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embeddedFontLst>
    <p:embeddedFont>
      <p:font typeface="Fira Sans" panose="020F0502020204030204" pitchFamily="34" charset="0"/>
      <p:regular r:id="rId32"/>
      <p:bold r:id="rId33"/>
      <p:italic r:id="rId34"/>
      <p:boldItalic r:id="rId35"/>
    </p:embeddedFont>
    <p:embeddedFont>
      <p:font typeface="Fira Sans Extra Condensed" panose="020F0502020204030204" pitchFamily="34" charset="0"/>
      <p:regular r:id="rId36"/>
      <p:bold r:id="rId37"/>
      <p:italic r:id="rId38"/>
      <p:boldItalic r:id="rId39"/>
    </p:embeddedFont>
    <p:embeddedFont>
      <p:font typeface="Fira Sans Medium" panose="020F0502020204030204" pitchFamily="34" charset="0"/>
      <p:regular r:id="rId40"/>
      <p:bold r:id="rId41"/>
      <p:italic r:id="rId42"/>
      <p:boldItalic r:id="rId43"/>
    </p:embeddedFont>
    <p:embeddedFont>
      <p:font typeface="Merriweather" panose="020F0502020204030204"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42">
          <p15:clr>
            <a:srgbClr val="A4A3A4"/>
          </p15:clr>
        </p15:guide>
        <p15:guide id="2" pos="397">
          <p15:clr>
            <a:srgbClr val="A4A3A4"/>
          </p15:clr>
        </p15:guide>
        <p15:guide id="3" orient="horz" pos="3808">
          <p15:clr>
            <a:srgbClr val="A4A3A4"/>
          </p15:clr>
        </p15:guide>
        <p15:guide id="4" orient="horz" pos="512">
          <p15:clr>
            <a:srgbClr val="747775"/>
          </p15:clr>
        </p15:guide>
        <p15:guide id="5" pos="2863">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FLSQEegBmpHDEIyZH8UWY/nqq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guide pos="7242"/>
        <p:guide pos="397"/>
        <p:guide orient="horz" pos="3808"/>
        <p:guide orient="horz" pos="512"/>
        <p:guide pos="2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533d8eb05_0_4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3533d8eb05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El racismo, en esta visión, seria un modo especial de etnocentrismo, de juzgar al otro a partir de la apariencia y jerarquizar grupos humanos por la distinción racial</a:t>
            </a:r>
            <a:endParaRPr/>
          </a:p>
          <a:p>
            <a:pPr marL="0" lvl="0" indent="0" algn="just" rtl="0">
              <a:lnSpc>
                <a:spcPct val="115000"/>
              </a:lnSpc>
              <a:spcBef>
                <a:spcPts val="0"/>
              </a:spcBef>
              <a:spcAft>
                <a:spcPts val="0"/>
              </a:spcAft>
              <a:buClr>
                <a:schemeClr val="dk1"/>
              </a:buClr>
              <a:buSzPts val="1100"/>
              <a:buFont typeface="Arial"/>
              <a:buNone/>
            </a:pPr>
            <a:r>
              <a:rPr lang="en-US"/>
              <a:t>Los Judíos pasaron a ser discriminados/as no solamente como un grupo religioso divergente del cristianismo sino que pasaron a ser vistos progresivamente como una raza</a:t>
            </a:r>
            <a:endParaRPr/>
          </a:p>
          <a:p>
            <a:pPr marL="0" lvl="0" indent="0" algn="just" rtl="0">
              <a:lnSpc>
                <a:spcPct val="115000"/>
              </a:lnSpc>
              <a:spcBef>
                <a:spcPts val="0"/>
              </a:spcBef>
              <a:spcAft>
                <a:spcPts val="0"/>
              </a:spcAft>
              <a:buClr>
                <a:schemeClr val="dk1"/>
              </a:buClr>
              <a:buSzPts val="1100"/>
              <a:buFont typeface="Arial"/>
              <a:buNone/>
            </a:pPr>
            <a:r>
              <a:rPr lang="en-US"/>
              <a:t>Entre los siglos XV y XVI en al Península Ibérica, obligaban a la conversión forzada de los judíos al cristianismo.</a:t>
            </a:r>
            <a:endParaRPr/>
          </a:p>
          <a:p>
            <a:pPr marL="0" lvl="0" indent="0" algn="just" rtl="0">
              <a:lnSpc>
                <a:spcPct val="115000"/>
              </a:lnSpc>
              <a:spcBef>
                <a:spcPts val="0"/>
              </a:spcBef>
              <a:spcAft>
                <a:spcPts val="0"/>
              </a:spcAft>
              <a:buSzPts val="1400"/>
              <a:buNone/>
            </a:pPr>
            <a:endParaRPr/>
          </a:p>
          <a:p>
            <a:pPr marL="0" lvl="0" indent="0" algn="just" rtl="0">
              <a:lnSpc>
                <a:spcPct val="115000"/>
              </a:lnSpc>
              <a:spcBef>
                <a:spcPts val="0"/>
              </a:spcBef>
              <a:spcAft>
                <a:spcPts val="0"/>
              </a:spcAft>
              <a:buSzPts val="1400"/>
              <a:buNone/>
            </a:pPr>
            <a:r>
              <a:rPr lang="en-US">
                <a:latin typeface="Calibri"/>
                <a:ea typeface="Calibri"/>
                <a:cs typeface="Calibri"/>
                <a:sym typeface="Calibri"/>
              </a:rPr>
              <a:t>Raza resumido en concepto biológico </a:t>
            </a:r>
            <a:endParaRPr/>
          </a:p>
          <a:p>
            <a:pPr marL="342900" lvl="0" indent="-342900" algn="just" rtl="0">
              <a:lnSpc>
                <a:spcPct val="115000"/>
              </a:lnSpc>
              <a:spcBef>
                <a:spcPts val="0"/>
              </a:spcBef>
              <a:spcAft>
                <a:spcPts val="0"/>
              </a:spcAft>
              <a:buClr>
                <a:schemeClr val="dk1"/>
              </a:buClr>
              <a:buSzPts val="1200"/>
              <a:buFont typeface="Noto Sans Symbols"/>
              <a:buChar char="∙"/>
            </a:pPr>
            <a:r>
              <a:rPr lang="en-US">
                <a:latin typeface="Calibri"/>
                <a:ea typeface="Calibri"/>
                <a:cs typeface="Calibri"/>
                <a:sym typeface="Calibri"/>
              </a:rPr>
              <a:t>Naturaleza de roles sociales según estatus racial</a:t>
            </a:r>
            <a:endParaRPr>
              <a:latin typeface="Calibri"/>
              <a:ea typeface="Calibri"/>
              <a:cs typeface="Calibri"/>
              <a:sym typeface="Calibri"/>
            </a:endParaRPr>
          </a:p>
          <a:p>
            <a:pPr marL="342900" lvl="0" indent="-342900" algn="just" rtl="0">
              <a:lnSpc>
                <a:spcPct val="115000"/>
              </a:lnSpc>
              <a:spcBef>
                <a:spcPts val="0"/>
              </a:spcBef>
              <a:spcAft>
                <a:spcPts val="0"/>
              </a:spcAft>
              <a:buClr>
                <a:schemeClr val="dk1"/>
              </a:buClr>
              <a:buSzPts val="1200"/>
              <a:buFont typeface="Noto Sans Symbols"/>
              <a:buChar char="∙"/>
            </a:pPr>
            <a:r>
              <a:rPr lang="en-US">
                <a:latin typeface="Calibri"/>
                <a:ea typeface="Calibri"/>
                <a:cs typeface="Calibri"/>
                <a:sym typeface="Calibri"/>
              </a:rPr>
              <a:t>Esta distribución racista del trabajo al interior del capitalismo colonial se mantuvo en todo el periodo colonial y subsiste hasta la actualidad. (menor salario de razas inferiores)</a:t>
            </a:r>
            <a:endParaRPr>
              <a:latin typeface="Calibri"/>
              <a:ea typeface="Calibri"/>
              <a:cs typeface="Calibri"/>
              <a:sym typeface="Calibri"/>
            </a:endParaRPr>
          </a:p>
          <a:p>
            <a:pPr marL="342900" lvl="0" indent="-342900" algn="just" rtl="0">
              <a:lnSpc>
                <a:spcPct val="115000"/>
              </a:lnSpc>
              <a:spcBef>
                <a:spcPts val="0"/>
              </a:spcBef>
              <a:spcAft>
                <a:spcPts val="0"/>
              </a:spcAft>
              <a:buClr>
                <a:schemeClr val="dk1"/>
              </a:buClr>
              <a:buSzPts val="1200"/>
              <a:buFont typeface="Noto Sans Symbols"/>
              <a:buChar char="∙"/>
            </a:pPr>
            <a:r>
              <a:rPr lang="en-US">
                <a:latin typeface="Calibri"/>
                <a:ea typeface="Calibri"/>
                <a:cs typeface="Calibri"/>
                <a:sym typeface="Calibri"/>
              </a:rPr>
              <a:t>Los europeos les expropiaron a las poblaciones colonizadas su historia, sus conocimientos, sus universos simbólicos, su cultura, siendo hoy las poblaciones mas culturalmente empobrecidas.</a:t>
            </a:r>
            <a:endParaRPr>
              <a:latin typeface="Calibri"/>
              <a:ea typeface="Calibri"/>
              <a:cs typeface="Calibri"/>
              <a:sym typeface="Calibri"/>
            </a:endParaRPr>
          </a:p>
          <a:p>
            <a:pPr marL="342900" lvl="0" indent="-342900" algn="just" rtl="0">
              <a:lnSpc>
                <a:spcPct val="115000"/>
              </a:lnSpc>
              <a:spcBef>
                <a:spcPts val="0"/>
              </a:spcBef>
              <a:spcAft>
                <a:spcPts val="0"/>
              </a:spcAft>
              <a:buClr>
                <a:schemeClr val="dk1"/>
              </a:buClr>
              <a:buSzPts val="1200"/>
              <a:buFont typeface="Noto Sans Symbols"/>
              <a:buChar char="∙"/>
            </a:pPr>
            <a:r>
              <a:rPr lang="en-US">
                <a:latin typeface="Calibri"/>
                <a:ea typeface="Calibri"/>
                <a:cs typeface="Calibri"/>
                <a:sym typeface="Calibri"/>
              </a:rPr>
              <a:t>Los colonizadores forzaron a los nativos a aprender la cultura dominante para reproducir el dominio y la religión da cuenta de esto.</a:t>
            </a:r>
            <a:endParaRPr>
              <a:latin typeface="Calibri"/>
              <a:ea typeface="Calibri"/>
              <a:cs typeface="Calibri"/>
              <a:sym typeface="Calibri"/>
            </a:endParaRPr>
          </a:p>
          <a:p>
            <a:pPr marL="342900" lvl="0" indent="-266700" algn="just"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342900" lvl="0" indent="-266700" algn="just" rtl="0">
              <a:lnSpc>
                <a:spcPct val="115000"/>
              </a:lnSpc>
              <a:spcBef>
                <a:spcPts val="1000"/>
              </a:spcBef>
              <a:spcAft>
                <a:spcPts val="0"/>
              </a:spcAft>
              <a:buClr>
                <a:schemeClr val="dk1"/>
              </a:buClr>
              <a:buSzPts val="1200"/>
              <a:buFont typeface="Noto Sans Symbols"/>
              <a:buNone/>
            </a:pP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p>
        </p:txBody>
      </p:sp>
      <p:sp>
        <p:nvSpPr>
          <p:cNvPr id="796" name="Google Shape;79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3533d8eb05_0_1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33533d8eb05_0_1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Font typeface="Arial"/>
              <a:buNone/>
            </a:pPr>
            <a:r>
              <a:rPr lang="en-US"/>
              <a:t>Al contrario de lo que muchos piensan, no fue Darwin el que acuñó la idea de </a:t>
            </a:r>
            <a:r>
              <a:rPr lang="en-US" b="1"/>
              <a:t>”supervivencia del mas fuerte” </a:t>
            </a:r>
            <a:r>
              <a:rPr lang="en-US"/>
              <a:t>en el sentido de un conflicto entre especies dentro de una misma especie.</a:t>
            </a:r>
            <a:endParaRPr/>
          </a:p>
          <a:p>
            <a:pPr marL="0" lvl="0" indent="0" algn="just" rtl="0">
              <a:lnSpc>
                <a:spcPct val="100000"/>
              </a:lnSpc>
              <a:spcBef>
                <a:spcPts val="0"/>
              </a:spcBef>
              <a:spcAft>
                <a:spcPts val="0"/>
              </a:spcAft>
              <a:buClr>
                <a:schemeClr val="dk1"/>
              </a:buClr>
              <a:buSzPts val="1400"/>
              <a:buFont typeface="Arial"/>
              <a:buNone/>
            </a:pPr>
            <a:r>
              <a:rPr lang="en-US"/>
              <a:t>Esta idea pertenece al sociólogo inglés Herbert Spencer que también defendía la idea de que el progreso humano tiene como base la jerarquía racial, sin mezclas.</a:t>
            </a:r>
            <a:endParaRPr/>
          </a:p>
          <a:p>
            <a:pPr marL="0" lvl="0" indent="0" algn="just" rtl="0">
              <a:lnSpc>
                <a:spcPct val="100000"/>
              </a:lnSpc>
              <a:spcBef>
                <a:spcPts val="0"/>
              </a:spcBef>
              <a:spcAft>
                <a:spcPts val="0"/>
              </a:spcAft>
              <a:buClr>
                <a:schemeClr val="dk1"/>
              </a:buClr>
              <a:buSzPts val="1400"/>
              <a:buFont typeface="Arial"/>
              <a:buNone/>
            </a:pPr>
            <a:r>
              <a:rPr lang="en-US"/>
              <a:t>Las teorías que se conocieron como darwinismo social, buscaban una aplicación en el mundo social de las teorías darwinistas sobre la adaptación, supervivencia y evolución de las especias que en la teoría original se restringía al mundo natural</a:t>
            </a:r>
            <a:endParaRPr/>
          </a:p>
          <a:p>
            <a:pPr marL="0" lvl="0" indent="0" algn="just" rtl="0">
              <a:lnSpc>
                <a:spcPct val="100000"/>
              </a:lnSpc>
              <a:spcBef>
                <a:spcPts val="0"/>
              </a:spcBef>
              <a:spcAft>
                <a:spcPts val="0"/>
              </a:spcAft>
              <a:buClr>
                <a:schemeClr val="dk1"/>
              </a:buClr>
              <a:buSzPts val="1400"/>
              <a:buFont typeface="Arial"/>
              <a:buNone/>
            </a:pPr>
            <a:r>
              <a:rPr lang="en-US"/>
              <a:t>El darwinismo social permitió la integración de un gran sistema de pensamiento prevaleciente del siglo XIX: el origen de las especies y entre ellas la humana. La distinción de las razas y la superioridad de unas sobre otras, la teoría del progreso histórico y social ilimitado como sometido a una ley natural  y universal</a:t>
            </a:r>
            <a:endParaRPr/>
          </a:p>
          <a:p>
            <a:pPr marL="0" lvl="0" indent="0" algn="just" rtl="0">
              <a:lnSpc>
                <a:spcPct val="100000"/>
              </a:lnSpc>
              <a:spcBef>
                <a:spcPts val="0"/>
              </a:spcBef>
              <a:spcAft>
                <a:spcPts val="0"/>
              </a:spcAft>
              <a:buClr>
                <a:schemeClr val="dk1"/>
              </a:buClr>
              <a:buSzPts val="1400"/>
              <a:buFont typeface="Arial"/>
              <a:buNone/>
            </a:pPr>
            <a:endParaRPr/>
          </a:p>
          <a:p>
            <a:pPr marL="0" lvl="0" indent="0" algn="just" rtl="0">
              <a:lnSpc>
                <a:spcPct val="100000"/>
              </a:lnSpc>
              <a:spcBef>
                <a:spcPts val="0"/>
              </a:spcBef>
              <a:spcAft>
                <a:spcPts val="0"/>
              </a:spcAft>
              <a:buClr>
                <a:schemeClr val="dk1"/>
              </a:buClr>
              <a:buSzPts val="1400"/>
              <a:buFont typeface="Arial"/>
              <a:buNone/>
            </a:pPr>
            <a:endParaRPr/>
          </a:p>
          <a:p>
            <a:pPr marL="0" lvl="0" indent="0" algn="just" rtl="0">
              <a:lnSpc>
                <a:spcPct val="100000"/>
              </a:lnSpc>
              <a:spcBef>
                <a:spcPts val="0"/>
              </a:spcBef>
              <a:spcAft>
                <a:spcPts val="0"/>
              </a:spcAft>
              <a:buClr>
                <a:schemeClr val="dk1"/>
              </a:buClr>
              <a:buSzPts val="1400"/>
              <a:buFont typeface="Arial"/>
              <a:buNone/>
            </a:pPr>
            <a:r>
              <a:rPr lang="en-US" sz="1350">
                <a:solidFill>
                  <a:srgbClr val="555555"/>
                </a:solidFill>
                <a:highlight>
                  <a:srgbClr val="FFFFFF"/>
                </a:highlight>
                <a:latin typeface="Merriweather"/>
                <a:ea typeface="Merriweather"/>
                <a:cs typeface="Merriweather"/>
                <a:sym typeface="Merriweather"/>
              </a:rPr>
              <a:t>Byung-Chul Han</a:t>
            </a:r>
            <a:endParaRPr/>
          </a:p>
          <a:p>
            <a:pPr marL="0" lvl="0" indent="0" algn="just" rtl="0">
              <a:lnSpc>
                <a:spcPct val="100000"/>
              </a:lnSpc>
              <a:spcBef>
                <a:spcPts val="0"/>
              </a:spcBef>
              <a:spcAft>
                <a:spcPts val="0"/>
              </a:spcAft>
              <a:buClr>
                <a:schemeClr val="dk1"/>
              </a:buClr>
              <a:buSzPts val="1400"/>
              <a:buFont typeface="Arial"/>
              <a:buNone/>
            </a:pPr>
            <a:r>
              <a:rPr lang="en-US"/>
              <a:t>sociedad del cansancio de Han</a:t>
            </a:r>
            <a:endParaRPr/>
          </a:p>
          <a:p>
            <a:pPr marL="0" lvl="0" indent="0" algn="just" rtl="0">
              <a:lnSpc>
                <a:spcPct val="100000"/>
              </a:lnSpc>
              <a:spcBef>
                <a:spcPts val="0"/>
              </a:spcBef>
              <a:spcAft>
                <a:spcPts val="0"/>
              </a:spcAft>
              <a:buClr>
                <a:schemeClr val="dk1"/>
              </a:buClr>
              <a:buSzPts val="1400"/>
              <a:buFont typeface="Arial"/>
              <a:buNone/>
            </a:pPr>
            <a:r>
              <a:rPr lang="en-US"/>
              <a:t>Socieda del desempeño que auto explota a los individuos</a:t>
            </a:r>
            <a:endParaRPr/>
          </a:p>
          <a:p>
            <a:pPr marL="0" lvl="0" indent="0" algn="just" rtl="0">
              <a:lnSpc>
                <a:spcPct val="100000"/>
              </a:lnSpc>
              <a:spcBef>
                <a:spcPts val="0"/>
              </a:spcBef>
              <a:spcAft>
                <a:spcPts val="0"/>
              </a:spcAft>
              <a:buClr>
                <a:schemeClr val="dk1"/>
              </a:buClr>
              <a:buSzPts val="1400"/>
              <a:buFont typeface="Arial"/>
              <a:buNone/>
            </a:pPr>
            <a:r>
              <a:rPr lang="en-US"/>
              <a:t>modelo del emprendedor</a:t>
            </a:r>
            <a:endParaRPr/>
          </a:p>
          <a:p>
            <a:pPr marL="0" lvl="0" indent="0" algn="just" rtl="0">
              <a:lnSpc>
                <a:spcPct val="100000"/>
              </a:lnSpc>
              <a:spcBef>
                <a:spcPts val="0"/>
              </a:spcBef>
              <a:spcAft>
                <a:spcPts val="0"/>
              </a:spcAft>
              <a:buClr>
                <a:schemeClr val="dk1"/>
              </a:buClr>
              <a:buSzPts val="1400"/>
              <a:buFont typeface="Arial"/>
              <a:buNone/>
            </a:pPr>
            <a:endParaRPr/>
          </a:p>
          <a:p>
            <a:pPr marL="0" lvl="0" indent="0" algn="just" rtl="0">
              <a:lnSpc>
                <a:spcPct val="100000"/>
              </a:lnSpc>
              <a:spcBef>
                <a:spcPts val="0"/>
              </a:spcBef>
              <a:spcAft>
                <a:spcPts val="0"/>
              </a:spcAft>
              <a:buClr>
                <a:schemeClr val="dk1"/>
              </a:buClr>
              <a:buSzPts val="1400"/>
              <a:buFont typeface="Arial"/>
              <a:buNone/>
            </a:pPr>
            <a:r>
              <a:rPr lang="en-US"/>
              <a:t>expectativas sociales se transforman en autoexigencias con consecuente problema de salud mental</a:t>
            </a:r>
            <a:endParaRPr/>
          </a:p>
          <a:p>
            <a:pPr marL="0" lvl="0" indent="0" algn="just" rtl="0">
              <a:lnSpc>
                <a:spcPct val="100000"/>
              </a:lnSpc>
              <a:spcBef>
                <a:spcPts val="0"/>
              </a:spcBef>
              <a:spcAft>
                <a:spcPts val="0"/>
              </a:spcAft>
              <a:buClr>
                <a:schemeClr val="dk1"/>
              </a:buClr>
              <a:buSzPts val="1400"/>
              <a:buFont typeface="Arial"/>
              <a:buNone/>
            </a:pPr>
            <a:r>
              <a:rPr lang="en-US"/>
              <a:t>Sociedades que prometen libertades y autoliberacion en verdad reculuyen y esclavizan en nombre de la autoexigencia.</a:t>
            </a:r>
            <a:endParaRPr/>
          </a:p>
          <a:p>
            <a:pPr marL="0" lvl="0" indent="0" algn="just"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836" name="Google Shape;836;g33533d8eb05_0_13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33533d8eb05_0_1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33533d8eb05_0_1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Font typeface="Arial"/>
              <a:buNone/>
            </a:pPr>
            <a:r>
              <a:rPr lang="en-US"/>
              <a:t>Sobre las razas conquistadas se desenvolvió una ciencia racional fundamentada en las ciencias emergentes de la época: Anatomía, Antropología, Física, Arqueología, Lingüística y  Geografía. </a:t>
            </a:r>
            <a:endParaRPr/>
          </a:p>
          <a:p>
            <a:pPr marL="0" lvl="0" indent="0" algn="just" rtl="0">
              <a:lnSpc>
                <a:spcPct val="100000"/>
              </a:lnSpc>
              <a:spcBef>
                <a:spcPts val="0"/>
              </a:spcBef>
              <a:spcAft>
                <a:spcPts val="0"/>
              </a:spcAft>
              <a:buClr>
                <a:schemeClr val="dk1"/>
              </a:buClr>
              <a:buSzPts val="1400"/>
              <a:buFont typeface="Arial"/>
              <a:buNone/>
            </a:pPr>
            <a:r>
              <a:rPr lang="en-US"/>
              <a:t>La Ciencia biológica, orientada por las características morfológicas, pasa a determinar la moralidad y las diferentes capacidades de las razas, orientando para una separación entre ellas</a:t>
            </a:r>
            <a:endParaRPr/>
          </a:p>
          <a:p>
            <a:pPr marL="0" lvl="0" indent="0" algn="just" rtl="0">
              <a:lnSpc>
                <a:spcPct val="100000"/>
              </a:lnSpc>
              <a:spcBef>
                <a:spcPts val="0"/>
              </a:spcBef>
              <a:spcAft>
                <a:spcPts val="0"/>
              </a:spcAft>
              <a:buClr>
                <a:schemeClr val="dk1"/>
              </a:buClr>
              <a:buSzPts val="1400"/>
              <a:buFont typeface="Arial"/>
              <a:buNone/>
            </a:pPr>
            <a:r>
              <a:rPr lang="en-US"/>
              <a:t>Se sumaron al antiguo criterio de color, otras variables como forma del cráneo, la estructura del pelo, la nariz, los labios o  la mandíbula. La creación del índice cefálico colocaba al hombre blanco en lo mas alto de la evolución humana, teniendo a las mujeres blancas y otras razas ordenadas en un continuo descendiente. Los negros africanos eran la base de la jerarquía de razas.</a:t>
            </a:r>
            <a:endParaRPr/>
          </a:p>
          <a:p>
            <a:pPr marL="0" lvl="0" indent="0" algn="just" rtl="0">
              <a:lnSpc>
                <a:spcPct val="100000"/>
              </a:lnSpc>
              <a:spcBef>
                <a:spcPts val="0"/>
              </a:spcBef>
              <a:spcAft>
                <a:spcPts val="0"/>
              </a:spcAft>
              <a:buClr>
                <a:schemeClr val="dk1"/>
              </a:buClr>
              <a:buSzPts val="1400"/>
              <a:buFont typeface="Arial"/>
              <a:buNone/>
            </a:pPr>
            <a:endParaRPr/>
          </a:p>
          <a:p>
            <a:pPr marL="0" lvl="0" indent="0" algn="just" rtl="0">
              <a:lnSpc>
                <a:spcPct val="100000"/>
              </a:lnSpc>
              <a:spcBef>
                <a:spcPts val="0"/>
              </a:spcBef>
              <a:spcAft>
                <a:spcPts val="0"/>
              </a:spcAft>
              <a:buClr>
                <a:schemeClr val="dk1"/>
              </a:buClr>
              <a:buSzPts val="1400"/>
              <a:buFont typeface="Arial"/>
              <a:buNone/>
            </a:pPr>
            <a:r>
              <a:rPr lang="en-US"/>
              <a:t>La antropología física recibió un duro golpe dentro de su propio campo. Franz Boas en una de sus investigaciones sobre inmigrantes europeos en los EEUU probó por intermedio de instrumentos que median el craneo, que las diferencias raciales no eran suficientes para comprobar diferencias Morales, de habilidades o comportamientos.</a:t>
            </a:r>
            <a:endParaRPr/>
          </a:p>
          <a:p>
            <a:pPr marL="0" lvl="0" indent="0" algn="just" rtl="0">
              <a:lnSpc>
                <a:spcPct val="100000"/>
              </a:lnSpc>
              <a:spcBef>
                <a:spcPts val="0"/>
              </a:spcBef>
              <a:spcAft>
                <a:spcPts val="0"/>
              </a:spcAft>
              <a:buClr>
                <a:schemeClr val="dk1"/>
              </a:buClr>
              <a:buSzPts val="1400"/>
              <a:buFont typeface="Arial"/>
              <a:buNone/>
            </a:pPr>
            <a:r>
              <a:rPr lang="en-US"/>
              <a:t>Esto se daba porque las características raciales (como el tamaño del cráneo) no eran estables sino que podían cambiar a lo largo del tempo de acuerdo al medio ambiente y las condiciones de vida. Los seres humanos y sus formas de vida eran mucho mas producto de su medio, de su historia, de los intercambios que realizaban entre si que de las características biológicas, siendo que estas mismas son mutables</a:t>
            </a:r>
            <a:endParaRPr/>
          </a:p>
          <a:p>
            <a:pPr marL="0" lvl="0" indent="0" algn="just" rtl="0">
              <a:lnSpc>
                <a:spcPct val="100000"/>
              </a:lnSpc>
              <a:spcBef>
                <a:spcPts val="0"/>
              </a:spcBef>
              <a:spcAft>
                <a:spcPts val="0"/>
              </a:spcAft>
              <a:buClr>
                <a:schemeClr val="dk1"/>
              </a:buClr>
              <a:buSzPts val="1400"/>
              <a:buFont typeface="Arial"/>
              <a:buNone/>
            </a:pPr>
            <a:r>
              <a:rPr lang="en-US"/>
              <a:t>Franz boas defendió la ausencia del determinismo racial en las capacidades Morales e intelectuales humanas</a:t>
            </a:r>
            <a:endParaRPr/>
          </a:p>
          <a:p>
            <a:pPr marL="0" lvl="0" indent="0" algn="just"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just"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45" name="Google Shape;845;g33533d8eb05_0_13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33533d8eb05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g33533d8eb05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3" name="Google Shape;853;g33533d8eb05_3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3533d8eb05_0_13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g33533d8eb05_0_1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33533d8eb05_0_14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g33533d8eb05_0_14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95250" algn="l" rtl="0">
              <a:lnSpc>
                <a:spcPct val="90000"/>
              </a:lnSpc>
              <a:spcBef>
                <a:spcPts val="0"/>
              </a:spcBef>
              <a:spcAft>
                <a:spcPts val="0"/>
              </a:spcAft>
              <a:buClr>
                <a:schemeClr val="accent2"/>
              </a:buClr>
              <a:buSzPts val="1500"/>
              <a:buChar char="•"/>
            </a:pPr>
            <a:r>
              <a:rPr lang="en-US" sz="1500">
                <a:solidFill>
                  <a:srgbClr val="262626"/>
                </a:solidFill>
              </a:rPr>
              <a:t>Karl Marx fue uno de los autores que más se preocupó con el estudio de las jerarquías sociales (clase social)</a:t>
            </a:r>
            <a:endParaRPr sz="1400">
              <a:latin typeface="Arial"/>
              <a:ea typeface="Arial"/>
              <a:cs typeface="Arial"/>
              <a:sym typeface="Arial"/>
            </a:endParaRPr>
          </a:p>
          <a:p>
            <a:pPr marL="0" lvl="0" indent="95250" algn="l" rtl="0">
              <a:lnSpc>
                <a:spcPct val="90000"/>
              </a:lnSpc>
              <a:spcBef>
                <a:spcPts val="1000"/>
              </a:spcBef>
              <a:spcAft>
                <a:spcPts val="0"/>
              </a:spcAft>
              <a:buClr>
                <a:schemeClr val="accent2"/>
              </a:buClr>
              <a:buSzPts val="1500"/>
              <a:buFont typeface="Arial"/>
              <a:buNone/>
            </a:pPr>
            <a:endParaRPr sz="1500">
              <a:solidFill>
                <a:srgbClr val="262626"/>
              </a:solidFill>
            </a:endParaRPr>
          </a:p>
          <a:p>
            <a:pPr marL="0" lvl="0" indent="-95250" algn="l" rtl="0">
              <a:lnSpc>
                <a:spcPct val="90000"/>
              </a:lnSpc>
              <a:spcBef>
                <a:spcPts val="1000"/>
              </a:spcBef>
              <a:spcAft>
                <a:spcPts val="0"/>
              </a:spcAft>
              <a:buClr>
                <a:schemeClr val="accent2"/>
              </a:buClr>
              <a:buSzPts val="1500"/>
              <a:buChar char="•"/>
            </a:pPr>
            <a:r>
              <a:rPr lang="en-US" sz="1500">
                <a:solidFill>
                  <a:srgbClr val="262626"/>
                </a:solidFill>
              </a:rPr>
              <a:t>Para este autor , las clases sociales son realidades objetivas dependientes del lugar que los sujetos ocupan en la esfera productiva. </a:t>
            </a:r>
            <a:endParaRPr sz="1400">
              <a:latin typeface="Arial"/>
              <a:ea typeface="Arial"/>
              <a:cs typeface="Arial"/>
              <a:sym typeface="Arial"/>
            </a:endParaRPr>
          </a:p>
          <a:p>
            <a:pPr marL="0" lvl="0" indent="95250" algn="l" rtl="0">
              <a:lnSpc>
                <a:spcPct val="90000"/>
              </a:lnSpc>
              <a:spcBef>
                <a:spcPts val="1000"/>
              </a:spcBef>
              <a:spcAft>
                <a:spcPts val="0"/>
              </a:spcAft>
              <a:buClr>
                <a:schemeClr val="accent2"/>
              </a:buClr>
              <a:buSzPts val="1500"/>
              <a:buFont typeface="Arial"/>
              <a:buNone/>
            </a:pPr>
            <a:endParaRPr sz="1500">
              <a:solidFill>
                <a:srgbClr val="262626"/>
              </a:solidFill>
            </a:endParaRPr>
          </a:p>
          <a:p>
            <a:pPr marL="0" lvl="0" indent="-95250" algn="l" rtl="0">
              <a:lnSpc>
                <a:spcPct val="90000"/>
              </a:lnSpc>
              <a:spcBef>
                <a:spcPts val="1000"/>
              </a:spcBef>
              <a:spcAft>
                <a:spcPts val="0"/>
              </a:spcAft>
              <a:buClr>
                <a:schemeClr val="accent2"/>
              </a:buClr>
              <a:buSzPts val="1500"/>
              <a:buChar char="•"/>
            </a:pPr>
            <a:r>
              <a:rPr lang="en-US" sz="1500">
                <a:solidFill>
                  <a:srgbClr val="262626"/>
                </a:solidFill>
              </a:rPr>
              <a:t>La relación con el capital define la clase; burgués o proletario</a:t>
            </a:r>
            <a:endParaRPr sz="1400">
              <a:latin typeface="Arial"/>
              <a:ea typeface="Arial"/>
              <a:cs typeface="Arial"/>
              <a:sym typeface="Arial"/>
            </a:endParaRPr>
          </a:p>
          <a:p>
            <a:pPr marL="0" lvl="0" indent="95250" algn="l" rtl="0">
              <a:lnSpc>
                <a:spcPct val="90000"/>
              </a:lnSpc>
              <a:spcBef>
                <a:spcPts val="1000"/>
              </a:spcBef>
              <a:spcAft>
                <a:spcPts val="0"/>
              </a:spcAft>
              <a:buClr>
                <a:schemeClr val="accent2"/>
              </a:buClr>
              <a:buSzPts val="1500"/>
              <a:buFont typeface="Arial"/>
              <a:buNone/>
            </a:pPr>
            <a:endParaRPr sz="1500">
              <a:solidFill>
                <a:srgbClr val="262626"/>
              </a:solidFill>
            </a:endParaRPr>
          </a:p>
          <a:p>
            <a:pPr marL="0" lvl="0" indent="-95250" algn="l" rtl="0">
              <a:lnSpc>
                <a:spcPct val="90000"/>
              </a:lnSpc>
              <a:spcBef>
                <a:spcPts val="1000"/>
              </a:spcBef>
              <a:spcAft>
                <a:spcPts val="0"/>
              </a:spcAft>
              <a:buClr>
                <a:schemeClr val="accent2"/>
              </a:buClr>
              <a:buSzPts val="1500"/>
              <a:buChar char="•"/>
            </a:pPr>
            <a:r>
              <a:rPr lang="en-US" sz="1500">
                <a:solidFill>
                  <a:srgbClr val="262626"/>
                </a:solidFill>
              </a:rPr>
              <a:t>Estas clases determinan acciones comunes de los miembros </a:t>
            </a:r>
            <a:endParaRPr sz="1400">
              <a:latin typeface="Arial"/>
              <a:ea typeface="Arial"/>
              <a:cs typeface="Arial"/>
              <a:sym typeface="Arial"/>
            </a:endParaRPr>
          </a:p>
          <a:p>
            <a:pPr marL="0" lvl="0" indent="95250" algn="l" rtl="0">
              <a:lnSpc>
                <a:spcPct val="90000"/>
              </a:lnSpc>
              <a:spcBef>
                <a:spcPts val="1000"/>
              </a:spcBef>
              <a:spcAft>
                <a:spcPts val="0"/>
              </a:spcAft>
              <a:buClr>
                <a:schemeClr val="accent2"/>
              </a:buClr>
              <a:buSzPts val="1500"/>
              <a:buFont typeface="Arial"/>
              <a:buNone/>
            </a:pPr>
            <a:endParaRPr sz="1500">
              <a:solidFill>
                <a:srgbClr val="262626"/>
              </a:solidFill>
            </a:endParaRPr>
          </a:p>
          <a:p>
            <a:pPr marL="0" lvl="0" indent="-95250" algn="l" rtl="0">
              <a:lnSpc>
                <a:spcPct val="90000"/>
              </a:lnSpc>
              <a:spcBef>
                <a:spcPts val="1000"/>
              </a:spcBef>
              <a:spcAft>
                <a:spcPts val="0"/>
              </a:spcAft>
              <a:buClr>
                <a:schemeClr val="accent2"/>
              </a:buClr>
              <a:buSzPts val="1500"/>
              <a:buChar char="•"/>
            </a:pPr>
            <a:r>
              <a:rPr lang="en-US" sz="1500">
                <a:solidFill>
                  <a:srgbClr val="262626"/>
                </a:solidFill>
              </a:rPr>
              <a:t>La clase social, como determinante de la subjetividad y la conciencia, también está sobre la base del sentido común de las personas.</a:t>
            </a:r>
            <a:endParaRPr sz="1400">
              <a:latin typeface="Arial"/>
              <a:ea typeface="Arial"/>
              <a:cs typeface="Arial"/>
              <a:sym typeface="Arial"/>
            </a:endParaRPr>
          </a:p>
          <a:p>
            <a:pPr marL="0" lvl="0" indent="95250" algn="l" rtl="0">
              <a:lnSpc>
                <a:spcPct val="90000"/>
              </a:lnSpc>
              <a:spcBef>
                <a:spcPts val="1000"/>
              </a:spcBef>
              <a:spcAft>
                <a:spcPts val="0"/>
              </a:spcAft>
              <a:buClr>
                <a:schemeClr val="accent2"/>
              </a:buClr>
              <a:buSzPts val="1500"/>
              <a:buFont typeface="Arial"/>
              <a:buNone/>
            </a:pPr>
            <a:endParaRPr sz="1500">
              <a:solidFill>
                <a:srgbClr val="262626"/>
              </a:solidFill>
            </a:endParaRPr>
          </a:p>
          <a:p>
            <a:pPr marL="0" lvl="0" indent="95250" algn="l" rtl="0">
              <a:lnSpc>
                <a:spcPct val="90000"/>
              </a:lnSpc>
              <a:spcBef>
                <a:spcPts val="1000"/>
              </a:spcBef>
              <a:spcAft>
                <a:spcPts val="0"/>
              </a:spcAft>
              <a:buClr>
                <a:schemeClr val="accent2"/>
              </a:buClr>
              <a:buSzPts val="1500"/>
              <a:buFont typeface="Arial"/>
              <a:buNone/>
            </a:pPr>
            <a:endParaRPr sz="1500">
              <a:solidFill>
                <a:srgbClr val="262626"/>
              </a:solidFill>
            </a:endParaRPr>
          </a:p>
          <a:p>
            <a:pPr marL="0" lvl="0" indent="0" algn="l" rtl="0">
              <a:lnSpc>
                <a:spcPct val="100000"/>
              </a:lnSpc>
              <a:spcBef>
                <a:spcPts val="0"/>
              </a:spcBef>
              <a:spcAft>
                <a:spcPts val="0"/>
              </a:spcAft>
              <a:buSzPts val="1400"/>
              <a:buNone/>
            </a:pPr>
            <a:endParaRPr/>
          </a:p>
        </p:txBody>
      </p:sp>
      <p:sp>
        <p:nvSpPr>
          <p:cNvPr id="988" name="Google Shape;988;g33533d8eb05_0_14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3533d8eb05_0_1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g33533d8eb05_0_15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05" name="Google Shape;1005;g33533d8eb05_0_15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33533d8eb05_0_1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33533d8eb05_0_1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300">
                <a:latin typeface="Arial"/>
                <a:ea typeface="Arial"/>
                <a:cs typeface="Arial"/>
                <a:sym typeface="Arial"/>
              </a:rPr>
              <a:t>•Control de recursos críticos</a:t>
            </a:r>
            <a:endParaRPr sz="13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300">
                <a:latin typeface="Arial"/>
                <a:ea typeface="Arial"/>
                <a:cs typeface="Arial"/>
                <a:sym typeface="Arial"/>
              </a:rPr>
              <a:t>•Búsqueda de materias primas</a:t>
            </a:r>
            <a:endParaRPr sz="13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300">
                <a:latin typeface="Arial"/>
                <a:ea typeface="Arial"/>
                <a:cs typeface="Arial"/>
                <a:sym typeface="Arial"/>
              </a:rPr>
              <a:t>•Conquista de mercados y consumidores</a:t>
            </a:r>
            <a:endParaRPr sz="13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300">
                <a:latin typeface="Arial"/>
                <a:ea typeface="Arial"/>
                <a:cs typeface="Arial"/>
                <a:sym typeface="Arial"/>
              </a:rPr>
              <a:t>•Localización de excedentes poblacionales</a:t>
            </a:r>
            <a:endParaRPr sz="13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300">
                <a:latin typeface="Arial"/>
                <a:ea typeface="Arial"/>
                <a:cs typeface="Arial"/>
                <a:sym typeface="Arial"/>
              </a:rPr>
              <a:t>•Estructuración de bases estratégicas para neutralizar la competencia</a:t>
            </a:r>
            <a:endParaRPr sz="1300">
              <a:latin typeface="Arial"/>
              <a:ea typeface="Arial"/>
              <a:cs typeface="Arial"/>
              <a:sym typeface="Arial"/>
            </a:endParaRPr>
          </a:p>
          <a:p>
            <a:pPr marL="0" lvl="0" indent="0" algn="just" rtl="0">
              <a:lnSpc>
                <a:spcPct val="100000"/>
              </a:lnSpc>
              <a:spcBef>
                <a:spcPts val="0"/>
              </a:spcBef>
              <a:spcAft>
                <a:spcPts val="0"/>
              </a:spcAft>
              <a:buSzPts val="1400"/>
              <a:buNone/>
            </a:pPr>
            <a:r>
              <a:rPr lang="en-US" sz="1300">
                <a:latin typeface="Arial"/>
                <a:ea typeface="Arial"/>
                <a:cs typeface="Arial"/>
                <a:sym typeface="Arial"/>
              </a:rPr>
              <a:t>etc</a:t>
            </a:r>
            <a:endParaRPr sz="7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12" name="Google Shape;1012;g33533d8eb05_0_1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33533d8eb05_0_15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2" name="Google Shape;1022;g33533d8eb05_0_1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33533d8eb05_0_2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g33533d8eb05_0_20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a:solidFill>
                <a:srgbClr val="636C8B"/>
              </a:solidFill>
              <a:highlight>
                <a:srgbClr val="FFFFFF"/>
              </a:highlight>
              <a:latin typeface="Roboto"/>
              <a:ea typeface="Roboto"/>
              <a:cs typeface="Roboto"/>
              <a:sym typeface="Roboto"/>
            </a:endParaRPr>
          </a:p>
          <a:p>
            <a:pPr marL="228600" lvl="0" indent="-133985" algn="l" rtl="0">
              <a:lnSpc>
                <a:spcPct val="100000"/>
              </a:lnSpc>
              <a:spcBef>
                <a:spcPts val="0"/>
              </a:spcBef>
              <a:spcAft>
                <a:spcPts val="0"/>
              </a:spcAft>
              <a:buClr>
                <a:schemeClr val="dk1"/>
              </a:buClr>
              <a:buSzPts val="1100"/>
              <a:buChar char="•"/>
            </a:pPr>
            <a:r>
              <a:rPr lang="en-US" sz="1100"/>
              <a:t>Construcción social de roles de hombre y mujer</a:t>
            </a:r>
            <a:endParaRPr sz="1100"/>
          </a:p>
          <a:p>
            <a:pPr marL="228600" lvl="0" indent="-133985" algn="l" rtl="0">
              <a:lnSpc>
                <a:spcPct val="100000"/>
              </a:lnSpc>
              <a:spcBef>
                <a:spcPts val="1000"/>
              </a:spcBef>
              <a:spcAft>
                <a:spcPts val="0"/>
              </a:spcAft>
              <a:buClr>
                <a:schemeClr val="dk1"/>
              </a:buClr>
              <a:buSzPts val="1100"/>
              <a:buChar char="•"/>
            </a:pPr>
            <a:r>
              <a:rPr lang="en-US" sz="1100"/>
              <a:t>Patriarcado como sistema de dominación </a:t>
            </a:r>
            <a:endParaRPr sz="1100"/>
          </a:p>
          <a:p>
            <a:pPr marL="228600" lvl="0" indent="-133985" algn="l" rtl="0">
              <a:lnSpc>
                <a:spcPct val="100000"/>
              </a:lnSpc>
              <a:spcBef>
                <a:spcPts val="1000"/>
              </a:spcBef>
              <a:spcAft>
                <a:spcPts val="0"/>
              </a:spcAft>
              <a:buClr>
                <a:schemeClr val="dk1"/>
              </a:buClr>
              <a:buSzPts val="1100"/>
              <a:buChar char="•"/>
            </a:pPr>
            <a:r>
              <a:rPr lang="en-US" sz="1100"/>
              <a:t>Concepto de género es relacional</a:t>
            </a:r>
            <a:endParaRPr sz="1100"/>
          </a:p>
          <a:p>
            <a:pPr marL="228600" lvl="0" indent="-133985" algn="l" rtl="0">
              <a:lnSpc>
                <a:spcPct val="100000"/>
              </a:lnSpc>
              <a:spcBef>
                <a:spcPts val="1000"/>
              </a:spcBef>
              <a:spcAft>
                <a:spcPts val="0"/>
              </a:spcAft>
              <a:buClr>
                <a:schemeClr val="dk1"/>
              </a:buClr>
              <a:buSzPts val="1100"/>
              <a:buChar char="•"/>
            </a:pPr>
            <a:r>
              <a:rPr lang="en-US" sz="1100"/>
              <a:t>Produce jerarquías</a:t>
            </a:r>
            <a:endParaRPr sz="1100"/>
          </a:p>
          <a:p>
            <a:pPr marL="228600" lvl="0" indent="-133985" algn="l" rtl="0">
              <a:lnSpc>
                <a:spcPct val="100000"/>
              </a:lnSpc>
              <a:spcBef>
                <a:spcPts val="1000"/>
              </a:spcBef>
              <a:spcAft>
                <a:spcPts val="0"/>
              </a:spcAft>
              <a:buClr>
                <a:schemeClr val="dk1"/>
              </a:buClr>
              <a:buSzPts val="1100"/>
              <a:buChar char="•"/>
            </a:pPr>
            <a:r>
              <a:rPr lang="en-US" sz="1100"/>
              <a:t>Es dinámico</a:t>
            </a:r>
            <a:endParaRPr sz="1100"/>
          </a:p>
          <a:p>
            <a:pPr marL="228600" lvl="0" indent="-133985" algn="l" rtl="0">
              <a:lnSpc>
                <a:spcPct val="100000"/>
              </a:lnSpc>
              <a:spcBef>
                <a:spcPts val="1000"/>
              </a:spcBef>
              <a:spcAft>
                <a:spcPts val="0"/>
              </a:spcAft>
              <a:buClr>
                <a:schemeClr val="dk1"/>
              </a:buClr>
              <a:buSzPts val="1100"/>
              <a:buChar char="•"/>
            </a:pPr>
            <a:r>
              <a:rPr lang="en-US" sz="1100"/>
              <a:t>Depende del contexto</a:t>
            </a:r>
            <a:endParaRPr sz="1100"/>
          </a:p>
          <a:p>
            <a:pPr marL="228600" lvl="0" indent="-133985" algn="l" rtl="0">
              <a:lnSpc>
                <a:spcPct val="100000"/>
              </a:lnSpc>
              <a:spcBef>
                <a:spcPts val="1000"/>
              </a:spcBef>
              <a:spcAft>
                <a:spcPts val="0"/>
              </a:spcAft>
              <a:buClr>
                <a:schemeClr val="dk1"/>
              </a:buClr>
              <a:buSzPts val="1100"/>
              <a:buChar char="•"/>
            </a:pPr>
            <a:r>
              <a:rPr lang="en-US" sz="1100"/>
              <a:t>Es institucional</a:t>
            </a:r>
            <a:endParaRPr sz="1100"/>
          </a:p>
          <a:p>
            <a:pPr marL="228600" lvl="0" indent="-184150" algn="l" rtl="0">
              <a:lnSpc>
                <a:spcPct val="90000"/>
              </a:lnSpc>
              <a:spcBef>
                <a:spcPts val="0"/>
              </a:spcBef>
              <a:spcAft>
                <a:spcPts val="0"/>
              </a:spcAft>
              <a:buClr>
                <a:schemeClr val="dk1"/>
              </a:buClr>
              <a:buSzPts val="1100"/>
              <a:buChar char="•"/>
            </a:pPr>
            <a:r>
              <a:rPr lang="en-US" sz="1100"/>
              <a:t>Relaciones de poder y control</a:t>
            </a:r>
            <a:endParaRPr sz="1100"/>
          </a:p>
          <a:p>
            <a:pPr marL="228600" lvl="0" indent="-184150" algn="l" rtl="0">
              <a:lnSpc>
                <a:spcPct val="90000"/>
              </a:lnSpc>
              <a:spcBef>
                <a:spcPts val="1000"/>
              </a:spcBef>
              <a:spcAft>
                <a:spcPts val="0"/>
              </a:spcAft>
              <a:buClr>
                <a:schemeClr val="dk1"/>
              </a:buClr>
              <a:buSzPts val="1100"/>
              <a:buChar char="•"/>
            </a:pPr>
            <a:r>
              <a:rPr lang="en-US" sz="1100"/>
              <a:t>Relaciones jerárquicas</a:t>
            </a:r>
            <a:endParaRPr sz="1100"/>
          </a:p>
          <a:p>
            <a:pPr marL="228600" lvl="0" indent="-184150" algn="l" rtl="0">
              <a:lnSpc>
                <a:spcPct val="90000"/>
              </a:lnSpc>
              <a:spcBef>
                <a:spcPts val="1000"/>
              </a:spcBef>
              <a:spcAft>
                <a:spcPts val="0"/>
              </a:spcAft>
              <a:buClr>
                <a:schemeClr val="dk1"/>
              </a:buClr>
              <a:buSzPts val="1100"/>
              <a:buChar char="•"/>
            </a:pPr>
            <a:r>
              <a:rPr lang="en-US" sz="1100"/>
              <a:t>Relaciones asimétricas</a:t>
            </a:r>
            <a:endParaRPr sz="1100"/>
          </a:p>
          <a:p>
            <a:pPr marL="228600" lvl="0" indent="0" algn="l" rtl="0">
              <a:lnSpc>
                <a:spcPct val="100000"/>
              </a:lnSpc>
              <a:spcBef>
                <a:spcPts val="1000"/>
              </a:spcBef>
              <a:spcAft>
                <a:spcPts val="0"/>
              </a:spcAft>
              <a:buSzPts val="1400"/>
              <a:buNone/>
            </a:pPr>
            <a:endParaRPr/>
          </a:p>
          <a:p>
            <a:pPr marL="0" lvl="0" indent="0" algn="l" rtl="0">
              <a:lnSpc>
                <a:spcPct val="100000"/>
              </a:lnSpc>
              <a:spcBef>
                <a:spcPts val="0"/>
              </a:spcBef>
              <a:spcAft>
                <a:spcPts val="0"/>
              </a:spcAft>
              <a:buSzPts val="1400"/>
              <a:buNone/>
            </a:pPr>
            <a:endParaRPr sz="1350">
              <a:solidFill>
                <a:srgbClr val="636C8B"/>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350">
              <a:solidFill>
                <a:srgbClr val="636C8B"/>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350">
                <a:solidFill>
                  <a:srgbClr val="636C8B"/>
                </a:solidFill>
                <a:highlight>
                  <a:srgbClr val="FFFFFF"/>
                </a:highlight>
                <a:latin typeface="Roboto"/>
                <a:ea typeface="Roboto"/>
                <a:cs typeface="Roboto"/>
                <a:sym typeface="Roboto"/>
              </a:rPr>
              <a:t>Guia de la buena esposa, editada en 1953 por Pilar Primo de Rivera y la Sección Femenina para ver en clase el papel de la mujer en el franquismo. </a:t>
            </a:r>
            <a:endParaRPr/>
          </a:p>
        </p:txBody>
      </p:sp>
      <p:sp>
        <p:nvSpPr>
          <p:cNvPr id="1152" name="Google Shape;1152;g33533d8eb05_0_20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3533d8eb05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3533d8eb05_0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33533d8eb05_0_2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33533d8eb05_0_20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1" name="Google Shape;1161;g33533d8eb05_0_20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33533d8eb05_0_2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g33533d8eb05_0_2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1" name="Google Shape;1291;g33533d8eb05_0_2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33533d8eb05_0_16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7" name="Google Shape;1327;g33533d8eb05_0_16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33533d8eb05_0_18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6" name="Google Shape;1456;g33533d8eb05_0_18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33533d8eb05_0_18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Google Shape;1483;g33533d8eb05_0_18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1600"/>
              <a:buChar char="•"/>
            </a:pPr>
            <a:r>
              <a:rPr lang="en-US" sz="1600"/>
              <a:t>Estos tres conceptos producen avenidas identitarias en que mujeres negras son alcanzadas por el entrecruce de genero/raza/clase de matriz colonial.</a:t>
            </a:r>
            <a:endParaRPr sz="1600"/>
          </a:p>
          <a:p>
            <a:pPr marL="228600" lvl="0" indent="-228600" algn="l" rtl="0">
              <a:lnSpc>
                <a:spcPct val="90000"/>
              </a:lnSpc>
              <a:spcBef>
                <a:spcPts val="1000"/>
              </a:spcBef>
              <a:spcAft>
                <a:spcPts val="0"/>
              </a:spcAft>
              <a:buClr>
                <a:schemeClr val="dk1"/>
              </a:buClr>
              <a:buSzPts val="1600"/>
              <a:buChar char="•"/>
            </a:pPr>
            <a:r>
              <a:rPr lang="en-US" sz="1600"/>
              <a:t>Nos permite ver la interacción de avenidas identitarias </a:t>
            </a:r>
            <a:endParaRPr sz="1600"/>
          </a:p>
          <a:p>
            <a:pPr marL="228600" lvl="0" indent="-228600" algn="l" rtl="0">
              <a:lnSpc>
                <a:spcPct val="90000"/>
              </a:lnSpc>
              <a:spcBef>
                <a:spcPts val="1000"/>
              </a:spcBef>
              <a:spcAft>
                <a:spcPts val="0"/>
              </a:spcAft>
              <a:buClr>
                <a:schemeClr val="dk1"/>
              </a:buClr>
              <a:buSzPts val="1600"/>
              <a:buChar char="•"/>
            </a:pPr>
            <a:r>
              <a:rPr lang="en-US" sz="1600"/>
              <a:t>Deja en evidencia el fracaso del feminismo por contemplar a las mujeres negras.</a:t>
            </a:r>
            <a:endParaRPr sz="1600"/>
          </a:p>
          <a:p>
            <a:pPr marL="228600" lvl="0" indent="-228600" algn="l" rtl="0">
              <a:lnSpc>
                <a:spcPct val="90000"/>
              </a:lnSpc>
              <a:spcBef>
                <a:spcPts val="1000"/>
              </a:spcBef>
              <a:spcAft>
                <a:spcPts val="0"/>
              </a:spcAft>
              <a:buClr>
                <a:schemeClr val="dk1"/>
              </a:buClr>
              <a:buSzPts val="1600"/>
              <a:buChar char="•"/>
            </a:pPr>
            <a:r>
              <a:rPr lang="en-US" sz="1600"/>
              <a:t>En general se subsume a la clase pero la clase no considera el colonialismo y la explotación de plusvalía europea generando la división racial del trabajo</a:t>
            </a:r>
            <a:endParaRPr sz="1600"/>
          </a:p>
          <a:p>
            <a:pPr marL="0" lvl="0" indent="0" algn="l" rtl="0">
              <a:lnSpc>
                <a:spcPct val="100000"/>
              </a:lnSpc>
              <a:spcBef>
                <a:spcPts val="0"/>
              </a:spcBef>
              <a:spcAft>
                <a:spcPts val="0"/>
              </a:spcAft>
              <a:buSzPts val="1400"/>
              <a:buNone/>
            </a:pPr>
            <a:endParaRPr/>
          </a:p>
        </p:txBody>
      </p:sp>
      <p:sp>
        <p:nvSpPr>
          <p:cNvPr id="1484" name="Google Shape;1484;g33533d8eb05_0_18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33533d8eb05_0_18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0" name="Google Shape;1520;g33533d8eb05_0_1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33533d8eb05_0_18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2" name="Google Shape;1552;g33533d8eb05_0_18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33533d8eb05_0_1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6" name="Google Shape;1616;g33533d8eb05_0_19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a:t>Existen en los servicios de salud, prácticas violentas de carácter institucional</a:t>
            </a:r>
            <a:endParaRPr sz="2800"/>
          </a:p>
          <a:p>
            <a:pPr marL="228600" lvl="0" indent="-228600" algn="l" rtl="0">
              <a:lnSpc>
                <a:spcPct val="90000"/>
              </a:lnSpc>
              <a:spcBef>
                <a:spcPts val="1000"/>
              </a:spcBef>
              <a:spcAft>
                <a:spcPts val="0"/>
              </a:spcAft>
              <a:buClr>
                <a:schemeClr val="dk1"/>
              </a:buClr>
              <a:buSzPts val="1600"/>
              <a:buChar char="•"/>
            </a:pPr>
            <a:r>
              <a:rPr lang="en-US" sz="1600"/>
              <a:t>El vinculo entre usuarios y trabajadores de la salud encierra relaciones violentas</a:t>
            </a:r>
            <a:endParaRPr sz="2800"/>
          </a:p>
          <a:p>
            <a:pPr marL="228600" lvl="0" indent="-228600" algn="l" rtl="0">
              <a:lnSpc>
                <a:spcPct val="90000"/>
              </a:lnSpc>
              <a:spcBef>
                <a:spcPts val="1000"/>
              </a:spcBef>
              <a:spcAft>
                <a:spcPts val="0"/>
              </a:spcAft>
              <a:buClr>
                <a:schemeClr val="dk1"/>
              </a:buClr>
              <a:buSzPts val="1600"/>
              <a:buChar char="•"/>
            </a:pPr>
            <a:r>
              <a:rPr lang="en-US" sz="1600"/>
              <a:t>Puede ser expresada como negligencia en la asistencia, discriminación, violencia física y/o sexual.</a:t>
            </a:r>
            <a:endParaRPr sz="2800"/>
          </a:p>
          <a:p>
            <a:pPr marL="228600" lvl="0" indent="-228600" algn="l" rtl="0">
              <a:lnSpc>
                <a:spcPct val="90000"/>
              </a:lnSpc>
              <a:spcBef>
                <a:spcPts val="1000"/>
              </a:spcBef>
              <a:spcAft>
                <a:spcPts val="0"/>
              </a:spcAft>
              <a:buClr>
                <a:schemeClr val="dk1"/>
              </a:buClr>
              <a:buSzPts val="1600"/>
              <a:buChar char="•"/>
            </a:pPr>
            <a:r>
              <a:rPr lang="en-US" sz="1600"/>
              <a:t>La violencia institucional se expresaría como autoritarismo del profesional.</a:t>
            </a:r>
            <a:endParaRPr sz="2800"/>
          </a:p>
          <a:p>
            <a:pPr marL="228600" lvl="0" indent="-228600" algn="l" rtl="0">
              <a:lnSpc>
                <a:spcPct val="90000"/>
              </a:lnSpc>
              <a:spcBef>
                <a:spcPts val="1000"/>
              </a:spcBef>
              <a:spcAft>
                <a:spcPts val="0"/>
              </a:spcAft>
              <a:buClr>
                <a:schemeClr val="dk1"/>
              </a:buClr>
              <a:buSzPts val="1600"/>
              <a:buChar char="•"/>
            </a:pPr>
            <a:r>
              <a:rPr lang="en-US" sz="1600"/>
              <a:t>La autoridad profesional usurpa el saber de los usuarios.</a:t>
            </a:r>
            <a:endParaRPr sz="2800"/>
          </a:p>
          <a:p>
            <a:pPr marL="228600" lvl="0" indent="-228600" algn="l" rtl="0">
              <a:lnSpc>
                <a:spcPct val="90000"/>
              </a:lnSpc>
              <a:spcBef>
                <a:spcPts val="1000"/>
              </a:spcBef>
              <a:spcAft>
                <a:spcPts val="0"/>
              </a:spcAft>
              <a:buClr>
                <a:schemeClr val="dk1"/>
              </a:buClr>
              <a:buSzPts val="1600"/>
              <a:buChar char="•"/>
            </a:pPr>
            <a:r>
              <a:rPr lang="en-US" sz="1600"/>
              <a:t>La autoridad justificaría el control y demandaría sumisión y obediencia.</a:t>
            </a:r>
            <a:endParaRPr sz="2800"/>
          </a:p>
          <a:p>
            <a:pPr marL="228600" lvl="0" indent="-228600" algn="l" rtl="0">
              <a:lnSpc>
                <a:spcPct val="90000"/>
              </a:lnSpc>
              <a:spcBef>
                <a:spcPts val="1000"/>
              </a:spcBef>
              <a:spcAft>
                <a:spcPts val="0"/>
              </a:spcAft>
              <a:buClr>
                <a:schemeClr val="dk1"/>
              </a:buClr>
              <a:buSzPts val="1600"/>
              <a:buChar char="•"/>
            </a:pPr>
            <a:r>
              <a:rPr lang="en-US" sz="1600"/>
              <a:t>La autoridad profesional ya es una relación violenta por lo tanto, debería ser evitada.</a:t>
            </a:r>
            <a:endParaRPr sz="2800"/>
          </a:p>
          <a:p>
            <a:pPr marL="228600" lvl="0" indent="-228600" algn="l" rtl="0">
              <a:lnSpc>
                <a:spcPct val="90000"/>
              </a:lnSpc>
              <a:spcBef>
                <a:spcPts val="1000"/>
              </a:spcBef>
              <a:spcAft>
                <a:spcPts val="0"/>
              </a:spcAft>
              <a:buClr>
                <a:schemeClr val="dk1"/>
              </a:buClr>
              <a:buSzPts val="1600"/>
              <a:buChar char="•"/>
            </a:pPr>
            <a:r>
              <a:rPr lang="en-US" sz="1600"/>
              <a:t>El concepto de humanización, viene  a transformar la relación profesional usuario que siempre fue muy jerarquizada, en una interacción de tipo emancipadora.</a:t>
            </a:r>
            <a:endParaRPr sz="2800"/>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617" name="Google Shape;1617;g33533d8eb05_0_19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33533d8eb05_0_2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4" name="Google Shape;1664;g33533d8eb05_0_2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VIOLENCIA OBSTÉTRICA</a:t>
            </a:r>
            <a:endParaRPr/>
          </a:p>
          <a:p>
            <a:pPr marL="285750" lvl="0" indent="-247650" algn="l" rtl="0">
              <a:lnSpc>
                <a:spcPct val="100000"/>
              </a:lnSpc>
              <a:spcBef>
                <a:spcPts val="0"/>
              </a:spcBef>
              <a:spcAft>
                <a:spcPts val="0"/>
              </a:spcAft>
              <a:buClr>
                <a:srgbClr val="00B0F0"/>
              </a:buClr>
              <a:buSzPts val="1400"/>
              <a:buChar char="•"/>
            </a:pPr>
            <a:r>
              <a:rPr lang="en-US" sz="1400"/>
              <a:t>Mujeres son reducidas a sus aspectos biológicos durante el parto</a:t>
            </a:r>
            <a:endParaRPr sz="800">
              <a:latin typeface="Arial"/>
              <a:ea typeface="Arial"/>
              <a:cs typeface="Arial"/>
              <a:sym typeface="Arial"/>
            </a:endParaRPr>
          </a:p>
          <a:p>
            <a:pPr marL="285750" lvl="0" indent="-247650" algn="l" rtl="0">
              <a:lnSpc>
                <a:spcPct val="100000"/>
              </a:lnSpc>
              <a:spcBef>
                <a:spcPts val="0"/>
              </a:spcBef>
              <a:spcAft>
                <a:spcPts val="0"/>
              </a:spcAft>
              <a:buClr>
                <a:srgbClr val="00B0F0"/>
              </a:buClr>
              <a:buSzPts val="1400"/>
              <a:buChar char="•"/>
            </a:pPr>
            <a:r>
              <a:rPr lang="en-US" sz="1400"/>
              <a:t>Mujeres no son llamadas por su nombre</a:t>
            </a:r>
            <a:endParaRPr sz="800">
              <a:latin typeface="Arial"/>
              <a:ea typeface="Arial"/>
              <a:cs typeface="Arial"/>
              <a:sym typeface="Arial"/>
            </a:endParaRPr>
          </a:p>
          <a:p>
            <a:pPr marL="285750" lvl="0" indent="-247650" algn="l" rtl="0">
              <a:lnSpc>
                <a:spcPct val="100000"/>
              </a:lnSpc>
              <a:spcBef>
                <a:spcPts val="0"/>
              </a:spcBef>
              <a:spcAft>
                <a:spcPts val="0"/>
              </a:spcAft>
              <a:buClr>
                <a:srgbClr val="00B0F0"/>
              </a:buClr>
              <a:buSzPts val="1400"/>
              <a:buChar char="•"/>
            </a:pPr>
            <a:r>
              <a:rPr lang="en-US" sz="1400"/>
              <a:t>No pueden elegir posiciones para parir</a:t>
            </a:r>
            <a:endParaRPr sz="800">
              <a:latin typeface="Arial"/>
              <a:ea typeface="Arial"/>
              <a:cs typeface="Arial"/>
              <a:sym typeface="Arial"/>
            </a:endParaRPr>
          </a:p>
          <a:p>
            <a:pPr marL="285750" lvl="0" indent="-247650" algn="l" rtl="0">
              <a:lnSpc>
                <a:spcPct val="100000"/>
              </a:lnSpc>
              <a:spcBef>
                <a:spcPts val="0"/>
              </a:spcBef>
              <a:spcAft>
                <a:spcPts val="0"/>
              </a:spcAft>
              <a:buClr>
                <a:srgbClr val="00B0F0"/>
              </a:buClr>
              <a:buSzPts val="1400"/>
              <a:buChar char="•"/>
            </a:pPr>
            <a:r>
              <a:rPr lang="en-US" sz="1400"/>
              <a:t>El familiar que acompaña no siempre le permiten estar presente</a:t>
            </a:r>
            <a:endParaRPr sz="800">
              <a:latin typeface="Arial"/>
              <a:ea typeface="Arial"/>
              <a:cs typeface="Arial"/>
              <a:sym typeface="Arial"/>
            </a:endParaRPr>
          </a:p>
          <a:p>
            <a:pPr marL="285750" lvl="0" indent="-247650" algn="l" rtl="0">
              <a:lnSpc>
                <a:spcPct val="100000"/>
              </a:lnSpc>
              <a:spcBef>
                <a:spcPts val="0"/>
              </a:spcBef>
              <a:spcAft>
                <a:spcPts val="0"/>
              </a:spcAft>
              <a:buClr>
                <a:srgbClr val="00B0F0"/>
              </a:buClr>
              <a:buSzPts val="1400"/>
              <a:buChar char="•"/>
            </a:pPr>
            <a:r>
              <a:rPr lang="en-US" sz="1400"/>
              <a:t>No se emplean métodos para aliviar el dolor</a:t>
            </a:r>
            <a:endParaRPr sz="800">
              <a:latin typeface="Arial"/>
              <a:ea typeface="Arial"/>
              <a:cs typeface="Arial"/>
              <a:sym typeface="Arial"/>
            </a:endParaRPr>
          </a:p>
          <a:p>
            <a:pPr marL="285750" lvl="0" indent="-247650" algn="l" rtl="0">
              <a:lnSpc>
                <a:spcPct val="100000"/>
              </a:lnSpc>
              <a:spcBef>
                <a:spcPts val="0"/>
              </a:spcBef>
              <a:spcAft>
                <a:spcPts val="0"/>
              </a:spcAft>
              <a:buClr>
                <a:srgbClr val="00B0F0"/>
              </a:buClr>
              <a:buSzPts val="1400"/>
              <a:buChar char="•"/>
            </a:pPr>
            <a:r>
              <a:rPr lang="en-US" sz="1400"/>
              <a:t>Intervencionismo obstétrico</a:t>
            </a:r>
            <a:endParaRPr sz="800">
              <a:latin typeface="Arial"/>
              <a:ea typeface="Arial"/>
              <a:cs typeface="Arial"/>
              <a:sym typeface="Arial"/>
            </a:endParaRPr>
          </a:p>
          <a:p>
            <a:pPr marL="285750" lvl="0" indent="-247650" algn="l" rtl="0">
              <a:lnSpc>
                <a:spcPct val="100000"/>
              </a:lnSpc>
              <a:spcBef>
                <a:spcPts val="0"/>
              </a:spcBef>
              <a:spcAft>
                <a:spcPts val="0"/>
              </a:spcAft>
              <a:buClr>
                <a:srgbClr val="00B0F0"/>
              </a:buClr>
              <a:buSzPts val="1400"/>
              <a:buChar char="•"/>
            </a:pPr>
            <a:r>
              <a:rPr lang="en-US" sz="1400"/>
              <a:t>Protocolización de indicaciones </a:t>
            </a:r>
            <a:endParaRPr sz="800">
              <a:latin typeface="Arial"/>
              <a:ea typeface="Arial"/>
              <a:cs typeface="Arial"/>
              <a:sym typeface="Arial"/>
            </a:endParaRPr>
          </a:p>
          <a:p>
            <a:pPr marL="285750" lvl="0" indent="-234950" algn="l" rtl="0">
              <a:lnSpc>
                <a:spcPct val="100000"/>
              </a:lnSpc>
              <a:spcBef>
                <a:spcPts val="0"/>
              </a:spcBef>
              <a:spcAft>
                <a:spcPts val="0"/>
              </a:spcAft>
              <a:buClr>
                <a:srgbClr val="00B0F0"/>
              </a:buClr>
              <a:buSzPts val="1200"/>
              <a:buChar char="•"/>
            </a:pPr>
            <a:r>
              <a:rPr lang="en-US"/>
              <a:t>Negación del vínculo inmediato madre/hijo</a:t>
            </a:r>
            <a:endParaRPr>
              <a:latin typeface="Arial"/>
              <a:ea typeface="Arial"/>
              <a:cs typeface="Arial"/>
              <a:sym typeface="Arial"/>
            </a:endParaRPr>
          </a:p>
          <a:p>
            <a:pPr marL="285750" lvl="0" indent="-234950" algn="l" rtl="0">
              <a:lnSpc>
                <a:spcPct val="100000"/>
              </a:lnSpc>
              <a:spcBef>
                <a:spcPts val="0"/>
              </a:spcBef>
              <a:spcAft>
                <a:spcPts val="0"/>
              </a:spcAft>
              <a:buClr>
                <a:srgbClr val="00B0F0"/>
              </a:buClr>
              <a:buSzPts val="1200"/>
              <a:buChar char="•"/>
            </a:pPr>
            <a:r>
              <a:rPr lang="en-US"/>
              <a:t>Realización de procedimientos innecesarios o sin una explicación para la mujer</a:t>
            </a:r>
            <a:endParaRPr>
              <a:latin typeface="Arial"/>
              <a:ea typeface="Arial"/>
              <a:cs typeface="Arial"/>
              <a:sym typeface="Arial"/>
            </a:endParaRPr>
          </a:p>
          <a:p>
            <a:pPr marL="285750" lvl="0" indent="-234950" algn="l" rtl="0">
              <a:lnSpc>
                <a:spcPct val="100000"/>
              </a:lnSpc>
              <a:spcBef>
                <a:spcPts val="0"/>
              </a:spcBef>
              <a:spcAft>
                <a:spcPts val="0"/>
              </a:spcAft>
              <a:buClr>
                <a:srgbClr val="00B0F0"/>
              </a:buClr>
              <a:buSzPts val="1200"/>
              <a:buChar char="•"/>
            </a:pPr>
            <a:r>
              <a:rPr lang="en-US"/>
              <a:t>Violencia verbal</a:t>
            </a:r>
            <a:endParaRPr/>
          </a:p>
          <a:p>
            <a:pPr marL="0" lvl="0" indent="0" algn="l" rtl="0">
              <a:lnSpc>
                <a:spcPct val="100000"/>
              </a:lnSpc>
              <a:spcBef>
                <a:spcPts val="0"/>
              </a:spcBef>
              <a:spcAft>
                <a:spcPts val="0"/>
              </a:spcAft>
              <a:buSzPts val="1400"/>
              <a:buNone/>
            </a:pPr>
            <a:r>
              <a:rPr lang="en-US"/>
              <a:t>LGBTIQ FOBIA</a:t>
            </a:r>
            <a:endParaRPr/>
          </a:p>
          <a:p>
            <a:pPr marL="285750" lvl="0" indent="-247650" algn="l" rtl="0">
              <a:lnSpc>
                <a:spcPct val="100000"/>
              </a:lnSpc>
              <a:spcBef>
                <a:spcPts val="0"/>
              </a:spcBef>
              <a:spcAft>
                <a:spcPts val="0"/>
              </a:spcAft>
              <a:buClr>
                <a:schemeClr val="dk1"/>
              </a:buClr>
              <a:buSzPts val="1200"/>
              <a:buChar char="•"/>
            </a:pPr>
            <a:r>
              <a:rPr lang="en-US"/>
              <a:t>La </a:t>
            </a:r>
            <a:r>
              <a:rPr lang="en-US" b="1"/>
              <a:t>LGBTI fobia</a:t>
            </a:r>
            <a:r>
              <a:rPr lang="en-US"/>
              <a:t> es la discriminación dirigida a las personas enr elación a su orientación sexual, no heterosexual, su transito identitario y cuerpo o su identidad sexual</a:t>
            </a:r>
            <a:endParaRPr>
              <a:latin typeface="Arial"/>
              <a:ea typeface="Arial"/>
              <a:cs typeface="Arial"/>
              <a:sym typeface="Arial"/>
            </a:endParaRPr>
          </a:p>
          <a:p>
            <a:pPr marL="285750" lvl="0" indent="-171450" algn="l" rtl="0">
              <a:lnSpc>
                <a:spcPct val="100000"/>
              </a:lnSpc>
              <a:spcBef>
                <a:spcPts val="0"/>
              </a:spcBef>
              <a:spcAft>
                <a:spcPts val="0"/>
              </a:spcAft>
              <a:buClr>
                <a:schemeClr val="dk1"/>
              </a:buClr>
              <a:buSzPts val="1800"/>
              <a:buFont typeface="Arial"/>
              <a:buNone/>
            </a:pPr>
            <a:endParaRPr/>
          </a:p>
          <a:p>
            <a:pPr marL="285750" lvl="0" indent="-247650" algn="l" rtl="0">
              <a:lnSpc>
                <a:spcPct val="100000"/>
              </a:lnSpc>
              <a:spcBef>
                <a:spcPts val="0"/>
              </a:spcBef>
              <a:spcAft>
                <a:spcPts val="0"/>
              </a:spcAft>
              <a:buClr>
                <a:schemeClr val="dk1"/>
              </a:buClr>
              <a:buSzPts val="1200"/>
              <a:buChar char="•"/>
            </a:pPr>
            <a:r>
              <a:rPr lang="en-US"/>
              <a:t>La homofobia y la hetero norma, lleva a profesionales de la salud a atender a todos los usuarios de servicios de salud como si fuesen heterosexuales, lo que genera situaciones graves de discriminación </a:t>
            </a:r>
            <a:endParaRPr>
              <a:latin typeface="Arial"/>
              <a:ea typeface="Arial"/>
              <a:cs typeface="Arial"/>
              <a:sym typeface="Arial"/>
            </a:endParaRPr>
          </a:p>
          <a:p>
            <a:pPr marL="285750" lvl="0" indent="-171450" algn="l" rtl="0">
              <a:lnSpc>
                <a:spcPct val="100000"/>
              </a:lnSpc>
              <a:spcBef>
                <a:spcPts val="0"/>
              </a:spcBef>
              <a:spcAft>
                <a:spcPts val="0"/>
              </a:spcAft>
              <a:buClr>
                <a:schemeClr val="dk1"/>
              </a:buClr>
              <a:buSzPts val="1800"/>
              <a:buFont typeface="Arial"/>
              <a:buNone/>
            </a:pPr>
            <a:endParaRPr/>
          </a:p>
          <a:p>
            <a:pPr marL="285750" lvl="0" indent="-247650" algn="l" rtl="0">
              <a:lnSpc>
                <a:spcPct val="100000"/>
              </a:lnSpc>
              <a:spcBef>
                <a:spcPts val="0"/>
              </a:spcBef>
              <a:spcAft>
                <a:spcPts val="0"/>
              </a:spcAft>
              <a:buClr>
                <a:schemeClr val="dk1"/>
              </a:buClr>
              <a:buSzPts val="1200"/>
              <a:buChar char="•"/>
            </a:pPr>
            <a:r>
              <a:rPr lang="en-US"/>
              <a:t>El reconocimiento social de la diversidad sexual no oficial se manifiesta como agresión, exclusión, separación social o familiar </a:t>
            </a:r>
            <a:endParaRPr>
              <a:latin typeface="Arial"/>
              <a:ea typeface="Arial"/>
              <a:cs typeface="Arial"/>
              <a:sym typeface="Arial"/>
            </a:endParaRPr>
          </a:p>
          <a:p>
            <a:pPr marL="0" lvl="0" indent="0" algn="just" rtl="0">
              <a:lnSpc>
                <a:spcPct val="100000"/>
              </a:lnSpc>
              <a:spcBef>
                <a:spcPts val="0"/>
              </a:spcBef>
              <a:spcAft>
                <a:spcPts val="0"/>
              </a:spcAft>
              <a:buClr>
                <a:schemeClr val="dk1"/>
              </a:buClr>
              <a:buSzPts val="1800"/>
              <a:buFont typeface="Calibri"/>
              <a:buNone/>
            </a:pPr>
            <a:endParaRPr sz="18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a:p>
        </p:txBody>
      </p:sp>
      <p:sp>
        <p:nvSpPr>
          <p:cNvPr id="1793" name="Google Shape;179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3533d8eb05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33533d8eb05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400"/>
              <a:buFont typeface="Arial"/>
              <a:buNone/>
            </a:pPr>
            <a:endParaRPr sz="570"/>
          </a:p>
          <a:p>
            <a:pPr marL="0" lvl="0" indent="0" algn="l" rtl="0">
              <a:lnSpc>
                <a:spcPct val="80000"/>
              </a:lnSpc>
              <a:spcBef>
                <a:spcPts val="0"/>
              </a:spcBef>
              <a:spcAft>
                <a:spcPts val="0"/>
              </a:spcAft>
              <a:buClr>
                <a:schemeClr val="dk1"/>
              </a:buClr>
              <a:buSzPts val="570"/>
              <a:buFont typeface="Calibri"/>
              <a:buNone/>
            </a:pPr>
            <a:r>
              <a:rPr lang="en-US" sz="570"/>
              <a:t>A</a:t>
            </a:r>
            <a:r>
              <a:rPr lang="en-US" sz="1370"/>
              <a:t>dam Smith (1723-1790) - economía clásica. La solución al funcionamiento económico de la sociedad descansa en las leyes del Mercado y en la interacción del interés individual y la competencia </a:t>
            </a:r>
            <a:endParaRPr sz="137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mercado es impersonal y no conoce favoritos, con él se acabaron las prerrogativas de la nobleza</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a:t>los gobiernos son </a:t>
            </a:r>
            <a:r>
              <a:rPr lang="en-US" sz="1370" i="1"/>
              <a:t>“derrochadores, fáciles de corromper, ineficaces e inclinados a otorgar privilegios en detrimento de la sociedad en su conjunto”</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PRINCIPIO DE AUTONOMIA</a:t>
            </a:r>
            <a:endParaRPr sz="2000"/>
          </a:p>
          <a:p>
            <a:pPr marL="0" lvl="0" indent="0" algn="l" rtl="0">
              <a:lnSpc>
                <a:spcPct val="80000"/>
              </a:lnSpc>
              <a:spcBef>
                <a:spcPts val="0"/>
              </a:spcBef>
              <a:spcAft>
                <a:spcPts val="0"/>
              </a:spcAft>
              <a:buClr>
                <a:schemeClr val="dk1"/>
              </a:buClr>
              <a:buSzPts val="1400"/>
              <a:buFont typeface="Arial"/>
              <a:buNone/>
            </a:pPr>
            <a:r>
              <a:rPr lang="en-US" sz="1370" i="1"/>
              <a:t>“Siendo valiosa la libre elección individual de </a:t>
            </a:r>
            <a:r>
              <a:rPr lang="en-US" sz="1370"/>
              <a:t>no tendría por que dar lugar a un reclamo jurídico hacia terceros ya que corresponde a la esfera del azar. Igualmente c</a:t>
            </a:r>
            <a:r>
              <a:rPr lang="en-US" sz="1370" i="1"/>
              <a:t> planes de vida y la adopción de ideales de excelencia humana, el Estado (y los demás individuos) no debe interferir con esa elección o adopción, limitándose a diseñar instituciones que faciliten la persecución individual de esos planes de vida y la satisfacción de los ideales de virtud que cada uno sustente e impidiendo la interferencia mutua en el curso de tal persecución (Nino Carlos Santiago, Argentino 1943-1993))</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Concepto de estado minimo de Robert Nozik (Norteamericano 1938-2002) : </a:t>
            </a:r>
            <a:r>
              <a:rPr lang="en-US" sz="1370"/>
              <a:t>una sociedad en la que el estado no interfiera en la vida de los ciudadanos, con excepción de un pedido expreso de estos o la existencia de un conflicto entre partes </a:t>
            </a:r>
            <a:endParaRPr sz="1370" i="1"/>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SADE</a:t>
            </a:r>
            <a:endParaRPr sz="2000"/>
          </a:p>
          <a:p>
            <a:pPr marL="0" lvl="0" indent="0" algn="l" rtl="0">
              <a:lnSpc>
                <a:spcPct val="80000"/>
              </a:lnSpc>
              <a:spcBef>
                <a:spcPts val="0"/>
              </a:spcBef>
              <a:spcAft>
                <a:spcPts val="0"/>
              </a:spcAft>
              <a:buClr>
                <a:schemeClr val="dk1"/>
              </a:buClr>
              <a:buSzPts val="1400"/>
              <a:buFont typeface="Arial"/>
              <a:buNone/>
            </a:pPr>
            <a:r>
              <a:rPr lang="en-US" sz="1370" i="1"/>
              <a:t>La salud es un bien de consumo como otros y debe estar regulada por el mercado libre....un Estado justo no debe instrumentar legislaciones que reglamenten la atención de la Salud..”</a:t>
            </a:r>
            <a:r>
              <a:rPr lang="en-US" sz="1370"/>
              <a:t> </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Tristam ENGELHARDT )1941-2018 eeuu) </a:t>
            </a:r>
            <a:endParaRPr sz="2000"/>
          </a:p>
          <a:p>
            <a:pPr marL="0" lvl="0" indent="0" algn="l" rtl="0">
              <a:lnSpc>
                <a:spcPct val="80000"/>
              </a:lnSpc>
              <a:spcBef>
                <a:spcPts val="0"/>
              </a:spcBef>
              <a:spcAft>
                <a:spcPts val="0"/>
              </a:spcAft>
              <a:buClr>
                <a:schemeClr val="dk1"/>
              </a:buClr>
              <a:buSzPts val="570"/>
              <a:buFont typeface="Calibri"/>
              <a:buNone/>
            </a:pPr>
            <a:r>
              <a:rPr lang="en-US" sz="1370"/>
              <a:t>Dicho estado de infortunio … loteria social y natural</a:t>
            </a:r>
            <a:endParaRPr sz="1370" i="1"/>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Charles FRIED (1935 eeuu) REPUBLICANO</a:t>
            </a:r>
            <a:endParaRPr sz="2000"/>
          </a:p>
          <a:p>
            <a:pPr marL="0" lvl="0" indent="0" algn="l" rtl="0">
              <a:lnSpc>
                <a:spcPct val="80000"/>
              </a:lnSpc>
              <a:spcBef>
                <a:spcPts val="0"/>
              </a:spcBef>
              <a:spcAft>
                <a:spcPts val="0"/>
              </a:spcAft>
              <a:buClr>
                <a:schemeClr val="dk1"/>
              </a:buClr>
              <a:buSzPts val="1400"/>
              <a:buFont typeface="Arial"/>
              <a:buNone/>
            </a:pPr>
            <a:r>
              <a:rPr lang="en-US" sz="1370"/>
              <a:t>Fried considera que los derechos positivos también forman parte de la autonomía</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“sin embargo no cualquier plan de vida  da lugar  a una demanda legítima”</a:t>
            </a:r>
            <a:r>
              <a:rPr lang="en-US" sz="1370"/>
              <a:t> </a:t>
            </a:r>
            <a:r>
              <a:rPr lang="en-US" sz="1370" i="1"/>
              <a:t>“.....algunas necesidades suelen ser voraces y pueden implicar demandas excesivas”</a:t>
            </a:r>
            <a:r>
              <a:rPr lang="en-US" sz="1370"/>
              <a:t> </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Tesis del mínimo decente para correrse del  dilema entre necesidad y deseo</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Minimo decente = vida tolerable</a:t>
            </a:r>
            <a:endParaRPr sz="1370" i="1"/>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i="1"/>
              <a:t>BUCHANAN (1919-2013 EEUU)</a:t>
            </a:r>
            <a:endParaRPr sz="2000"/>
          </a:p>
          <a:p>
            <a:pPr marL="0" lvl="0" indent="0" algn="l" rtl="0">
              <a:lnSpc>
                <a:spcPct val="80000"/>
              </a:lnSpc>
              <a:spcBef>
                <a:spcPts val="0"/>
              </a:spcBef>
              <a:spcAft>
                <a:spcPts val="0"/>
              </a:spcAft>
              <a:buClr>
                <a:schemeClr val="dk1"/>
              </a:buClr>
              <a:buSzPts val="1400"/>
              <a:buFont typeface="Arial"/>
              <a:buNone/>
            </a:pPr>
            <a:r>
              <a:rPr lang="en-US" sz="1370"/>
              <a:t>no considera el problema en términos de derecho sino que lo plantea como un acto concerniente a la beneficencia o caridad de la sociedad</a:t>
            </a:r>
            <a:endParaRPr sz="2000"/>
          </a:p>
          <a:p>
            <a:pPr marL="0" lvl="0" indent="0" algn="l" rtl="0">
              <a:lnSpc>
                <a:spcPct val="80000"/>
              </a:lnSpc>
              <a:spcBef>
                <a:spcPts val="0"/>
              </a:spcBef>
              <a:spcAft>
                <a:spcPts val="0"/>
              </a:spcAft>
              <a:buClr>
                <a:schemeClr val="dk1"/>
              </a:buClr>
              <a:buSzPts val="1400"/>
              <a:buFont typeface="Arial"/>
              <a:buNone/>
            </a:pPr>
            <a:endParaRPr sz="1370" i="1"/>
          </a:p>
          <a:p>
            <a:pPr marL="0" lvl="0" indent="0" algn="l" rtl="0">
              <a:lnSpc>
                <a:spcPct val="80000"/>
              </a:lnSpc>
              <a:spcBef>
                <a:spcPts val="0"/>
              </a:spcBef>
              <a:spcAft>
                <a:spcPts val="0"/>
              </a:spcAft>
              <a:buClr>
                <a:schemeClr val="dk1"/>
              </a:buClr>
              <a:buSzPts val="1400"/>
              <a:buFont typeface="Arial"/>
              <a:buNone/>
            </a:pPr>
            <a:r>
              <a:rPr lang="en-US" sz="1370"/>
              <a:t>el riesgo del derecho igualitario ……necesidades son ilimitadas, un sistema igualitario -…. iría en detrimento de otras áreas sociales igualmente importantes</a:t>
            </a:r>
            <a:endParaRPr sz="1370" i="1"/>
          </a:p>
          <a:p>
            <a:pPr marL="0" lvl="0" indent="0" algn="l" rtl="0">
              <a:lnSpc>
                <a:spcPct val="80000"/>
              </a:lnSpc>
              <a:spcBef>
                <a:spcPts val="0"/>
              </a:spcBef>
              <a:spcAft>
                <a:spcPts val="0"/>
              </a:spcAft>
              <a:buClr>
                <a:schemeClr val="dk1"/>
              </a:buClr>
              <a:buSzPts val="1400"/>
              <a:buFont typeface="Arial"/>
              <a:buNone/>
            </a:pPr>
            <a:endParaRPr sz="1370"/>
          </a:p>
          <a:p>
            <a:pPr marL="0" lvl="0" indent="0" algn="l" rtl="0">
              <a:lnSpc>
                <a:spcPct val="80000"/>
              </a:lnSpc>
              <a:spcBef>
                <a:spcPts val="0"/>
              </a:spcBef>
              <a:spcAft>
                <a:spcPts val="0"/>
              </a:spcAft>
              <a:buClr>
                <a:schemeClr val="dk1"/>
              </a:buClr>
              <a:buSzPts val="1400"/>
              <a:buFont typeface="Arial"/>
              <a:buNone/>
            </a:pPr>
            <a:r>
              <a:rPr lang="en-US" sz="1370"/>
              <a:t>Si se estatuyera el derecho como igualitario se debiera proceder a prohibir  a los mas aventajados a gastar recursos propios para acceder a la salud.</a:t>
            </a:r>
            <a:endParaRPr sz="2000"/>
          </a:p>
          <a:p>
            <a:pPr marL="0" lvl="0" indent="0" algn="l" rtl="0">
              <a:lnSpc>
                <a:spcPct val="80000"/>
              </a:lnSpc>
              <a:spcBef>
                <a:spcPts val="0"/>
              </a:spcBef>
              <a:spcAft>
                <a:spcPts val="0"/>
              </a:spcAft>
              <a:buClr>
                <a:schemeClr val="dk1"/>
              </a:buClr>
              <a:buSzPts val="1400"/>
              <a:buFont typeface="Arial"/>
              <a:buNone/>
            </a:pPr>
            <a:endParaRPr sz="1370"/>
          </a:p>
          <a:p>
            <a:pPr marL="0" lvl="0" indent="0" algn="l" rtl="0">
              <a:lnSpc>
                <a:spcPct val="100000"/>
              </a:lnSpc>
              <a:spcBef>
                <a:spcPts val="0"/>
              </a:spcBef>
              <a:spcAft>
                <a:spcPts val="0"/>
              </a:spcAft>
              <a:buSzPts val="1400"/>
              <a:buNone/>
            </a:pPr>
            <a:endParaRPr sz="2000"/>
          </a:p>
        </p:txBody>
      </p:sp>
      <p:sp>
        <p:nvSpPr>
          <p:cNvPr id="377" name="Google Shape;377;g33533d8eb05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3533d8eb05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33533d8eb05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sz="570"/>
          </a:p>
          <a:p>
            <a:pPr marL="0" lvl="0" indent="0" algn="l" rtl="0">
              <a:lnSpc>
                <a:spcPct val="80000"/>
              </a:lnSpc>
              <a:spcBef>
                <a:spcPts val="0"/>
              </a:spcBef>
              <a:spcAft>
                <a:spcPts val="0"/>
              </a:spcAft>
              <a:buSzPts val="1400"/>
              <a:buNone/>
            </a:pPr>
            <a:r>
              <a:rPr lang="en-US" sz="570"/>
              <a:t>A</a:t>
            </a:r>
            <a:r>
              <a:rPr lang="en-US" sz="1370"/>
              <a:t>dam Smith (1723-1790) - economía clásica. La solución al funcionamiento económico de la sociedad descansa en las leyes del Mercado y en la interacción del interés individual y la competencia </a:t>
            </a:r>
            <a:endParaRPr sz="137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mercado es impersonal y no conoce favoritos, con él se acabaron las prerrogativas de la nobleza</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a:t>los gobiernos son </a:t>
            </a:r>
            <a:r>
              <a:rPr lang="en-US" sz="1370" i="1"/>
              <a:t>“derrochadores, fáciles de corromper, ineficaces e inclinados a otorgar privilegios en detrimento de la sociedad en su conjunto”</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PRINCIPIO DE AUTONOMIA</a:t>
            </a:r>
            <a:endParaRPr sz="2000"/>
          </a:p>
          <a:p>
            <a:pPr marL="0" lvl="0" indent="0" algn="l" rtl="0">
              <a:lnSpc>
                <a:spcPct val="80000"/>
              </a:lnSpc>
              <a:spcBef>
                <a:spcPts val="0"/>
              </a:spcBef>
              <a:spcAft>
                <a:spcPts val="0"/>
              </a:spcAft>
              <a:buSzPts val="1400"/>
              <a:buNone/>
            </a:pPr>
            <a:r>
              <a:rPr lang="en-US" sz="1370" i="1"/>
              <a:t>“Siendo valiosa la libre elección individual de </a:t>
            </a:r>
            <a:r>
              <a:rPr lang="en-US" sz="1370"/>
              <a:t>no tendría por que dar lugar a un reclamo jurídico hacia terceros ya que corresponde a la esfera del azar. Igualmente c</a:t>
            </a:r>
            <a:r>
              <a:rPr lang="en-US" sz="1370" i="1"/>
              <a:t> planes de vida y la adopción de ideales de excelencia humana, el Estado (y los demás individuos) no debe interferir con esa elección o adopción, limitándose a diseñar instituciones que faciliten la persecución individual de esos planes de vida y la satisfacción de los ideales de virtud que cada uno sustente e impidiendo la interferencia mutua en el curso de tal persecución (Nino Carlos Santiago, Argentino 1943-1993))</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Concepto de estado minimo de Robert Nozik (Norteamericano 1938-2002) : </a:t>
            </a:r>
            <a:r>
              <a:rPr lang="en-US" sz="1370"/>
              <a:t>una sociedad en la que el estado no interfiera en la vida de los ciudadanos, con excepción de un pedido expreso de estos o la existencia de un conflicto entre partes </a:t>
            </a:r>
            <a:endParaRPr sz="1370" i="1"/>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SADE</a:t>
            </a:r>
            <a:endParaRPr sz="2000"/>
          </a:p>
          <a:p>
            <a:pPr marL="0" lvl="0" indent="0" algn="l" rtl="0">
              <a:lnSpc>
                <a:spcPct val="80000"/>
              </a:lnSpc>
              <a:spcBef>
                <a:spcPts val="0"/>
              </a:spcBef>
              <a:spcAft>
                <a:spcPts val="0"/>
              </a:spcAft>
              <a:buSzPts val="1400"/>
              <a:buNone/>
            </a:pPr>
            <a:r>
              <a:rPr lang="en-US" sz="1370" i="1"/>
              <a:t>La salud es un bien de consumo como otros y debe estar regulada por el mercado libre....un Estado justo no debe instrumentar legislaciones que reglamenten la atención de la Salud..”</a:t>
            </a:r>
            <a:r>
              <a:rPr lang="en-US" sz="1370"/>
              <a:t> </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Tristam ENGELHARDT )1941-2018 eeuu) </a:t>
            </a:r>
            <a:endParaRPr sz="2000"/>
          </a:p>
          <a:p>
            <a:pPr marL="0" lvl="0" indent="0" algn="l" rtl="0">
              <a:lnSpc>
                <a:spcPct val="80000"/>
              </a:lnSpc>
              <a:spcBef>
                <a:spcPts val="0"/>
              </a:spcBef>
              <a:spcAft>
                <a:spcPts val="0"/>
              </a:spcAft>
              <a:buSzPts val="1400"/>
              <a:buNone/>
            </a:pPr>
            <a:r>
              <a:rPr lang="en-US" sz="1370"/>
              <a:t>Dicho estado de infortunio … loteria social y natural</a:t>
            </a:r>
            <a:endParaRPr sz="1370" i="1"/>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Charles FRIED (1935 eeuu) REPUBLICANO</a:t>
            </a:r>
            <a:endParaRPr sz="2000"/>
          </a:p>
          <a:p>
            <a:pPr marL="0" lvl="0" indent="0" algn="l" rtl="0">
              <a:lnSpc>
                <a:spcPct val="80000"/>
              </a:lnSpc>
              <a:spcBef>
                <a:spcPts val="0"/>
              </a:spcBef>
              <a:spcAft>
                <a:spcPts val="0"/>
              </a:spcAft>
              <a:buSzPts val="1400"/>
              <a:buNone/>
            </a:pPr>
            <a:r>
              <a:rPr lang="en-US" sz="1370"/>
              <a:t>Fried considera que los derechos positivos también forman parte de la autonomía</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“sin embargo no cualquier plan de vida  da lugar  a una demanda legítima”</a:t>
            </a:r>
            <a:r>
              <a:rPr lang="en-US" sz="1370"/>
              <a:t> </a:t>
            </a:r>
            <a:r>
              <a:rPr lang="en-US" sz="1370" i="1"/>
              <a:t>“.....algunas necesidades suelen ser voraces y pueden implicar demandas excesivas”</a:t>
            </a:r>
            <a:r>
              <a:rPr lang="en-US" sz="1370"/>
              <a:t> </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Tesis del mínimo decente para correrse del  dilema entre necesidad y deseo</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Minimo decente = vida tolerable</a:t>
            </a:r>
            <a:endParaRPr sz="1370" i="1"/>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i="1"/>
              <a:t>BUCHANAN (1919-2013 EEUU)</a:t>
            </a:r>
            <a:endParaRPr sz="2000"/>
          </a:p>
          <a:p>
            <a:pPr marL="0" lvl="0" indent="0" algn="l" rtl="0">
              <a:lnSpc>
                <a:spcPct val="80000"/>
              </a:lnSpc>
              <a:spcBef>
                <a:spcPts val="0"/>
              </a:spcBef>
              <a:spcAft>
                <a:spcPts val="0"/>
              </a:spcAft>
              <a:buSzPts val="1400"/>
              <a:buNone/>
            </a:pPr>
            <a:r>
              <a:rPr lang="en-US" sz="1370"/>
              <a:t>no considera el problema en términos de derecho sino que lo plantea como un acto concerniente a la beneficencia o caridad de la sociedad</a:t>
            </a:r>
            <a:endParaRPr sz="2000"/>
          </a:p>
          <a:p>
            <a:pPr marL="0" lvl="0" indent="0" algn="l" rtl="0">
              <a:lnSpc>
                <a:spcPct val="80000"/>
              </a:lnSpc>
              <a:spcBef>
                <a:spcPts val="0"/>
              </a:spcBef>
              <a:spcAft>
                <a:spcPts val="0"/>
              </a:spcAft>
              <a:buSzPts val="1400"/>
              <a:buNone/>
            </a:pPr>
            <a:endParaRPr sz="1370" i="1"/>
          </a:p>
          <a:p>
            <a:pPr marL="0" lvl="0" indent="0" algn="l" rtl="0">
              <a:lnSpc>
                <a:spcPct val="80000"/>
              </a:lnSpc>
              <a:spcBef>
                <a:spcPts val="0"/>
              </a:spcBef>
              <a:spcAft>
                <a:spcPts val="0"/>
              </a:spcAft>
              <a:buSzPts val="1400"/>
              <a:buNone/>
            </a:pPr>
            <a:r>
              <a:rPr lang="en-US" sz="1370"/>
              <a:t>el riesgo del derecho igualitario ……necesidades son ilimitadas, un sistema igualitario -…. iría en detrimento de otras áreas sociales igualmente importantes</a:t>
            </a:r>
            <a:endParaRPr sz="1370" i="1"/>
          </a:p>
          <a:p>
            <a:pPr marL="0" lvl="0" indent="0" algn="l" rtl="0">
              <a:lnSpc>
                <a:spcPct val="80000"/>
              </a:lnSpc>
              <a:spcBef>
                <a:spcPts val="0"/>
              </a:spcBef>
              <a:spcAft>
                <a:spcPts val="0"/>
              </a:spcAft>
              <a:buSzPts val="1400"/>
              <a:buNone/>
            </a:pPr>
            <a:endParaRPr sz="1370"/>
          </a:p>
          <a:p>
            <a:pPr marL="0" lvl="0" indent="0" algn="l" rtl="0">
              <a:lnSpc>
                <a:spcPct val="80000"/>
              </a:lnSpc>
              <a:spcBef>
                <a:spcPts val="0"/>
              </a:spcBef>
              <a:spcAft>
                <a:spcPts val="0"/>
              </a:spcAft>
              <a:buSzPts val="1400"/>
              <a:buNone/>
            </a:pPr>
            <a:r>
              <a:rPr lang="en-US" sz="1370"/>
              <a:t>Si se estatuyera el derecho como igualitario se debiera proceder a prohibir  a los mas aventajados a gastar recursos propios para acceder a la salud.</a:t>
            </a:r>
            <a:endParaRPr sz="2000"/>
          </a:p>
          <a:p>
            <a:pPr marL="0" lvl="0" indent="0" algn="l" rtl="0">
              <a:lnSpc>
                <a:spcPct val="80000"/>
              </a:lnSpc>
              <a:spcBef>
                <a:spcPts val="0"/>
              </a:spcBef>
              <a:spcAft>
                <a:spcPts val="0"/>
              </a:spcAft>
              <a:buSzPts val="1400"/>
              <a:buNone/>
            </a:pPr>
            <a:endParaRPr sz="1370"/>
          </a:p>
          <a:p>
            <a:pPr marL="0" lvl="0" indent="0" algn="l" rtl="0">
              <a:lnSpc>
                <a:spcPct val="100000"/>
              </a:lnSpc>
              <a:spcBef>
                <a:spcPts val="0"/>
              </a:spcBef>
              <a:spcAft>
                <a:spcPts val="0"/>
              </a:spcAft>
              <a:buSzPts val="1400"/>
              <a:buNone/>
            </a:pPr>
            <a:endParaRPr sz="2000"/>
          </a:p>
        </p:txBody>
      </p:sp>
      <p:sp>
        <p:nvSpPr>
          <p:cNvPr id="412" name="Google Shape;412;g33533d8eb05_0_3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3533d8eb05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33533d8eb05_0_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sz="570"/>
          </a:p>
          <a:p>
            <a:pPr marL="0" lvl="0" indent="0" algn="l" rtl="0">
              <a:lnSpc>
                <a:spcPct val="100000"/>
              </a:lnSpc>
              <a:spcBef>
                <a:spcPts val="0"/>
              </a:spcBef>
              <a:spcAft>
                <a:spcPts val="0"/>
              </a:spcAft>
              <a:buSzPts val="1400"/>
              <a:buNone/>
            </a:pPr>
            <a:endParaRPr sz="2000"/>
          </a:p>
        </p:txBody>
      </p:sp>
      <p:sp>
        <p:nvSpPr>
          <p:cNvPr id="442" name="Google Shape;442;g33533d8eb05_0_3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533d8eb05_0_1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33533d8eb05_0_1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just" rtl="0">
              <a:lnSpc>
                <a:spcPct val="115000"/>
              </a:lnSpc>
              <a:spcBef>
                <a:spcPts val="0"/>
              </a:spcBef>
              <a:spcAft>
                <a:spcPts val="0"/>
              </a:spcAft>
              <a:buClr>
                <a:schemeClr val="dk1"/>
              </a:buClr>
              <a:buSzPts val="1200"/>
              <a:buFont typeface="Noto Sans Symbols"/>
              <a:buChar char="∙"/>
            </a:pPr>
            <a:r>
              <a:rPr lang="en-US"/>
              <a:t>Raza resumido en concepto biológico </a:t>
            </a:r>
            <a:endParaRPr/>
          </a:p>
          <a:p>
            <a:pPr marL="342900" lvl="0" indent="-342900" algn="just" rtl="0">
              <a:lnSpc>
                <a:spcPct val="115000"/>
              </a:lnSpc>
              <a:spcBef>
                <a:spcPts val="0"/>
              </a:spcBef>
              <a:spcAft>
                <a:spcPts val="0"/>
              </a:spcAft>
              <a:buClr>
                <a:schemeClr val="dk1"/>
              </a:buClr>
              <a:buSzPts val="1200"/>
              <a:buFont typeface="Noto Sans Symbols"/>
              <a:buChar char="∙"/>
            </a:pPr>
            <a:r>
              <a:rPr lang="en-US"/>
              <a:t>Naturaleza de roles sociales según estatus racial</a:t>
            </a:r>
            <a:endParaRPr/>
          </a:p>
          <a:p>
            <a:pPr marL="342900" lvl="0" indent="-342900" algn="just" rtl="0">
              <a:lnSpc>
                <a:spcPct val="115000"/>
              </a:lnSpc>
              <a:spcBef>
                <a:spcPts val="0"/>
              </a:spcBef>
              <a:spcAft>
                <a:spcPts val="0"/>
              </a:spcAft>
              <a:buClr>
                <a:schemeClr val="dk1"/>
              </a:buClr>
              <a:buSzPts val="1200"/>
              <a:buFont typeface="Noto Sans Symbols"/>
              <a:buChar char="∙"/>
            </a:pPr>
            <a:r>
              <a:rPr lang="en-US"/>
              <a:t>Esta distribución racista del trabajo al interior del capitalismo colonial se mantuvo en todo el periodo colonial y subsiste hasta la actualidad. (menor salario de razas inferiores)</a:t>
            </a:r>
            <a:endParaRPr/>
          </a:p>
          <a:p>
            <a:pPr marL="342900" lvl="0" indent="-342900" algn="just" rtl="0">
              <a:lnSpc>
                <a:spcPct val="115000"/>
              </a:lnSpc>
              <a:spcBef>
                <a:spcPts val="0"/>
              </a:spcBef>
              <a:spcAft>
                <a:spcPts val="0"/>
              </a:spcAft>
              <a:buClr>
                <a:schemeClr val="dk1"/>
              </a:buClr>
              <a:buSzPts val="1200"/>
              <a:buFont typeface="Noto Sans Symbols"/>
              <a:buChar char="∙"/>
            </a:pPr>
            <a:r>
              <a:rPr lang="en-US"/>
              <a:t>Los europeos les expropiaron a las poblaciones colonizadas su historia, sus conocimientos, sus universos simbólicos, su cultura, siendo hoy las poblaciones mas culturalmente empobrecidas.</a:t>
            </a:r>
            <a:endParaRPr/>
          </a:p>
          <a:p>
            <a:pPr marL="342900" lvl="0" indent="-342900" algn="just" rtl="0">
              <a:lnSpc>
                <a:spcPct val="115000"/>
              </a:lnSpc>
              <a:spcBef>
                <a:spcPts val="0"/>
              </a:spcBef>
              <a:spcAft>
                <a:spcPts val="0"/>
              </a:spcAft>
              <a:buClr>
                <a:schemeClr val="dk1"/>
              </a:buClr>
              <a:buSzPts val="1200"/>
              <a:buFont typeface="Noto Sans Symbols"/>
              <a:buChar char="∙"/>
            </a:pPr>
            <a:r>
              <a:rPr lang="en-US"/>
              <a:t>Los colonizadores forzaron a los nativos a aprender la cultura dominante para reproducir el dominio y la religión da cuenta de esto.</a:t>
            </a:r>
            <a:endParaRPr/>
          </a:p>
          <a:p>
            <a:pPr marL="342900" lvl="0" indent="-342900" algn="just" rtl="0">
              <a:lnSpc>
                <a:spcPct val="115000"/>
              </a:lnSpc>
              <a:spcBef>
                <a:spcPts val="0"/>
              </a:spcBef>
              <a:spcAft>
                <a:spcPts val="0"/>
              </a:spcAft>
              <a:buClr>
                <a:schemeClr val="dk1"/>
              </a:buClr>
              <a:buSzPts val="1200"/>
              <a:buFont typeface="Noto Sans Symbols"/>
              <a:buChar char="∙"/>
            </a:pPr>
            <a:r>
              <a:rPr lang="en-US"/>
              <a:t>CAPITALISMO </a:t>
            </a:r>
            <a:endParaRPr/>
          </a:p>
          <a:p>
            <a:pPr marL="342900" lvl="0" indent="-342900" algn="just" rtl="0">
              <a:lnSpc>
                <a:spcPct val="115000"/>
              </a:lnSpc>
              <a:spcBef>
                <a:spcPts val="1000"/>
              </a:spcBef>
              <a:spcAft>
                <a:spcPts val="0"/>
              </a:spcAft>
              <a:buClr>
                <a:schemeClr val="dk1"/>
              </a:buClr>
              <a:buSzPts val="1200"/>
              <a:buFont typeface="Noto Sans Symbols"/>
              <a:buChar char="∙"/>
            </a:pPr>
            <a:r>
              <a:rPr lang="en-US"/>
              <a:t>EUROCENTRADO: Crearon una idea de Europa como centro de la historia, la cultura y el capitalismo (eurocentrismo). Esta idea de que lo primitivo estaba en américa y lo civilizado en Europa:  llamado perspectiva evolucionista del cambio unilineal y unidireccional de la historia humana: idea de modernidad</a:t>
            </a:r>
            <a:endParaRPr/>
          </a:p>
          <a:p>
            <a:pPr marL="342900" lvl="0" indent="-342900" algn="just" rtl="0">
              <a:lnSpc>
                <a:spcPct val="115000"/>
              </a:lnSpc>
              <a:spcBef>
                <a:spcPts val="1000"/>
              </a:spcBef>
              <a:spcAft>
                <a:spcPts val="0"/>
              </a:spcAft>
              <a:buClr>
                <a:schemeClr val="dk1"/>
              </a:buClr>
              <a:buSzPts val="1200"/>
              <a:buFont typeface="Noto Sans Symbols"/>
              <a:buChar char="∙"/>
            </a:pPr>
            <a:r>
              <a:rPr lang="en-US"/>
              <a:t>RACIONAL: Division entre cuerpo y alma. Indigenas puro cuerpo y alma primitiva, negros; cuerpos sin almas, De</a:t>
            </a:r>
            <a:endParaRPr/>
          </a:p>
          <a:p>
            <a:pPr marL="342900" lvl="0" indent="-342900" algn="just" rtl="0">
              <a:lnSpc>
                <a:spcPct val="115000"/>
              </a:lnSpc>
              <a:spcBef>
                <a:spcPts val="1000"/>
              </a:spcBef>
              <a:spcAft>
                <a:spcPts val="0"/>
              </a:spcAft>
              <a:buClr>
                <a:schemeClr val="dk1"/>
              </a:buClr>
              <a:buSzPts val="1200"/>
              <a:buFont typeface="Noto Sans Symbols"/>
              <a:buChar char="∙"/>
            </a:pPr>
            <a:r>
              <a:rPr lang="en-US"/>
              <a:t>MODERNO: Concepto de culminación de una trayectoria civilizatoria desde un estado de naturaleza hasta la modernidad (cuando la modernidad europea fue culturalmente gestada en otros pueblos no europeos)</a:t>
            </a:r>
            <a:endParaRPr/>
          </a:p>
          <a:p>
            <a:pPr marL="0" lvl="0" indent="0" algn="just" rtl="0">
              <a:lnSpc>
                <a:spcPct val="115000"/>
              </a:lnSpc>
              <a:spcBef>
                <a:spcPts val="0"/>
              </a:spcBef>
              <a:spcAft>
                <a:spcPts val="0"/>
              </a:spcAft>
              <a:buClr>
                <a:schemeClr val="dk1"/>
              </a:buClr>
              <a:buSzPts val="1400"/>
              <a:buChar char="∙"/>
            </a:pPr>
            <a:r>
              <a:rPr lang="en-US"/>
              <a:t>La conquista de América impuso un gran golpe a las teorías bíblicas de monogenismo:</a:t>
            </a:r>
            <a:endParaRPr/>
          </a:p>
          <a:p>
            <a:pPr marL="0" lvl="0" indent="0" algn="just" rtl="0">
              <a:lnSpc>
                <a:spcPct val="115000"/>
              </a:lnSpc>
              <a:spcBef>
                <a:spcPts val="0"/>
              </a:spcBef>
              <a:spcAft>
                <a:spcPts val="0"/>
              </a:spcAft>
              <a:buClr>
                <a:schemeClr val="dk1"/>
              </a:buClr>
              <a:buSzPts val="1400"/>
              <a:buChar char="∙"/>
            </a:pPr>
            <a:r>
              <a:rPr lang="en-US"/>
              <a:t>La tesis de la descendencia única de la humanidad desde Adán.</a:t>
            </a:r>
            <a:endParaRPr/>
          </a:p>
          <a:p>
            <a:pPr marL="0" lvl="0" indent="0" algn="just" rtl="0">
              <a:lnSpc>
                <a:spcPct val="115000"/>
              </a:lnSpc>
              <a:spcBef>
                <a:spcPts val="0"/>
              </a:spcBef>
              <a:spcAft>
                <a:spcPts val="0"/>
              </a:spcAft>
              <a:buClr>
                <a:schemeClr val="dk1"/>
              </a:buClr>
              <a:buSzPts val="1400"/>
              <a:buChar char="∙"/>
            </a:pPr>
            <a:r>
              <a:rPr lang="en-US"/>
              <a:t>Las genealogías del viejo testamento que describen la dispersión de los linajes de los descendientes de Noe y no se referían a los pueblos “paganos” encontrados en América a final de siglo XV</a:t>
            </a:r>
            <a:endParaRPr/>
          </a:p>
          <a:p>
            <a:pPr marL="0" lvl="0" indent="0" algn="just" rtl="0">
              <a:lnSpc>
                <a:spcPct val="115000"/>
              </a:lnSpc>
              <a:spcBef>
                <a:spcPts val="0"/>
              </a:spcBef>
              <a:spcAft>
                <a:spcPts val="0"/>
              </a:spcAft>
              <a:buClr>
                <a:schemeClr val="dk1"/>
              </a:buClr>
              <a:buSzPts val="1400"/>
              <a:buChar char="∙"/>
            </a:pPr>
            <a:r>
              <a:rPr lang="en-US"/>
              <a:t>Esto desencadenó un importante debate eclesiástico sobre la naturaleza humana o no, de los indígenas y sobre la postura de la iglesia frente a aquellos que poblaron las américas.</a:t>
            </a:r>
            <a:endParaRPr/>
          </a:p>
          <a:p>
            <a:pPr marL="0" lvl="0" indent="0" algn="just" rtl="0">
              <a:lnSpc>
                <a:spcPct val="115000"/>
              </a:lnSpc>
              <a:spcBef>
                <a:spcPts val="0"/>
              </a:spcBef>
              <a:spcAft>
                <a:spcPts val="0"/>
              </a:spcAft>
              <a:buClr>
                <a:schemeClr val="dk1"/>
              </a:buClr>
              <a:buSzPts val="1400"/>
              <a:buChar char="∙"/>
            </a:pPr>
            <a:r>
              <a:rPr lang="en-US"/>
              <a:t>Si la ”humanidad de los indígenas los liberó de la esclavitud, al menos en el plano de las orientaciones del Vaticano, no ocurrió lo mismo con los africanos, preferenciales para la explotación esclavista del “Nuevo Mundo”</a:t>
            </a:r>
            <a:endParaRPr/>
          </a:p>
          <a:p>
            <a:pPr marL="0" lvl="0" indent="0" algn="just" rtl="0">
              <a:lnSpc>
                <a:spcPct val="115000"/>
              </a:lnSpc>
              <a:spcBef>
                <a:spcPts val="0"/>
              </a:spcBef>
              <a:spcAft>
                <a:spcPts val="0"/>
              </a:spcAft>
              <a:buClr>
                <a:schemeClr val="dk1"/>
              </a:buClr>
              <a:buSzPts val="1400"/>
              <a:buChar char="∙"/>
            </a:pPr>
            <a:r>
              <a:rPr lang="en-US"/>
              <a:t>Fue a partir del tráfico de esclavos y de la esclavitud en América que la raza comenzaría a ser asociada indeleblemente  a negro (africano) y a inferioridad en la condición esclava, a ser construida como una condición esencial de los negros y negras</a:t>
            </a:r>
            <a:endParaRPr/>
          </a:p>
          <a:p>
            <a:pPr marL="76200" lvl="0" indent="0" algn="just" rtl="0">
              <a:lnSpc>
                <a:spcPct val="115000"/>
              </a:lnSpc>
              <a:spcBef>
                <a:spcPts val="1000"/>
              </a:spcBef>
              <a:spcAft>
                <a:spcPts val="0"/>
              </a:spcAft>
              <a:buClr>
                <a:schemeClr val="dk1"/>
              </a:buClr>
              <a:buSzPts val="1200"/>
              <a:buFont typeface="Noto Sans Symbols"/>
              <a:buNone/>
            </a:pPr>
            <a:endParaRPr/>
          </a:p>
          <a:p>
            <a:pPr marL="342900" lvl="0" indent="-266700" algn="just" rtl="0">
              <a:lnSpc>
                <a:spcPct val="115000"/>
              </a:lnSpc>
              <a:spcBef>
                <a:spcPts val="1000"/>
              </a:spcBef>
              <a:spcAft>
                <a:spcPts val="0"/>
              </a:spcAft>
              <a:buClr>
                <a:schemeClr val="dk1"/>
              </a:buClr>
              <a:buSzPts val="1200"/>
              <a:buFont typeface="Noto Sans Symbols"/>
              <a:buNone/>
            </a:pPr>
            <a:endParaRPr/>
          </a:p>
          <a:p>
            <a:pPr marL="0" lvl="0" indent="0" algn="l" rtl="0">
              <a:lnSpc>
                <a:spcPct val="100000"/>
              </a:lnSpc>
              <a:spcBef>
                <a:spcPts val="100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625" name="Google Shape;6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432d7aa3f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en-US"/>
              <a:t>La conquista de América impuso un gran golpe a las teorías bíblicas de monogenismo: </a:t>
            </a:r>
            <a:endParaRPr/>
          </a:p>
          <a:p>
            <a:pPr marL="0" lvl="0" indent="0" algn="just" rtl="0">
              <a:spcBef>
                <a:spcPts val="0"/>
              </a:spcBef>
              <a:spcAft>
                <a:spcPts val="0"/>
              </a:spcAft>
              <a:buClr>
                <a:schemeClr val="dk1"/>
              </a:buClr>
              <a:buFont typeface="Arial"/>
              <a:buNone/>
            </a:pPr>
            <a:r>
              <a:rPr lang="en-US"/>
              <a:t>La tesis de la descendencia única de la humanidad desde Adán. </a:t>
            </a:r>
            <a:endParaRPr/>
          </a:p>
          <a:p>
            <a:pPr marL="0" lvl="0" indent="0" algn="just" rtl="0">
              <a:spcBef>
                <a:spcPts val="0"/>
              </a:spcBef>
              <a:spcAft>
                <a:spcPts val="0"/>
              </a:spcAft>
              <a:buClr>
                <a:schemeClr val="dk1"/>
              </a:buClr>
              <a:buFont typeface="Arial"/>
              <a:buNone/>
            </a:pPr>
            <a:r>
              <a:rPr lang="en-US"/>
              <a:t>Las genealogías del viejo testamento que describen la dispersión de los linajes de los descendientes de Noe y no se referían a los pueblos “paganos” encontrados en América a final de siglo XV</a:t>
            </a:r>
            <a:endParaRPr/>
          </a:p>
          <a:p>
            <a:pPr marL="0" lvl="0" indent="0" algn="just" rtl="0">
              <a:spcBef>
                <a:spcPts val="0"/>
              </a:spcBef>
              <a:spcAft>
                <a:spcPts val="0"/>
              </a:spcAft>
              <a:buClr>
                <a:schemeClr val="dk1"/>
              </a:buClr>
              <a:buFont typeface="Arial"/>
              <a:buNone/>
            </a:pPr>
            <a:r>
              <a:rPr lang="en-US"/>
              <a:t>Esto desencadenó un importante debate eclesiástico sobre la naturaleza humana o no, de los indígenas y sobre la postura de la iglesia frente a aquellos que poblaron las américas. </a:t>
            </a:r>
            <a:endParaRPr/>
          </a:p>
          <a:p>
            <a:pPr marL="0" lvl="0" indent="0" algn="just" rtl="0">
              <a:spcBef>
                <a:spcPts val="0"/>
              </a:spcBef>
              <a:spcAft>
                <a:spcPts val="0"/>
              </a:spcAft>
              <a:buClr>
                <a:schemeClr val="dk1"/>
              </a:buClr>
              <a:buFont typeface="Arial"/>
              <a:buNone/>
            </a:pPr>
            <a:r>
              <a:rPr lang="en-US"/>
              <a:t>Si la ”humanidad de los indígenas los liberó de la esclavitud, al menos en el plano de las orientaciones del Vaticano, no ocurrió lo mismo con los africanos, preferenciales para la explotación esclavista del “Nuevo Mundo”</a:t>
            </a:r>
            <a:endParaRPr/>
          </a:p>
          <a:p>
            <a:pPr marL="0" lvl="0" indent="0" algn="just" rtl="0">
              <a:spcBef>
                <a:spcPts val="0"/>
              </a:spcBef>
              <a:spcAft>
                <a:spcPts val="0"/>
              </a:spcAft>
              <a:buClr>
                <a:schemeClr val="dk1"/>
              </a:buClr>
              <a:buFont typeface="Arial"/>
              <a:buNone/>
            </a:pPr>
            <a:endParaRPr/>
          </a:p>
          <a:p>
            <a:pPr marL="0" lvl="0" indent="0" algn="just" rtl="0">
              <a:spcBef>
                <a:spcPts val="0"/>
              </a:spcBef>
              <a:spcAft>
                <a:spcPts val="0"/>
              </a:spcAft>
              <a:buClr>
                <a:schemeClr val="dk1"/>
              </a:buClr>
              <a:buFont typeface="Arial"/>
              <a:buNone/>
            </a:pPr>
            <a:r>
              <a:rPr lang="en-US"/>
              <a:t>Fue a partir del tráfico de esclavos y de la esclavitud en América que la raza comenzaría a ser asociada indeleblemente  a negro (africano) y a inferioridad en la condición esclava, a ser construida como una condición esencial de los negros y negras</a:t>
            </a:r>
            <a:endParaRPr/>
          </a:p>
        </p:txBody>
      </p:sp>
      <p:sp>
        <p:nvSpPr>
          <p:cNvPr id="645" name="Google Shape;645;g3432d7aa3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432d7aa3fc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g3432d7aa3fc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g3432d7aa3fc_0_2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15"/>
        <p:cNvGrpSpPr/>
        <p:nvPr/>
      </p:nvGrpSpPr>
      <p:grpSpPr>
        <a:xfrm>
          <a:off x="0" y="0"/>
          <a:ext cx="0" cy="0"/>
          <a:chOff x="0" y="0"/>
          <a:chExt cx="0" cy="0"/>
        </a:xfrm>
      </p:grpSpPr>
      <p:sp>
        <p:nvSpPr>
          <p:cNvPr id="16" name="Google Shape;16;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84"/>
        <p:cNvGrpSpPr/>
        <p:nvPr/>
      </p:nvGrpSpPr>
      <p:grpSpPr>
        <a:xfrm>
          <a:off x="0" y="0"/>
          <a:ext cx="0" cy="0"/>
          <a:chOff x="0" y="0"/>
          <a:chExt cx="0" cy="0"/>
        </a:xfrm>
      </p:grpSpPr>
      <p:pic>
        <p:nvPicPr>
          <p:cNvPr id="85" name="Google Shape;85;p60"/>
          <p:cNvPicPr preferRelativeResize="0"/>
          <p:nvPr/>
        </p:nvPicPr>
        <p:blipFill rotWithShape="1">
          <a:blip r:embed="rId2">
            <a:alphaModFix/>
          </a:blip>
          <a:srcRect r="84914"/>
          <a:stretch/>
        </p:blipFill>
        <p:spPr>
          <a:xfrm>
            <a:off x="0" y="0"/>
            <a:ext cx="1839267" cy="6858000"/>
          </a:xfrm>
          <a:prstGeom prst="rect">
            <a:avLst/>
          </a:prstGeom>
          <a:noFill/>
          <a:ln>
            <a:noFill/>
          </a:ln>
        </p:spPr>
      </p:pic>
      <p:sp>
        <p:nvSpPr>
          <p:cNvPr id="86" name="Google Shape;86;p60"/>
          <p:cNvSpPr txBox="1">
            <a:spLocks noGrp="1"/>
          </p:cNvSpPr>
          <p:nvPr>
            <p:ph type="title"/>
          </p:nvPr>
        </p:nvSpPr>
        <p:spPr>
          <a:xfrm>
            <a:off x="1839267" y="158777"/>
            <a:ext cx="9960944" cy="9787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200"/>
              <a:buFont typeface="Encode Sans"/>
              <a:buNone/>
              <a:defRPr sz="2400">
                <a:solidFill>
                  <a:srgbClr val="00AE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0"/>
          <p:cNvSpPr txBox="1">
            <a:spLocks noGrp="1"/>
          </p:cNvSpPr>
          <p:nvPr>
            <p:ph type="sldNum" idx="12"/>
          </p:nvPr>
        </p:nvSpPr>
        <p:spPr>
          <a:xfrm>
            <a:off x="905701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88" name="Google Shape;88;p60"/>
          <p:cNvSpPr txBox="1">
            <a:spLocks noGrp="1"/>
          </p:cNvSpPr>
          <p:nvPr>
            <p:ph type="body" idx="1"/>
          </p:nvPr>
        </p:nvSpPr>
        <p:spPr>
          <a:xfrm>
            <a:off x="1839267" y="6429013"/>
            <a:ext cx="2722342" cy="21979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Clr>
                <a:schemeClr val="dk1"/>
              </a:buClr>
              <a:buSzPts val="898"/>
              <a:buNone/>
              <a:defRPr sz="897"/>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27"/>
        <p:cNvGrpSpPr/>
        <p:nvPr/>
      </p:nvGrpSpPr>
      <p:grpSpPr>
        <a:xfrm>
          <a:off x="0" y="0"/>
          <a:ext cx="0" cy="0"/>
          <a:chOff x="0" y="0"/>
          <a:chExt cx="0" cy="0"/>
        </a:xfrm>
      </p:grpSpPr>
      <p:sp>
        <p:nvSpPr>
          <p:cNvPr id="28" name="Google Shape;2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31"/>
        <p:cNvGrpSpPr/>
        <p:nvPr/>
      </p:nvGrpSpPr>
      <p:grpSpPr>
        <a:xfrm>
          <a:off x="0" y="0"/>
          <a:ext cx="0" cy="0"/>
          <a:chOff x="0" y="0"/>
          <a:chExt cx="0" cy="0"/>
        </a:xfrm>
      </p:grpSpPr>
      <p:sp>
        <p:nvSpPr>
          <p:cNvPr id="32" name="Google Shape;32;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a:spLocks noGrp="1"/>
          </p:cNvSpPr>
          <p:nvPr>
            <p:ph type="pic" idx="2"/>
          </p:nvPr>
        </p:nvSpPr>
        <p:spPr>
          <a:xfrm>
            <a:off x="5183188" y="987425"/>
            <a:ext cx="6172200" cy="4873625"/>
          </a:xfrm>
          <a:prstGeom prst="rect">
            <a:avLst/>
          </a:prstGeom>
          <a:noFill/>
          <a:ln>
            <a:noFill/>
          </a:ln>
        </p:spPr>
      </p:sp>
      <p:sp>
        <p:nvSpPr>
          <p:cNvPr id="68" name="Google Shape;68;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onumulheres.org.br/wp-content/uploads/2016/04/MapaViolencia_2015_mulhere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3533d8eb05_0_454"/>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224" name="Google Shape;224;g33533d8eb05_0_454"/>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25" name="Google Shape;225;g33533d8eb05_0_454"/>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3533d8eb05_0_454"/>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3533d8eb05_0_454"/>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33533d8eb05_0_454"/>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33533d8eb05_0_454"/>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33533d8eb05_0_454"/>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33533d8eb05_0_454"/>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g33533d8eb05_0_454"/>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33533d8eb05_0_454"/>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33533d8eb05_0_454"/>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33533d8eb05_0_454"/>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33533d8eb05_0_454"/>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33533d8eb05_0_454"/>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3533d8eb05_0_454"/>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33533d8eb05_0_454"/>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33533d8eb05_0_454"/>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33533d8eb05_0_454"/>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33533d8eb05_0_454"/>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33533d8eb05_0_454"/>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33533d8eb05_0_454"/>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33533d8eb05_0_454"/>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33533d8eb05_0_454"/>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33533d8eb05_0_454"/>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33533d8eb05_0_454"/>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33533d8eb05_0_454"/>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33533d8eb05_0_454"/>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33533d8eb05_0_454"/>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33533d8eb05_0_454"/>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3533d8eb05_0_454"/>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33533d8eb05_0_454"/>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33533d8eb05_0_454"/>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33533d8eb05_0_454"/>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33533d8eb05_0_454"/>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33533d8eb05_0_454"/>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 name="Google Shape;259;g33533d8eb05_0_454"/>
          <p:cNvGrpSpPr/>
          <p:nvPr/>
        </p:nvGrpSpPr>
        <p:grpSpPr>
          <a:xfrm>
            <a:off x="4531437" y="9"/>
            <a:ext cx="1896579" cy="2799585"/>
            <a:chOff x="3402918" y="185975"/>
            <a:chExt cx="1371252" cy="2124599"/>
          </a:xfrm>
        </p:grpSpPr>
        <p:sp>
          <p:nvSpPr>
            <p:cNvPr id="260" name="Google Shape;260;g33533d8eb05_0_454"/>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33533d8eb05_0_454"/>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33533d8eb05_0_454"/>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33533d8eb05_0_454"/>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33533d8eb05_0_454"/>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 name="Google Shape;265;g33533d8eb05_0_454"/>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33533d8eb05_0_454"/>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33533d8eb05_0_454"/>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33533d8eb05_0_454"/>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33533d8eb05_0_454"/>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33533d8eb05_0_454"/>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3533d8eb05_0_454"/>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33533d8eb05_0_454"/>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33533d8eb05_0_454"/>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33533d8eb05_0_454"/>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33533d8eb05_0_454"/>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3533d8eb05_0_454"/>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33533d8eb05_0_454"/>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33533d8eb05_0_454"/>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33533d8eb05_0_454"/>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33533d8eb05_0_454"/>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33533d8eb05_0_454"/>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33533d8eb05_0_454"/>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33533d8eb05_0_454"/>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g33533d8eb05_0_454"/>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33533d8eb05_0_454"/>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33533d8eb05_0_454"/>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33533d8eb05_0_454"/>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33533d8eb05_0_454"/>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33533d8eb05_0_454"/>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33533d8eb05_0_454"/>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33533d8eb05_0_454"/>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g33533d8eb05_0_454"/>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33533d8eb05_0_454"/>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33533d8eb05_0_454"/>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33533d8eb05_0_454"/>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33533d8eb05_0_454"/>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33533d8eb05_0_454"/>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33533d8eb05_0_454"/>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33533d8eb05_0_454"/>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33533d8eb05_0_454"/>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33533d8eb05_0_454"/>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33533d8eb05_0_454"/>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33533d8eb05_0_454"/>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33533d8eb05_0_454"/>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33533d8eb05_0_454"/>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33533d8eb05_0_454"/>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3533d8eb05_0_454"/>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33533d8eb05_0_454"/>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33533d8eb05_0_454"/>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33533d8eb05_0_454"/>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33533d8eb05_0_454"/>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33533d8eb05_0_454"/>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33533d8eb05_0_454"/>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33533d8eb05_0_454"/>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33533d8eb05_0_454"/>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33533d8eb05_0_454"/>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33533d8eb05_0_454"/>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33533d8eb05_0_454"/>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33533d8eb05_0_454"/>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g33533d8eb05_0_454"/>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33533d8eb05_0_454"/>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33533d8eb05_0_454"/>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33533d8eb05_0_454"/>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33533d8eb05_0_454"/>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33533d8eb05_0_454"/>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g33533d8eb05_0_454"/>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33533d8eb05_0_454"/>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33533d8eb05_0_454"/>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33533d8eb05_0_454"/>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33533d8eb05_0_454"/>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33533d8eb05_0_454"/>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2" name="Google Shape;332;g33533d8eb05_0_454"/>
          <p:cNvGrpSpPr/>
          <p:nvPr/>
        </p:nvGrpSpPr>
        <p:grpSpPr>
          <a:xfrm>
            <a:off x="3013487" y="1218960"/>
            <a:ext cx="457518" cy="600408"/>
            <a:chOff x="2304520" y="1130985"/>
            <a:chExt cx="330792" cy="455648"/>
          </a:xfrm>
        </p:grpSpPr>
        <p:sp>
          <p:nvSpPr>
            <p:cNvPr id="333" name="Google Shape;333;g33533d8eb05_0_454"/>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33533d8eb05_0_454"/>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33533d8eb05_0_454"/>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33533d8eb05_0_454"/>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7" name="Google Shape;337;g33533d8eb05_0_454"/>
          <p:cNvGrpSpPr/>
          <p:nvPr/>
        </p:nvGrpSpPr>
        <p:grpSpPr>
          <a:xfrm>
            <a:off x="673014" y="2595628"/>
            <a:ext cx="543843" cy="837677"/>
            <a:chOff x="480379" y="1988707"/>
            <a:chExt cx="393206" cy="635712"/>
          </a:xfrm>
        </p:grpSpPr>
        <p:sp>
          <p:nvSpPr>
            <p:cNvPr id="338" name="Google Shape;338;g33533d8eb05_0_454"/>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33533d8eb05_0_454"/>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33533d8eb05_0_454"/>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33533d8eb05_0_454"/>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33533d8eb05_0_454"/>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g33533d8eb05_0_454"/>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g33533d8eb05_0_454"/>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g33533d8eb05_0_454"/>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g33533d8eb05_0_454"/>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7" name="Google Shape;347;g33533d8eb05_0_454"/>
          <p:cNvSpPr txBox="1"/>
          <p:nvPr/>
        </p:nvSpPr>
        <p:spPr>
          <a:xfrm>
            <a:off x="8605165" y="1819380"/>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i="0" u="none" strike="noStrike" cap="none">
                <a:solidFill>
                  <a:schemeClr val="dk1"/>
                </a:solidFill>
                <a:latin typeface="Calibri"/>
                <a:ea typeface="Calibri"/>
                <a:cs typeface="Calibri"/>
                <a:sym typeface="Calibri"/>
              </a:rPr>
              <a:t>DERECHOS</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7"/>
        <p:cNvGrpSpPr/>
        <p:nvPr/>
      </p:nvGrpSpPr>
      <p:grpSpPr>
        <a:xfrm>
          <a:off x="0" y="0"/>
          <a:ext cx="0" cy="0"/>
          <a:chOff x="0" y="0"/>
          <a:chExt cx="0" cy="0"/>
        </a:xfrm>
      </p:grpSpPr>
      <p:grpSp>
        <p:nvGrpSpPr>
          <p:cNvPr id="798" name="Google Shape;798;p20"/>
          <p:cNvGrpSpPr/>
          <p:nvPr/>
        </p:nvGrpSpPr>
        <p:grpSpPr>
          <a:xfrm>
            <a:off x="5629005" y="1193502"/>
            <a:ext cx="979112" cy="1694855"/>
            <a:chOff x="5742276" y="1631129"/>
            <a:chExt cx="897527" cy="1004001"/>
          </a:xfrm>
        </p:grpSpPr>
        <p:sp>
          <p:nvSpPr>
            <p:cNvPr id="799" name="Google Shape;799;p20"/>
            <p:cNvSpPr/>
            <p:nvPr/>
          </p:nvSpPr>
          <p:spPr>
            <a:xfrm>
              <a:off x="5742276" y="1631129"/>
              <a:ext cx="897527" cy="1004001"/>
            </a:xfrm>
            <a:custGeom>
              <a:avLst/>
              <a:gdLst/>
              <a:ahLst/>
              <a:cxnLst/>
              <a:rect l="l" t="t" r="r" b="b"/>
              <a:pathLst>
                <a:path w="28028" h="31353" extrusionOk="0">
                  <a:moveTo>
                    <a:pt x="13935" y="0"/>
                  </a:moveTo>
                  <a:cubicBezTo>
                    <a:pt x="21631" y="0"/>
                    <a:pt x="27774" y="6239"/>
                    <a:pt x="27869" y="13934"/>
                  </a:cubicBezTo>
                  <a:cubicBezTo>
                    <a:pt x="28028" y="25018"/>
                    <a:pt x="14442" y="31352"/>
                    <a:pt x="13935" y="31352"/>
                  </a:cubicBezTo>
                  <a:cubicBezTo>
                    <a:pt x="13397" y="31352"/>
                    <a:pt x="1" y="23910"/>
                    <a:pt x="1" y="13934"/>
                  </a:cubicBezTo>
                  <a:cubicBezTo>
                    <a:pt x="1" y="6239"/>
                    <a:pt x="6239" y="0"/>
                    <a:pt x="13935" y="0"/>
                  </a:cubicBezTo>
                  <a:close/>
                  <a:moveTo>
                    <a:pt x="13935" y="3959"/>
                  </a:moveTo>
                  <a:cubicBezTo>
                    <a:pt x="19414" y="3959"/>
                    <a:pt x="23816" y="8361"/>
                    <a:pt x="23816" y="13839"/>
                  </a:cubicBezTo>
                  <a:cubicBezTo>
                    <a:pt x="23816" y="19286"/>
                    <a:pt x="19382" y="23720"/>
                    <a:pt x="13935" y="23720"/>
                  </a:cubicBezTo>
                  <a:cubicBezTo>
                    <a:pt x="8456" y="23720"/>
                    <a:pt x="4054" y="19286"/>
                    <a:pt x="4054" y="13839"/>
                  </a:cubicBezTo>
                  <a:cubicBezTo>
                    <a:pt x="4054" y="8361"/>
                    <a:pt x="8488" y="3959"/>
                    <a:pt x="13935" y="3959"/>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0" name="Google Shape;800;p20"/>
            <p:cNvGrpSpPr/>
            <p:nvPr/>
          </p:nvGrpSpPr>
          <p:grpSpPr>
            <a:xfrm>
              <a:off x="5950166" y="1933325"/>
              <a:ext cx="476687" cy="311515"/>
              <a:chOff x="5950166" y="1933325"/>
              <a:chExt cx="476687" cy="311515"/>
            </a:xfrm>
          </p:grpSpPr>
          <p:sp>
            <p:nvSpPr>
              <p:cNvPr id="801" name="Google Shape;801;p20"/>
              <p:cNvSpPr/>
              <p:nvPr/>
            </p:nvSpPr>
            <p:spPr>
              <a:xfrm>
                <a:off x="6062661" y="1933325"/>
                <a:ext cx="251665" cy="311515"/>
              </a:xfrm>
              <a:custGeom>
                <a:avLst/>
                <a:gdLst/>
                <a:ahLst/>
                <a:cxnLst/>
                <a:rect l="l" t="t" r="r" b="b"/>
                <a:pathLst>
                  <a:path w="7859" h="9728" extrusionOk="0">
                    <a:moveTo>
                      <a:pt x="2885" y="0"/>
                    </a:moveTo>
                    <a:cubicBezTo>
                      <a:pt x="2632" y="0"/>
                      <a:pt x="2442" y="222"/>
                      <a:pt x="2442" y="475"/>
                    </a:cubicBezTo>
                    <a:lnTo>
                      <a:pt x="2442" y="2534"/>
                    </a:lnTo>
                    <a:cubicBezTo>
                      <a:pt x="2442" y="2787"/>
                      <a:pt x="2632" y="3009"/>
                      <a:pt x="2885" y="3009"/>
                    </a:cubicBezTo>
                    <a:lnTo>
                      <a:pt x="3202" y="3009"/>
                    </a:lnTo>
                    <a:lnTo>
                      <a:pt x="161" y="9089"/>
                    </a:lnTo>
                    <a:cubicBezTo>
                      <a:pt x="0" y="9385"/>
                      <a:pt x="249" y="9726"/>
                      <a:pt x="561" y="9726"/>
                    </a:cubicBezTo>
                    <a:cubicBezTo>
                      <a:pt x="616" y="9726"/>
                      <a:pt x="674" y="9715"/>
                      <a:pt x="731" y="9691"/>
                    </a:cubicBezTo>
                    <a:lnTo>
                      <a:pt x="3930" y="8456"/>
                    </a:lnTo>
                    <a:lnTo>
                      <a:pt x="7129" y="9691"/>
                    </a:lnTo>
                    <a:cubicBezTo>
                      <a:pt x="7189" y="9716"/>
                      <a:pt x="7250" y="9728"/>
                      <a:pt x="7308" y="9728"/>
                    </a:cubicBezTo>
                    <a:cubicBezTo>
                      <a:pt x="7616" y="9728"/>
                      <a:pt x="7858" y="9409"/>
                      <a:pt x="7699" y="9089"/>
                    </a:cubicBezTo>
                    <a:lnTo>
                      <a:pt x="4658" y="3009"/>
                    </a:lnTo>
                    <a:lnTo>
                      <a:pt x="4975" y="3009"/>
                    </a:lnTo>
                    <a:cubicBezTo>
                      <a:pt x="5228" y="3009"/>
                      <a:pt x="5418" y="2787"/>
                      <a:pt x="5418" y="2534"/>
                    </a:cubicBezTo>
                    <a:lnTo>
                      <a:pt x="5418" y="475"/>
                    </a:lnTo>
                    <a:cubicBezTo>
                      <a:pt x="5418" y="222"/>
                      <a:pt x="5228" y="0"/>
                      <a:pt x="4975"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0"/>
              <p:cNvSpPr/>
              <p:nvPr/>
            </p:nvSpPr>
            <p:spPr>
              <a:xfrm>
                <a:off x="6265556" y="1944469"/>
                <a:ext cx="161297" cy="74068"/>
              </a:xfrm>
              <a:custGeom>
                <a:avLst/>
                <a:gdLst/>
                <a:ahLst/>
                <a:cxnLst/>
                <a:rect l="l" t="t" r="r" b="b"/>
                <a:pathLst>
                  <a:path w="5037" h="2313" extrusionOk="0">
                    <a:moveTo>
                      <a:pt x="3896" y="1"/>
                    </a:moveTo>
                    <a:cubicBezTo>
                      <a:pt x="3421" y="1"/>
                      <a:pt x="3041" y="286"/>
                      <a:pt x="2851" y="697"/>
                    </a:cubicBezTo>
                    <a:lnTo>
                      <a:pt x="1" y="697"/>
                    </a:lnTo>
                    <a:lnTo>
                      <a:pt x="1" y="1616"/>
                    </a:lnTo>
                    <a:lnTo>
                      <a:pt x="2851" y="1616"/>
                    </a:lnTo>
                    <a:cubicBezTo>
                      <a:pt x="3041" y="2028"/>
                      <a:pt x="3421" y="2313"/>
                      <a:pt x="3896" y="2313"/>
                    </a:cubicBezTo>
                    <a:cubicBezTo>
                      <a:pt x="4530" y="2313"/>
                      <a:pt x="5036" y="1806"/>
                      <a:pt x="5036" y="1172"/>
                    </a:cubicBezTo>
                    <a:cubicBezTo>
                      <a:pt x="5036" y="507"/>
                      <a:pt x="4530" y="1"/>
                      <a:pt x="389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0"/>
              <p:cNvSpPr/>
              <p:nvPr/>
            </p:nvSpPr>
            <p:spPr>
              <a:xfrm>
                <a:off x="5950166" y="1944469"/>
                <a:ext cx="161297" cy="74068"/>
              </a:xfrm>
              <a:custGeom>
                <a:avLst/>
                <a:gdLst/>
                <a:ahLst/>
                <a:cxnLst/>
                <a:rect l="l" t="t" r="r" b="b"/>
                <a:pathLst>
                  <a:path w="5037" h="2313" extrusionOk="0">
                    <a:moveTo>
                      <a:pt x="1141" y="1"/>
                    </a:moveTo>
                    <a:cubicBezTo>
                      <a:pt x="507" y="1"/>
                      <a:pt x="1" y="507"/>
                      <a:pt x="1" y="1141"/>
                    </a:cubicBezTo>
                    <a:cubicBezTo>
                      <a:pt x="1" y="1774"/>
                      <a:pt x="507" y="2313"/>
                      <a:pt x="1141" y="2313"/>
                    </a:cubicBezTo>
                    <a:cubicBezTo>
                      <a:pt x="1616" y="2313"/>
                      <a:pt x="2028" y="2028"/>
                      <a:pt x="2186" y="1616"/>
                    </a:cubicBezTo>
                    <a:lnTo>
                      <a:pt x="5036" y="1616"/>
                    </a:lnTo>
                    <a:lnTo>
                      <a:pt x="5036" y="697"/>
                    </a:lnTo>
                    <a:lnTo>
                      <a:pt x="2186" y="697"/>
                    </a:lnTo>
                    <a:cubicBezTo>
                      <a:pt x="2028" y="286"/>
                      <a:pt x="1616" y="1"/>
                      <a:pt x="114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04" name="Google Shape;804;p20"/>
          <p:cNvGrpSpPr/>
          <p:nvPr/>
        </p:nvGrpSpPr>
        <p:grpSpPr>
          <a:xfrm>
            <a:off x="7113901" y="1193502"/>
            <a:ext cx="979112" cy="1694855"/>
            <a:chOff x="7336484" y="1631129"/>
            <a:chExt cx="897527" cy="1004001"/>
          </a:xfrm>
        </p:grpSpPr>
        <p:sp>
          <p:nvSpPr>
            <p:cNvPr id="805" name="Google Shape;805;p20"/>
            <p:cNvSpPr/>
            <p:nvPr/>
          </p:nvSpPr>
          <p:spPr>
            <a:xfrm>
              <a:off x="7336484" y="1631129"/>
              <a:ext cx="897527" cy="1004001"/>
            </a:xfrm>
            <a:custGeom>
              <a:avLst/>
              <a:gdLst/>
              <a:ahLst/>
              <a:cxnLst/>
              <a:rect l="l" t="t" r="r" b="b"/>
              <a:pathLst>
                <a:path w="28028" h="31353" extrusionOk="0">
                  <a:moveTo>
                    <a:pt x="13935" y="0"/>
                  </a:moveTo>
                  <a:cubicBezTo>
                    <a:pt x="21630" y="0"/>
                    <a:pt x="27743" y="6239"/>
                    <a:pt x="27869" y="13934"/>
                  </a:cubicBezTo>
                  <a:cubicBezTo>
                    <a:pt x="28028" y="25018"/>
                    <a:pt x="14441" y="31352"/>
                    <a:pt x="13935" y="31352"/>
                  </a:cubicBezTo>
                  <a:cubicBezTo>
                    <a:pt x="13396" y="31352"/>
                    <a:pt x="0" y="23910"/>
                    <a:pt x="0" y="13934"/>
                  </a:cubicBezTo>
                  <a:cubicBezTo>
                    <a:pt x="0" y="6239"/>
                    <a:pt x="6239" y="0"/>
                    <a:pt x="13935" y="0"/>
                  </a:cubicBezTo>
                  <a:close/>
                  <a:moveTo>
                    <a:pt x="13935" y="3959"/>
                  </a:moveTo>
                  <a:cubicBezTo>
                    <a:pt x="19382" y="3959"/>
                    <a:pt x="23816" y="8361"/>
                    <a:pt x="23816" y="13839"/>
                  </a:cubicBezTo>
                  <a:cubicBezTo>
                    <a:pt x="23816" y="19286"/>
                    <a:pt x="19382" y="23720"/>
                    <a:pt x="13935" y="23720"/>
                  </a:cubicBezTo>
                  <a:cubicBezTo>
                    <a:pt x="8456" y="23720"/>
                    <a:pt x="4054" y="19286"/>
                    <a:pt x="4054" y="13839"/>
                  </a:cubicBezTo>
                  <a:cubicBezTo>
                    <a:pt x="4054" y="8361"/>
                    <a:pt x="8488" y="3959"/>
                    <a:pt x="13935" y="3959"/>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6" name="Google Shape;806;p20"/>
            <p:cNvGrpSpPr/>
            <p:nvPr/>
          </p:nvGrpSpPr>
          <p:grpSpPr>
            <a:xfrm>
              <a:off x="7621452" y="1829636"/>
              <a:ext cx="322531" cy="471852"/>
              <a:chOff x="7621452" y="1829636"/>
              <a:chExt cx="322531" cy="471852"/>
            </a:xfrm>
          </p:grpSpPr>
          <p:sp>
            <p:nvSpPr>
              <p:cNvPr id="807" name="Google Shape;807;p20"/>
              <p:cNvSpPr/>
              <p:nvPr/>
            </p:nvSpPr>
            <p:spPr>
              <a:xfrm>
                <a:off x="7621452" y="1829636"/>
                <a:ext cx="322531" cy="250768"/>
              </a:xfrm>
              <a:custGeom>
                <a:avLst/>
                <a:gdLst/>
                <a:ahLst/>
                <a:cxnLst/>
                <a:rect l="l" t="t" r="r" b="b"/>
                <a:pathLst>
                  <a:path w="10072" h="7831" extrusionOk="0">
                    <a:moveTo>
                      <a:pt x="5036" y="0"/>
                    </a:moveTo>
                    <a:cubicBezTo>
                      <a:pt x="4933" y="0"/>
                      <a:pt x="4830" y="24"/>
                      <a:pt x="4751" y="71"/>
                    </a:cubicBezTo>
                    <a:lnTo>
                      <a:pt x="222" y="3555"/>
                    </a:lnTo>
                    <a:cubicBezTo>
                      <a:pt x="0" y="3713"/>
                      <a:pt x="0" y="4093"/>
                      <a:pt x="222" y="4252"/>
                    </a:cubicBezTo>
                    <a:cubicBezTo>
                      <a:pt x="982" y="4853"/>
                      <a:pt x="3801" y="7007"/>
                      <a:pt x="4751" y="7735"/>
                    </a:cubicBezTo>
                    <a:cubicBezTo>
                      <a:pt x="4830" y="7799"/>
                      <a:pt x="4933" y="7830"/>
                      <a:pt x="5036" y="7830"/>
                    </a:cubicBezTo>
                    <a:cubicBezTo>
                      <a:pt x="5139" y="7830"/>
                      <a:pt x="5242" y="7799"/>
                      <a:pt x="5321" y="7735"/>
                    </a:cubicBezTo>
                    <a:cubicBezTo>
                      <a:pt x="6018" y="7197"/>
                      <a:pt x="7189" y="6310"/>
                      <a:pt x="9849" y="4252"/>
                    </a:cubicBezTo>
                    <a:cubicBezTo>
                      <a:pt x="10071" y="4093"/>
                      <a:pt x="10071" y="3745"/>
                      <a:pt x="9849" y="3555"/>
                    </a:cubicBezTo>
                    <a:lnTo>
                      <a:pt x="5321" y="71"/>
                    </a:lnTo>
                    <a:cubicBezTo>
                      <a:pt x="5242" y="24"/>
                      <a:pt x="5139" y="0"/>
                      <a:pt x="5036"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0"/>
              <p:cNvSpPr/>
              <p:nvPr/>
            </p:nvSpPr>
            <p:spPr>
              <a:xfrm>
                <a:off x="7621452" y="2028656"/>
                <a:ext cx="322531" cy="162290"/>
              </a:xfrm>
              <a:custGeom>
                <a:avLst/>
                <a:gdLst/>
                <a:ahLst/>
                <a:cxnLst/>
                <a:rect l="l" t="t" r="r" b="b"/>
                <a:pathLst>
                  <a:path w="10072" h="5068" extrusionOk="0">
                    <a:moveTo>
                      <a:pt x="1267" y="0"/>
                    </a:moveTo>
                    <a:lnTo>
                      <a:pt x="222" y="792"/>
                    </a:lnTo>
                    <a:cubicBezTo>
                      <a:pt x="0" y="982"/>
                      <a:pt x="0" y="1330"/>
                      <a:pt x="222" y="1520"/>
                    </a:cubicBezTo>
                    <a:lnTo>
                      <a:pt x="2217" y="3040"/>
                    </a:lnTo>
                    <a:cubicBezTo>
                      <a:pt x="3421" y="3959"/>
                      <a:pt x="4719" y="4941"/>
                      <a:pt x="4751" y="4972"/>
                    </a:cubicBezTo>
                    <a:cubicBezTo>
                      <a:pt x="4830" y="5036"/>
                      <a:pt x="4925" y="5067"/>
                      <a:pt x="5024" y="5067"/>
                    </a:cubicBezTo>
                    <a:cubicBezTo>
                      <a:pt x="5123" y="5067"/>
                      <a:pt x="5226" y="5036"/>
                      <a:pt x="5321" y="4972"/>
                    </a:cubicBezTo>
                    <a:cubicBezTo>
                      <a:pt x="6461" y="4086"/>
                      <a:pt x="8773" y="2312"/>
                      <a:pt x="9849" y="1520"/>
                    </a:cubicBezTo>
                    <a:cubicBezTo>
                      <a:pt x="10071" y="1330"/>
                      <a:pt x="10071" y="982"/>
                      <a:pt x="9849" y="792"/>
                    </a:cubicBezTo>
                    <a:lnTo>
                      <a:pt x="8804" y="0"/>
                    </a:lnTo>
                    <a:cubicBezTo>
                      <a:pt x="8108" y="507"/>
                      <a:pt x="6524" y="1710"/>
                      <a:pt x="5859" y="2217"/>
                    </a:cubicBezTo>
                    <a:cubicBezTo>
                      <a:pt x="5622" y="2407"/>
                      <a:pt x="5329" y="2502"/>
                      <a:pt x="5036" y="2502"/>
                    </a:cubicBezTo>
                    <a:cubicBezTo>
                      <a:pt x="4743" y="2502"/>
                      <a:pt x="4450" y="2407"/>
                      <a:pt x="4212" y="2217"/>
                    </a:cubicBezTo>
                    <a:cubicBezTo>
                      <a:pt x="3611" y="1774"/>
                      <a:pt x="2344" y="824"/>
                      <a:pt x="1267"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20"/>
              <p:cNvSpPr/>
              <p:nvPr/>
            </p:nvSpPr>
            <p:spPr>
              <a:xfrm>
                <a:off x="7621452" y="2139198"/>
                <a:ext cx="322531" cy="162290"/>
              </a:xfrm>
              <a:custGeom>
                <a:avLst/>
                <a:gdLst/>
                <a:ahLst/>
                <a:cxnLst/>
                <a:rect l="l" t="t" r="r" b="b"/>
                <a:pathLst>
                  <a:path w="10072" h="5068" extrusionOk="0">
                    <a:moveTo>
                      <a:pt x="1267" y="0"/>
                    </a:moveTo>
                    <a:lnTo>
                      <a:pt x="222" y="792"/>
                    </a:lnTo>
                    <a:cubicBezTo>
                      <a:pt x="0" y="982"/>
                      <a:pt x="0" y="1330"/>
                      <a:pt x="222" y="1520"/>
                    </a:cubicBezTo>
                    <a:cubicBezTo>
                      <a:pt x="3991" y="4402"/>
                      <a:pt x="3167" y="3769"/>
                      <a:pt x="4751" y="4972"/>
                    </a:cubicBezTo>
                    <a:cubicBezTo>
                      <a:pt x="4830" y="5036"/>
                      <a:pt x="4925" y="5067"/>
                      <a:pt x="5024" y="5067"/>
                    </a:cubicBezTo>
                    <a:cubicBezTo>
                      <a:pt x="5123" y="5067"/>
                      <a:pt x="5226" y="5036"/>
                      <a:pt x="5321" y="4972"/>
                    </a:cubicBezTo>
                    <a:cubicBezTo>
                      <a:pt x="6588" y="4022"/>
                      <a:pt x="6113" y="4370"/>
                      <a:pt x="9849" y="1520"/>
                    </a:cubicBezTo>
                    <a:cubicBezTo>
                      <a:pt x="10071" y="1330"/>
                      <a:pt x="10071" y="982"/>
                      <a:pt x="9849" y="824"/>
                    </a:cubicBezTo>
                    <a:lnTo>
                      <a:pt x="8804" y="0"/>
                    </a:lnTo>
                    <a:cubicBezTo>
                      <a:pt x="7759" y="792"/>
                      <a:pt x="6588" y="1679"/>
                      <a:pt x="5859" y="2249"/>
                    </a:cubicBezTo>
                    <a:cubicBezTo>
                      <a:pt x="5622" y="2439"/>
                      <a:pt x="5329" y="2534"/>
                      <a:pt x="5036" y="2534"/>
                    </a:cubicBezTo>
                    <a:cubicBezTo>
                      <a:pt x="4743" y="2534"/>
                      <a:pt x="4450" y="2439"/>
                      <a:pt x="4212" y="2249"/>
                    </a:cubicBezTo>
                    <a:lnTo>
                      <a:pt x="1267"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10" name="Google Shape;810;p20"/>
          <p:cNvGrpSpPr/>
          <p:nvPr/>
        </p:nvGrpSpPr>
        <p:grpSpPr>
          <a:xfrm>
            <a:off x="1266200" y="1193477"/>
            <a:ext cx="979112" cy="1694855"/>
            <a:chOff x="959684" y="1631129"/>
            <a:chExt cx="897527" cy="1004001"/>
          </a:xfrm>
        </p:grpSpPr>
        <p:sp>
          <p:nvSpPr>
            <p:cNvPr id="811" name="Google Shape;811;p20"/>
            <p:cNvSpPr/>
            <p:nvPr/>
          </p:nvSpPr>
          <p:spPr>
            <a:xfrm>
              <a:off x="959684" y="1631129"/>
              <a:ext cx="897527" cy="1004001"/>
            </a:xfrm>
            <a:custGeom>
              <a:avLst/>
              <a:gdLst/>
              <a:ahLst/>
              <a:cxnLst/>
              <a:rect l="l" t="t" r="r" b="b"/>
              <a:pathLst>
                <a:path w="28028" h="31353" extrusionOk="0">
                  <a:moveTo>
                    <a:pt x="13935" y="0"/>
                  </a:moveTo>
                  <a:cubicBezTo>
                    <a:pt x="21630" y="0"/>
                    <a:pt x="27774" y="6239"/>
                    <a:pt x="27869" y="13934"/>
                  </a:cubicBezTo>
                  <a:cubicBezTo>
                    <a:pt x="28027" y="25018"/>
                    <a:pt x="14441" y="31352"/>
                    <a:pt x="13935" y="31352"/>
                  </a:cubicBezTo>
                  <a:cubicBezTo>
                    <a:pt x="13396" y="31352"/>
                    <a:pt x="0" y="23910"/>
                    <a:pt x="0" y="13934"/>
                  </a:cubicBezTo>
                  <a:cubicBezTo>
                    <a:pt x="0" y="6239"/>
                    <a:pt x="6239" y="0"/>
                    <a:pt x="13935" y="0"/>
                  </a:cubicBezTo>
                  <a:close/>
                  <a:moveTo>
                    <a:pt x="13935" y="3959"/>
                  </a:moveTo>
                  <a:cubicBezTo>
                    <a:pt x="19413" y="3959"/>
                    <a:pt x="23815" y="8361"/>
                    <a:pt x="23815" y="13839"/>
                  </a:cubicBezTo>
                  <a:cubicBezTo>
                    <a:pt x="23815" y="19286"/>
                    <a:pt x="19413" y="23720"/>
                    <a:pt x="13935" y="23720"/>
                  </a:cubicBezTo>
                  <a:cubicBezTo>
                    <a:pt x="8488" y="23720"/>
                    <a:pt x="4054" y="19286"/>
                    <a:pt x="4054" y="13839"/>
                  </a:cubicBezTo>
                  <a:cubicBezTo>
                    <a:pt x="4054" y="8361"/>
                    <a:pt x="8488" y="3959"/>
                    <a:pt x="13935" y="3959"/>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0"/>
            <p:cNvSpPr/>
            <p:nvPr/>
          </p:nvSpPr>
          <p:spPr>
            <a:xfrm>
              <a:off x="1242602" y="1828868"/>
              <a:ext cx="326597" cy="472620"/>
            </a:xfrm>
            <a:custGeom>
              <a:avLst/>
              <a:gdLst/>
              <a:ahLst/>
              <a:cxnLst/>
              <a:rect l="l" t="t" r="r" b="b"/>
              <a:pathLst>
                <a:path w="10199" h="14759" extrusionOk="0">
                  <a:moveTo>
                    <a:pt x="3454" y="3733"/>
                  </a:moveTo>
                  <a:cubicBezTo>
                    <a:pt x="3684" y="3733"/>
                    <a:pt x="3899" y="3888"/>
                    <a:pt x="3928" y="4149"/>
                  </a:cubicBezTo>
                  <a:lnTo>
                    <a:pt x="4910" y="10103"/>
                  </a:lnTo>
                  <a:lnTo>
                    <a:pt x="3896" y="10135"/>
                  </a:lnTo>
                  <a:lnTo>
                    <a:pt x="2946" y="4307"/>
                  </a:lnTo>
                  <a:cubicBezTo>
                    <a:pt x="2915" y="4054"/>
                    <a:pt x="3073" y="3801"/>
                    <a:pt x="3326" y="3737"/>
                  </a:cubicBezTo>
                  <a:lnTo>
                    <a:pt x="3390" y="3737"/>
                  </a:lnTo>
                  <a:cubicBezTo>
                    <a:pt x="3411" y="3735"/>
                    <a:pt x="3432" y="3733"/>
                    <a:pt x="3454" y="3733"/>
                  </a:cubicBezTo>
                  <a:close/>
                  <a:moveTo>
                    <a:pt x="6755" y="3734"/>
                  </a:moveTo>
                  <a:cubicBezTo>
                    <a:pt x="6773" y="3734"/>
                    <a:pt x="6791" y="3735"/>
                    <a:pt x="6810" y="3737"/>
                  </a:cubicBezTo>
                  <a:lnTo>
                    <a:pt x="6873" y="3769"/>
                  </a:lnTo>
                  <a:cubicBezTo>
                    <a:pt x="7126" y="3801"/>
                    <a:pt x="7317" y="4054"/>
                    <a:pt x="7285" y="4307"/>
                  </a:cubicBezTo>
                  <a:lnTo>
                    <a:pt x="6335" y="10135"/>
                  </a:lnTo>
                  <a:lnTo>
                    <a:pt x="5321" y="10103"/>
                  </a:lnTo>
                  <a:lnTo>
                    <a:pt x="6271" y="4149"/>
                  </a:lnTo>
                  <a:cubicBezTo>
                    <a:pt x="6330" y="3914"/>
                    <a:pt x="6525" y="3734"/>
                    <a:pt x="6755" y="3734"/>
                  </a:cubicBezTo>
                  <a:close/>
                  <a:moveTo>
                    <a:pt x="7126" y="11021"/>
                  </a:moveTo>
                  <a:lnTo>
                    <a:pt x="7126" y="12035"/>
                  </a:lnTo>
                  <a:lnTo>
                    <a:pt x="3073" y="12035"/>
                  </a:lnTo>
                  <a:lnTo>
                    <a:pt x="3073" y="11021"/>
                  </a:lnTo>
                  <a:close/>
                  <a:moveTo>
                    <a:pt x="5100" y="0"/>
                  </a:moveTo>
                  <a:cubicBezTo>
                    <a:pt x="2281" y="0"/>
                    <a:pt x="1" y="2312"/>
                    <a:pt x="1" y="5131"/>
                  </a:cubicBezTo>
                  <a:cubicBezTo>
                    <a:pt x="1" y="6841"/>
                    <a:pt x="856" y="8393"/>
                    <a:pt x="2186" y="9311"/>
                  </a:cubicBezTo>
                  <a:lnTo>
                    <a:pt x="2186" y="12446"/>
                  </a:lnTo>
                  <a:cubicBezTo>
                    <a:pt x="2186" y="12668"/>
                    <a:pt x="2408" y="12858"/>
                    <a:pt x="2629" y="12858"/>
                  </a:cubicBezTo>
                  <a:lnTo>
                    <a:pt x="3485" y="12858"/>
                  </a:lnTo>
                  <a:lnTo>
                    <a:pt x="3485" y="14315"/>
                  </a:lnTo>
                  <a:cubicBezTo>
                    <a:pt x="3485" y="14568"/>
                    <a:pt x="3675" y="14758"/>
                    <a:pt x="3928" y="14758"/>
                  </a:cubicBezTo>
                  <a:lnTo>
                    <a:pt x="6271" y="14758"/>
                  </a:lnTo>
                  <a:cubicBezTo>
                    <a:pt x="6525" y="14758"/>
                    <a:pt x="6715" y="14568"/>
                    <a:pt x="6715" y="14315"/>
                  </a:cubicBezTo>
                  <a:lnTo>
                    <a:pt x="6715" y="12858"/>
                  </a:lnTo>
                  <a:lnTo>
                    <a:pt x="7570" y="12858"/>
                  </a:lnTo>
                  <a:cubicBezTo>
                    <a:pt x="7823" y="12858"/>
                    <a:pt x="8013" y="12668"/>
                    <a:pt x="8013" y="12446"/>
                  </a:cubicBezTo>
                  <a:lnTo>
                    <a:pt x="8013" y="9311"/>
                  </a:lnTo>
                  <a:cubicBezTo>
                    <a:pt x="9343" y="8393"/>
                    <a:pt x="10198" y="6841"/>
                    <a:pt x="10198" y="5131"/>
                  </a:cubicBezTo>
                  <a:cubicBezTo>
                    <a:pt x="10198" y="2312"/>
                    <a:pt x="7918" y="0"/>
                    <a:pt x="5100"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3" name="Google Shape;813;p20"/>
          <p:cNvSpPr txBox="1"/>
          <p:nvPr/>
        </p:nvSpPr>
        <p:spPr>
          <a:xfrm>
            <a:off x="1118839" y="3444361"/>
            <a:ext cx="1273800" cy="1035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chemeClr val="dk1"/>
              </a:buClr>
              <a:buSzPts val="1100"/>
              <a:buFont typeface="Arial"/>
              <a:buNone/>
            </a:pPr>
            <a:r>
              <a:rPr lang="en-US" sz="1400" b="1" i="0" u="none" strike="noStrike" cap="none">
                <a:solidFill>
                  <a:srgbClr val="262626"/>
                </a:solidFill>
                <a:latin typeface="Calibri"/>
                <a:ea typeface="Calibri"/>
                <a:cs typeface="Calibri"/>
                <a:sym typeface="Calibri"/>
              </a:rPr>
              <a:t>En américa Latina, el capitalismo adquirió la forma de Colonialismo</a:t>
            </a:r>
            <a:endParaRPr sz="1400" b="1"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grpSp>
        <p:nvGrpSpPr>
          <p:cNvPr id="814" name="Google Shape;814;p20"/>
          <p:cNvGrpSpPr/>
          <p:nvPr/>
        </p:nvGrpSpPr>
        <p:grpSpPr>
          <a:xfrm>
            <a:off x="2659209" y="1193477"/>
            <a:ext cx="979112" cy="1694855"/>
            <a:chOff x="2553892" y="1631129"/>
            <a:chExt cx="897527" cy="1004001"/>
          </a:xfrm>
        </p:grpSpPr>
        <p:sp>
          <p:nvSpPr>
            <p:cNvPr id="815" name="Google Shape;815;p20"/>
            <p:cNvSpPr/>
            <p:nvPr/>
          </p:nvSpPr>
          <p:spPr>
            <a:xfrm>
              <a:off x="2553892" y="1631129"/>
              <a:ext cx="897527" cy="1004001"/>
            </a:xfrm>
            <a:custGeom>
              <a:avLst/>
              <a:gdLst/>
              <a:ahLst/>
              <a:cxnLst/>
              <a:rect l="l" t="t" r="r" b="b"/>
              <a:pathLst>
                <a:path w="28028" h="31353" extrusionOk="0">
                  <a:moveTo>
                    <a:pt x="13934" y="0"/>
                  </a:moveTo>
                  <a:cubicBezTo>
                    <a:pt x="21630" y="0"/>
                    <a:pt x="27774" y="6239"/>
                    <a:pt x="27869" y="13934"/>
                  </a:cubicBezTo>
                  <a:cubicBezTo>
                    <a:pt x="28027" y="25018"/>
                    <a:pt x="14441" y="31352"/>
                    <a:pt x="13934" y="31352"/>
                  </a:cubicBezTo>
                  <a:cubicBezTo>
                    <a:pt x="13396" y="31352"/>
                    <a:pt x="0" y="23910"/>
                    <a:pt x="0" y="13934"/>
                  </a:cubicBezTo>
                  <a:cubicBezTo>
                    <a:pt x="0" y="6239"/>
                    <a:pt x="6239" y="0"/>
                    <a:pt x="13934" y="0"/>
                  </a:cubicBezTo>
                  <a:close/>
                  <a:moveTo>
                    <a:pt x="13934" y="3959"/>
                  </a:moveTo>
                  <a:cubicBezTo>
                    <a:pt x="19413" y="3959"/>
                    <a:pt x="23815" y="8361"/>
                    <a:pt x="23815" y="13839"/>
                  </a:cubicBezTo>
                  <a:cubicBezTo>
                    <a:pt x="23815" y="19286"/>
                    <a:pt x="19413" y="23720"/>
                    <a:pt x="13934" y="23720"/>
                  </a:cubicBezTo>
                  <a:cubicBezTo>
                    <a:pt x="8487" y="23720"/>
                    <a:pt x="4054" y="19286"/>
                    <a:pt x="4054" y="13839"/>
                  </a:cubicBezTo>
                  <a:cubicBezTo>
                    <a:pt x="4054" y="8361"/>
                    <a:pt x="8487" y="3959"/>
                    <a:pt x="13934" y="3959"/>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0"/>
            <p:cNvSpPr/>
            <p:nvPr/>
          </p:nvSpPr>
          <p:spPr>
            <a:xfrm>
              <a:off x="2782052" y="1828868"/>
              <a:ext cx="433072" cy="473613"/>
            </a:xfrm>
            <a:custGeom>
              <a:avLst/>
              <a:gdLst/>
              <a:ahLst/>
              <a:cxnLst/>
              <a:rect l="l" t="t" r="r" b="b"/>
              <a:pathLst>
                <a:path w="13524" h="14790" extrusionOk="0">
                  <a:moveTo>
                    <a:pt x="7640" y="1676"/>
                  </a:moveTo>
                  <a:cubicBezTo>
                    <a:pt x="7689" y="1676"/>
                    <a:pt x="7740" y="1677"/>
                    <a:pt x="7791" y="1679"/>
                  </a:cubicBezTo>
                  <a:cubicBezTo>
                    <a:pt x="9945" y="1774"/>
                    <a:pt x="11686" y="3959"/>
                    <a:pt x="11813" y="5479"/>
                  </a:cubicBezTo>
                  <a:cubicBezTo>
                    <a:pt x="11912" y="6662"/>
                    <a:pt x="11148" y="7902"/>
                    <a:pt x="9968" y="7902"/>
                  </a:cubicBezTo>
                  <a:cubicBezTo>
                    <a:pt x="9632" y="7902"/>
                    <a:pt x="9262" y="7801"/>
                    <a:pt x="8868" y="7569"/>
                  </a:cubicBezTo>
                  <a:cubicBezTo>
                    <a:pt x="8330" y="7221"/>
                    <a:pt x="8488" y="6968"/>
                    <a:pt x="7633" y="6366"/>
                  </a:cubicBezTo>
                  <a:cubicBezTo>
                    <a:pt x="6746" y="5764"/>
                    <a:pt x="6208" y="5543"/>
                    <a:pt x="5638" y="4529"/>
                  </a:cubicBezTo>
                  <a:cubicBezTo>
                    <a:pt x="5081" y="3540"/>
                    <a:pt x="5611" y="1676"/>
                    <a:pt x="7640" y="1676"/>
                  </a:cubicBezTo>
                  <a:close/>
                  <a:moveTo>
                    <a:pt x="7538" y="0"/>
                  </a:moveTo>
                  <a:cubicBezTo>
                    <a:pt x="4466" y="0"/>
                    <a:pt x="1964" y="2312"/>
                    <a:pt x="1616" y="5289"/>
                  </a:cubicBezTo>
                  <a:lnTo>
                    <a:pt x="159" y="8456"/>
                  </a:lnTo>
                  <a:cubicBezTo>
                    <a:pt x="1" y="8804"/>
                    <a:pt x="254" y="9184"/>
                    <a:pt x="634" y="9184"/>
                  </a:cubicBezTo>
                  <a:lnTo>
                    <a:pt x="1774" y="9184"/>
                  </a:lnTo>
                  <a:lnTo>
                    <a:pt x="1806" y="11021"/>
                  </a:lnTo>
                  <a:cubicBezTo>
                    <a:pt x="1806" y="11742"/>
                    <a:pt x="2409" y="12305"/>
                    <a:pt x="3090" y="12305"/>
                  </a:cubicBezTo>
                  <a:cubicBezTo>
                    <a:pt x="3158" y="12305"/>
                    <a:pt x="3226" y="12299"/>
                    <a:pt x="3294" y="12288"/>
                  </a:cubicBezTo>
                  <a:lnTo>
                    <a:pt x="5194" y="11971"/>
                  </a:lnTo>
                  <a:lnTo>
                    <a:pt x="5194" y="11971"/>
                  </a:lnTo>
                  <a:lnTo>
                    <a:pt x="4751" y="14251"/>
                  </a:lnTo>
                  <a:cubicBezTo>
                    <a:pt x="4719" y="14536"/>
                    <a:pt x="4941" y="14790"/>
                    <a:pt x="5194" y="14790"/>
                  </a:cubicBezTo>
                  <a:lnTo>
                    <a:pt x="10768" y="14790"/>
                  </a:lnTo>
                  <a:cubicBezTo>
                    <a:pt x="11053" y="14790"/>
                    <a:pt x="11275" y="14536"/>
                    <a:pt x="11211" y="14251"/>
                  </a:cubicBezTo>
                  <a:lnTo>
                    <a:pt x="10800" y="11053"/>
                  </a:lnTo>
                  <a:cubicBezTo>
                    <a:pt x="10800" y="11021"/>
                    <a:pt x="10768" y="11021"/>
                    <a:pt x="10768" y="11021"/>
                  </a:cubicBezTo>
                  <a:cubicBezTo>
                    <a:pt x="12415" y="9945"/>
                    <a:pt x="13523" y="8108"/>
                    <a:pt x="13523" y="5986"/>
                  </a:cubicBezTo>
                  <a:cubicBezTo>
                    <a:pt x="13523" y="2692"/>
                    <a:pt x="10831" y="0"/>
                    <a:pt x="7538"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7" name="Google Shape;817;p20"/>
          <p:cNvSpPr txBox="1"/>
          <p:nvPr/>
        </p:nvSpPr>
        <p:spPr>
          <a:xfrm>
            <a:off x="5644863" y="3302400"/>
            <a:ext cx="1370400" cy="1035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chemeClr val="dk1"/>
              </a:buClr>
              <a:buSzPts val="1100"/>
              <a:buFont typeface="Arial"/>
              <a:buNone/>
            </a:pPr>
            <a:r>
              <a:rPr lang="en-US" sz="1400" b="1" i="0" u="none" strike="noStrike" cap="none">
                <a:solidFill>
                  <a:srgbClr val="262626"/>
                </a:solidFill>
                <a:latin typeface="Calibri"/>
                <a:ea typeface="Calibri"/>
                <a:cs typeface="Calibri"/>
                <a:sym typeface="Calibri"/>
              </a:rPr>
              <a:t>Se naturalizaron los roles sociales según el concepto de Raza.</a:t>
            </a:r>
            <a:endParaRPr sz="1400" b="1"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sp>
        <p:nvSpPr>
          <p:cNvPr id="818" name="Google Shape;818;p20"/>
          <p:cNvSpPr txBox="1"/>
          <p:nvPr/>
        </p:nvSpPr>
        <p:spPr>
          <a:xfrm>
            <a:off x="7180122" y="3226199"/>
            <a:ext cx="1273800" cy="1035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chemeClr val="dk1"/>
              </a:buClr>
              <a:buSzPts val="1100"/>
              <a:buFont typeface="Arial"/>
              <a:buNone/>
            </a:pPr>
            <a:r>
              <a:rPr lang="en-US" sz="1400" b="1" i="0" u="none" strike="noStrike" cap="none">
                <a:solidFill>
                  <a:srgbClr val="262626"/>
                </a:solidFill>
                <a:latin typeface="Calibri"/>
                <a:ea typeface="Calibri"/>
                <a:cs typeface="Calibri"/>
                <a:sym typeface="Calibri"/>
              </a:rPr>
              <a:t>Se expropiaron los universos simbólicos nativos</a:t>
            </a:r>
            <a:endParaRPr sz="1400" b="1"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grpSp>
        <p:nvGrpSpPr>
          <p:cNvPr id="819" name="Google Shape;819;p20"/>
          <p:cNvGrpSpPr/>
          <p:nvPr/>
        </p:nvGrpSpPr>
        <p:grpSpPr>
          <a:xfrm>
            <a:off x="4144108" y="1193477"/>
            <a:ext cx="979112" cy="1694855"/>
            <a:chOff x="4148068" y="1631129"/>
            <a:chExt cx="897527" cy="1004001"/>
          </a:xfrm>
        </p:grpSpPr>
        <p:sp>
          <p:nvSpPr>
            <p:cNvPr id="820" name="Google Shape;820;p20"/>
            <p:cNvSpPr/>
            <p:nvPr/>
          </p:nvSpPr>
          <p:spPr>
            <a:xfrm>
              <a:off x="4148068" y="1631129"/>
              <a:ext cx="897527" cy="1004001"/>
            </a:xfrm>
            <a:custGeom>
              <a:avLst/>
              <a:gdLst/>
              <a:ahLst/>
              <a:cxnLst/>
              <a:rect l="l" t="t" r="r" b="b"/>
              <a:pathLst>
                <a:path w="28028" h="31353" extrusionOk="0">
                  <a:moveTo>
                    <a:pt x="13935" y="0"/>
                  </a:moveTo>
                  <a:cubicBezTo>
                    <a:pt x="21631" y="0"/>
                    <a:pt x="27775" y="6239"/>
                    <a:pt x="27870" y="13934"/>
                  </a:cubicBezTo>
                  <a:cubicBezTo>
                    <a:pt x="28028" y="25018"/>
                    <a:pt x="14442" y="31352"/>
                    <a:pt x="13935" y="31352"/>
                  </a:cubicBezTo>
                  <a:cubicBezTo>
                    <a:pt x="13397" y="31352"/>
                    <a:pt x="1" y="23910"/>
                    <a:pt x="1" y="13934"/>
                  </a:cubicBezTo>
                  <a:cubicBezTo>
                    <a:pt x="1" y="6239"/>
                    <a:pt x="6240" y="0"/>
                    <a:pt x="13935" y="0"/>
                  </a:cubicBezTo>
                  <a:close/>
                  <a:moveTo>
                    <a:pt x="13935" y="3959"/>
                  </a:moveTo>
                  <a:cubicBezTo>
                    <a:pt x="19414" y="3959"/>
                    <a:pt x="23816" y="8361"/>
                    <a:pt x="23816" y="13839"/>
                  </a:cubicBezTo>
                  <a:cubicBezTo>
                    <a:pt x="23816" y="19286"/>
                    <a:pt x="19382" y="23720"/>
                    <a:pt x="13935" y="23720"/>
                  </a:cubicBezTo>
                  <a:cubicBezTo>
                    <a:pt x="8488" y="23720"/>
                    <a:pt x="4054" y="19286"/>
                    <a:pt x="4054" y="13839"/>
                  </a:cubicBezTo>
                  <a:cubicBezTo>
                    <a:pt x="4054" y="8361"/>
                    <a:pt x="8488" y="3959"/>
                    <a:pt x="13935" y="3959"/>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20"/>
            <p:cNvSpPr/>
            <p:nvPr/>
          </p:nvSpPr>
          <p:spPr>
            <a:xfrm>
              <a:off x="4473609" y="1900855"/>
              <a:ext cx="271807" cy="359036"/>
            </a:xfrm>
            <a:custGeom>
              <a:avLst/>
              <a:gdLst/>
              <a:ahLst/>
              <a:cxnLst/>
              <a:rect l="l" t="t" r="r" b="b"/>
              <a:pathLst>
                <a:path w="8488" h="11212" extrusionOk="0">
                  <a:moveTo>
                    <a:pt x="951" y="1"/>
                  </a:moveTo>
                  <a:cubicBezTo>
                    <a:pt x="476" y="1"/>
                    <a:pt x="64" y="381"/>
                    <a:pt x="64" y="888"/>
                  </a:cubicBezTo>
                  <a:lnTo>
                    <a:pt x="1" y="8172"/>
                  </a:lnTo>
                  <a:cubicBezTo>
                    <a:pt x="1" y="8393"/>
                    <a:pt x="191" y="8615"/>
                    <a:pt x="412" y="8615"/>
                  </a:cubicBezTo>
                  <a:lnTo>
                    <a:pt x="2439" y="8615"/>
                  </a:lnTo>
                  <a:cubicBezTo>
                    <a:pt x="2344" y="8837"/>
                    <a:pt x="2312" y="9058"/>
                    <a:pt x="2312" y="9312"/>
                  </a:cubicBezTo>
                  <a:cubicBezTo>
                    <a:pt x="2281" y="10357"/>
                    <a:pt x="3136" y="11212"/>
                    <a:pt x="4181" y="11212"/>
                  </a:cubicBezTo>
                  <a:cubicBezTo>
                    <a:pt x="4308" y="11212"/>
                    <a:pt x="4403" y="11212"/>
                    <a:pt x="4529" y="11180"/>
                  </a:cubicBezTo>
                  <a:cubicBezTo>
                    <a:pt x="5416" y="11022"/>
                    <a:pt x="6081" y="10262"/>
                    <a:pt x="6081" y="9343"/>
                  </a:cubicBezTo>
                  <a:cubicBezTo>
                    <a:pt x="6081" y="9122"/>
                    <a:pt x="6049" y="8900"/>
                    <a:pt x="5954" y="8678"/>
                  </a:cubicBezTo>
                  <a:lnTo>
                    <a:pt x="7981" y="8678"/>
                  </a:lnTo>
                  <a:cubicBezTo>
                    <a:pt x="7997" y="8681"/>
                    <a:pt x="8014" y="8682"/>
                    <a:pt x="8029" y="8682"/>
                  </a:cubicBezTo>
                  <a:cubicBezTo>
                    <a:pt x="8230" y="8682"/>
                    <a:pt x="8395" y="8501"/>
                    <a:pt x="8425" y="8267"/>
                  </a:cubicBezTo>
                  <a:lnTo>
                    <a:pt x="8456" y="5353"/>
                  </a:lnTo>
                  <a:cubicBezTo>
                    <a:pt x="8456" y="5100"/>
                    <a:pt x="8266" y="4910"/>
                    <a:pt x="8045" y="4878"/>
                  </a:cubicBezTo>
                  <a:cubicBezTo>
                    <a:pt x="7886" y="4878"/>
                    <a:pt x="7760" y="4941"/>
                    <a:pt x="7696" y="5036"/>
                  </a:cubicBezTo>
                  <a:cubicBezTo>
                    <a:pt x="7487" y="5280"/>
                    <a:pt x="7192" y="5400"/>
                    <a:pt x="6895" y="5400"/>
                  </a:cubicBezTo>
                  <a:cubicBezTo>
                    <a:pt x="6652" y="5400"/>
                    <a:pt x="6407" y="5320"/>
                    <a:pt x="6208" y="5163"/>
                  </a:cubicBezTo>
                  <a:cubicBezTo>
                    <a:pt x="5986" y="4941"/>
                    <a:pt x="5859" y="4656"/>
                    <a:pt x="5859" y="4340"/>
                  </a:cubicBezTo>
                  <a:cubicBezTo>
                    <a:pt x="5859" y="3770"/>
                    <a:pt x="6334" y="3326"/>
                    <a:pt x="6904" y="3326"/>
                  </a:cubicBezTo>
                  <a:cubicBezTo>
                    <a:pt x="7221" y="3326"/>
                    <a:pt x="7506" y="3453"/>
                    <a:pt x="7696" y="3706"/>
                  </a:cubicBezTo>
                  <a:cubicBezTo>
                    <a:pt x="7783" y="3793"/>
                    <a:pt x="7899" y="3842"/>
                    <a:pt x="8017" y="3842"/>
                  </a:cubicBezTo>
                  <a:cubicBezTo>
                    <a:pt x="8114" y="3842"/>
                    <a:pt x="8212" y="3809"/>
                    <a:pt x="8298" y="3738"/>
                  </a:cubicBezTo>
                  <a:cubicBezTo>
                    <a:pt x="8393" y="3675"/>
                    <a:pt x="8456" y="3548"/>
                    <a:pt x="8456" y="3421"/>
                  </a:cubicBezTo>
                  <a:lnTo>
                    <a:pt x="8488" y="508"/>
                  </a:lnTo>
                  <a:cubicBezTo>
                    <a:pt x="8488" y="254"/>
                    <a:pt x="8298" y="64"/>
                    <a:pt x="8076" y="64"/>
                  </a:cubicBezTo>
                  <a:lnTo>
                    <a:pt x="951"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2" name="Google Shape;822;p20"/>
          <p:cNvSpPr txBox="1"/>
          <p:nvPr/>
        </p:nvSpPr>
        <p:spPr>
          <a:xfrm>
            <a:off x="4191799" y="3746899"/>
            <a:ext cx="1273800" cy="1035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chemeClr val="dk1"/>
              </a:buClr>
              <a:buSzPts val="1100"/>
              <a:buFont typeface="Arial"/>
              <a:buNone/>
            </a:pPr>
            <a:r>
              <a:rPr lang="en-US" sz="1400" b="1" i="0" u="none" strike="noStrike" cap="none">
                <a:solidFill>
                  <a:srgbClr val="262626"/>
                </a:solidFill>
                <a:latin typeface="Calibri"/>
                <a:ea typeface="Calibri"/>
                <a:cs typeface="Calibri"/>
                <a:sym typeface="Calibri"/>
              </a:rPr>
              <a:t>Se codifican las diferencias entre conquistadores y conquistados en torno al concepto de RAZA</a:t>
            </a:r>
            <a:endParaRPr sz="1400" b="1"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sp>
        <p:nvSpPr>
          <p:cNvPr id="823" name="Google Shape;823;p20"/>
          <p:cNvSpPr txBox="1"/>
          <p:nvPr/>
        </p:nvSpPr>
        <p:spPr>
          <a:xfrm>
            <a:off x="304800" y="533400"/>
            <a:ext cx="113664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RACISMO ESTRUCTURAL EN AMÉRICA LATINA Y ARGENTINA</a:t>
            </a:r>
            <a:endParaRPr sz="1700" b="1" i="0" u="none" strike="noStrike" cap="none">
              <a:solidFill>
                <a:srgbClr val="ED3F5C"/>
              </a:solidFill>
              <a:latin typeface="Arial"/>
              <a:ea typeface="Arial"/>
              <a:cs typeface="Arial"/>
              <a:sym typeface="Arial"/>
            </a:endParaRPr>
          </a:p>
        </p:txBody>
      </p:sp>
      <p:sp>
        <p:nvSpPr>
          <p:cNvPr id="824" name="Google Shape;824;p20"/>
          <p:cNvSpPr txBox="1"/>
          <p:nvPr/>
        </p:nvSpPr>
        <p:spPr>
          <a:xfrm>
            <a:off x="2659206" y="3657999"/>
            <a:ext cx="1273800" cy="1035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chemeClr val="dk1"/>
              </a:buClr>
              <a:buSzPts val="1100"/>
              <a:buFont typeface="Arial"/>
              <a:buNone/>
            </a:pPr>
            <a:r>
              <a:rPr lang="en-US" sz="1400" b="1" i="0" u="none" strike="noStrike" cap="none">
                <a:solidFill>
                  <a:srgbClr val="262626"/>
                </a:solidFill>
                <a:latin typeface="Calibri"/>
                <a:ea typeface="Calibri"/>
                <a:cs typeface="Calibri"/>
                <a:sym typeface="Calibri"/>
              </a:rPr>
              <a:t>Relaciones entre capital y salario fueron desiguales entre diferentes habitantes de América</a:t>
            </a:r>
            <a:endParaRPr sz="1400" b="1"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grpSp>
        <p:nvGrpSpPr>
          <p:cNvPr id="825" name="Google Shape;825;p20"/>
          <p:cNvGrpSpPr/>
          <p:nvPr/>
        </p:nvGrpSpPr>
        <p:grpSpPr>
          <a:xfrm>
            <a:off x="8463459" y="1193502"/>
            <a:ext cx="979112" cy="1694855"/>
            <a:chOff x="2553892" y="1631129"/>
            <a:chExt cx="897527" cy="1004001"/>
          </a:xfrm>
        </p:grpSpPr>
        <p:sp>
          <p:nvSpPr>
            <p:cNvPr id="826" name="Google Shape;826;p20"/>
            <p:cNvSpPr/>
            <p:nvPr/>
          </p:nvSpPr>
          <p:spPr>
            <a:xfrm>
              <a:off x="2553892" y="1631129"/>
              <a:ext cx="897527" cy="1004001"/>
            </a:xfrm>
            <a:custGeom>
              <a:avLst/>
              <a:gdLst/>
              <a:ahLst/>
              <a:cxnLst/>
              <a:rect l="l" t="t" r="r" b="b"/>
              <a:pathLst>
                <a:path w="28028" h="31353" extrusionOk="0">
                  <a:moveTo>
                    <a:pt x="13934" y="0"/>
                  </a:moveTo>
                  <a:cubicBezTo>
                    <a:pt x="21630" y="0"/>
                    <a:pt x="27774" y="6239"/>
                    <a:pt x="27869" y="13934"/>
                  </a:cubicBezTo>
                  <a:cubicBezTo>
                    <a:pt x="28027" y="25018"/>
                    <a:pt x="14441" y="31352"/>
                    <a:pt x="13934" y="31352"/>
                  </a:cubicBezTo>
                  <a:cubicBezTo>
                    <a:pt x="13396" y="31352"/>
                    <a:pt x="0" y="23910"/>
                    <a:pt x="0" y="13934"/>
                  </a:cubicBezTo>
                  <a:cubicBezTo>
                    <a:pt x="0" y="6239"/>
                    <a:pt x="6239" y="0"/>
                    <a:pt x="13934" y="0"/>
                  </a:cubicBezTo>
                  <a:close/>
                  <a:moveTo>
                    <a:pt x="13934" y="3959"/>
                  </a:moveTo>
                  <a:cubicBezTo>
                    <a:pt x="19413" y="3959"/>
                    <a:pt x="23815" y="8361"/>
                    <a:pt x="23815" y="13839"/>
                  </a:cubicBezTo>
                  <a:cubicBezTo>
                    <a:pt x="23815" y="19286"/>
                    <a:pt x="19413" y="23720"/>
                    <a:pt x="13934" y="23720"/>
                  </a:cubicBezTo>
                  <a:cubicBezTo>
                    <a:pt x="8487" y="23720"/>
                    <a:pt x="4054" y="19286"/>
                    <a:pt x="4054" y="13839"/>
                  </a:cubicBezTo>
                  <a:cubicBezTo>
                    <a:pt x="4054" y="8361"/>
                    <a:pt x="8487" y="3959"/>
                    <a:pt x="13934" y="3959"/>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20"/>
            <p:cNvSpPr/>
            <p:nvPr/>
          </p:nvSpPr>
          <p:spPr>
            <a:xfrm>
              <a:off x="2782052" y="1828868"/>
              <a:ext cx="433072" cy="473613"/>
            </a:xfrm>
            <a:custGeom>
              <a:avLst/>
              <a:gdLst/>
              <a:ahLst/>
              <a:cxnLst/>
              <a:rect l="l" t="t" r="r" b="b"/>
              <a:pathLst>
                <a:path w="13524" h="14790" extrusionOk="0">
                  <a:moveTo>
                    <a:pt x="7640" y="1676"/>
                  </a:moveTo>
                  <a:cubicBezTo>
                    <a:pt x="7689" y="1676"/>
                    <a:pt x="7740" y="1677"/>
                    <a:pt x="7791" y="1679"/>
                  </a:cubicBezTo>
                  <a:cubicBezTo>
                    <a:pt x="9945" y="1774"/>
                    <a:pt x="11686" y="3959"/>
                    <a:pt x="11813" y="5479"/>
                  </a:cubicBezTo>
                  <a:cubicBezTo>
                    <a:pt x="11912" y="6662"/>
                    <a:pt x="11148" y="7902"/>
                    <a:pt x="9968" y="7902"/>
                  </a:cubicBezTo>
                  <a:cubicBezTo>
                    <a:pt x="9632" y="7902"/>
                    <a:pt x="9262" y="7801"/>
                    <a:pt x="8868" y="7569"/>
                  </a:cubicBezTo>
                  <a:cubicBezTo>
                    <a:pt x="8330" y="7221"/>
                    <a:pt x="8488" y="6968"/>
                    <a:pt x="7633" y="6366"/>
                  </a:cubicBezTo>
                  <a:cubicBezTo>
                    <a:pt x="6746" y="5764"/>
                    <a:pt x="6208" y="5543"/>
                    <a:pt x="5638" y="4529"/>
                  </a:cubicBezTo>
                  <a:cubicBezTo>
                    <a:pt x="5081" y="3540"/>
                    <a:pt x="5611" y="1676"/>
                    <a:pt x="7640" y="1676"/>
                  </a:cubicBezTo>
                  <a:close/>
                  <a:moveTo>
                    <a:pt x="7538" y="0"/>
                  </a:moveTo>
                  <a:cubicBezTo>
                    <a:pt x="4466" y="0"/>
                    <a:pt x="1964" y="2312"/>
                    <a:pt x="1616" y="5289"/>
                  </a:cubicBezTo>
                  <a:lnTo>
                    <a:pt x="159" y="8456"/>
                  </a:lnTo>
                  <a:cubicBezTo>
                    <a:pt x="1" y="8804"/>
                    <a:pt x="254" y="9184"/>
                    <a:pt x="634" y="9184"/>
                  </a:cubicBezTo>
                  <a:lnTo>
                    <a:pt x="1774" y="9184"/>
                  </a:lnTo>
                  <a:lnTo>
                    <a:pt x="1806" y="11021"/>
                  </a:lnTo>
                  <a:cubicBezTo>
                    <a:pt x="1806" y="11742"/>
                    <a:pt x="2409" y="12305"/>
                    <a:pt x="3090" y="12305"/>
                  </a:cubicBezTo>
                  <a:cubicBezTo>
                    <a:pt x="3158" y="12305"/>
                    <a:pt x="3226" y="12299"/>
                    <a:pt x="3294" y="12288"/>
                  </a:cubicBezTo>
                  <a:lnTo>
                    <a:pt x="5194" y="11971"/>
                  </a:lnTo>
                  <a:lnTo>
                    <a:pt x="5194" y="11971"/>
                  </a:lnTo>
                  <a:lnTo>
                    <a:pt x="4751" y="14251"/>
                  </a:lnTo>
                  <a:cubicBezTo>
                    <a:pt x="4719" y="14536"/>
                    <a:pt x="4941" y="14790"/>
                    <a:pt x="5194" y="14790"/>
                  </a:cubicBezTo>
                  <a:lnTo>
                    <a:pt x="10768" y="14790"/>
                  </a:lnTo>
                  <a:cubicBezTo>
                    <a:pt x="11053" y="14790"/>
                    <a:pt x="11275" y="14536"/>
                    <a:pt x="11211" y="14251"/>
                  </a:cubicBezTo>
                  <a:lnTo>
                    <a:pt x="10800" y="11053"/>
                  </a:lnTo>
                  <a:cubicBezTo>
                    <a:pt x="10800" y="11021"/>
                    <a:pt x="10768" y="11021"/>
                    <a:pt x="10768" y="11021"/>
                  </a:cubicBezTo>
                  <a:cubicBezTo>
                    <a:pt x="12415" y="9945"/>
                    <a:pt x="13523" y="8108"/>
                    <a:pt x="13523" y="5986"/>
                  </a:cubicBezTo>
                  <a:cubicBezTo>
                    <a:pt x="13523" y="2692"/>
                    <a:pt x="10831" y="0"/>
                    <a:pt x="7538"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8" name="Google Shape;828;p20"/>
          <p:cNvGrpSpPr/>
          <p:nvPr/>
        </p:nvGrpSpPr>
        <p:grpSpPr>
          <a:xfrm>
            <a:off x="10139358" y="1202865"/>
            <a:ext cx="979112" cy="1694855"/>
            <a:chOff x="4148068" y="1631129"/>
            <a:chExt cx="897527" cy="1004001"/>
          </a:xfrm>
        </p:grpSpPr>
        <p:sp>
          <p:nvSpPr>
            <p:cNvPr id="829" name="Google Shape;829;p20"/>
            <p:cNvSpPr/>
            <p:nvPr/>
          </p:nvSpPr>
          <p:spPr>
            <a:xfrm>
              <a:off x="4148068" y="1631129"/>
              <a:ext cx="897527" cy="1004001"/>
            </a:xfrm>
            <a:custGeom>
              <a:avLst/>
              <a:gdLst/>
              <a:ahLst/>
              <a:cxnLst/>
              <a:rect l="l" t="t" r="r" b="b"/>
              <a:pathLst>
                <a:path w="28028" h="31353" extrusionOk="0">
                  <a:moveTo>
                    <a:pt x="13935" y="0"/>
                  </a:moveTo>
                  <a:cubicBezTo>
                    <a:pt x="21631" y="0"/>
                    <a:pt x="27775" y="6239"/>
                    <a:pt x="27870" y="13934"/>
                  </a:cubicBezTo>
                  <a:cubicBezTo>
                    <a:pt x="28028" y="25018"/>
                    <a:pt x="14442" y="31352"/>
                    <a:pt x="13935" y="31352"/>
                  </a:cubicBezTo>
                  <a:cubicBezTo>
                    <a:pt x="13397" y="31352"/>
                    <a:pt x="1" y="23910"/>
                    <a:pt x="1" y="13934"/>
                  </a:cubicBezTo>
                  <a:cubicBezTo>
                    <a:pt x="1" y="6239"/>
                    <a:pt x="6240" y="0"/>
                    <a:pt x="13935" y="0"/>
                  </a:cubicBezTo>
                  <a:close/>
                  <a:moveTo>
                    <a:pt x="13935" y="3959"/>
                  </a:moveTo>
                  <a:cubicBezTo>
                    <a:pt x="19414" y="3959"/>
                    <a:pt x="23816" y="8361"/>
                    <a:pt x="23816" y="13839"/>
                  </a:cubicBezTo>
                  <a:cubicBezTo>
                    <a:pt x="23816" y="19286"/>
                    <a:pt x="19382" y="23720"/>
                    <a:pt x="13935" y="23720"/>
                  </a:cubicBezTo>
                  <a:cubicBezTo>
                    <a:pt x="8488" y="23720"/>
                    <a:pt x="4054" y="19286"/>
                    <a:pt x="4054" y="13839"/>
                  </a:cubicBezTo>
                  <a:cubicBezTo>
                    <a:pt x="4054" y="8361"/>
                    <a:pt x="8488" y="3959"/>
                    <a:pt x="13935" y="3959"/>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20"/>
            <p:cNvSpPr/>
            <p:nvPr/>
          </p:nvSpPr>
          <p:spPr>
            <a:xfrm>
              <a:off x="4473609" y="1900855"/>
              <a:ext cx="271807" cy="359036"/>
            </a:xfrm>
            <a:custGeom>
              <a:avLst/>
              <a:gdLst/>
              <a:ahLst/>
              <a:cxnLst/>
              <a:rect l="l" t="t" r="r" b="b"/>
              <a:pathLst>
                <a:path w="8488" h="11212" extrusionOk="0">
                  <a:moveTo>
                    <a:pt x="951" y="1"/>
                  </a:moveTo>
                  <a:cubicBezTo>
                    <a:pt x="476" y="1"/>
                    <a:pt x="64" y="381"/>
                    <a:pt x="64" y="888"/>
                  </a:cubicBezTo>
                  <a:lnTo>
                    <a:pt x="1" y="8172"/>
                  </a:lnTo>
                  <a:cubicBezTo>
                    <a:pt x="1" y="8393"/>
                    <a:pt x="191" y="8615"/>
                    <a:pt x="412" y="8615"/>
                  </a:cubicBezTo>
                  <a:lnTo>
                    <a:pt x="2439" y="8615"/>
                  </a:lnTo>
                  <a:cubicBezTo>
                    <a:pt x="2344" y="8837"/>
                    <a:pt x="2312" y="9058"/>
                    <a:pt x="2312" y="9312"/>
                  </a:cubicBezTo>
                  <a:cubicBezTo>
                    <a:pt x="2281" y="10357"/>
                    <a:pt x="3136" y="11212"/>
                    <a:pt x="4181" y="11212"/>
                  </a:cubicBezTo>
                  <a:cubicBezTo>
                    <a:pt x="4308" y="11212"/>
                    <a:pt x="4403" y="11212"/>
                    <a:pt x="4529" y="11180"/>
                  </a:cubicBezTo>
                  <a:cubicBezTo>
                    <a:pt x="5416" y="11022"/>
                    <a:pt x="6081" y="10262"/>
                    <a:pt x="6081" y="9343"/>
                  </a:cubicBezTo>
                  <a:cubicBezTo>
                    <a:pt x="6081" y="9122"/>
                    <a:pt x="6049" y="8900"/>
                    <a:pt x="5954" y="8678"/>
                  </a:cubicBezTo>
                  <a:lnTo>
                    <a:pt x="7981" y="8678"/>
                  </a:lnTo>
                  <a:cubicBezTo>
                    <a:pt x="7997" y="8681"/>
                    <a:pt x="8014" y="8682"/>
                    <a:pt x="8029" y="8682"/>
                  </a:cubicBezTo>
                  <a:cubicBezTo>
                    <a:pt x="8230" y="8682"/>
                    <a:pt x="8395" y="8501"/>
                    <a:pt x="8425" y="8267"/>
                  </a:cubicBezTo>
                  <a:lnTo>
                    <a:pt x="8456" y="5353"/>
                  </a:lnTo>
                  <a:cubicBezTo>
                    <a:pt x="8456" y="5100"/>
                    <a:pt x="8266" y="4910"/>
                    <a:pt x="8045" y="4878"/>
                  </a:cubicBezTo>
                  <a:cubicBezTo>
                    <a:pt x="7886" y="4878"/>
                    <a:pt x="7760" y="4941"/>
                    <a:pt x="7696" y="5036"/>
                  </a:cubicBezTo>
                  <a:cubicBezTo>
                    <a:pt x="7487" y="5280"/>
                    <a:pt x="7192" y="5400"/>
                    <a:pt x="6895" y="5400"/>
                  </a:cubicBezTo>
                  <a:cubicBezTo>
                    <a:pt x="6652" y="5400"/>
                    <a:pt x="6407" y="5320"/>
                    <a:pt x="6208" y="5163"/>
                  </a:cubicBezTo>
                  <a:cubicBezTo>
                    <a:pt x="5986" y="4941"/>
                    <a:pt x="5859" y="4656"/>
                    <a:pt x="5859" y="4340"/>
                  </a:cubicBezTo>
                  <a:cubicBezTo>
                    <a:pt x="5859" y="3770"/>
                    <a:pt x="6334" y="3326"/>
                    <a:pt x="6904" y="3326"/>
                  </a:cubicBezTo>
                  <a:cubicBezTo>
                    <a:pt x="7221" y="3326"/>
                    <a:pt x="7506" y="3453"/>
                    <a:pt x="7696" y="3706"/>
                  </a:cubicBezTo>
                  <a:cubicBezTo>
                    <a:pt x="7783" y="3793"/>
                    <a:pt x="7899" y="3842"/>
                    <a:pt x="8017" y="3842"/>
                  </a:cubicBezTo>
                  <a:cubicBezTo>
                    <a:pt x="8114" y="3842"/>
                    <a:pt x="8212" y="3809"/>
                    <a:pt x="8298" y="3738"/>
                  </a:cubicBezTo>
                  <a:cubicBezTo>
                    <a:pt x="8393" y="3675"/>
                    <a:pt x="8456" y="3548"/>
                    <a:pt x="8456" y="3421"/>
                  </a:cubicBezTo>
                  <a:lnTo>
                    <a:pt x="8488" y="508"/>
                  </a:lnTo>
                  <a:cubicBezTo>
                    <a:pt x="8488" y="254"/>
                    <a:pt x="8298" y="64"/>
                    <a:pt x="8076" y="64"/>
                  </a:cubicBezTo>
                  <a:lnTo>
                    <a:pt x="951"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1" name="Google Shape;831;p20"/>
          <p:cNvSpPr txBox="1"/>
          <p:nvPr/>
        </p:nvSpPr>
        <p:spPr>
          <a:xfrm>
            <a:off x="8618775" y="3113500"/>
            <a:ext cx="1185600" cy="21240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1400"/>
              <a:buFont typeface="Arial"/>
              <a:buNone/>
            </a:pPr>
            <a:r>
              <a:rPr lang="en-US" sz="1400" b="1" i="0" u="none" strike="noStrike" cap="none">
                <a:solidFill>
                  <a:srgbClr val="262626"/>
                </a:solidFill>
                <a:latin typeface="Calibri"/>
                <a:ea typeface="Calibri"/>
                <a:cs typeface="Calibri"/>
                <a:sym typeface="Calibri"/>
              </a:rPr>
              <a:t>En Argentina, nativos descendientes de europeos repitieron el discurso colonizador europeo</a:t>
            </a:r>
            <a:endParaRPr sz="1400" b="1" i="0" u="none" strike="noStrike" cap="none">
              <a:solidFill>
                <a:srgbClr val="262626"/>
              </a:solidFill>
              <a:latin typeface="Calibri"/>
              <a:ea typeface="Calibri"/>
              <a:cs typeface="Calibri"/>
              <a:sym typeface="Calibri"/>
            </a:endParaRPr>
          </a:p>
        </p:txBody>
      </p:sp>
      <p:sp>
        <p:nvSpPr>
          <p:cNvPr id="832" name="Google Shape;832;p20"/>
          <p:cNvSpPr txBox="1"/>
          <p:nvPr/>
        </p:nvSpPr>
        <p:spPr>
          <a:xfrm>
            <a:off x="10033000" y="3113500"/>
            <a:ext cx="1505700" cy="3201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1400"/>
              <a:buFont typeface="Arial"/>
              <a:buNone/>
            </a:pPr>
            <a:r>
              <a:rPr lang="en-US" sz="1400" b="1" i="0" u="none" strike="noStrike" cap="none">
                <a:solidFill>
                  <a:srgbClr val="262626"/>
                </a:solidFill>
                <a:latin typeface="Calibri"/>
                <a:ea typeface="Calibri"/>
                <a:cs typeface="Calibri"/>
                <a:sym typeface="Calibri"/>
              </a:rPr>
              <a:t>La Inmigración fue una estrategia  de </a:t>
            </a:r>
            <a:r>
              <a:rPr lang="en-US" sz="1400" b="1" i="1" u="none" strike="noStrike" cap="none">
                <a:solidFill>
                  <a:srgbClr val="262626"/>
                </a:solidFill>
                <a:latin typeface="Calibri"/>
                <a:ea typeface="Calibri"/>
                <a:cs typeface="Calibri"/>
                <a:sym typeface="Calibri"/>
              </a:rPr>
              <a:t>limpieza étnica </a:t>
            </a:r>
            <a:r>
              <a:rPr lang="en-US" sz="1400" b="1" i="0" u="none" strike="noStrike" cap="none">
                <a:solidFill>
                  <a:srgbClr val="262626"/>
                </a:solidFill>
                <a:latin typeface="Calibri"/>
                <a:ea typeface="Calibri"/>
                <a:cs typeface="Calibri"/>
                <a:sym typeface="Calibri"/>
              </a:rPr>
              <a:t>acompañada por la limpieza cultural  y genocida de los nativos americanos y negros africanos que habían anclado en el país.</a:t>
            </a:r>
            <a:endParaRPr sz="1400" b="1" i="0" u="none" strike="noStrike" cap="none">
              <a:solidFill>
                <a:srgbClr val="26262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38" name="Google Shape;838;g33533d8eb05_0_1341"/>
          <p:cNvPicPr preferRelativeResize="0"/>
          <p:nvPr/>
        </p:nvPicPr>
        <p:blipFill rotWithShape="1">
          <a:blip r:embed="rId3">
            <a:alphaModFix/>
          </a:blip>
          <a:srcRect/>
          <a:stretch/>
        </p:blipFill>
        <p:spPr>
          <a:xfrm>
            <a:off x="942821" y="3345654"/>
            <a:ext cx="4499837" cy="2508675"/>
          </a:xfrm>
          <a:prstGeom prst="rect">
            <a:avLst/>
          </a:prstGeom>
          <a:noFill/>
          <a:ln>
            <a:noFill/>
          </a:ln>
        </p:spPr>
      </p:pic>
      <p:pic>
        <p:nvPicPr>
          <p:cNvPr id="839" name="Google Shape;839;g33533d8eb05_0_1341"/>
          <p:cNvPicPr preferRelativeResize="0"/>
          <p:nvPr/>
        </p:nvPicPr>
        <p:blipFill rotWithShape="1">
          <a:blip r:embed="rId4">
            <a:alphaModFix/>
          </a:blip>
          <a:srcRect/>
          <a:stretch/>
        </p:blipFill>
        <p:spPr>
          <a:xfrm>
            <a:off x="6703899" y="623726"/>
            <a:ext cx="4078400" cy="2589775"/>
          </a:xfrm>
          <a:prstGeom prst="rect">
            <a:avLst/>
          </a:prstGeom>
          <a:noFill/>
          <a:ln>
            <a:noFill/>
          </a:ln>
        </p:spPr>
      </p:pic>
      <p:pic>
        <p:nvPicPr>
          <p:cNvPr id="840" name="Google Shape;840;g33533d8eb05_0_1341"/>
          <p:cNvPicPr preferRelativeResize="0"/>
          <p:nvPr/>
        </p:nvPicPr>
        <p:blipFill rotWithShape="1">
          <a:blip r:embed="rId5">
            <a:alphaModFix/>
          </a:blip>
          <a:srcRect/>
          <a:stretch/>
        </p:blipFill>
        <p:spPr>
          <a:xfrm>
            <a:off x="6703903" y="3561562"/>
            <a:ext cx="4231150" cy="2739663"/>
          </a:xfrm>
          <a:prstGeom prst="rect">
            <a:avLst/>
          </a:prstGeom>
          <a:noFill/>
          <a:ln>
            <a:noFill/>
          </a:ln>
        </p:spPr>
      </p:pic>
      <p:sp>
        <p:nvSpPr>
          <p:cNvPr id="841" name="Google Shape;841;g33533d8eb05_0_1341"/>
          <p:cNvSpPr txBox="1"/>
          <p:nvPr/>
        </p:nvSpPr>
        <p:spPr>
          <a:xfrm>
            <a:off x="1054100" y="1079500"/>
            <a:ext cx="3000000" cy="2013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DERIVACIÓN DEL RACISMO: DARWINISMO SOCIAL </a:t>
            </a:r>
            <a:endParaRPr sz="1700" b="1" i="0" u="none" strike="noStrike" cap="none">
              <a:solidFill>
                <a:srgbClr val="ED3F5C"/>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33533d8eb05_0_1352"/>
          <p:cNvSpPr txBox="1"/>
          <p:nvPr/>
        </p:nvSpPr>
        <p:spPr>
          <a:xfrm>
            <a:off x="1054100" y="1079500"/>
            <a:ext cx="3000000" cy="2013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DERIVACIÓN DEL RACISMO: RACISMO CIENTÍFICO </a:t>
            </a:r>
            <a:endParaRPr sz="1700" b="1" i="0" u="none" strike="noStrike" cap="none">
              <a:solidFill>
                <a:srgbClr val="ED3F5C"/>
              </a:solidFill>
              <a:latin typeface="Arial"/>
              <a:ea typeface="Arial"/>
              <a:cs typeface="Arial"/>
              <a:sym typeface="Arial"/>
            </a:endParaRPr>
          </a:p>
        </p:txBody>
      </p:sp>
      <p:pic>
        <p:nvPicPr>
          <p:cNvPr id="848" name="Google Shape;848;g33533d8eb05_0_1352"/>
          <p:cNvPicPr preferRelativeResize="0"/>
          <p:nvPr/>
        </p:nvPicPr>
        <p:blipFill rotWithShape="1">
          <a:blip r:embed="rId3">
            <a:alphaModFix/>
          </a:blip>
          <a:srcRect/>
          <a:stretch/>
        </p:blipFill>
        <p:spPr>
          <a:xfrm>
            <a:off x="6659033" y="331509"/>
            <a:ext cx="4671594" cy="2686166"/>
          </a:xfrm>
          <a:prstGeom prst="rect">
            <a:avLst/>
          </a:prstGeom>
          <a:noFill/>
          <a:ln>
            <a:noFill/>
          </a:ln>
        </p:spPr>
      </p:pic>
      <p:pic>
        <p:nvPicPr>
          <p:cNvPr id="849" name="Google Shape;849;g33533d8eb05_0_1352"/>
          <p:cNvPicPr preferRelativeResize="0"/>
          <p:nvPr/>
        </p:nvPicPr>
        <p:blipFill rotWithShape="1">
          <a:blip r:embed="rId4">
            <a:alphaModFix/>
          </a:blip>
          <a:srcRect/>
          <a:stretch/>
        </p:blipFill>
        <p:spPr>
          <a:xfrm>
            <a:off x="2849854" y="3466409"/>
            <a:ext cx="4339752" cy="27340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g33533d8eb05_3_1"/>
          <p:cNvPicPr preferRelativeResize="0"/>
          <p:nvPr/>
        </p:nvPicPr>
        <p:blipFill rotWithShape="1">
          <a:blip r:embed="rId3">
            <a:alphaModFix/>
          </a:blip>
          <a:srcRect/>
          <a:stretch/>
        </p:blipFill>
        <p:spPr>
          <a:xfrm>
            <a:off x="0" y="-78925"/>
            <a:ext cx="12285076" cy="6640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33533d8eb05_0_1362"/>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861" name="Google Shape;861;g33533d8eb05_0_1362"/>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862" name="Google Shape;862;g33533d8eb05_0_1362"/>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g33533d8eb05_0_1362"/>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g33533d8eb05_0_1362"/>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g33533d8eb05_0_1362"/>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g33533d8eb05_0_1362"/>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g33533d8eb05_0_1362"/>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g33533d8eb05_0_1362"/>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g33533d8eb05_0_1362"/>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g33533d8eb05_0_1362"/>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g33533d8eb05_0_1362"/>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g33533d8eb05_0_1362"/>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g33533d8eb05_0_1362"/>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g33533d8eb05_0_1362"/>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g33533d8eb05_0_1362"/>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g33533d8eb05_0_1362"/>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g33533d8eb05_0_1362"/>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g33533d8eb05_0_1362"/>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g33533d8eb05_0_1362"/>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g33533d8eb05_0_1362"/>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g33533d8eb05_0_1362"/>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g33533d8eb05_0_1362"/>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33533d8eb05_0_1362"/>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g33533d8eb05_0_1362"/>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g33533d8eb05_0_1362"/>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33533d8eb05_0_1362"/>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g33533d8eb05_0_1362"/>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g33533d8eb05_0_1362"/>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g33533d8eb05_0_1362"/>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g33533d8eb05_0_1362"/>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g33533d8eb05_0_1362"/>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33533d8eb05_0_1362"/>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33533d8eb05_0_1362"/>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33533d8eb05_0_1362"/>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g33533d8eb05_0_1362"/>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6" name="Google Shape;896;g33533d8eb05_0_1362"/>
          <p:cNvGrpSpPr/>
          <p:nvPr/>
        </p:nvGrpSpPr>
        <p:grpSpPr>
          <a:xfrm>
            <a:off x="4531437" y="9"/>
            <a:ext cx="1896579" cy="2799585"/>
            <a:chOff x="3402918" y="185975"/>
            <a:chExt cx="1371252" cy="2124599"/>
          </a:xfrm>
        </p:grpSpPr>
        <p:sp>
          <p:nvSpPr>
            <p:cNvPr id="897" name="Google Shape;897;g33533d8eb05_0_1362"/>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g33533d8eb05_0_1362"/>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g33533d8eb05_0_1362"/>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33533d8eb05_0_1362"/>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g33533d8eb05_0_1362"/>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2" name="Google Shape;902;g33533d8eb05_0_1362"/>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g33533d8eb05_0_1362"/>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g33533d8eb05_0_1362"/>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33533d8eb05_0_1362"/>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g33533d8eb05_0_1362"/>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g33533d8eb05_0_1362"/>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g33533d8eb05_0_1362"/>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g33533d8eb05_0_1362"/>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g33533d8eb05_0_1362"/>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g33533d8eb05_0_1362"/>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g33533d8eb05_0_1362"/>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g33533d8eb05_0_1362"/>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g33533d8eb05_0_1362"/>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g33533d8eb05_0_1362"/>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g33533d8eb05_0_1362"/>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g33533d8eb05_0_1362"/>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g33533d8eb05_0_1362"/>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g33533d8eb05_0_1362"/>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g33533d8eb05_0_1362"/>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g33533d8eb05_0_1362"/>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33533d8eb05_0_1362"/>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g33533d8eb05_0_1362"/>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g33533d8eb05_0_1362"/>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g33533d8eb05_0_1362"/>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33533d8eb05_0_1362"/>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g33533d8eb05_0_1362"/>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g33533d8eb05_0_1362"/>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g33533d8eb05_0_1362"/>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g33533d8eb05_0_1362"/>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g33533d8eb05_0_1362"/>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g33533d8eb05_0_1362"/>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g33533d8eb05_0_1362"/>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g33533d8eb05_0_1362"/>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g33533d8eb05_0_1362"/>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g33533d8eb05_0_1362"/>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g33533d8eb05_0_1362"/>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g33533d8eb05_0_1362"/>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g33533d8eb05_0_1362"/>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g33533d8eb05_0_1362"/>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g33533d8eb05_0_1362"/>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g33533d8eb05_0_1362"/>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g33533d8eb05_0_1362"/>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g33533d8eb05_0_1362"/>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33533d8eb05_0_1362"/>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g33533d8eb05_0_1362"/>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g33533d8eb05_0_1362"/>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g33533d8eb05_0_1362"/>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33533d8eb05_0_1362"/>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33533d8eb05_0_1362"/>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g33533d8eb05_0_1362"/>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g33533d8eb05_0_1362"/>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33533d8eb05_0_1362"/>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g33533d8eb05_0_1362"/>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g33533d8eb05_0_1362"/>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g33533d8eb05_0_1362"/>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g33533d8eb05_0_1362"/>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g33533d8eb05_0_1362"/>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g33533d8eb05_0_1362"/>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g33533d8eb05_0_1362"/>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33533d8eb05_0_1362"/>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g33533d8eb05_0_1362"/>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g33533d8eb05_0_1362"/>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g33533d8eb05_0_1362"/>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g33533d8eb05_0_1362"/>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g33533d8eb05_0_1362"/>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g33533d8eb05_0_1362"/>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g33533d8eb05_0_1362"/>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9" name="Google Shape;969;g33533d8eb05_0_1362"/>
          <p:cNvGrpSpPr/>
          <p:nvPr/>
        </p:nvGrpSpPr>
        <p:grpSpPr>
          <a:xfrm>
            <a:off x="3013487" y="1218960"/>
            <a:ext cx="457518" cy="600408"/>
            <a:chOff x="2304520" y="1130985"/>
            <a:chExt cx="330792" cy="455648"/>
          </a:xfrm>
        </p:grpSpPr>
        <p:sp>
          <p:nvSpPr>
            <p:cNvPr id="970" name="Google Shape;970;g33533d8eb05_0_1362"/>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g33533d8eb05_0_1362"/>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g33533d8eb05_0_1362"/>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g33533d8eb05_0_1362"/>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4" name="Google Shape;974;g33533d8eb05_0_1362"/>
          <p:cNvGrpSpPr/>
          <p:nvPr/>
        </p:nvGrpSpPr>
        <p:grpSpPr>
          <a:xfrm>
            <a:off x="673014" y="2595628"/>
            <a:ext cx="543843" cy="837677"/>
            <a:chOff x="480379" y="1988707"/>
            <a:chExt cx="393206" cy="635712"/>
          </a:xfrm>
        </p:grpSpPr>
        <p:sp>
          <p:nvSpPr>
            <p:cNvPr id="975" name="Google Shape;975;g33533d8eb05_0_1362"/>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33533d8eb05_0_1362"/>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g33533d8eb05_0_1362"/>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g33533d8eb05_0_1362"/>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g33533d8eb05_0_1362"/>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33533d8eb05_0_1362"/>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g33533d8eb05_0_1362"/>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g33533d8eb05_0_1362"/>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g33533d8eb05_0_1362"/>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4" name="Google Shape;984;g33533d8eb05_0_1362"/>
          <p:cNvSpPr txBox="1"/>
          <p:nvPr/>
        </p:nvSpPr>
        <p:spPr>
          <a:xfrm>
            <a:off x="8605165" y="1819380"/>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i="0" u="none" strike="noStrike" cap="none">
                <a:solidFill>
                  <a:schemeClr val="dk1"/>
                </a:solidFill>
                <a:latin typeface="Calibri"/>
                <a:ea typeface="Calibri"/>
                <a:cs typeface="Calibri"/>
                <a:sym typeface="Calibri"/>
              </a:rPr>
              <a:t>CLASE</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Google Shape;990;g33533d8eb05_0_1490"/>
          <p:cNvPicPr preferRelativeResize="0"/>
          <p:nvPr/>
        </p:nvPicPr>
        <p:blipFill rotWithShape="1">
          <a:blip r:embed="rId3">
            <a:alphaModFix/>
          </a:blip>
          <a:srcRect l="1657" r="8743"/>
          <a:stretch/>
        </p:blipFill>
        <p:spPr>
          <a:xfrm>
            <a:off x="6950481" y="394025"/>
            <a:ext cx="4546194" cy="5731600"/>
          </a:xfrm>
          <a:prstGeom prst="rect">
            <a:avLst/>
          </a:prstGeom>
          <a:noFill/>
          <a:ln>
            <a:noFill/>
          </a:ln>
        </p:spPr>
      </p:pic>
      <p:sp>
        <p:nvSpPr>
          <p:cNvPr id="991" name="Google Shape;991;g33533d8eb05_0_1490"/>
          <p:cNvSpPr txBox="1"/>
          <p:nvPr/>
        </p:nvSpPr>
        <p:spPr>
          <a:xfrm>
            <a:off x="2084400" y="5015098"/>
            <a:ext cx="3351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D3F5C"/>
                </a:solidFill>
                <a:latin typeface="Calibri"/>
                <a:ea typeface="Calibri"/>
                <a:cs typeface="Calibri"/>
                <a:sym typeface="Calibri"/>
              </a:rPr>
              <a:t>                          Trabajamos  para todos /Alimentamos a todos</a:t>
            </a:r>
            <a:endParaRPr sz="1400" b="1" i="0" u="none" strike="noStrike" cap="none">
              <a:solidFill>
                <a:srgbClr val="ED3F5C"/>
              </a:solidFill>
              <a:latin typeface="Arial"/>
              <a:ea typeface="Arial"/>
              <a:cs typeface="Arial"/>
              <a:sym typeface="Arial"/>
            </a:endParaRPr>
          </a:p>
        </p:txBody>
      </p:sp>
      <p:sp>
        <p:nvSpPr>
          <p:cNvPr id="992" name="Google Shape;992;g33533d8eb05_0_1490"/>
          <p:cNvSpPr txBox="1"/>
          <p:nvPr/>
        </p:nvSpPr>
        <p:spPr>
          <a:xfrm>
            <a:off x="3760007" y="1185199"/>
            <a:ext cx="3351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D3F5C"/>
                </a:solidFill>
                <a:latin typeface="Calibri"/>
                <a:ea typeface="Calibri"/>
                <a:cs typeface="Calibri"/>
                <a:sym typeface="Calibri"/>
              </a:rPr>
              <a:t>  Te gobernamos</a:t>
            </a:r>
            <a:endParaRPr sz="1400" b="1" i="0" u="none" strike="noStrike" cap="none">
              <a:solidFill>
                <a:srgbClr val="ED3F5C"/>
              </a:solidFill>
              <a:latin typeface="Arial"/>
              <a:ea typeface="Arial"/>
              <a:cs typeface="Arial"/>
              <a:sym typeface="Arial"/>
            </a:endParaRPr>
          </a:p>
        </p:txBody>
      </p:sp>
      <p:sp>
        <p:nvSpPr>
          <p:cNvPr id="993" name="Google Shape;993;g33533d8eb05_0_1490"/>
          <p:cNvSpPr txBox="1"/>
          <p:nvPr/>
        </p:nvSpPr>
        <p:spPr>
          <a:xfrm>
            <a:off x="2084409" y="2122511"/>
            <a:ext cx="3351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D3F5C"/>
                </a:solidFill>
                <a:latin typeface="Calibri"/>
                <a:ea typeface="Calibri"/>
                <a:cs typeface="Calibri"/>
                <a:sym typeface="Calibri"/>
              </a:rPr>
              <a:t>  Te engañamos </a:t>
            </a:r>
            <a:endParaRPr sz="1400" b="1" i="0" u="none" strike="noStrike" cap="none">
              <a:solidFill>
                <a:srgbClr val="ED3F5C"/>
              </a:solidFill>
              <a:latin typeface="Arial"/>
              <a:ea typeface="Arial"/>
              <a:cs typeface="Arial"/>
              <a:sym typeface="Arial"/>
            </a:endParaRPr>
          </a:p>
        </p:txBody>
      </p:sp>
      <p:sp>
        <p:nvSpPr>
          <p:cNvPr id="994" name="Google Shape;994;g33533d8eb05_0_1490"/>
          <p:cNvSpPr txBox="1"/>
          <p:nvPr/>
        </p:nvSpPr>
        <p:spPr>
          <a:xfrm>
            <a:off x="3760007" y="2693149"/>
            <a:ext cx="3351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D3F5C"/>
                </a:solidFill>
                <a:latin typeface="Calibri"/>
                <a:ea typeface="Calibri"/>
                <a:cs typeface="Calibri"/>
                <a:sym typeface="Calibri"/>
              </a:rPr>
              <a:t>  Te disparamos</a:t>
            </a:r>
            <a:endParaRPr sz="1400" b="1" i="0" u="none" strike="noStrike" cap="none">
              <a:solidFill>
                <a:srgbClr val="ED3F5C"/>
              </a:solidFill>
              <a:latin typeface="Arial"/>
              <a:ea typeface="Arial"/>
              <a:cs typeface="Arial"/>
              <a:sym typeface="Arial"/>
            </a:endParaRPr>
          </a:p>
        </p:txBody>
      </p:sp>
      <p:sp>
        <p:nvSpPr>
          <p:cNvPr id="995" name="Google Shape;995;g33533d8eb05_0_1490"/>
          <p:cNvSpPr txBox="1"/>
          <p:nvPr/>
        </p:nvSpPr>
        <p:spPr>
          <a:xfrm>
            <a:off x="1188250" y="3645436"/>
            <a:ext cx="3351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D3F5C"/>
                </a:solidFill>
                <a:latin typeface="Calibri"/>
                <a:ea typeface="Calibri"/>
                <a:cs typeface="Calibri"/>
                <a:sym typeface="Calibri"/>
              </a:rPr>
              <a:t> Comemos por ti</a:t>
            </a:r>
            <a:endParaRPr sz="1400" b="1" i="0" u="none" strike="noStrike" cap="none">
              <a:solidFill>
                <a:srgbClr val="ED3F5C"/>
              </a:solidFill>
              <a:latin typeface="Arial"/>
              <a:ea typeface="Arial"/>
              <a:cs typeface="Arial"/>
              <a:sym typeface="Arial"/>
            </a:endParaRPr>
          </a:p>
        </p:txBody>
      </p:sp>
      <p:cxnSp>
        <p:nvCxnSpPr>
          <p:cNvPr id="996" name="Google Shape;996;g33533d8eb05_0_1490"/>
          <p:cNvCxnSpPr>
            <a:endCxn id="992" idx="1"/>
          </p:cNvCxnSpPr>
          <p:nvPr/>
        </p:nvCxnSpPr>
        <p:spPr>
          <a:xfrm flipH="1">
            <a:off x="3760007" y="1244449"/>
            <a:ext cx="5121600" cy="171600"/>
          </a:xfrm>
          <a:prstGeom prst="curvedConnector5">
            <a:avLst>
              <a:gd name="adj1" fmla="val 17283"/>
              <a:gd name="adj2" fmla="val -173295"/>
              <a:gd name="adj3" fmla="val 104649"/>
            </a:avLst>
          </a:prstGeom>
          <a:noFill/>
          <a:ln w="28575" cap="flat" cmpd="sng">
            <a:solidFill>
              <a:srgbClr val="5BCFC5"/>
            </a:solidFill>
            <a:prstDash val="dash"/>
            <a:round/>
            <a:headEnd type="none" w="sm" len="sm"/>
            <a:tailEnd type="none" w="sm" len="sm"/>
          </a:ln>
        </p:spPr>
      </p:cxnSp>
      <p:cxnSp>
        <p:nvCxnSpPr>
          <p:cNvPr id="997" name="Google Shape;997;g33533d8eb05_0_1490"/>
          <p:cNvCxnSpPr>
            <a:endCxn id="993" idx="1"/>
          </p:cNvCxnSpPr>
          <p:nvPr/>
        </p:nvCxnSpPr>
        <p:spPr>
          <a:xfrm flipH="1">
            <a:off x="2084409" y="2234561"/>
            <a:ext cx="6597900" cy="118800"/>
          </a:xfrm>
          <a:prstGeom prst="curvedConnector5">
            <a:avLst>
              <a:gd name="adj1" fmla="val 24603"/>
              <a:gd name="adj2" fmla="val -294760"/>
              <a:gd name="adj3" fmla="val 103609"/>
            </a:avLst>
          </a:prstGeom>
          <a:noFill/>
          <a:ln w="28575" cap="flat" cmpd="sng">
            <a:solidFill>
              <a:srgbClr val="43BFB0"/>
            </a:solidFill>
            <a:prstDash val="dash"/>
            <a:round/>
            <a:headEnd type="none" w="sm" len="sm"/>
            <a:tailEnd type="none" w="sm" len="sm"/>
          </a:ln>
        </p:spPr>
      </p:cxnSp>
      <p:cxnSp>
        <p:nvCxnSpPr>
          <p:cNvPr id="998" name="Google Shape;998;g33533d8eb05_0_1490"/>
          <p:cNvCxnSpPr>
            <a:endCxn id="994" idx="1"/>
          </p:cNvCxnSpPr>
          <p:nvPr/>
        </p:nvCxnSpPr>
        <p:spPr>
          <a:xfrm flipH="1">
            <a:off x="3760007" y="2837599"/>
            <a:ext cx="4638900" cy="86400"/>
          </a:xfrm>
          <a:prstGeom prst="curvedConnector5">
            <a:avLst>
              <a:gd name="adj1" fmla="val 13878"/>
              <a:gd name="adj2" fmla="val -442795"/>
              <a:gd name="adj3" fmla="val 105133"/>
            </a:avLst>
          </a:prstGeom>
          <a:noFill/>
          <a:ln w="28575" cap="flat" cmpd="sng">
            <a:solidFill>
              <a:srgbClr val="5BCFC5"/>
            </a:solidFill>
            <a:prstDash val="dash"/>
            <a:round/>
            <a:headEnd type="none" w="sm" len="sm"/>
            <a:tailEnd type="none" w="sm" len="sm"/>
          </a:ln>
        </p:spPr>
      </p:cxnSp>
      <p:cxnSp>
        <p:nvCxnSpPr>
          <p:cNvPr id="999" name="Google Shape;999;g33533d8eb05_0_1490"/>
          <p:cNvCxnSpPr>
            <a:stCxn id="995" idx="1"/>
          </p:cNvCxnSpPr>
          <p:nvPr/>
        </p:nvCxnSpPr>
        <p:spPr>
          <a:xfrm>
            <a:off x="1188250" y="3876286"/>
            <a:ext cx="5831400" cy="51900"/>
          </a:xfrm>
          <a:prstGeom prst="curvedConnector5">
            <a:avLst>
              <a:gd name="adj1" fmla="val -4083"/>
              <a:gd name="adj2" fmla="val 903613"/>
              <a:gd name="adj3" fmla="val 78735"/>
            </a:avLst>
          </a:prstGeom>
          <a:noFill/>
          <a:ln w="28575" cap="flat" cmpd="sng">
            <a:solidFill>
              <a:srgbClr val="5BCFC5"/>
            </a:solidFill>
            <a:prstDash val="dash"/>
            <a:round/>
            <a:headEnd type="none" w="sm" len="sm"/>
            <a:tailEnd type="none" w="sm" len="sm"/>
          </a:ln>
        </p:spPr>
      </p:cxnSp>
      <p:cxnSp>
        <p:nvCxnSpPr>
          <p:cNvPr id="1000" name="Google Shape;1000;g33533d8eb05_0_1490"/>
          <p:cNvCxnSpPr>
            <a:stCxn id="991" idx="1"/>
          </p:cNvCxnSpPr>
          <p:nvPr/>
        </p:nvCxnSpPr>
        <p:spPr>
          <a:xfrm rot="10800000" flipH="1">
            <a:off x="2084400" y="5245048"/>
            <a:ext cx="7788600" cy="139500"/>
          </a:xfrm>
          <a:prstGeom prst="curvedConnector5">
            <a:avLst>
              <a:gd name="adj1" fmla="val -3057"/>
              <a:gd name="adj2" fmla="val 435538"/>
              <a:gd name="adj3" fmla="val 71514"/>
            </a:avLst>
          </a:prstGeom>
          <a:noFill/>
          <a:ln w="28575" cap="flat" cmpd="sng">
            <a:solidFill>
              <a:srgbClr val="5BCFC5"/>
            </a:solidFill>
            <a:prstDash val="dash"/>
            <a:round/>
            <a:headEnd type="none" w="sm" len="sm"/>
            <a:tailEnd type="none" w="sm" len="sm"/>
          </a:ln>
        </p:spPr>
      </p:cxnSp>
      <p:sp>
        <p:nvSpPr>
          <p:cNvPr id="1001" name="Google Shape;1001;g33533d8eb05_0_1490"/>
          <p:cNvSpPr txBox="1"/>
          <p:nvPr/>
        </p:nvSpPr>
        <p:spPr>
          <a:xfrm>
            <a:off x="417625" y="394025"/>
            <a:ext cx="3176400" cy="1348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ED3F5C"/>
                </a:solidFill>
                <a:latin typeface="Calibri"/>
                <a:ea typeface="Calibri"/>
                <a:cs typeface="Calibri"/>
                <a:sym typeface="Calibri"/>
              </a:rPr>
              <a:t>PIRÁMIDE DEL CAPITALISMO DE 1917</a:t>
            </a:r>
            <a:endParaRPr sz="1200" b="1" i="0" u="none" strike="noStrike" cap="none">
              <a:solidFill>
                <a:srgbClr val="ED3F5C"/>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g33533d8eb05_0_1517"/>
          <p:cNvSpPr txBox="1"/>
          <p:nvPr/>
        </p:nvSpPr>
        <p:spPr>
          <a:xfrm>
            <a:off x="1054100" y="1079500"/>
            <a:ext cx="30000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CAPITALISMO NEOLIBERAL </a:t>
            </a:r>
            <a:endParaRPr sz="1700" b="1" i="0" u="none" strike="noStrike" cap="none">
              <a:solidFill>
                <a:srgbClr val="ED3F5C"/>
              </a:solidFill>
              <a:latin typeface="Arial"/>
              <a:ea typeface="Arial"/>
              <a:cs typeface="Arial"/>
              <a:sym typeface="Arial"/>
            </a:endParaRPr>
          </a:p>
        </p:txBody>
      </p:sp>
      <p:pic>
        <p:nvPicPr>
          <p:cNvPr id="1008" name="Google Shape;1008;g33533d8eb05_0_1517"/>
          <p:cNvPicPr preferRelativeResize="0"/>
          <p:nvPr/>
        </p:nvPicPr>
        <p:blipFill rotWithShape="1">
          <a:blip r:embed="rId3">
            <a:alphaModFix/>
          </a:blip>
          <a:srcRect/>
          <a:stretch/>
        </p:blipFill>
        <p:spPr>
          <a:xfrm>
            <a:off x="4191001" y="1408523"/>
            <a:ext cx="7360925" cy="4383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33533d8eb05_0_1525"/>
          <p:cNvSpPr txBox="1"/>
          <p:nvPr/>
        </p:nvSpPr>
        <p:spPr>
          <a:xfrm>
            <a:off x="752325" y="1819425"/>
            <a:ext cx="32160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DESIGUALDADES GEOPOLÍTICAS </a:t>
            </a:r>
            <a:endParaRPr sz="1700" b="1" i="0" u="none" strike="noStrike" cap="none">
              <a:solidFill>
                <a:srgbClr val="ED3F5C"/>
              </a:solidFill>
              <a:latin typeface="Arial"/>
              <a:ea typeface="Arial"/>
              <a:cs typeface="Arial"/>
              <a:sym typeface="Arial"/>
            </a:endParaRPr>
          </a:p>
        </p:txBody>
      </p:sp>
      <p:pic>
        <p:nvPicPr>
          <p:cNvPr id="1015" name="Google Shape;1015;g33533d8eb05_0_1525"/>
          <p:cNvPicPr preferRelativeResize="0"/>
          <p:nvPr/>
        </p:nvPicPr>
        <p:blipFill rotWithShape="1">
          <a:blip r:embed="rId3">
            <a:alphaModFix/>
          </a:blip>
          <a:srcRect/>
          <a:stretch/>
        </p:blipFill>
        <p:spPr>
          <a:xfrm>
            <a:off x="4221025" y="810000"/>
            <a:ext cx="3159500" cy="2933825"/>
          </a:xfrm>
          <a:prstGeom prst="rect">
            <a:avLst/>
          </a:prstGeom>
          <a:noFill/>
          <a:ln>
            <a:noFill/>
          </a:ln>
        </p:spPr>
      </p:pic>
      <p:pic>
        <p:nvPicPr>
          <p:cNvPr id="1016" name="Google Shape;1016;g33533d8eb05_0_1525"/>
          <p:cNvPicPr preferRelativeResize="0"/>
          <p:nvPr/>
        </p:nvPicPr>
        <p:blipFill rotWithShape="1">
          <a:blip r:embed="rId4">
            <a:alphaModFix/>
          </a:blip>
          <a:srcRect/>
          <a:stretch/>
        </p:blipFill>
        <p:spPr>
          <a:xfrm>
            <a:off x="3876525" y="3667313"/>
            <a:ext cx="4063999" cy="2438400"/>
          </a:xfrm>
          <a:prstGeom prst="rect">
            <a:avLst/>
          </a:prstGeom>
          <a:noFill/>
          <a:ln>
            <a:noFill/>
          </a:ln>
        </p:spPr>
      </p:pic>
      <p:pic>
        <p:nvPicPr>
          <p:cNvPr id="1017" name="Google Shape;1017;g33533d8eb05_0_1525"/>
          <p:cNvPicPr preferRelativeResize="0"/>
          <p:nvPr/>
        </p:nvPicPr>
        <p:blipFill rotWithShape="1">
          <a:blip r:embed="rId5">
            <a:alphaModFix/>
          </a:blip>
          <a:srcRect/>
          <a:stretch/>
        </p:blipFill>
        <p:spPr>
          <a:xfrm>
            <a:off x="7633230" y="810000"/>
            <a:ext cx="3863444" cy="3124275"/>
          </a:xfrm>
          <a:prstGeom prst="rect">
            <a:avLst/>
          </a:prstGeom>
          <a:noFill/>
          <a:ln>
            <a:noFill/>
          </a:ln>
        </p:spPr>
      </p:pic>
      <p:pic>
        <p:nvPicPr>
          <p:cNvPr id="1018" name="Google Shape;1018;g33533d8eb05_0_1525"/>
          <p:cNvPicPr preferRelativeResize="0"/>
          <p:nvPr/>
        </p:nvPicPr>
        <p:blipFill rotWithShape="1">
          <a:blip r:embed="rId6">
            <a:alphaModFix/>
          </a:blip>
          <a:srcRect/>
          <a:stretch/>
        </p:blipFill>
        <p:spPr>
          <a:xfrm>
            <a:off x="8123600" y="3479200"/>
            <a:ext cx="3159500" cy="2646419"/>
          </a:xfrm>
          <a:prstGeom prst="rect">
            <a:avLst/>
          </a:prstGeom>
          <a:noFill/>
          <a:ln>
            <a:noFill/>
          </a:ln>
        </p:spPr>
      </p:pic>
      <p:pic>
        <p:nvPicPr>
          <p:cNvPr id="1019" name="Google Shape;1019;g33533d8eb05_0_1525"/>
          <p:cNvPicPr preferRelativeResize="0"/>
          <p:nvPr/>
        </p:nvPicPr>
        <p:blipFill rotWithShape="1">
          <a:blip r:embed="rId7">
            <a:alphaModFix/>
          </a:blip>
          <a:srcRect/>
          <a:stretch/>
        </p:blipFill>
        <p:spPr>
          <a:xfrm>
            <a:off x="752325" y="3507125"/>
            <a:ext cx="3047999" cy="259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g33533d8eb05_0_1544"/>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1025" name="Google Shape;1025;g33533d8eb05_0_1544"/>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026" name="Google Shape;1026;g33533d8eb05_0_1544"/>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g33533d8eb05_0_1544"/>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g33533d8eb05_0_1544"/>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g33533d8eb05_0_1544"/>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g33533d8eb05_0_1544"/>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g33533d8eb05_0_1544"/>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g33533d8eb05_0_1544"/>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33533d8eb05_0_1544"/>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g33533d8eb05_0_1544"/>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g33533d8eb05_0_1544"/>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g33533d8eb05_0_1544"/>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g33533d8eb05_0_1544"/>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g33533d8eb05_0_1544"/>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g33533d8eb05_0_1544"/>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g33533d8eb05_0_1544"/>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g33533d8eb05_0_1544"/>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g33533d8eb05_0_1544"/>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g33533d8eb05_0_1544"/>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g33533d8eb05_0_1544"/>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g33533d8eb05_0_1544"/>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g33533d8eb05_0_1544"/>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g33533d8eb05_0_1544"/>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g33533d8eb05_0_1544"/>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g33533d8eb05_0_1544"/>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g33533d8eb05_0_1544"/>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g33533d8eb05_0_1544"/>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g33533d8eb05_0_1544"/>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g33533d8eb05_0_1544"/>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g33533d8eb05_0_1544"/>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g33533d8eb05_0_1544"/>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g33533d8eb05_0_1544"/>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g33533d8eb05_0_1544"/>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g33533d8eb05_0_1544"/>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g33533d8eb05_0_1544"/>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0" name="Google Shape;1060;g33533d8eb05_0_1544"/>
          <p:cNvGrpSpPr/>
          <p:nvPr/>
        </p:nvGrpSpPr>
        <p:grpSpPr>
          <a:xfrm>
            <a:off x="4531437" y="9"/>
            <a:ext cx="1896579" cy="2799585"/>
            <a:chOff x="3402918" y="185975"/>
            <a:chExt cx="1371252" cy="2124599"/>
          </a:xfrm>
        </p:grpSpPr>
        <p:sp>
          <p:nvSpPr>
            <p:cNvPr id="1061" name="Google Shape;1061;g33533d8eb05_0_1544"/>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g33533d8eb05_0_1544"/>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g33533d8eb05_0_1544"/>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g33533d8eb05_0_1544"/>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g33533d8eb05_0_1544"/>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6" name="Google Shape;1066;g33533d8eb05_0_1544"/>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g33533d8eb05_0_1544"/>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g33533d8eb05_0_1544"/>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g33533d8eb05_0_1544"/>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g33533d8eb05_0_1544"/>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g33533d8eb05_0_1544"/>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g33533d8eb05_0_1544"/>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g33533d8eb05_0_1544"/>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g33533d8eb05_0_1544"/>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g33533d8eb05_0_1544"/>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g33533d8eb05_0_1544"/>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g33533d8eb05_0_1544"/>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g33533d8eb05_0_1544"/>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g33533d8eb05_0_1544"/>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g33533d8eb05_0_1544"/>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g33533d8eb05_0_1544"/>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g33533d8eb05_0_1544"/>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g33533d8eb05_0_1544"/>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g33533d8eb05_0_1544"/>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g33533d8eb05_0_1544"/>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g33533d8eb05_0_1544"/>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g33533d8eb05_0_1544"/>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g33533d8eb05_0_1544"/>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g33533d8eb05_0_1544"/>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g33533d8eb05_0_1544"/>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g33533d8eb05_0_1544"/>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g33533d8eb05_0_1544"/>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g33533d8eb05_0_1544"/>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g33533d8eb05_0_1544"/>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g33533d8eb05_0_1544"/>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g33533d8eb05_0_1544"/>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g33533d8eb05_0_1544"/>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g33533d8eb05_0_1544"/>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g33533d8eb05_0_1544"/>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g33533d8eb05_0_1544"/>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g33533d8eb05_0_1544"/>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g33533d8eb05_0_1544"/>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g33533d8eb05_0_1544"/>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g33533d8eb05_0_1544"/>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g33533d8eb05_0_1544"/>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g33533d8eb05_0_1544"/>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g33533d8eb05_0_1544"/>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g33533d8eb05_0_1544"/>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g33533d8eb05_0_1544"/>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g33533d8eb05_0_1544"/>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g33533d8eb05_0_1544"/>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g33533d8eb05_0_1544"/>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g33533d8eb05_0_1544"/>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g33533d8eb05_0_1544"/>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g33533d8eb05_0_1544"/>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g33533d8eb05_0_1544"/>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g33533d8eb05_0_1544"/>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g33533d8eb05_0_1544"/>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g33533d8eb05_0_1544"/>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g33533d8eb05_0_1544"/>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g33533d8eb05_0_1544"/>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g33533d8eb05_0_1544"/>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g33533d8eb05_0_1544"/>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g33533d8eb05_0_1544"/>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g33533d8eb05_0_1544"/>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g33533d8eb05_0_1544"/>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g33533d8eb05_0_1544"/>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g33533d8eb05_0_1544"/>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g33533d8eb05_0_1544"/>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g33533d8eb05_0_1544"/>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g33533d8eb05_0_1544"/>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g33533d8eb05_0_1544"/>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3" name="Google Shape;1133;g33533d8eb05_0_1544"/>
          <p:cNvGrpSpPr/>
          <p:nvPr/>
        </p:nvGrpSpPr>
        <p:grpSpPr>
          <a:xfrm>
            <a:off x="3013487" y="1218960"/>
            <a:ext cx="457518" cy="600408"/>
            <a:chOff x="2304520" y="1130985"/>
            <a:chExt cx="330792" cy="455648"/>
          </a:xfrm>
        </p:grpSpPr>
        <p:sp>
          <p:nvSpPr>
            <p:cNvPr id="1134" name="Google Shape;1134;g33533d8eb05_0_1544"/>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g33533d8eb05_0_1544"/>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g33533d8eb05_0_1544"/>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g33533d8eb05_0_1544"/>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8" name="Google Shape;1138;g33533d8eb05_0_1544"/>
          <p:cNvGrpSpPr/>
          <p:nvPr/>
        </p:nvGrpSpPr>
        <p:grpSpPr>
          <a:xfrm>
            <a:off x="673014" y="2595628"/>
            <a:ext cx="543843" cy="837677"/>
            <a:chOff x="480379" y="1988707"/>
            <a:chExt cx="393206" cy="635712"/>
          </a:xfrm>
        </p:grpSpPr>
        <p:sp>
          <p:nvSpPr>
            <p:cNvPr id="1139" name="Google Shape;1139;g33533d8eb05_0_1544"/>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g33533d8eb05_0_1544"/>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g33533d8eb05_0_1544"/>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g33533d8eb05_0_1544"/>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g33533d8eb05_0_1544"/>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g33533d8eb05_0_1544"/>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g33533d8eb05_0_1544"/>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g33533d8eb05_0_1544"/>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g33533d8eb05_0_1544"/>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8" name="Google Shape;1148;g33533d8eb05_0_1544"/>
          <p:cNvSpPr txBox="1"/>
          <p:nvPr/>
        </p:nvSpPr>
        <p:spPr>
          <a:xfrm>
            <a:off x="8605165" y="1819380"/>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i="0" u="none" strike="noStrike" cap="none">
                <a:solidFill>
                  <a:schemeClr val="dk1"/>
                </a:solidFill>
                <a:latin typeface="Calibri"/>
                <a:ea typeface="Calibri"/>
                <a:cs typeface="Calibri"/>
                <a:sym typeface="Calibri"/>
              </a:rPr>
              <a:t>GÉNERO</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g33533d8eb05_0_2003"/>
          <p:cNvSpPr txBox="1"/>
          <p:nvPr/>
        </p:nvSpPr>
        <p:spPr>
          <a:xfrm>
            <a:off x="1054100" y="1079500"/>
            <a:ext cx="30000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MACHISMO Y PATRIARCADO</a:t>
            </a:r>
            <a:endParaRPr sz="1700" b="1" i="0" u="none" strike="noStrike" cap="none">
              <a:solidFill>
                <a:srgbClr val="ED3F5C"/>
              </a:solidFill>
              <a:latin typeface="Arial"/>
              <a:ea typeface="Arial"/>
              <a:cs typeface="Arial"/>
              <a:sym typeface="Arial"/>
            </a:endParaRPr>
          </a:p>
        </p:txBody>
      </p:sp>
      <p:pic>
        <p:nvPicPr>
          <p:cNvPr id="1155" name="Google Shape;1155;g33533d8eb05_0_2003"/>
          <p:cNvPicPr preferRelativeResize="0"/>
          <p:nvPr/>
        </p:nvPicPr>
        <p:blipFill rotWithShape="1">
          <a:blip r:embed="rId3">
            <a:alphaModFix/>
          </a:blip>
          <a:srcRect/>
          <a:stretch/>
        </p:blipFill>
        <p:spPr>
          <a:xfrm>
            <a:off x="6340475" y="810000"/>
            <a:ext cx="5156200" cy="3488025"/>
          </a:xfrm>
          <a:prstGeom prst="rect">
            <a:avLst/>
          </a:prstGeom>
          <a:noFill/>
          <a:ln>
            <a:noFill/>
          </a:ln>
        </p:spPr>
      </p:pic>
      <p:pic>
        <p:nvPicPr>
          <p:cNvPr id="1156" name="Google Shape;1156;g33533d8eb05_0_2003"/>
          <p:cNvPicPr preferRelativeResize="0"/>
          <p:nvPr/>
        </p:nvPicPr>
        <p:blipFill rotWithShape="1">
          <a:blip r:embed="rId4">
            <a:alphaModFix/>
          </a:blip>
          <a:srcRect/>
          <a:stretch/>
        </p:blipFill>
        <p:spPr>
          <a:xfrm>
            <a:off x="7610475" y="3591975"/>
            <a:ext cx="3886200" cy="2533650"/>
          </a:xfrm>
          <a:prstGeom prst="rect">
            <a:avLst/>
          </a:prstGeom>
          <a:noFill/>
          <a:ln>
            <a:noFill/>
          </a:ln>
        </p:spPr>
      </p:pic>
      <p:pic>
        <p:nvPicPr>
          <p:cNvPr id="1157" name="Google Shape;1157;g33533d8eb05_0_2003"/>
          <p:cNvPicPr preferRelativeResize="0"/>
          <p:nvPr/>
        </p:nvPicPr>
        <p:blipFill rotWithShape="1">
          <a:blip r:embed="rId5">
            <a:alphaModFix/>
          </a:blip>
          <a:srcRect/>
          <a:stretch/>
        </p:blipFill>
        <p:spPr>
          <a:xfrm>
            <a:off x="3644900" y="3591975"/>
            <a:ext cx="3886200" cy="2533650"/>
          </a:xfrm>
          <a:prstGeom prst="rect">
            <a:avLst/>
          </a:prstGeom>
          <a:noFill/>
          <a:ln>
            <a:noFill/>
          </a:ln>
        </p:spPr>
      </p:pic>
      <p:pic>
        <p:nvPicPr>
          <p:cNvPr id="1158" name="Google Shape;1158;g33533d8eb05_0_2003"/>
          <p:cNvPicPr preferRelativeResize="0"/>
          <p:nvPr/>
        </p:nvPicPr>
        <p:blipFill rotWithShape="1">
          <a:blip r:embed="rId6">
            <a:alphaModFix/>
          </a:blip>
          <a:srcRect/>
          <a:stretch/>
        </p:blipFill>
        <p:spPr>
          <a:xfrm>
            <a:off x="1054100" y="2178400"/>
            <a:ext cx="3886200" cy="245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33533d8eb05_0_248"/>
          <p:cNvSpPr/>
          <p:nvPr/>
        </p:nvSpPr>
        <p:spPr>
          <a:xfrm rot="-1219767">
            <a:off x="4096282" y="2121870"/>
            <a:ext cx="577497" cy="386979"/>
          </a:xfrm>
          <a:custGeom>
            <a:avLst/>
            <a:gdLst/>
            <a:ahLst/>
            <a:cxnLst/>
            <a:rect l="l" t="t" r="r" b="b"/>
            <a:pathLst>
              <a:path w="12859" h="9351" extrusionOk="0">
                <a:moveTo>
                  <a:pt x="1806" y="828"/>
                </a:moveTo>
                <a:lnTo>
                  <a:pt x="1806" y="828"/>
                </a:lnTo>
                <a:cubicBezTo>
                  <a:pt x="5194" y="891"/>
                  <a:pt x="8361" y="1240"/>
                  <a:pt x="11591" y="1525"/>
                </a:cubicBezTo>
                <a:cubicBezTo>
                  <a:pt x="11401" y="3647"/>
                  <a:pt x="10641" y="5547"/>
                  <a:pt x="9945" y="7669"/>
                </a:cubicBezTo>
                <a:cubicBezTo>
                  <a:pt x="7284" y="5230"/>
                  <a:pt x="4339" y="3457"/>
                  <a:pt x="1806" y="828"/>
                </a:cubicBezTo>
                <a:close/>
                <a:moveTo>
                  <a:pt x="1203" y="0"/>
                </a:moveTo>
                <a:cubicBezTo>
                  <a:pt x="804" y="0"/>
                  <a:pt x="423" y="139"/>
                  <a:pt x="222" y="511"/>
                </a:cubicBezTo>
                <a:cubicBezTo>
                  <a:pt x="1" y="923"/>
                  <a:pt x="444" y="1113"/>
                  <a:pt x="602" y="1367"/>
                </a:cubicBezTo>
                <a:cubicBezTo>
                  <a:pt x="2946" y="4818"/>
                  <a:pt x="6778" y="6465"/>
                  <a:pt x="9596" y="9157"/>
                </a:cubicBezTo>
                <a:cubicBezTo>
                  <a:pt x="9822" y="9270"/>
                  <a:pt x="10009" y="9351"/>
                  <a:pt x="10162" y="9351"/>
                </a:cubicBezTo>
                <a:cubicBezTo>
                  <a:pt x="10353" y="9351"/>
                  <a:pt x="10490" y="9224"/>
                  <a:pt x="10578" y="8872"/>
                </a:cubicBezTo>
                <a:cubicBezTo>
                  <a:pt x="10800" y="7985"/>
                  <a:pt x="11021" y="7035"/>
                  <a:pt x="11370" y="6180"/>
                </a:cubicBezTo>
                <a:cubicBezTo>
                  <a:pt x="11908" y="4755"/>
                  <a:pt x="12035" y="3235"/>
                  <a:pt x="12573" y="1842"/>
                </a:cubicBezTo>
                <a:cubicBezTo>
                  <a:pt x="12858" y="1113"/>
                  <a:pt x="12763" y="860"/>
                  <a:pt x="12035" y="828"/>
                </a:cubicBezTo>
                <a:cubicBezTo>
                  <a:pt x="10515" y="701"/>
                  <a:pt x="8995" y="511"/>
                  <a:pt x="7474" y="416"/>
                </a:cubicBezTo>
                <a:cubicBezTo>
                  <a:pt x="5416" y="258"/>
                  <a:pt x="3389" y="163"/>
                  <a:pt x="1331" y="5"/>
                </a:cubicBezTo>
                <a:cubicBezTo>
                  <a:pt x="1288" y="2"/>
                  <a:pt x="1245" y="0"/>
                  <a:pt x="1203"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33533d8eb05_0_248"/>
          <p:cNvSpPr/>
          <p:nvPr/>
        </p:nvSpPr>
        <p:spPr>
          <a:xfrm>
            <a:off x="7523376" y="1983683"/>
            <a:ext cx="545069" cy="357180"/>
          </a:xfrm>
          <a:custGeom>
            <a:avLst/>
            <a:gdLst/>
            <a:ahLst/>
            <a:cxnLst/>
            <a:rect l="l" t="t" r="r" b="b"/>
            <a:pathLst>
              <a:path w="11950" h="8797" extrusionOk="0">
                <a:moveTo>
                  <a:pt x="1055" y="733"/>
                </a:moveTo>
                <a:lnTo>
                  <a:pt x="1055" y="733"/>
                </a:lnTo>
                <a:cubicBezTo>
                  <a:pt x="4222" y="1208"/>
                  <a:pt x="7325" y="1367"/>
                  <a:pt x="10556" y="1652"/>
                </a:cubicBezTo>
                <a:cubicBezTo>
                  <a:pt x="9574" y="2127"/>
                  <a:pt x="8592" y="2602"/>
                  <a:pt x="7642" y="3109"/>
                </a:cubicBezTo>
                <a:cubicBezTo>
                  <a:pt x="6629" y="3647"/>
                  <a:pt x="5679" y="4249"/>
                  <a:pt x="4823" y="5040"/>
                </a:cubicBezTo>
                <a:cubicBezTo>
                  <a:pt x="4000" y="5800"/>
                  <a:pt x="3208" y="6592"/>
                  <a:pt x="2290" y="7511"/>
                </a:cubicBezTo>
                <a:cubicBezTo>
                  <a:pt x="2195" y="5104"/>
                  <a:pt x="960" y="3109"/>
                  <a:pt x="1055" y="733"/>
                </a:cubicBezTo>
                <a:close/>
                <a:moveTo>
                  <a:pt x="899" y="1"/>
                </a:moveTo>
                <a:cubicBezTo>
                  <a:pt x="47" y="1"/>
                  <a:pt x="0" y="297"/>
                  <a:pt x="105" y="1367"/>
                </a:cubicBezTo>
                <a:cubicBezTo>
                  <a:pt x="390" y="3647"/>
                  <a:pt x="1055" y="5864"/>
                  <a:pt x="1435" y="8112"/>
                </a:cubicBezTo>
                <a:cubicBezTo>
                  <a:pt x="1533" y="8581"/>
                  <a:pt x="1678" y="8797"/>
                  <a:pt x="1924" y="8797"/>
                </a:cubicBezTo>
                <a:cubicBezTo>
                  <a:pt x="2077" y="8797"/>
                  <a:pt x="2269" y="8713"/>
                  <a:pt x="2512" y="8556"/>
                </a:cubicBezTo>
                <a:cubicBezTo>
                  <a:pt x="5425" y="6687"/>
                  <a:pt x="7895" y="4217"/>
                  <a:pt x="10777" y="2348"/>
                </a:cubicBezTo>
                <a:cubicBezTo>
                  <a:pt x="11221" y="2095"/>
                  <a:pt x="11949" y="1747"/>
                  <a:pt x="11759" y="1145"/>
                </a:cubicBezTo>
                <a:cubicBezTo>
                  <a:pt x="11655" y="751"/>
                  <a:pt x="11293" y="683"/>
                  <a:pt x="10904" y="683"/>
                </a:cubicBezTo>
                <a:cubicBezTo>
                  <a:pt x="10700" y="683"/>
                  <a:pt x="10488" y="702"/>
                  <a:pt x="10302" y="702"/>
                </a:cubicBezTo>
                <a:cubicBezTo>
                  <a:pt x="7294" y="607"/>
                  <a:pt x="4253" y="512"/>
                  <a:pt x="1562" y="37"/>
                </a:cubicBezTo>
                <a:cubicBezTo>
                  <a:pt x="1300" y="14"/>
                  <a:pt x="1081" y="1"/>
                  <a:pt x="899"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33533d8eb05_0_248"/>
          <p:cNvSpPr/>
          <p:nvPr/>
        </p:nvSpPr>
        <p:spPr>
          <a:xfrm>
            <a:off x="4252816" y="2907509"/>
            <a:ext cx="264416" cy="569166"/>
          </a:xfrm>
          <a:custGeom>
            <a:avLst/>
            <a:gdLst/>
            <a:ahLst/>
            <a:cxnLst/>
            <a:rect l="l" t="t" r="r" b="b"/>
            <a:pathLst>
              <a:path w="5797" h="14018" extrusionOk="0">
                <a:moveTo>
                  <a:pt x="5796" y="0"/>
                </a:moveTo>
                <a:cubicBezTo>
                  <a:pt x="4941" y="1869"/>
                  <a:pt x="4276" y="3832"/>
                  <a:pt x="3516" y="5764"/>
                </a:cubicBezTo>
                <a:cubicBezTo>
                  <a:pt x="2788" y="7696"/>
                  <a:pt x="1964" y="9628"/>
                  <a:pt x="1394" y="11528"/>
                </a:cubicBezTo>
                <a:cubicBezTo>
                  <a:pt x="1329" y="11550"/>
                  <a:pt x="1270" y="11559"/>
                  <a:pt x="1216" y="11559"/>
                </a:cubicBezTo>
                <a:cubicBezTo>
                  <a:pt x="922" y="11559"/>
                  <a:pt x="766" y="11286"/>
                  <a:pt x="444" y="11286"/>
                </a:cubicBezTo>
                <a:cubicBezTo>
                  <a:pt x="396" y="11286"/>
                  <a:pt x="343" y="11292"/>
                  <a:pt x="286" y="11306"/>
                </a:cubicBezTo>
                <a:cubicBezTo>
                  <a:pt x="1" y="12130"/>
                  <a:pt x="349" y="13080"/>
                  <a:pt x="159" y="13935"/>
                </a:cubicBezTo>
                <a:cubicBezTo>
                  <a:pt x="332" y="13992"/>
                  <a:pt x="488" y="14018"/>
                  <a:pt x="632" y="14018"/>
                </a:cubicBezTo>
                <a:cubicBezTo>
                  <a:pt x="1274" y="14018"/>
                  <a:pt x="1651" y="13511"/>
                  <a:pt x="2091" y="13175"/>
                </a:cubicBezTo>
                <a:cubicBezTo>
                  <a:pt x="3136" y="12320"/>
                  <a:pt x="3136" y="12320"/>
                  <a:pt x="1996" y="11750"/>
                </a:cubicBezTo>
                <a:cubicBezTo>
                  <a:pt x="3231" y="7854"/>
                  <a:pt x="5163" y="4149"/>
                  <a:pt x="579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33533d8eb05_0_248"/>
          <p:cNvSpPr/>
          <p:nvPr/>
        </p:nvSpPr>
        <p:spPr>
          <a:xfrm>
            <a:off x="7523375" y="2762141"/>
            <a:ext cx="265830" cy="568435"/>
          </a:xfrm>
          <a:custGeom>
            <a:avLst/>
            <a:gdLst/>
            <a:ahLst/>
            <a:cxnLst/>
            <a:rect l="l" t="t" r="r" b="b"/>
            <a:pathLst>
              <a:path w="5828" h="14000" extrusionOk="0">
                <a:moveTo>
                  <a:pt x="0" y="0"/>
                </a:moveTo>
                <a:lnTo>
                  <a:pt x="0" y="0"/>
                </a:lnTo>
                <a:cubicBezTo>
                  <a:pt x="665" y="4149"/>
                  <a:pt x="2597" y="7822"/>
                  <a:pt x="3832" y="11749"/>
                </a:cubicBezTo>
                <a:cubicBezTo>
                  <a:pt x="2692" y="12319"/>
                  <a:pt x="2692" y="12319"/>
                  <a:pt x="3737" y="13143"/>
                </a:cubicBezTo>
                <a:cubicBezTo>
                  <a:pt x="4170" y="13499"/>
                  <a:pt x="4542" y="14000"/>
                  <a:pt x="5166" y="14000"/>
                </a:cubicBezTo>
                <a:cubicBezTo>
                  <a:pt x="5317" y="14000"/>
                  <a:pt x="5483" y="13971"/>
                  <a:pt x="5669" y="13903"/>
                </a:cubicBezTo>
                <a:cubicBezTo>
                  <a:pt x="5479" y="13048"/>
                  <a:pt x="5827" y="12129"/>
                  <a:pt x="5542" y="11306"/>
                </a:cubicBezTo>
                <a:cubicBezTo>
                  <a:pt x="5482" y="11291"/>
                  <a:pt x="5426" y="11284"/>
                  <a:pt x="5375" y="11284"/>
                </a:cubicBezTo>
                <a:cubicBezTo>
                  <a:pt x="5051" y="11284"/>
                  <a:pt x="4896" y="11549"/>
                  <a:pt x="4590" y="11549"/>
                </a:cubicBezTo>
                <a:cubicBezTo>
                  <a:pt x="4542" y="11549"/>
                  <a:pt x="4491" y="11543"/>
                  <a:pt x="4434" y="11527"/>
                </a:cubicBezTo>
                <a:cubicBezTo>
                  <a:pt x="3864" y="9627"/>
                  <a:pt x="3040" y="7696"/>
                  <a:pt x="2312" y="5732"/>
                </a:cubicBezTo>
                <a:cubicBezTo>
                  <a:pt x="1552" y="3832"/>
                  <a:pt x="887" y="1868"/>
                  <a:pt x="0"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33533d8eb05_0_248"/>
          <p:cNvSpPr/>
          <p:nvPr/>
        </p:nvSpPr>
        <p:spPr>
          <a:xfrm>
            <a:off x="6943251" y="2125658"/>
            <a:ext cx="65043" cy="781842"/>
          </a:xfrm>
          <a:custGeom>
            <a:avLst/>
            <a:gdLst/>
            <a:ahLst/>
            <a:cxnLst/>
            <a:rect l="l" t="t" r="r" b="b"/>
            <a:pathLst>
              <a:path w="1426" h="19256" extrusionOk="0">
                <a:moveTo>
                  <a:pt x="1" y="1"/>
                </a:moveTo>
                <a:lnTo>
                  <a:pt x="1" y="1"/>
                </a:lnTo>
                <a:cubicBezTo>
                  <a:pt x="286" y="6461"/>
                  <a:pt x="412" y="12890"/>
                  <a:pt x="1426" y="19256"/>
                </a:cubicBezTo>
                <a:cubicBezTo>
                  <a:pt x="761" y="12858"/>
                  <a:pt x="666" y="6398"/>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33533d8eb05_0_248"/>
          <p:cNvSpPr/>
          <p:nvPr/>
        </p:nvSpPr>
        <p:spPr>
          <a:xfrm>
            <a:off x="6132547" y="1606925"/>
            <a:ext cx="1244595" cy="1588289"/>
          </a:xfrm>
          <a:custGeom>
            <a:avLst/>
            <a:gdLst/>
            <a:ahLst/>
            <a:cxnLst/>
            <a:rect l="l" t="t" r="r" b="b"/>
            <a:pathLst>
              <a:path w="58652" h="39118" extrusionOk="0">
                <a:moveTo>
                  <a:pt x="43387" y="1269"/>
                </a:moveTo>
                <a:lnTo>
                  <a:pt x="43387" y="1269"/>
                </a:lnTo>
                <a:cubicBezTo>
                  <a:pt x="31416" y="1902"/>
                  <a:pt x="19445" y="2631"/>
                  <a:pt x="7443" y="3328"/>
                </a:cubicBezTo>
                <a:cubicBezTo>
                  <a:pt x="19414" y="2188"/>
                  <a:pt x="31385" y="1427"/>
                  <a:pt x="43387" y="1269"/>
                </a:cubicBezTo>
                <a:close/>
                <a:moveTo>
                  <a:pt x="54503" y="1016"/>
                </a:moveTo>
                <a:cubicBezTo>
                  <a:pt x="55200" y="7793"/>
                  <a:pt x="55326" y="14633"/>
                  <a:pt x="56023" y="21411"/>
                </a:cubicBezTo>
                <a:cubicBezTo>
                  <a:pt x="54915" y="14665"/>
                  <a:pt x="54788" y="7856"/>
                  <a:pt x="54503" y="1016"/>
                </a:cubicBezTo>
                <a:close/>
                <a:moveTo>
                  <a:pt x="56720" y="27206"/>
                </a:moveTo>
                <a:cubicBezTo>
                  <a:pt x="56878" y="28631"/>
                  <a:pt x="57036" y="30658"/>
                  <a:pt x="56720" y="32716"/>
                </a:cubicBezTo>
                <a:lnTo>
                  <a:pt x="56720" y="27206"/>
                </a:lnTo>
                <a:close/>
                <a:moveTo>
                  <a:pt x="52626" y="1651"/>
                </a:moveTo>
                <a:cubicBezTo>
                  <a:pt x="53161" y="1651"/>
                  <a:pt x="53464" y="1968"/>
                  <a:pt x="53490" y="2821"/>
                </a:cubicBezTo>
                <a:cubicBezTo>
                  <a:pt x="53901" y="10453"/>
                  <a:pt x="54408" y="18085"/>
                  <a:pt x="55485" y="25654"/>
                </a:cubicBezTo>
                <a:cubicBezTo>
                  <a:pt x="55833" y="28093"/>
                  <a:pt x="55833" y="30594"/>
                  <a:pt x="55738" y="33033"/>
                </a:cubicBezTo>
                <a:cubicBezTo>
                  <a:pt x="37718" y="34331"/>
                  <a:pt x="19794" y="34965"/>
                  <a:pt x="1996" y="37023"/>
                </a:cubicBezTo>
                <a:cubicBezTo>
                  <a:pt x="1806" y="36707"/>
                  <a:pt x="1774" y="36232"/>
                  <a:pt x="1901" y="36200"/>
                </a:cubicBezTo>
                <a:cubicBezTo>
                  <a:pt x="3547" y="35947"/>
                  <a:pt x="2661" y="34743"/>
                  <a:pt x="2566" y="34015"/>
                </a:cubicBezTo>
                <a:cubicBezTo>
                  <a:pt x="2027" y="29613"/>
                  <a:pt x="2186" y="25147"/>
                  <a:pt x="2154" y="20714"/>
                </a:cubicBezTo>
                <a:cubicBezTo>
                  <a:pt x="2122" y="15995"/>
                  <a:pt x="2154" y="11276"/>
                  <a:pt x="2154" y="6558"/>
                </a:cubicBezTo>
                <a:lnTo>
                  <a:pt x="2154" y="5259"/>
                </a:lnTo>
                <a:cubicBezTo>
                  <a:pt x="4688" y="4721"/>
                  <a:pt x="7158" y="4404"/>
                  <a:pt x="9628" y="4246"/>
                </a:cubicBezTo>
                <a:cubicBezTo>
                  <a:pt x="21599" y="3423"/>
                  <a:pt x="33601" y="2758"/>
                  <a:pt x="45572" y="2251"/>
                </a:cubicBezTo>
                <a:cubicBezTo>
                  <a:pt x="47757" y="2156"/>
                  <a:pt x="49974" y="2188"/>
                  <a:pt x="52159" y="1712"/>
                </a:cubicBezTo>
                <a:cubicBezTo>
                  <a:pt x="52330" y="1673"/>
                  <a:pt x="52486" y="1651"/>
                  <a:pt x="52626" y="1651"/>
                </a:cubicBezTo>
                <a:close/>
                <a:moveTo>
                  <a:pt x="54176" y="1"/>
                </a:moveTo>
                <a:cubicBezTo>
                  <a:pt x="54138" y="1"/>
                  <a:pt x="54099" y="1"/>
                  <a:pt x="54060" y="2"/>
                </a:cubicBezTo>
                <a:cubicBezTo>
                  <a:pt x="47979" y="129"/>
                  <a:pt x="41930" y="161"/>
                  <a:pt x="35882" y="414"/>
                </a:cubicBezTo>
                <a:cubicBezTo>
                  <a:pt x="28408" y="762"/>
                  <a:pt x="20934" y="1332"/>
                  <a:pt x="13460" y="1744"/>
                </a:cubicBezTo>
                <a:cubicBezTo>
                  <a:pt x="9501" y="1966"/>
                  <a:pt x="5606" y="2821"/>
                  <a:pt x="1616" y="2948"/>
                </a:cubicBezTo>
                <a:cubicBezTo>
                  <a:pt x="1331" y="2979"/>
                  <a:pt x="951" y="3011"/>
                  <a:pt x="982" y="3454"/>
                </a:cubicBezTo>
                <a:cubicBezTo>
                  <a:pt x="1014" y="3803"/>
                  <a:pt x="1299" y="3898"/>
                  <a:pt x="1584" y="3898"/>
                </a:cubicBezTo>
                <a:cubicBezTo>
                  <a:pt x="2059" y="3929"/>
                  <a:pt x="2534" y="3961"/>
                  <a:pt x="3009" y="3993"/>
                </a:cubicBezTo>
                <a:cubicBezTo>
                  <a:pt x="1457" y="4024"/>
                  <a:pt x="1141" y="4974"/>
                  <a:pt x="1299" y="6336"/>
                </a:cubicBezTo>
                <a:cubicBezTo>
                  <a:pt x="1331" y="6684"/>
                  <a:pt x="1426" y="7096"/>
                  <a:pt x="1077" y="7476"/>
                </a:cubicBezTo>
                <a:cubicBezTo>
                  <a:pt x="856" y="6716"/>
                  <a:pt x="951" y="5956"/>
                  <a:pt x="476" y="5101"/>
                </a:cubicBezTo>
                <a:cubicBezTo>
                  <a:pt x="1" y="5861"/>
                  <a:pt x="64" y="6526"/>
                  <a:pt x="127" y="7191"/>
                </a:cubicBezTo>
                <a:cubicBezTo>
                  <a:pt x="381" y="10390"/>
                  <a:pt x="729" y="13557"/>
                  <a:pt x="887" y="16755"/>
                </a:cubicBezTo>
                <a:cubicBezTo>
                  <a:pt x="1236" y="23247"/>
                  <a:pt x="1204" y="29708"/>
                  <a:pt x="919" y="36200"/>
                </a:cubicBezTo>
                <a:cubicBezTo>
                  <a:pt x="822" y="38466"/>
                  <a:pt x="1020" y="39117"/>
                  <a:pt x="2377" y="39117"/>
                </a:cubicBezTo>
                <a:cubicBezTo>
                  <a:pt x="2803" y="39117"/>
                  <a:pt x="3342" y="39053"/>
                  <a:pt x="4022" y="38955"/>
                </a:cubicBezTo>
                <a:cubicBezTo>
                  <a:pt x="9375" y="38163"/>
                  <a:pt x="14695" y="37245"/>
                  <a:pt x="20079" y="36707"/>
                </a:cubicBezTo>
                <a:cubicBezTo>
                  <a:pt x="28036" y="35875"/>
                  <a:pt x="36018" y="35140"/>
                  <a:pt x="44024" y="35140"/>
                </a:cubicBezTo>
                <a:cubicBezTo>
                  <a:pt x="45163" y="35140"/>
                  <a:pt x="46301" y="35155"/>
                  <a:pt x="47441" y="35186"/>
                </a:cubicBezTo>
                <a:cubicBezTo>
                  <a:pt x="47636" y="35192"/>
                  <a:pt x="47831" y="35194"/>
                  <a:pt x="48027" y="35194"/>
                </a:cubicBezTo>
                <a:cubicBezTo>
                  <a:pt x="49413" y="35194"/>
                  <a:pt x="50817" y="35073"/>
                  <a:pt x="52223" y="35073"/>
                </a:cubicBezTo>
                <a:cubicBezTo>
                  <a:pt x="54038" y="35073"/>
                  <a:pt x="55856" y="35275"/>
                  <a:pt x="57638" y="36200"/>
                </a:cubicBezTo>
                <a:cubicBezTo>
                  <a:pt x="57575" y="35313"/>
                  <a:pt x="58145" y="34933"/>
                  <a:pt x="58652" y="34395"/>
                </a:cubicBezTo>
                <a:cubicBezTo>
                  <a:pt x="57702" y="34015"/>
                  <a:pt x="57797" y="33255"/>
                  <a:pt x="57797" y="32495"/>
                </a:cubicBezTo>
                <a:cubicBezTo>
                  <a:pt x="57797" y="30626"/>
                  <a:pt x="57892" y="28726"/>
                  <a:pt x="57638" y="26858"/>
                </a:cubicBezTo>
                <a:cubicBezTo>
                  <a:pt x="56530" y="18497"/>
                  <a:pt x="56150" y="10073"/>
                  <a:pt x="55706" y="1649"/>
                </a:cubicBezTo>
                <a:cubicBezTo>
                  <a:pt x="55615" y="455"/>
                  <a:pt x="55286" y="1"/>
                  <a:pt x="54176"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Derecho Positivo </a:t>
            </a:r>
            <a:r>
              <a:rPr lang="en-US" sz="1200" b="0" i="0" u="none" strike="noStrike" cap="none">
                <a:solidFill>
                  <a:srgbClr val="000000"/>
                </a:solidFill>
                <a:latin typeface="Roboto"/>
                <a:ea typeface="Roboto"/>
                <a:cs typeface="Roboto"/>
                <a:sym typeface="Roboto"/>
              </a:rPr>
              <a:t>(Derecho a la vida)</a:t>
            </a:r>
            <a:endParaRPr sz="1200" b="0" i="0" u="none" strike="noStrike" cap="none">
              <a:solidFill>
                <a:srgbClr val="000000"/>
              </a:solidFill>
              <a:latin typeface="Roboto"/>
              <a:ea typeface="Roboto"/>
              <a:cs typeface="Roboto"/>
              <a:sym typeface="Roboto"/>
            </a:endParaRPr>
          </a:p>
        </p:txBody>
      </p:sp>
      <p:sp>
        <p:nvSpPr>
          <p:cNvPr id="359" name="Google Shape;359;g33533d8eb05_0_248"/>
          <p:cNvSpPr/>
          <p:nvPr/>
        </p:nvSpPr>
        <p:spPr>
          <a:xfrm>
            <a:off x="3532500" y="630000"/>
            <a:ext cx="4888246" cy="976916"/>
          </a:xfrm>
          <a:custGeom>
            <a:avLst/>
            <a:gdLst/>
            <a:ahLst/>
            <a:cxnLst/>
            <a:rect l="l" t="t" r="r" b="b"/>
            <a:pathLst>
              <a:path w="107169" h="16698" extrusionOk="0">
                <a:moveTo>
                  <a:pt x="1425" y="8716"/>
                </a:moveTo>
                <a:lnTo>
                  <a:pt x="1425" y="8716"/>
                </a:lnTo>
                <a:cubicBezTo>
                  <a:pt x="1520" y="9698"/>
                  <a:pt x="1394" y="10553"/>
                  <a:pt x="1520" y="11376"/>
                </a:cubicBezTo>
                <a:cubicBezTo>
                  <a:pt x="1647" y="12168"/>
                  <a:pt x="2090" y="12833"/>
                  <a:pt x="2502" y="13625"/>
                </a:cubicBezTo>
                <a:cubicBezTo>
                  <a:pt x="1109" y="12611"/>
                  <a:pt x="665" y="10774"/>
                  <a:pt x="1425" y="8716"/>
                </a:cubicBezTo>
                <a:close/>
                <a:moveTo>
                  <a:pt x="82687" y="1196"/>
                </a:moveTo>
                <a:cubicBezTo>
                  <a:pt x="82963" y="1196"/>
                  <a:pt x="83237" y="1200"/>
                  <a:pt x="83512" y="1210"/>
                </a:cubicBezTo>
                <a:cubicBezTo>
                  <a:pt x="86235" y="1337"/>
                  <a:pt x="88990" y="1432"/>
                  <a:pt x="91746" y="1495"/>
                </a:cubicBezTo>
                <a:cubicBezTo>
                  <a:pt x="94057" y="1559"/>
                  <a:pt x="96369" y="2034"/>
                  <a:pt x="98649" y="2477"/>
                </a:cubicBezTo>
                <a:cubicBezTo>
                  <a:pt x="98966" y="2540"/>
                  <a:pt x="99283" y="2572"/>
                  <a:pt x="99599" y="2604"/>
                </a:cubicBezTo>
                <a:cubicBezTo>
                  <a:pt x="102545" y="2762"/>
                  <a:pt x="104508" y="6214"/>
                  <a:pt x="103241" y="8811"/>
                </a:cubicBezTo>
                <a:cubicBezTo>
                  <a:pt x="102861" y="9634"/>
                  <a:pt x="102735" y="10553"/>
                  <a:pt x="102165" y="11281"/>
                </a:cubicBezTo>
                <a:cubicBezTo>
                  <a:pt x="100708" y="13181"/>
                  <a:pt x="98649" y="13783"/>
                  <a:pt x="96496" y="14036"/>
                </a:cubicBezTo>
                <a:cubicBezTo>
                  <a:pt x="87629" y="15050"/>
                  <a:pt x="32936" y="14828"/>
                  <a:pt x="24037" y="14891"/>
                </a:cubicBezTo>
                <a:cubicBezTo>
                  <a:pt x="19431" y="14891"/>
                  <a:pt x="14824" y="15022"/>
                  <a:pt x="10194" y="15022"/>
                </a:cubicBezTo>
                <a:cubicBezTo>
                  <a:pt x="9731" y="15022"/>
                  <a:pt x="9268" y="15021"/>
                  <a:pt x="8804" y="15018"/>
                </a:cubicBezTo>
                <a:cubicBezTo>
                  <a:pt x="7601" y="15018"/>
                  <a:pt x="6429" y="14955"/>
                  <a:pt x="5226" y="14701"/>
                </a:cubicBezTo>
                <a:cubicBezTo>
                  <a:pt x="3642" y="14353"/>
                  <a:pt x="2312" y="12801"/>
                  <a:pt x="2090" y="11091"/>
                </a:cubicBezTo>
                <a:cubicBezTo>
                  <a:pt x="1774" y="8526"/>
                  <a:pt x="2692" y="6341"/>
                  <a:pt x="4022" y="4314"/>
                </a:cubicBezTo>
                <a:cubicBezTo>
                  <a:pt x="4846" y="3079"/>
                  <a:pt x="6239" y="2794"/>
                  <a:pt x="7569" y="2572"/>
                </a:cubicBezTo>
                <a:cubicBezTo>
                  <a:pt x="8994" y="2319"/>
                  <a:pt x="10419" y="2224"/>
                  <a:pt x="11876" y="2097"/>
                </a:cubicBezTo>
                <a:lnTo>
                  <a:pt x="11876" y="2097"/>
                </a:lnTo>
                <a:cubicBezTo>
                  <a:pt x="11306" y="2509"/>
                  <a:pt x="10609" y="2509"/>
                  <a:pt x="10039" y="3015"/>
                </a:cubicBezTo>
                <a:cubicBezTo>
                  <a:pt x="10187" y="3180"/>
                  <a:pt x="10344" y="3233"/>
                  <a:pt x="10505" y="3233"/>
                </a:cubicBezTo>
                <a:cubicBezTo>
                  <a:pt x="10653" y="3233"/>
                  <a:pt x="10806" y="3188"/>
                  <a:pt x="10958" y="3142"/>
                </a:cubicBezTo>
                <a:cubicBezTo>
                  <a:pt x="15771" y="1654"/>
                  <a:pt x="20743" y="1590"/>
                  <a:pt x="25715" y="1274"/>
                </a:cubicBezTo>
                <a:cubicBezTo>
                  <a:pt x="26265" y="1242"/>
                  <a:pt x="28115" y="1228"/>
                  <a:pt x="30826" y="1228"/>
                </a:cubicBezTo>
                <a:cubicBezTo>
                  <a:pt x="44214" y="1228"/>
                  <a:pt x="78614" y="1570"/>
                  <a:pt x="81326" y="1780"/>
                </a:cubicBezTo>
                <a:cubicBezTo>
                  <a:pt x="81374" y="1792"/>
                  <a:pt x="81422" y="1804"/>
                  <a:pt x="81467" y="1804"/>
                </a:cubicBezTo>
                <a:cubicBezTo>
                  <a:pt x="81540" y="1804"/>
                  <a:pt x="81604" y="1772"/>
                  <a:pt x="81643" y="1654"/>
                </a:cubicBezTo>
                <a:cubicBezTo>
                  <a:pt x="81580" y="1337"/>
                  <a:pt x="81200" y="1527"/>
                  <a:pt x="81010" y="1210"/>
                </a:cubicBezTo>
                <a:cubicBezTo>
                  <a:pt x="81580" y="1210"/>
                  <a:pt x="82136" y="1196"/>
                  <a:pt x="82687" y="1196"/>
                </a:cubicBezTo>
                <a:close/>
                <a:moveTo>
                  <a:pt x="31034" y="0"/>
                </a:moveTo>
                <a:cubicBezTo>
                  <a:pt x="27143" y="0"/>
                  <a:pt x="23278" y="392"/>
                  <a:pt x="19413" y="894"/>
                </a:cubicBezTo>
                <a:cubicBezTo>
                  <a:pt x="15645" y="1400"/>
                  <a:pt x="11844" y="1369"/>
                  <a:pt x="8076" y="1844"/>
                </a:cubicBezTo>
                <a:cubicBezTo>
                  <a:pt x="6492" y="2065"/>
                  <a:pt x="4941" y="2414"/>
                  <a:pt x="3769" y="3617"/>
                </a:cubicBezTo>
                <a:cubicBezTo>
                  <a:pt x="3674" y="3712"/>
                  <a:pt x="3547" y="3807"/>
                  <a:pt x="3515" y="3807"/>
                </a:cubicBezTo>
                <a:cubicBezTo>
                  <a:pt x="3352" y="3683"/>
                  <a:pt x="3224" y="3633"/>
                  <a:pt x="3120" y="3633"/>
                </a:cubicBezTo>
                <a:cubicBezTo>
                  <a:pt x="2800" y="3633"/>
                  <a:pt x="2717" y="4107"/>
                  <a:pt x="2597" y="4346"/>
                </a:cubicBezTo>
                <a:cubicBezTo>
                  <a:pt x="1679" y="5897"/>
                  <a:pt x="1014" y="7576"/>
                  <a:pt x="602" y="9349"/>
                </a:cubicBezTo>
                <a:cubicBezTo>
                  <a:pt x="0" y="12104"/>
                  <a:pt x="1235" y="14226"/>
                  <a:pt x="3832" y="15081"/>
                </a:cubicBezTo>
                <a:cubicBezTo>
                  <a:pt x="4782" y="15398"/>
                  <a:pt x="5764" y="15588"/>
                  <a:pt x="6777" y="15588"/>
                </a:cubicBezTo>
                <a:cubicBezTo>
                  <a:pt x="12193" y="15588"/>
                  <a:pt x="17608" y="15588"/>
                  <a:pt x="23055" y="15461"/>
                </a:cubicBezTo>
                <a:cubicBezTo>
                  <a:pt x="23638" y="15449"/>
                  <a:pt x="24667" y="15443"/>
                  <a:pt x="26056" y="15443"/>
                </a:cubicBezTo>
                <a:cubicBezTo>
                  <a:pt x="34819" y="15443"/>
                  <a:pt x="57875" y="15659"/>
                  <a:pt x="73000" y="15659"/>
                </a:cubicBezTo>
                <a:cubicBezTo>
                  <a:pt x="79727" y="15659"/>
                  <a:pt x="84886" y="15616"/>
                  <a:pt x="86520" y="15493"/>
                </a:cubicBezTo>
                <a:cubicBezTo>
                  <a:pt x="90067" y="15208"/>
                  <a:pt x="93614" y="15113"/>
                  <a:pt x="97129" y="14543"/>
                </a:cubicBezTo>
                <a:cubicBezTo>
                  <a:pt x="101785" y="13751"/>
                  <a:pt x="104033" y="11218"/>
                  <a:pt x="104191" y="6404"/>
                </a:cubicBezTo>
                <a:cubicBezTo>
                  <a:pt x="104223" y="5739"/>
                  <a:pt x="103875" y="5169"/>
                  <a:pt x="103685" y="4567"/>
                </a:cubicBezTo>
                <a:lnTo>
                  <a:pt x="103685" y="4567"/>
                </a:lnTo>
                <a:cubicBezTo>
                  <a:pt x="103843" y="4694"/>
                  <a:pt x="103970" y="4821"/>
                  <a:pt x="104065" y="4947"/>
                </a:cubicBezTo>
                <a:cubicBezTo>
                  <a:pt x="104191" y="5106"/>
                  <a:pt x="104286" y="5264"/>
                  <a:pt x="104350" y="5422"/>
                </a:cubicBezTo>
                <a:cubicBezTo>
                  <a:pt x="105363" y="8178"/>
                  <a:pt x="105458" y="10869"/>
                  <a:pt x="103716" y="13403"/>
                </a:cubicBezTo>
                <a:cubicBezTo>
                  <a:pt x="102956" y="14480"/>
                  <a:pt x="101975" y="15145"/>
                  <a:pt x="100708" y="15240"/>
                </a:cubicBezTo>
                <a:cubicBezTo>
                  <a:pt x="98427" y="15453"/>
                  <a:pt x="96175" y="15812"/>
                  <a:pt x="93896" y="15812"/>
                </a:cubicBezTo>
                <a:cubicBezTo>
                  <a:pt x="93802" y="15812"/>
                  <a:pt x="93708" y="15811"/>
                  <a:pt x="93614" y="15810"/>
                </a:cubicBezTo>
                <a:cubicBezTo>
                  <a:pt x="93456" y="15808"/>
                  <a:pt x="93297" y="15808"/>
                  <a:pt x="93139" y="15808"/>
                </a:cubicBezTo>
                <a:cubicBezTo>
                  <a:pt x="89307" y="15808"/>
                  <a:pt x="85474" y="16164"/>
                  <a:pt x="81611" y="16316"/>
                </a:cubicBezTo>
                <a:cubicBezTo>
                  <a:pt x="80463" y="16373"/>
                  <a:pt x="76325" y="16397"/>
                  <a:pt x="70727" y="16397"/>
                </a:cubicBezTo>
                <a:cubicBezTo>
                  <a:pt x="54409" y="16397"/>
                  <a:pt x="25675" y="16196"/>
                  <a:pt x="22327" y="16031"/>
                </a:cubicBezTo>
                <a:cubicBezTo>
                  <a:pt x="19081" y="15899"/>
                  <a:pt x="15820" y="15843"/>
                  <a:pt x="12565" y="15843"/>
                </a:cubicBezTo>
                <a:cubicBezTo>
                  <a:pt x="11151" y="15843"/>
                  <a:pt x="9739" y="15854"/>
                  <a:pt x="8329" y="15873"/>
                </a:cubicBezTo>
                <a:cubicBezTo>
                  <a:pt x="8168" y="15873"/>
                  <a:pt x="8003" y="15864"/>
                  <a:pt x="7836" y="15864"/>
                </a:cubicBezTo>
                <a:cubicBezTo>
                  <a:pt x="7446" y="15864"/>
                  <a:pt x="7040" y="15911"/>
                  <a:pt x="6619" y="16221"/>
                </a:cubicBezTo>
                <a:cubicBezTo>
                  <a:pt x="6988" y="16365"/>
                  <a:pt x="7316" y="16402"/>
                  <a:pt x="7614" y="16402"/>
                </a:cubicBezTo>
                <a:cubicBezTo>
                  <a:pt x="7777" y="16402"/>
                  <a:pt x="7930" y="16391"/>
                  <a:pt x="8076" y="16380"/>
                </a:cubicBezTo>
                <a:cubicBezTo>
                  <a:pt x="8994" y="16373"/>
                  <a:pt x="9912" y="16369"/>
                  <a:pt x="10830" y="16369"/>
                </a:cubicBezTo>
                <a:cubicBezTo>
                  <a:pt x="13996" y="16369"/>
                  <a:pt x="17157" y="16415"/>
                  <a:pt x="20300" y="16538"/>
                </a:cubicBezTo>
                <a:cubicBezTo>
                  <a:pt x="22375" y="16641"/>
                  <a:pt x="24449" y="16697"/>
                  <a:pt x="26519" y="16697"/>
                </a:cubicBezTo>
                <a:cubicBezTo>
                  <a:pt x="28272" y="16697"/>
                  <a:pt x="30021" y="16657"/>
                  <a:pt x="31764" y="16570"/>
                </a:cubicBezTo>
                <a:cubicBezTo>
                  <a:pt x="33488" y="16489"/>
                  <a:pt x="41241" y="16467"/>
                  <a:pt x="50648" y="16467"/>
                </a:cubicBezTo>
                <a:cubicBezTo>
                  <a:pt x="62079" y="16467"/>
                  <a:pt x="75953" y="16500"/>
                  <a:pt x="84417" y="16500"/>
                </a:cubicBezTo>
                <a:cubicBezTo>
                  <a:pt x="88182" y="16500"/>
                  <a:pt x="90877" y="16493"/>
                  <a:pt x="91809" y="16475"/>
                </a:cubicBezTo>
                <a:cubicBezTo>
                  <a:pt x="94659" y="16411"/>
                  <a:pt x="97509" y="16190"/>
                  <a:pt x="100328" y="15905"/>
                </a:cubicBezTo>
                <a:cubicBezTo>
                  <a:pt x="101373" y="15810"/>
                  <a:pt x="102323" y="15588"/>
                  <a:pt x="103178" y="14891"/>
                </a:cubicBezTo>
                <a:cubicBezTo>
                  <a:pt x="106408" y="12231"/>
                  <a:pt x="107168" y="4504"/>
                  <a:pt x="101246" y="2382"/>
                </a:cubicBezTo>
                <a:cubicBezTo>
                  <a:pt x="100328" y="2034"/>
                  <a:pt x="99378" y="2034"/>
                  <a:pt x="98459" y="1812"/>
                </a:cubicBezTo>
                <a:cubicBezTo>
                  <a:pt x="96369" y="1337"/>
                  <a:pt x="94247" y="989"/>
                  <a:pt x="92157" y="894"/>
                </a:cubicBezTo>
                <a:cubicBezTo>
                  <a:pt x="87344" y="672"/>
                  <a:pt x="36705" y="102"/>
                  <a:pt x="31891" y="7"/>
                </a:cubicBezTo>
                <a:cubicBezTo>
                  <a:pt x="31605" y="3"/>
                  <a:pt x="31319" y="0"/>
                  <a:pt x="31034"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Debates sobre el derecho a la atención de la salud en la literatura bioética de países capitalistas</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15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360" name="Google Shape;360;g33533d8eb05_0_248"/>
          <p:cNvSpPr/>
          <p:nvPr/>
        </p:nvSpPr>
        <p:spPr>
          <a:xfrm>
            <a:off x="712850" y="2993350"/>
            <a:ext cx="2937560" cy="758516"/>
          </a:xfrm>
          <a:custGeom>
            <a:avLst/>
            <a:gdLst/>
            <a:ahLst/>
            <a:cxnLst/>
            <a:rect l="l" t="t" r="r" b="b"/>
            <a:pathLst>
              <a:path w="52508" h="27861" extrusionOk="0">
                <a:moveTo>
                  <a:pt x="49721" y="4521"/>
                </a:moveTo>
                <a:lnTo>
                  <a:pt x="49721" y="4521"/>
                </a:lnTo>
                <a:cubicBezTo>
                  <a:pt x="50576" y="5155"/>
                  <a:pt x="51114" y="5947"/>
                  <a:pt x="51209" y="7245"/>
                </a:cubicBezTo>
                <a:cubicBezTo>
                  <a:pt x="50417" y="6327"/>
                  <a:pt x="50101" y="5440"/>
                  <a:pt x="49721" y="4521"/>
                </a:cubicBezTo>
                <a:close/>
                <a:moveTo>
                  <a:pt x="18044" y="1496"/>
                </a:moveTo>
                <a:cubicBezTo>
                  <a:pt x="19283" y="1496"/>
                  <a:pt x="20521" y="1504"/>
                  <a:pt x="21757" y="1513"/>
                </a:cubicBezTo>
                <a:cubicBezTo>
                  <a:pt x="27141" y="1545"/>
                  <a:pt x="32524" y="1418"/>
                  <a:pt x="37876" y="2210"/>
                </a:cubicBezTo>
                <a:cubicBezTo>
                  <a:pt x="40917" y="2653"/>
                  <a:pt x="43830" y="3476"/>
                  <a:pt x="46775" y="4331"/>
                </a:cubicBezTo>
                <a:cubicBezTo>
                  <a:pt x="49119" y="4965"/>
                  <a:pt x="50006" y="6770"/>
                  <a:pt x="50512" y="8797"/>
                </a:cubicBezTo>
                <a:cubicBezTo>
                  <a:pt x="51684" y="13610"/>
                  <a:pt x="50861" y="18234"/>
                  <a:pt x="48296" y="22383"/>
                </a:cubicBezTo>
                <a:cubicBezTo>
                  <a:pt x="47052" y="24403"/>
                  <a:pt x="45137" y="26058"/>
                  <a:pt x="42401" y="26058"/>
                </a:cubicBezTo>
                <a:cubicBezTo>
                  <a:pt x="42350" y="26058"/>
                  <a:pt x="42298" y="26057"/>
                  <a:pt x="42247" y="26056"/>
                </a:cubicBezTo>
                <a:cubicBezTo>
                  <a:pt x="41835" y="26046"/>
                  <a:pt x="41427" y="26042"/>
                  <a:pt x="41020" y="26042"/>
                </a:cubicBezTo>
                <a:cubicBezTo>
                  <a:pt x="40206" y="26042"/>
                  <a:pt x="39397" y="26056"/>
                  <a:pt x="38573" y="26056"/>
                </a:cubicBezTo>
                <a:cubicBezTo>
                  <a:pt x="38027" y="26079"/>
                  <a:pt x="37482" y="26090"/>
                  <a:pt x="36937" y="26090"/>
                </a:cubicBezTo>
                <a:cubicBezTo>
                  <a:pt x="32268" y="26090"/>
                  <a:pt x="27640" y="25328"/>
                  <a:pt x="22960" y="25328"/>
                </a:cubicBezTo>
                <a:cubicBezTo>
                  <a:pt x="17418" y="25328"/>
                  <a:pt x="11876" y="25170"/>
                  <a:pt x="6366" y="24409"/>
                </a:cubicBezTo>
                <a:cubicBezTo>
                  <a:pt x="3294" y="23966"/>
                  <a:pt x="2375" y="23333"/>
                  <a:pt x="2122" y="20293"/>
                </a:cubicBezTo>
                <a:cubicBezTo>
                  <a:pt x="1679" y="14845"/>
                  <a:pt x="2249" y="9493"/>
                  <a:pt x="4276" y="4363"/>
                </a:cubicBezTo>
                <a:cubicBezTo>
                  <a:pt x="4972" y="2653"/>
                  <a:pt x="6081" y="2020"/>
                  <a:pt x="7854" y="1861"/>
                </a:cubicBezTo>
                <a:cubicBezTo>
                  <a:pt x="11242" y="1560"/>
                  <a:pt x="14647" y="1496"/>
                  <a:pt x="18044" y="1496"/>
                </a:cubicBezTo>
                <a:close/>
                <a:moveTo>
                  <a:pt x="1710" y="22953"/>
                </a:moveTo>
                <a:lnTo>
                  <a:pt x="1710" y="22953"/>
                </a:lnTo>
                <a:cubicBezTo>
                  <a:pt x="2882" y="24980"/>
                  <a:pt x="4814" y="25106"/>
                  <a:pt x="6651" y="25360"/>
                </a:cubicBezTo>
                <a:cubicBezTo>
                  <a:pt x="9723" y="25771"/>
                  <a:pt x="12795" y="26056"/>
                  <a:pt x="15866" y="26151"/>
                </a:cubicBezTo>
                <a:cubicBezTo>
                  <a:pt x="15866" y="26278"/>
                  <a:pt x="15866" y="26373"/>
                  <a:pt x="15866" y="26468"/>
                </a:cubicBezTo>
                <a:cubicBezTo>
                  <a:pt x="14916" y="26468"/>
                  <a:pt x="13952" y="26482"/>
                  <a:pt x="12983" y="26482"/>
                </a:cubicBezTo>
                <a:cubicBezTo>
                  <a:pt x="12499" y="26482"/>
                  <a:pt x="12013" y="26479"/>
                  <a:pt x="11528" y="26468"/>
                </a:cubicBezTo>
                <a:cubicBezTo>
                  <a:pt x="9533" y="26468"/>
                  <a:pt x="7562" y="26298"/>
                  <a:pt x="5551" y="26298"/>
                </a:cubicBezTo>
                <a:cubicBezTo>
                  <a:pt x="5264" y="26298"/>
                  <a:pt x="4976" y="26302"/>
                  <a:pt x="4687" y="26310"/>
                </a:cubicBezTo>
                <a:cubicBezTo>
                  <a:pt x="4636" y="26311"/>
                  <a:pt x="4585" y="26312"/>
                  <a:pt x="4534" y="26312"/>
                </a:cubicBezTo>
                <a:cubicBezTo>
                  <a:pt x="2673" y="26312"/>
                  <a:pt x="1741" y="25173"/>
                  <a:pt x="1710" y="22953"/>
                </a:cubicBezTo>
                <a:close/>
                <a:moveTo>
                  <a:pt x="21558" y="26299"/>
                </a:moveTo>
                <a:cubicBezTo>
                  <a:pt x="24748" y="26299"/>
                  <a:pt x="27939" y="26410"/>
                  <a:pt x="31099" y="26911"/>
                </a:cubicBezTo>
                <a:cubicBezTo>
                  <a:pt x="26444" y="26753"/>
                  <a:pt x="21820" y="27006"/>
                  <a:pt x="17228" y="26341"/>
                </a:cubicBezTo>
                <a:cubicBezTo>
                  <a:pt x="18669" y="26322"/>
                  <a:pt x="20114" y="26299"/>
                  <a:pt x="21558" y="26299"/>
                </a:cubicBezTo>
                <a:close/>
                <a:moveTo>
                  <a:pt x="21175" y="1"/>
                </a:moveTo>
                <a:cubicBezTo>
                  <a:pt x="16634" y="1"/>
                  <a:pt x="12098" y="214"/>
                  <a:pt x="7569" y="721"/>
                </a:cubicBezTo>
                <a:cubicBezTo>
                  <a:pt x="5004" y="1006"/>
                  <a:pt x="3135" y="2273"/>
                  <a:pt x="2439" y="4870"/>
                </a:cubicBezTo>
                <a:cubicBezTo>
                  <a:pt x="1299" y="9303"/>
                  <a:pt x="0" y="13705"/>
                  <a:pt x="444" y="18361"/>
                </a:cubicBezTo>
                <a:cubicBezTo>
                  <a:pt x="507" y="19691"/>
                  <a:pt x="602" y="20989"/>
                  <a:pt x="634" y="22319"/>
                </a:cubicBezTo>
                <a:cubicBezTo>
                  <a:pt x="695" y="26226"/>
                  <a:pt x="2221" y="27294"/>
                  <a:pt x="5646" y="27294"/>
                </a:cubicBezTo>
                <a:cubicBezTo>
                  <a:pt x="5747" y="27294"/>
                  <a:pt x="5850" y="27293"/>
                  <a:pt x="5954" y="27291"/>
                </a:cubicBezTo>
                <a:cubicBezTo>
                  <a:pt x="7260" y="27272"/>
                  <a:pt x="8567" y="27259"/>
                  <a:pt x="9873" y="27259"/>
                </a:cubicBezTo>
                <a:cubicBezTo>
                  <a:pt x="12934" y="27259"/>
                  <a:pt x="15992" y="27332"/>
                  <a:pt x="19033" y="27576"/>
                </a:cubicBezTo>
                <a:cubicBezTo>
                  <a:pt x="21705" y="27785"/>
                  <a:pt x="24370" y="27861"/>
                  <a:pt x="27030" y="27861"/>
                </a:cubicBezTo>
                <a:cubicBezTo>
                  <a:pt x="32033" y="27861"/>
                  <a:pt x="37022" y="27594"/>
                  <a:pt x="42025" y="27450"/>
                </a:cubicBezTo>
                <a:cubicBezTo>
                  <a:pt x="43482" y="27418"/>
                  <a:pt x="45065" y="27101"/>
                  <a:pt x="46364" y="26341"/>
                </a:cubicBezTo>
                <a:cubicBezTo>
                  <a:pt x="48992" y="24821"/>
                  <a:pt x="50449" y="22351"/>
                  <a:pt x="51209" y="19564"/>
                </a:cubicBezTo>
                <a:cubicBezTo>
                  <a:pt x="52096" y="16207"/>
                  <a:pt x="52508" y="12692"/>
                  <a:pt x="52444" y="9208"/>
                </a:cubicBezTo>
                <a:cubicBezTo>
                  <a:pt x="52349" y="4553"/>
                  <a:pt x="51019" y="3223"/>
                  <a:pt x="46775" y="2210"/>
                </a:cubicBezTo>
                <a:cubicBezTo>
                  <a:pt x="42848" y="1291"/>
                  <a:pt x="38827" y="879"/>
                  <a:pt x="34805" y="563"/>
                </a:cubicBezTo>
                <a:cubicBezTo>
                  <a:pt x="30260" y="214"/>
                  <a:pt x="25716" y="1"/>
                  <a:pt x="2117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Garantizado por la sociedad civil</a:t>
            </a:r>
            <a:endParaRPr sz="1400" b="0" i="0" u="none" strike="noStrike" cap="none">
              <a:solidFill>
                <a:srgbClr val="000000"/>
              </a:solidFill>
              <a:latin typeface="Roboto"/>
              <a:ea typeface="Roboto"/>
              <a:cs typeface="Roboto"/>
              <a:sym typeface="Roboto"/>
            </a:endParaRPr>
          </a:p>
        </p:txBody>
      </p:sp>
      <p:sp>
        <p:nvSpPr>
          <p:cNvPr id="361" name="Google Shape;361;g33533d8eb05_0_248"/>
          <p:cNvSpPr/>
          <p:nvPr/>
        </p:nvSpPr>
        <p:spPr>
          <a:xfrm>
            <a:off x="1878150" y="1953714"/>
            <a:ext cx="1986465" cy="894717"/>
          </a:xfrm>
          <a:custGeom>
            <a:avLst/>
            <a:gdLst/>
            <a:ahLst/>
            <a:cxnLst/>
            <a:rect l="l" t="t" r="r" b="b"/>
            <a:pathLst>
              <a:path w="39334" h="26265" extrusionOk="0">
                <a:moveTo>
                  <a:pt x="16817" y="1380"/>
                </a:moveTo>
                <a:lnTo>
                  <a:pt x="16817" y="1380"/>
                </a:lnTo>
                <a:cubicBezTo>
                  <a:pt x="15668" y="1688"/>
                  <a:pt x="14493" y="1897"/>
                  <a:pt x="13294" y="1897"/>
                </a:cubicBezTo>
                <a:cubicBezTo>
                  <a:pt x="13139" y="1897"/>
                  <a:pt x="12983" y="1894"/>
                  <a:pt x="12827" y="1887"/>
                </a:cubicBezTo>
                <a:cubicBezTo>
                  <a:pt x="14157" y="1728"/>
                  <a:pt x="15487" y="1538"/>
                  <a:pt x="16817" y="1380"/>
                </a:cubicBezTo>
                <a:close/>
                <a:moveTo>
                  <a:pt x="35844" y="1207"/>
                </a:moveTo>
                <a:cubicBezTo>
                  <a:pt x="37012" y="1207"/>
                  <a:pt x="37601" y="2269"/>
                  <a:pt x="37275" y="3692"/>
                </a:cubicBezTo>
                <a:cubicBezTo>
                  <a:pt x="37117" y="2647"/>
                  <a:pt x="36768" y="1697"/>
                  <a:pt x="35597" y="1222"/>
                </a:cubicBezTo>
                <a:cubicBezTo>
                  <a:pt x="35682" y="1212"/>
                  <a:pt x="35764" y="1207"/>
                  <a:pt x="35844" y="1207"/>
                </a:cubicBezTo>
                <a:close/>
                <a:moveTo>
                  <a:pt x="31599" y="1629"/>
                </a:moveTo>
                <a:cubicBezTo>
                  <a:pt x="32496" y="1629"/>
                  <a:pt x="33388" y="1672"/>
                  <a:pt x="34267" y="1823"/>
                </a:cubicBezTo>
                <a:cubicBezTo>
                  <a:pt x="35343" y="2013"/>
                  <a:pt x="36103" y="2330"/>
                  <a:pt x="36452" y="3692"/>
                </a:cubicBezTo>
                <a:cubicBezTo>
                  <a:pt x="36737" y="4927"/>
                  <a:pt x="37212" y="6099"/>
                  <a:pt x="37434" y="7365"/>
                </a:cubicBezTo>
                <a:cubicBezTo>
                  <a:pt x="37877" y="9677"/>
                  <a:pt x="37719" y="11957"/>
                  <a:pt x="37655" y="14238"/>
                </a:cubicBezTo>
                <a:cubicBezTo>
                  <a:pt x="37592" y="16454"/>
                  <a:pt x="36673" y="18481"/>
                  <a:pt x="35565" y="20350"/>
                </a:cubicBezTo>
                <a:cubicBezTo>
                  <a:pt x="34868" y="21585"/>
                  <a:pt x="33602" y="21933"/>
                  <a:pt x="32398" y="22250"/>
                </a:cubicBezTo>
                <a:cubicBezTo>
                  <a:pt x="29960" y="22883"/>
                  <a:pt x="27458" y="23295"/>
                  <a:pt x="24956" y="23612"/>
                </a:cubicBezTo>
                <a:cubicBezTo>
                  <a:pt x="20079" y="24150"/>
                  <a:pt x="15233" y="24562"/>
                  <a:pt x="10356" y="25100"/>
                </a:cubicBezTo>
                <a:cubicBezTo>
                  <a:pt x="10039" y="25134"/>
                  <a:pt x="9726" y="25150"/>
                  <a:pt x="9416" y="25150"/>
                </a:cubicBezTo>
                <a:cubicBezTo>
                  <a:pt x="7409" y="25150"/>
                  <a:pt x="5561" y="24464"/>
                  <a:pt x="3833" y="23422"/>
                </a:cubicBezTo>
                <a:cubicBezTo>
                  <a:pt x="2091" y="22408"/>
                  <a:pt x="1679" y="20445"/>
                  <a:pt x="1616" y="18671"/>
                </a:cubicBezTo>
                <a:cubicBezTo>
                  <a:pt x="1457" y="14269"/>
                  <a:pt x="1774" y="9836"/>
                  <a:pt x="3009" y="5560"/>
                </a:cubicBezTo>
                <a:cubicBezTo>
                  <a:pt x="3168" y="5022"/>
                  <a:pt x="3516" y="4864"/>
                  <a:pt x="3928" y="4705"/>
                </a:cubicBezTo>
                <a:cubicBezTo>
                  <a:pt x="6429" y="3597"/>
                  <a:pt x="8995" y="3153"/>
                  <a:pt x="11718" y="2995"/>
                </a:cubicBezTo>
                <a:cubicBezTo>
                  <a:pt x="15772" y="2742"/>
                  <a:pt x="19794" y="1855"/>
                  <a:pt x="23879" y="1728"/>
                </a:cubicBezTo>
                <a:cubicBezTo>
                  <a:pt x="24687" y="1697"/>
                  <a:pt x="25486" y="1689"/>
                  <a:pt x="26282" y="1689"/>
                </a:cubicBezTo>
                <a:cubicBezTo>
                  <a:pt x="27078" y="1689"/>
                  <a:pt x="27869" y="1697"/>
                  <a:pt x="28661" y="1697"/>
                </a:cubicBezTo>
                <a:cubicBezTo>
                  <a:pt x="29636" y="1680"/>
                  <a:pt x="30620" y="1629"/>
                  <a:pt x="31599" y="1629"/>
                </a:cubicBezTo>
                <a:close/>
                <a:moveTo>
                  <a:pt x="32028" y="1"/>
                </a:moveTo>
                <a:cubicBezTo>
                  <a:pt x="31821" y="1"/>
                  <a:pt x="31624" y="32"/>
                  <a:pt x="31480" y="177"/>
                </a:cubicBezTo>
                <a:cubicBezTo>
                  <a:pt x="31151" y="547"/>
                  <a:pt x="30768" y="637"/>
                  <a:pt x="30375" y="637"/>
                </a:cubicBezTo>
                <a:cubicBezTo>
                  <a:pt x="30163" y="637"/>
                  <a:pt x="29949" y="610"/>
                  <a:pt x="29738" y="588"/>
                </a:cubicBezTo>
                <a:cubicBezTo>
                  <a:pt x="27711" y="398"/>
                  <a:pt x="25716" y="462"/>
                  <a:pt x="22707" y="430"/>
                </a:cubicBezTo>
                <a:cubicBezTo>
                  <a:pt x="22030" y="400"/>
                  <a:pt x="21336" y="385"/>
                  <a:pt x="20628" y="385"/>
                </a:cubicBezTo>
                <a:cubicBezTo>
                  <a:pt x="16078" y="385"/>
                  <a:pt x="10957" y="1002"/>
                  <a:pt x="5859" y="2235"/>
                </a:cubicBezTo>
                <a:cubicBezTo>
                  <a:pt x="4371" y="2583"/>
                  <a:pt x="2724" y="3027"/>
                  <a:pt x="1964" y="4610"/>
                </a:cubicBezTo>
                <a:cubicBezTo>
                  <a:pt x="1299" y="6035"/>
                  <a:pt x="792" y="7524"/>
                  <a:pt x="444" y="9076"/>
                </a:cubicBezTo>
                <a:cubicBezTo>
                  <a:pt x="1" y="11166"/>
                  <a:pt x="222" y="13224"/>
                  <a:pt x="254" y="15314"/>
                </a:cubicBezTo>
                <a:cubicBezTo>
                  <a:pt x="286" y="18260"/>
                  <a:pt x="887" y="21046"/>
                  <a:pt x="2218" y="23675"/>
                </a:cubicBezTo>
                <a:cubicBezTo>
                  <a:pt x="2534" y="24372"/>
                  <a:pt x="3009" y="24878"/>
                  <a:pt x="3611" y="25353"/>
                </a:cubicBezTo>
                <a:cubicBezTo>
                  <a:pt x="4466" y="25987"/>
                  <a:pt x="5353" y="25923"/>
                  <a:pt x="6271" y="26018"/>
                </a:cubicBezTo>
                <a:cubicBezTo>
                  <a:pt x="7830" y="26186"/>
                  <a:pt x="9393" y="26264"/>
                  <a:pt x="10956" y="26264"/>
                </a:cubicBezTo>
                <a:cubicBezTo>
                  <a:pt x="13235" y="26264"/>
                  <a:pt x="15512" y="26097"/>
                  <a:pt x="17767" y="25797"/>
                </a:cubicBezTo>
                <a:cubicBezTo>
                  <a:pt x="22074" y="25227"/>
                  <a:pt x="26381" y="24308"/>
                  <a:pt x="30751" y="24245"/>
                </a:cubicBezTo>
                <a:cubicBezTo>
                  <a:pt x="33855" y="24245"/>
                  <a:pt x="35787" y="22313"/>
                  <a:pt x="37117" y="19780"/>
                </a:cubicBezTo>
                <a:cubicBezTo>
                  <a:pt x="38162" y="17848"/>
                  <a:pt x="38542" y="15568"/>
                  <a:pt x="38859" y="13287"/>
                </a:cubicBezTo>
                <a:cubicBezTo>
                  <a:pt x="39334" y="9582"/>
                  <a:pt x="38700" y="6004"/>
                  <a:pt x="38130" y="2393"/>
                </a:cubicBezTo>
                <a:cubicBezTo>
                  <a:pt x="38004" y="1602"/>
                  <a:pt x="37972" y="335"/>
                  <a:pt x="36642" y="240"/>
                </a:cubicBezTo>
                <a:cubicBezTo>
                  <a:pt x="35248" y="177"/>
                  <a:pt x="33855" y="82"/>
                  <a:pt x="32493" y="18"/>
                </a:cubicBezTo>
                <a:cubicBezTo>
                  <a:pt x="32344" y="18"/>
                  <a:pt x="32183" y="1"/>
                  <a:pt x="3202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Focalizado</a:t>
            </a:r>
            <a:endParaRPr sz="1400" b="0" i="0" u="none" strike="noStrike" cap="none">
              <a:solidFill>
                <a:srgbClr val="000000"/>
              </a:solidFill>
              <a:latin typeface="Roboto"/>
              <a:ea typeface="Roboto"/>
              <a:cs typeface="Roboto"/>
              <a:sym typeface="Roboto"/>
            </a:endParaRPr>
          </a:p>
        </p:txBody>
      </p:sp>
      <p:sp>
        <p:nvSpPr>
          <p:cNvPr id="362" name="Google Shape;362;g33533d8eb05_0_248"/>
          <p:cNvSpPr/>
          <p:nvPr/>
        </p:nvSpPr>
        <p:spPr>
          <a:xfrm>
            <a:off x="3532500" y="5188371"/>
            <a:ext cx="1794181" cy="569184"/>
          </a:xfrm>
          <a:custGeom>
            <a:avLst/>
            <a:gdLst/>
            <a:ahLst/>
            <a:cxnLst/>
            <a:rect l="l" t="t" r="r" b="b"/>
            <a:pathLst>
              <a:path w="34299" h="44511" extrusionOk="0">
                <a:moveTo>
                  <a:pt x="16830" y="895"/>
                </a:moveTo>
                <a:cubicBezTo>
                  <a:pt x="17310" y="895"/>
                  <a:pt x="17791" y="908"/>
                  <a:pt x="18274" y="935"/>
                </a:cubicBezTo>
                <a:cubicBezTo>
                  <a:pt x="15962" y="1093"/>
                  <a:pt x="13682" y="1220"/>
                  <a:pt x="11370" y="1378"/>
                </a:cubicBezTo>
                <a:cubicBezTo>
                  <a:pt x="13199" y="1077"/>
                  <a:pt x="15009" y="895"/>
                  <a:pt x="16830" y="895"/>
                </a:cubicBezTo>
                <a:close/>
                <a:moveTo>
                  <a:pt x="2091" y="6160"/>
                </a:moveTo>
                <a:cubicBezTo>
                  <a:pt x="1869" y="7997"/>
                  <a:pt x="1363" y="9770"/>
                  <a:pt x="1173" y="11607"/>
                </a:cubicBezTo>
                <a:cubicBezTo>
                  <a:pt x="1109" y="9675"/>
                  <a:pt x="919" y="7775"/>
                  <a:pt x="2091" y="6160"/>
                </a:cubicBezTo>
                <a:close/>
                <a:moveTo>
                  <a:pt x="26295" y="1751"/>
                </a:moveTo>
                <a:cubicBezTo>
                  <a:pt x="26810" y="1751"/>
                  <a:pt x="27325" y="1762"/>
                  <a:pt x="27838" y="1790"/>
                </a:cubicBezTo>
                <a:cubicBezTo>
                  <a:pt x="28440" y="1821"/>
                  <a:pt x="29041" y="1790"/>
                  <a:pt x="29580" y="1948"/>
                </a:cubicBezTo>
                <a:cubicBezTo>
                  <a:pt x="31417" y="2581"/>
                  <a:pt x="32018" y="3468"/>
                  <a:pt x="32050" y="5558"/>
                </a:cubicBezTo>
                <a:cubicBezTo>
                  <a:pt x="32113" y="11259"/>
                  <a:pt x="32462" y="16959"/>
                  <a:pt x="32367" y="22691"/>
                </a:cubicBezTo>
                <a:cubicBezTo>
                  <a:pt x="32367" y="26238"/>
                  <a:pt x="32335" y="29785"/>
                  <a:pt x="32398" y="33332"/>
                </a:cubicBezTo>
                <a:cubicBezTo>
                  <a:pt x="32430" y="35232"/>
                  <a:pt x="32873" y="37132"/>
                  <a:pt x="32588" y="39064"/>
                </a:cubicBezTo>
                <a:cubicBezTo>
                  <a:pt x="32430" y="40046"/>
                  <a:pt x="32113" y="40552"/>
                  <a:pt x="31100" y="40616"/>
                </a:cubicBezTo>
                <a:cubicBezTo>
                  <a:pt x="26064" y="40964"/>
                  <a:pt x="21029" y="41312"/>
                  <a:pt x="15994" y="41692"/>
                </a:cubicBezTo>
                <a:cubicBezTo>
                  <a:pt x="13935" y="41851"/>
                  <a:pt x="11877" y="42041"/>
                  <a:pt x="9787" y="42326"/>
                </a:cubicBezTo>
                <a:cubicBezTo>
                  <a:pt x="9288" y="42394"/>
                  <a:pt x="8790" y="42421"/>
                  <a:pt x="8292" y="42421"/>
                </a:cubicBezTo>
                <a:cubicBezTo>
                  <a:pt x="6953" y="42421"/>
                  <a:pt x="5615" y="42228"/>
                  <a:pt x="4276" y="42136"/>
                </a:cubicBezTo>
                <a:cubicBezTo>
                  <a:pt x="3611" y="42104"/>
                  <a:pt x="2978" y="41724"/>
                  <a:pt x="2978" y="40774"/>
                </a:cubicBezTo>
                <a:cubicBezTo>
                  <a:pt x="2756" y="31907"/>
                  <a:pt x="1743" y="23103"/>
                  <a:pt x="2028" y="14204"/>
                </a:cubicBezTo>
                <a:cubicBezTo>
                  <a:pt x="2123" y="11354"/>
                  <a:pt x="2503" y="8567"/>
                  <a:pt x="3294" y="5843"/>
                </a:cubicBezTo>
                <a:cubicBezTo>
                  <a:pt x="3706" y="4260"/>
                  <a:pt x="4656" y="3278"/>
                  <a:pt x="6335" y="3025"/>
                </a:cubicBezTo>
                <a:cubicBezTo>
                  <a:pt x="10310" y="2357"/>
                  <a:pt x="14315" y="2009"/>
                  <a:pt x="18320" y="2009"/>
                </a:cubicBezTo>
                <a:cubicBezTo>
                  <a:pt x="18495" y="2009"/>
                  <a:pt x="18669" y="2010"/>
                  <a:pt x="18844" y="2011"/>
                </a:cubicBezTo>
                <a:cubicBezTo>
                  <a:pt x="21334" y="2011"/>
                  <a:pt x="23824" y="1751"/>
                  <a:pt x="26295" y="1751"/>
                </a:cubicBezTo>
                <a:close/>
                <a:moveTo>
                  <a:pt x="19873" y="0"/>
                </a:moveTo>
                <a:cubicBezTo>
                  <a:pt x="16951" y="0"/>
                  <a:pt x="14024" y="121"/>
                  <a:pt x="11085" y="364"/>
                </a:cubicBezTo>
                <a:cubicBezTo>
                  <a:pt x="7760" y="650"/>
                  <a:pt x="4909" y="1790"/>
                  <a:pt x="2534" y="4228"/>
                </a:cubicBezTo>
                <a:cubicBezTo>
                  <a:pt x="1394" y="5400"/>
                  <a:pt x="539" y="6730"/>
                  <a:pt x="317" y="8440"/>
                </a:cubicBezTo>
                <a:cubicBezTo>
                  <a:pt x="1" y="11227"/>
                  <a:pt x="96" y="14045"/>
                  <a:pt x="96" y="16832"/>
                </a:cubicBezTo>
                <a:cubicBezTo>
                  <a:pt x="64" y="25225"/>
                  <a:pt x="381" y="33585"/>
                  <a:pt x="1964" y="41851"/>
                </a:cubicBezTo>
                <a:cubicBezTo>
                  <a:pt x="2281" y="43529"/>
                  <a:pt x="3168" y="44321"/>
                  <a:pt x="4783" y="44479"/>
                </a:cubicBezTo>
                <a:cubicBezTo>
                  <a:pt x="5059" y="44501"/>
                  <a:pt x="5334" y="44510"/>
                  <a:pt x="5608" y="44510"/>
                </a:cubicBezTo>
                <a:cubicBezTo>
                  <a:pt x="6962" y="44510"/>
                  <a:pt x="8284" y="44273"/>
                  <a:pt x="9628" y="44036"/>
                </a:cubicBezTo>
                <a:cubicBezTo>
                  <a:pt x="13017" y="43466"/>
                  <a:pt x="16469" y="43339"/>
                  <a:pt x="19857" y="43307"/>
                </a:cubicBezTo>
                <a:cubicBezTo>
                  <a:pt x="23626" y="43276"/>
                  <a:pt x="27300" y="42991"/>
                  <a:pt x="30941" y="42199"/>
                </a:cubicBezTo>
                <a:cubicBezTo>
                  <a:pt x="32778" y="41787"/>
                  <a:pt x="33317" y="40774"/>
                  <a:pt x="33507" y="38811"/>
                </a:cubicBezTo>
                <a:cubicBezTo>
                  <a:pt x="33855" y="35644"/>
                  <a:pt x="33538" y="32445"/>
                  <a:pt x="33855" y="29247"/>
                </a:cubicBezTo>
                <a:cubicBezTo>
                  <a:pt x="34172" y="26080"/>
                  <a:pt x="34298" y="22881"/>
                  <a:pt x="34203" y="20633"/>
                </a:cubicBezTo>
                <a:cubicBezTo>
                  <a:pt x="34140" y="15629"/>
                  <a:pt x="34298" y="11544"/>
                  <a:pt x="33950" y="7490"/>
                </a:cubicBezTo>
                <a:cubicBezTo>
                  <a:pt x="33887" y="6857"/>
                  <a:pt x="34013" y="6033"/>
                  <a:pt x="33570" y="5653"/>
                </a:cubicBezTo>
                <a:cubicBezTo>
                  <a:pt x="32620" y="4830"/>
                  <a:pt x="32715" y="3721"/>
                  <a:pt x="32557" y="2740"/>
                </a:cubicBezTo>
                <a:cubicBezTo>
                  <a:pt x="32303" y="966"/>
                  <a:pt x="32145" y="681"/>
                  <a:pt x="30466" y="523"/>
                </a:cubicBezTo>
                <a:cubicBezTo>
                  <a:pt x="26931" y="176"/>
                  <a:pt x="23405" y="0"/>
                  <a:pt x="1987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Arancelado</a:t>
            </a:r>
            <a:endParaRPr sz="1400" b="0" i="0" u="none" strike="noStrike" cap="none">
              <a:solidFill>
                <a:srgbClr val="000000"/>
              </a:solidFill>
              <a:latin typeface="Roboto"/>
              <a:ea typeface="Roboto"/>
              <a:cs typeface="Roboto"/>
              <a:sym typeface="Roboto"/>
            </a:endParaRPr>
          </a:p>
        </p:txBody>
      </p:sp>
      <p:sp>
        <p:nvSpPr>
          <p:cNvPr id="363" name="Google Shape;363;g33533d8eb05_0_248"/>
          <p:cNvSpPr/>
          <p:nvPr/>
        </p:nvSpPr>
        <p:spPr>
          <a:xfrm>
            <a:off x="8214675" y="1148700"/>
            <a:ext cx="1567337" cy="976957"/>
          </a:xfrm>
          <a:custGeom>
            <a:avLst/>
            <a:gdLst/>
            <a:ahLst/>
            <a:cxnLst/>
            <a:rect l="l" t="t" r="r" b="b"/>
            <a:pathLst>
              <a:path w="34362" h="35333" extrusionOk="0">
                <a:moveTo>
                  <a:pt x="17149" y="762"/>
                </a:moveTo>
                <a:cubicBezTo>
                  <a:pt x="20786" y="762"/>
                  <a:pt x="24207" y="1975"/>
                  <a:pt x="27521" y="3835"/>
                </a:cubicBezTo>
                <a:cubicBezTo>
                  <a:pt x="29199" y="4817"/>
                  <a:pt x="30276" y="6463"/>
                  <a:pt x="31385" y="8173"/>
                </a:cubicBezTo>
                <a:cubicBezTo>
                  <a:pt x="31305" y="8158"/>
                  <a:pt x="31250" y="8158"/>
                  <a:pt x="31210" y="8158"/>
                </a:cubicBezTo>
                <a:cubicBezTo>
                  <a:pt x="31171" y="8158"/>
                  <a:pt x="31147" y="8158"/>
                  <a:pt x="31131" y="8142"/>
                </a:cubicBezTo>
                <a:cubicBezTo>
                  <a:pt x="29389" y="5862"/>
                  <a:pt x="27046" y="4595"/>
                  <a:pt x="24417" y="3740"/>
                </a:cubicBezTo>
                <a:cubicBezTo>
                  <a:pt x="22012" y="2957"/>
                  <a:pt x="19634" y="2069"/>
                  <a:pt x="17088" y="2069"/>
                </a:cubicBezTo>
                <a:cubicBezTo>
                  <a:pt x="16851" y="2069"/>
                  <a:pt x="16613" y="2077"/>
                  <a:pt x="16373" y="2093"/>
                </a:cubicBezTo>
                <a:cubicBezTo>
                  <a:pt x="14632" y="2220"/>
                  <a:pt x="12890" y="2441"/>
                  <a:pt x="11148" y="2663"/>
                </a:cubicBezTo>
                <a:cubicBezTo>
                  <a:pt x="10103" y="2821"/>
                  <a:pt x="9184" y="3423"/>
                  <a:pt x="8298" y="4025"/>
                </a:cubicBezTo>
                <a:cubicBezTo>
                  <a:pt x="6904" y="5007"/>
                  <a:pt x="5606" y="6083"/>
                  <a:pt x="4434" y="7350"/>
                </a:cubicBezTo>
                <a:cubicBezTo>
                  <a:pt x="6651" y="4025"/>
                  <a:pt x="9691" y="2030"/>
                  <a:pt x="13491" y="1175"/>
                </a:cubicBezTo>
                <a:cubicBezTo>
                  <a:pt x="14736" y="893"/>
                  <a:pt x="15954" y="762"/>
                  <a:pt x="17149" y="762"/>
                </a:cubicBezTo>
                <a:close/>
                <a:moveTo>
                  <a:pt x="15865" y="2883"/>
                </a:moveTo>
                <a:cubicBezTo>
                  <a:pt x="19535" y="2883"/>
                  <a:pt x="22964" y="3848"/>
                  <a:pt x="26349" y="5292"/>
                </a:cubicBezTo>
                <a:cubicBezTo>
                  <a:pt x="29389" y="6590"/>
                  <a:pt x="31258" y="9092"/>
                  <a:pt x="32556" y="12100"/>
                </a:cubicBezTo>
                <a:cubicBezTo>
                  <a:pt x="32968" y="13082"/>
                  <a:pt x="32715" y="14127"/>
                  <a:pt x="32620" y="15172"/>
                </a:cubicBezTo>
                <a:cubicBezTo>
                  <a:pt x="32271" y="18878"/>
                  <a:pt x="31448" y="22424"/>
                  <a:pt x="29516" y="25655"/>
                </a:cubicBezTo>
                <a:cubicBezTo>
                  <a:pt x="27268" y="29455"/>
                  <a:pt x="24006" y="31450"/>
                  <a:pt x="19857" y="32020"/>
                </a:cubicBezTo>
                <a:cubicBezTo>
                  <a:pt x="19096" y="32125"/>
                  <a:pt x="18357" y="32187"/>
                  <a:pt x="17604" y="32187"/>
                </a:cubicBezTo>
                <a:cubicBezTo>
                  <a:pt x="17448" y="32187"/>
                  <a:pt x="17291" y="32184"/>
                  <a:pt x="17133" y="32178"/>
                </a:cubicBezTo>
                <a:cubicBezTo>
                  <a:pt x="14758" y="32052"/>
                  <a:pt x="12351" y="32052"/>
                  <a:pt x="10008" y="31450"/>
                </a:cubicBezTo>
                <a:cubicBezTo>
                  <a:pt x="5131" y="30215"/>
                  <a:pt x="1996" y="26130"/>
                  <a:pt x="1584" y="20968"/>
                </a:cubicBezTo>
                <a:cubicBezTo>
                  <a:pt x="1426" y="18687"/>
                  <a:pt x="1552" y="16534"/>
                  <a:pt x="1964" y="14349"/>
                </a:cubicBezTo>
                <a:cubicBezTo>
                  <a:pt x="2376" y="12164"/>
                  <a:pt x="3231" y="10042"/>
                  <a:pt x="4497" y="8490"/>
                </a:cubicBezTo>
                <a:cubicBezTo>
                  <a:pt x="6841" y="5640"/>
                  <a:pt x="9596" y="3423"/>
                  <a:pt x="13555" y="3011"/>
                </a:cubicBezTo>
                <a:cubicBezTo>
                  <a:pt x="14336" y="2925"/>
                  <a:pt x="15106" y="2883"/>
                  <a:pt x="15865" y="2883"/>
                </a:cubicBezTo>
                <a:close/>
                <a:moveTo>
                  <a:pt x="33443" y="15806"/>
                </a:moveTo>
                <a:cubicBezTo>
                  <a:pt x="33443" y="16692"/>
                  <a:pt x="33506" y="17452"/>
                  <a:pt x="33443" y="18244"/>
                </a:cubicBezTo>
                <a:cubicBezTo>
                  <a:pt x="33380" y="19068"/>
                  <a:pt x="33285" y="19859"/>
                  <a:pt x="33158" y="20683"/>
                </a:cubicBezTo>
                <a:cubicBezTo>
                  <a:pt x="32081" y="27333"/>
                  <a:pt x="28471" y="31830"/>
                  <a:pt x="22327" y="34015"/>
                </a:cubicBezTo>
                <a:cubicBezTo>
                  <a:pt x="21070" y="34457"/>
                  <a:pt x="19808" y="34621"/>
                  <a:pt x="18542" y="34621"/>
                </a:cubicBezTo>
                <a:cubicBezTo>
                  <a:pt x="16810" y="34621"/>
                  <a:pt x="15071" y="34313"/>
                  <a:pt x="13333" y="33984"/>
                </a:cubicBezTo>
                <a:cubicBezTo>
                  <a:pt x="11116" y="33572"/>
                  <a:pt x="8963" y="32843"/>
                  <a:pt x="7063" y="31450"/>
                </a:cubicBezTo>
                <a:cubicBezTo>
                  <a:pt x="6936" y="31355"/>
                  <a:pt x="6809" y="31228"/>
                  <a:pt x="6683" y="31133"/>
                </a:cubicBezTo>
                <a:lnTo>
                  <a:pt x="6683" y="31133"/>
                </a:lnTo>
                <a:cubicBezTo>
                  <a:pt x="9913" y="32717"/>
                  <a:pt x="13396" y="32780"/>
                  <a:pt x="16880" y="32875"/>
                </a:cubicBezTo>
                <a:cubicBezTo>
                  <a:pt x="17088" y="32881"/>
                  <a:pt x="17293" y="32883"/>
                  <a:pt x="17497" y="32883"/>
                </a:cubicBezTo>
                <a:cubicBezTo>
                  <a:pt x="24428" y="32883"/>
                  <a:pt x="28901" y="29731"/>
                  <a:pt x="31670" y="22963"/>
                </a:cubicBezTo>
                <a:cubicBezTo>
                  <a:pt x="32525" y="20904"/>
                  <a:pt x="32905" y="18719"/>
                  <a:pt x="33190" y="16502"/>
                </a:cubicBezTo>
                <a:cubicBezTo>
                  <a:pt x="33221" y="16312"/>
                  <a:pt x="33158" y="16059"/>
                  <a:pt x="33443" y="15806"/>
                </a:cubicBezTo>
                <a:close/>
                <a:moveTo>
                  <a:pt x="17178" y="0"/>
                </a:moveTo>
                <a:cubicBezTo>
                  <a:pt x="17079" y="0"/>
                  <a:pt x="16979" y="1"/>
                  <a:pt x="16880" y="3"/>
                </a:cubicBezTo>
                <a:cubicBezTo>
                  <a:pt x="7316" y="161"/>
                  <a:pt x="2027" y="7413"/>
                  <a:pt x="571" y="13652"/>
                </a:cubicBezTo>
                <a:cubicBezTo>
                  <a:pt x="32" y="15964"/>
                  <a:pt x="0" y="18339"/>
                  <a:pt x="317" y="20651"/>
                </a:cubicBezTo>
                <a:cubicBezTo>
                  <a:pt x="1109" y="27080"/>
                  <a:pt x="4339" y="31577"/>
                  <a:pt x="10198" y="33889"/>
                </a:cubicBezTo>
                <a:cubicBezTo>
                  <a:pt x="12098" y="34649"/>
                  <a:pt x="14093" y="34934"/>
                  <a:pt x="16120" y="35187"/>
                </a:cubicBezTo>
                <a:cubicBezTo>
                  <a:pt x="16881" y="35285"/>
                  <a:pt x="17621" y="35333"/>
                  <a:pt x="18342" y="35333"/>
                </a:cubicBezTo>
                <a:cubicBezTo>
                  <a:pt x="23472" y="35333"/>
                  <a:pt x="27597" y="32900"/>
                  <a:pt x="30846" y="28568"/>
                </a:cubicBezTo>
                <a:cubicBezTo>
                  <a:pt x="33348" y="25243"/>
                  <a:pt x="34013" y="21221"/>
                  <a:pt x="34203" y="17136"/>
                </a:cubicBezTo>
                <a:cubicBezTo>
                  <a:pt x="34361" y="15331"/>
                  <a:pt x="33728" y="13652"/>
                  <a:pt x="33443" y="11942"/>
                </a:cubicBezTo>
                <a:cubicBezTo>
                  <a:pt x="32841" y="8078"/>
                  <a:pt x="30846" y="5102"/>
                  <a:pt x="27743" y="3170"/>
                </a:cubicBezTo>
                <a:cubicBezTo>
                  <a:pt x="24532" y="1194"/>
                  <a:pt x="21020" y="0"/>
                  <a:pt x="1717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Garantiza igualdad </a:t>
            </a:r>
            <a:endParaRPr sz="1400" b="0" i="0" u="none" strike="noStrike" cap="none">
              <a:solidFill>
                <a:srgbClr val="000000"/>
              </a:solidFill>
              <a:latin typeface="Roboto"/>
              <a:ea typeface="Roboto"/>
              <a:cs typeface="Roboto"/>
              <a:sym typeface="Roboto"/>
            </a:endParaRPr>
          </a:p>
        </p:txBody>
      </p:sp>
      <p:sp>
        <p:nvSpPr>
          <p:cNvPr id="364" name="Google Shape;364;g33533d8eb05_0_248"/>
          <p:cNvSpPr/>
          <p:nvPr/>
        </p:nvSpPr>
        <p:spPr>
          <a:xfrm>
            <a:off x="8376775" y="3949184"/>
            <a:ext cx="2117987" cy="1036995"/>
          </a:xfrm>
          <a:custGeom>
            <a:avLst/>
            <a:gdLst/>
            <a:ahLst/>
            <a:cxnLst/>
            <a:rect l="l" t="t" r="r" b="b"/>
            <a:pathLst>
              <a:path w="42532" h="36588" extrusionOk="0">
                <a:moveTo>
                  <a:pt x="31923" y="4169"/>
                </a:moveTo>
                <a:lnTo>
                  <a:pt x="31923" y="4169"/>
                </a:lnTo>
                <a:cubicBezTo>
                  <a:pt x="34519" y="5341"/>
                  <a:pt x="37053" y="6576"/>
                  <a:pt x="38541" y="9300"/>
                </a:cubicBezTo>
                <a:cubicBezTo>
                  <a:pt x="39143" y="10408"/>
                  <a:pt x="39808" y="11485"/>
                  <a:pt x="40473" y="12593"/>
                </a:cubicBezTo>
                <a:cubicBezTo>
                  <a:pt x="41645" y="14557"/>
                  <a:pt x="41613" y="16584"/>
                  <a:pt x="40917" y="19022"/>
                </a:cubicBezTo>
                <a:cubicBezTo>
                  <a:pt x="40283" y="12277"/>
                  <a:pt x="37433" y="7336"/>
                  <a:pt x="31923" y="4169"/>
                </a:cubicBezTo>
                <a:close/>
                <a:moveTo>
                  <a:pt x="3262" y="12625"/>
                </a:moveTo>
                <a:cubicBezTo>
                  <a:pt x="2375" y="15728"/>
                  <a:pt x="1647" y="18579"/>
                  <a:pt x="1742" y="21556"/>
                </a:cubicBezTo>
                <a:cubicBezTo>
                  <a:pt x="1837" y="24152"/>
                  <a:pt x="2407" y="26496"/>
                  <a:pt x="4244" y="28428"/>
                </a:cubicBezTo>
                <a:cubicBezTo>
                  <a:pt x="5321" y="29568"/>
                  <a:pt x="6081" y="31056"/>
                  <a:pt x="7221" y="32165"/>
                </a:cubicBezTo>
                <a:cubicBezTo>
                  <a:pt x="7131" y="32272"/>
                  <a:pt x="7041" y="32309"/>
                  <a:pt x="6958" y="32309"/>
                </a:cubicBezTo>
                <a:cubicBezTo>
                  <a:pt x="6893" y="32309"/>
                  <a:pt x="6832" y="32287"/>
                  <a:pt x="6777" y="32260"/>
                </a:cubicBezTo>
                <a:cubicBezTo>
                  <a:pt x="4180" y="30708"/>
                  <a:pt x="2249" y="28649"/>
                  <a:pt x="1615" y="25451"/>
                </a:cubicBezTo>
                <a:cubicBezTo>
                  <a:pt x="855" y="21651"/>
                  <a:pt x="824" y="17914"/>
                  <a:pt x="2249" y="14272"/>
                </a:cubicBezTo>
                <a:cubicBezTo>
                  <a:pt x="2470" y="13765"/>
                  <a:pt x="2597" y="13195"/>
                  <a:pt x="3262" y="12625"/>
                </a:cubicBezTo>
                <a:close/>
                <a:moveTo>
                  <a:pt x="19503" y="2109"/>
                </a:moveTo>
                <a:cubicBezTo>
                  <a:pt x="21327" y="2109"/>
                  <a:pt x="23184" y="2379"/>
                  <a:pt x="25050" y="2776"/>
                </a:cubicBezTo>
                <a:cubicBezTo>
                  <a:pt x="27647" y="3346"/>
                  <a:pt x="30149" y="4264"/>
                  <a:pt x="32398" y="5689"/>
                </a:cubicBezTo>
                <a:cubicBezTo>
                  <a:pt x="38510" y="9553"/>
                  <a:pt x="41043" y="16172"/>
                  <a:pt x="39460" y="23677"/>
                </a:cubicBezTo>
                <a:cubicBezTo>
                  <a:pt x="39016" y="25673"/>
                  <a:pt x="38130" y="27288"/>
                  <a:pt x="36800" y="28808"/>
                </a:cubicBezTo>
                <a:cubicBezTo>
                  <a:pt x="33823" y="32165"/>
                  <a:pt x="30497" y="34856"/>
                  <a:pt x="25937" y="35173"/>
                </a:cubicBezTo>
                <a:cubicBezTo>
                  <a:pt x="24433" y="35296"/>
                  <a:pt x="22933" y="35386"/>
                  <a:pt x="21440" y="35386"/>
                </a:cubicBezTo>
                <a:cubicBezTo>
                  <a:pt x="19099" y="35386"/>
                  <a:pt x="16774" y="35166"/>
                  <a:pt x="14473" y="34508"/>
                </a:cubicBezTo>
                <a:cubicBezTo>
                  <a:pt x="12478" y="33938"/>
                  <a:pt x="10388" y="33716"/>
                  <a:pt x="8677" y="32260"/>
                </a:cubicBezTo>
                <a:cubicBezTo>
                  <a:pt x="6587" y="30455"/>
                  <a:pt x="5067" y="28174"/>
                  <a:pt x="3547" y="25894"/>
                </a:cubicBezTo>
                <a:cubicBezTo>
                  <a:pt x="2470" y="24247"/>
                  <a:pt x="2502" y="22189"/>
                  <a:pt x="2660" y="20257"/>
                </a:cubicBezTo>
                <a:cubicBezTo>
                  <a:pt x="3040" y="15665"/>
                  <a:pt x="3990" y="11263"/>
                  <a:pt x="6841" y="7526"/>
                </a:cubicBezTo>
                <a:cubicBezTo>
                  <a:pt x="7727" y="6386"/>
                  <a:pt x="8772" y="5373"/>
                  <a:pt x="10039" y="4264"/>
                </a:cubicBezTo>
                <a:lnTo>
                  <a:pt x="10039" y="4264"/>
                </a:lnTo>
                <a:cubicBezTo>
                  <a:pt x="10008" y="4708"/>
                  <a:pt x="9976" y="4898"/>
                  <a:pt x="9944" y="5119"/>
                </a:cubicBezTo>
                <a:cubicBezTo>
                  <a:pt x="10043" y="5157"/>
                  <a:pt x="10138" y="5173"/>
                  <a:pt x="10229" y="5173"/>
                </a:cubicBezTo>
                <a:cubicBezTo>
                  <a:pt x="10517" y="5173"/>
                  <a:pt x="10765" y="5011"/>
                  <a:pt x="10958" y="4866"/>
                </a:cubicBezTo>
                <a:cubicBezTo>
                  <a:pt x="13647" y="2825"/>
                  <a:pt x="16530" y="2109"/>
                  <a:pt x="19503" y="2109"/>
                </a:cubicBezTo>
                <a:close/>
                <a:moveTo>
                  <a:pt x="19209" y="0"/>
                </a:moveTo>
                <a:cubicBezTo>
                  <a:pt x="19019" y="0"/>
                  <a:pt x="18825" y="33"/>
                  <a:pt x="18622" y="84"/>
                </a:cubicBezTo>
                <a:cubicBezTo>
                  <a:pt x="17513" y="432"/>
                  <a:pt x="16341" y="559"/>
                  <a:pt x="15170" y="781"/>
                </a:cubicBezTo>
                <a:cubicBezTo>
                  <a:pt x="12034" y="1382"/>
                  <a:pt x="9121" y="2586"/>
                  <a:pt x="7062" y="5151"/>
                </a:cubicBezTo>
                <a:cubicBezTo>
                  <a:pt x="5067" y="7558"/>
                  <a:pt x="3737" y="10503"/>
                  <a:pt x="1837" y="13005"/>
                </a:cubicBezTo>
                <a:cubicBezTo>
                  <a:pt x="1584" y="13353"/>
                  <a:pt x="1489" y="13860"/>
                  <a:pt x="1330" y="14272"/>
                </a:cubicBezTo>
                <a:cubicBezTo>
                  <a:pt x="0" y="17914"/>
                  <a:pt x="32" y="21587"/>
                  <a:pt x="729" y="25356"/>
                </a:cubicBezTo>
                <a:cubicBezTo>
                  <a:pt x="1362" y="28934"/>
                  <a:pt x="3325" y="31468"/>
                  <a:pt x="6302" y="32925"/>
                </a:cubicBezTo>
                <a:cubicBezTo>
                  <a:pt x="9152" y="34318"/>
                  <a:pt x="12193" y="35458"/>
                  <a:pt x="15328" y="36028"/>
                </a:cubicBezTo>
                <a:cubicBezTo>
                  <a:pt x="17495" y="36416"/>
                  <a:pt x="19681" y="36588"/>
                  <a:pt x="21860" y="36588"/>
                </a:cubicBezTo>
                <a:cubicBezTo>
                  <a:pt x="23598" y="36588"/>
                  <a:pt x="25331" y="36478"/>
                  <a:pt x="27046" y="36282"/>
                </a:cubicBezTo>
                <a:cubicBezTo>
                  <a:pt x="32778" y="35585"/>
                  <a:pt x="37243" y="32735"/>
                  <a:pt x="39523" y="26908"/>
                </a:cubicBezTo>
                <a:cubicBezTo>
                  <a:pt x="40632" y="24057"/>
                  <a:pt x="41423" y="21112"/>
                  <a:pt x="42057" y="18104"/>
                </a:cubicBezTo>
                <a:cubicBezTo>
                  <a:pt x="42532" y="15823"/>
                  <a:pt x="42278" y="13638"/>
                  <a:pt x="40948" y="11675"/>
                </a:cubicBezTo>
                <a:cubicBezTo>
                  <a:pt x="40473" y="10915"/>
                  <a:pt x="39998" y="10155"/>
                  <a:pt x="39586" y="9331"/>
                </a:cubicBezTo>
                <a:cubicBezTo>
                  <a:pt x="37876" y="5974"/>
                  <a:pt x="35026" y="3948"/>
                  <a:pt x="31669" y="3124"/>
                </a:cubicBezTo>
                <a:cubicBezTo>
                  <a:pt x="27774" y="2174"/>
                  <a:pt x="23847" y="1097"/>
                  <a:pt x="19382" y="876"/>
                </a:cubicBezTo>
                <a:cubicBezTo>
                  <a:pt x="20237" y="559"/>
                  <a:pt x="20237" y="306"/>
                  <a:pt x="19698" y="84"/>
                </a:cubicBezTo>
                <a:cubicBezTo>
                  <a:pt x="19536" y="25"/>
                  <a:pt x="19374" y="0"/>
                  <a:pt x="19209"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Basado en el derecho a la vida</a:t>
            </a:r>
            <a:endParaRPr sz="1400" b="0" i="0" u="none" strike="noStrike" cap="none">
              <a:solidFill>
                <a:srgbClr val="000000"/>
              </a:solidFill>
              <a:latin typeface="Roboto"/>
              <a:ea typeface="Roboto"/>
              <a:cs typeface="Roboto"/>
              <a:sym typeface="Roboto"/>
            </a:endParaRPr>
          </a:p>
        </p:txBody>
      </p:sp>
      <p:sp>
        <p:nvSpPr>
          <p:cNvPr id="365" name="Google Shape;365;g33533d8eb05_0_248"/>
          <p:cNvSpPr/>
          <p:nvPr/>
        </p:nvSpPr>
        <p:spPr>
          <a:xfrm>
            <a:off x="5657938" y="5365947"/>
            <a:ext cx="69057" cy="71217"/>
          </a:xfrm>
          <a:custGeom>
            <a:avLst/>
            <a:gdLst/>
            <a:ahLst/>
            <a:cxnLst/>
            <a:rect l="l" t="t" r="r" b="b"/>
            <a:pathLst>
              <a:path w="1514" h="1754" extrusionOk="0">
                <a:moveTo>
                  <a:pt x="1387" y="0"/>
                </a:moveTo>
                <a:cubicBezTo>
                  <a:pt x="627" y="254"/>
                  <a:pt x="246" y="729"/>
                  <a:pt x="56" y="1394"/>
                </a:cubicBezTo>
                <a:cubicBezTo>
                  <a:pt x="1" y="1561"/>
                  <a:pt x="142" y="1753"/>
                  <a:pt x="284" y="1753"/>
                </a:cubicBezTo>
                <a:cubicBezTo>
                  <a:pt x="303" y="1753"/>
                  <a:pt x="323" y="1750"/>
                  <a:pt x="341" y="1742"/>
                </a:cubicBezTo>
                <a:cubicBezTo>
                  <a:pt x="975" y="1647"/>
                  <a:pt x="1260" y="1077"/>
                  <a:pt x="1482" y="539"/>
                </a:cubicBezTo>
                <a:cubicBezTo>
                  <a:pt x="1513" y="475"/>
                  <a:pt x="1450" y="349"/>
                  <a:pt x="1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g33533d8eb05_0_248"/>
          <p:cNvSpPr/>
          <p:nvPr/>
        </p:nvSpPr>
        <p:spPr>
          <a:xfrm>
            <a:off x="8214675" y="2186602"/>
            <a:ext cx="1986465" cy="812311"/>
          </a:xfrm>
          <a:custGeom>
            <a:avLst/>
            <a:gdLst/>
            <a:ahLst/>
            <a:cxnLst/>
            <a:rect l="l" t="t" r="r" b="b"/>
            <a:pathLst>
              <a:path w="39334" h="26265" extrusionOk="0">
                <a:moveTo>
                  <a:pt x="16817" y="1380"/>
                </a:moveTo>
                <a:lnTo>
                  <a:pt x="16817" y="1380"/>
                </a:lnTo>
                <a:cubicBezTo>
                  <a:pt x="15668" y="1688"/>
                  <a:pt x="14493" y="1897"/>
                  <a:pt x="13294" y="1897"/>
                </a:cubicBezTo>
                <a:cubicBezTo>
                  <a:pt x="13139" y="1897"/>
                  <a:pt x="12983" y="1894"/>
                  <a:pt x="12827" y="1887"/>
                </a:cubicBezTo>
                <a:cubicBezTo>
                  <a:pt x="14157" y="1728"/>
                  <a:pt x="15487" y="1538"/>
                  <a:pt x="16817" y="1380"/>
                </a:cubicBezTo>
                <a:close/>
                <a:moveTo>
                  <a:pt x="35844" y="1207"/>
                </a:moveTo>
                <a:cubicBezTo>
                  <a:pt x="37012" y="1207"/>
                  <a:pt x="37601" y="2269"/>
                  <a:pt x="37275" y="3692"/>
                </a:cubicBezTo>
                <a:cubicBezTo>
                  <a:pt x="37117" y="2647"/>
                  <a:pt x="36768" y="1697"/>
                  <a:pt x="35597" y="1222"/>
                </a:cubicBezTo>
                <a:cubicBezTo>
                  <a:pt x="35682" y="1212"/>
                  <a:pt x="35764" y="1207"/>
                  <a:pt x="35844" y="1207"/>
                </a:cubicBezTo>
                <a:close/>
                <a:moveTo>
                  <a:pt x="31599" y="1629"/>
                </a:moveTo>
                <a:cubicBezTo>
                  <a:pt x="32496" y="1629"/>
                  <a:pt x="33388" y="1672"/>
                  <a:pt x="34267" y="1823"/>
                </a:cubicBezTo>
                <a:cubicBezTo>
                  <a:pt x="35343" y="2013"/>
                  <a:pt x="36103" y="2330"/>
                  <a:pt x="36452" y="3692"/>
                </a:cubicBezTo>
                <a:cubicBezTo>
                  <a:pt x="36737" y="4927"/>
                  <a:pt x="37212" y="6099"/>
                  <a:pt x="37434" y="7365"/>
                </a:cubicBezTo>
                <a:cubicBezTo>
                  <a:pt x="37877" y="9677"/>
                  <a:pt x="37719" y="11957"/>
                  <a:pt x="37655" y="14238"/>
                </a:cubicBezTo>
                <a:cubicBezTo>
                  <a:pt x="37592" y="16454"/>
                  <a:pt x="36673" y="18481"/>
                  <a:pt x="35565" y="20350"/>
                </a:cubicBezTo>
                <a:cubicBezTo>
                  <a:pt x="34868" y="21585"/>
                  <a:pt x="33602" y="21933"/>
                  <a:pt x="32398" y="22250"/>
                </a:cubicBezTo>
                <a:cubicBezTo>
                  <a:pt x="29960" y="22883"/>
                  <a:pt x="27458" y="23295"/>
                  <a:pt x="24956" y="23612"/>
                </a:cubicBezTo>
                <a:cubicBezTo>
                  <a:pt x="20079" y="24150"/>
                  <a:pt x="15233" y="24562"/>
                  <a:pt x="10356" y="25100"/>
                </a:cubicBezTo>
                <a:cubicBezTo>
                  <a:pt x="10039" y="25134"/>
                  <a:pt x="9726" y="25150"/>
                  <a:pt x="9416" y="25150"/>
                </a:cubicBezTo>
                <a:cubicBezTo>
                  <a:pt x="7409" y="25150"/>
                  <a:pt x="5561" y="24464"/>
                  <a:pt x="3833" y="23422"/>
                </a:cubicBezTo>
                <a:cubicBezTo>
                  <a:pt x="2091" y="22408"/>
                  <a:pt x="1679" y="20445"/>
                  <a:pt x="1616" y="18671"/>
                </a:cubicBezTo>
                <a:cubicBezTo>
                  <a:pt x="1457" y="14269"/>
                  <a:pt x="1774" y="9836"/>
                  <a:pt x="3009" y="5560"/>
                </a:cubicBezTo>
                <a:cubicBezTo>
                  <a:pt x="3168" y="5022"/>
                  <a:pt x="3516" y="4864"/>
                  <a:pt x="3928" y="4705"/>
                </a:cubicBezTo>
                <a:cubicBezTo>
                  <a:pt x="6429" y="3597"/>
                  <a:pt x="8995" y="3153"/>
                  <a:pt x="11718" y="2995"/>
                </a:cubicBezTo>
                <a:cubicBezTo>
                  <a:pt x="15772" y="2742"/>
                  <a:pt x="19794" y="1855"/>
                  <a:pt x="23879" y="1728"/>
                </a:cubicBezTo>
                <a:cubicBezTo>
                  <a:pt x="24687" y="1697"/>
                  <a:pt x="25486" y="1689"/>
                  <a:pt x="26282" y="1689"/>
                </a:cubicBezTo>
                <a:cubicBezTo>
                  <a:pt x="27078" y="1689"/>
                  <a:pt x="27869" y="1697"/>
                  <a:pt x="28661" y="1697"/>
                </a:cubicBezTo>
                <a:cubicBezTo>
                  <a:pt x="29636" y="1680"/>
                  <a:pt x="30620" y="1629"/>
                  <a:pt x="31599" y="1629"/>
                </a:cubicBezTo>
                <a:close/>
                <a:moveTo>
                  <a:pt x="32028" y="1"/>
                </a:moveTo>
                <a:cubicBezTo>
                  <a:pt x="31821" y="1"/>
                  <a:pt x="31624" y="32"/>
                  <a:pt x="31480" y="177"/>
                </a:cubicBezTo>
                <a:cubicBezTo>
                  <a:pt x="31151" y="547"/>
                  <a:pt x="30768" y="637"/>
                  <a:pt x="30375" y="637"/>
                </a:cubicBezTo>
                <a:cubicBezTo>
                  <a:pt x="30163" y="637"/>
                  <a:pt x="29949" y="610"/>
                  <a:pt x="29738" y="588"/>
                </a:cubicBezTo>
                <a:cubicBezTo>
                  <a:pt x="27711" y="398"/>
                  <a:pt x="25716" y="462"/>
                  <a:pt x="22707" y="430"/>
                </a:cubicBezTo>
                <a:cubicBezTo>
                  <a:pt x="22030" y="400"/>
                  <a:pt x="21336" y="385"/>
                  <a:pt x="20628" y="385"/>
                </a:cubicBezTo>
                <a:cubicBezTo>
                  <a:pt x="16078" y="385"/>
                  <a:pt x="10957" y="1002"/>
                  <a:pt x="5859" y="2235"/>
                </a:cubicBezTo>
                <a:cubicBezTo>
                  <a:pt x="4371" y="2583"/>
                  <a:pt x="2724" y="3027"/>
                  <a:pt x="1964" y="4610"/>
                </a:cubicBezTo>
                <a:cubicBezTo>
                  <a:pt x="1299" y="6035"/>
                  <a:pt x="792" y="7524"/>
                  <a:pt x="444" y="9076"/>
                </a:cubicBezTo>
                <a:cubicBezTo>
                  <a:pt x="1" y="11166"/>
                  <a:pt x="222" y="13224"/>
                  <a:pt x="254" y="15314"/>
                </a:cubicBezTo>
                <a:cubicBezTo>
                  <a:pt x="286" y="18260"/>
                  <a:pt x="887" y="21046"/>
                  <a:pt x="2218" y="23675"/>
                </a:cubicBezTo>
                <a:cubicBezTo>
                  <a:pt x="2534" y="24372"/>
                  <a:pt x="3009" y="24878"/>
                  <a:pt x="3611" y="25353"/>
                </a:cubicBezTo>
                <a:cubicBezTo>
                  <a:pt x="4466" y="25987"/>
                  <a:pt x="5353" y="25923"/>
                  <a:pt x="6271" y="26018"/>
                </a:cubicBezTo>
                <a:cubicBezTo>
                  <a:pt x="7830" y="26186"/>
                  <a:pt x="9393" y="26264"/>
                  <a:pt x="10956" y="26264"/>
                </a:cubicBezTo>
                <a:cubicBezTo>
                  <a:pt x="13235" y="26264"/>
                  <a:pt x="15512" y="26097"/>
                  <a:pt x="17767" y="25797"/>
                </a:cubicBezTo>
                <a:cubicBezTo>
                  <a:pt x="22074" y="25227"/>
                  <a:pt x="26381" y="24308"/>
                  <a:pt x="30751" y="24245"/>
                </a:cubicBezTo>
                <a:cubicBezTo>
                  <a:pt x="33855" y="24245"/>
                  <a:pt x="35787" y="22313"/>
                  <a:pt x="37117" y="19780"/>
                </a:cubicBezTo>
                <a:cubicBezTo>
                  <a:pt x="38162" y="17848"/>
                  <a:pt x="38542" y="15568"/>
                  <a:pt x="38859" y="13287"/>
                </a:cubicBezTo>
                <a:cubicBezTo>
                  <a:pt x="39334" y="9582"/>
                  <a:pt x="38700" y="6004"/>
                  <a:pt x="38130" y="2393"/>
                </a:cubicBezTo>
                <a:cubicBezTo>
                  <a:pt x="38004" y="1602"/>
                  <a:pt x="37972" y="335"/>
                  <a:pt x="36642" y="240"/>
                </a:cubicBezTo>
                <a:cubicBezTo>
                  <a:pt x="35248" y="177"/>
                  <a:pt x="33855" y="82"/>
                  <a:pt x="32493" y="18"/>
                </a:cubicBezTo>
                <a:cubicBezTo>
                  <a:pt x="32344" y="18"/>
                  <a:pt x="32183" y="1"/>
                  <a:pt x="3202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Universal</a:t>
            </a:r>
            <a:endParaRPr sz="1400" b="0" i="0" u="none" strike="noStrike" cap="none">
              <a:solidFill>
                <a:srgbClr val="000000"/>
              </a:solidFill>
              <a:latin typeface="Roboto"/>
              <a:ea typeface="Roboto"/>
              <a:cs typeface="Roboto"/>
              <a:sym typeface="Roboto"/>
            </a:endParaRPr>
          </a:p>
        </p:txBody>
      </p:sp>
      <p:sp>
        <p:nvSpPr>
          <p:cNvPr id="367" name="Google Shape;367;g33533d8eb05_0_248"/>
          <p:cNvSpPr/>
          <p:nvPr/>
        </p:nvSpPr>
        <p:spPr>
          <a:xfrm>
            <a:off x="4812859" y="1722425"/>
            <a:ext cx="1244595" cy="1588289"/>
          </a:xfrm>
          <a:custGeom>
            <a:avLst/>
            <a:gdLst/>
            <a:ahLst/>
            <a:cxnLst/>
            <a:rect l="l" t="t" r="r" b="b"/>
            <a:pathLst>
              <a:path w="58652" h="39118" extrusionOk="0">
                <a:moveTo>
                  <a:pt x="43387" y="1269"/>
                </a:moveTo>
                <a:lnTo>
                  <a:pt x="43387" y="1269"/>
                </a:lnTo>
                <a:cubicBezTo>
                  <a:pt x="31416" y="1902"/>
                  <a:pt x="19445" y="2631"/>
                  <a:pt x="7443" y="3328"/>
                </a:cubicBezTo>
                <a:cubicBezTo>
                  <a:pt x="19414" y="2188"/>
                  <a:pt x="31385" y="1427"/>
                  <a:pt x="43387" y="1269"/>
                </a:cubicBezTo>
                <a:close/>
                <a:moveTo>
                  <a:pt x="54503" y="1016"/>
                </a:moveTo>
                <a:cubicBezTo>
                  <a:pt x="55200" y="7793"/>
                  <a:pt x="55326" y="14633"/>
                  <a:pt x="56023" y="21411"/>
                </a:cubicBezTo>
                <a:cubicBezTo>
                  <a:pt x="54915" y="14665"/>
                  <a:pt x="54788" y="7856"/>
                  <a:pt x="54503" y="1016"/>
                </a:cubicBezTo>
                <a:close/>
                <a:moveTo>
                  <a:pt x="56720" y="27206"/>
                </a:moveTo>
                <a:cubicBezTo>
                  <a:pt x="56878" y="28631"/>
                  <a:pt x="57036" y="30658"/>
                  <a:pt x="56720" y="32716"/>
                </a:cubicBezTo>
                <a:lnTo>
                  <a:pt x="56720" y="27206"/>
                </a:lnTo>
                <a:close/>
                <a:moveTo>
                  <a:pt x="52626" y="1651"/>
                </a:moveTo>
                <a:cubicBezTo>
                  <a:pt x="53161" y="1651"/>
                  <a:pt x="53464" y="1968"/>
                  <a:pt x="53490" y="2821"/>
                </a:cubicBezTo>
                <a:cubicBezTo>
                  <a:pt x="53901" y="10453"/>
                  <a:pt x="54408" y="18085"/>
                  <a:pt x="55485" y="25654"/>
                </a:cubicBezTo>
                <a:cubicBezTo>
                  <a:pt x="55833" y="28093"/>
                  <a:pt x="55833" y="30594"/>
                  <a:pt x="55738" y="33033"/>
                </a:cubicBezTo>
                <a:cubicBezTo>
                  <a:pt x="37718" y="34331"/>
                  <a:pt x="19794" y="34965"/>
                  <a:pt x="1996" y="37023"/>
                </a:cubicBezTo>
                <a:cubicBezTo>
                  <a:pt x="1806" y="36707"/>
                  <a:pt x="1774" y="36232"/>
                  <a:pt x="1901" y="36200"/>
                </a:cubicBezTo>
                <a:cubicBezTo>
                  <a:pt x="3547" y="35947"/>
                  <a:pt x="2661" y="34743"/>
                  <a:pt x="2566" y="34015"/>
                </a:cubicBezTo>
                <a:cubicBezTo>
                  <a:pt x="2027" y="29613"/>
                  <a:pt x="2186" y="25147"/>
                  <a:pt x="2154" y="20714"/>
                </a:cubicBezTo>
                <a:cubicBezTo>
                  <a:pt x="2122" y="15995"/>
                  <a:pt x="2154" y="11276"/>
                  <a:pt x="2154" y="6558"/>
                </a:cubicBezTo>
                <a:lnTo>
                  <a:pt x="2154" y="5259"/>
                </a:lnTo>
                <a:cubicBezTo>
                  <a:pt x="4688" y="4721"/>
                  <a:pt x="7158" y="4404"/>
                  <a:pt x="9628" y="4246"/>
                </a:cubicBezTo>
                <a:cubicBezTo>
                  <a:pt x="21599" y="3423"/>
                  <a:pt x="33601" y="2758"/>
                  <a:pt x="45572" y="2251"/>
                </a:cubicBezTo>
                <a:cubicBezTo>
                  <a:pt x="47757" y="2156"/>
                  <a:pt x="49974" y="2188"/>
                  <a:pt x="52159" y="1712"/>
                </a:cubicBezTo>
                <a:cubicBezTo>
                  <a:pt x="52330" y="1673"/>
                  <a:pt x="52486" y="1651"/>
                  <a:pt x="52626" y="1651"/>
                </a:cubicBezTo>
                <a:close/>
                <a:moveTo>
                  <a:pt x="54176" y="1"/>
                </a:moveTo>
                <a:cubicBezTo>
                  <a:pt x="54138" y="1"/>
                  <a:pt x="54099" y="1"/>
                  <a:pt x="54060" y="2"/>
                </a:cubicBezTo>
                <a:cubicBezTo>
                  <a:pt x="47979" y="129"/>
                  <a:pt x="41930" y="161"/>
                  <a:pt x="35882" y="414"/>
                </a:cubicBezTo>
                <a:cubicBezTo>
                  <a:pt x="28408" y="762"/>
                  <a:pt x="20934" y="1332"/>
                  <a:pt x="13460" y="1744"/>
                </a:cubicBezTo>
                <a:cubicBezTo>
                  <a:pt x="9501" y="1966"/>
                  <a:pt x="5606" y="2821"/>
                  <a:pt x="1616" y="2948"/>
                </a:cubicBezTo>
                <a:cubicBezTo>
                  <a:pt x="1331" y="2979"/>
                  <a:pt x="951" y="3011"/>
                  <a:pt x="982" y="3454"/>
                </a:cubicBezTo>
                <a:cubicBezTo>
                  <a:pt x="1014" y="3803"/>
                  <a:pt x="1299" y="3898"/>
                  <a:pt x="1584" y="3898"/>
                </a:cubicBezTo>
                <a:cubicBezTo>
                  <a:pt x="2059" y="3929"/>
                  <a:pt x="2534" y="3961"/>
                  <a:pt x="3009" y="3993"/>
                </a:cubicBezTo>
                <a:cubicBezTo>
                  <a:pt x="1457" y="4024"/>
                  <a:pt x="1141" y="4974"/>
                  <a:pt x="1299" y="6336"/>
                </a:cubicBezTo>
                <a:cubicBezTo>
                  <a:pt x="1331" y="6684"/>
                  <a:pt x="1426" y="7096"/>
                  <a:pt x="1077" y="7476"/>
                </a:cubicBezTo>
                <a:cubicBezTo>
                  <a:pt x="856" y="6716"/>
                  <a:pt x="951" y="5956"/>
                  <a:pt x="476" y="5101"/>
                </a:cubicBezTo>
                <a:cubicBezTo>
                  <a:pt x="1" y="5861"/>
                  <a:pt x="64" y="6526"/>
                  <a:pt x="127" y="7191"/>
                </a:cubicBezTo>
                <a:cubicBezTo>
                  <a:pt x="381" y="10390"/>
                  <a:pt x="729" y="13557"/>
                  <a:pt x="887" y="16755"/>
                </a:cubicBezTo>
                <a:cubicBezTo>
                  <a:pt x="1236" y="23247"/>
                  <a:pt x="1204" y="29708"/>
                  <a:pt x="919" y="36200"/>
                </a:cubicBezTo>
                <a:cubicBezTo>
                  <a:pt x="822" y="38466"/>
                  <a:pt x="1020" y="39117"/>
                  <a:pt x="2377" y="39117"/>
                </a:cubicBezTo>
                <a:cubicBezTo>
                  <a:pt x="2803" y="39117"/>
                  <a:pt x="3342" y="39053"/>
                  <a:pt x="4022" y="38955"/>
                </a:cubicBezTo>
                <a:cubicBezTo>
                  <a:pt x="9375" y="38163"/>
                  <a:pt x="14695" y="37245"/>
                  <a:pt x="20079" y="36707"/>
                </a:cubicBezTo>
                <a:cubicBezTo>
                  <a:pt x="28036" y="35875"/>
                  <a:pt x="36018" y="35140"/>
                  <a:pt x="44024" y="35140"/>
                </a:cubicBezTo>
                <a:cubicBezTo>
                  <a:pt x="45163" y="35140"/>
                  <a:pt x="46301" y="35155"/>
                  <a:pt x="47441" y="35186"/>
                </a:cubicBezTo>
                <a:cubicBezTo>
                  <a:pt x="47636" y="35192"/>
                  <a:pt x="47831" y="35194"/>
                  <a:pt x="48027" y="35194"/>
                </a:cubicBezTo>
                <a:cubicBezTo>
                  <a:pt x="49413" y="35194"/>
                  <a:pt x="50817" y="35073"/>
                  <a:pt x="52223" y="35073"/>
                </a:cubicBezTo>
                <a:cubicBezTo>
                  <a:pt x="54038" y="35073"/>
                  <a:pt x="55856" y="35275"/>
                  <a:pt x="57638" y="36200"/>
                </a:cubicBezTo>
                <a:cubicBezTo>
                  <a:pt x="57575" y="35313"/>
                  <a:pt x="58145" y="34933"/>
                  <a:pt x="58652" y="34395"/>
                </a:cubicBezTo>
                <a:cubicBezTo>
                  <a:pt x="57702" y="34015"/>
                  <a:pt x="57797" y="33255"/>
                  <a:pt x="57797" y="32495"/>
                </a:cubicBezTo>
                <a:cubicBezTo>
                  <a:pt x="57797" y="30626"/>
                  <a:pt x="57892" y="28726"/>
                  <a:pt x="57638" y="26858"/>
                </a:cubicBezTo>
                <a:cubicBezTo>
                  <a:pt x="56530" y="18497"/>
                  <a:pt x="56150" y="10073"/>
                  <a:pt x="55706" y="1649"/>
                </a:cubicBezTo>
                <a:cubicBezTo>
                  <a:pt x="55615" y="455"/>
                  <a:pt x="55286" y="1"/>
                  <a:pt x="54176"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Derecho Negativo </a:t>
            </a:r>
            <a:r>
              <a:rPr lang="en-US" sz="1200" b="0" i="0" u="none" strike="noStrike" cap="none">
                <a:solidFill>
                  <a:srgbClr val="000000"/>
                </a:solidFill>
                <a:latin typeface="Roboto"/>
                <a:ea typeface="Roboto"/>
                <a:cs typeface="Roboto"/>
                <a:sym typeface="Roboto"/>
              </a:rPr>
              <a:t>(Principio de autonomía)</a:t>
            </a:r>
            <a:endParaRPr sz="1200" b="0" i="0" u="none" strike="noStrike" cap="none">
              <a:solidFill>
                <a:srgbClr val="000000"/>
              </a:solidFill>
              <a:latin typeface="Roboto"/>
              <a:ea typeface="Roboto"/>
              <a:cs typeface="Roboto"/>
              <a:sym typeface="Roboto"/>
            </a:endParaRPr>
          </a:p>
        </p:txBody>
      </p:sp>
      <p:sp>
        <p:nvSpPr>
          <p:cNvPr id="368" name="Google Shape;368;g33533d8eb05_0_248"/>
          <p:cNvSpPr/>
          <p:nvPr/>
        </p:nvSpPr>
        <p:spPr>
          <a:xfrm>
            <a:off x="1260600" y="937625"/>
            <a:ext cx="1567337" cy="976957"/>
          </a:xfrm>
          <a:custGeom>
            <a:avLst/>
            <a:gdLst/>
            <a:ahLst/>
            <a:cxnLst/>
            <a:rect l="l" t="t" r="r" b="b"/>
            <a:pathLst>
              <a:path w="34362" h="35333" extrusionOk="0">
                <a:moveTo>
                  <a:pt x="17149" y="762"/>
                </a:moveTo>
                <a:cubicBezTo>
                  <a:pt x="20786" y="762"/>
                  <a:pt x="24207" y="1975"/>
                  <a:pt x="27521" y="3835"/>
                </a:cubicBezTo>
                <a:cubicBezTo>
                  <a:pt x="29199" y="4817"/>
                  <a:pt x="30276" y="6463"/>
                  <a:pt x="31385" y="8173"/>
                </a:cubicBezTo>
                <a:cubicBezTo>
                  <a:pt x="31305" y="8158"/>
                  <a:pt x="31250" y="8158"/>
                  <a:pt x="31210" y="8158"/>
                </a:cubicBezTo>
                <a:cubicBezTo>
                  <a:pt x="31171" y="8158"/>
                  <a:pt x="31147" y="8158"/>
                  <a:pt x="31131" y="8142"/>
                </a:cubicBezTo>
                <a:cubicBezTo>
                  <a:pt x="29389" y="5862"/>
                  <a:pt x="27046" y="4595"/>
                  <a:pt x="24417" y="3740"/>
                </a:cubicBezTo>
                <a:cubicBezTo>
                  <a:pt x="22012" y="2957"/>
                  <a:pt x="19634" y="2069"/>
                  <a:pt x="17088" y="2069"/>
                </a:cubicBezTo>
                <a:cubicBezTo>
                  <a:pt x="16851" y="2069"/>
                  <a:pt x="16613" y="2077"/>
                  <a:pt x="16373" y="2093"/>
                </a:cubicBezTo>
                <a:cubicBezTo>
                  <a:pt x="14632" y="2220"/>
                  <a:pt x="12890" y="2441"/>
                  <a:pt x="11148" y="2663"/>
                </a:cubicBezTo>
                <a:cubicBezTo>
                  <a:pt x="10103" y="2821"/>
                  <a:pt x="9184" y="3423"/>
                  <a:pt x="8298" y="4025"/>
                </a:cubicBezTo>
                <a:cubicBezTo>
                  <a:pt x="6904" y="5007"/>
                  <a:pt x="5606" y="6083"/>
                  <a:pt x="4434" y="7350"/>
                </a:cubicBezTo>
                <a:cubicBezTo>
                  <a:pt x="6651" y="4025"/>
                  <a:pt x="9691" y="2030"/>
                  <a:pt x="13491" y="1175"/>
                </a:cubicBezTo>
                <a:cubicBezTo>
                  <a:pt x="14736" y="893"/>
                  <a:pt x="15954" y="762"/>
                  <a:pt x="17149" y="762"/>
                </a:cubicBezTo>
                <a:close/>
                <a:moveTo>
                  <a:pt x="15865" y="2883"/>
                </a:moveTo>
                <a:cubicBezTo>
                  <a:pt x="19535" y="2883"/>
                  <a:pt x="22964" y="3848"/>
                  <a:pt x="26349" y="5292"/>
                </a:cubicBezTo>
                <a:cubicBezTo>
                  <a:pt x="29389" y="6590"/>
                  <a:pt x="31258" y="9092"/>
                  <a:pt x="32556" y="12100"/>
                </a:cubicBezTo>
                <a:cubicBezTo>
                  <a:pt x="32968" y="13082"/>
                  <a:pt x="32715" y="14127"/>
                  <a:pt x="32620" y="15172"/>
                </a:cubicBezTo>
                <a:cubicBezTo>
                  <a:pt x="32271" y="18878"/>
                  <a:pt x="31448" y="22424"/>
                  <a:pt x="29516" y="25655"/>
                </a:cubicBezTo>
                <a:cubicBezTo>
                  <a:pt x="27268" y="29455"/>
                  <a:pt x="24006" y="31450"/>
                  <a:pt x="19857" y="32020"/>
                </a:cubicBezTo>
                <a:cubicBezTo>
                  <a:pt x="19096" y="32125"/>
                  <a:pt x="18357" y="32187"/>
                  <a:pt x="17604" y="32187"/>
                </a:cubicBezTo>
                <a:cubicBezTo>
                  <a:pt x="17448" y="32187"/>
                  <a:pt x="17291" y="32184"/>
                  <a:pt x="17133" y="32178"/>
                </a:cubicBezTo>
                <a:cubicBezTo>
                  <a:pt x="14758" y="32052"/>
                  <a:pt x="12351" y="32052"/>
                  <a:pt x="10008" y="31450"/>
                </a:cubicBezTo>
                <a:cubicBezTo>
                  <a:pt x="5131" y="30215"/>
                  <a:pt x="1996" y="26130"/>
                  <a:pt x="1584" y="20968"/>
                </a:cubicBezTo>
                <a:cubicBezTo>
                  <a:pt x="1426" y="18687"/>
                  <a:pt x="1552" y="16534"/>
                  <a:pt x="1964" y="14349"/>
                </a:cubicBezTo>
                <a:cubicBezTo>
                  <a:pt x="2376" y="12164"/>
                  <a:pt x="3231" y="10042"/>
                  <a:pt x="4497" y="8490"/>
                </a:cubicBezTo>
                <a:cubicBezTo>
                  <a:pt x="6841" y="5640"/>
                  <a:pt x="9596" y="3423"/>
                  <a:pt x="13555" y="3011"/>
                </a:cubicBezTo>
                <a:cubicBezTo>
                  <a:pt x="14336" y="2925"/>
                  <a:pt x="15106" y="2883"/>
                  <a:pt x="15865" y="2883"/>
                </a:cubicBezTo>
                <a:close/>
                <a:moveTo>
                  <a:pt x="33443" y="15806"/>
                </a:moveTo>
                <a:cubicBezTo>
                  <a:pt x="33443" y="16692"/>
                  <a:pt x="33506" y="17452"/>
                  <a:pt x="33443" y="18244"/>
                </a:cubicBezTo>
                <a:cubicBezTo>
                  <a:pt x="33380" y="19068"/>
                  <a:pt x="33285" y="19859"/>
                  <a:pt x="33158" y="20683"/>
                </a:cubicBezTo>
                <a:cubicBezTo>
                  <a:pt x="32081" y="27333"/>
                  <a:pt x="28471" y="31830"/>
                  <a:pt x="22327" y="34015"/>
                </a:cubicBezTo>
                <a:cubicBezTo>
                  <a:pt x="21070" y="34457"/>
                  <a:pt x="19808" y="34621"/>
                  <a:pt x="18542" y="34621"/>
                </a:cubicBezTo>
                <a:cubicBezTo>
                  <a:pt x="16810" y="34621"/>
                  <a:pt x="15071" y="34313"/>
                  <a:pt x="13333" y="33984"/>
                </a:cubicBezTo>
                <a:cubicBezTo>
                  <a:pt x="11116" y="33572"/>
                  <a:pt x="8963" y="32843"/>
                  <a:pt x="7063" y="31450"/>
                </a:cubicBezTo>
                <a:cubicBezTo>
                  <a:pt x="6936" y="31355"/>
                  <a:pt x="6809" y="31228"/>
                  <a:pt x="6683" y="31133"/>
                </a:cubicBezTo>
                <a:lnTo>
                  <a:pt x="6683" y="31133"/>
                </a:lnTo>
                <a:cubicBezTo>
                  <a:pt x="9913" y="32717"/>
                  <a:pt x="13396" y="32780"/>
                  <a:pt x="16880" y="32875"/>
                </a:cubicBezTo>
                <a:cubicBezTo>
                  <a:pt x="17088" y="32881"/>
                  <a:pt x="17293" y="32883"/>
                  <a:pt x="17497" y="32883"/>
                </a:cubicBezTo>
                <a:cubicBezTo>
                  <a:pt x="24428" y="32883"/>
                  <a:pt x="28901" y="29731"/>
                  <a:pt x="31670" y="22963"/>
                </a:cubicBezTo>
                <a:cubicBezTo>
                  <a:pt x="32525" y="20904"/>
                  <a:pt x="32905" y="18719"/>
                  <a:pt x="33190" y="16502"/>
                </a:cubicBezTo>
                <a:cubicBezTo>
                  <a:pt x="33221" y="16312"/>
                  <a:pt x="33158" y="16059"/>
                  <a:pt x="33443" y="15806"/>
                </a:cubicBezTo>
                <a:close/>
                <a:moveTo>
                  <a:pt x="17178" y="0"/>
                </a:moveTo>
                <a:cubicBezTo>
                  <a:pt x="17079" y="0"/>
                  <a:pt x="16979" y="1"/>
                  <a:pt x="16880" y="3"/>
                </a:cubicBezTo>
                <a:cubicBezTo>
                  <a:pt x="7316" y="161"/>
                  <a:pt x="2027" y="7413"/>
                  <a:pt x="571" y="13652"/>
                </a:cubicBezTo>
                <a:cubicBezTo>
                  <a:pt x="32" y="15964"/>
                  <a:pt x="0" y="18339"/>
                  <a:pt x="317" y="20651"/>
                </a:cubicBezTo>
                <a:cubicBezTo>
                  <a:pt x="1109" y="27080"/>
                  <a:pt x="4339" y="31577"/>
                  <a:pt x="10198" y="33889"/>
                </a:cubicBezTo>
                <a:cubicBezTo>
                  <a:pt x="12098" y="34649"/>
                  <a:pt x="14093" y="34934"/>
                  <a:pt x="16120" y="35187"/>
                </a:cubicBezTo>
                <a:cubicBezTo>
                  <a:pt x="16881" y="35285"/>
                  <a:pt x="17621" y="35333"/>
                  <a:pt x="18342" y="35333"/>
                </a:cubicBezTo>
                <a:cubicBezTo>
                  <a:pt x="23472" y="35333"/>
                  <a:pt x="27597" y="32900"/>
                  <a:pt x="30846" y="28568"/>
                </a:cubicBezTo>
                <a:cubicBezTo>
                  <a:pt x="33348" y="25243"/>
                  <a:pt x="34013" y="21221"/>
                  <a:pt x="34203" y="17136"/>
                </a:cubicBezTo>
                <a:cubicBezTo>
                  <a:pt x="34361" y="15331"/>
                  <a:pt x="33728" y="13652"/>
                  <a:pt x="33443" y="11942"/>
                </a:cubicBezTo>
                <a:cubicBezTo>
                  <a:pt x="32841" y="8078"/>
                  <a:pt x="30846" y="5102"/>
                  <a:pt x="27743" y="3170"/>
                </a:cubicBezTo>
                <a:cubicBezTo>
                  <a:pt x="24532" y="1194"/>
                  <a:pt x="21020" y="0"/>
                  <a:pt x="1717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Lesiona la libertad </a:t>
            </a:r>
            <a:endParaRPr sz="1400" b="0" i="0" u="none" strike="noStrike" cap="none">
              <a:solidFill>
                <a:srgbClr val="000000"/>
              </a:solidFill>
              <a:latin typeface="Roboto"/>
              <a:ea typeface="Roboto"/>
              <a:cs typeface="Roboto"/>
              <a:sym typeface="Roboto"/>
            </a:endParaRPr>
          </a:p>
        </p:txBody>
      </p:sp>
      <p:sp>
        <p:nvSpPr>
          <p:cNvPr id="369" name="Google Shape;369;g33533d8eb05_0_248"/>
          <p:cNvSpPr/>
          <p:nvPr/>
        </p:nvSpPr>
        <p:spPr>
          <a:xfrm>
            <a:off x="8124400" y="3059875"/>
            <a:ext cx="2937560" cy="758516"/>
          </a:xfrm>
          <a:custGeom>
            <a:avLst/>
            <a:gdLst/>
            <a:ahLst/>
            <a:cxnLst/>
            <a:rect l="l" t="t" r="r" b="b"/>
            <a:pathLst>
              <a:path w="52508" h="27861" extrusionOk="0">
                <a:moveTo>
                  <a:pt x="49721" y="4521"/>
                </a:moveTo>
                <a:lnTo>
                  <a:pt x="49721" y="4521"/>
                </a:lnTo>
                <a:cubicBezTo>
                  <a:pt x="50576" y="5155"/>
                  <a:pt x="51114" y="5947"/>
                  <a:pt x="51209" y="7245"/>
                </a:cubicBezTo>
                <a:cubicBezTo>
                  <a:pt x="50417" y="6327"/>
                  <a:pt x="50101" y="5440"/>
                  <a:pt x="49721" y="4521"/>
                </a:cubicBezTo>
                <a:close/>
                <a:moveTo>
                  <a:pt x="18044" y="1496"/>
                </a:moveTo>
                <a:cubicBezTo>
                  <a:pt x="19283" y="1496"/>
                  <a:pt x="20521" y="1504"/>
                  <a:pt x="21757" y="1513"/>
                </a:cubicBezTo>
                <a:cubicBezTo>
                  <a:pt x="27141" y="1545"/>
                  <a:pt x="32524" y="1418"/>
                  <a:pt x="37876" y="2210"/>
                </a:cubicBezTo>
                <a:cubicBezTo>
                  <a:pt x="40917" y="2653"/>
                  <a:pt x="43830" y="3476"/>
                  <a:pt x="46775" y="4331"/>
                </a:cubicBezTo>
                <a:cubicBezTo>
                  <a:pt x="49119" y="4965"/>
                  <a:pt x="50006" y="6770"/>
                  <a:pt x="50512" y="8797"/>
                </a:cubicBezTo>
                <a:cubicBezTo>
                  <a:pt x="51684" y="13610"/>
                  <a:pt x="50861" y="18234"/>
                  <a:pt x="48296" y="22383"/>
                </a:cubicBezTo>
                <a:cubicBezTo>
                  <a:pt x="47052" y="24403"/>
                  <a:pt x="45137" y="26058"/>
                  <a:pt x="42401" y="26058"/>
                </a:cubicBezTo>
                <a:cubicBezTo>
                  <a:pt x="42350" y="26058"/>
                  <a:pt x="42298" y="26057"/>
                  <a:pt x="42247" y="26056"/>
                </a:cubicBezTo>
                <a:cubicBezTo>
                  <a:pt x="41835" y="26046"/>
                  <a:pt x="41427" y="26042"/>
                  <a:pt x="41020" y="26042"/>
                </a:cubicBezTo>
                <a:cubicBezTo>
                  <a:pt x="40206" y="26042"/>
                  <a:pt x="39397" y="26056"/>
                  <a:pt x="38573" y="26056"/>
                </a:cubicBezTo>
                <a:cubicBezTo>
                  <a:pt x="38027" y="26079"/>
                  <a:pt x="37482" y="26090"/>
                  <a:pt x="36937" y="26090"/>
                </a:cubicBezTo>
                <a:cubicBezTo>
                  <a:pt x="32268" y="26090"/>
                  <a:pt x="27640" y="25328"/>
                  <a:pt x="22960" y="25328"/>
                </a:cubicBezTo>
                <a:cubicBezTo>
                  <a:pt x="17418" y="25328"/>
                  <a:pt x="11876" y="25170"/>
                  <a:pt x="6366" y="24409"/>
                </a:cubicBezTo>
                <a:cubicBezTo>
                  <a:pt x="3294" y="23966"/>
                  <a:pt x="2375" y="23333"/>
                  <a:pt x="2122" y="20293"/>
                </a:cubicBezTo>
                <a:cubicBezTo>
                  <a:pt x="1679" y="14845"/>
                  <a:pt x="2249" y="9493"/>
                  <a:pt x="4276" y="4363"/>
                </a:cubicBezTo>
                <a:cubicBezTo>
                  <a:pt x="4972" y="2653"/>
                  <a:pt x="6081" y="2020"/>
                  <a:pt x="7854" y="1861"/>
                </a:cubicBezTo>
                <a:cubicBezTo>
                  <a:pt x="11242" y="1560"/>
                  <a:pt x="14647" y="1496"/>
                  <a:pt x="18044" y="1496"/>
                </a:cubicBezTo>
                <a:close/>
                <a:moveTo>
                  <a:pt x="1710" y="22953"/>
                </a:moveTo>
                <a:lnTo>
                  <a:pt x="1710" y="22953"/>
                </a:lnTo>
                <a:cubicBezTo>
                  <a:pt x="2882" y="24980"/>
                  <a:pt x="4814" y="25106"/>
                  <a:pt x="6651" y="25360"/>
                </a:cubicBezTo>
                <a:cubicBezTo>
                  <a:pt x="9723" y="25771"/>
                  <a:pt x="12795" y="26056"/>
                  <a:pt x="15866" y="26151"/>
                </a:cubicBezTo>
                <a:cubicBezTo>
                  <a:pt x="15866" y="26278"/>
                  <a:pt x="15866" y="26373"/>
                  <a:pt x="15866" y="26468"/>
                </a:cubicBezTo>
                <a:cubicBezTo>
                  <a:pt x="14916" y="26468"/>
                  <a:pt x="13952" y="26482"/>
                  <a:pt x="12983" y="26482"/>
                </a:cubicBezTo>
                <a:cubicBezTo>
                  <a:pt x="12499" y="26482"/>
                  <a:pt x="12013" y="26479"/>
                  <a:pt x="11528" y="26468"/>
                </a:cubicBezTo>
                <a:cubicBezTo>
                  <a:pt x="9533" y="26468"/>
                  <a:pt x="7562" y="26298"/>
                  <a:pt x="5551" y="26298"/>
                </a:cubicBezTo>
                <a:cubicBezTo>
                  <a:pt x="5264" y="26298"/>
                  <a:pt x="4976" y="26302"/>
                  <a:pt x="4687" y="26310"/>
                </a:cubicBezTo>
                <a:cubicBezTo>
                  <a:pt x="4636" y="26311"/>
                  <a:pt x="4585" y="26312"/>
                  <a:pt x="4534" y="26312"/>
                </a:cubicBezTo>
                <a:cubicBezTo>
                  <a:pt x="2673" y="26312"/>
                  <a:pt x="1741" y="25173"/>
                  <a:pt x="1710" y="22953"/>
                </a:cubicBezTo>
                <a:close/>
                <a:moveTo>
                  <a:pt x="21558" y="26299"/>
                </a:moveTo>
                <a:cubicBezTo>
                  <a:pt x="24748" y="26299"/>
                  <a:pt x="27939" y="26410"/>
                  <a:pt x="31099" y="26911"/>
                </a:cubicBezTo>
                <a:cubicBezTo>
                  <a:pt x="26444" y="26753"/>
                  <a:pt x="21820" y="27006"/>
                  <a:pt x="17228" y="26341"/>
                </a:cubicBezTo>
                <a:cubicBezTo>
                  <a:pt x="18669" y="26322"/>
                  <a:pt x="20114" y="26299"/>
                  <a:pt x="21558" y="26299"/>
                </a:cubicBezTo>
                <a:close/>
                <a:moveTo>
                  <a:pt x="21175" y="1"/>
                </a:moveTo>
                <a:cubicBezTo>
                  <a:pt x="16634" y="1"/>
                  <a:pt x="12098" y="214"/>
                  <a:pt x="7569" y="721"/>
                </a:cubicBezTo>
                <a:cubicBezTo>
                  <a:pt x="5004" y="1006"/>
                  <a:pt x="3135" y="2273"/>
                  <a:pt x="2439" y="4870"/>
                </a:cubicBezTo>
                <a:cubicBezTo>
                  <a:pt x="1299" y="9303"/>
                  <a:pt x="0" y="13705"/>
                  <a:pt x="444" y="18361"/>
                </a:cubicBezTo>
                <a:cubicBezTo>
                  <a:pt x="507" y="19691"/>
                  <a:pt x="602" y="20989"/>
                  <a:pt x="634" y="22319"/>
                </a:cubicBezTo>
                <a:cubicBezTo>
                  <a:pt x="695" y="26226"/>
                  <a:pt x="2221" y="27294"/>
                  <a:pt x="5646" y="27294"/>
                </a:cubicBezTo>
                <a:cubicBezTo>
                  <a:pt x="5747" y="27294"/>
                  <a:pt x="5850" y="27293"/>
                  <a:pt x="5954" y="27291"/>
                </a:cubicBezTo>
                <a:cubicBezTo>
                  <a:pt x="7260" y="27272"/>
                  <a:pt x="8567" y="27259"/>
                  <a:pt x="9873" y="27259"/>
                </a:cubicBezTo>
                <a:cubicBezTo>
                  <a:pt x="12934" y="27259"/>
                  <a:pt x="15992" y="27332"/>
                  <a:pt x="19033" y="27576"/>
                </a:cubicBezTo>
                <a:cubicBezTo>
                  <a:pt x="21705" y="27785"/>
                  <a:pt x="24370" y="27861"/>
                  <a:pt x="27030" y="27861"/>
                </a:cubicBezTo>
                <a:cubicBezTo>
                  <a:pt x="32033" y="27861"/>
                  <a:pt x="37022" y="27594"/>
                  <a:pt x="42025" y="27450"/>
                </a:cubicBezTo>
                <a:cubicBezTo>
                  <a:pt x="43482" y="27418"/>
                  <a:pt x="45065" y="27101"/>
                  <a:pt x="46364" y="26341"/>
                </a:cubicBezTo>
                <a:cubicBezTo>
                  <a:pt x="48992" y="24821"/>
                  <a:pt x="50449" y="22351"/>
                  <a:pt x="51209" y="19564"/>
                </a:cubicBezTo>
                <a:cubicBezTo>
                  <a:pt x="52096" y="16207"/>
                  <a:pt x="52508" y="12692"/>
                  <a:pt x="52444" y="9208"/>
                </a:cubicBezTo>
                <a:cubicBezTo>
                  <a:pt x="52349" y="4553"/>
                  <a:pt x="51019" y="3223"/>
                  <a:pt x="46775" y="2210"/>
                </a:cubicBezTo>
                <a:cubicBezTo>
                  <a:pt x="42848" y="1291"/>
                  <a:pt x="38827" y="879"/>
                  <a:pt x="34805" y="563"/>
                </a:cubicBezTo>
                <a:cubicBezTo>
                  <a:pt x="30260" y="214"/>
                  <a:pt x="25716" y="1"/>
                  <a:pt x="2117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Garantizado por el Estado</a:t>
            </a:r>
            <a:endParaRPr sz="1400" b="0" i="0" u="none" strike="noStrike" cap="none">
              <a:solidFill>
                <a:srgbClr val="000000"/>
              </a:solidFill>
              <a:latin typeface="Roboto"/>
              <a:ea typeface="Roboto"/>
              <a:cs typeface="Roboto"/>
              <a:sym typeface="Roboto"/>
            </a:endParaRPr>
          </a:p>
        </p:txBody>
      </p:sp>
      <p:sp>
        <p:nvSpPr>
          <p:cNvPr id="370" name="Google Shape;370;g33533d8eb05_0_248"/>
          <p:cNvSpPr/>
          <p:nvPr/>
        </p:nvSpPr>
        <p:spPr>
          <a:xfrm>
            <a:off x="1532425" y="3896797"/>
            <a:ext cx="2117987" cy="1036995"/>
          </a:xfrm>
          <a:custGeom>
            <a:avLst/>
            <a:gdLst/>
            <a:ahLst/>
            <a:cxnLst/>
            <a:rect l="l" t="t" r="r" b="b"/>
            <a:pathLst>
              <a:path w="42532" h="36588" extrusionOk="0">
                <a:moveTo>
                  <a:pt x="31923" y="4169"/>
                </a:moveTo>
                <a:lnTo>
                  <a:pt x="31923" y="4169"/>
                </a:lnTo>
                <a:cubicBezTo>
                  <a:pt x="34519" y="5341"/>
                  <a:pt x="37053" y="6576"/>
                  <a:pt x="38541" y="9300"/>
                </a:cubicBezTo>
                <a:cubicBezTo>
                  <a:pt x="39143" y="10408"/>
                  <a:pt x="39808" y="11485"/>
                  <a:pt x="40473" y="12593"/>
                </a:cubicBezTo>
                <a:cubicBezTo>
                  <a:pt x="41645" y="14557"/>
                  <a:pt x="41613" y="16584"/>
                  <a:pt x="40917" y="19022"/>
                </a:cubicBezTo>
                <a:cubicBezTo>
                  <a:pt x="40283" y="12277"/>
                  <a:pt x="37433" y="7336"/>
                  <a:pt x="31923" y="4169"/>
                </a:cubicBezTo>
                <a:close/>
                <a:moveTo>
                  <a:pt x="3262" y="12625"/>
                </a:moveTo>
                <a:cubicBezTo>
                  <a:pt x="2375" y="15728"/>
                  <a:pt x="1647" y="18579"/>
                  <a:pt x="1742" y="21556"/>
                </a:cubicBezTo>
                <a:cubicBezTo>
                  <a:pt x="1837" y="24152"/>
                  <a:pt x="2407" y="26496"/>
                  <a:pt x="4244" y="28428"/>
                </a:cubicBezTo>
                <a:cubicBezTo>
                  <a:pt x="5321" y="29568"/>
                  <a:pt x="6081" y="31056"/>
                  <a:pt x="7221" y="32165"/>
                </a:cubicBezTo>
                <a:cubicBezTo>
                  <a:pt x="7131" y="32272"/>
                  <a:pt x="7041" y="32309"/>
                  <a:pt x="6958" y="32309"/>
                </a:cubicBezTo>
                <a:cubicBezTo>
                  <a:pt x="6893" y="32309"/>
                  <a:pt x="6832" y="32287"/>
                  <a:pt x="6777" y="32260"/>
                </a:cubicBezTo>
                <a:cubicBezTo>
                  <a:pt x="4180" y="30708"/>
                  <a:pt x="2249" y="28649"/>
                  <a:pt x="1615" y="25451"/>
                </a:cubicBezTo>
                <a:cubicBezTo>
                  <a:pt x="855" y="21651"/>
                  <a:pt x="824" y="17914"/>
                  <a:pt x="2249" y="14272"/>
                </a:cubicBezTo>
                <a:cubicBezTo>
                  <a:pt x="2470" y="13765"/>
                  <a:pt x="2597" y="13195"/>
                  <a:pt x="3262" y="12625"/>
                </a:cubicBezTo>
                <a:close/>
                <a:moveTo>
                  <a:pt x="19503" y="2109"/>
                </a:moveTo>
                <a:cubicBezTo>
                  <a:pt x="21327" y="2109"/>
                  <a:pt x="23184" y="2379"/>
                  <a:pt x="25050" y="2776"/>
                </a:cubicBezTo>
                <a:cubicBezTo>
                  <a:pt x="27647" y="3346"/>
                  <a:pt x="30149" y="4264"/>
                  <a:pt x="32398" y="5689"/>
                </a:cubicBezTo>
                <a:cubicBezTo>
                  <a:pt x="38510" y="9553"/>
                  <a:pt x="41043" y="16172"/>
                  <a:pt x="39460" y="23677"/>
                </a:cubicBezTo>
                <a:cubicBezTo>
                  <a:pt x="39016" y="25673"/>
                  <a:pt x="38130" y="27288"/>
                  <a:pt x="36800" y="28808"/>
                </a:cubicBezTo>
                <a:cubicBezTo>
                  <a:pt x="33823" y="32165"/>
                  <a:pt x="30497" y="34856"/>
                  <a:pt x="25937" y="35173"/>
                </a:cubicBezTo>
                <a:cubicBezTo>
                  <a:pt x="24433" y="35296"/>
                  <a:pt x="22933" y="35386"/>
                  <a:pt x="21440" y="35386"/>
                </a:cubicBezTo>
                <a:cubicBezTo>
                  <a:pt x="19099" y="35386"/>
                  <a:pt x="16774" y="35166"/>
                  <a:pt x="14473" y="34508"/>
                </a:cubicBezTo>
                <a:cubicBezTo>
                  <a:pt x="12478" y="33938"/>
                  <a:pt x="10388" y="33716"/>
                  <a:pt x="8677" y="32260"/>
                </a:cubicBezTo>
                <a:cubicBezTo>
                  <a:pt x="6587" y="30455"/>
                  <a:pt x="5067" y="28174"/>
                  <a:pt x="3547" y="25894"/>
                </a:cubicBezTo>
                <a:cubicBezTo>
                  <a:pt x="2470" y="24247"/>
                  <a:pt x="2502" y="22189"/>
                  <a:pt x="2660" y="20257"/>
                </a:cubicBezTo>
                <a:cubicBezTo>
                  <a:pt x="3040" y="15665"/>
                  <a:pt x="3990" y="11263"/>
                  <a:pt x="6841" y="7526"/>
                </a:cubicBezTo>
                <a:cubicBezTo>
                  <a:pt x="7727" y="6386"/>
                  <a:pt x="8772" y="5373"/>
                  <a:pt x="10039" y="4264"/>
                </a:cubicBezTo>
                <a:lnTo>
                  <a:pt x="10039" y="4264"/>
                </a:lnTo>
                <a:cubicBezTo>
                  <a:pt x="10008" y="4708"/>
                  <a:pt x="9976" y="4898"/>
                  <a:pt x="9944" y="5119"/>
                </a:cubicBezTo>
                <a:cubicBezTo>
                  <a:pt x="10043" y="5157"/>
                  <a:pt x="10138" y="5173"/>
                  <a:pt x="10229" y="5173"/>
                </a:cubicBezTo>
                <a:cubicBezTo>
                  <a:pt x="10517" y="5173"/>
                  <a:pt x="10765" y="5011"/>
                  <a:pt x="10958" y="4866"/>
                </a:cubicBezTo>
                <a:cubicBezTo>
                  <a:pt x="13647" y="2825"/>
                  <a:pt x="16530" y="2109"/>
                  <a:pt x="19503" y="2109"/>
                </a:cubicBezTo>
                <a:close/>
                <a:moveTo>
                  <a:pt x="19209" y="0"/>
                </a:moveTo>
                <a:cubicBezTo>
                  <a:pt x="19019" y="0"/>
                  <a:pt x="18825" y="33"/>
                  <a:pt x="18622" y="84"/>
                </a:cubicBezTo>
                <a:cubicBezTo>
                  <a:pt x="17513" y="432"/>
                  <a:pt x="16341" y="559"/>
                  <a:pt x="15170" y="781"/>
                </a:cubicBezTo>
                <a:cubicBezTo>
                  <a:pt x="12034" y="1382"/>
                  <a:pt x="9121" y="2586"/>
                  <a:pt x="7062" y="5151"/>
                </a:cubicBezTo>
                <a:cubicBezTo>
                  <a:pt x="5067" y="7558"/>
                  <a:pt x="3737" y="10503"/>
                  <a:pt x="1837" y="13005"/>
                </a:cubicBezTo>
                <a:cubicBezTo>
                  <a:pt x="1584" y="13353"/>
                  <a:pt x="1489" y="13860"/>
                  <a:pt x="1330" y="14272"/>
                </a:cubicBezTo>
                <a:cubicBezTo>
                  <a:pt x="0" y="17914"/>
                  <a:pt x="32" y="21587"/>
                  <a:pt x="729" y="25356"/>
                </a:cubicBezTo>
                <a:cubicBezTo>
                  <a:pt x="1362" y="28934"/>
                  <a:pt x="3325" y="31468"/>
                  <a:pt x="6302" y="32925"/>
                </a:cubicBezTo>
                <a:cubicBezTo>
                  <a:pt x="9152" y="34318"/>
                  <a:pt x="12193" y="35458"/>
                  <a:pt x="15328" y="36028"/>
                </a:cubicBezTo>
                <a:cubicBezTo>
                  <a:pt x="17495" y="36416"/>
                  <a:pt x="19681" y="36588"/>
                  <a:pt x="21860" y="36588"/>
                </a:cubicBezTo>
                <a:cubicBezTo>
                  <a:pt x="23598" y="36588"/>
                  <a:pt x="25331" y="36478"/>
                  <a:pt x="27046" y="36282"/>
                </a:cubicBezTo>
                <a:cubicBezTo>
                  <a:pt x="32778" y="35585"/>
                  <a:pt x="37243" y="32735"/>
                  <a:pt x="39523" y="26908"/>
                </a:cubicBezTo>
                <a:cubicBezTo>
                  <a:pt x="40632" y="24057"/>
                  <a:pt x="41423" y="21112"/>
                  <a:pt x="42057" y="18104"/>
                </a:cubicBezTo>
                <a:cubicBezTo>
                  <a:pt x="42532" y="15823"/>
                  <a:pt x="42278" y="13638"/>
                  <a:pt x="40948" y="11675"/>
                </a:cubicBezTo>
                <a:cubicBezTo>
                  <a:pt x="40473" y="10915"/>
                  <a:pt x="39998" y="10155"/>
                  <a:pt x="39586" y="9331"/>
                </a:cubicBezTo>
                <a:cubicBezTo>
                  <a:pt x="37876" y="5974"/>
                  <a:pt x="35026" y="3948"/>
                  <a:pt x="31669" y="3124"/>
                </a:cubicBezTo>
                <a:cubicBezTo>
                  <a:pt x="27774" y="2174"/>
                  <a:pt x="23847" y="1097"/>
                  <a:pt x="19382" y="876"/>
                </a:cubicBezTo>
                <a:cubicBezTo>
                  <a:pt x="20237" y="559"/>
                  <a:pt x="20237" y="306"/>
                  <a:pt x="19698" y="84"/>
                </a:cubicBezTo>
                <a:cubicBezTo>
                  <a:pt x="19536" y="25"/>
                  <a:pt x="19374" y="0"/>
                  <a:pt x="19209"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Basado en la elección individual</a:t>
            </a:r>
            <a:endParaRPr sz="1400" b="0" i="0" u="none" strike="noStrike" cap="none">
              <a:solidFill>
                <a:srgbClr val="000000"/>
              </a:solidFill>
              <a:latin typeface="Roboto"/>
              <a:ea typeface="Roboto"/>
              <a:cs typeface="Roboto"/>
              <a:sym typeface="Roboto"/>
            </a:endParaRPr>
          </a:p>
        </p:txBody>
      </p:sp>
      <p:sp>
        <p:nvSpPr>
          <p:cNvPr id="371" name="Google Shape;371;g33533d8eb05_0_248"/>
          <p:cNvSpPr/>
          <p:nvPr/>
        </p:nvSpPr>
        <p:spPr>
          <a:xfrm>
            <a:off x="7377150" y="5116971"/>
            <a:ext cx="1794181" cy="569184"/>
          </a:xfrm>
          <a:custGeom>
            <a:avLst/>
            <a:gdLst/>
            <a:ahLst/>
            <a:cxnLst/>
            <a:rect l="l" t="t" r="r" b="b"/>
            <a:pathLst>
              <a:path w="34299" h="44511" extrusionOk="0">
                <a:moveTo>
                  <a:pt x="16830" y="895"/>
                </a:moveTo>
                <a:cubicBezTo>
                  <a:pt x="17310" y="895"/>
                  <a:pt x="17791" y="908"/>
                  <a:pt x="18274" y="935"/>
                </a:cubicBezTo>
                <a:cubicBezTo>
                  <a:pt x="15962" y="1093"/>
                  <a:pt x="13682" y="1220"/>
                  <a:pt x="11370" y="1378"/>
                </a:cubicBezTo>
                <a:cubicBezTo>
                  <a:pt x="13199" y="1077"/>
                  <a:pt x="15009" y="895"/>
                  <a:pt x="16830" y="895"/>
                </a:cubicBezTo>
                <a:close/>
                <a:moveTo>
                  <a:pt x="2091" y="6160"/>
                </a:moveTo>
                <a:cubicBezTo>
                  <a:pt x="1869" y="7997"/>
                  <a:pt x="1363" y="9770"/>
                  <a:pt x="1173" y="11607"/>
                </a:cubicBezTo>
                <a:cubicBezTo>
                  <a:pt x="1109" y="9675"/>
                  <a:pt x="919" y="7775"/>
                  <a:pt x="2091" y="6160"/>
                </a:cubicBezTo>
                <a:close/>
                <a:moveTo>
                  <a:pt x="26295" y="1751"/>
                </a:moveTo>
                <a:cubicBezTo>
                  <a:pt x="26810" y="1751"/>
                  <a:pt x="27325" y="1762"/>
                  <a:pt x="27838" y="1790"/>
                </a:cubicBezTo>
                <a:cubicBezTo>
                  <a:pt x="28440" y="1821"/>
                  <a:pt x="29041" y="1790"/>
                  <a:pt x="29580" y="1948"/>
                </a:cubicBezTo>
                <a:cubicBezTo>
                  <a:pt x="31417" y="2581"/>
                  <a:pt x="32018" y="3468"/>
                  <a:pt x="32050" y="5558"/>
                </a:cubicBezTo>
                <a:cubicBezTo>
                  <a:pt x="32113" y="11259"/>
                  <a:pt x="32462" y="16959"/>
                  <a:pt x="32367" y="22691"/>
                </a:cubicBezTo>
                <a:cubicBezTo>
                  <a:pt x="32367" y="26238"/>
                  <a:pt x="32335" y="29785"/>
                  <a:pt x="32398" y="33332"/>
                </a:cubicBezTo>
                <a:cubicBezTo>
                  <a:pt x="32430" y="35232"/>
                  <a:pt x="32873" y="37132"/>
                  <a:pt x="32588" y="39064"/>
                </a:cubicBezTo>
                <a:cubicBezTo>
                  <a:pt x="32430" y="40046"/>
                  <a:pt x="32113" y="40552"/>
                  <a:pt x="31100" y="40616"/>
                </a:cubicBezTo>
                <a:cubicBezTo>
                  <a:pt x="26064" y="40964"/>
                  <a:pt x="21029" y="41312"/>
                  <a:pt x="15994" y="41692"/>
                </a:cubicBezTo>
                <a:cubicBezTo>
                  <a:pt x="13935" y="41851"/>
                  <a:pt x="11877" y="42041"/>
                  <a:pt x="9787" y="42326"/>
                </a:cubicBezTo>
                <a:cubicBezTo>
                  <a:pt x="9288" y="42394"/>
                  <a:pt x="8790" y="42421"/>
                  <a:pt x="8292" y="42421"/>
                </a:cubicBezTo>
                <a:cubicBezTo>
                  <a:pt x="6953" y="42421"/>
                  <a:pt x="5615" y="42228"/>
                  <a:pt x="4276" y="42136"/>
                </a:cubicBezTo>
                <a:cubicBezTo>
                  <a:pt x="3611" y="42104"/>
                  <a:pt x="2978" y="41724"/>
                  <a:pt x="2978" y="40774"/>
                </a:cubicBezTo>
                <a:cubicBezTo>
                  <a:pt x="2756" y="31907"/>
                  <a:pt x="1743" y="23103"/>
                  <a:pt x="2028" y="14204"/>
                </a:cubicBezTo>
                <a:cubicBezTo>
                  <a:pt x="2123" y="11354"/>
                  <a:pt x="2503" y="8567"/>
                  <a:pt x="3294" y="5843"/>
                </a:cubicBezTo>
                <a:cubicBezTo>
                  <a:pt x="3706" y="4260"/>
                  <a:pt x="4656" y="3278"/>
                  <a:pt x="6335" y="3025"/>
                </a:cubicBezTo>
                <a:cubicBezTo>
                  <a:pt x="10310" y="2357"/>
                  <a:pt x="14315" y="2009"/>
                  <a:pt x="18320" y="2009"/>
                </a:cubicBezTo>
                <a:cubicBezTo>
                  <a:pt x="18495" y="2009"/>
                  <a:pt x="18669" y="2010"/>
                  <a:pt x="18844" y="2011"/>
                </a:cubicBezTo>
                <a:cubicBezTo>
                  <a:pt x="21334" y="2011"/>
                  <a:pt x="23824" y="1751"/>
                  <a:pt x="26295" y="1751"/>
                </a:cubicBezTo>
                <a:close/>
                <a:moveTo>
                  <a:pt x="19873" y="0"/>
                </a:moveTo>
                <a:cubicBezTo>
                  <a:pt x="16951" y="0"/>
                  <a:pt x="14024" y="121"/>
                  <a:pt x="11085" y="364"/>
                </a:cubicBezTo>
                <a:cubicBezTo>
                  <a:pt x="7760" y="650"/>
                  <a:pt x="4909" y="1790"/>
                  <a:pt x="2534" y="4228"/>
                </a:cubicBezTo>
                <a:cubicBezTo>
                  <a:pt x="1394" y="5400"/>
                  <a:pt x="539" y="6730"/>
                  <a:pt x="317" y="8440"/>
                </a:cubicBezTo>
                <a:cubicBezTo>
                  <a:pt x="1" y="11227"/>
                  <a:pt x="96" y="14045"/>
                  <a:pt x="96" y="16832"/>
                </a:cubicBezTo>
                <a:cubicBezTo>
                  <a:pt x="64" y="25225"/>
                  <a:pt x="381" y="33585"/>
                  <a:pt x="1964" y="41851"/>
                </a:cubicBezTo>
                <a:cubicBezTo>
                  <a:pt x="2281" y="43529"/>
                  <a:pt x="3168" y="44321"/>
                  <a:pt x="4783" y="44479"/>
                </a:cubicBezTo>
                <a:cubicBezTo>
                  <a:pt x="5059" y="44501"/>
                  <a:pt x="5334" y="44510"/>
                  <a:pt x="5608" y="44510"/>
                </a:cubicBezTo>
                <a:cubicBezTo>
                  <a:pt x="6962" y="44510"/>
                  <a:pt x="8284" y="44273"/>
                  <a:pt x="9628" y="44036"/>
                </a:cubicBezTo>
                <a:cubicBezTo>
                  <a:pt x="13017" y="43466"/>
                  <a:pt x="16469" y="43339"/>
                  <a:pt x="19857" y="43307"/>
                </a:cubicBezTo>
                <a:cubicBezTo>
                  <a:pt x="23626" y="43276"/>
                  <a:pt x="27300" y="42991"/>
                  <a:pt x="30941" y="42199"/>
                </a:cubicBezTo>
                <a:cubicBezTo>
                  <a:pt x="32778" y="41787"/>
                  <a:pt x="33317" y="40774"/>
                  <a:pt x="33507" y="38811"/>
                </a:cubicBezTo>
                <a:cubicBezTo>
                  <a:pt x="33855" y="35644"/>
                  <a:pt x="33538" y="32445"/>
                  <a:pt x="33855" y="29247"/>
                </a:cubicBezTo>
                <a:cubicBezTo>
                  <a:pt x="34172" y="26080"/>
                  <a:pt x="34298" y="22881"/>
                  <a:pt x="34203" y="20633"/>
                </a:cubicBezTo>
                <a:cubicBezTo>
                  <a:pt x="34140" y="15629"/>
                  <a:pt x="34298" y="11544"/>
                  <a:pt x="33950" y="7490"/>
                </a:cubicBezTo>
                <a:cubicBezTo>
                  <a:pt x="33887" y="6857"/>
                  <a:pt x="34013" y="6033"/>
                  <a:pt x="33570" y="5653"/>
                </a:cubicBezTo>
                <a:cubicBezTo>
                  <a:pt x="32620" y="4830"/>
                  <a:pt x="32715" y="3721"/>
                  <a:pt x="32557" y="2740"/>
                </a:cubicBezTo>
                <a:cubicBezTo>
                  <a:pt x="32303" y="966"/>
                  <a:pt x="32145" y="681"/>
                  <a:pt x="30466" y="523"/>
                </a:cubicBezTo>
                <a:cubicBezTo>
                  <a:pt x="26931" y="176"/>
                  <a:pt x="23405" y="0"/>
                  <a:pt x="1987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Gratuito</a:t>
            </a:r>
            <a:endParaRPr sz="1400" b="0" i="0" u="none" strike="noStrike" cap="none">
              <a:solidFill>
                <a:srgbClr val="000000"/>
              </a:solidFill>
              <a:latin typeface="Roboto"/>
              <a:ea typeface="Roboto"/>
              <a:cs typeface="Roboto"/>
              <a:sym typeface="Roboto"/>
            </a:endParaRPr>
          </a:p>
        </p:txBody>
      </p:sp>
      <p:sp>
        <p:nvSpPr>
          <p:cNvPr id="372" name="Google Shape;372;g33533d8eb05_0_248"/>
          <p:cNvSpPr/>
          <p:nvPr/>
        </p:nvSpPr>
        <p:spPr>
          <a:xfrm>
            <a:off x="4300339" y="3652291"/>
            <a:ext cx="1512415" cy="1194500"/>
          </a:xfrm>
          <a:custGeom>
            <a:avLst/>
            <a:gdLst/>
            <a:ahLst/>
            <a:cxnLst/>
            <a:rect l="l" t="t" r="r" b="b"/>
            <a:pathLst>
              <a:path w="64004" h="51615" extrusionOk="0">
                <a:moveTo>
                  <a:pt x="2882" y="7508"/>
                </a:moveTo>
                <a:cubicBezTo>
                  <a:pt x="3642" y="8616"/>
                  <a:pt x="3674" y="9630"/>
                  <a:pt x="3737" y="10643"/>
                </a:cubicBezTo>
                <a:cubicBezTo>
                  <a:pt x="3357" y="9693"/>
                  <a:pt x="3041" y="8711"/>
                  <a:pt x="2882" y="7508"/>
                </a:cubicBezTo>
                <a:close/>
                <a:moveTo>
                  <a:pt x="9347" y="1144"/>
                </a:moveTo>
                <a:cubicBezTo>
                  <a:pt x="9956" y="1144"/>
                  <a:pt x="10574" y="1174"/>
                  <a:pt x="11180" y="1174"/>
                </a:cubicBezTo>
                <a:cubicBezTo>
                  <a:pt x="11918" y="1168"/>
                  <a:pt x="13380" y="1166"/>
                  <a:pt x="15300" y="1166"/>
                </a:cubicBezTo>
                <a:cubicBezTo>
                  <a:pt x="23846" y="1166"/>
                  <a:pt x="41465" y="1217"/>
                  <a:pt x="44749" y="1269"/>
                </a:cubicBezTo>
                <a:cubicBezTo>
                  <a:pt x="45260" y="1274"/>
                  <a:pt x="45771" y="1276"/>
                  <a:pt x="46283" y="1276"/>
                </a:cubicBezTo>
                <a:cubicBezTo>
                  <a:pt x="49351" y="1276"/>
                  <a:pt x="52422" y="1206"/>
                  <a:pt x="55516" y="1206"/>
                </a:cubicBezTo>
                <a:cubicBezTo>
                  <a:pt x="58240" y="1206"/>
                  <a:pt x="60647" y="3328"/>
                  <a:pt x="60710" y="5291"/>
                </a:cubicBezTo>
                <a:cubicBezTo>
                  <a:pt x="60742" y="6146"/>
                  <a:pt x="60615" y="6938"/>
                  <a:pt x="60330" y="7761"/>
                </a:cubicBezTo>
                <a:cubicBezTo>
                  <a:pt x="59570" y="9883"/>
                  <a:pt x="59127" y="12100"/>
                  <a:pt x="58937" y="14317"/>
                </a:cubicBezTo>
                <a:cubicBezTo>
                  <a:pt x="58715" y="16692"/>
                  <a:pt x="58525" y="19067"/>
                  <a:pt x="59190" y="21442"/>
                </a:cubicBezTo>
                <a:cubicBezTo>
                  <a:pt x="59633" y="22994"/>
                  <a:pt x="60678" y="24229"/>
                  <a:pt x="62104" y="25306"/>
                </a:cubicBezTo>
                <a:cubicBezTo>
                  <a:pt x="61185" y="26699"/>
                  <a:pt x="60678" y="28061"/>
                  <a:pt x="60520" y="29550"/>
                </a:cubicBezTo>
                <a:cubicBezTo>
                  <a:pt x="60077" y="34300"/>
                  <a:pt x="60425" y="39082"/>
                  <a:pt x="60425" y="43832"/>
                </a:cubicBezTo>
                <a:cubicBezTo>
                  <a:pt x="60425" y="44371"/>
                  <a:pt x="60488" y="44877"/>
                  <a:pt x="60520" y="45384"/>
                </a:cubicBezTo>
                <a:cubicBezTo>
                  <a:pt x="60678" y="48456"/>
                  <a:pt x="58272" y="50134"/>
                  <a:pt x="54725" y="50419"/>
                </a:cubicBezTo>
                <a:cubicBezTo>
                  <a:pt x="53559" y="50521"/>
                  <a:pt x="52399" y="50551"/>
                  <a:pt x="51240" y="50551"/>
                </a:cubicBezTo>
                <a:cubicBezTo>
                  <a:pt x="49501" y="50551"/>
                  <a:pt x="47764" y="50483"/>
                  <a:pt x="46016" y="50483"/>
                </a:cubicBezTo>
                <a:cubicBezTo>
                  <a:pt x="41740" y="50483"/>
                  <a:pt x="15962" y="50546"/>
                  <a:pt x="11655" y="50546"/>
                </a:cubicBezTo>
                <a:cubicBezTo>
                  <a:pt x="9945" y="50546"/>
                  <a:pt x="8234" y="50419"/>
                  <a:pt x="6651" y="49786"/>
                </a:cubicBezTo>
                <a:cubicBezTo>
                  <a:pt x="4878" y="49089"/>
                  <a:pt x="3864" y="47886"/>
                  <a:pt x="3706" y="46366"/>
                </a:cubicBezTo>
                <a:cubicBezTo>
                  <a:pt x="3389" y="43009"/>
                  <a:pt x="3421" y="39652"/>
                  <a:pt x="3737" y="36263"/>
                </a:cubicBezTo>
                <a:cubicBezTo>
                  <a:pt x="4022" y="33350"/>
                  <a:pt x="4149" y="30436"/>
                  <a:pt x="3231" y="27554"/>
                </a:cubicBezTo>
                <a:cubicBezTo>
                  <a:pt x="3009" y="26794"/>
                  <a:pt x="2724" y="26034"/>
                  <a:pt x="2091" y="25338"/>
                </a:cubicBezTo>
                <a:cubicBezTo>
                  <a:pt x="4054" y="24007"/>
                  <a:pt x="5163" y="22234"/>
                  <a:pt x="5289" y="20207"/>
                </a:cubicBezTo>
                <a:cubicBezTo>
                  <a:pt x="5479" y="17515"/>
                  <a:pt x="5669" y="14823"/>
                  <a:pt x="4941" y="12163"/>
                </a:cubicBezTo>
                <a:cubicBezTo>
                  <a:pt x="4466" y="10358"/>
                  <a:pt x="4213" y="8553"/>
                  <a:pt x="3611" y="6748"/>
                </a:cubicBezTo>
                <a:cubicBezTo>
                  <a:pt x="2851" y="4499"/>
                  <a:pt x="4371" y="2314"/>
                  <a:pt x="7063" y="1428"/>
                </a:cubicBezTo>
                <a:cubicBezTo>
                  <a:pt x="7779" y="1195"/>
                  <a:pt x="8555" y="1144"/>
                  <a:pt x="9347" y="1144"/>
                </a:cubicBezTo>
                <a:close/>
                <a:moveTo>
                  <a:pt x="3104" y="47316"/>
                </a:moveTo>
                <a:lnTo>
                  <a:pt x="3104" y="47316"/>
                </a:lnTo>
                <a:cubicBezTo>
                  <a:pt x="3991" y="49089"/>
                  <a:pt x="5321" y="50198"/>
                  <a:pt x="7601" y="50768"/>
                </a:cubicBezTo>
                <a:cubicBezTo>
                  <a:pt x="4656" y="50704"/>
                  <a:pt x="3452" y="49786"/>
                  <a:pt x="3104" y="47316"/>
                </a:cubicBezTo>
                <a:close/>
                <a:moveTo>
                  <a:pt x="60267" y="49406"/>
                </a:moveTo>
                <a:lnTo>
                  <a:pt x="60267" y="49406"/>
                </a:lnTo>
                <a:cubicBezTo>
                  <a:pt x="59684" y="50485"/>
                  <a:pt x="58993" y="50839"/>
                  <a:pt x="57158" y="50839"/>
                </a:cubicBezTo>
                <a:cubicBezTo>
                  <a:pt x="56999" y="50839"/>
                  <a:pt x="56832" y="50836"/>
                  <a:pt x="56656" y="50831"/>
                </a:cubicBezTo>
                <a:cubicBezTo>
                  <a:pt x="57955" y="50324"/>
                  <a:pt x="59095" y="49881"/>
                  <a:pt x="60267" y="49406"/>
                </a:cubicBezTo>
                <a:close/>
                <a:moveTo>
                  <a:pt x="10638" y="1"/>
                </a:moveTo>
                <a:cubicBezTo>
                  <a:pt x="8479" y="1"/>
                  <a:pt x="6522" y="440"/>
                  <a:pt x="4624" y="1174"/>
                </a:cubicBezTo>
                <a:cubicBezTo>
                  <a:pt x="3959" y="1428"/>
                  <a:pt x="3231" y="1744"/>
                  <a:pt x="3357" y="2504"/>
                </a:cubicBezTo>
                <a:cubicBezTo>
                  <a:pt x="3357" y="2663"/>
                  <a:pt x="3167" y="2758"/>
                  <a:pt x="3041" y="2853"/>
                </a:cubicBezTo>
                <a:cubicBezTo>
                  <a:pt x="2597" y="3233"/>
                  <a:pt x="2376" y="3708"/>
                  <a:pt x="2281" y="4183"/>
                </a:cubicBezTo>
                <a:cubicBezTo>
                  <a:pt x="1869" y="5956"/>
                  <a:pt x="2027" y="7730"/>
                  <a:pt x="2502" y="9503"/>
                </a:cubicBezTo>
                <a:cubicBezTo>
                  <a:pt x="3072" y="11657"/>
                  <a:pt x="4118" y="13715"/>
                  <a:pt x="4308" y="15932"/>
                </a:cubicBezTo>
                <a:cubicBezTo>
                  <a:pt x="4656" y="19542"/>
                  <a:pt x="3864" y="22804"/>
                  <a:pt x="349" y="25338"/>
                </a:cubicBezTo>
                <a:cubicBezTo>
                  <a:pt x="1" y="25591"/>
                  <a:pt x="32" y="25844"/>
                  <a:pt x="444" y="26034"/>
                </a:cubicBezTo>
                <a:cubicBezTo>
                  <a:pt x="1426" y="26446"/>
                  <a:pt x="1742" y="27206"/>
                  <a:pt x="1901" y="28029"/>
                </a:cubicBezTo>
                <a:cubicBezTo>
                  <a:pt x="2566" y="31861"/>
                  <a:pt x="2597" y="35725"/>
                  <a:pt x="2376" y="39589"/>
                </a:cubicBezTo>
                <a:cubicBezTo>
                  <a:pt x="2249" y="42154"/>
                  <a:pt x="2091" y="44719"/>
                  <a:pt x="2249" y="47284"/>
                </a:cubicBezTo>
                <a:cubicBezTo>
                  <a:pt x="2439" y="49913"/>
                  <a:pt x="3959" y="51053"/>
                  <a:pt x="7126" y="51433"/>
                </a:cubicBezTo>
                <a:cubicBezTo>
                  <a:pt x="8282" y="51575"/>
                  <a:pt x="9438" y="51615"/>
                  <a:pt x="10590" y="51615"/>
                </a:cubicBezTo>
                <a:cubicBezTo>
                  <a:pt x="11742" y="51615"/>
                  <a:pt x="12890" y="51575"/>
                  <a:pt x="14030" y="51559"/>
                </a:cubicBezTo>
                <a:cubicBezTo>
                  <a:pt x="17544" y="51463"/>
                  <a:pt x="28967" y="51391"/>
                  <a:pt x="38706" y="51391"/>
                </a:cubicBezTo>
                <a:cubicBezTo>
                  <a:pt x="45027" y="51391"/>
                  <a:pt x="50639" y="51421"/>
                  <a:pt x="52920" y="51496"/>
                </a:cubicBezTo>
                <a:cubicBezTo>
                  <a:pt x="53411" y="51516"/>
                  <a:pt x="53902" y="51523"/>
                  <a:pt x="54393" y="51523"/>
                </a:cubicBezTo>
                <a:cubicBezTo>
                  <a:pt x="55485" y="51523"/>
                  <a:pt x="56577" y="51486"/>
                  <a:pt x="57670" y="51464"/>
                </a:cubicBezTo>
                <a:cubicBezTo>
                  <a:pt x="60298" y="51401"/>
                  <a:pt x="61312" y="49849"/>
                  <a:pt x="61375" y="48171"/>
                </a:cubicBezTo>
                <a:cubicBezTo>
                  <a:pt x="61407" y="47537"/>
                  <a:pt x="61375" y="46872"/>
                  <a:pt x="61375" y="46239"/>
                </a:cubicBezTo>
                <a:cubicBezTo>
                  <a:pt x="61375" y="42945"/>
                  <a:pt x="61534" y="39652"/>
                  <a:pt x="61280" y="36358"/>
                </a:cubicBezTo>
                <a:cubicBezTo>
                  <a:pt x="60995" y="32906"/>
                  <a:pt x="61027" y="29486"/>
                  <a:pt x="63275" y="26383"/>
                </a:cubicBezTo>
                <a:cubicBezTo>
                  <a:pt x="63370" y="26288"/>
                  <a:pt x="63465" y="26066"/>
                  <a:pt x="63402" y="26034"/>
                </a:cubicBezTo>
                <a:cubicBezTo>
                  <a:pt x="62515" y="25306"/>
                  <a:pt x="63497" y="25433"/>
                  <a:pt x="63909" y="25306"/>
                </a:cubicBezTo>
                <a:cubicBezTo>
                  <a:pt x="64004" y="25021"/>
                  <a:pt x="63845" y="24926"/>
                  <a:pt x="63719" y="24831"/>
                </a:cubicBezTo>
                <a:cubicBezTo>
                  <a:pt x="60995" y="22836"/>
                  <a:pt x="59855" y="20302"/>
                  <a:pt x="60108" y="17420"/>
                </a:cubicBezTo>
                <a:cubicBezTo>
                  <a:pt x="60330" y="14538"/>
                  <a:pt x="60742" y="11657"/>
                  <a:pt x="61439" y="8806"/>
                </a:cubicBezTo>
                <a:cubicBezTo>
                  <a:pt x="61882" y="7033"/>
                  <a:pt x="62294" y="5228"/>
                  <a:pt x="61565" y="3423"/>
                </a:cubicBezTo>
                <a:cubicBezTo>
                  <a:pt x="60932" y="1744"/>
                  <a:pt x="58937" y="287"/>
                  <a:pt x="56942" y="256"/>
                </a:cubicBezTo>
                <a:cubicBezTo>
                  <a:pt x="48739" y="161"/>
                  <a:pt x="19034" y="97"/>
                  <a:pt x="10863" y="2"/>
                </a:cubicBezTo>
                <a:cubicBezTo>
                  <a:pt x="10788" y="1"/>
                  <a:pt x="10713" y="1"/>
                  <a:pt x="1063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Sobre la base de la carencia </a:t>
            </a:r>
            <a:endParaRPr sz="1400" b="0" i="0" u="none" strike="noStrike" cap="none">
              <a:solidFill>
                <a:srgbClr val="000000"/>
              </a:solidFill>
              <a:latin typeface="Roboto"/>
              <a:ea typeface="Roboto"/>
              <a:cs typeface="Roboto"/>
              <a:sym typeface="Roboto"/>
            </a:endParaRPr>
          </a:p>
        </p:txBody>
      </p:sp>
      <p:sp>
        <p:nvSpPr>
          <p:cNvPr id="373" name="Google Shape;373;g33533d8eb05_0_248"/>
          <p:cNvSpPr/>
          <p:nvPr/>
        </p:nvSpPr>
        <p:spPr>
          <a:xfrm>
            <a:off x="6276789" y="3652291"/>
            <a:ext cx="1512415" cy="1194500"/>
          </a:xfrm>
          <a:custGeom>
            <a:avLst/>
            <a:gdLst/>
            <a:ahLst/>
            <a:cxnLst/>
            <a:rect l="l" t="t" r="r" b="b"/>
            <a:pathLst>
              <a:path w="64004" h="51615" extrusionOk="0">
                <a:moveTo>
                  <a:pt x="2882" y="7508"/>
                </a:moveTo>
                <a:cubicBezTo>
                  <a:pt x="3642" y="8616"/>
                  <a:pt x="3674" y="9630"/>
                  <a:pt x="3737" y="10643"/>
                </a:cubicBezTo>
                <a:cubicBezTo>
                  <a:pt x="3357" y="9693"/>
                  <a:pt x="3041" y="8711"/>
                  <a:pt x="2882" y="7508"/>
                </a:cubicBezTo>
                <a:close/>
                <a:moveTo>
                  <a:pt x="9347" y="1144"/>
                </a:moveTo>
                <a:cubicBezTo>
                  <a:pt x="9956" y="1144"/>
                  <a:pt x="10574" y="1174"/>
                  <a:pt x="11180" y="1174"/>
                </a:cubicBezTo>
                <a:cubicBezTo>
                  <a:pt x="11918" y="1168"/>
                  <a:pt x="13380" y="1166"/>
                  <a:pt x="15300" y="1166"/>
                </a:cubicBezTo>
                <a:cubicBezTo>
                  <a:pt x="23846" y="1166"/>
                  <a:pt x="41465" y="1217"/>
                  <a:pt x="44749" y="1269"/>
                </a:cubicBezTo>
                <a:cubicBezTo>
                  <a:pt x="45260" y="1274"/>
                  <a:pt x="45771" y="1276"/>
                  <a:pt x="46283" y="1276"/>
                </a:cubicBezTo>
                <a:cubicBezTo>
                  <a:pt x="49351" y="1276"/>
                  <a:pt x="52422" y="1206"/>
                  <a:pt x="55516" y="1206"/>
                </a:cubicBezTo>
                <a:cubicBezTo>
                  <a:pt x="58240" y="1206"/>
                  <a:pt x="60647" y="3328"/>
                  <a:pt x="60710" y="5291"/>
                </a:cubicBezTo>
                <a:cubicBezTo>
                  <a:pt x="60742" y="6146"/>
                  <a:pt x="60615" y="6938"/>
                  <a:pt x="60330" y="7761"/>
                </a:cubicBezTo>
                <a:cubicBezTo>
                  <a:pt x="59570" y="9883"/>
                  <a:pt x="59127" y="12100"/>
                  <a:pt x="58937" y="14317"/>
                </a:cubicBezTo>
                <a:cubicBezTo>
                  <a:pt x="58715" y="16692"/>
                  <a:pt x="58525" y="19067"/>
                  <a:pt x="59190" y="21442"/>
                </a:cubicBezTo>
                <a:cubicBezTo>
                  <a:pt x="59633" y="22994"/>
                  <a:pt x="60678" y="24229"/>
                  <a:pt x="62104" y="25306"/>
                </a:cubicBezTo>
                <a:cubicBezTo>
                  <a:pt x="61185" y="26699"/>
                  <a:pt x="60678" y="28061"/>
                  <a:pt x="60520" y="29550"/>
                </a:cubicBezTo>
                <a:cubicBezTo>
                  <a:pt x="60077" y="34300"/>
                  <a:pt x="60425" y="39082"/>
                  <a:pt x="60425" y="43832"/>
                </a:cubicBezTo>
                <a:cubicBezTo>
                  <a:pt x="60425" y="44371"/>
                  <a:pt x="60488" y="44877"/>
                  <a:pt x="60520" y="45384"/>
                </a:cubicBezTo>
                <a:cubicBezTo>
                  <a:pt x="60678" y="48456"/>
                  <a:pt x="58272" y="50134"/>
                  <a:pt x="54725" y="50419"/>
                </a:cubicBezTo>
                <a:cubicBezTo>
                  <a:pt x="53559" y="50521"/>
                  <a:pt x="52399" y="50551"/>
                  <a:pt x="51240" y="50551"/>
                </a:cubicBezTo>
                <a:cubicBezTo>
                  <a:pt x="49501" y="50551"/>
                  <a:pt x="47764" y="50483"/>
                  <a:pt x="46016" y="50483"/>
                </a:cubicBezTo>
                <a:cubicBezTo>
                  <a:pt x="41740" y="50483"/>
                  <a:pt x="15962" y="50546"/>
                  <a:pt x="11655" y="50546"/>
                </a:cubicBezTo>
                <a:cubicBezTo>
                  <a:pt x="9945" y="50546"/>
                  <a:pt x="8234" y="50419"/>
                  <a:pt x="6651" y="49786"/>
                </a:cubicBezTo>
                <a:cubicBezTo>
                  <a:pt x="4878" y="49089"/>
                  <a:pt x="3864" y="47886"/>
                  <a:pt x="3706" y="46366"/>
                </a:cubicBezTo>
                <a:cubicBezTo>
                  <a:pt x="3389" y="43009"/>
                  <a:pt x="3421" y="39652"/>
                  <a:pt x="3737" y="36263"/>
                </a:cubicBezTo>
                <a:cubicBezTo>
                  <a:pt x="4022" y="33350"/>
                  <a:pt x="4149" y="30436"/>
                  <a:pt x="3231" y="27554"/>
                </a:cubicBezTo>
                <a:cubicBezTo>
                  <a:pt x="3009" y="26794"/>
                  <a:pt x="2724" y="26034"/>
                  <a:pt x="2091" y="25338"/>
                </a:cubicBezTo>
                <a:cubicBezTo>
                  <a:pt x="4054" y="24007"/>
                  <a:pt x="5163" y="22234"/>
                  <a:pt x="5289" y="20207"/>
                </a:cubicBezTo>
                <a:cubicBezTo>
                  <a:pt x="5479" y="17515"/>
                  <a:pt x="5669" y="14823"/>
                  <a:pt x="4941" y="12163"/>
                </a:cubicBezTo>
                <a:cubicBezTo>
                  <a:pt x="4466" y="10358"/>
                  <a:pt x="4213" y="8553"/>
                  <a:pt x="3611" y="6748"/>
                </a:cubicBezTo>
                <a:cubicBezTo>
                  <a:pt x="2851" y="4499"/>
                  <a:pt x="4371" y="2314"/>
                  <a:pt x="7063" y="1428"/>
                </a:cubicBezTo>
                <a:cubicBezTo>
                  <a:pt x="7779" y="1195"/>
                  <a:pt x="8555" y="1144"/>
                  <a:pt x="9347" y="1144"/>
                </a:cubicBezTo>
                <a:close/>
                <a:moveTo>
                  <a:pt x="3104" y="47316"/>
                </a:moveTo>
                <a:lnTo>
                  <a:pt x="3104" y="47316"/>
                </a:lnTo>
                <a:cubicBezTo>
                  <a:pt x="3991" y="49089"/>
                  <a:pt x="5321" y="50198"/>
                  <a:pt x="7601" y="50768"/>
                </a:cubicBezTo>
                <a:cubicBezTo>
                  <a:pt x="4656" y="50704"/>
                  <a:pt x="3452" y="49786"/>
                  <a:pt x="3104" y="47316"/>
                </a:cubicBezTo>
                <a:close/>
                <a:moveTo>
                  <a:pt x="60267" y="49406"/>
                </a:moveTo>
                <a:lnTo>
                  <a:pt x="60267" y="49406"/>
                </a:lnTo>
                <a:cubicBezTo>
                  <a:pt x="59684" y="50485"/>
                  <a:pt x="58993" y="50839"/>
                  <a:pt x="57158" y="50839"/>
                </a:cubicBezTo>
                <a:cubicBezTo>
                  <a:pt x="56999" y="50839"/>
                  <a:pt x="56832" y="50836"/>
                  <a:pt x="56656" y="50831"/>
                </a:cubicBezTo>
                <a:cubicBezTo>
                  <a:pt x="57955" y="50324"/>
                  <a:pt x="59095" y="49881"/>
                  <a:pt x="60267" y="49406"/>
                </a:cubicBezTo>
                <a:close/>
                <a:moveTo>
                  <a:pt x="10638" y="1"/>
                </a:moveTo>
                <a:cubicBezTo>
                  <a:pt x="8479" y="1"/>
                  <a:pt x="6522" y="440"/>
                  <a:pt x="4624" y="1174"/>
                </a:cubicBezTo>
                <a:cubicBezTo>
                  <a:pt x="3959" y="1428"/>
                  <a:pt x="3231" y="1744"/>
                  <a:pt x="3357" y="2504"/>
                </a:cubicBezTo>
                <a:cubicBezTo>
                  <a:pt x="3357" y="2663"/>
                  <a:pt x="3167" y="2758"/>
                  <a:pt x="3041" y="2853"/>
                </a:cubicBezTo>
                <a:cubicBezTo>
                  <a:pt x="2597" y="3233"/>
                  <a:pt x="2376" y="3708"/>
                  <a:pt x="2281" y="4183"/>
                </a:cubicBezTo>
                <a:cubicBezTo>
                  <a:pt x="1869" y="5956"/>
                  <a:pt x="2027" y="7730"/>
                  <a:pt x="2502" y="9503"/>
                </a:cubicBezTo>
                <a:cubicBezTo>
                  <a:pt x="3072" y="11657"/>
                  <a:pt x="4118" y="13715"/>
                  <a:pt x="4308" y="15932"/>
                </a:cubicBezTo>
                <a:cubicBezTo>
                  <a:pt x="4656" y="19542"/>
                  <a:pt x="3864" y="22804"/>
                  <a:pt x="349" y="25338"/>
                </a:cubicBezTo>
                <a:cubicBezTo>
                  <a:pt x="1" y="25591"/>
                  <a:pt x="32" y="25844"/>
                  <a:pt x="444" y="26034"/>
                </a:cubicBezTo>
                <a:cubicBezTo>
                  <a:pt x="1426" y="26446"/>
                  <a:pt x="1742" y="27206"/>
                  <a:pt x="1901" y="28029"/>
                </a:cubicBezTo>
                <a:cubicBezTo>
                  <a:pt x="2566" y="31861"/>
                  <a:pt x="2597" y="35725"/>
                  <a:pt x="2376" y="39589"/>
                </a:cubicBezTo>
                <a:cubicBezTo>
                  <a:pt x="2249" y="42154"/>
                  <a:pt x="2091" y="44719"/>
                  <a:pt x="2249" y="47284"/>
                </a:cubicBezTo>
                <a:cubicBezTo>
                  <a:pt x="2439" y="49913"/>
                  <a:pt x="3959" y="51053"/>
                  <a:pt x="7126" y="51433"/>
                </a:cubicBezTo>
                <a:cubicBezTo>
                  <a:pt x="8282" y="51575"/>
                  <a:pt x="9438" y="51615"/>
                  <a:pt x="10590" y="51615"/>
                </a:cubicBezTo>
                <a:cubicBezTo>
                  <a:pt x="11742" y="51615"/>
                  <a:pt x="12890" y="51575"/>
                  <a:pt x="14030" y="51559"/>
                </a:cubicBezTo>
                <a:cubicBezTo>
                  <a:pt x="17544" y="51463"/>
                  <a:pt x="28967" y="51391"/>
                  <a:pt x="38706" y="51391"/>
                </a:cubicBezTo>
                <a:cubicBezTo>
                  <a:pt x="45027" y="51391"/>
                  <a:pt x="50639" y="51421"/>
                  <a:pt x="52920" y="51496"/>
                </a:cubicBezTo>
                <a:cubicBezTo>
                  <a:pt x="53411" y="51516"/>
                  <a:pt x="53902" y="51523"/>
                  <a:pt x="54393" y="51523"/>
                </a:cubicBezTo>
                <a:cubicBezTo>
                  <a:pt x="55485" y="51523"/>
                  <a:pt x="56577" y="51486"/>
                  <a:pt x="57670" y="51464"/>
                </a:cubicBezTo>
                <a:cubicBezTo>
                  <a:pt x="60298" y="51401"/>
                  <a:pt x="61312" y="49849"/>
                  <a:pt x="61375" y="48171"/>
                </a:cubicBezTo>
                <a:cubicBezTo>
                  <a:pt x="61407" y="47537"/>
                  <a:pt x="61375" y="46872"/>
                  <a:pt x="61375" y="46239"/>
                </a:cubicBezTo>
                <a:cubicBezTo>
                  <a:pt x="61375" y="42945"/>
                  <a:pt x="61534" y="39652"/>
                  <a:pt x="61280" y="36358"/>
                </a:cubicBezTo>
                <a:cubicBezTo>
                  <a:pt x="60995" y="32906"/>
                  <a:pt x="61027" y="29486"/>
                  <a:pt x="63275" y="26383"/>
                </a:cubicBezTo>
                <a:cubicBezTo>
                  <a:pt x="63370" y="26288"/>
                  <a:pt x="63465" y="26066"/>
                  <a:pt x="63402" y="26034"/>
                </a:cubicBezTo>
                <a:cubicBezTo>
                  <a:pt x="62515" y="25306"/>
                  <a:pt x="63497" y="25433"/>
                  <a:pt x="63909" y="25306"/>
                </a:cubicBezTo>
                <a:cubicBezTo>
                  <a:pt x="64004" y="25021"/>
                  <a:pt x="63845" y="24926"/>
                  <a:pt x="63719" y="24831"/>
                </a:cubicBezTo>
                <a:cubicBezTo>
                  <a:pt x="60995" y="22836"/>
                  <a:pt x="59855" y="20302"/>
                  <a:pt x="60108" y="17420"/>
                </a:cubicBezTo>
                <a:cubicBezTo>
                  <a:pt x="60330" y="14538"/>
                  <a:pt x="60742" y="11657"/>
                  <a:pt x="61439" y="8806"/>
                </a:cubicBezTo>
                <a:cubicBezTo>
                  <a:pt x="61882" y="7033"/>
                  <a:pt x="62294" y="5228"/>
                  <a:pt x="61565" y="3423"/>
                </a:cubicBezTo>
                <a:cubicBezTo>
                  <a:pt x="60932" y="1744"/>
                  <a:pt x="58937" y="287"/>
                  <a:pt x="56942" y="256"/>
                </a:cubicBezTo>
                <a:cubicBezTo>
                  <a:pt x="48739" y="161"/>
                  <a:pt x="19034" y="97"/>
                  <a:pt x="10863" y="2"/>
                </a:cubicBezTo>
                <a:cubicBezTo>
                  <a:pt x="10788" y="1"/>
                  <a:pt x="10713" y="1"/>
                  <a:pt x="1063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Sobre la base de igualdad</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g33533d8eb05_0_2015"/>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1164" name="Google Shape;1164;g33533d8eb05_0_2015"/>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65" name="Google Shape;1165;g33533d8eb05_0_2015"/>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g33533d8eb05_0_2015"/>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g33533d8eb05_0_2015"/>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g33533d8eb05_0_2015"/>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g33533d8eb05_0_2015"/>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g33533d8eb05_0_2015"/>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g33533d8eb05_0_2015"/>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g33533d8eb05_0_2015"/>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g33533d8eb05_0_2015"/>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g33533d8eb05_0_2015"/>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g33533d8eb05_0_2015"/>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g33533d8eb05_0_2015"/>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g33533d8eb05_0_2015"/>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g33533d8eb05_0_2015"/>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g33533d8eb05_0_2015"/>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g33533d8eb05_0_2015"/>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g33533d8eb05_0_2015"/>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g33533d8eb05_0_2015"/>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g33533d8eb05_0_2015"/>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g33533d8eb05_0_2015"/>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g33533d8eb05_0_2015"/>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g33533d8eb05_0_2015"/>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g33533d8eb05_0_2015"/>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g33533d8eb05_0_2015"/>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g33533d8eb05_0_2015"/>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g33533d8eb05_0_2015"/>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g33533d8eb05_0_2015"/>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g33533d8eb05_0_2015"/>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g33533d8eb05_0_2015"/>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g33533d8eb05_0_2015"/>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g33533d8eb05_0_2015"/>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g33533d8eb05_0_2015"/>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g33533d8eb05_0_2015"/>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g33533d8eb05_0_2015"/>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9" name="Google Shape;1199;g33533d8eb05_0_2015"/>
          <p:cNvGrpSpPr/>
          <p:nvPr/>
        </p:nvGrpSpPr>
        <p:grpSpPr>
          <a:xfrm>
            <a:off x="4531437" y="9"/>
            <a:ext cx="1896579" cy="2799585"/>
            <a:chOff x="3402918" y="185975"/>
            <a:chExt cx="1371252" cy="2124599"/>
          </a:xfrm>
        </p:grpSpPr>
        <p:sp>
          <p:nvSpPr>
            <p:cNvPr id="1200" name="Google Shape;1200;g33533d8eb05_0_2015"/>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g33533d8eb05_0_2015"/>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g33533d8eb05_0_2015"/>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g33533d8eb05_0_2015"/>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g33533d8eb05_0_2015"/>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5" name="Google Shape;1205;g33533d8eb05_0_2015"/>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g33533d8eb05_0_2015"/>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g33533d8eb05_0_2015"/>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g33533d8eb05_0_2015"/>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g33533d8eb05_0_2015"/>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g33533d8eb05_0_2015"/>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g33533d8eb05_0_2015"/>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g33533d8eb05_0_2015"/>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g33533d8eb05_0_2015"/>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g33533d8eb05_0_2015"/>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g33533d8eb05_0_2015"/>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g33533d8eb05_0_2015"/>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g33533d8eb05_0_2015"/>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g33533d8eb05_0_2015"/>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g33533d8eb05_0_2015"/>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g33533d8eb05_0_2015"/>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g33533d8eb05_0_2015"/>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g33533d8eb05_0_2015"/>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g33533d8eb05_0_2015"/>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g33533d8eb05_0_2015"/>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g33533d8eb05_0_2015"/>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g33533d8eb05_0_2015"/>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g33533d8eb05_0_2015"/>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g33533d8eb05_0_2015"/>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g33533d8eb05_0_2015"/>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g33533d8eb05_0_2015"/>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g33533d8eb05_0_2015"/>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g33533d8eb05_0_2015"/>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g33533d8eb05_0_2015"/>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g33533d8eb05_0_2015"/>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g33533d8eb05_0_2015"/>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g33533d8eb05_0_2015"/>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g33533d8eb05_0_2015"/>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g33533d8eb05_0_2015"/>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g33533d8eb05_0_2015"/>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g33533d8eb05_0_2015"/>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g33533d8eb05_0_2015"/>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g33533d8eb05_0_2015"/>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g33533d8eb05_0_2015"/>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g33533d8eb05_0_2015"/>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g33533d8eb05_0_2015"/>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g33533d8eb05_0_2015"/>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g33533d8eb05_0_2015"/>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g33533d8eb05_0_2015"/>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g33533d8eb05_0_2015"/>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g33533d8eb05_0_2015"/>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g33533d8eb05_0_2015"/>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g33533d8eb05_0_2015"/>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g33533d8eb05_0_2015"/>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g33533d8eb05_0_2015"/>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g33533d8eb05_0_2015"/>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g33533d8eb05_0_2015"/>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g33533d8eb05_0_2015"/>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g33533d8eb05_0_2015"/>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g33533d8eb05_0_2015"/>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g33533d8eb05_0_2015"/>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g33533d8eb05_0_2015"/>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g33533d8eb05_0_2015"/>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g33533d8eb05_0_2015"/>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g33533d8eb05_0_2015"/>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g33533d8eb05_0_2015"/>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g33533d8eb05_0_2015"/>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g33533d8eb05_0_2015"/>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g33533d8eb05_0_2015"/>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g33533d8eb05_0_2015"/>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g33533d8eb05_0_2015"/>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g33533d8eb05_0_2015"/>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72" name="Google Shape;1272;g33533d8eb05_0_2015"/>
          <p:cNvGrpSpPr/>
          <p:nvPr/>
        </p:nvGrpSpPr>
        <p:grpSpPr>
          <a:xfrm>
            <a:off x="3013487" y="1218960"/>
            <a:ext cx="457518" cy="600408"/>
            <a:chOff x="2304520" y="1130985"/>
            <a:chExt cx="330792" cy="455648"/>
          </a:xfrm>
        </p:grpSpPr>
        <p:sp>
          <p:nvSpPr>
            <p:cNvPr id="1273" name="Google Shape;1273;g33533d8eb05_0_2015"/>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g33533d8eb05_0_2015"/>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g33533d8eb05_0_2015"/>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g33533d8eb05_0_2015"/>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7" name="Google Shape;1277;g33533d8eb05_0_2015"/>
          <p:cNvGrpSpPr/>
          <p:nvPr/>
        </p:nvGrpSpPr>
        <p:grpSpPr>
          <a:xfrm>
            <a:off x="673014" y="2595628"/>
            <a:ext cx="543843" cy="837677"/>
            <a:chOff x="480379" y="1988707"/>
            <a:chExt cx="393206" cy="635712"/>
          </a:xfrm>
        </p:grpSpPr>
        <p:sp>
          <p:nvSpPr>
            <p:cNvPr id="1278" name="Google Shape;1278;g33533d8eb05_0_2015"/>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g33533d8eb05_0_2015"/>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g33533d8eb05_0_2015"/>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g33533d8eb05_0_2015"/>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g33533d8eb05_0_2015"/>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g33533d8eb05_0_2015"/>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g33533d8eb05_0_2015"/>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g33533d8eb05_0_2015"/>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g33533d8eb05_0_2015"/>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7" name="Google Shape;1287;g33533d8eb05_0_2015"/>
          <p:cNvSpPr txBox="1"/>
          <p:nvPr/>
        </p:nvSpPr>
        <p:spPr>
          <a:xfrm>
            <a:off x="7418390" y="1732980"/>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i="0" u="none" strike="noStrike" cap="none">
                <a:solidFill>
                  <a:schemeClr val="dk1"/>
                </a:solidFill>
                <a:latin typeface="Calibri"/>
                <a:ea typeface="Calibri"/>
                <a:cs typeface="Calibri"/>
                <a:sym typeface="Calibri"/>
              </a:rPr>
              <a:t>ECOLOGÍA</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grpSp>
        <p:nvGrpSpPr>
          <p:cNvPr id="1293" name="Google Shape;1293;g33533d8eb05_0_2143"/>
          <p:cNvGrpSpPr/>
          <p:nvPr/>
        </p:nvGrpSpPr>
        <p:grpSpPr>
          <a:xfrm>
            <a:off x="4327302" y="2262760"/>
            <a:ext cx="1802724" cy="1509843"/>
            <a:chOff x="3212547" y="1846984"/>
            <a:chExt cx="1382775" cy="1323611"/>
          </a:xfrm>
        </p:grpSpPr>
        <p:sp>
          <p:nvSpPr>
            <p:cNvPr id="1294" name="Google Shape;1294;g33533d8eb05_0_2143"/>
            <p:cNvSpPr/>
            <p:nvPr/>
          </p:nvSpPr>
          <p:spPr>
            <a:xfrm>
              <a:off x="3212547" y="1846984"/>
              <a:ext cx="1382775" cy="1323611"/>
            </a:xfrm>
            <a:custGeom>
              <a:avLst/>
              <a:gdLst/>
              <a:ahLst/>
              <a:cxnLst/>
              <a:rect l="l" t="t" r="r" b="b"/>
              <a:pathLst>
                <a:path w="42817" h="40985" extrusionOk="0">
                  <a:moveTo>
                    <a:pt x="29150" y="380"/>
                  </a:moveTo>
                  <a:cubicBezTo>
                    <a:pt x="29165" y="380"/>
                    <a:pt x="29182" y="381"/>
                    <a:pt x="29199" y="385"/>
                  </a:cubicBezTo>
                  <a:lnTo>
                    <a:pt x="42057" y="733"/>
                  </a:lnTo>
                  <a:lnTo>
                    <a:pt x="42437" y="13622"/>
                  </a:lnTo>
                  <a:cubicBezTo>
                    <a:pt x="42437" y="13781"/>
                    <a:pt x="42310" y="13844"/>
                    <a:pt x="42278" y="13844"/>
                  </a:cubicBezTo>
                  <a:cubicBezTo>
                    <a:pt x="42262" y="13860"/>
                    <a:pt x="42223" y="13876"/>
                    <a:pt x="42175" y="13876"/>
                  </a:cubicBezTo>
                  <a:cubicBezTo>
                    <a:pt x="42128" y="13876"/>
                    <a:pt x="42072" y="13860"/>
                    <a:pt x="42025" y="13812"/>
                  </a:cubicBezTo>
                  <a:lnTo>
                    <a:pt x="40030" y="11849"/>
                  </a:lnTo>
                  <a:lnTo>
                    <a:pt x="37211" y="14667"/>
                  </a:lnTo>
                  <a:lnTo>
                    <a:pt x="37243" y="14794"/>
                  </a:lnTo>
                  <a:cubicBezTo>
                    <a:pt x="40346" y="21698"/>
                    <a:pt x="38826" y="29900"/>
                    <a:pt x="33506" y="35252"/>
                  </a:cubicBezTo>
                  <a:cubicBezTo>
                    <a:pt x="29927" y="38815"/>
                    <a:pt x="25232" y="40596"/>
                    <a:pt x="20537" y="40596"/>
                  </a:cubicBezTo>
                  <a:cubicBezTo>
                    <a:pt x="15843" y="40596"/>
                    <a:pt x="11148" y="38815"/>
                    <a:pt x="7569" y="35252"/>
                  </a:cubicBezTo>
                  <a:cubicBezTo>
                    <a:pt x="412" y="28095"/>
                    <a:pt x="412" y="16472"/>
                    <a:pt x="7569" y="9315"/>
                  </a:cubicBezTo>
                  <a:cubicBezTo>
                    <a:pt x="11053" y="5832"/>
                    <a:pt x="15803" y="3963"/>
                    <a:pt x="20585" y="3963"/>
                  </a:cubicBezTo>
                  <a:cubicBezTo>
                    <a:pt x="23118" y="3963"/>
                    <a:pt x="25652" y="4470"/>
                    <a:pt x="28027" y="5547"/>
                  </a:cubicBezTo>
                  <a:lnTo>
                    <a:pt x="28122" y="5610"/>
                  </a:lnTo>
                  <a:lnTo>
                    <a:pt x="30972" y="2760"/>
                  </a:lnTo>
                  <a:lnTo>
                    <a:pt x="29009" y="796"/>
                  </a:lnTo>
                  <a:cubicBezTo>
                    <a:pt x="28882" y="670"/>
                    <a:pt x="28946" y="543"/>
                    <a:pt x="28946" y="511"/>
                  </a:cubicBezTo>
                  <a:cubicBezTo>
                    <a:pt x="28974" y="483"/>
                    <a:pt x="29027" y="380"/>
                    <a:pt x="29150" y="380"/>
                  </a:cubicBezTo>
                  <a:close/>
                  <a:moveTo>
                    <a:pt x="29135" y="1"/>
                  </a:moveTo>
                  <a:cubicBezTo>
                    <a:pt x="28909" y="1"/>
                    <a:pt x="28713" y="153"/>
                    <a:pt x="28597" y="385"/>
                  </a:cubicBezTo>
                  <a:cubicBezTo>
                    <a:pt x="28502" y="606"/>
                    <a:pt x="28566" y="891"/>
                    <a:pt x="28724" y="1081"/>
                  </a:cubicBezTo>
                  <a:lnTo>
                    <a:pt x="30434" y="2760"/>
                  </a:lnTo>
                  <a:lnTo>
                    <a:pt x="28059" y="5135"/>
                  </a:lnTo>
                  <a:cubicBezTo>
                    <a:pt x="25667" y="4090"/>
                    <a:pt x="23129" y="3584"/>
                    <a:pt x="20608" y="3584"/>
                  </a:cubicBezTo>
                  <a:cubicBezTo>
                    <a:pt x="15717" y="3584"/>
                    <a:pt x="10889" y="5489"/>
                    <a:pt x="7316" y="9062"/>
                  </a:cubicBezTo>
                  <a:cubicBezTo>
                    <a:pt x="0" y="16346"/>
                    <a:pt x="0" y="28222"/>
                    <a:pt x="7316" y="35505"/>
                  </a:cubicBezTo>
                  <a:cubicBezTo>
                    <a:pt x="10958" y="39147"/>
                    <a:pt x="15740" y="40984"/>
                    <a:pt x="20522" y="40984"/>
                  </a:cubicBezTo>
                  <a:cubicBezTo>
                    <a:pt x="25335" y="40984"/>
                    <a:pt x="30117" y="39147"/>
                    <a:pt x="33759" y="35505"/>
                  </a:cubicBezTo>
                  <a:cubicBezTo>
                    <a:pt x="39175" y="30090"/>
                    <a:pt x="40727" y="21761"/>
                    <a:pt x="37655" y="14762"/>
                  </a:cubicBezTo>
                  <a:lnTo>
                    <a:pt x="40030" y="12355"/>
                  </a:lnTo>
                  <a:lnTo>
                    <a:pt x="41740" y="14066"/>
                  </a:lnTo>
                  <a:cubicBezTo>
                    <a:pt x="41863" y="14188"/>
                    <a:pt x="42025" y="14258"/>
                    <a:pt x="42184" y="14258"/>
                  </a:cubicBezTo>
                  <a:cubicBezTo>
                    <a:pt x="42272" y="14258"/>
                    <a:pt x="42358" y="14237"/>
                    <a:pt x="42437" y="14192"/>
                  </a:cubicBezTo>
                  <a:cubicBezTo>
                    <a:pt x="42690" y="14097"/>
                    <a:pt x="42817" y="13876"/>
                    <a:pt x="42817" y="13591"/>
                  </a:cubicBezTo>
                  <a:lnTo>
                    <a:pt x="42437" y="385"/>
                  </a:lnTo>
                  <a:lnTo>
                    <a:pt x="29199" y="5"/>
                  </a:lnTo>
                  <a:cubicBezTo>
                    <a:pt x="29177" y="2"/>
                    <a:pt x="29156" y="1"/>
                    <a:pt x="2913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g33533d8eb05_0_2143"/>
            <p:cNvSpPr/>
            <p:nvPr/>
          </p:nvSpPr>
          <p:spPr>
            <a:xfrm>
              <a:off x="3362880" y="2053704"/>
              <a:ext cx="1025851" cy="1025851"/>
            </a:xfrm>
            <a:custGeom>
              <a:avLst/>
              <a:gdLst/>
              <a:ahLst/>
              <a:cxnLst/>
              <a:rect l="l" t="t" r="r" b="b"/>
              <a:pathLst>
                <a:path w="31765" h="31765" extrusionOk="0">
                  <a:moveTo>
                    <a:pt x="15867" y="1"/>
                  </a:moveTo>
                  <a:cubicBezTo>
                    <a:pt x="7094" y="1"/>
                    <a:pt x="0" y="7095"/>
                    <a:pt x="0" y="15867"/>
                  </a:cubicBezTo>
                  <a:cubicBezTo>
                    <a:pt x="0" y="24639"/>
                    <a:pt x="7094" y="31765"/>
                    <a:pt x="15867" y="31765"/>
                  </a:cubicBezTo>
                  <a:cubicBezTo>
                    <a:pt x="24639" y="31765"/>
                    <a:pt x="31765" y="24639"/>
                    <a:pt x="31765" y="15867"/>
                  </a:cubicBezTo>
                  <a:cubicBezTo>
                    <a:pt x="31765" y="7095"/>
                    <a:pt x="24639" y="1"/>
                    <a:pt x="15867"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Contaminación del aire</a:t>
              </a:r>
              <a:endParaRPr sz="1400" b="1" i="0" u="none" strike="noStrike" cap="none">
                <a:solidFill>
                  <a:schemeClr val="lt1"/>
                </a:solidFill>
                <a:latin typeface="Arial"/>
                <a:ea typeface="Arial"/>
                <a:cs typeface="Arial"/>
                <a:sym typeface="Arial"/>
              </a:endParaRPr>
            </a:p>
          </p:txBody>
        </p:sp>
      </p:grpSp>
      <p:grpSp>
        <p:nvGrpSpPr>
          <p:cNvPr id="1296" name="Google Shape;1296;g33533d8eb05_0_2143"/>
          <p:cNvGrpSpPr/>
          <p:nvPr/>
        </p:nvGrpSpPr>
        <p:grpSpPr>
          <a:xfrm>
            <a:off x="6133983" y="1818114"/>
            <a:ext cx="1802766" cy="1509990"/>
            <a:chOff x="4598357" y="1457183"/>
            <a:chExt cx="1382807" cy="1323740"/>
          </a:xfrm>
        </p:grpSpPr>
        <p:sp>
          <p:nvSpPr>
            <p:cNvPr id="1297" name="Google Shape;1297;g33533d8eb05_0_2143"/>
            <p:cNvSpPr/>
            <p:nvPr/>
          </p:nvSpPr>
          <p:spPr>
            <a:xfrm>
              <a:off x="4598357" y="1457183"/>
              <a:ext cx="1382807" cy="1323740"/>
            </a:xfrm>
            <a:custGeom>
              <a:avLst/>
              <a:gdLst/>
              <a:ahLst/>
              <a:cxnLst/>
              <a:rect l="l" t="t" r="r" b="b"/>
              <a:pathLst>
                <a:path w="42818" h="40989" extrusionOk="0">
                  <a:moveTo>
                    <a:pt x="20510" y="373"/>
                  </a:moveTo>
                  <a:cubicBezTo>
                    <a:pt x="25201" y="373"/>
                    <a:pt x="29896" y="2162"/>
                    <a:pt x="33475" y="5741"/>
                  </a:cubicBezTo>
                  <a:cubicBezTo>
                    <a:pt x="38795" y="11061"/>
                    <a:pt x="40315" y="19295"/>
                    <a:pt x="37243" y="26167"/>
                  </a:cubicBezTo>
                  <a:lnTo>
                    <a:pt x="37180" y="26294"/>
                  </a:lnTo>
                  <a:lnTo>
                    <a:pt x="40030" y="29144"/>
                  </a:lnTo>
                  <a:lnTo>
                    <a:pt x="41994" y="27181"/>
                  </a:lnTo>
                  <a:cubicBezTo>
                    <a:pt x="42057" y="27117"/>
                    <a:pt x="42121" y="27101"/>
                    <a:pt x="42172" y="27101"/>
                  </a:cubicBezTo>
                  <a:cubicBezTo>
                    <a:pt x="42223" y="27101"/>
                    <a:pt x="42263" y="27117"/>
                    <a:pt x="42279" y="27117"/>
                  </a:cubicBezTo>
                  <a:cubicBezTo>
                    <a:pt x="42311" y="27117"/>
                    <a:pt x="42437" y="27181"/>
                    <a:pt x="42437" y="27339"/>
                  </a:cubicBezTo>
                  <a:lnTo>
                    <a:pt x="42057" y="40228"/>
                  </a:lnTo>
                  <a:lnTo>
                    <a:pt x="29168" y="40608"/>
                  </a:lnTo>
                  <a:cubicBezTo>
                    <a:pt x="29010" y="40608"/>
                    <a:pt x="28946" y="40482"/>
                    <a:pt x="28946" y="40450"/>
                  </a:cubicBezTo>
                  <a:cubicBezTo>
                    <a:pt x="28915" y="40418"/>
                    <a:pt x="28883" y="40292"/>
                    <a:pt x="28978" y="40165"/>
                  </a:cubicBezTo>
                  <a:lnTo>
                    <a:pt x="30941" y="38201"/>
                  </a:lnTo>
                  <a:lnTo>
                    <a:pt x="28123" y="35383"/>
                  </a:lnTo>
                  <a:lnTo>
                    <a:pt x="27996" y="35415"/>
                  </a:lnTo>
                  <a:cubicBezTo>
                    <a:pt x="25619" y="36488"/>
                    <a:pt x="23080" y="37008"/>
                    <a:pt x="20554" y="37008"/>
                  </a:cubicBezTo>
                  <a:cubicBezTo>
                    <a:pt x="15777" y="37008"/>
                    <a:pt x="11050" y="35147"/>
                    <a:pt x="7570" y="31646"/>
                  </a:cubicBezTo>
                  <a:cubicBezTo>
                    <a:pt x="412" y="24520"/>
                    <a:pt x="412" y="12866"/>
                    <a:pt x="7570" y="5741"/>
                  </a:cubicBezTo>
                  <a:cubicBezTo>
                    <a:pt x="11132" y="2162"/>
                    <a:pt x="15819" y="373"/>
                    <a:pt x="20510" y="373"/>
                  </a:cubicBezTo>
                  <a:close/>
                  <a:moveTo>
                    <a:pt x="20506" y="1"/>
                  </a:moveTo>
                  <a:cubicBezTo>
                    <a:pt x="15716" y="1"/>
                    <a:pt x="10926" y="1830"/>
                    <a:pt x="7285" y="5487"/>
                  </a:cubicBezTo>
                  <a:cubicBezTo>
                    <a:pt x="1" y="12771"/>
                    <a:pt x="1" y="24647"/>
                    <a:pt x="7285" y="31931"/>
                  </a:cubicBezTo>
                  <a:cubicBezTo>
                    <a:pt x="10849" y="35495"/>
                    <a:pt x="15676" y="37386"/>
                    <a:pt x="20555" y="37386"/>
                  </a:cubicBezTo>
                  <a:cubicBezTo>
                    <a:pt x="23088" y="37386"/>
                    <a:pt x="25636" y="36876"/>
                    <a:pt x="28028" y="35826"/>
                  </a:cubicBezTo>
                  <a:lnTo>
                    <a:pt x="30435" y="38201"/>
                  </a:lnTo>
                  <a:lnTo>
                    <a:pt x="28725" y="39912"/>
                  </a:lnTo>
                  <a:cubicBezTo>
                    <a:pt x="28534" y="40102"/>
                    <a:pt x="28471" y="40355"/>
                    <a:pt x="28598" y="40608"/>
                  </a:cubicBezTo>
                  <a:cubicBezTo>
                    <a:pt x="28693" y="40830"/>
                    <a:pt x="28915" y="40988"/>
                    <a:pt x="29168" y="40988"/>
                  </a:cubicBezTo>
                  <a:lnTo>
                    <a:pt x="42406" y="40608"/>
                  </a:lnTo>
                  <a:lnTo>
                    <a:pt x="42786" y="27371"/>
                  </a:lnTo>
                  <a:cubicBezTo>
                    <a:pt x="42817" y="27117"/>
                    <a:pt x="42659" y="26864"/>
                    <a:pt x="42406" y="26769"/>
                  </a:cubicBezTo>
                  <a:cubicBezTo>
                    <a:pt x="42334" y="26738"/>
                    <a:pt x="42257" y="26724"/>
                    <a:pt x="42178" y="26724"/>
                  </a:cubicBezTo>
                  <a:cubicBezTo>
                    <a:pt x="42011" y="26724"/>
                    <a:pt x="41838" y="26788"/>
                    <a:pt x="41709" y="26896"/>
                  </a:cubicBezTo>
                  <a:lnTo>
                    <a:pt x="40030" y="28606"/>
                  </a:lnTo>
                  <a:lnTo>
                    <a:pt x="37655" y="26231"/>
                  </a:lnTo>
                  <a:cubicBezTo>
                    <a:pt x="40727" y="19200"/>
                    <a:pt x="39144" y="10903"/>
                    <a:pt x="33728" y="5487"/>
                  </a:cubicBezTo>
                  <a:cubicBezTo>
                    <a:pt x="30086" y="1830"/>
                    <a:pt x="25296" y="1"/>
                    <a:pt x="20506" y="1"/>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g33533d8eb05_0_2143"/>
            <p:cNvSpPr/>
            <p:nvPr/>
          </p:nvSpPr>
          <p:spPr>
            <a:xfrm>
              <a:off x="4747689" y="1548481"/>
              <a:ext cx="1025851" cy="1025851"/>
            </a:xfrm>
            <a:custGeom>
              <a:avLst/>
              <a:gdLst/>
              <a:ahLst/>
              <a:cxnLst/>
              <a:rect l="l" t="t" r="r" b="b"/>
              <a:pathLst>
                <a:path w="31765" h="31765" extrusionOk="0">
                  <a:moveTo>
                    <a:pt x="15898" y="0"/>
                  </a:moveTo>
                  <a:cubicBezTo>
                    <a:pt x="7126" y="0"/>
                    <a:pt x="0" y="7094"/>
                    <a:pt x="0" y="15866"/>
                  </a:cubicBezTo>
                  <a:cubicBezTo>
                    <a:pt x="0" y="24639"/>
                    <a:pt x="7126" y="31764"/>
                    <a:pt x="15898" y="31764"/>
                  </a:cubicBezTo>
                  <a:cubicBezTo>
                    <a:pt x="24671" y="31764"/>
                    <a:pt x="31764" y="24639"/>
                    <a:pt x="31764" y="15866"/>
                  </a:cubicBezTo>
                  <a:cubicBezTo>
                    <a:pt x="31764" y="7094"/>
                    <a:pt x="24671" y="0"/>
                    <a:pt x="15898" y="0"/>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Uso de plaguicidas </a:t>
              </a:r>
              <a:endParaRPr sz="1400" b="1" i="0" u="none" strike="noStrike" cap="none">
                <a:solidFill>
                  <a:schemeClr val="lt1"/>
                </a:solidFill>
                <a:latin typeface="Arial"/>
                <a:ea typeface="Arial"/>
                <a:cs typeface="Arial"/>
                <a:sym typeface="Arial"/>
              </a:endParaRPr>
            </a:p>
          </p:txBody>
        </p:sp>
      </p:grpSp>
      <p:grpSp>
        <p:nvGrpSpPr>
          <p:cNvPr id="1299" name="Google Shape;1299;g33533d8eb05_0_2143"/>
          <p:cNvGrpSpPr/>
          <p:nvPr/>
        </p:nvGrpSpPr>
        <p:grpSpPr>
          <a:xfrm>
            <a:off x="9724736" y="1816088"/>
            <a:ext cx="1732075" cy="1381348"/>
            <a:chOff x="7352636" y="1455407"/>
            <a:chExt cx="1328584" cy="1210966"/>
          </a:xfrm>
        </p:grpSpPr>
        <p:sp>
          <p:nvSpPr>
            <p:cNvPr id="1300" name="Google Shape;1300;g33533d8eb05_0_2143"/>
            <p:cNvSpPr/>
            <p:nvPr/>
          </p:nvSpPr>
          <p:spPr>
            <a:xfrm>
              <a:off x="7352636" y="1455407"/>
              <a:ext cx="1328584" cy="1210966"/>
            </a:xfrm>
            <a:custGeom>
              <a:avLst/>
              <a:gdLst/>
              <a:ahLst/>
              <a:cxnLst/>
              <a:rect l="l" t="t" r="r" b="b"/>
              <a:pathLst>
                <a:path w="41139" h="37497" extrusionOk="0">
                  <a:moveTo>
                    <a:pt x="20554" y="380"/>
                  </a:moveTo>
                  <a:cubicBezTo>
                    <a:pt x="25272" y="380"/>
                    <a:pt x="29959" y="2186"/>
                    <a:pt x="33570" y="5764"/>
                  </a:cubicBezTo>
                  <a:cubicBezTo>
                    <a:pt x="40727" y="12921"/>
                    <a:pt x="40727" y="24575"/>
                    <a:pt x="33570" y="31733"/>
                  </a:cubicBezTo>
                  <a:cubicBezTo>
                    <a:pt x="29975" y="35311"/>
                    <a:pt x="25264" y="37101"/>
                    <a:pt x="20558" y="37101"/>
                  </a:cubicBezTo>
                  <a:cubicBezTo>
                    <a:pt x="15851" y="37101"/>
                    <a:pt x="11148" y="35311"/>
                    <a:pt x="7569" y="31733"/>
                  </a:cubicBezTo>
                  <a:cubicBezTo>
                    <a:pt x="412" y="24575"/>
                    <a:pt x="412" y="12921"/>
                    <a:pt x="7569" y="5764"/>
                  </a:cubicBezTo>
                  <a:cubicBezTo>
                    <a:pt x="11148" y="2186"/>
                    <a:pt x="15867" y="380"/>
                    <a:pt x="20554" y="380"/>
                  </a:cubicBezTo>
                  <a:close/>
                  <a:moveTo>
                    <a:pt x="20554" y="0"/>
                  </a:moveTo>
                  <a:cubicBezTo>
                    <a:pt x="15550" y="0"/>
                    <a:pt x="10863" y="1964"/>
                    <a:pt x="7316" y="5511"/>
                  </a:cubicBezTo>
                  <a:cubicBezTo>
                    <a:pt x="0" y="12795"/>
                    <a:pt x="0" y="24702"/>
                    <a:pt x="7316" y="32018"/>
                  </a:cubicBezTo>
                  <a:cubicBezTo>
                    <a:pt x="10863" y="35565"/>
                    <a:pt x="15550" y="37496"/>
                    <a:pt x="20554" y="37496"/>
                  </a:cubicBezTo>
                  <a:cubicBezTo>
                    <a:pt x="25589" y="37496"/>
                    <a:pt x="30276" y="35565"/>
                    <a:pt x="33823" y="32018"/>
                  </a:cubicBezTo>
                  <a:cubicBezTo>
                    <a:pt x="41139" y="24702"/>
                    <a:pt x="41139" y="12795"/>
                    <a:pt x="33823" y="5511"/>
                  </a:cubicBezTo>
                  <a:cubicBezTo>
                    <a:pt x="30276" y="1964"/>
                    <a:pt x="25589" y="0"/>
                    <a:pt x="2055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g33533d8eb05_0_2143"/>
            <p:cNvSpPr/>
            <p:nvPr/>
          </p:nvSpPr>
          <p:spPr>
            <a:xfrm>
              <a:off x="7472191" y="1548475"/>
              <a:ext cx="1058727" cy="1025851"/>
            </a:xfrm>
            <a:custGeom>
              <a:avLst/>
              <a:gdLst/>
              <a:ahLst/>
              <a:cxnLst/>
              <a:rect l="l" t="t" r="r" b="b"/>
              <a:pathLst>
                <a:path w="31765" h="31765" extrusionOk="0">
                  <a:moveTo>
                    <a:pt x="15866" y="0"/>
                  </a:moveTo>
                  <a:cubicBezTo>
                    <a:pt x="7094" y="0"/>
                    <a:pt x="0" y="7094"/>
                    <a:pt x="0" y="15866"/>
                  </a:cubicBezTo>
                  <a:cubicBezTo>
                    <a:pt x="0" y="24639"/>
                    <a:pt x="7094" y="31764"/>
                    <a:pt x="15866" y="31764"/>
                  </a:cubicBezTo>
                  <a:cubicBezTo>
                    <a:pt x="24639" y="31764"/>
                    <a:pt x="31764" y="24639"/>
                    <a:pt x="31764" y="15866"/>
                  </a:cubicBezTo>
                  <a:cubicBezTo>
                    <a:pt x="31764" y="7094"/>
                    <a:pt x="24639" y="0"/>
                    <a:pt x="1586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El cambio climático</a:t>
              </a:r>
              <a:endParaRPr sz="1400" b="1" i="0" u="none" strike="noStrike" cap="none">
                <a:solidFill>
                  <a:schemeClr val="lt1"/>
                </a:solidFill>
                <a:latin typeface="Arial"/>
                <a:ea typeface="Arial"/>
                <a:cs typeface="Arial"/>
                <a:sym typeface="Arial"/>
              </a:endParaRPr>
            </a:p>
          </p:txBody>
        </p:sp>
      </p:grpSp>
      <p:sp>
        <p:nvSpPr>
          <p:cNvPr id="1302" name="Google Shape;1302;g33533d8eb05_0_2143"/>
          <p:cNvSpPr txBox="1"/>
          <p:nvPr/>
        </p:nvSpPr>
        <p:spPr>
          <a:xfrm>
            <a:off x="857705" y="4342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Las desigualdades producto del colonialismo constituyen el eje articulador de todas las demás desigualdades ambientales </a:t>
            </a:r>
            <a:endParaRPr sz="1100" b="0" i="0" u="none" strike="noStrike" cap="none">
              <a:solidFill>
                <a:srgbClr val="000000"/>
              </a:solidFill>
              <a:latin typeface="Roboto"/>
              <a:ea typeface="Roboto"/>
              <a:cs typeface="Roboto"/>
              <a:sym typeface="Roboto"/>
            </a:endParaRPr>
          </a:p>
        </p:txBody>
      </p:sp>
      <p:sp>
        <p:nvSpPr>
          <p:cNvPr id="1303" name="Google Shape;1303;g33533d8eb05_0_2143"/>
          <p:cNvSpPr txBox="1"/>
          <p:nvPr/>
        </p:nvSpPr>
        <p:spPr>
          <a:xfrm>
            <a:off x="6230344" y="3961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Poblaciones más vulnerables más expuestas a quimicos y mayor morbi/mortalidad por cancer </a:t>
            </a:r>
            <a:endParaRPr sz="1100" b="0" i="0" u="none" strike="noStrike" cap="none">
              <a:solidFill>
                <a:srgbClr val="000000"/>
              </a:solidFill>
              <a:latin typeface="Roboto"/>
              <a:ea typeface="Roboto"/>
              <a:cs typeface="Roboto"/>
              <a:sym typeface="Roboto"/>
            </a:endParaRPr>
          </a:p>
        </p:txBody>
      </p:sp>
      <p:grpSp>
        <p:nvGrpSpPr>
          <p:cNvPr id="1304" name="Google Shape;1304;g33533d8eb05_0_2143"/>
          <p:cNvGrpSpPr/>
          <p:nvPr/>
        </p:nvGrpSpPr>
        <p:grpSpPr>
          <a:xfrm>
            <a:off x="2540577" y="1818114"/>
            <a:ext cx="1802766" cy="1509990"/>
            <a:chOff x="1842044" y="1457183"/>
            <a:chExt cx="1382807" cy="1323740"/>
          </a:xfrm>
        </p:grpSpPr>
        <p:sp>
          <p:nvSpPr>
            <p:cNvPr id="1305" name="Google Shape;1305;g33533d8eb05_0_2143"/>
            <p:cNvSpPr/>
            <p:nvPr/>
          </p:nvSpPr>
          <p:spPr>
            <a:xfrm>
              <a:off x="1842044" y="1457183"/>
              <a:ext cx="1382807" cy="1323740"/>
            </a:xfrm>
            <a:custGeom>
              <a:avLst/>
              <a:gdLst/>
              <a:ahLst/>
              <a:cxnLst/>
              <a:rect l="l" t="t" r="r" b="b"/>
              <a:pathLst>
                <a:path w="42818" h="40989" extrusionOk="0">
                  <a:moveTo>
                    <a:pt x="20534" y="373"/>
                  </a:moveTo>
                  <a:cubicBezTo>
                    <a:pt x="25225" y="373"/>
                    <a:pt x="29912" y="2162"/>
                    <a:pt x="33475" y="5741"/>
                  </a:cubicBezTo>
                  <a:cubicBezTo>
                    <a:pt x="38827" y="11061"/>
                    <a:pt x="40347" y="19295"/>
                    <a:pt x="37243" y="26167"/>
                  </a:cubicBezTo>
                  <a:lnTo>
                    <a:pt x="37212" y="26294"/>
                  </a:lnTo>
                  <a:lnTo>
                    <a:pt x="40030" y="29144"/>
                  </a:lnTo>
                  <a:lnTo>
                    <a:pt x="41994" y="27181"/>
                  </a:lnTo>
                  <a:cubicBezTo>
                    <a:pt x="42057" y="27117"/>
                    <a:pt x="42120" y="27101"/>
                    <a:pt x="42172" y="27101"/>
                  </a:cubicBezTo>
                  <a:cubicBezTo>
                    <a:pt x="42223" y="27101"/>
                    <a:pt x="42263" y="27117"/>
                    <a:pt x="42279" y="27117"/>
                  </a:cubicBezTo>
                  <a:cubicBezTo>
                    <a:pt x="42310" y="27117"/>
                    <a:pt x="42437" y="27181"/>
                    <a:pt x="42437" y="27339"/>
                  </a:cubicBezTo>
                  <a:lnTo>
                    <a:pt x="42057" y="40228"/>
                  </a:lnTo>
                  <a:lnTo>
                    <a:pt x="29168" y="40608"/>
                  </a:lnTo>
                  <a:cubicBezTo>
                    <a:pt x="29009" y="40608"/>
                    <a:pt x="28946" y="40482"/>
                    <a:pt x="28946" y="40450"/>
                  </a:cubicBezTo>
                  <a:cubicBezTo>
                    <a:pt x="28914" y="40418"/>
                    <a:pt x="28883" y="40292"/>
                    <a:pt x="29009" y="40165"/>
                  </a:cubicBezTo>
                  <a:lnTo>
                    <a:pt x="30973" y="38201"/>
                  </a:lnTo>
                  <a:lnTo>
                    <a:pt x="28123" y="35383"/>
                  </a:lnTo>
                  <a:lnTo>
                    <a:pt x="28028" y="35415"/>
                  </a:lnTo>
                  <a:cubicBezTo>
                    <a:pt x="25640" y="36488"/>
                    <a:pt x="23093" y="37008"/>
                    <a:pt x="20563" y="37008"/>
                  </a:cubicBezTo>
                  <a:cubicBezTo>
                    <a:pt x="15777" y="37008"/>
                    <a:pt x="11050" y="35147"/>
                    <a:pt x="7569" y="31646"/>
                  </a:cubicBezTo>
                  <a:cubicBezTo>
                    <a:pt x="412" y="24520"/>
                    <a:pt x="412" y="12866"/>
                    <a:pt x="7569" y="5741"/>
                  </a:cubicBezTo>
                  <a:cubicBezTo>
                    <a:pt x="11148" y="2162"/>
                    <a:pt x="15843" y="373"/>
                    <a:pt x="20534" y="373"/>
                  </a:cubicBezTo>
                  <a:close/>
                  <a:moveTo>
                    <a:pt x="20522" y="1"/>
                  </a:moveTo>
                  <a:cubicBezTo>
                    <a:pt x="15732" y="1"/>
                    <a:pt x="10942" y="1830"/>
                    <a:pt x="7284" y="5487"/>
                  </a:cubicBezTo>
                  <a:cubicBezTo>
                    <a:pt x="1" y="12771"/>
                    <a:pt x="1" y="24647"/>
                    <a:pt x="7284" y="31931"/>
                  </a:cubicBezTo>
                  <a:cubicBezTo>
                    <a:pt x="10849" y="35495"/>
                    <a:pt x="15676" y="37386"/>
                    <a:pt x="20554" y="37386"/>
                  </a:cubicBezTo>
                  <a:cubicBezTo>
                    <a:pt x="23088" y="37386"/>
                    <a:pt x="25635" y="36876"/>
                    <a:pt x="28028" y="35826"/>
                  </a:cubicBezTo>
                  <a:lnTo>
                    <a:pt x="30435" y="38201"/>
                  </a:lnTo>
                  <a:lnTo>
                    <a:pt x="28724" y="39912"/>
                  </a:lnTo>
                  <a:cubicBezTo>
                    <a:pt x="28534" y="40102"/>
                    <a:pt x="28503" y="40355"/>
                    <a:pt x="28598" y="40608"/>
                  </a:cubicBezTo>
                  <a:cubicBezTo>
                    <a:pt x="28693" y="40830"/>
                    <a:pt x="28914" y="40988"/>
                    <a:pt x="29168" y="40988"/>
                  </a:cubicBezTo>
                  <a:lnTo>
                    <a:pt x="29199" y="40988"/>
                  </a:lnTo>
                  <a:lnTo>
                    <a:pt x="42405" y="40608"/>
                  </a:lnTo>
                  <a:lnTo>
                    <a:pt x="42817" y="27371"/>
                  </a:lnTo>
                  <a:cubicBezTo>
                    <a:pt x="42817" y="27117"/>
                    <a:pt x="42659" y="26864"/>
                    <a:pt x="42437" y="26769"/>
                  </a:cubicBezTo>
                  <a:cubicBezTo>
                    <a:pt x="42356" y="26738"/>
                    <a:pt x="42271" y="26724"/>
                    <a:pt x="42189" y="26724"/>
                  </a:cubicBezTo>
                  <a:cubicBezTo>
                    <a:pt x="42014" y="26724"/>
                    <a:pt x="41848" y="26788"/>
                    <a:pt x="41740" y="26896"/>
                  </a:cubicBezTo>
                  <a:lnTo>
                    <a:pt x="40030" y="28606"/>
                  </a:lnTo>
                  <a:lnTo>
                    <a:pt x="37655" y="26231"/>
                  </a:lnTo>
                  <a:cubicBezTo>
                    <a:pt x="40727" y="19200"/>
                    <a:pt x="39175" y="10903"/>
                    <a:pt x="33760" y="5487"/>
                  </a:cubicBezTo>
                  <a:cubicBezTo>
                    <a:pt x="30102" y="1830"/>
                    <a:pt x="25312" y="1"/>
                    <a:pt x="20522"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g33533d8eb05_0_2143"/>
            <p:cNvSpPr/>
            <p:nvPr/>
          </p:nvSpPr>
          <p:spPr>
            <a:xfrm>
              <a:off x="1991376" y="1548481"/>
              <a:ext cx="1026852" cy="1025851"/>
            </a:xfrm>
            <a:custGeom>
              <a:avLst/>
              <a:gdLst/>
              <a:ahLst/>
              <a:cxnLst/>
              <a:rect l="l" t="t" r="r" b="b"/>
              <a:pathLst>
                <a:path w="31796" h="31765" extrusionOk="0">
                  <a:moveTo>
                    <a:pt x="15898" y="0"/>
                  </a:moveTo>
                  <a:cubicBezTo>
                    <a:pt x="7126" y="0"/>
                    <a:pt x="0" y="7094"/>
                    <a:pt x="0" y="15866"/>
                  </a:cubicBezTo>
                  <a:cubicBezTo>
                    <a:pt x="0" y="24639"/>
                    <a:pt x="7126" y="31764"/>
                    <a:pt x="15898" y="31764"/>
                  </a:cubicBezTo>
                  <a:cubicBezTo>
                    <a:pt x="24670" y="31764"/>
                    <a:pt x="31796" y="24639"/>
                    <a:pt x="31796" y="15866"/>
                  </a:cubicBezTo>
                  <a:cubicBezTo>
                    <a:pt x="31796" y="7094"/>
                    <a:pt x="24670" y="0"/>
                    <a:pt x="1589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Contaminación de agua </a:t>
              </a:r>
              <a:endParaRPr sz="1400" b="1" i="0" u="none" strike="noStrike" cap="none">
                <a:solidFill>
                  <a:schemeClr val="lt1"/>
                </a:solidFill>
                <a:latin typeface="Arial"/>
                <a:ea typeface="Arial"/>
                <a:cs typeface="Arial"/>
                <a:sym typeface="Arial"/>
              </a:endParaRPr>
            </a:p>
          </p:txBody>
        </p:sp>
      </p:grpSp>
      <p:sp>
        <p:nvSpPr>
          <p:cNvPr id="1307" name="Google Shape;1307;g33533d8eb05_0_2143"/>
          <p:cNvSpPr txBox="1"/>
          <p:nvPr/>
        </p:nvSpPr>
        <p:spPr>
          <a:xfrm>
            <a:off x="4439450" y="4177403"/>
            <a:ext cx="1522200" cy="114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Dependiendo de las regulaciones nacionales y consensos empresariales, el riesgo es variable aunque determinado por desigualdades  </a:t>
            </a:r>
            <a:endParaRPr sz="1100" b="0" i="0" u="none" strike="noStrike" cap="none">
              <a:solidFill>
                <a:srgbClr val="000000"/>
              </a:solidFill>
              <a:latin typeface="Roboto"/>
              <a:ea typeface="Roboto"/>
              <a:cs typeface="Roboto"/>
              <a:sym typeface="Roboto"/>
            </a:endParaRPr>
          </a:p>
        </p:txBody>
      </p:sp>
      <p:sp>
        <p:nvSpPr>
          <p:cNvPr id="1308" name="Google Shape;1308;g33533d8eb05_0_2143"/>
          <p:cNvSpPr txBox="1"/>
          <p:nvPr/>
        </p:nvSpPr>
        <p:spPr>
          <a:xfrm>
            <a:off x="8021245" y="4088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 traduce también como una desigualdad ambiental</a:t>
            </a:r>
            <a:endParaRPr sz="1100" b="0" i="0" u="none" strike="noStrike" cap="none">
              <a:solidFill>
                <a:srgbClr val="000000"/>
              </a:solidFill>
              <a:latin typeface="Roboto"/>
              <a:ea typeface="Roboto"/>
              <a:cs typeface="Roboto"/>
              <a:sym typeface="Roboto"/>
            </a:endParaRPr>
          </a:p>
        </p:txBody>
      </p:sp>
      <p:grpSp>
        <p:nvGrpSpPr>
          <p:cNvPr id="1309" name="Google Shape;1309;g33533d8eb05_0_2143"/>
          <p:cNvGrpSpPr/>
          <p:nvPr/>
        </p:nvGrpSpPr>
        <p:grpSpPr>
          <a:xfrm>
            <a:off x="7920707" y="2262760"/>
            <a:ext cx="1802724" cy="1509843"/>
            <a:chOff x="5968860" y="1846984"/>
            <a:chExt cx="1382775" cy="1323611"/>
          </a:xfrm>
        </p:grpSpPr>
        <p:sp>
          <p:nvSpPr>
            <p:cNvPr id="1310" name="Google Shape;1310;g33533d8eb05_0_2143"/>
            <p:cNvSpPr/>
            <p:nvPr/>
          </p:nvSpPr>
          <p:spPr>
            <a:xfrm>
              <a:off x="5968860" y="1846984"/>
              <a:ext cx="1382775" cy="1323611"/>
            </a:xfrm>
            <a:custGeom>
              <a:avLst/>
              <a:gdLst/>
              <a:ahLst/>
              <a:cxnLst/>
              <a:rect l="l" t="t" r="r" b="b"/>
              <a:pathLst>
                <a:path w="42817" h="40985" extrusionOk="0">
                  <a:moveTo>
                    <a:pt x="29119" y="380"/>
                  </a:moveTo>
                  <a:cubicBezTo>
                    <a:pt x="29134" y="380"/>
                    <a:pt x="29150" y="381"/>
                    <a:pt x="29167" y="385"/>
                  </a:cubicBezTo>
                  <a:lnTo>
                    <a:pt x="42057" y="733"/>
                  </a:lnTo>
                  <a:lnTo>
                    <a:pt x="42437" y="13622"/>
                  </a:lnTo>
                  <a:cubicBezTo>
                    <a:pt x="42437" y="13781"/>
                    <a:pt x="42310" y="13844"/>
                    <a:pt x="42278" y="13844"/>
                  </a:cubicBezTo>
                  <a:cubicBezTo>
                    <a:pt x="42263" y="13860"/>
                    <a:pt x="42223" y="13876"/>
                    <a:pt x="42172" y="13876"/>
                  </a:cubicBezTo>
                  <a:cubicBezTo>
                    <a:pt x="42120" y="13876"/>
                    <a:pt x="42057" y="13860"/>
                    <a:pt x="41993" y="13812"/>
                  </a:cubicBezTo>
                  <a:lnTo>
                    <a:pt x="40030" y="11849"/>
                  </a:lnTo>
                  <a:lnTo>
                    <a:pt x="37211" y="14667"/>
                  </a:lnTo>
                  <a:lnTo>
                    <a:pt x="37243" y="14794"/>
                  </a:lnTo>
                  <a:cubicBezTo>
                    <a:pt x="40347" y="21698"/>
                    <a:pt x="38826" y="29900"/>
                    <a:pt x="33474" y="35252"/>
                  </a:cubicBezTo>
                  <a:cubicBezTo>
                    <a:pt x="29912" y="38815"/>
                    <a:pt x="25225" y="40596"/>
                    <a:pt x="20534" y="40596"/>
                  </a:cubicBezTo>
                  <a:cubicBezTo>
                    <a:pt x="15843" y="40596"/>
                    <a:pt x="11148" y="38815"/>
                    <a:pt x="7569" y="35252"/>
                  </a:cubicBezTo>
                  <a:cubicBezTo>
                    <a:pt x="412" y="28095"/>
                    <a:pt x="412" y="16472"/>
                    <a:pt x="7569" y="9315"/>
                  </a:cubicBezTo>
                  <a:cubicBezTo>
                    <a:pt x="11053" y="5832"/>
                    <a:pt x="15803" y="3963"/>
                    <a:pt x="20585" y="3963"/>
                  </a:cubicBezTo>
                  <a:cubicBezTo>
                    <a:pt x="23087" y="3963"/>
                    <a:pt x="25620" y="4470"/>
                    <a:pt x="27996" y="5547"/>
                  </a:cubicBezTo>
                  <a:lnTo>
                    <a:pt x="28122" y="5610"/>
                  </a:lnTo>
                  <a:lnTo>
                    <a:pt x="30973" y="2760"/>
                  </a:lnTo>
                  <a:lnTo>
                    <a:pt x="29009" y="796"/>
                  </a:lnTo>
                  <a:cubicBezTo>
                    <a:pt x="28882" y="670"/>
                    <a:pt x="28914" y="543"/>
                    <a:pt x="28946" y="511"/>
                  </a:cubicBezTo>
                  <a:cubicBezTo>
                    <a:pt x="28946" y="483"/>
                    <a:pt x="28996" y="380"/>
                    <a:pt x="29119" y="380"/>
                  </a:cubicBezTo>
                  <a:close/>
                  <a:moveTo>
                    <a:pt x="29134" y="1"/>
                  </a:moveTo>
                  <a:cubicBezTo>
                    <a:pt x="28904" y="1"/>
                    <a:pt x="28684" y="153"/>
                    <a:pt x="28597" y="385"/>
                  </a:cubicBezTo>
                  <a:cubicBezTo>
                    <a:pt x="28502" y="606"/>
                    <a:pt x="28566" y="891"/>
                    <a:pt x="28724" y="1081"/>
                  </a:cubicBezTo>
                  <a:lnTo>
                    <a:pt x="30434" y="2760"/>
                  </a:lnTo>
                  <a:lnTo>
                    <a:pt x="28059" y="5135"/>
                  </a:lnTo>
                  <a:cubicBezTo>
                    <a:pt x="25667" y="4090"/>
                    <a:pt x="23126" y="3584"/>
                    <a:pt x="20599" y="3584"/>
                  </a:cubicBezTo>
                  <a:cubicBezTo>
                    <a:pt x="15699" y="3584"/>
                    <a:pt x="10857" y="5489"/>
                    <a:pt x="7284" y="9062"/>
                  </a:cubicBezTo>
                  <a:cubicBezTo>
                    <a:pt x="0" y="16346"/>
                    <a:pt x="0" y="28222"/>
                    <a:pt x="7284" y="35505"/>
                  </a:cubicBezTo>
                  <a:cubicBezTo>
                    <a:pt x="10958" y="39147"/>
                    <a:pt x="15740" y="40984"/>
                    <a:pt x="20522" y="40984"/>
                  </a:cubicBezTo>
                  <a:cubicBezTo>
                    <a:pt x="25304" y="40984"/>
                    <a:pt x="30118" y="39147"/>
                    <a:pt x="33759" y="35505"/>
                  </a:cubicBezTo>
                  <a:cubicBezTo>
                    <a:pt x="39175" y="30090"/>
                    <a:pt x="40727" y="21761"/>
                    <a:pt x="37655" y="14762"/>
                  </a:cubicBezTo>
                  <a:lnTo>
                    <a:pt x="40030" y="12355"/>
                  </a:lnTo>
                  <a:lnTo>
                    <a:pt x="41740" y="14066"/>
                  </a:lnTo>
                  <a:cubicBezTo>
                    <a:pt x="41863" y="14188"/>
                    <a:pt x="42012" y="14258"/>
                    <a:pt x="42170" y="14258"/>
                  </a:cubicBezTo>
                  <a:cubicBezTo>
                    <a:pt x="42257" y="14258"/>
                    <a:pt x="42347" y="14237"/>
                    <a:pt x="42437" y="14192"/>
                  </a:cubicBezTo>
                  <a:cubicBezTo>
                    <a:pt x="42658" y="14097"/>
                    <a:pt x="42817" y="13876"/>
                    <a:pt x="42817" y="13591"/>
                  </a:cubicBezTo>
                  <a:lnTo>
                    <a:pt x="42437" y="385"/>
                  </a:lnTo>
                  <a:lnTo>
                    <a:pt x="29199" y="5"/>
                  </a:lnTo>
                  <a:cubicBezTo>
                    <a:pt x="29178" y="2"/>
                    <a:pt x="29156" y="1"/>
                    <a:pt x="29134"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g33533d8eb05_0_2143"/>
            <p:cNvSpPr/>
            <p:nvPr/>
          </p:nvSpPr>
          <p:spPr>
            <a:xfrm>
              <a:off x="6118160" y="2053704"/>
              <a:ext cx="1026884" cy="1025851"/>
            </a:xfrm>
            <a:custGeom>
              <a:avLst/>
              <a:gdLst/>
              <a:ahLst/>
              <a:cxnLst/>
              <a:rect l="l" t="t" r="r" b="b"/>
              <a:pathLst>
                <a:path w="31797" h="31765" extrusionOk="0">
                  <a:moveTo>
                    <a:pt x="15899" y="1"/>
                  </a:moveTo>
                  <a:cubicBezTo>
                    <a:pt x="7126" y="1"/>
                    <a:pt x="1" y="7095"/>
                    <a:pt x="1" y="15867"/>
                  </a:cubicBezTo>
                  <a:cubicBezTo>
                    <a:pt x="1" y="24639"/>
                    <a:pt x="7126" y="31765"/>
                    <a:pt x="15899" y="31765"/>
                  </a:cubicBezTo>
                  <a:cubicBezTo>
                    <a:pt x="24671" y="31765"/>
                    <a:pt x="31797" y="24639"/>
                    <a:pt x="31797" y="15867"/>
                  </a:cubicBezTo>
                  <a:cubicBezTo>
                    <a:pt x="31797" y="7095"/>
                    <a:pt x="24671" y="1"/>
                    <a:pt x="15899"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Falta de vivienda digna</a:t>
              </a:r>
              <a:endParaRPr sz="1400" b="1" i="0" u="none" strike="noStrike" cap="none">
                <a:solidFill>
                  <a:schemeClr val="lt1"/>
                </a:solidFill>
                <a:latin typeface="Arial"/>
                <a:ea typeface="Arial"/>
                <a:cs typeface="Arial"/>
                <a:sym typeface="Arial"/>
              </a:endParaRPr>
            </a:p>
          </p:txBody>
        </p:sp>
      </p:grpSp>
      <p:sp>
        <p:nvSpPr>
          <p:cNvPr id="1312" name="Google Shape;1312;g33533d8eb05_0_2143"/>
          <p:cNvSpPr txBox="1"/>
          <p:nvPr/>
        </p:nvSpPr>
        <p:spPr>
          <a:xfrm>
            <a:off x="9812120" y="3961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Afecta en mayor medida  a poblaciones que no pueden protegerse</a:t>
            </a:r>
            <a:endParaRPr sz="1100" b="0" i="0" u="none" strike="noStrike" cap="none">
              <a:solidFill>
                <a:srgbClr val="000000"/>
              </a:solidFill>
              <a:latin typeface="Roboto"/>
              <a:ea typeface="Roboto"/>
              <a:cs typeface="Roboto"/>
              <a:sym typeface="Roboto"/>
            </a:endParaRPr>
          </a:p>
        </p:txBody>
      </p:sp>
      <p:sp>
        <p:nvSpPr>
          <p:cNvPr id="1313" name="Google Shape;1313;g33533d8eb05_0_2143"/>
          <p:cNvSpPr txBox="1"/>
          <p:nvPr/>
        </p:nvSpPr>
        <p:spPr>
          <a:xfrm>
            <a:off x="2648567" y="3961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Dependiendo de la ubicación geográfica, existen diferencias notorias en saneamiento ambiental (agua segura y cloacas)</a:t>
            </a:r>
            <a:endParaRPr sz="1100" b="0" i="0" u="none" strike="noStrike" cap="none">
              <a:solidFill>
                <a:srgbClr val="000000"/>
              </a:solidFill>
              <a:latin typeface="Roboto"/>
              <a:ea typeface="Roboto"/>
              <a:cs typeface="Roboto"/>
              <a:sym typeface="Roboto"/>
            </a:endParaRPr>
          </a:p>
        </p:txBody>
      </p:sp>
      <p:grpSp>
        <p:nvGrpSpPr>
          <p:cNvPr id="1314" name="Google Shape;1314;g33533d8eb05_0_2143"/>
          <p:cNvGrpSpPr/>
          <p:nvPr/>
        </p:nvGrpSpPr>
        <p:grpSpPr>
          <a:xfrm>
            <a:off x="735201" y="2262760"/>
            <a:ext cx="1802766" cy="1509843"/>
            <a:chOff x="457234" y="1846984"/>
            <a:chExt cx="1382807" cy="1323611"/>
          </a:xfrm>
        </p:grpSpPr>
        <p:sp>
          <p:nvSpPr>
            <p:cNvPr id="1315" name="Google Shape;1315;g33533d8eb05_0_2143"/>
            <p:cNvSpPr/>
            <p:nvPr/>
          </p:nvSpPr>
          <p:spPr>
            <a:xfrm>
              <a:off x="457234" y="1846984"/>
              <a:ext cx="1382807" cy="1323611"/>
            </a:xfrm>
            <a:custGeom>
              <a:avLst/>
              <a:gdLst/>
              <a:ahLst/>
              <a:cxnLst/>
              <a:rect l="l" t="t" r="r" b="b"/>
              <a:pathLst>
                <a:path w="42818" h="40985" extrusionOk="0">
                  <a:moveTo>
                    <a:pt x="29119" y="380"/>
                  </a:moveTo>
                  <a:cubicBezTo>
                    <a:pt x="29134" y="380"/>
                    <a:pt x="29150" y="381"/>
                    <a:pt x="29168" y="385"/>
                  </a:cubicBezTo>
                  <a:lnTo>
                    <a:pt x="42025" y="733"/>
                  </a:lnTo>
                  <a:lnTo>
                    <a:pt x="42405" y="13622"/>
                  </a:lnTo>
                  <a:cubicBezTo>
                    <a:pt x="42437" y="13781"/>
                    <a:pt x="42310" y="13844"/>
                    <a:pt x="42279" y="13844"/>
                  </a:cubicBezTo>
                  <a:cubicBezTo>
                    <a:pt x="42263" y="13860"/>
                    <a:pt x="42215" y="13876"/>
                    <a:pt x="42160" y="13876"/>
                  </a:cubicBezTo>
                  <a:cubicBezTo>
                    <a:pt x="42105" y="13876"/>
                    <a:pt x="42041" y="13860"/>
                    <a:pt x="41994" y="13812"/>
                  </a:cubicBezTo>
                  <a:lnTo>
                    <a:pt x="40030" y="11849"/>
                  </a:lnTo>
                  <a:lnTo>
                    <a:pt x="37180" y="14667"/>
                  </a:lnTo>
                  <a:lnTo>
                    <a:pt x="37243" y="14794"/>
                  </a:lnTo>
                  <a:cubicBezTo>
                    <a:pt x="40315" y="21698"/>
                    <a:pt x="38795" y="29900"/>
                    <a:pt x="33475" y="35252"/>
                  </a:cubicBezTo>
                  <a:cubicBezTo>
                    <a:pt x="29896" y="38815"/>
                    <a:pt x="25201" y="40596"/>
                    <a:pt x="20506" y="40596"/>
                  </a:cubicBezTo>
                  <a:cubicBezTo>
                    <a:pt x="15811" y="40596"/>
                    <a:pt x="11116" y="38815"/>
                    <a:pt x="7538" y="35252"/>
                  </a:cubicBezTo>
                  <a:cubicBezTo>
                    <a:pt x="412" y="28095"/>
                    <a:pt x="412" y="16472"/>
                    <a:pt x="7538" y="9315"/>
                  </a:cubicBezTo>
                  <a:cubicBezTo>
                    <a:pt x="11053" y="5832"/>
                    <a:pt x="15772" y="3963"/>
                    <a:pt x="20554" y="3963"/>
                  </a:cubicBezTo>
                  <a:cubicBezTo>
                    <a:pt x="23087" y="3963"/>
                    <a:pt x="25621" y="4470"/>
                    <a:pt x="27996" y="5547"/>
                  </a:cubicBezTo>
                  <a:lnTo>
                    <a:pt x="28123" y="5610"/>
                  </a:lnTo>
                  <a:lnTo>
                    <a:pt x="30941" y="2760"/>
                  </a:lnTo>
                  <a:lnTo>
                    <a:pt x="28978" y="796"/>
                  </a:lnTo>
                  <a:cubicBezTo>
                    <a:pt x="28883" y="670"/>
                    <a:pt x="28914" y="543"/>
                    <a:pt x="28914" y="511"/>
                  </a:cubicBezTo>
                  <a:cubicBezTo>
                    <a:pt x="28943" y="483"/>
                    <a:pt x="28996" y="380"/>
                    <a:pt x="29119" y="380"/>
                  </a:cubicBezTo>
                  <a:close/>
                  <a:moveTo>
                    <a:pt x="29128" y="1"/>
                  </a:moveTo>
                  <a:cubicBezTo>
                    <a:pt x="28878" y="1"/>
                    <a:pt x="28685" y="153"/>
                    <a:pt x="28598" y="385"/>
                  </a:cubicBezTo>
                  <a:cubicBezTo>
                    <a:pt x="28471" y="606"/>
                    <a:pt x="28534" y="891"/>
                    <a:pt x="28724" y="1081"/>
                  </a:cubicBezTo>
                  <a:lnTo>
                    <a:pt x="30435" y="2760"/>
                  </a:lnTo>
                  <a:lnTo>
                    <a:pt x="28028" y="5135"/>
                  </a:lnTo>
                  <a:cubicBezTo>
                    <a:pt x="25647" y="4090"/>
                    <a:pt x="23112" y="3584"/>
                    <a:pt x="20591" y="3584"/>
                  </a:cubicBezTo>
                  <a:cubicBezTo>
                    <a:pt x="15700" y="3584"/>
                    <a:pt x="10858" y="5489"/>
                    <a:pt x="7284" y="9062"/>
                  </a:cubicBezTo>
                  <a:cubicBezTo>
                    <a:pt x="1" y="16346"/>
                    <a:pt x="1" y="28222"/>
                    <a:pt x="7284" y="35505"/>
                  </a:cubicBezTo>
                  <a:cubicBezTo>
                    <a:pt x="10926" y="39147"/>
                    <a:pt x="15708" y="40984"/>
                    <a:pt x="20522" y="40984"/>
                  </a:cubicBezTo>
                  <a:cubicBezTo>
                    <a:pt x="25304" y="40984"/>
                    <a:pt x="30086" y="39147"/>
                    <a:pt x="33728" y="35505"/>
                  </a:cubicBezTo>
                  <a:cubicBezTo>
                    <a:pt x="39144" y="30090"/>
                    <a:pt x="40727" y="21761"/>
                    <a:pt x="37655" y="14762"/>
                  </a:cubicBezTo>
                  <a:lnTo>
                    <a:pt x="40030" y="12355"/>
                  </a:lnTo>
                  <a:lnTo>
                    <a:pt x="41709" y="14066"/>
                  </a:lnTo>
                  <a:cubicBezTo>
                    <a:pt x="41831" y="14188"/>
                    <a:pt x="41994" y="14258"/>
                    <a:pt x="42153" y="14258"/>
                  </a:cubicBezTo>
                  <a:cubicBezTo>
                    <a:pt x="42240" y="14258"/>
                    <a:pt x="42327" y="14237"/>
                    <a:pt x="42405" y="14192"/>
                  </a:cubicBezTo>
                  <a:cubicBezTo>
                    <a:pt x="42659" y="14097"/>
                    <a:pt x="42817" y="13876"/>
                    <a:pt x="42786" y="13591"/>
                  </a:cubicBezTo>
                  <a:lnTo>
                    <a:pt x="42405" y="385"/>
                  </a:lnTo>
                  <a:lnTo>
                    <a:pt x="29199" y="5"/>
                  </a:lnTo>
                  <a:cubicBezTo>
                    <a:pt x="29175" y="2"/>
                    <a:pt x="29151" y="1"/>
                    <a:pt x="2912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16" name="Google Shape;1316;g33533d8eb05_0_2143"/>
            <p:cNvGrpSpPr/>
            <p:nvPr/>
          </p:nvGrpSpPr>
          <p:grpSpPr>
            <a:xfrm>
              <a:off x="934877" y="2395321"/>
              <a:ext cx="373330" cy="342650"/>
              <a:chOff x="934877" y="2395321"/>
              <a:chExt cx="373330" cy="342650"/>
            </a:xfrm>
          </p:grpSpPr>
          <p:sp>
            <p:nvSpPr>
              <p:cNvPr id="1317" name="Google Shape;1317;g33533d8eb05_0_2143"/>
              <p:cNvSpPr/>
              <p:nvPr/>
            </p:nvSpPr>
            <p:spPr>
              <a:xfrm>
                <a:off x="934877" y="2449512"/>
                <a:ext cx="373330" cy="288459"/>
              </a:xfrm>
              <a:custGeom>
                <a:avLst/>
                <a:gdLst/>
                <a:ahLst/>
                <a:cxnLst/>
                <a:rect l="l" t="t" r="r" b="b"/>
                <a:pathLst>
                  <a:path w="11560" h="8932" extrusionOk="0">
                    <a:moveTo>
                      <a:pt x="222" y="1"/>
                    </a:moveTo>
                    <a:cubicBezTo>
                      <a:pt x="95" y="1"/>
                      <a:pt x="0" y="96"/>
                      <a:pt x="0" y="191"/>
                    </a:cubicBezTo>
                    <a:lnTo>
                      <a:pt x="0" y="8741"/>
                    </a:lnTo>
                    <a:cubicBezTo>
                      <a:pt x="0" y="8836"/>
                      <a:pt x="95" y="8931"/>
                      <a:pt x="222" y="8931"/>
                    </a:cubicBezTo>
                    <a:lnTo>
                      <a:pt x="11338" y="8931"/>
                    </a:lnTo>
                    <a:cubicBezTo>
                      <a:pt x="11464" y="8931"/>
                      <a:pt x="11559" y="8836"/>
                      <a:pt x="11559" y="8741"/>
                    </a:cubicBezTo>
                    <a:cubicBezTo>
                      <a:pt x="11559" y="8646"/>
                      <a:pt x="11464" y="8551"/>
                      <a:pt x="11338" y="8551"/>
                    </a:cubicBezTo>
                    <a:lnTo>
                      <a:pt x="475" y="8551"/>
                    </a:lnTo>
                    <a:lnTo>
                      <a:pt x="475" y="191"/>
                    </a:lnTo>
                    <a:cubicBezTo>
                      <a:pt x="475" y="96"/>
                      <a:pt x="348" y="1"/>
                      <a:pt x="2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g33533d8eb05_0_2143"/>
              <p:cNvSpPr/>
              <p:nvPr/>
            </p:nvSpPr>
            <p:spPr>
              <a:xfrm>
                <a:off x="971693" y="2587573"/>
                <a:ext cx="66495" cy="115616"/>
              </a:xfrm>
              <a:custGeom>
                <a:avLst/>
                <a:gdLst/>
                <a:ahLst/>
                <a:cxnLst/>
                <a:rect l="l" t="t" r="r" b="b"/>
                <a:pathLst>
                  <a:path w="2059" h="3580" extrusionOk="0">
                    <a:moveTo>
                      <a:pt x="1489" y="476"/>
                    </a:moveTo>
                    <a:lnTo>
                      <a:pt x="1489" y="3104"/>
                    </a:lnTo>
                    <a:lnTo>
                      <a:pt x="570" y="3104"/>
                    </a:lnTo>
                    <a:lnTo>
                      <a:pt x="570" y="476"/>
                    </a:lnTo>
                    <a:close/>
                    <a:moveTo>
                      <a:pt x="412" y="1"/>
                    </a:moveTo>
                    <a:cubicBezTo>
                      <a:pt x="190" y="1"/>
                      <a:pt x="0" y="159"/>
                      <a:pt x="0" y="349"/>
                    </a:cubicBezTo>
                    <a:lnTo>
                      <a:pt x="0" y="3231"/>
                    </a:lnTo>
                    <a:cubicBezTo>
                      <a:pt x="0" y="3453"/>
                      <a:pt x="190" y="3579"/>
                      <a:pt x="412" y="3579"/>
                    </a:cubicBezTo>
                    <a:lnTo>
                      <a:pt x="1647" y="3579"/>
                    </a:lnTo>
                    <a:cubicBezTo>
                      <a:pt x="1869" y="3579"/>
                      <a:pt x="2059" y="3421"/>
                      <a:pt x="2059" y="3231"/>
                    </a:cubicBezTo>
                    <a:lnTo>
                      <a:pt x="2059" y="349"/>
                    </a:lnTo>
                    <a:cubicBezTo>
                      <a:pt x="2059" y="159"/>
                      <a:pt x="1869"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g33533d8eb05_0_2143"/>
              <p:cNvSpPr/>
              <p:nvPr/>
            </p:nvSpPr>
            <p:spPr>
              <a:xfrm>
                <a:off x="1052496" y="2553825"/>
                <a:ext cx="67529" cy="150398"/>
              </a:xfrm>
              <a:custGeom>
                <a:avLst/>
                <a:gdLst/>
                <a:ahLst/>
                <a:cxnLst/>
                <a:rect l="l" t="t" r="r" b="b"/>
                <a:pathLst>
                  <a:path w="2091" h="4657" extrusionOk="0">
                    <a:moveTo>
                      <a:pt x="1488" y="476"/>
                    </a:moveTo>
                    <a:lnTo>
                      <a:pt x="1488" y="4149"/>
                    </a:lnTo>
                    <a:lnTo>
                      <a:pt x="602" y="4149"/>
                    </a:lnTo>
                    <a:lnTo>
                      <a:pt x="602" y="476"/>
                    </a:lnTo>
                    <a:close/>
                    <a:moveTo>
                      <a:pt x="443" y="1"/>
                    </a:moveTo>
                    <a:cubicBezTo>
                      <a:pt x="190" y="1"/>
                      <a:pt x="0" y="159"/>
                      <a:pt x="0" y="349"/>
                    </a:cubicBezTo>
                    <a:lnTo>
                      <a:pt x="0" y="4308"/>
                    </a:lnTo>
                    <a:cubicBezTo>
                      <a:pt x="0" y="4498"/>
                      <a:pt x="190" y="4656"/>
                      <a:pt x="443" y="4656"/>
                    </a:cubicBezTo>
                    <a:lnTo>
                      <a:pt x="1647" y="4656"/>
                    </a:lnTo>
                    <a:cubicBezTo>
                      <a:pt x="1900" y="4656"/>
                      <a:pt x="2090" y="4498"/>
                      <a:pt x="2090" y="4308"/>
                    </a:cubicBezTo>
                    <a:lnTo>
                      <a:pt x="2090" y="349"/>
                    </a:lnTo>
                    <a:cubicBezTo>
                      <a:pt x="2090" y="159"/>
                      <a:pt x="1900"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g33533d8eb05_0_2143"/>
              <p:cNvSpPr/>
              <p:nvPr/>
            </p:nvSpPr>
            <p:spPr>
              <a:xfrm>
                <a:off x="1134299" y="2520076"/>
                <a:ext cx="66528" cy="184146"/>
              </a:xfrm>
              <a:custGeom>
                <a:avLst/>
                <a:gdLst/>
                <a:ahLst/>
                <a:cxnLst/>
                <a:rect l="l" t="t" r="r" b="b"/>
                <a:pathLst>
                  <a:path w="2060" h="5702" extrusionOk="0">
                    <a:moveTo>
                      <a:pt x="1489" y="476"/>
                    </a:moveTo>
                    <a:lnTo>
                      <a:pt x="1489" y="5194"/>
                    </a:lnTo>
                    <a:lnTo>
                      <a:pt x="571" y="5194"/>
                    </a:lnTo>
                    <a:lnTo>
                      <a:pt x="571" y="476"/>
                    </a:lnTo>
                    <a:close/>
                    <a:moveTo>
                      <a:pt x="412" y="1"/>
                    </a:moveTo>
                    <a:cubicBezTo>
                      <a:pt x="191" y="1"/>
                      <a:pt x="1" y="159"/>
                      <a:pt x="1" y="349"/>
                    </a:cubicBezTo>
                    <a:lnTo>
                      <a:pt x="1" y="5353"/>
                    </a:lnTo>
                    <a:cubicBezTo>
                      <a:pt x="1" y="5543"/>
                      <a:pt x="191" y="5701"/>
                      <a:pt x="412" y="5701"/>
                    </a:cubicBezTo>
                    <a:lnTo>
                      <a:pt x="1647" y="5701"/>
                    </a:lnTo>
                    <a:cubicBezTo>
                      <a:pt x="1869" y="5701"/>
                      <a:pt x="2059" y="5543"/>
                      <a:pt x="2059" y="5353"/>
                    </a:cubicBezTo>
                    <a:lnTo>
                      <a:pt x="2059" y="349"/>
                    </a:lnTo>
                    <a:cubicBezTo>
                      <a:pt x="2059" y="159"/>
                      <a:pt x="1869"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g33533d8eb05_0_2143"/>
              <p:cNvSpPr/>
              <p:nvPr/>
            </p:nvSpPr>
            <p:spPr>
              <a:xfrm>
                <a:off x="1215101" y="2486328"/>
                <a:ext cx="67529" cy="216861"/>
              </a:xfrm>
              <a:custGeom>
                <a:avLst/>
                <a:gdLst/>
                <a:ahLst/>
                <a:cxnLst/>
                <a:rect l="l" t="t" r="r" b="b"/>
                <a:pathLst>
                  <a:path w="2091" h="6715" extrusionOk="0">
                    <a:moveTo>
                      <a:pt x="1489" y="507"/>
                    </a:moveTo>
                    <a:lnTo>
                      <a:pt x="1489" y="6239"/>
                    </a:lnTo>
                    <a:lnTo>
                      <a:pt x="570" y="6239"/>
                    </a:lnTo>
                    <a:lnTo>
                      <a:pt x="570" y="507"/>
                    </a:lnTo>
                    <a:close/>
                    <a:moveTo>
                      <a:pt x="412" y="1"/>
                    </a:moveTo>
                    <a:cubicBezTo>
                      <a:pt x="190" y="1"/>
                      <a:pt x="0" y="159"/>
                      <a:pt x="0" y="349"/>
                    </a:cubicBezTo>
                    <a:lnTo>
                      <a:pt x="0" y="6366"/>
                    </a:lnTo>
                    <a:cubicBezTo>
                      <a:pt x="0" y="6556"/>
                      <a:pt x="190" y="6714"/>
                      <a:pt x="412" y="6714"/>
                    </a:cubicBezTo>
                    <a:lnTo>
                      <a:pt x="1647" y="6714"/>
                    </a:lnTo>
                    <a:cubicBezTo>
                      <a:pt x="1901" y="6714"/>
                      <a:pt x="2091" y="6556"/>
                      <a:pt x="2091" y="6366"/>
                    </a:cubicBezTo>
                    <a:lnTo>
                      <a:pt x="2091" y="349"/>
                    </a:lnTo>
                    <a:cubicBezTo>
                      <a:pt x="2091" y="159"/>
                      <a:pt x="1901"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g33533d8eb05_0_2143"/>
              <p:cNvSpPr/>
              <p:nvPr/>
            </p:nvSpPr>
            <p:spPr>
              <a:xfrm>
                <a:off x="971693" y="2395321"/>
                <a:ext cx="309903" cy="127856"/>
              </a:xfrm>
              <a:custGeom>
                <a:avLst/>
                <a:gdLst/>
                <a:ahLst/>
                <a:cxnLst/>
                <a:rect l="l" t="t" r="r" b="b"/>
                <a:pathLst>
                  <a:path w="9596" h="3959" extrusionOk="0">
                    <a:moveTo>
                      <a:pt x="7822" y="0"/>
                    </a:moveTo>
                    <a:cubicBezTo>
                      <a:pt x="7664" y="0"/>
                      <a:pt x="7537" y="95"/>
                      <a:pt x="7537" y="222"/>
                    </a:cubicBezTo>
                    <a:cubicBezTo>
                      <a:pt x="7537" y="348"/>
                      <a:pt x="7664" y="475"/>
                      <a:pt x="7822" y="475"/>
                    </a:cubicBezTo>
                    <a:lnTo>
                      <a:pt x="8487" y="475"/>
                    </a:lnTo>
                    <a:cubicBezTo>
                      <a:pt x="6207" y="1995"/>
                      <a:pt x="4180" y="2724"/>
                      <a:pt x="2882" y="3072"/>
                    </a:cubicBezTo>
                    <a:cubicBezTo>
                      <a:pt x="1510" y="3429"/>
                      <a:pt x="566" y="3453"/>
                      <a:pt x="338" y="3453"/>
                    </a:cubicBezTo>
                    <a:cubicBezTo>
                      <a:pt x="303" y="3453"/>
                      <a:pt x="285" y="3452"/>
                      <a:pt x="285" y="3452"/>
                    </a:cubicBezTo>
                    <a:cubicBezTo>
                      <a:pt x="222" y="3452"/>
                      <a:pt x="127" y="3484"/>
                      <a:pt x="95" y="3515"/>
                    </a:cubicBezTo>
                    <a:cubicBezTo>
                      <a:pt x="32" y="3579"/>
                      <a:pt x="0" y="3642"/>
                      <a:pt x="0" y="3705"/>
                    </a:cubicBezTo>
                    <a:cubicBezTo>
                      <a:pt x="0" y="3769"/>
                      <a:pt x="32" y="3832"/>
                      <a:pt x="63" y="3864"/>
                    </a:cubicBezTo>
                    <a:cubicBezTo>
                      <a:pt x="127" y="3927"/>
                      <a:pt x="222" y="3959"/>
                      <a:pt x="285" y="3959"/>
                    </a:cubicBezTo>
                    <a:lnTo>
                      <a:pt x="317" y="3959"/>
                    </a:lnTo>
                    <a:cubicBezTo>
                      <a:pt x="729" y="3959"/>
                      <a:pt x="4339" y="3864"/>
                      <a:pt x="8867" y="855"/>
                    </a:cubicBezTo>
                    <a:lnTo>
                      <a:pt x="8867" y="855"/>
                    </a:lnTo>
                    <a:lnTo>
                      <a:pt x="8677" y="1489"/>
                    </a:lnTo>
                    <a:cubicBezTo>
                      <a:pt x="8677" y="1552"/>
                      <a:pt x="8677" y="1615"/>
                      <a:pt x="8709" y="1679"/>
                    </a:cubicBezTo>
                    <a:cubicBezTo>
                      <a:pt x="8772" y="1742"/>
                      <a:pt x="8836" y="1774"/>
                      <a:pt x="8899" y="1805"/>
                    </a:cubicBezTo>
                    <a:lnTo>
                      <a:pt x="8962" y="1805"/>
                    </a:lnTo>
                    <a:cubicBezTo>
                      <a:pt x="9089" y="1805"/>
                      <a:pt x="9216" y="1710"/>
                      <a:pt x="9248" y="1615"/>
                    </a:cubicBezTo>
                    <a:lnTo>
                      <a:pt x="9596" y="285"/>
                    </a:lnTo>
                    <a:lnTo>
                      <a:pt x="9596" y="253"/>
                    </a:lnTo>
                    <a:cubicBezTo>
                      <a:pt x="9596" y="253"/>
                      <a:pt x="9596" y="222"/>
                      <a:pt x="9596" y="190"/>
                    </a:cubicBezTo>
                    <a:cubicBezTo>
                      <a:pt x="9596" y="190"/>
                      <a:pt x="9596" y="190"/>
                      <a:pt x="9596" y="158"/>
                    </a:cubicBezTo>
                    <a:cubicBezTo>
                      <a:pt x="9596" y="158"/>
                      <a:pt x="9596" y="158"/>
                      <a:pt x="9596" y="127"/>
                    </a:cubicBezTo>
                    <a:lnTo>
                      <a:pt x="9564" y="127"/>
                    </a:lnTo>
                    <a:cubicBezTo>
                      <a:pt x="9564" y="95"/>
                      <a:pt x="9564" y="95"/>
                      <a:pt x="9564" y="95"/>
                    </a:cubicBezTo>
                    <a:cubicBezTo>
                      <a:pt x="9533" y="63"/>
                      <a:pt x="9533" y="63"/>
                      <a:pt x="9501" y="32"/>
                    </a:cubicBezTo>
                    <a:lnTo>
                      <a:pt x="9469" y="32"/>
                    </a:lnTo>
                    <a:cubicBezTo>
                      <a:pt x="9469" y="0"/>
                      <a:pt x="9438" y="0"/>
                      <a:pt x="93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3" name="Google Shape;1323;g33533d8eb05_0_2143"/>
            <p:cNvSpPr/>
            <p:nvPr/>
          </p:nvSpPr>
          <p:spPr>
            <a:xfrm>
              <a:off x="606566" y="2053704"/>
              <a:ext cx="1025851" cy="1025851"/>
            </a:xfrm>
            <a:custGeom>
              <a:avLst/>
              <a:gdLst/>
              <a:ahLst/>
              <a:cxnLst/>
              <a:rect l="l" t="t" r="r" b="b"/>
              <a:pathLst>
                <a:path w="31765" h="31765" extrusionOk="0">
                  <a:moveTo>
                    <a:pt x="15898" y="1"/>
                  </a:moveTo>
                  <a:cubicBezTo>
                    <a:pt x="7126" y="1"/>
                    <a:pt x="0" y="7095"/>
                    <a:pt x="0" y="15867"/>
                  </a:cubicBezTo>
                  <a:cubicBezTo>
                    <a:pt x="0" y="24639"/>
                    <a:pt x="7126" y="31765"/>
                    <a:pt x="15898" y="31765"/>
                  </a:cubicBezTo>
                  <a:cubicBezTo>
                    <a:pt x="24670" y="31765"/>
                    <a:pt x="31764" y="24639"/>
                    <a:pt x="31764" y="15867"/>
                  </a:cubicBezTo>
                  <a:cubicBezTo>
                    <a:pt x="31764" y="7095"/>
                    <a:pt x="24670" y="1"/>
                    <a:pt x="1589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Geopolítica colonialista</a:t>
              </a:r>
              <a:endParaRPr sz="1400" b="1" i="0" u="none" strike="noStrike" cap="none">
                <a:solidFill>
                  <a:schemeClr val="lt1"/>
                </a:solidFill>
                <a:latin typeface="Arial"/>
                <a:ea typeface="Arial"/>
                <a:cs typeface="Arial"/>
                <a:sym typeface="Arial"/>
              </a:endParaRPr>
            </a:p>
          </p:txBody>
        </p:sp>
      </p:grpSp>
      <p:sp>
        <p:nvSpPr>
          <p:cNvPr id="1324" name="Google Shape;1324;g33533d8eb05_0_2143"/>
          <p:cNvSpPr txBox="1"/>
          <p:nvPr/>
        </p:nvSpPr>
        <p:spPr>
          <a:xfrm>
            <a:off x="1117600" y="810000"/>
            <a:ext cx="9842400" cy="796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50"/>
              <a:buFont typeface="Arial"/>
              <a:buNone/>
            </a:pPr>
            <a:r>
              <a:rPr lang="en-US" sz="1850" b="1" i="0" u="none" strike="noStrike" cap="none">
                <a:solidFill>
                  <a:srgbClr val="ED3F5C"/>
                </a:solidFill>
                <a:latin typeface="Arial"/>
                <a:ea typeface="Arial"/>
                <a:cs typeface="Arial"/>
                <a:sym typeface="Arial"/>
              </a:rPr>
              <a:t>Las características del medio ambiente están mediadas por los determinantes sociales, económicos y culturales que dan forma a los modos de vida.</a:t>
            </a:r>
            <a:endParaRPr sz="1850" b="1" i="0" u="none" strike="noStrike" cap="none">
              <a:solidFill>
                <a:srgbClr val="ED3F5C"/>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g33533d8eb05_0_1672"/>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1330" name="Google Shape;1330;g33533d8eb05_0_1672"/>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31" name="Google Shape;1331;g33533d8eb05_0_1672"/>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g33533d8eb05_0_1672"/>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g33533d8eb05_0_1672"/>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g33533d8eb05_0_1672"/>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g33533d8eb05_0_1672"/>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g33533d8eb05_0_1672"/>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g33533d8eb05_0_1672"/>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g33533d8eb05_0_1672"/>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g33533d8eb05_0_1672"/>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g33533d8eb05_0_1672"/>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g33533d8eb05_0_1672"/>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g33533d8eb05_0_1672"/>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g33533d8eb05_0_1672"/>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g33533d8eb05_0_1672"/>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g33533d8eb05_0_1672"/>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g33533d8eb05_0_1672"/>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g33533d8eb05_0_1672"/>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g33533d8eb05_0_1672"/>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g33533d8eb05_0_1672"/>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g33533d8eb05_0_1672"/>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g33533d8eb05_0_1672"/>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g33533d8eb05_0_1672"/>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g33533d8eb05_0_1672"/>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g33533d8eb05_0_1672"/>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g33533d8eb05_0_1672"/>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g33533d8eb05_0_1672"/>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g33533d8eb05_0_1672"/>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g33533d8eb05_0_1672"/>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g33533d8eb05_0_1672"/>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g33533d8eb05_0_1672"/>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g33533d8eb05_0_1672"/>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g33533d8eb05_0_1672"/>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g33533d8eb05_0_1672"/>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g33533d8eb05_0_1672"/>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5" name="Google Shape;1365;g33533d8eb05_0_1672"/>
          <p:cNvGrpSpPr/>
          <p:nvPr/>
        </p:nvGrpSpPr>
        <p:grpSpPr>
          <a:xfrm>
            <a:off x="4531437" y="9"/>
            <a:ext cx="1896579" cy="2799585"/>
            <a:chOff x="3402918" y="185975"/>
            <a:chExt cx="1371252" cy="2124599"/>
          </a:xfrm>
        </p:grpSpPr>
        <p:sp>
          <p:nvSpPr>
            <p:cNvPr id="1366" name="Google Shape;1366;g33533d8eb05_0_1672"/>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g33533d8eb05_0_1672"/>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g33533d8eb05_0_1672"/>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g33533d8eb05_0_1672"/>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g33533d8eb05_0_1672"/>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71" name="Google Shape;1371;g33533d8eb05_0_1672"/>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g33533d8eb05_0_1672"/>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g33533d8eb05_0_1672"/>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g33533d8eb05_0_1672"/>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g33533d8eb05_0_1672"/>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g33533d8eb05_0_1672"/>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g33533d8eb05_0_1672"/>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g33533d8eb05_0_1672"/>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g33533d8eb05_0_1672"/>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g33533d8eb05_0_1672"/>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g33533d8eb05_0_1672"/>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g33533d8eb05_0_1672"/>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g33533d8eb05_0_1672"/>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g33533d8eb05_0_1672"/>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g33533d8eb05_0_1672"/>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g33533d8eb05_0_1672"/>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g33533d8eb05_0_1672"/>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g33533d8eb05_0_1672"/>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g33533d8eb05_0_1672"/>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g33533d8eb05_0_1672"/>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g33533d8eb05_0_1672"/>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g33533d8eb05_0_1672"/>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g33533d8eb05_0_1672"/>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g33533d8eb05_0_1672"/>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g33533d8eb05_0_1672"/>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g33533d8eb05_0_1672"/>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g33533d8eb05_0_1672"/>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g33533d8eb05_0_1672"/>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g33533d8eb05_0_1672"/>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g33533d8eb05_0_1672"/>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g33533d8eb05_0_1672"/>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g33533d8eb05_0_1672"/>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g33533d8eb05_0_1672"/>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g33533d8eb05_0_1672"/>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g33533d8eb05_0_1672"/>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g33533d8eb05_0_1672"/>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g33533d8eb05_0_1672"/>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g33533d8eb05_0_1672"/>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g33533d8eb05_0_1672"/>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g33533d8eb05_0_1672"/>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g33533d8eb05_0_1672"/>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g33533d8eb05_0_1672"/>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g33533d8eb05_0_1672"/>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g33533d8eb05_0_1672"/>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g33533d8eb05_0_1672"/>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g33533d8eb05_0_1672"/>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g33533d8eb05_0_1672"/>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g33533d8eb05_0_1672"/>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g33533d8eb05_0_1672"/>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g33533d8eb05_0_1672"/>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g33533d8eb05_0_1672"/>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g33533d8eb05_0_1672"/>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g33533d8eb05_0_1672"/>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g33533d8eb05_0_1672"/>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g33533d8eb05_0_1672"/>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g33533d8eb05_0_1672"/>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g33533d8eb05_0_1672"/>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g33533d8eb05_0_1672"/>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g33533d8eb05_0_1672"/>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g33533d8eb05_0_1672"/>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g33533d8eb05_0_1672"/>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g33533d8eb05_0_1672"/>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g33533d8eb05_0_1672"/>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g33533d8eb05_0_1672"/>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g33533d8eb05_0_1672"/>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g33533d8eb05_0_1672"/>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g33533d8eb05_0_1672"/>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8" name="Google Shape;1438;g33533d8eb05_0_1672"/>
          <p:cNvGrpSpPr/>
          <p:nvPr/>
        </p:nvGrpSpPr>
        <p:grpSpPr>
          <a:xfrm>
            <a:off x="3013487" y="1218960"/>
            <a:ext cx="457518" cy="600408"/>
            <a:chOff x="2304520" y="1130985"/>
            <a:chExt cx="330792" cy="455648"/>
          </a:xfrm>
        </p:grpSpPr>
        <p:sp>
          <p:nvSpPr>
            <p:cNvPr id="1439" name="Google Shape;1439;g33533d8eb05_0_1672"/>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g33533d8eb05_0_1672"/>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g33533d8eb05_0_1672"/>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g33533d8eb05_0_1672"/>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3" name="Google Shape;1443;g33533d8eb05_0_1672"/>
          <p:cNvGrpSpPr/>
          <p:nvPr/>
        </p:nvGrpSpPr>
        <p:grpSpPr>
          <a:xfrm>
            <a:off x="673014" y="2595628"/>
            <a:ext cx="543843" cy="837677"/>
            <a:chOff x="480379" y="1988707"/>
            <a:chExt cx="393206" cy="635712"/>
          </a:xfrm>
        </p:grpSpPr>
        <p:sp>
          <p:nvSpPr>
            <p:cNvPr id="1444" name="Google Shape;1444;g33533d8eb05_0_1672"/>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g33533d8eb05_0_1672"/>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g33533d8eb05_0_1672"/>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g33533d8eb05_0_1672"/>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g33533d8eb05_0_1672"/>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g33533d8eb05_0_1672"/>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g33533d8eb05_0_1672"/>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g33533d8eb05_0_1672"/>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g33533d8eb05_0_1672"/>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53" name="Google Shape;1453;g33533d8eb05_0_1672"/>
          <p:cNvSpPr txBox="1"/>
          <p:nvPr/>
        </p:nvSpPr>
        <p:spPr>
          <a:xfrm>
            <a:off x="7741565" y="1582255"/>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i="0" u="none" strike="noStrike" cap="none">
                <a:solidFill>
                  <a:schemeClr val="dk1"/>
                </a:solidFill>
                <a:latin typeface="Calibri"/>
                <a:ea typeface="Calibri"/>
                <a:cs typeface="Calibri"/>
                <a:sym typeface="Calibri"/>
              </a:rPr>
              <a:t>MARCADORES SOCIALES DE DESIGUALDAD INTERSECCIONAL  </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g33533d8eb05_0_1800"/>
          <p:cNvSpPr/>
          <p:nvPr/>
        </p:nvSpPr>
        <p:spPr>
          <a:xfrm>
            <a:off x="3113770" y="4324563"/>
            <a:ext cx="455630" cy="379301"/>
          </a:xfrm>
          <a:custGeom>
            <a:avLst/>
            <a:gdLst/>
            <a:ahLst/>
            <a:cxnLst/>
            <a:rect l="l" t="t" r="r" b="b"/>
            <a:pathLst>
              <a:path w="10547" h="10578" extrusionOk="0">
                <a:moveTo>
                  <a:pt x="10546" y="0"/>
                </a:moveTo>
                <a:lnTo>
                  <a:pt x="7886" y="2660"/>
                </a:lnTo>
                <a:lnTo>
                  <a:pt x="7886" y="7886"/>
                </a:lnTo>
                <a:lnTo>
                  <a:pt x="2661" y="7886"/>
                </a:lnTo>
                <a:lnTo>
                  <a:pt x="1" y="10578"/>
                </a:lnTo>
                <a:lnTo>
                  <a:pt x="10546" y="10578"/>
                </a:lnTo>
                <a:lnTo>
                  <a:pt x="10546"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g33533d8eb05_0_1800"/>
          <p:cNvSpPr/>
          <p:nvPr/>
        </p:nvSpPr>
        <p:spPr>
          <a:xfrm>
            <a:off x="4836207" y="4324563"/>
            <a:ext cx="457013" cy="379301"/>
          </a:xfrm>
          <a:custGeom>
            <a:avLst/>
            <a:gdLst/>
            <a:ahLst/>
            <a:cxnLst/>
            <a:rect l="l" t="t" r="r" b="b"/>
            <a:pathLst>
              <a:path w="10579" h="10578" extrusionOk="0">
                <a:moveTo>
                  <a:pt x="1" y="0"/>
                </a:moveTo>
                <a:lnTo>
                  <a:pt x="2693" y="2660"/>
                </a:lnTo>
                <a:lnTo>
                  <a:pt x="7918" y="2660"/>
                </a:lnTo>
                <a:lnTo>
                  <a:pt x="7918" y="7886"/>
                </a:lnTo>
                <a:lnTo>
                  <a:pt x="10578" y="10578"/>
                </a:lnTo>
                <a:lnTo>
                  <a:pt x="10578"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g33533d8eb05_0_1800"/>
          <p:cNvSpPr/>
          <p:nvPr/>
        </p:nvSpPr>
        <p:spPr>
          <a:xfrm>
            <a:off x="6564131" y="4324563"/>
            <a:ext cx="455630" cy="379301"/>
          </a:xfrm>
          <a:custGeom>
            <a:avLst/>
            <a:gdLst/>
            <a:ahLst/>
            <a:cxnLst/>
            <a:rect l="l" t="t" r="r" b="b"/>
            <a:pathLst>
              <a:path w="10547" h="10578" extrusionOk="0">
                <a:moveTo>
                  <a:pt x="10547" y="0"/>
                </a:moveTo>
                <a:lnTo>
                  <a:pt x="7887" y="2660"/>
                </a:lnTo>
                <a:lnTo>
                  <a:pt x="7887" y="7886"/>
                </a:lnTo>
                <a:lnTo>
                  <a:pt x="2661" y="7886"/>
                </a:lnTo>
                <a:lnTo>
                  <a:pt x="1" y="10578"/>
                </a:lnTo>
                <a:lnTo>
                  <a:pt x="10547" y="10578"/>
                </a:lnTo>
                <a:lnTo>
                  <a:pt x="10547"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g33533d8eb05_0_1800"/>
          <p:cNvSpPr/>
          <p:nvPr/>
        </p:nvSpPr>
        <p:spPr>
          <a:xfrm>
            <a:off x="8286610" y="4324563"/>
            <a:ext cx="456970" cy="379301"/>
          </a:xfrm>
          <a:custGeom>
            <a:avLst/>
            <a:gdLst/>
            <a:ahLst/>
            <a:cxnLst/>
            <a:rect l="l" t="t" r="r" b="b"/>
            <a:pathLst>
              <a:path w="10578" h="10578" extrusionOk="0">
                <a:moveTo>
                  <a:pt x="0" y="0"/>
                </a:moveTo>
                <a:lnTo>
                  <a:pt x="2692" y="2660"/>
                </a:lnTo>
                <a:lnTo>
                  <a:pt x="7918" y="2660"/>
                </a:lnTo>
                <a:lnTo>
                  <a:pt x="7918" y="7886"/>
                </a:lnTo>
                <a:lnTo>
                  <a:pt x="10578" y="10578"/>
                </a:lnTo>
                <a:lnTo>
                  <a:pt x="10578"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g33533d8eb05_0_1800"/>
          <p:cNvSpPr/>
          <p:nvPr/>
        </p:nvSpPr>
        <p:spPr>
          <a:xfrm>
            <a:off x="841350" y="2438400"/>
            <a:ext cx="10156838" cy="4136629"/>
          </a:xfrm>
          <a:custGeom>
            <a:avLst/>
            <a:gdLst/>
            <a:ahLst/>
            <a:cxnLst/>
            <a:rect l="l" t="t" r="r" b="b"/>
            <a:pathLst>
              <a:path w="235112" h="115363" extrusionOk="0">
                <a:moveTo>
                  <a:pt x="37496" y="0"/>
                </a:moveTo>
                <a:cubicBezTo>
                  <a:pt x="35660" y="0"/>
                  <a:pt x="33918" y="729"/>
                  <a:pt x="32619" y="2027"/>
                </a:cubicBezTo>
                <a:lnTo>
                  <a:pt x="2027" y="32619"/>
                </a:lnTo>
                <a:cubicBezTo>
                  <a:pt x="697" y="33918"/>
                  <a:pt x="0" y="35659"/>
                  <a:pt x="0" y="37528"/>
                </a:cubicBezTo>
                <a:cubicBezTo>
                  <a:pt x="0" y="39365"/>
                  <a:pt x="697" y="41106"/>
                  <a:pt x="2027" y="42405"/>
                </a:cubicBezTo>
                <a:lnTo>
                  <a:pt x="32144" y="72554"/>
                </a:lnTo>
                <a:cubicBezTo>
                  <a:pt x="32208" y="72617"/>
                  <a:pt x="32295" y="72649"/>
                  <a:pt x="32382" y="72649"/>
                </a:cubicBezTo>
                <a:cubicBezTo>
                  <a:pt x="32469" y="72649"/>
                  <a:pt x="32556" y="72617"/>
                  <a:pt x="32619" y="72554"/>
                </a:cubicBezTo>
                <a:cubicBezTo>
                  <a:pt x="32746" y="72427"/>
                  <a:pt x="32746" y="72205"/>
                  <a:pt x="32619" y="72079"/>
                </a:cubicBezTo>
                <a:lnTo>
                  <a:pt x="2470" y="41962"/>
                </a:lnTo>
                <a:cubicBezTo>
                  <a:pt x="1299" y="40758"/>
                  <a:pt x="634" y="39206"/>
                  <a:pt x="634" y="37528"/>
                </a:cubicBezTo>
                <a:cubicBezTo>
                  <a:pt x="634" y="35849"/>
                  <a:pt x="1299" y="34266"/>
                  <a:pt x="2470" y="33063"/>
                </a:cubicBezTo>
                <a:lnTo>
                  <a:pt x="33063" y="2470"/>
                </a:lnTo>
                <a:cubicBezTo>
                  <a:pt x="34234" y="1299"/>
                  <a:pt x="35818" y="634"/>
                  <a:pt x="37496" y="634"/>
                </a:cubicBezTo>
                <a:cubicBezTo>
                  <a:pt x="39175" y="634"/>
                  <a:pt x="40758" y="1299"/>
                  <a:pt x="41930" y="2470"/>
                </a:cubicBezTo>
                <a:lnTo>
                  <a:pt x="72934" y="33474"/>
                </a:lnTo>
                <a:cubicBezTo>
                  <a:pt x="74138" y="34678"/>
                  <a:pt x="74771" y="36229"/>
                  <a:pt x="74771" y="37908"/>
                </a:cubicBezTo>
                <a:cubicBezTo>
                  <a:pt x="74771" y="39586"/>
                  <a:pt x="74138" y="41170"/>
                  <a:pt x="72934" y="42373"/>
                </a:cubicBezTo>
                <a:lnTo>
                  <a:pt x="60140" y="55167"/>
                </a:lnTo>
                <a:cubicBezTo>
                  <a:pt x="60076" y="55231"/>
                  <a:pt x="60045" y="55326"/>
                  <a:pt x="60045" y="55389"/>
                </a:cubicBezTo>
                <a:lnTo>
                  <a:pt x="60045" y="60044"/>
                </a:lnTo>
                <a:lnTo>
                  <a:pt x="55389" y="60044"/>
                </a:lnTo>
                <a:cubicBezTo>
                  <a:pt x="55294" y="60044"/>
                  <a:pt x="55231" y="60076"/>
                  <a:pt x="55168" y="60139"/>
                </a:cubicBezTo>
                <a:lnTo>
                  <a:pt x="42342" y="72965"/>
                </a:lnTo>
                <a:cubicBezTo>
                  <a:pt x="41043" y="74264"/>
                  <a:pt x="40315" y="76006"/>
                  <a:pt x="40315" y="77842"/>
                </a:cubicBezTo>
                <a:cubicBezTo>
                  <a:pt x="40315" y="79711"/>
                  <a:pt x="41043" y="81421"/>
                  <a:pt x="42342" y="82751"/>
                </a:cubicBezTo>
                <a:lnTo>
                  <a:pt x="72934" y="113343"/>
                </a:lnTo>
                <a:cubicBezTo>
                  <a:pt x="74280" y="114689"/>
                  <a:pt x="76053" y="115362"/>
                  <a:pt x="77827" y="115362"/>
                </a:cubicBezTo>
                <a:cubicBezTo>
                  <a:pt x="79600" y="115362"/>
                  <a:pt x="81374" y="114689"/>
                  <a:pt x="82720" y="113343"/>
                </a:cubicBezTo>
                <a:lnTo>
                  <a:pt x="113312" y="82751"/>
                </a:lnTo>
                <a:cubicBezTo>
                  <a:pt x="116004" y="80059"/>
                  <a:pt x="116004" y="75657"/>
                  <a:pt x="113312" y="72965"/>
                </a:cubicBezTo>
                <a:lnTo>
                  <a:pt x="100581" y="60203"/>
                </a:lnTo>
                <a:lnTo>
                  <a:pt x="100581" y="55421"/>
                </a:lnTo>
                <a:cubicBezTo>
                  <a:pt x="100581" y="55262"/>
                  <a:pt x="100423" y="55104"/>
                  <a:pt x="100265" y="55104"/>
                </a:cubicBezTo>
                <a:lnTo>
                  <a:pt x="95482" y="55104"/>
                </a:lnTo>
                <a:lnTo>
                  <a:pt x="82720" y="42373"/>
                </a:lnTo>
                <a:cubicBezTo>
                  <a:pt x="81548" y="41170"/>
                  <a:pt x="80883" y="39618"/>
                  <a:pt x="80883" y="37940"/>
                </a:cubicBezTo>
                <a:cubicBezTo>
                  <a:pt x="80883" y="36261"/>
                  <a:pt x="81548" y="34678"/>
                  <a:pt x="82720" y="33474"/>
                </a:cubicBezTo>
                <a:lnTo>
                  <a:pt x="113312" y="2882"/>
                </a:lnTo>
                <a:cubicBezTo>
                  <a:pt x="114516" y="1710"/>
                  <a:pt x="116067" y="1045"/>
                  <a:pt x="117746" y="1045"/>
                </a:cubicBezTo>
                <a:cubicBezTo>
                  <a:pt x="119424" y="1045"/>
                  <a:pt x="121008" y="1710"/>
                  <a:pt x="122211" y="2882"/>
                </a:cubicBezTo>
                <a:lnTo>
                  <a:pt x="152803" y="33474"/>
                </a:lnTo>
                <a:cubicBezTo>
                  <a:pt x="155242" y="35944"/>
                  <a:pt x="155242" y="39903"/>
                  <a:pt x="152803" y="42373"/>
                </a:cubicBezTo>
                <a:lnTo>
                  <a:pt x="139978" y="55199"/>
                </a:lnTo>
                <a:cubicBezTo>
                  <a:pt x="139914" y="55262"/>
                  <a:pt x="139883" y="55357"/>
                  <a:pt x="139883" y="55421"/>
                </a:cubicBezTo>
                <a:lnTo>
                  <a:pt x="139883" y="60044"/>
                </a:lnTo>
                <a:lnTo>
                  <a:pt x="135290" y="60044"/>
                </a:lnTo>
                <a:cubicBezTo>
                  <a:pt x="135195" y="60044"/>
                  <a:pt x="135100" y="60076"/>
                  <a:pt x="135069" y="60139"/>
                </a:cubicBezTo>
                <a:lnTo>
                  <a:pt x="122211" y="72965"/>
                </a:lnTo>
                <a:cubicBezTo>
                  <a:pt x="119488" y="75657"/>
                  <a:pt x="119488" y="80028"/>
                  <a:pt x="122211" y="82751"/>
                </a:cubicBezTo>
                <a:lnTo>
                  <a:pt x="152803" y="113343"/>
                </a:lnTo>
                <a:cubicBezTo>
                  <a:pt x="154134" y="114673"/>
                  <a:pt x="155907" y="115338"/>
                  <a:pt x="157681" y="115338"/>
                </a:cubicBezTo>
                <a:cubicBezTo>
                  <a:pt x="159454" y="115338"/>
                  <a:pt x="161227" y="114673"/>
                  <a:pt x="162558" y="113312"/>
                </a:cubicBezTo>
                <a:lnTo>
                  <a:pt x="193150" y="82719"/>
                </a:lnTo>
                <a:cubicBezTo>
                  <a:pt x="195873" y="80028"/>
                  <a:pt x="195873" y="75657"/>
                  <a:pt x="193150" y="72934"/>
                </a:cubicBezTo>
                <a:lnTo>
                  <a:pt x="180451" y="60203"/>
                </a:lnTo>
                <a:lnTo>
                  <a:pt x="180451" y="55421"/>
                </a:lnTo>
                <a:cubicBezTo>
                  <a:pt x="180451" y="55231"/>
                  <a:pt x="180324" y="55104"/>
                  <a:pt x="180134" y="55104"/>
                </a:cubicBezTo>
                <a:lnTo>
                  <a:pt x="175320" y="55104"/>
                </a:lnTo>
                <a:lnTo>
                  <a:pt x="162558" y="42373"/>
                </a:lnTo>
                <a:cubicBezTo>
                  <a:pt x="160119" y="39903"/>
                  <a:pt x="160119" y="35944"/>
                  <a:pt x="162558" y="33474"/>
                </a:cubicBezTo>
                <a:lnTo>
                  <a:pt x="193150" y="2882"/>
                </a:lnTo>
                <a:cubicBezTo>
                  <a:pt x="194353" y="1710"/>
                  <a:pt x="195937" y="1045"/>
                  <a:pt x="197615" y="1045"/>
                </a:cubicBezTo>
                <a:cubicBezTo>
                  <a:pt x="199294" y="1045"/>
                  <a:pt x="200845" y="1710"/>
                  <a:pt x="202049" y="2882"/>
                </a:cubicBezTo>
                <a:lnTo>
                  <a:pt x="232641" y="33474"/>
                </a:lnTo>
                <a:cubicBezTo>
                  <a:pt x="233813" y="34678"/>
                  <a:pt x="234478" y="36261"/>
                  <a:pt x="234478" y="37940"/>
                </a:cubicBezTo>
                <a:cubicBezTo>
                  <a:pt x="234478" y="39618"/>
                  <a:pt x="233813" y="41170"/>
                  <a:pt x="232641" y="42373"/>
                </a:cubicBezTo>
                <a:lnTo>
                  <a:pt x="202524" y="72459"/>
                </a:lnTo>
                <a:cubicBezTo>
                  <a:pt x="202397" y="72585"/>
                  <a:pt x="202397" y="72807"/>
                  <a:pt x="202524" y="72934"/>
                </a:cubicBezTo>
                <a:cubicBezTo>
                  <a:pt x="202587" y="72997"/>
                  <a:pt x="202674" y="73029"/>
                  <a:pt x="202761" y="73029"/>
                </a:cubicBezTo>
                <a:cubicBezTo>
                  <a:pt x="202849" y="73029"/>
                  <a:pt x="202936" y="72997"/>
                  <a:pt x="202999" y="72934"/>
                </a:cubicBezTo>
                <a:lnTo>
                  <a:pt x="233085" y="42817"/>
                </a:lnTo>
                <a:cubicBezTo>
                  <a:pt x="234383" y="41518"/>
                  <a:pt x="235111" y="39776"/>
                  <a:pt x="235111" y="37940"/>
                </a:cubicBezTo>
                <a:cubicBezTo>
                  <a:pt x="235111" y="36071"/>
                  <a:pt x="234383" y="34329"/>
                  <a:pt x="233085" y="33031"/>
                </a:cubicBezTo>
                <a:lnTo>
                  <a:pt x="202492" y="2439"/>
                </a:lnTo>
                <a:cubicBezTo>
                  <a:pt x="201146" y="1093"/>
                  <a:pt x="199373" y="420"/>
                  <a:pt x="197599" y="420"/>
                </a:cubicBezTo>
                <a:cubicBezTo>
                  <a:pt x="195826" y="420"/>
                  <a:pt x="194052" y="1093"/>
                  <a:pt x="192707" y="2439"/>
                </a:cubicBezTo>
                <a:lnTo>
                  <a:pt x="162114" y="33031"/>
                </a:lnTo>
                <a:cubicBezTo>
                  <a:pt x="159422" y="35723"/>
                  <a:pt x="159422" y="40125"/>
                  <a:pt x="162114" y="42817"/>
                </a:cubicBezTo>
                <a:lnTo>
                  <a:pt x="174972" y="55642"/>
                </a:lnTo>
                <a:cubicBezTo>
                  <a:pt x="175035" y="55706"/>
                  <a:pt x="175099" y="55738"/>
                  <a:pt x="175194" y="55738"/>
                </a:cubicBezTo>
                <a:lnTo>
                  <a:pt x="179786" y="55738"/>
                </a:lnTo>
                <a:lnTo>
                  <a:pt x="179786" y="60361"/>
                </a:lnTo>
                <a:cubicBezTo>
                  <a:pt x="179786" y="60424"/>
                  <a:pt x="179817" y="60520"/>
                  <a:pt x="179881" y="60583"/>
                </a:cubicBezTo>
                <a:lnTo>
                  <a:pt x="192707" y="73409"/>
                </a:lnTo>
                <a:cubicBezTo>
                  <a:pt x="193878" y="74580"/>
                  <a:pt x="194543" y="76164"/>
                  <a:pt x="194543" y="77842"/>
                </a:cubicBezTo>
                <a:cubicBezTo>
                  <a:pt x="194543" y="79521"/>
                  <a:pt x="193878" y="81104"/>
                  <a:pt x="192707" y="82276"/>
                </a:cubicBezTo>
                <a:lnTo>
                  <a:pt x="162114" y="112868"/>
                </a:lnTo>
                <a:cubicBezTo>
                  <a:pt x="160879" y="114103"/>
                  <a:pt x="159272" y="114721"/>
                  <a:pt x="157665" y="114721"/>
                </a:cubicBezTo>
                <a:cubicBezTo>
                  <a:pt x="156057" y="114721"/>
                  <a:pt x="154450" y="114103"/>
                  <a:pt x="153215" y="112868"/>
                </a:cubicBezTo>
                <a:lnTo>
                  <a:pt x="122655" y="82276"/>
                </a:lnTo>
                <a:cubicBezTo>
                  <a:pt x="120184" y="79838"/>
                  <a:pt x="120184" y="75847"/>
                  <a:pt x="122655" y="73409"/>
                </a:cubicBezTo>
                <a:lnTo>
                  <a:pt x="135385" y="60678"/>
                </a:lnTo>
                <a:lnTo>
                  <a:pt x="140199" y="60678"/>
                </a:lnTo>
                <a:cubicBezTo>
                  <a:pt x="140358" y="60678"/>
                  <a:pt x="140516" y="60520"/>
                  <a:pt x="140516" y="60361"/>
                </a:cubicBezTo>
                <a:lnTo>
                  <a:pt x="140516" y="55547"/>
                </a:lnTo>
                <a:lnTo>
                  <a:pt x="153247" y="42817"/>
                </a:lnTo>
                <a:cubicBezTo>
                  <a:pt x="155939" y="40125"/>
                  <a:pt x="155939" y="35723"/>
                  <a:pt x="153247" y="33031"/>
                </a:cubicBezTo>
                <a:lnTo>
                  <a:pt x="122655" y="2439"/>
                </a:lnTo>
                <a:cubicBezTo>
                  <a:pt x="121324" y="1140"/>
                  <a:pt x="119614" y="412"/>
                  <a:pt x="117746" y="412"/>
                </a:cubicBezTo>
                <a:cubicBezTo>
                  <a:pt x="115909" y="412"/>
                  <a:pt x="114167" y="1140"/>
                  <a:pt x="112869" y="2439"/>
                </a:cubicBezTo>
                <a:lnTo>
                  <a:pt x="82276" y="33031"/>
                </a:lnTo>
                <a:cubicBezTo>
                  <a:pt x="80978" y="34329"/>
                  <a:pt x="80250" y="36071"/>
                  <a:pt x="80250" y="37940"/>
                </a:cubicBezTo>
                <a:cubicBezTo>
                  <a:pt x="80250" y="39776"/>
                  <a:pt x="80978" y="41518"/>
                  <a:pt x="82276" y="42817"/>
                </a:cubicBezTo>
                <a:lnTo>
                  <a:pt x="95102" y="55642"/>
                </a:lnTo>
                <a:cubicBezTo>
                  <a:pt x="95166" y="55706"/>
                  <a:pt x="95261" y="55738"/>
                  <a:pt x="95324" y="55738"/>
                </a:cubicBezTo>
                <a:lnTo>
                  <a:pt x="99916" y="55738"/>
                </a:lnTo>
                <a:lnTo>
                  <a:pt x="99916" y="60329"/>
                </a:lnTo>
                <a:cubicBezTo>
                  <a:pt x="99916" y="60424"/>
                  <a:pt x="99979" y="60520"/>
                  <a:pt x="100011" y="60583"/>
                </a:cubicBezTo>
                <a:lnTo>
                  <a:pt x="112869" y="73409"/>
                </a:lnTo>
                <a:cubicBezTo>
                  <a:pt x="115307" y="75847"/>
                  <a:pt x="115307" y="79838"/>
                  <a:pt x="112869" y="82276"/>
                </a:cubicBezTo>
                <a:lnTo>
                  <a:pt x="82276" y="112868"/>
                </a:lnTo>
                <a:cubicBezTo>
                  <a:pt x="81057" y="114087"/>
                  <a:pt x="79450" y="114697"/>
                  <a:pt x="77839" y="114697"/>
                </a:cubicBezTo>
                <a:cubicBezTo>
                  <a:pt x="76228" y="114697"/>
                  <a:pt x="74613" y="114087"/>
                  <a:pt x="73377" y="112868"/>
                </a:cubicBezTo>
                <a:lnTo>
                  <a:pt x="42817" y="82276"/>
                </a:lnTo>
                <a:cubicBezTo>
                  <a:pt x="41613" y="81104"/>
                  <a:pt x="40948" y="79521"/>
                  <a:pt x="40948" y="77842"/>
                </a:cubicBezTo>
                <a:cubicBezTo>
                  <a:pt x="40948" y="76164"/>
                  <a:pt x="41613" y="74580"/>
                  <a:pt x="42817" y="73409"/>
                </a:cubicBezTo>
                <a:lnTo>
                  <a:pt x="55516" y="60678"/>
                </a:lnTo>
                <a:lnTo>
                  <a:pt x="60361" y="60678"/>
                </a:lnTo>
                <a:cubicBezTo>
                  <a:pt x="60520" y="60678"/>
                  <a:pt x="60678" y="60551"/>
                  <a:pt x="60678" y="60361"/>
                </a:cubicBezTo>
                <a:lnTo>
                  <a:pt x="60678" y="55547"/>
                </a:lnTo>
                <a:lnTo>
                  <a:pt x="73377" y="42817"/>
                </a:lnTo>
                <a:cubicBezTo>
                  <a:pt x="74708" y="41518"/>
                  <a:pt x="75404" y="39776"/>
                  <a:pt x="75404" y="37940"/>
                </a:cubicBezTo>
                <a:cubicBezTo>
                  <a:pt x="75404" y="36071"/>
                  <a:pt x="74708" y="34329"/>
                  <a:pt x="73377" y="33031"/>
                </a:cubicBezTo>
                <a:lnTo>
                  <a:pt x="42405" y="2027"/>
                </a:lnTo>
                <a:cubicBezTo>
                  <a:pt x="41075" y="729"/>
                  <a:pt x="39333" y="0"/>
                  <a:pt x="37496"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3" name="Google Shape;1463;g33533d8eb05_0_1800"/>
          <p:cNvGrpSpPr/>
          <p:nvPr/>
        </p:nvGrpSpPr>
        <p:grpSpPr>
          <a:xfrm>
            <a:off x="4011315" y="4443548"/>
            <a:ext cx="342064" cy="323936"/>
            <a:chOff x="3169979" y="2850055"/>
            <a:chExt cx="251278" cy="286694"/>
          </a:xfrm>
        </p:grpSpPr>
        <p:sp>
          <p:nvSpPr>
            <p:cNvPr id="1464" name="Google Shape;1464;g33533d8eb05_0_1800"/>
            <p:cNvSpPr/>
            <p:nvPr/>
          </p:nvSpPr>
          <p:spPr>
            <a:xfrm>
              <a:off x="3169979" y="2850055"/>
              <a:ext cx="251278" cy="286694"/>
            </a:xfrm>
            <a:custGeom>
              <a:avLst/>
              <a:gdLst/>
              <a:ahLst/>
              <a:cxnLst/>
              <a:rect l="l" t="t" r="r" b="b"/>
              <a:pathLst>
                <a:path w="7918" h="9034" extrusionOk="0">
                  <a:moveTo>
                    <a:pt x="3667" y="0"/>
                  </a:moveTo>
                  <a:cubicBezTo>
                    <a:pt x="2763" y="0"/>
                    <a:pt x="1883" y="342"/>
                    <a:pt x="1299" y="926"/>
                  </a:cubicBezTo>
                  <a:cubicBezTo>
                    <a:pt x="666" y="1591"/>
                    <a:pt x="349" y="2478"/>
                    <a:pt x="412" y="3523"/>
                  </a:cubicBezTo>
                  <a:cubicBezTo>
                    <a:pt x="444" y="4188"/>
                    <a:pt x="824" y="4790"/>
                    <a:pt x="1141" y="5296"/>
                  </a:cubicBezTo>
                  <a:cubicBezTo>
                    <a:pt x="1172" y="5360"/>
                    <a:pt x="1236" y="5455"/>
                    <a:pt x="1267" y="5518"/>
                  </a:cubicBezTo>
                  <a:lnTo>
                    <a:pt x="1267" y="6943"/>
                  </a:lnTo>
                  <a:lnTo>
                    <a:pt x="0" y="8210"/>
                  </a:lnTo>
                  <a:lnTo>
                    <a:pt x="444" y="8621"/>
                  </a:lnTo>
                  <a:lnTo>
                    <a:pt x="1901" y="7228"/>
                  </a:lnTo>
                  <a:lnTo>
                    <a:pt x="1901" y="5360"/>
                  </a:lnTo>
                  <a:lnTo>
                    <a:pt x="1837" y="5265"/>
                  </a:lnTo>
                  <a:cubicBezTo>
                    <a:pt x="1774" y="5170"/>
                    <a:pt x="1711" y="5075"/>
                    <a:pt x="1647" y="4948"/>
                  </a:cubicBezTo>
                  <a:cubicBezTo>
                    <a:pt x="1362" y="4504"/>
                    <a:pt x="1046" y="3998"/>
                    <a:pt x="1014" y="3459"/>
                  </a:cubicBezTo>
                  <a:cubicBezTo>
                    <a:pt x="951" y="2604"/>
                    <a:pt x="1236" y="1908"/>
                    <a:pt x="1742" y="1369"/>
                  </a:cubicBezTo>
                  <a:cubicBezTo>
                    <a:pt x="2223" y="888"/>
                    <a:pt x="2933" y="607"/>
                    <a:pt x="3708" y="607"/>
                  </a:cubicBezTo>
                  <a:cubicBezTo>
                    <a:pt x="3750" y="607"/>
                    <a:pt x="3791" y="608"/>
                    <a:pt x="3832" y="609"/>
                  </a:cubicBezTo>
                  <a:cubicBezTo>
                    <a:pt x="5448" y="704"/>
                    <a:pt x="6398" y="1718"/>
                    <a:pt x="6429" y="3333"/>
                  </a:cubicBezTo>
                  <a:lnTo>
                    <a:pt x="6398" y="3839"/>
                  </a:lnTo>
                  <a:lnTo>
                    <a:pt x="7063" y="5265"/>
                  </a:lnTo>
                  <a:lnTo>
                    <a:pt x="6334" y="5581"/>
                  </a:lnTo>
                  <a:lnTo>
                    <a:pt x="6208" y="6943"/>
                  </a:lnTo>
                  <a:lnTo>
                    <a:pt x="4086" y="6753"/>
                  </a:lnTo>
                  <a:lnTo>
                    <a:pt x="4054" y="7386"/>
                  </a:lnTo>
                  <a:lnTo>
                    <a:pt x="5258" y="7481"/>
                  </a:lnTo>
                  <a:lnTo>
                    <a:pt x="5258" y="9033"/>
                  </a:lnTo>
                  <a:lnTo>
                    <a:pt x="5891" y="9033"/>
                  </a:lnTo>
                  <a:lnTo>
                    <a:pt x="5891" y="7513"/>
                  </a:lnTo>
                  <a:lnTo>
                    <a:pt x="6746" y="7576"/>
                  </a:lnTo>
                  <a:lnTo>
                    <a:pt x="6936" y="5993"/>
                  </a:lnTo>
                  <a:lnTo>
                    <a:pt x="7918" y="5581"/>
                  </a:lnTo>
                  <a:lnTo>
                    <a:pt x="7063" y="3744"/>
                  </a:lnTo>
                  <a:lnTo>
                    <a:pt x="7126" y="3364"/>
                  </a:lnTo>
                  <a:lnTo>
                    <a:pt x="7126" y="3333"/>
                  </a:lnTo>
                  <a:cubicBezTo>
                    <a:pt x="7126" y="1401"/>
                    <a:pt x="5859" y="103"/>
                    <a:pt x="3896" y="8"/>
                  </a:cubicBezTo>
                  <a:cubicBezTo>
                    <a:pt x="3819" y="3"/>
                    <a:pt x="3743" y="0"/>
                    <a:pt x="3667"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g33533d8eb05_0_1800"/>
            <p:cNvSpPr/>
            <p:nvPr/>
          </p:nvSpPr>
          <p:spPr>
            <a:xfrm>
              <a:off x="3218217" y="2884202"/>
              <a:ext cx="137730" cy="131922"/>
            </a:xfrm>
            <a:custGeom>
              <a:avLst/>
              <a:gdLst/>
              <a:ahLst/>
              <a:cxnLst/>
              <a:rect l="l" t="t" r="r" b="b"/>
              <a:pathLst>
                <a:path w="4340" h="4157" extrusionOk="0">
                  <a:moveTo>
                    <a:pt x="2407" y="293"/>
                  </a:moveTo>
                  <a:cubicBezTo>
                    <a:pt x="2439" y="293"/>
                    <a:pt x="2471" y="325"/>
                    <a:pt x="2502" y="325"/>
                  </a:cubicBezTo>
                  <a:lnTo>
                    <a:pt x="2407" y="515"/>
                  </a:lnTo>
                  <a:lnTo>
                    <a:pt x="2692" y="642"/>
                  </a:lnTo>
                  <a:lnTo>
                    <a:pt x="2819" y="357"/>
                  </a:lnTo>
                  <a:cubicBezTo>
                    <a:pt x="2946" y="388"/>
                    <a:pt x="3072" y="420"/>
                    <a:pt x="3199" y="483"/>
                  </a:cubicBezTo>
                  <a:cubicBezTo>
                    <a:pt x="3009" y="768"/>
                    <a:pt x="2977" y="1212"/>
                    <a:pt x="3104" y="1433"/>
                  </a:cubicBezTo>
                  <a:lnTo>
                    <a:pt x="3357" y="1275"/>
                  </a:lnTo>
                  <a:cubicBezTo>
                    <a:pt x="3294" y="1148"/>
                    <a:pt x="3326" y="832"/>
                    <a:pt x="3453" y="642"/>
                  </a:cubicBezTo>
                  <a:cubicBezTo>
                    <a:pt x="3643" y="768"/>
                    <a:pt x="3801" y="927"/>
                    <a:pt x="3959" y="1117"/>
                  </a:cubicBezTo>
                  <a:cubicBezTo>
                    <a:pt x="4023" y="1243"/>
                    <a:pt x="3991" y="1338"/>
                    <a:pt x="3959" y="1402"/>
                  </a:cubicBezTo>
                  <a:cubicBezTo>
                    <a:pt x="3928" y="1497"/>
                    <a:pt x="3833" y="1560"/>
                    <a:pt x="3738" y="1592"/>
                  </a:cubicBezTo>
                  <a:lnTo>
                    <a:pt x="3199" y="1655"/>
                  </a:lnTo>
                  <a:cubicBezTo>
                    <a:pt x="3072" y="1687"/>
                    <a:pt x="2946" y="1782"/>
                    <a:pt x="2851" y="1877"/>
                  </a:cubicBezTo>
                  <a:cubicBezTo>
                    <a:pt x="2756" y="1687"/>
                    <a:pt x="2597" y="1528"/>
                    <a:pt x="2376" y="1433"/>
                  </a:cubicBezTo>
                  <a:cubicBezTo>
                    <a:pt x="2407" y="1307"/>
                    <a:pt x="2502" y="1117"/>
                    <a:pt x="2566" y="958"/>
                  </a:cubicBezTo>
                  <a:lnTo>
                    <a:pt x="2281" y="832"/>
                  </a:lnTo>
                  <a:cubicBezTo>
                    <a:pt x="2186" y="1053"/>
                    <a:pt x="2122" y="1212"/>
                    <a:pt x="2091" y="1307"/>
                  </a:cubicBezTo>
                  <a:cubicBezTo>
                    <a:pt x="1869" y="1243"/>
                    <a:pt x="1584" y="1212"/>
                    <a:pt x="1299" y="1212"/>
                  </a:cubicBezTo>
                  <a:lnTo>
                    <a:pt x="1299" y="1497"/>
                  </a:lnTo>
                  <a:cubicBezTo>
                    <a:pt x="1869" y="1497"/>
                    <a:pt x="2597" y="1813"/>
                    <a:pt x="2724" y="2193"/>
                  </a:cubicBezTo>
                  <a:lnTo>
                    <a:pt x="2692" y="2257"/>
                  </a:lnTo>
                  <a:cubicBezTo>
                    <a:pt x="2692" y="2510"/>
                    <a:pt x="2566" y="2510"/>
                    <a:pt x="2502" y="2510"/>
                  </a:cubicBezTo>
                  <a:lnTo>
                    <a:pt x="1141" y="2668"/>
                  </a:lnTo>
                  <a:cubicBezTo>
                    <a:pt x="1172" y="2542"/>
                    <a:pt x="1236" y="2447"/>
                    <a:pt x="1331" y="2383"/>
                  </a:cubicBezTo>
                  <a:cubicBezTo>
                    <a:pt x="1426" y="2312"/>
                    <a:pt x="1556" y="2277"/>
                    <a:pt x="1696" y="2277"/>
                  </a:cubicBezTo>
                  <a:cubicBezTo>
                    <a:pt x="1742" y="2277"/>
                    <a:pt x="1790" y="2280"/>
                    <a:pt x="1837" y="2288"/>
                  </a:cubicBezTo>
                  <a:lnTo>
                    <a:pt x="1869" y="1972"/>
                  </a:lnTo>
                  <a:cubicBezTo>
                    <a:pt x="1812" y="1965"/>
                    <a:pt x="1755" y="1961"/>
                    <a:pt x="1699" y="1961"/>
                  </a:cubicBezTo>
                  <a:cubicBezTo>
                    <a:pt x="1505" y="1961"/>
                    <a:pt x="1320" y="2007"/>
                    <a:pt x="1172" y="2130"/>
                  </a:cubicBezTo>
                  <a:cubicBezTo>
                    <a:pt x="982" y="2257"/>
                    <a:pt x="856" y="2447"/>
                    <a:pt x="792" y="2700"/>
                  </a:cubicBezTo>
                  <a:lnTo>
                    <a:pt x="539" y="2732"/>
                  </a:lnTo>
                  <a:lnTo>
                    <a:pt x="507" y="2732"/>
                  </a:lnTo>
                  <a:cubicBezTo>
                    <a:pt x="476" y="2732"/>
                    <a:pt x="349" y="2732"/>
                    <a:pt x="349" y="2478"/>
                  </a:cubicBezTo>
                  <a:lnTo>
                    <a:pt x="349" y="2447"/>
                  </a:lnTo>
                  <a:cubicBezTo>
                    <a:pt x="317" y="2257"/>
                    <a:pt x="317" y="2035"/>
                    <a:pt x="317" y="1845"/>
                  </a:cubicBezTo>
                  <a:lnTo>
                    <a:pt x="317" y="1845"/>
                  </a:lnTo>
                  <a:cubicBezTo>
                    <a:pt x="476" y="1877"/>
                    <a:pt x="602" y="1972"/>
                    <a:pt x="697" y="2067"/>
                  </a:cubicBezTo>
                  <a:lnTo>
                    <a:pt x="887" y="1813"/>
                  </a:lnTo>
                  <a:cubicBezTo>
                    <a:pt x="792" y="1718"/>
                    <a:pt x="634" y="1560"/>
                    <a:pt x="381" y="1528"/>
                  </a:cubicBezTo>
                  <a:cubicBezTo>
                    <a:pt x="444" y="1338"/>
                    <a:pt x="539" y="1148"/>
                    <a:pt x="666" y="990"/>
                  </a:cubicBezTo>
                  <a:lnTo>
                    <a:pt x="697" y="958"/>
                  </a:lnTo>
                  <a:cubicBezTo>
                    <a:pt x="729" y="1022"/>
                    <a:pt x="761" y="1085"/>
                    <a:pt x="824" y="1148"/>
                  </a:cubicBezTo>
                  <a:lnTo>
                    <a:pt x="1046" y="927"/>
                  </a:lnTo>
                  <a:cubicBezTo>
                    <a:pt x="982" y="863"/>
                    <a:pt x="951" y="800"/>
                    <a:pt x="951" y="737"/>
                  </a:cubicBezTo>
                  <a:cubicBezTo>
                    <a:pt x="1141" y="578"/>
                    <a:pt x="1362" y="452"/>
                    <a:pt x="1616" y="388"/>
                  </a:cubicBezTo>
                  <a:lnTo>
                    <a:pt x="1616" y="388"/>
                  </a:lnTo>
                  <a:cubicBezTo>
                    <a:pt x="1552" y="610"/>
                    <a:pt x="1552" y="832"/>
                    <a:pt x="1521" y="895"/>
                  </a:cubicBezTo>
                  <a:lnTo>
                    <a:pt x="1837" y="895"/>
                  </a:lnTo>
                  <a:cubicBezTo>
                    <a:pt x="1837" y="768"/>
                    <a:pt x="1869" y="483"/>
                    <a:pt x="1996" y="325"/>
                  </a:cubicBezTo>
                  <a:cubicBezTo>
                    <a:pt x="2091" y="293"/>
                    <a:pt x="2186" y="293"/>
                    <a:pt x="2281" y="293"/>
                  </a:cubicBezTo>
                  <a:close/>
                  <a:moveTo>
                    <a:pt x="2214" y="0"/>
                  </a:moveTo>
                  <a:cubicBezTo>
                    <a:pt x="1521" y="0"/>
                    <a:pt x="850" y="307"/>
                    <a:pt x="444" y="800"/>
                  </a:cubicBezTo>
                  <a:cubicBezTo>
                    <a:pt x="254" y="1022"/>
                    <a:pt x="127" y="1275"/>
                    <a:pt x="64" y="1528"/>
                  </a:cubicBezTo>
                  <a:cubicBezTo>
                    <a:pt x="1" y="1845"/>
                    <a:pt x="1" y="2130"/>
                    <a:pt x="64" y="2478"/>
                  </a:cubicBezTo>
                  <a:cubicBezTo>
                    <a:pt x="64" y="2732"/>
                    <a:pt x="159" y="2890"/>
                    <a:pt x="317" y="2985"/>
                  </a:cubicBezTo>
                  <a:cubicBezTo>
                    <a:pt x="381" y="3017"/>
                    <a:pt x="444" y="3017"/>
                    <a:pt x="507" y="3017"/>
                  </a:cubicBezTo>
                  <a:lnTo>
                    <a:pt x="602" y="3017"/>
                  </a:lnTo>
                  <a:cubicBezTo>
                    <a:pt x="792" y="3080"/>
                    <a:pt x="951" y="3175"/>
                    <a:pt x="1046" y="3270"/>
                  </a:cubicBezTo>
                  <a:cubicBezTo>
                    <a:pt x="1267" y="3555"/>
                    <a:pt x="1172" y="3999"/>
                    <a:pt x="1172" y="4030"/>
                  </a:cubicBezTo>
                  <a:lnTo>
                    <a:pt x="1489" y="4062"/>
                  </a:lnTo>
                  <a:cubicBezTo>
                    <a:pt x="1489" y="4030"/>
                    <a:pt x="1616" y="3492"/>
                    <a:pt x="1267" y="3080"/>
                  </a:cubicBezTo>
                  <a:cubicBezTo>
                    <a:pt x="1236" y="3048"/>
                    <a:pt x="1172" y="3017"/>
                    <a:pt x="1141" y="2953"/>
                  </a:cubicBezTo>
                  <a:lnTo>
                    <a:pt x="1837" y="2890"/>
                  </a:lnTo>
                  <a:lnTo>
                    <a:pt x="1837" y="2890"/>
                  </a:lnTo>
                  <a:cubicBezTo>
                    <a:pt x="1742" y="3048"/>
                    <a:pt x="1711" y="3270"/>
                    <a:pt x="1711" y="3492"/>
                  </a:cubicBezTo>
                  <a:cubicBezTo>
                    <a:pt x="1711" y="3650"/>
                    <a:pt x="1711" y="3872"/>
                    <a:pt x="1679" y="4094"/>
                  </a:cubicBezTo>
                  <a:lnTo>
                    <a:pt x="1964" y="4157"/>
                  </a:lnTo>
                  <a:cubicBezTo>
                    <a:pt x="2027" y="3904"/>
                    <a:pt x="2027" y="3682"/>
                    <a:pt x="2027" y="3492"/>
                  </a:cubicBezTo>
                  <a:cubicBezTo>
                    <a:pt x="2027" y="3080"/>
                    <a:pt x="2027" y="2922"/>
                    <a:pt x="2439" y="2827"/>
                  </a:cubicBezTo>
                  <a:lnTo>
                    <a:pt x="2566" y="2827"/>
                  </a:lnTo>
                  <a:cubicBezTo>
                    <a:pt x="2819" y="2795"/>
                    <a:pt x="2977" y="2605"/>
                    <a:pt x="3009" y="2288"/>
                  </a:cubicBezTo>
                  <a:lnTo>
                    <a:pt x="3041" y="2225"/>
                  </a:lnTo>
                  <a:cubicBezTo>
                    <a:pt x="3041" y="2098"/>
                    <a:pt x="3136" y="2003"/>
                    <a:pt x="3262" y="1972"/>
                  </a:cubicBezTo>
                  <a:lnTo>
                    <a:pt x="3769" y="1877"/>
                  </a:lnTo>
                  <a:cubicBezTo>
                    <a:pt x="3991" y="1845"/>
                    <a:pt x="4181" y="1687"/>
                    <a:pt x="4244" y="1497"/>
                  </a:cubicBezTo>
                  <a:cubicBezTo>
                    <a:pt x="4339" y="1307"/>
                    <a:pt x="4308" y="1117"/>
                    <a:pt x="4213" y="958"/>
                  </a:cubicBezTo>
                  <a:cubicBezTo>
                    <a:pt x="3801" y="357"/>
                    <a:pt x="3199" y="40"/>
                    <a:pt x="2407" y="8"/>
                  </a:cubicBezTo>
                  <a:cubicBezTo>
                    <a:pt x="2343" y="3"/>
                    <a:pt x="2278" y="0"/>
                    <a:pt x="2214"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6" name="Google Shape;1466;g33533d8eb05_0_1800"/>
          <p:cNvGrpSpPr/>
          <p:nvPr/>
        </p:nvGrpSpPr>
        <p:grpSpPr>
          <a:xfrm>
            <a:off x="7426170" y="4457425"/>
            <a:ext cx="450153" cy="321390"/>
            <a:chOff x="5678504" y="2862336"/>
            <a:chExt cx="330679" cy="284441"/>
          </a:xfrm>
        </p:grpSpPr>
        <p:sp>
          <p:nvSpPr>
            <p:cNvPr id="1467" name="Google Shape;1467;g33533d8eb05_0_1800"/>
            <p:cNvSpPr/>
            <p:nvPr/>
          </p:nvSpPr>
          <p:spPr>
            <a:xfrm>
              <a:off x="5678504" y="2862336"/>
              <a:ext cx="330679" cy="224144"/>
            </a:xfrm>
            <a:custGeom>
              <a:avLst/>
              <a:gdLst/>
              <a:ahLst/>
              <a:cxnLst/>
              <a:rect l="l" t="t" r="r" b="b"/>
              <a:pathLst>
                <a:path w="10420" h="7063" extrusionOk="0">
                  <a:moveTo>
                    <a:pt x="5163" y="1"/>
                  </a:moveTo>
                  <a:cubicBezTo>
                    <a:pt x="3737" y="1"/>
                    <a:pt x="2566" y="856"/>
                    <a:pt x="2344" y="2407"/>
                  </a:cubicBezTo>
                  <a:cubicBezTo>
                    <a:pt x="1046" y="2407"/>
                    <a:pt x="0" y="3452"/>
                    <a:pt x="0" y="4719"/>
                  </a:cubicBezTo>
                  <a:cubicBezTo>
                    <a:pt x="0" y="6018"/>
                    <a:pt x="1077" y="7063"/>
                    <a:pt x="2249" y="7063"/>
                  </a:cubicBezTo>
                  <a:lnTo>
                    <a:pt x="2249" y="6303"/>
                  </a:lnTo>
                  <a:cubicBezTo>
                    <a:pt x="1457" y="6303"/>
                    <a:pt x="761" y="5574"/>
                    <a:pt x="761" y="4719"/>
                  </a:cubicBezTo>
                  <a:cubicBezTo>
                    <a:pt x="761" y="3832"/>
                    <a:pt x="1457" y="3136"/>
                    <a:pt x="2344" y="3136"/>
                  </a:cubicBezTo>
                  <a:cubicBezTo>
                    <a:pt x="2439" y="3136"/>
                    <a:pt x="2502" y="3167"/>
                    <a:pt x="2629" y="3167"/>
                  </a:cubicBezTo>
                  <a:lnTo>
                    <a:pt x="3104" y="3262"/>
                  </a:lnTo>
                  <a:lnTo>
                    <a:pt x="3104" y="2787"/>
                  </a:lnTo>
                  <a:cubicBezTo>
                    <a:pt x="3104" y="1647"/>
                    <a:pt x="4086" y="729"/>
                    <a:pt x="5226" y="729"/>
                  </a:cubicBezTo>
                  <a:cubicBezTo>
                    <a:pt x="6398" y="729"/>
                    <a:pt x="7348" y="1647"/>
                    <a:pt x="7348" y="2787"/>
                  </a:cubicBezTo>
                  <a:lnTo>
                    <a:pt x="7348" y="3262"/>
                  </a:lnTo>
                  <a:lnTo>
                    <a:pt x="7759" y="3167"/>
                  </a:lnTo>
                  <a:cubicBezTo>
                    <a:pt x="7886" y="3167"/>
                    <a:pt x="7918" y="3136"/>
                    <a:pt x="8044" y="3136"/>
                  </a:cubicBezTo>
                  <a:cubicBezTo>
                    <a:pt x="8899" y="3136"/>
                    <a:pt x="9628" y="3832"/>
                    <a:pt x="9628" y="4719"/>
                  </a:cubicBezTo>
                  <a:cubicBezTo>
                    <a:pt x="9628" y="5574"/>
                    <a:pt x="8994" y="6303"/>
                    <a:pt x="8203" y="6303"/>
                  </a:cubicBezTo>
                  <a:lnTo>
                    <a:pt x="8203" y="7063"/>
                  </a:lnTo>
                  <a:cubicBezTo>
                    <a:pt x="9375" y="7063"/>
                    <a:pt x="10420" y="6018"/>
                    <a:pt x="10420" y="4719"/>
                  </a:cubicBezTo>
                  <a:cubicBezTo>
                    <a:pt x="10420" y="3421"/>
                    <a:pt x="9311" y="2407"/>
                    <a:pt x="8013" y="2407"/>
                  </a:cubicBezTo>
                  <a:lnTo>
                    <a:pt x="7949" y="2407"/>
                  </a:lnTo>
                  <a:cubicBezTo>
                    <a:pt x="7759" y="856"/>
                    <a:pt x="6556" y="1"/>
                    <a:pt x="5163"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g33533d8eb05_0_1800"/>
            <p:cNvSpPr/>
            <p:nvPr/>
          </p:nvSpPr>
          <p:spPr>
            <a:xfrm>
              <a:off x="5764919" y="2999019"/>
              <a:ext cx="158834" cy="147758"/>
            </a:xfrm>
            <a:custGeom>
              <a:avLst/>
              <a:gdLst/>
              <a:ahLst/>
              <a:cxnLst/>
              <a:rect l="l" t="t" r="r" b="b"/>
              <a:pathLst>
                <a:path w="5005" h="4656" extrusionOk="0">
                  <a:moveTo>
                    <a:pt x="2494" y="1673"/>
                  </a:moveTo>
                  <a:cubicBezTo>
                    <a:pt x="2686" y="1673"/>
                    <a:pt x="2876" y="1763"/>
                    <a:pt x="3041" y="1901"/>
                  </a:cubicBezTo>
                  <a:cubicBezTo>
                    <a:pt x="3200" y="2059"/>
                    <a:pt x="3263" y="2281"/>
                    <a:pt x="3263" y="2502"/>
                  </a:cubicBezTo>
                  <a:cubicBezTo>
                    <a:pt x="3231" y="2756"/>
                    <a:pt x="3105" y="2977"/>
                    <a:pt x="2883" y="3104"/>
                  </a:cubicBezTo>
                  <a:cubicBezTo>
                    <a:pt x="2746" y="3191"/>
                    <a:pt x="2605" y="3229"/>
                    <a:pt x="2469" y="3229"/>
                  </a:cubicBezTo>
                  <a:cubicBezTo>
                    <a:pt x="1913" y="3229"/>
                    <a:pt x="1456" y="2587"/>
                    <a:pt x="1838" y="2027"/>
                  </a:cubicBezTo>
                  <a:cubicBezTo>
                    <a:pt x="1964" y="1837"/>
                    <a:pt x="2186" y="1711"/>
                    <a:pt x="2408" y="1679"/>
                  </a:cubicBezTo>
                  <a:cubicBezTo>
                    <a:pt x="2436" y="1675"/>
                    <a:pt x="2465" y="1673"/>
                    <a:pt x="2494" y="1673"/>
                  </a:cubicBezTo>
                  <a:close/>
                  <a:moveTo>
                    <a:pt x="2091" y="1"/>
                  </a:moveTo>
                  <a:lnTo>
                    <a:pt x="1996" y="792"/>
                  </a:lnTo>
                  <a:cubicBezTo>
                    <a:pt x="1901" y="856"/>
                    <a:pt x="1774" y="887"/>
                    <a:pt x="1679" y="919"/>
                  </a:cubicBezTo>
                  <a:lnTo>
                    <a:pt x="1078" y="444"/>
                  </a:lnTo>
                  <a:lnTo>
                    <a:pt x="508" y="982"/>
                  </a:lnTo>
                  <a:lnTo>
                    <a:pt x="983" y="1584"/>
                  </a:lnTo>
                  <a:cubicBezTo>
                    <a:pt x="919" y="1711"/>
                    <a:pt x="856" y="1806"/>
                    <a:pt x="793" y="1932"/>
                  </a:cubicBezTo>
                  <a:lnTo>
                    <a:pt x="1" y="2027"/>
                  </a:lnTo>
                  <a:lnTo>
                    <a:pt x="1" y="2787"/>
                  </a:lnTo>
                  <a:lnTo>
                    <a:pt x="761" y="2882"/>
                  </a:lnTo>
                  <a:cubicBezTo>
                    <a:pt x="793" y="3009"/>
                    <a:pt x="888" y="3136"/>
                    <a:pt x="919" y="3262"/>
                  </a:cubicBezTo>
                  <a:lnTo>
                    <a:pt x="476" y="3801"/>
                  </a:lnTo>
                  <a:lnTo>
                    <a:pt x="1078" y="4402"/>
                  </a:lnTo>
                  <a:lnTo>
                    <a:pt x="1616" y="3959"/>
                  </a:lnTo>
                  <a:cubicBezTo>
                    <a:pt x="1743" y="4022"/>
                    <a:pt x="1869" y="3991"/>
                    <a:pt x="1996" y="4022"/>
                  </a:cubicBezTo>
                  <a:lnTo>
                    <a:pt x="2059" y="4656"/>
                  </a:lnTo>
                  <a:lnTo>
                    <a:pt x="2883" y="4656"/>
                  </a:lnTo>
                  <a:lnTo>
                    <a:pt x="2946" y="4022"/>
                  </a:lnTo>
                  <a:cubicBezTo>
                    <a:pt x="3073" y="3991"/>
                    <a:pt x="3200" y="3959"/>
                    <a:pt x="3326" y="3896"/>
                  </a:cubicBezTo>
                  <a:lnTo>
                    <a:pt x="3865" y="4402"/>
                  </a:lnTo>
                  <a:lnTo>
                    <a:pt x="4435" y="3832"/>
                  </a:lnTo>
                  <a:lnTo>
                    <a:pt x="3991" y="3262"/>
                  </a:lnTo>
                  <a:cubicBezTo>
                    <a:pt x="4055" y="3136"/>
                    <a:pt x="4181" y="3009"/>
                    <a:pt x="4213" y="2882"/>
                  </a:cubicBezTo>
                  <a:lnTo>
                    <a:pt x="5005" y="2787"/>
                  </a:lnTo>
                  <a:lnTo>
                    <a:pt x="5005" y="2027"/>
                  </a:lnTo>
                  <a:lnTo>
                    <a:pt x="4181" y="1932"/>
                  </a:lnTo>
                  <a:cubicBezTo>
                    <a:pt x="4150" y="1806"/>
                    <a:pt x="4055" y="1711"/>
                    <a:pt x="3991" y="1616"/>
                  </a:cubicBezTo>
                  <a:lnTo>
                    <a:pt x="4466" y="1014"/>
                  </a:lnTo>
                  <a:lnTo>
                    <a:pt x="3896" y="444"/>
                  </a:lnTo>
                  <a:lnTo>
                    <a:pt x="3263" y="951"/>
                  </a:lnTo>
                  <a:cubicBezTo>
                    <a:pt x="3168" y="887"/>
                    <a:pt x="3073" y="856"/>
                    <a:pt x="2946" y="824"/>
                  </a:cubicBezTo>
                  <a:lnTo>
                    <a:pt x="2915"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9" name="Google Shape;1469;g33533d8eb05_0_1800"/>
          <p:cNvGrpSpPr/>
          <p:nvPr/>
        </p:nvGrpSpPr>
        <p:grpSpPr>
          <a:xfrm>
            <a:off x="2266952" y="3002763"/>
            <a:ext cx="398182" cy="319131"/>
            <a:chOff x="1888584" y="1574911"/>
            <a:chExt cx="292501" cy="282442"/>
          </a:xfrm>
        </p:grpSpPr>
        <p:sp>
          <p:nvSpPr>
            <p:cNvPr id="1470" name="Google Shape;1470;g33533d8eb05_0_1800"/>
            <p:cNvSpPr/>
            <p:nvPr/>
          </p:nvSpPr>
          <p:spPr>
            <a:xfrm>
              <a:off x="1888584" y="1574911"/>
              <a:ext cx="292501" cy="282442"/>
            </a:xfrm>
            <a:custGeom>
              <a:avLst/>
              <a:gdLst/>
              <a:ahLst/>
              <a:cxnLst/>
              <a:rect l="l" t="t" r="r" b="b"/>
              <a:pathLst>
                <a:path w="9217" h="8900" extrusionOk="0">
                  <a:moveTo>
                    <a:pt x="5606" y="666"/>
                  </a:moveTo>
                  <a:cubicBezTo>
                    <a:pt x="6303" y="666"/>
                    <a:pt x="6968" y="951"/>
                    <a:pt x="7443" y="1457"/>
                  </a:cubicBezTo>
                  <a:cubicBezTo>
                    <a:pt x="8488" y="2471"/>
                    <a:pt x="8488" y="4118"/>
                    <a:pt x="7443" y="5163"/>
                  </a:cubicBezTo>
                  <a:cubicBezTo>
                    <a:pt x="6968" y="5638"/>
                    <a:pt x="6303" y="5923"/>
                    <a:pt x="5606" y="5923"/>
                  </a:cubicBezTo>
                  <a:cubicBezTo>
                    <a:pt x="4909" y="5923"/>
                    <a:pt x="4244" y="5638"/>
                    <a:pt x="3737" y="5163"/>
                  </a:cubicBezTo>
                  <a:cubicBezTo>
                    <a:pt x="2724" y="4118"/>
                    <a:pt x="2724" y="2471"/>
                    <a:pt x="3737" y="1457"/>
                  </a:cubicBezTo>
                  <a:cubicBezTo>
                    <a:pt x="4244" y="951"/>
                    <a:pt x="4909" y="666"/>
                    <a:pt x="5606" y="666"/>
                  </a:cubicBezTo>
                  <a:close/>
                  <a:moveTo>
                    <a:pt x="5606" y="1"/>
                  </a:moveTo>
                  <a:cubicBezTo>
                    <a:pt x="4719" y="1"/>
                    <a:pt x="3896" y="349"/>
                    <a:pt x="3262" y="982"/>
                  </a:cubicBezTo>
                  <a:cubicBezTo>
                    <a:pt x="2027" y="2218"/>
                    <a:pt x="1996" y="4213"/>
                    <a:pt x="3167" y="5511"/>
                  </a:cubicBezTo>
                  <a:lnTo>
                    <a:pt x="2344" y="6334"/>
                  </a:lnTo>
                  <a:lnTo>
                    <a:pt x="2091" y="6081"/>
                  </a:lnTo>
                  <a:lnTo>
                    <a:pt x="0" y="8171"/>
                  </a:lnTo>
                  <a:lnTo>
                    <a:pt x="697" y="8900"/>
                  </a:lnTo>
                  <a:lnTo>
                    <a:pt x="2819" y="6810"/>
                  </a:lnTo>
                  <a:lnTo>
                    <a:pt x="2566" y="6556"/>
                  </a:lnTo>
                  <a:lnTo>
                    <a:pt x="3389" y="5733"/>
                  </a:lnTo>
                  <a:cubicBezTo>
                    <a:pt x="3991" y="6271"/>
                    <a:pt x="4782" y="6588"/>
                    <a:pt x="5606" y="6588"/>
                  </a:cubicBezTo>
                  <a:cubicBezTo>
                    <a:pt x="6461" y="6588"/>
                    <a:pt x="7284" y="6239"/>
                    <a:pt x="7918" y="5606"/>
                  </a:cubicBezTo>
                  <a:cubicBezTo>
                    <a:pt x="9216" y="4339"/>
                    <a:pt x="9216" y="2249"/>
                    <a:pt x="7918" y="982"/>
                  </a:cubicBezTo>
                  <a:cubicBezTo>
                    <a:pt x="7284" y="349"/>
                    <a:pt x="6461" y="1"/>
                    <a:pt x="5606"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g33533d8eb05_0_1800"/>
            <p:cNvSpPr/>
            <p:nvPr/>
          </p:nvSpPr>
          <p:spPr>
            <a:xfrm>
              <a:off x="2019237" y="1613596"/>
              <a:ext cx="93491" cy="26689"/>
            </a:xfrm>
            <a:custGeom>
              <a:avLst/>
              <a:gdLst/>
              <a:ahLst/>
              <a:cxnLst/>
              <a:rect l="l" t="t" r="r" b="b"/>
              <a:pathLst>
                <a:path w="2946" h="841" extrusionOk="0">
                  <a:moveTo>
                    <a:pt x="1473" y="1"/>
                  </a:moveTo>
                  <a:cubicBezTo>
                    <a:pt x="943" y="1"/>
                    <a:pt x="412" y="207"/>
                    <a:pt x="0" y="618"/>
                  </a:cubicBezTo>
                  <a:lnTo>
                    <a:pt x="254" y="840"/>
                  </a:lnTo>
                  <a:cubicBezTo>
                    <a:pt x="586" y="508"/>
                    <a:pt x="1030" y="341"/>
                    <a:pt x="1473" y="341"/>
                  </a:cubicBezTo>
                  <a:cubicBezTo>
                    <a:pt x="1916" y="341"/>
                    <a:pt x="2360" y="508"/>
                    <a:pt x="2692" y="840"/>
                  </a:cubicBezTo>
                  <a:lnTo>
                    <a:pt x="2946" y="618"/>
                  </a:lnTo>
                  <a:cubicBezTo>
                    <a:pt x="2534" y="207"/>
                    <a:pt x="2003" y="1"/>
                    <a:pt x="1473"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2" name="Google Shape;1472;g33533d8eb05_0_1800"/>
          <p:cNvSpPr/>
          <p:nvPr/>
        </p:nvSpPr>
        <p:spPr>
          <a:xfrm>
            <a:off x="9182714" y="2987984"/>
            <a:ext cx="370786" cy="353232"/>
          </a:xfrm>
          <a:custGeom>
            <a:avLst/>
            <a:gdLst/>
            <a:ahLst/>
            <a:cxnLst/>
            <a:rect l="l" t="t" r="r" b="b"/>
            <a:pathLst>
              <a:path w="8583" h="9851" extrusionOk="0">
                <a:moveTo>
                  <a:pt x="7221" y="508"/>
                </a:moveTo>
                <a:lnTo>
                  <a:pt x="7379" y="951"/>
                </a:lnTo>
                <a:lnTo>
                  <a:pt x="6778" y="1553"/>
                </a:lnTo>
                <a:lnTo>
                  <a:pt x="6588" y="1109"/>
                </a:lnTo>
                <a:lnTo>
                  <a:pt x="7221" y="508"/>
                </a:lnTo>
                <a:close/>
                <a:moveTo>
                  <a:pt x="7633" y="1236"/>
                </a:moveTo>
                <a:lnTo>
                  <a:pt x="8044" y="1394"/>
                </a:lnTo>
                <a:lnTo>
                  <a:pt x="7443" y="1996"/>
                </a:lnTo>
                <a:lnTo>
                  <a:pt x="6999" y="1838"/>
                </a:lnTo>
                <a:lnTo>
                  <a:pt x="7633" y="1236"/>
                </a:lnTo>
                <a:close/>
                <a:moveTo>
                  <a:pt x="3642" y="3326"/>
                </a:moveTo>
                <a:cubicBezTo>
                  <a:pt x="3991" y="3326"/>
                  <a:pt x="4339" y="3453"/>
                  <a:pt x="4593" y="3675"/>
                </a:cubicBezTo>
                <a:lnTo>
                  <a:pt x="4023" y="4213"/>
                </a:lnTo>
                <a:cubicBezTo>
                  <a:pt x="3928" y="4150"/>
                  <a:pt x="3769" y="4118"/>
                  <a:pt x="3642" y="4118"/>
                </a:cubicBezTo>
                <a:cubicBezTo>
                  <a:pt x="3231" y="4118"/>
                  <a:pt x="2914" y="4435"/>
                  <a:pt x="2914" y="4846"/>
                </a:cubicBezTo>
                <a:cubicBezTo>
                  <a:pt x="2914" y="5258"/>
                  <a:pt x="3231" y="5575"/>
                  <a:pt x="3642" y="5575"/>
                </a:cubicBezTo>
                <a:cubicBezTo>
                  <a:pt x="4054" y="5575"/>
                  <a:pt x="4371" y="5258"/>
                  <a:pt x="4371" y="4846"/>
                </a:cubicBezTo>
                <a:cubicBezTo>
                  <a:pt x="4371" y="4720"/>
                  <a:pt x="4339" y="4593"/>
                  <a:pt x="4276" y="4498"/>
                </a:cubicBezTo>
                <a:lnTo>
                  <a:pt x="4846" y="3928"/>
                </a:lnTo>
                <a:cubicBezTo>
                  <a:pt x="5036" y="4181"/>
                  <a:pt x="5131" y="4498"/>
                  <a:pt x="5131" y="4846"/>
                </a:cubicBezTo>
                <a:cubicBezTo>
                  <a:pt x="5131" y="5670"/>
                  <a:pt x="4466" y="6366"/>
                  <a:pt x="3642" y="6366"/>
                </a:cubicBezTo>
                <a:cubicBezTo>
                  <a:pt x="2819" y="6366"/>
                  <a:pt x="2122" y="5670"/>
                  <a:pt x="2122" y="4846"/>
                </a:cubicBezTo>
                <a:cubicBezTo>
                  <a:pt x="2122" y="4023"/>
                  <a:pt x="2819" y="3326"/>
                  <a:pt x="3642" y="3326"/>
                </a:cubicBezTo>
                <a:close/>
                <a:moveTo>
                  <a:pt x="3642" y="2123"/>
                </a:moveTo>
                <a:cubicBezTo>
                  <a:pt x="4339" y="2123"/>
                  <a:pt x="4973" y="2376"/>
                  <a:pt x="5448" y="2820"/>
                </a:cubicBezTo>
                <a:lnTo>
                  <a:pt x="4941" y="3326"/>
                </a:lnTo>
                <a:cubicBezTo>
                  <a:pt x="4593" y="3010"/>
                  <a:pt x="4118" y="2820"/>
                  <a:pt x="3642" y="2820"/>
                </a:cubicBezTo>
                <a:cubicBezTo>
                  <a:pt x="2534" y="2820"/>
                  <a:pt x="1616" y="3738"/>
                  <a:pt x="1616" y="4846"/>
                </a:cubicBezTo>
                <a:cubicBezTo>
                  <a:pt x="1616" y="5955"/>
                  <a:pt x="2534" y="6841"/>
                  <a:pt x="3642" y="6841"/>
                </a:cubicBezTo>
                <a:cubicBezTo>
                  <a:pt x="4751" y="6841"/>
                  <a:pt x="5638" y="5955"/>
                  <a:pt x="5638" y="4846"/>
                </a:cubicBezTo>
                <a:cubicBezTo>
                  <a:pt x="5638" y="4371"/>
                  <a:pt x="5479" y="3928"/>
                  <a:pt x="5194" y="3611"/>
                </a:cubicBezTo>
                <a:lnTo>
                  <a:pt x="5733" y="3105"/>
                </a:lnTo>
                <a:cubicBezTo>
                  <a:pt x="6113" y="3580"/>
                  <a:pt x="6366" y="4181"/>
                  <a:pt x="6366" y="4846"/>
                </a:cubicBezTo>
                <a:cubicBezTo>
                  <a:pt x="6366" y="6335"/>
                  <a:pt x="5131" y="7570"/>
                  <a:pt x="3642" y="7570"/>
                </a:cubicBezTo>
                <a:cubicBezTo>
                  <a:pt x="2122" y="7570"/>
                  <a:pt x="919" y="6335"/>
                  <a:pt x="919" y="4846"/>
                </a:cubicBezTo>
                <a:cubicBezTo>
                  <a:pt x="919" y="3358"/>
                  <a:pt x="2122" y="2123"/>
                  <a:pt x="3642" y="2123"/>
                </a:cubicBezTo>
                <a:close/>
                <a:moveTo>
                  <a:pt x="7316" y="1"/>
                </a:moveTo>
                <a:cubicBezTo>
                  <a:pt x="7253" y="1"/>
                  <a:pt x="7189" y="33"/>
                  <a:pt x="7158" y="64"/>
                </a:cubicBezTo>
                <a:lnTo>
                  <a:pt x="6271" y="951"/>
                </a:lnTo>
                <a:cubicBezTo>
                  <a:pt x="6208" y="1014"/>
                  <a:pt x="6208" y="1078"/>
                  <a:pt x="6239" y="1141"/>
                </a:cubicBezTo>
                <a:lnTo>
                  <a:pt x="6493" y="1838"/>
                </a:lnTo>
                <a:lnTo>
                  <a:pt x="6113" y="2218"/>
                </a:lnTo>
                <a:cubicBezTo>
                  <a:pt x="5448" y="1616"/>
                  <a:pt x="4593" y="1236"/>
                  <a:pt x="3642" y="1236"/>
                </a:cubicBezTo>
                <a:cubicBezTo>
                  <a:pt x="1647" y="1236"/>
                  <a:pt x="1" y="2851"/>
                  <a:pt x="1" y="4846"/>
                </a:cubicBezTo>
                <a:cubicBezTo>
                  <a:pt x="1" y="6240"/>
                  <a:pt x="792" y="7443"/>
                  <a:pt x="1932" y="8045"/>
                </a:cubicBezTo>
                <a:lnTo>
                  <a:pt x="1204" y="9850"/>
                </a:lnTo>
                <a:lnTo>
                  <a:pt x="1964" y="9850"/>
                </a:lnTo>
                <a:lnTo>
                  <a:pt x="2597" y="8330"/>
                </a:lnTo>
                <a:cubicBezTo>
                  <a:pt x="2882" y="8393"/>
                  <a:pt x="3167" y="8457"/>
                  <a:pt x="3452" y="8457"/>
                </a:cubicBezTo>
                <a:lnTo>
                  <a:pt x="3452" y="9850"/>
                </a:lnTo>
                <a:lnTo>
                  <a:pt x="4181" y="9850"/>
                </a:lnTo>
                <a:lnTo>
                  <a:pt x="4181" y="8425"/>
                </a:lnTo>
                <a:cubicBezTo>
                  <a:pt x="4371" y="8393"/>
                  <a:pt x="4529" y="8362"/>
                  <a:pt x="4688" y="8298"/>
                </a:cubicBezTo>
                <a:lnTo>
                  <a:pt x="5321" y="9850"/>
                </a:lnTo>
                <a:lnTo>
                  <a:pt x="6113" y="9850"/>
                </a:lnTo>
                <a:lnTo>
                  <a:pt x="5353" y="8013"/>
                </a:lnTo>
                <a:cubicBezTo>
                  <a:pt x="6493" y="7412"/>
                  <a:pt x="7253" y="6208"/>
                  <a:pt x="7253" y="4846"/>
                </a:cubicBezTo>
                <a:cubicBezTo>
                  <a:pt x="7253" y="3928"/>
                  <a:pt x="6904" y="3105"/>
                  <a:pt x="6366" y="2471"/>
                </a:cubicBezTo>
                <a:lnTo>
                  <a:pt x="6746" y="2091"/>
                </a:lnTo>
                <a:lnTo>
                  <a:pt x="7411" y="2376"/>
                </a:lnTo>
                <a:cubicBezTo>
                  <a:pt x="7443" y="2376"/>
                  <a:pt x="7474" y="2408"/>
                  <a:pt x="7506" y="2408"/>
                </a:cubicBezTo>
                <a:cubicBezTo>
                  <a:pt x="7538" y="2408"/>
                  <a:pt x="7601" y="2376"/>
                  <a:pt x="7633" y="2344"/>
                </a:cubicBezTo>
                <a:lnTo>
                  <a:pt x="8520" y="1458"/>
                </a:lnTo>
                <a:cubicBezTo>
                  <a:pt x="8551" y="1426"/>
                  <a:pt x="8583" y="1363"/>
                  <a:pt x="8551" y="1299"/>
                </a:cubicBezTo>
                <a:cubicBezTo>
                  <a:pt x="8551" y="1236"/>
                  <a:pt x="8488" y="1173"/>
                  <a:pt x="8456" y="1173"/>
                </a:cubicBezTo>
                <a:lnTo>
                  <a:pt x="7728" y="888"/>
                </a:lnTo>
                <a:lnTo>
                  <a:pt x="7443" y="128"/>
                </a:lnTo>
                <a:cubicBezTo>
                  <a:pt x="7411" y="64"/>
                  <a:pt x="7379" y="33"/>
                  <a:pt x="7316"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g33533d8eb05_0_1800"/>
          <p:cNvSpPr txBox="1"/>
          <p:nvPr/>
        </p:nvSpPr>
        <p:spPr>
          <a:xfrm>
            <a:off x="1671250" y="3751601"/>
            <a:ext cx="1589400" cy="88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Roboto"/>
                <a:ea typeface="Roboto"/>
                <a:cs typeface="Roboto"/>
                <a:sym typeface="Roboto"/>
              </a:rPr>
              <a:t>Convención sobre derecho de las mujeres en Ohio. Discurso: Yo no soy una mujer </a:t>
            </a:r>
            <a:endParaRPr sz="1300" b="1" i="0" u="none" strike="noStrike" cap="none">
              <a:solidFill>
                <a:srgbClr val="000000"/>
              </a:solidFill>
              <a:latin typeface="Roboto"/>
              <a:ea typeface="Roboto"/>
              <a:cs typeface="Roboto"/>
              <a:sym typeface="Roboto"/>
            </a:endParaRPr>
          </a:p>
        </p:txBody>
      </p:sp>
      <p:sp>
        <p:nvSpPr>
          <p:cNvPr id="1474" name="Google Shape;1474;g33533d8eb05_0_1800"/>
          <p:cNvSpPr txBox="1"/>
          <p:nvPr/>
        </p:nvSpPr>
        <p:spPr>
          <a:xfrm>
            <a:off x="1671259" y="3438997"/>
            <a:ext cx="1589400" cy="27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Fira Sans Medium"/>
                <a:ea typeface="Fira Sans Medium"/>
                <a:cs typeface="Fira Sans Medium"/>
                <a:sym typeface="Fira Sans Medium"/>
              </a:rPr>
              <a:t>AÑO 1851</a:t>
            </a:r>
            <a:endParaRPr sz="1400" b="0" i="0" u="none" strike="noStrike" cap="none">
              <a:solidFill>
                <a:srgbClr val="000000"/>
              </a:solidFill>
              <a:latin typeface="Fira Sans Medium"/>
              <a:ea typeface="Fira Sans Medium"/>
              <a:cs typeface="Fira Sans Medium"/>
              <a:sym typeface="Fira Sans Medium"/>
            </a:endParaRPr>
          </a:p>
        </p:txBody>
      </p:sp>
      <p:sp>
        <p:nvSpPr>
          <p:cNvPr id="1475" name="Google Shape;1475;g33533d8eb05_0_1800"/>
          <p:cNvSpPr txBox="1"/>
          <p:nvPr/>
        </p:nvSpPr>
        <p:spPr>
          <a:xfrm>
            <a:off x="3387639" y="5014468"/>
            <a:ext cx="1589400" cy="69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600" b="0" i="0" u="none" strike="noStrike" cap="none">
                <a:solidFill>
                  <a:srgbClr val="000000"/>
                </a:solidFill>
                <a:latin typeface="Roboto"/>
                <a:ea typeface="Roboto"/>
                <a:cs typeface="Roboto"/>
                <a:sym typeface="Roboto"/>
              </a:rPr>
              <a:t>Nunca nadie me ayudó a subir a un carruaje </a:t>
            </a:r>
            <a:endParaRPr sz="1600" b="0" i="0" u="none" strike="noStrike" cap="none">
              <a:solidFill>
                <a:srgbClr val="000000"/>
              </a:solidFill>
              <a:latin typeface="Roboto"/>
              <a:ea typeface="Roboto"/>
              <a:cs typeface="Roboto"/>
              <a:sym typeface="Roboto"/>
            </a:endParaRPr>
          </a:p>
        </p:txBody>
      </p:sp>
      <p:sp>
        <p:nvSpPr>
          <p:cNvPr id="1476" name="Google Shape;1476;g33533d8eb05_0_1800"/>
          <p:cNvSpPr txBox="1"/>
          <p:nvPr/>
        </p:nvSpPr>
        <p:spPr>
          <a:xfrm>
            <a:off x="5122325" y="3742885"/>
            <a:ext cx="1589400" cy="69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Nunca nadie me ayudó a saltar un charco de barro, como a las mujeres blancas</a:t>
            </a:r>
            <a:endParaRPr sz="1400" b="0" i="0" u="none" strike="noStrike" cap="none">
              <a:solidFill>
                <a:srgbClr val="000000"/>
              </a:solidFill>
              <a:latin typeface="Roboto"/>
              <a:ea typeface="Roboto"/>
              <a:cs typeface="Roboto"/>
              <a:sym typeface="Roboto"/>
            </a:endParaRPr>
          </a:p>
        </p:txBody>
      </p:sp>
      <p:sp>
        <p:nvSpPr>
          <p:cNvPr id="1477" name="Google Shape;1477;g33533d8eb05_0_1800"/>
          <p:cNvSpPr txBox="1"/>
          <p:nvPr/>
        </p:nvSpPr>
        <p:spPr>
          <a:xfrm>
            <a:off x="6856400" y="5025150"/>
            <a:ext cx="1779600" cy="88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1000"/>
              </a:spcBef>
              <a:spcAft>
                <a:spcPts val="0"/>
              </a:spcAft>
              <a:buClr>
                <a:srgbClr val="000000"/>
              </a:buClr>
              <a:buSzPts val="1300"/>
              <a:buFont typeface="Arial"/>
              <a:buNone/>
            </a:pPr>
            <a:r>
              <a:rPr lang="en-US" sz="1300" b="0" i="0" u="none" strike="noStrike" cap="none">
                <a:solidFill>
                  <a:srgbClr val="000000"/>
                </a:solidFill>
                <a:latin typeface="Roboto"/>
                <a:ea typeface="Roboto"/>
                <a:cs typeface="Roboto"/>
                <a:sym typeface="Roboto"/>
              </a:rPr>
              <a:t>Si tenemos la mitad de la capacidad intelectual del varón, cuál es el miedo a entregarnos derechos? </a:t>
            </a:r>
            <a:endParaRPr sz="1300" b="0" i="0" u="none" strike="noStrike" cap="none">
              <a:solidFill>
                <a:srgbClr val="000000"/>
              </a:solidFill>
              <a:latin typeface="Roboto"/>
              <a:ea typeface="Roboto"/>
              <a:cs typeface="Roboto"/>
              <a:sym typeface="Roboto"/>
            </a:endParaRPr>
          </a:p>
        </p:txBody>
      </p:sp>
      <p:sp>
        <p:nvSpPr>
          <p:cNvPr id="1478" name="Google Shape;1478;g33533d8eb05_0_1800"/>
          <p:cNvSpPr txBox="1"/>
          <p:nvPr/>
        </p:nvSpPr>
        <p:spPr>
          <a:xfrm>
            <a:off x="8743568" y="3846998"/>
            <a:ext cx="1589400" cy="69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1000"/>
              </a:spcBef>
              <a:spcAft>
                <a:spcPts val="0"/>
              </a:spcAft>
              <a:buClr>
                <a:schemeClr val="dk1"/>
              </a:buClr>
              <a:buSzPts val="1100"/>
              <a:buFont typeface="Arial"/>
              <a:buNone/>
            </a:pPr>
            <a:r>
              <a:rPr lang="en-US" sz="1300" b="0" i="0" u="none" strike="noStrike" cap="none">
                <a:solidFill>
                  <a:schemeClr val="dk1"/>
                </a:solidFill>
                <a:latin typeface="Roboto"/>
                <a:ea typeface="Roboto"/>
                <a:cs typeface="Roboto"/>
                <a:sym typeface="Roboto"/>
              </a:rPr>
              <a:t>La raza impone a la mujer negra la experiencia de ser el burro de carga del patrón y del marido.</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Roboto"/>
              <a:ea typeface="Roboto"/>
              <a:cs typeface="Roboto"/>
              <a:sym typeface="Roboto"/>
            </a:endParaRPr>
          </a:p>
        </p:txBody>
      </p:sp>
      <p:sp>
        <p:nvSpPr>
          <p:cNvPr id="1479" name="Google Shape;1479;g33533d8eb05_0_1800"/>
          <p:cNvSpPr txBox="1"/>
          <p:nvPr/>
        </p:nvSpPr>
        <p:spPr>
          <a:xfrm>
            <a:off x="774700" y="696150"/>
            <a:ext cx="106680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SOJONER TRUTH: MUJER NEGRA, POBRE, ESTADOUNIDENSE  DEL SIGLO XIX</a:t>
            </a:r>
            <a:endParaRPr sz="1700" b="1" i="0" u="none" strike="noStrike" cap="none">
              <a:solidFill>
                <a:srgbClr val="ED3F5C"/>
              </a:solidFill>
              <a:latin typeface="Arial"/>
              <a:ea typeface="Arial"/>
              <a:cs typeface="Arial"/>
              <a:sym typeface="Arial"/>
            </a:endParaRPr>
          </a:p>
        </p:txBody>
      </p:sp>
      <p:sp>
        <p:nvSpPr>
          <p:cNvPr id="1480" name="Google Shape;1480;g33533d8eb05_0_1800"/>
          <p:cNvSpPr/>
          <p:nvPr/>
        </p:nvSpPr>
        <p:spPr>
          <a:xfrm>
            <a:off x="5715614" y="3043759"/>
            <a:ext cx="370786" cy="353232"/>
          </a:xfrm>
          <a:custGeom>
            <a:avLst/>
            <a:gdLst/>
            <a:ahLst/>
            <a:cxnLst/>
            <a:rect l="l" t="t" r="r" b="b"/>
            <a:pathLst>
              <a:path w="8583" h="9851" extrusionOk="0">
                <a:moveTo>
                  <a:pt x="7221" y="508"/>
                </a:moveTo>
                <a:lnTo>
                  <a:pt x="7379" y="951"/>
                </a:lnTo>
                <a:lnTo>
                  <a:pt x="6778" y="1553"/>
                </a:lnTo>
                <a:lnTo>
                  <a:pt x="6588" y="1109"/>
                </a:lnTo>
                <a:lnTo>
                  <a:pt x="7221" y="508"/>
                </a:lnTo>
                <a:close/>
                <a:moveTo>
                  <a:pt x="7633" y="1236"/>
                </a:moveTo>
                <a:lnTo>
                  <a:pt x="8044" y="1394"/>
                </a:lnTo>
                <a:lnTo>
                  <a:pt x="7443" y="1996"/>
                </a:lnTo>
                <a:lnTo>
                  <a:pt x="6999" y="1838"/>
                </a:lnTo>
                <a:lnTo>
                  <a:pt x="7633" y="1236"/>
                </a:lnTo>
                <a:close/>
                <a:moveTo>
                  <a:pt x="3642" y="3326"/>
                </a:moveTo>
                <a:cubicBezTo>
                  <a:pt x="3991" y="3326"/>
                  <a:pt x="4339" y="3453"/>
                  <a:pt x="4593" y="3675"/>
                </a:cubicBezTo>
                <a:lnTo>
                  <a:pt x="4023" y="4213"/>
                </a:lnTo>
                <a:cubicBezTo>
                  <a:pt x="3928" y="4150"/>
                  <a:pt x="3769" y="4118"/>
                  <a:pt x="3642" y="4118"/>
                </a:cubicBezTo>
                <a:cubicBezTo>
                  <a:pt x="3231" y="4118"/>
                  <a:pt x="2914" y="4435"/>
                  <a:pt x="2914" y="4846"/>
                </a:cubicBezTo>
                <a:cubicBezTo>
                  <a:pt x="2914" y="5258"/>
                  <a:pt x="3231" y="5575"/>
                  <a:pt x="3642" y="5575"/>
                </a:cubicBezTo>
                <a:cubicBezTo>
                  <a:pt x="4054" y="5575"/>
                  <a:pt x="4371" y="5258"/>
                  <a:pt x="4371" y="4846"/>
                </a:cubicBezTo>
                <a:cubicBezTo>
                  <a:pt x="4371" y="4720"/>
                  <a:pt x="4339" y="4593"/>
                  <a:pt x="4276" y="4498"/>
                </a:cubicBezTo>
                <a:lnTo>
                  <a:pt x="4846" y="3928"/>
                </a:lnTo>
                <a:cubicBezTo>
                  <a:pt x="5036" y="4181"/>
                  <a:pt x="5131" y="4498"/>
                  <a:pt x="5131" y="4846"/>
                </a:cubicBezTo>
                <a:cubicBezTo>
                  <a:pt x="5131" y="5670"/>
                  <a:pt x="4466" y="6366"/>
                  <a:pt x="3642" y="6366"/>
                </a:cubicBezTo>
                <a:cubicBezTo>
                  <a:pt x="2819" y="6366"/>
                  <a:pt x="2122" y="5670"/>
                  <a:pt x="2122" y="4846"/>
                </a:cubicBezTo>
                <a:cubicBezTo>
                  <a:pt x="2122" y="4023"/>
                  <a:pt x="2819" y="3326"/>
                  <a:pt x="3642" y="3326"/>
                </a:cubicBezTo>
                <a:close/>
                <a:moveTo>
                  <a:pt x="3642" y="2123"/>
                </a:moveTo>
                <a:cubicBezTo>
                  <a:pt x="4339" y="2123"/>
                  <a:pt x="4973" y="2376"/>
                  <a:pt x="5448" y="2820"/>
                </a:cubicBezTo>
                <a:lnTo>
                  <a:pt x="4941" y="3326"/>
                </a:lnTo>
                <a:cubicBezTo>
                  <a:pt x="4593" y="3010"/>
                  <a:pt x="4118" y="2820"/>
                  <a:pt x="3642" y="2820"/>
                </a:cubicBezTo>
                <a:cubicBezTo>
                  <a:pt x="2534" y="2820"/>
                  <a:pt x="1616" y="3738"/>
                  <a:pt x="1616" y="4846"/>
                </a:cubicBezTo>
                <a:cubicBezTo>
                  <a:pt x="1616" y="5955"/>
                  <a:pt x="2534" y="6841"/>
                  <a:pt x="3642" y="6841"/>
                </a:cubicBezTo>
                <a:cubicBezTo>
                  <a:pt x="4751" y="6841"/>
                  <a:pt x="5638" y="5955"/>
                  <a:pt x="5638" y="4846"/>
                </a:cubicBezTo>
                <a:cubicBezTo>
                  <a:pt x="5638" y="4371"/>
                  <a:pt x="5479" y="3928"/>
                  <a:pt x="5194" y="3611"/>
                </a:cubicBezTo>
                <a:lnTo>
                  <a:pt x="5733" y="3105"/>
                </a:lnTo>
                <a:cubicBezTo>
                  <a:pt x="6113" y="3580"/>
                  <a:pt x="6366" y="4181"/>
                  <a:pt x="6366" y="4846"/>
                </a:cubicBezTo>
                <a:cubicBezTo>
                  <a:pt x="6366" y="6335"/>
                  <a:pt x="5131" y="7570"/>
                  <a:pt x="3642" y="7570"/>
                </a:cubicBezTo>
                <a:cubicBezTo>
                  <a:pt x="2122" y="7570"/>
                  <a:pt x="919" y="6335"/>
                  <a:pt x="919" y="4846"/>
                </a:cubicBezTo>
                <a:cubicBezTo>
                  <a:pt x="919" y="3358"/>
                  <a:pt x="2122" y="2123"/>
                  <a:pt x="3642" y="2123"/>
                </a:cubicBezTo>
                <a:close/>
                <a:moveTo>
                  <a:pt x="7316" y="1"/>
                </a:moveTo>
                <a:cubicBezTo>
                  <a:pt x="7253" y="1"/>
                  <a:pt x="7189" y="33"/>
                  <a:pt x="7158" y="64"/>
                </a:cubicBezTo>
                <a:lnTo>
                  <a:pt x="6271" y="951"/>
                </a:lnTo>
                <a:cubicBezTo>
                  <a:pt x="6208" y="1014"/>
                  <a:pt x="6208" y="1078"/>
                  <a:pt x="6239" y="1141"/>
                </a:cubicBezTo>
                <a:lnTo>
                  <a:pt x="6493" y="1838"/>
                </a:lnTo>
                <a:lnTo>
                  <a:pt x="6113" y="2218"/>
                </a:lnTo>
                <a:cubicBezTo>
                  <a:pt x="5448" y="1616"/>
                  <a:pt x="4593" y="1236"/>
                  <a:pt x="3642" y="1236"/>
                </a:cubicBezTo>
                <a:cubicBezTo>
                  <a:pt x="1647" y="1236"/>
                  <a:pt x="1" y="2851"/>
                  <a:pt x="1" y="4846"/>
                </a:cubicBezTo>
                <a:cubicBezTo>
                  <a:pt x="1" y="6240"/>
                  <a:pt x="792" y="7443"/>
                  <a:pt x="1932" y="8045"/>
                </a:cubicBezTo>
                <a:lnTo>
                  <a:pt x="1204" y="9850"/>
                </a:lnTo>
                <a:lnTo>
                  <a:pt x="1964" y="9850"/>
                </a:lnTo>
                <a:lnTo>
                  <a:pt x="2597" y="8330"/>
                </a:lnTo>
                <a:cubicBezTo>
                  <a:pt x="2882" y="8393"/>
                  <a:pt x="3167" y="8457"/>
                  <a:pt x="3452" y="8457"/>
                </a:cubicBezTo>
                <a:lnTo>
                  <a:pt x="3452" y="9850"/>
                </a:lnTo>
                <a:lnTo>
                  <a:pt x="4181" y="9850"/>
                </a:lnTo>
                <a:lnTo>
                  <a:pt x="4181" y="8425"/>
                </a:lnTo>
                <a:cubicBezTo>
                  <a:pt x="4371" y="8393"/>
                  <a:pt x="4529" y="8362"/>
                  <a:pt x="4688" y="8298"/>
                </a:cubicBezTo>
                <a:lnTo>
                  <a:pt x="5321" y="9850"/>
                </a:lnTo>
                <a:lnTo>
                  <a:pt x="6113" y="9850"/>
                </a:lnTo>
                <a:lnTo>
                  <a:pt x="5353" y="8013"/>
                </a:lnTo>
                <a:cubicBezTo>
                  <a:pt x="6493" y="7412"/>
                  <a:pt x="7253" y="6208"/>
                  <a:pt x="7253" y="4846"/>
                </a:cubicBezTo>
                <a:cubicBezTo>
                  <a:pt x="7253" y="3928"/>
                  <a:pt x="6904" y="3105"/>
                  <a:pt x="6366" y="2471"/>
                </a:cubicBezTo>
                <a:lnTo>
                  <a:pt x="6746" y="2091"/>
                </a:lnTo>
                <a:lnTo>
                  <a:pt x="7411" y="2376"/>
                </a:lnTo>
                <a:cubicBezTo>
                  <a:pt x="7443" y="2376"/>
                  <a:pt x="7474" y="2408"/>
                  <a:pt x="7506" y="2408"/>
                </a:cubicBezTo>
                <a:cubicBezTo>
                  <a:pt x="7538" y="2408"/>
                  <a:pt x="7601" y="2376"/>
                  <a:pt x="7633" y="2344"/>
                </a:cubicBezTo>
                <a:lnTo>
                  <a:pt x="8520" y="1458"/>
                </a:lnTo>
                <a:cubicBezTo>
                  <a:pt x="8551" y="1426"/>
                  <a:pt x="8583" y="1363"/>
                  <a:pt x="8551" y="1299"/>
                </a:cubicBezTo>
                <a:cubicBezTo>
                  <a:pt x="8551" y="1236"/>
                  <a:pt x="8488" y="1173"/>
                  <a:pt x="8456" y="1173"/>
                </a:cubicBezTo>
                <a:lnTo>
                  <a:pt x="7728" y="888"/>
                </a:lnTo>
                <a:lnTo>
                  <a:pt x="7443" y="128"/>
                </a:lnTo>
                <a:cubicBezTo>
                  <a:pt x="7411" y="64"/>
                  <a:pt x="7379" y="33"/>
                  <a:pt x="7316"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g33533d8eb05_0_1826"/>
          <p:cNvSpPr txBox="1"/>
          <p:nvPr/>
        </p:nvSpPr>
        <p:spPr>
          <a:xfrm>
            <a:off x="774700" y="637875"/>
            <a:ext cx="61341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INTERSECCIONALIDAD </a:t>
            </a:r>
            <a:endParaRPr sz="1700" b="1" i="0" u="none" strike="noStrike" cap="none">
              <a:solidFill>
                <a:srgbClr val="ED3F5C"/>
              </a:solidFill>
              <a:latin typeface="Arial"/>
              <a:ea typeface="Arial"/>
              <a:cs typeface="Arial"/>
              <a:sym typeface="Arial"/>
            </a:endParaRPr>
          </a:p>
        </p:txBody>
      </p:sp>
      <p:grpSp>
        <p:nvGrpSpPr>
          <p:cNvPr id="1487" name="Google Shape;1487;g33533d8eb05_0_1826"/>
          <p:cNvGrpSpPr/>
          <p:nvPr/>
        </p:nvGrpSpPr>
        <p:grpSpPr>
          <a:xfrm>
            <a:off x="4327302" y="2262760"/>
            <a:ext cx="1802724" cy="1509843"/>
            <a:chOff x="3212547" y="1846984"/>
            <a:chExt cx="1382775" cy="1323611"/>
          </a:xfrm>
        </p:grpSpPr>
        <p:sp>
          <p:nvSpPr>
            <p:cNvPr id="1488" name="Google Shape;1488;g33533d8eb05_0_1826"/>
            <p:cNvSpPr/>
            <p:nvPr/>
          </p:nvSpPr>
          <p:spPr>
            <a:xfrm>
              <a:off x="3212547" y="1846984"/>
              <a:ext cx="1382775" cy="1323611"/>
            </a:xfrm>
            <a:custGeom>
              <a:avLst/>
              <a:gdLst/>
              <a:ahLst/>
              <a:cxnLst/>
              <a:rect l="l" t="t" r="r" b="b"/>
              <a:pathLst>
                <a:path w="42817" h="40985" extrusionOk="0">
                  <a:moveTo>
                    <a:pt x="29150" y="380"/>
                  </a:moveTo>
                  <a:cubicBezTo>
                    <a:pt x="29165" y="380"/>
                    <a:pt x="29182" y="381"/>
                    <a:pt x="29199" y="385"/>
                  </a:cubicBezTo>
                  <a:lnTo>
                    <a:pt x="42057" y="733"/>
                  </a:lnTo>
                  <a:lnTo>
                    <a:pt x="42437" y="13622"/>
                  </a:lnTo>
                  <a:cubicBezTo>
                    <a:pt x="42437" y="13781"/>
                    <a:pt x="42310" y="13844"/>
                    <a:pt x="42278" y="13844"/>
                  </a:cubicBezTo>
                  <a:cubicBezTo>
                    <a:pt x="42262" y="13860"/>
                    <a:pt x="42223" y="13876"/>
                    <a:pt x="42175" y="13876"/>
                  </a:cubicBezTo>
                  <a:cubicBezTo>
                    <a:pt x="42128" y="13876"/>
                    <a:pt x="42072" y="13860"/>
                    <a:pt x="42025" y="13812"/>
                  </a:cubicBezTo>
                  <a:lnTo>
                    <a:pt x="40030" y="11849"/>
                  </a:lnTo>
                  <a:lnTo>
                    <a:pt x="37211" y="14667"/>
                  </a:lnTo>
                  <a:lnTo>
                    <a:pt x="37243" y="14794"/>
                  </a:lnTo>
                  <a:cubicBezTo>
                    <a:pt x="40346" y="21698"/>
                    <a:pt x="38826" y="29900"/>
                    <a:pt x="33506" y="35252"/>
                  </a:cubicBezTo>
                  <a:cubicBezTo>
                    <a:pt x="29927" y="38815"/>
                    <a:pt x="25232" y="40596"/>
                    <a:pt x="20537" y="40596"/>
                  </a:cubicBezTo>
                  <a:cubicBezTo>
                    <a:pt x="15843" y="40596"/>
                    <a:pt x="11148" y="38815"/>
                    <a:pt x="7569" y="35252"/>
                  </a:cubicBezTo>
                  <a:cubicBezTo>
                    <a:pt x="412" y="28095"/>
                    <a:pt x="412" y="16472"/>
                    <a:pt x="7569" y="9315"/>
                  </a:cubicBezTo>
                  <a:cubicBezTo>
                    <a:pt x="11053" y="5832"/>
                    <a:pt x="15803" y="3963"/>
                    <a:pt x="20585" y="3963"/>
                  </a:cubicBezTo>
                  <a:cubicBezTo>
                    <a:pt x="23118" y="3963"/>
                    <a:pt x="25652" y="4470"/>
                    <a:pt x="28027" y="5547"/>
                  </a:cubicBezTo>
                  <a:lnTo>
                    <a:pt x="28122" y="5610"/>
                  </a:lnTo>
                  <a:lnTo>
                    <a:pt x="30972" y="2760"/>
                  </a:lnTo>
                  <a:lnTo>
                    <a:pt x="29009" y="796"/>
                  </a:lnTo>
                  <a:cubicBezTo>
                    <a:pt x="28882" y="670"/>
                    <a:pt x="28946" y="543"/>
                    <a:pt x="28946" y="511"/>
                  </a:cubicBezTo>
                  <a:cubicBezTo>
                    <a:pt x="28974" y="483"/>
                    <a:pt x="29027" y="380"/>
                    <a:pt x="29150" y="380"/>
                  </a:cubicBezTo>
                  <a:close/>
                  <a:moveTo>
                    <a:pt x="29135" y="1"/>
                  </a:moveTo>
                  <a:cubicBezTo>
                    <a:pt x="28909" y="1"/>
                    <a:pt x="28713" y="153"/>
                    <a:pt x="28597" y="385"/>
                  </a:cubicBezTo>
                  <a:cubicBezTo>
                    <a:pt x="28502" y="606"/>
                    <a:pt x="28566" y="891"/>
                    <a:pt x="28724" y="1081"/>
                  </a:cubicBezTo>
                  <a:lnTo>
                    <a:pt x="30434" y="2760"/>
                  </a:lnTo>
                  <a:lnTo>
                    <a:pt x="28059" y="5135"/>
                  </a:lnTo>
                  <a:cubicBezTo>
                    <a:pt x="25667" y="4090"/>
                    <a:pt x="23129" y="3584"/>
                    <a:pt x="20608" y="3584"/>
                  </a:cubicBezTo>
                  <a:cubicBezTo>
                    <a:pt x="15717" y="3584"/>
                    <a:pt x="10889" y="5489"/>
                    <a:pt x="7316" y="9062"/>
                  </a:cubicBezTo>
                  <a:cubicBezTo>
                    <a:pt x="0" y="16346"/>
                    <a:pt x="0" y="28222"/>
                    <a:pt x="7316" y="35505"/>
                  </a:cubicBezTo>
                  <a:cubicBezTo>
                    <a:pt x="10958" y="39147"/>
                    <a:pt x="15740" y="40984"/>
                    <a:pt x="20522" y="40984"/>
                  </a:cubicBezTo>
                  <a:cubicBezTo>
                    <a:pt x="25335" y="40984"/>
                    <a:pt x="30117" y="39147"/>
                    <a:pt x="33759" y="35505"/>
                  </a:cubicBezTo>
                  <a:cubicBezTo>
                    <a:pt x="39175" y="30090"/>
                    <a:pt x="40727" y="21761"/>
                    <a:pt x="37655" y="14762"/>
                  </a:cubicBezTo>
                  <a:lnTo>
                    <a:pt x="40030" y="12355"/>
                  </a:lnTo>
                  <a:lnTo>
                    <a:pt x="41740" y="14066"/>
                  </a:lnTo>
                  <a:cubicBezTo>
                    <a:pt x="41863" y="14188"/>
                    <a:pt x="42025" y="14258"/>
                    <a:pt x="42184" y="14258"/>
                  </a:cubicBezTo>
                  <a:cubicBezTo>
                    <a:pt x="42272" y="14258"/>
                    <a:pt x="42358" y="14237"/>
                    <a:pt x="42437" y="14192"/>
                  </a:cubicBezTo>
                  <a:cubicBezTo>
                    <a:pt x="42690" y="14097"/>
                    <a:pt x="42817" y="13876"/>
                    <a:pt x="42817" y="13591"/>
                  </a:cubicBezTo>
                  <a:lnTo>
                    <a:pt x="42437" y="385"/>
                  </a:lnTo>
                  <a:lnTo>
                    <a:pt x="29199" y="5"/>
                  </a:lnTo>
                  <a:cubicBezTo>
                    <a:pt x="29177" y="2"/>
                    <a:pt x="29156" y="1"/>
                    <a:pt x="2913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g33533d8eb05_0_1826"/>
            <p:cNvSpPr/>
            <p:nvPr/>
          </p:nvSpPr>
          <p:spPr>
            <a:xfrm>
              <a:off x="3362880" y="2053704"/>
              <a:ext cx="1025851" cy="1025851"/>
            </a:xfrm>
            <a:custGeom>
              <a:avLst/>
              <a:gdLst/>
              <a:ahLst/>
              <a:cxnLst/>
              <a:rect l="l" t="t" r="r" b="b"/>
              <a:pathLst>
                <a:path w="31765" h="31765" extrusionOk="0">
                  <a:moveTo>
                    <a:pt x="15867" y="1"/>
                  </a:moveTo>
                  <a:cubicBezTo>
                    <a:pt x="7094" y="1"/>
                    <a:pt x="0" y="7095"/>
                    <a:pt x="0" y="15867"/>
                  </a:cubicBezTo>
                  <a:cubicBezTo>
                    <a:pt x="0" y="24639"/>
                    <a:pt x="7094" y="31765"/>
                    <a:pt x="15867" y="31765"/>
                  </a:cubicBezTo>
                  <a:cubicBezTo>
                    <a:pt x="24639" y="31765"/>
                    <a:pt x="31765" y="24639"/>
                    <a:pt x="31765" y="15867"/>
                  </a:cubicBezTo>
                  <a:cubicBezTo>
                    <a:pt x="31765" y="7095"/>
                    <a:pt x="24639" y="1"/>
                    <a:pt x="15867"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Conferencia de Durban</a:t>
              </a:r>
              <a:endParaRPr sz="1400" b="1" i="0" u="none" strike="noStrike" cap="none">
                <a:solidFill>
                  <a:schemeClr val="lt1"/>
                </a:solidFill>
                <a:latin typeface="Arial"/>
                <a:ea typeface="Arial"/>
                <a:cs typeface="Arial"/>
                <a:sym typeface="Arial"/>
              </a:endParaRPr>
            </a:p>
          </p:txBody>
        </p:sp>
      </p:grpSp>
      <p:grpSp>
        <p:nvGrpSpPr>
          <p:cNvPr id="1490" name="Google Shape;1490;g33533d8eb05_0_1826"/>
          <p:cNvGrpSpPr/>
          <p:nvPr/>
        </p:nvGrpSpPr>
        <p:grpSpPr>
          <a:xfrm>
            <a:off x="6133983" y="1818114"/>
            <a:ext cx="1802766" cy="1509990"/>
            <a:chOff x="4598357" y="1457183"/>
            <a:chExt cx="1382807" cy="1323740"/>
          </a:xfrm>
        </p:grpSpPr>
        <p:sp>
          <p:nvSpPr>
            <p:cNvPr id="1491" name="Google Shape;1491;g33533d8eb05_0_1826"/>
            <p:cNvSpPr/>
            <p:nvPr/>
          </p:nvSpPr>
          <p:spPr>
            <a:xfrm>
              <a:off x="4598357" y="1457183"/>
              <a:ext cx="1382807" cy="1323740"/>
            </a:xfrm>
            <a:custGeom>
              <a:avLst/>
              <a:gdLst/>
              <a:ahLst/>
              <a:cxnLst/>
              <a:rect l="l" t="t" r="r" b="b"/>
              <a:pathLst>
                <a:path w="42818" h="40989" extrusionOk="0">
                  <a:moveTo>
                    <a:pt x="20510" y="373"/>
                  </a:moveTo>
                  <a:cubicBezTo>
                    <a:pt x="25201" y="373"/>
                    <a:pt x="29896" y="2162"/>
                    <a:pt x="33475" y="5741"/>
                  </a:cubicBezTo>
                  <a:cubicBezTo>
                    <a:pt x="38795" y="11061"/>
                    <a:pt x="40315" y="19295"/>
                    <a:pt x="37243" y="26167"/>
                  </a:cubicBezTo>
                  <a:lnTo>
                    <a:pt x="37180" y="26294"/>
                  </a:lnTo>
                  <a:lnTo>
                    <a:pt x="40030" y="29144"/>
                  </a:lnTo>
                  <a:lnTo>
                    <a:pt x="41994" y="27181"/>
                  </a:lnTo>
                  <a:cubicBezTo>
                    <a:pt x="42057" y="27117"/>
                    <a:pt x="42121" y="27101"/>
                    <a:pt x="42172" y="27101"/>
                  </a:cubicBezTo>
                  <a:cubicBezTo>
                    <a:pt x="42223" y="27101"/>
                    <a:pt x="42263" y="27117"/>
                    <a:pt x="42279" y="27117"/>
                  </a:cubicBezTo>
                  <a:cubicBezTo>
                    <a:pt x="42311" y="27117"/>
                    <a:pt x="42437" y="27181"/>
                    <a:pt x="42437" y="27339"/>
                  </a:cubicBezTo>
                  <a:lnTo>
                    <a:pt x="42057" y="40228"/>
                  </a:lnTo>
                  <a:lnTo>
                    <a:pt x="29168" y="40608"/>
                  </a:lnTo>
                  <a:cubicBezTo>
                    <a:pt x="29010" y="40608"/>
                    <a:pt x="28946" y="40482"/>
                    <a:pt x="28946" y="40450"/>
                  </a:cubicBezTo>
                  <a:cubicBezTo>
                    <a:pt x="28915" y="40418"/>
                    <a:pt x="28883" y="40292"/>
                    <a:pt x="28978" y="40165"/>
                  </a:cubicBezTo>
                  <a:lnTo>
                    <a:pt x="30941" y="38201"/>
                  </a:lnTo>
                  <a:lnTo>
                    <a:pt x="28123" y="35383"/>
                  </a:lnTo>
                  <a:lnTo>
                    <a:pt x="27996" y="35415"/>
                  </a:lnTo>
                  <a:cubicBezTo>
                    <a:pt x="25619" y="36488"/>
                    <a:pt x="23080" y="37008"/>
                    <a:pt x="20554" y="37008"/>
                  </a:cubicBezTo>
                  <a:cubicBezTo>
                    <a:pt x="15777" y="37008"/>
                    <a:pt x="11050" y="35147"/>
                    <a:pt x="7570" y="31646"/>
                  </a:cubicBezTo>
                  <a:cubicBezTo>
                    <a:pt x="412" y="24520"/>
                    <a:pt x="412" y="12866"/>
                    <a:pt x="7570" y="5741"/>
                  </a:cubicBezTo>
                  <a:cubicBezTo>
                    <a:pt x="11132" y="2162"/>
                    <a:pt x="15819" y="373"/>
                    <a:pt x="20510" y="373"/>
                  </a:cubicBezTo>
                  <a:close/>
                  <a:moveTo>
                    <a:pt x="20506" y="1"/>
                  </a:moveTo>
                  <a:cubicBezTo>
                    <a:pt x="15716" y="1"/>
                    <a:pt x="10926" y="1830"/>
                    <a:pt x="7285" y="5487"/>
                  </a:cubicBezTo>
                  <a:cubicBezTo>
                    <a:pt x="1" y="12771"/>
                    <a:pt x="1" y="24647"/>
                    <a:pt x="7285" y="31931"/>
                  </a:cubicBezTo>
                  <a:cubicBezTo>
                    <a:pt x="10849" y="35495"/>
                    <a:pt x="15676" y="37386"/>
                    <a:pt x="20555" y="37386"/>
                  </a:cubicBezTo>
                  <a:cubicBezTo>
                    <a:pt x="23088" y="37386"/>
                    <a:pt x="25636" y="36876"/>
                    <a:pt x="28028" y="35826"/>
                  </a:cubicBezTo>
                  <a:lnTo>
                    <a:pt x="30435" y="38201"/>
                  </a:lnTo>
                  <a:lnTo>
                    <a:pt x="28725" y="39912"/>
                  </a:lnTo>
                  <a:cubicBezTo>
                    <a:pt x="28534" y="40102"/>
                    <a:pt x="28471" y="40355"/>
                    <a:pt x="28598" y="40608"/>
                  </a:cubicBezTo>
                  <a:cubicBezTo>
                    <a:pt x="28693" y="40830"/>
                    <a:pt x="28915" y="40988"/>
                    <a:pt x="29168" y="40988"/>
                  </a:cubicBezTo>
                  <a:lnTo>
                    <a:pt x="42406" y="40608"/>
                  </a:lnTo>
                  <a:lnTo>
                    <a:pt x="42786" y="27371"/>
                  </a:lnTo>
                  <a:cubicBezTo>
                    <a:pt x="42817" y="27117"/>
                    <a:pt x="42659" y="26864"/>
                    <a:pt x="42406" y="26769"/>
                  </a:cubicBezTo>
                  <a:cubicBezTo>
                    <a:pt x="42334" y="26738"/>
                    <a:pt x="42257" y="26724"/>
                    <a:pt x="42178" y="26724"/>
                  </a:cubicBezTo>
                  <a:cubicBezTo>
                    <a:pt x="42011" y="26724"/>
                    <a:pt x="41838" y="26788"/>
                    <a:pt x="41709" y="26896"/>
                  </a:cubicBezTo>
                  <a:lnTo>
                    <a:pt x="40030" y="28606"/>
                  </a:lnTo>
                  <a:lnTo>
                    <a:pt x="37655" y="26231"/>
                  </a:lnTo>
                  <a:cubicBezTo>
                    <a:pt x="40727" y="19200"/>
                    <a:pt x="39144" y="10903"/>
                    <a:pt x="33728" y="5487"/>
                  </a:cubicBezTo>
                  <a:cubicBezTo>
                    <a:pt x="30086" y="1830"/>
                    <a:pt x="25296" y="1"/>
                    <a:pt x="20506" y="1"/>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g33533d8eb05_0_1826"/>
            <p:cNvSpPr/>
            <p:nvPr/>
          </p:nvSpPr>
          <p:spPr>
            <a:xfrm>
              <a:off x="4747689" y="1548481"/>
              <a:ext cx="1025851" cy="1025851"/>
            </a:xfrm>
            <a:custGeom>
              <a:avLst/>
              <a:gdLst/>
              <a:ahLst/>
              <a:cxnLst/>
              <a:rect l="l" t="t" r="r" b="b"/>
              <a:pathLst>
                <a:path w="31765" h="31765" extrusionOk="0">
                  <a:moveTo>
                    <a:pt x="15898" y="0"/>
                  </a:moveTo>
                  <a:cubicBezTo>
                    <a:pt x="7126" y="0"/>
                    <a:pt x="0" y="7094"/>
                    <a:pt x="0" y="15866"/>
                  </a:cubicBezTo>
                  <a:cubicBezTo>
                    <a:pt x="0" y="24639"/>
                    <a:pt x="7126" y="31764"/>
                    <a:pt x="15898" y="31764"/>
                  </a:cubicBezTo>
                  <a:cubicBezTo>
                    <a:pt x="24671" y="31764"/>
                    <a:pt x="31764" y="24639"/>
                    <a:pt x="31764" y="15866"/>
                  </a:cubicBezTo>
                  <a:cubicBezTo>
                    <a:pt x="31764" y="7094"/>
                    <a:pt x="24671" y="0"/>
                    <a:pt x="15898" y="0"/>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Feminismo Blanco </a:t>
              </a:r>
              <a:endParaRPr sz="1400" b="1" i="0" u="none" strike="noStrike" cap="none">
                <a:solidFill>
                  <a:schemeClr val="lt1"/>
                </a:solidFill>
                <a:latin typeface="Arial"/>
                <a:ea typeface="Arial"/>
                <a:cs typeface="Arial"/>
                <a:sym typeface="Arial"/>
              </a:endParaRPr>
            </a:p>
          </p:txBody>
        </p:sp>
      </p:grpSp>
      <p:grpSp>
        <p:nvGrpSpPr>
          <p:cNvPr id="1493" name="Google Shape;1493;g33533d8eb05_0_1826"/>
          <p:cNvGrpSpPr/>
          <p:nvPr/>
        </p:nvGrpSpPr>
        <p:grpSpPr>
          <a:xfrm>
            <a:off x="9724736" y="1816088"/>
            <a:ext cx="1732075" cy="1381348"/>
            <a:chOff x="7352636" y="1455407"/>
            <a:chExt cx="1328584" cy="1210966"/>
          </a:xfrm>
        </p:grpSpPr>
        <p:sp>
          <p:nvSpPr>
            <p:cNvPr id="1494" name="Google Shape;1494;g33533d8eb05_0_1826"/>
            <p:cNvSpPr/>
            <p:nvPr/>
          </p:nvSpPr>
          <p:spPr>
            <a:xfrm>
              <a:off x="7352636" y="1455407"/>
              <a:ext cx="1328584" cy="1210966"/>
            </a:xfrm>
            <a:custGeom>
              <a:avLst/>
              <a:gdLst/>
              <a:ahLst/>
              <a:cxnLst/>
              <a:rect l="l" t="t" r="r" b="b"/>
              <a:pathLst>
                <a:path w="41139" h="37497" extrusionOk="0">
                  <a:moveTo>
                    <a:pt x="20554" y="380"/>
                  </a:moveTo>
                  <a:cubicBezTo>
                    <a:pt x="25272" y="380"/>
                    <a:pt x="29959" y="2186"/>
                    <a:pt x="33570" y="5764"/>
                  </a:cubicBezTo>
                  <a:cubicBezTo>
                    <a:pt x="40727" y="12921"/>
                    <a:pt x="40727" y="24575"/>
                    <a:pt x="33570" y="31733"/>
                  </a:cubicBezTo>
                  <a:cubicBezTo>
                    <a:pt x="29975" y="35311"/>
                    <a:pt x="25264" y="37101"/>
                    <a:pt x="20558" y="37101"/>
                  </a:cubicBezTo>
                  <a:cubicBezTo>
                    <a:pt x="15851" y="37101"/>
                    <a:pt x="11148" y="35311"/>
                    <a:pt x="7569" y="31733"/>
                  </a:cubicBezTo>
                  <a:cubicBezTo>
                    <a:pt x="412" y="24575"/>
                    <a:pt x="412" y="12921"/>
                    <a:pt x="7569" y="5764"/>
                  </a:cubicBezTo>
                  <a:cubicBezTo>
                    <a:pt x="11148" y="2186"/>
                    <a:pt x="15867" y="380"/>
                    <a:pt x="20554" y="380"/>
                  </a:cubicBezTo>
                  <a:close/>
                  <a:moveTo>
                    <a:pt x="20554" y="0"/>
                  </a:moveTo>
                  <a:cubicBezTo>
                    <a:pt x="15550" y="0"/>
                    <a:pt x="10863" y="1964"/>
                    <a:pt x="7316" y="5511"/>
                  </a:cubicBezTo>
                  <a:cubicBezTo>
                    <a:pt x="0" y="12795"/>
                    <a:pt x="0" y="24702"/>
                    <a:pt x="7316" y="32018"/>
                  </a:cubicBezTo>
                  <a:cubicBezTo>
                    <a:pt x="10863" y="35565"/>
                    <a:pt x="15550" y="37496"/>
                    <a:pt x="20554" y="37496"/>
                  </a:cubicBezTo>
                  <a:cubicBezTo>
                    <a:pt x="25589" y="37496"/>
                    <a:pt x="30276" y="35565"/>
                    <a:pt x="33823" y="32018"/>
                  </a:cubicBezTo>
                  <a:cubicBezTo>
                    <a:pt x="41139" y="24702"/>
                    <a:pt x="41139" y="12795"/>
                    <a:pt x="33823" y="5511"/>
                  </a:cubicBezTo>
                  <a:cubicBezTo>
                    <a:pt x="30276" y="1964"/>
                    <a:pt x="25589" y="0"/>
                    <a:pt x="2055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g33533d8eb05_0_1826"/>
            <p:cNvSpPr/>
            <p:nvPr/>
          </p:nvSpPr>
          <p:spPr>
            <a:xfrm>
              <a:off x="7472191" y="1548475"/>
              <a:ext cx="1058727" cy="1025851"/>
            </a:xfrm>
            <a:custGeom>
              <a:avLst/>
              <a:gdLst/>
              <a:ahLst/>
              <a:cxnLst/>
              <a:rect l="l" t="t" r="r" b="b"/>
              <a:pathLst>
                <a:path w="31765" h="31765" extrusionOk="0">
                  <a:moveTo>
                    <a:pt x="15866" y="0"/>
                  </a:moveTo>
                  <a:cubicBezTo>
                    <a:pt x="7094" y="0"/>
                    <a:pt x="0" y="7094"/>
                    <a:pt x="0" y="15866"/>
                  </a:cubicBezTo>
                  <a:cubicBezTo>
                    <a:pt x="0" y="24639"/>
                    <a:pt x="7094" y="31764"/>
                    <a:pt x="15866" y="31764"/>
                  </a:cubicBezTo>
                  <a:cubicBezTo>
                    <a:pt x="24639" y="31764"/>
                    <a:pt x="31764" y="24639"/>
                    <a:pt x="31764" y="15866"/>
                  </a:cubicBezTo>
                  <a:cubicBezTo>
                    <a:pt x="31764" y="7094"/>
                    <a:pt x="24639" y="0"/>
                    <a:pt x="1586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Interpretación de clase</a:t>
              </a:r>
              <a:endParaRPr sz="1400" b="1" i="0" u="none" strike="noStrike" cap="none">
                <a:solidFill>
                  <a:schemeClr val="lt1"/>
                </a:solidFill>
                <a:latin typeface="Arial"/>
                <a:ea typeface="Arial"/>
                <a:cs typeface="Arial"/>
                <a:sym typeface="Arial"/>
              </a:endParaRPr>
            </a:p>
          </p:txBody>
        </p:sp>
      </p:grpSp>
      <p:sp>
        <p:nvSpPr>
          <p:cNvPr id="1496" name="Google Shape;1496;g33533d8eb05_0_1826"/>
          <p:cNvSpPr txBox="1"/>
          <p:nvPr/>
        </p:nvSpPr>
        <p:spPr>
          <a:xfrm>
            <a:off x="857705" y="41773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Feminismo negro anglosajón que criticaba a los antirracistas y al feminismo que piensa como objeto a la mujer blanca solamente </a:t>
            </a:r>
            <a:endParaRPr sz="1100" b="0" i="0" u="none" strike="noStrike" cap="none">
              <a:solidFill>
                <a:srgbClr val="000000"/>
              </a:solidFill>
              <a:latin typeface="Roboto"/>
              <a:ea typeface="Roboto"/>
              <a:cs typeface="Roboto"/>
              <a:sym typeface="Roboto"/>
            </a:endParaRPr>
          </a:p>
        </p:txBody>
      </p:sp>
      <p:sp>
        <p:nvSpPr>
          <p:cNvPr id="1497" name="Google Shape;1497;g33533d8eb05_0_1826"/>
          <p:cNvSpPr txBox="1"/>
          <p:nvPr/>
        </p:nvSpPr>
        <p:spPr>
          <a:xfrm>
            <a:off x="6230344" y="3961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Deja en evidencia las limitaciones por contemplar a la mujer y disidencias negras</a:t>
            </a:r>
            <a:endParaRPr sz="1100" b="0" i="0" u="none" strike="noStrike" cap="none">
              <a:solidFill>
                <a:srgbClr val="000000"/>
              </a:solidFill>
              <a:latin typeface="Roboto"/>
              <a:ea typeface="Roboto"/>
              <a:cs typeface="Roboto"/>
              <a:sym typeface="Roboto"/>
            </a:endParaRPr>
          </a:p>
        </p:txBody>
      </p:sp>
      <p:grpSp>
        <p:nvGrpSpPr>
          <p:cNvPr id="1498" name="Google Shape;1498;g33533d8eb05_0_1826"/>
          <p:cNvGrpSpPr/>
          <p:nvPr/>
        </p:nvGrpSpPr>
        <p:grpSpPr>
          <a:xfrm>
            <a:off x="2540577" y="1818114"/>
            <a:ext cx="1802766" cy="1509990"/>
            <a:chOff x="1842044" y="1457183"/>
            <a:chExt cx="1382807" cy="1323740"/>
          </a:xfrm>
        </p:grpSpPr>
        <p:sp>
          <p:nvSpPr>
            <p:cNvPr id="1499" name="Google Shape;1499;g33533d8eb05_0_1826"/>
            <p:cNvSpPr/>
            <p:nvPr/>
          </p:nvSpPr>
          <p:spPr>
            <a:xfrm>
              <a:off x="1842044" y="1457183"/>
              <a:ext cx="1382807" cy="1323740"/>
            </a:xfrm>
            <a:custGeom>
              <a:avLst/>
              <a:gdLst/>
              <a:ahLst/>
              <a:cxnLst/>
              <a:rect l="l" t="t" r="r" b="b"/>
              <a:pathLst>
                <a:path w="42818" h="40989" extrusionOk="0">
                  <a:moveTo>
                    <a:pt x="20534" y="373"/>
                  </a:moveTo>
                  <a:cubicBezTo>
                    <a:pt x="25225" y="373"/>
                    <a:pt x="29912" y="2162"/>
                    <a:pt x="33475" y="5741"/>
                  </a:cubicBezTo>
                  <a:cubicBezTo>
                    <a:pt x="38827" y="11061"/>
                    <a:pt x="40347" y="19295"/>
                    <a:pt x="37243" y="26167"/>
                  </a:cubicBezTo>
                  <a:lnTo>
                    <a:pt x="37212" y="26294"/>
                  </a:lnTo>
                  <a:lnTo>
                    <a:pt x="40030" y="29144"/>
                  </a:lnTo>
                  <a:lnTo>
                    <a:pt x="41994" y="27181"/>
                  </a:lnTo>
                  <a:cubicBezTo>
                    <a:pt x="42057" y="27117"/>
                    <a:pt x="42120" y="27101"/>
                    <a:pt x="42172" y="27101"/>
                  </a:cubicBezTo>
                  <a:cubicBezTo>
                    <a:pt x="42223" y="27101"/>
                    <a:pt x="42263" y="27117"/>
                    <a:pt x="42279" y="27117"/>
                  </a:cubicBezTo>
                  <a:cubicBezTo>
                    <a:pt x="42310" y="27117"/>
                    <a:pt x="42437" y="27181"/>
                    <a:pt x="42437" y="27339"/>
                  </a:cubicBezTo>
                  <a:lnTo>
                    <a:pt x="42057" y="40228"/>
                  </a:lnTo>
                  <a:lnTo>
                    <a:pt x="29168" y="40608"/>
                  </a:lnTo>
                  <a:cubicBezTo>
                    <a:pt x="29009" y="40608"/>
                    <a:pt x="28946" y="40482"/>
                    <a:pt x="28946" y="40450"/>
                  </a:cubicBezTo>
                  <a:cubicBezTo>
                    <a:pt x="28914" y="40418"/>
                    <a:pt x="28883" y="40292"/>
                    <a:pt x="29009" y="40165"/>
                  </a:cubicBezTo>
                  <a:lnTo>
                    <a:pt x="30973" y="38201"/>
                  </a:lnTo>
                  <a:lnTo>
                    <a:pt x="28123" y="35383"/>
                  </a:lnTo>
                  <a:lnTo>
                    <a:pt x="28028" y="35415"/>
                  </a:lnTo>
                  <a:cubicBezTo>
                    <a:pt x="25640" y="36488"/>
                    <a:pt x="23093" y="37008"/>
                    <a:pt x="20563" y="37008"/>
                  </a:cubicBezTo>
                  <a:cubicBezTo>
                    <a:pt x="15777" y="37008"/>
                    <a:pt x="11050" y="35147"/>
                    <a:pt x="7569" y="31646"/>
                  </a:cubicBezTo>
                  <a:cubicBezTo>
                    <a:pt x="412" y="24520"/>
                    <a:pt x="412" y="12866"/>
                    <a:pt x="7569" y="5741"/>
                  </a:cubicBezTo>
                  <a:cubicBezTo>
                    <a:pt x="11148" y="2162"/>
                    <a:pt x="15843" y="373"/>
                    <a:pt x="20534" y="373"/>
                  </a:cubicBezTo>
                  <a:close/>
                  <a:moveTo>
                    <a:pt x="20522" y="1"/>
                  </a:moveTo>
                  <a:cubicBezTo>
                    <a:pt x="15732" y="1"/>
                    <a:pt x="10942" y="1830"/>
                    <a:pt x="7284" y="5487"/>
                  </a:cubicBezTo>
                  <a:cubicBezTo>
                    <a:pt x="1" y="12771"/>
                    <a:pt x="1" y="24647"/>
                    <a:pt x="7284" y="31931"/>
                  </a:cubicBezTo>
                  <a:cubicBezTo>
                    <a:pt x="10849" y="35495"/>
                    <a:pt x="15676" y="37386"/>
                    <a:pt x="20554" y="37386"/>
                  </a:cubicBezTo>
                  <a:cubicBezTo>
                    <a:pt x="23088" y="37386"/>
                    <a:pt x="25635" y="36876"/>
                    <a:pt x="28028" y="35826"/>
                  </a:cubicBezTo>
                  <a:lnTo>
                    <a:pt x="30435" y="38201"/>
                  </a:lnTo>
                  <a:lnTo>
                    <a:pt x="28724" y="39912"/>
                  </a:lnTo>
                  <a:cubicBezTo>
                    <a:pt x="28534" y="40102"/>
                    <a:pt x="28503" y="40355"/>
                    <a:pt x="28598" y="40608"/>
                  </a:cubicBezTo>
                  <a:cubicBezTo>
                    <a:pt x="28693" y="40830"/>
                    <a:pt x="28914" y="40988"/>
                    <a:pt x="29168" y="40988"/>
                  </a:cubicBezTo>
                  <a:lnTo>
                    <a:pt x="29199" y="40988"/>
                  </a:lnTo>
                  <a:lnTo>
                    <a:pt x="42405" y="40608"/>
                  </a:lnTo>
                  <a:lnTo>
                    <a:pt x="42817" y="27371"/>
                  </a:lnTo>
                  <a:cubicBezTo>
                    <a:pt x="42817" y="27117"/>
                    <a:pt x="42659" y="26864"/>
                    <a:pt x="42437" y="26769"/>
                  </a:cubicBezTo>
                  <a:cubicBezTo>
                    <a:pt x="42356" y="26738"/>
                    <a:pt x="42271" y="26724"/>
                    <a:pt x="42189" y="26724"/>
                  </a:cubicBezTo>
                  <a:cubicBezTo>
                    <a:pt x="42014" y="26724"/>
                    <a:pt x="41848" y="26788"/>
                    <a:pt x="41740" y="26896"/>
                  </a:cubicBezTo>
                  <a:lnTo>
                    <a:pt x="40030" y="28606"/>
                  </a:lnTo>
                  <a:lnTo>
                    <a:pt x="37655" y="26231"/>
                  </a:lnTo>
                  <a:cubicBezTo>
                    <a:pt x="40727" y="19200"/>
                    <a:pt x="39175" y="10903"/>
                    <a:pt x="33760" y="5487"/>
                  </a:cubicBezTo>
                  <a:cubicBezTo>
                    <a:pt x="30102" y="1830"/>
                    <a:pt x="25312" y="1"/>
                    <a:pt x="20522"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g33533d8eb05_0_1826"/>
            <p:cNvSpPr/>
            <p:nvPr/>
          </p:nvSpPr>
          <p:spPr>
            <a:xfrm>
              <a:off x="1991376" y="1548481"/>
              <a:ext cx="1026852" cy="1025851"/>
            </a:xfrm>
            <a:custGeom>
              <a:avLst/>
              <a:gdLst/>
              <a:ahLst/>
              <a:cxnLst/>
              <a:rect l="l" t="t" r="r" b="b"/>
              <a:pathLst>
                <a:path w="31796" h="31765" extrusionOk="0">
                  <a:moveTo>
                    <a:pt x="15898" y="0"/>
                  </a:moveTo>
                  <a:cubicBezTo>
                    <a:pt x="7126" y="0"/>
                    <a:pt x="0" y="7094"/>
                    <a:pt x="0" y="15866"/>
                  </a:cubicBezTo>
                  <a:cubicBezTo>
                    <a:pt x="0" y="24639"/>
                    <a:pt x="7126" y="31764"/>
                    <a:pt x="15898" y="31764"/>
                  </a:cubicBezTo>
                  <a:cubicBezTo>
                    <a:pt x="24670" y="31764"/>
                    <a:pt x="31796" y="24639"/>
                    <a:pt x="31796" y="15866"/>
                  </a:cubicBezTo>
                  <a:cubicBezTo>
                    <a:pt x="31796" y="7094"/>
                    <a:pt x="24670" y="0"/>
                    <a:pt x="1589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Kimberlé Crenshaw</a:t>
              </a:r>
              <a:endParaRPr sz="1400" b="1" i="0" u="none" strike="noStrike" cap="none">
                <a:solidFill>
                  <a:schemeClr val="lt1"/>
                </a:solidFill>
                <a:latin typeface="Arial"/>
                <a:ea typeface="Arial"/>
                <a:cs typeface="Arial"/>
                <a:sym typeface="Arial"/>
              </a:endParaRPr>
            </a:p>
          </p:txBody>
        </p:sp>
      </p:grpSp>
      <p:sp>
        <p:nvSpPr>
          <p:cNvPr id="1501" name="Google Shape;1501;g33533d8eb05_0_1826"/>
          <p:cNvSpPr txBox="1"/>
          <p:nvPr/>
        </p:nvSpPr>
        <p:spPr>
          <a:xfrm>
            <a:off x="4439456" y="41773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Cobró relevancia en ela ño 2001 en el marco de la Conferencia Mundail contra el Racismo, la discriminación racial y la Xenofobia en Africa del Sur</a:t>
            </a:r>
            <a:endParaRPr sz="1100" b="0" i="0" u="none" strike="noStrike" cap="none">
              <a:solidFill>
                <a:srgbClr val="000000"/>
              </a:solidFill>
              <a:latin typeface="Roboto"/>
              <a:ea typeface="Roboto"/>
              <a:cs typeface="Roboto"/>
              <a:sym typeface="Roboto"/>
            </a:endParaRPr>
          </a:p>
        </p:txBody>
      </p:sp>
      <p:sp>
        <p:nvSpPr>
          <p:cNvPr id="1502" name="Google Shape;1502;g33533d8eb05_0_1826"/>
          <p:cNvSpPr txBox="1"/>
          <p:nvPr/>
        </p:nvSpPr>
        <p:spPr>
          <a:xfrm>
            <a:off x="8021245" y="4088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Visibiliza las identidades en que mujeres negras son alcanzadas por el entrecruce de género, raza y clase de matriz colonial </a:t>
            </a:r>
            <a:endParaRPr sz="1100" b="0" i="0" u="none" strike="noStrike" cap="none">
              <a:solidFill>
                <a:srgbClr val="000000"/>
              </a:solidFill>
              <a:latin typeface="Roboto"/>
              <a:ea typeface="Roboto"/>
              <a:cs typeface="Roboto"/>
              <a:sym typeface="Roboto"/>
            </a:endParaRPr>
          </a:p>
        </p:txBody>
      </p:sp>
      <p:grpSp>
        <p:nvGrpSpPr>
          <p:cNvPr id="1503" name="Google Shape;1503;g33533d8eb05_0_1826"/>
          <p:cNvGrpSpPr/>
          <p:nvPr/>
        </p:nvGrpSpPr>
        <p:grpSpPr>
          <a:xfrm>
            <a:off x="7920707" y="2262760"/>
            <a:ext cx="1802724" cy="1509843"/>
            <a:chOff x="5968860" y="1846984"/>
            <a:chExt cx="1382775" cy="1323611"/>
          </a:xfrm>
        </p:grpSpPr>
        <p:sp>
          <p:nvSpPr>
            <p:cNvPr id="1504" name="Google Shape;1504;g33533d8eb05_0_1826"/>
            <p:cNvSpPr/>
            <p:nvPr/>
          </p:nvSpPr>
          <p:spPr>
            <a:xfrm>
              <a:off x="5968860" y="1846984"/>
              <a:ext cx="1382775" cy="1323611"/>
            </a:xfrm>
            <a:custGeom>
              <a:avLst/>
              <a:gdLst/>
              <a:ahLst/>
              <a:cxnLst/>
              <a:rect l="l" t="t" r="r" b="b"/>
              <a:pathLst>
                <a:path w="42817" h="40985" extrusionOk="0">
                  <a:moveTo>
                    <a:pt x="29119" y="380"/>
                  </a:moveTo>
                  <a:cubicBezTo>
                    <a:pt x="29134" y="380"/>
                    <a:pt x="29150" y="381"/>
                    <a:pt x="29167" y="385"/>
                  </a:cubicBezTo>
                  <a:lnTo>
                    <a:pt x="42057" y="733"/>
                  </a:lnTo>
                  <a:lnTo>
                    <a:pt x="42437" y="13622"/>
                  </a:lnTo>
                  <a:cubicBezTo>
                    <a:pt x="42437" y="13781"/>
                    <a:pt x="42310" y="13844"/>
                    <a:pt x="42278" y="13844"/>
                  </a:cubicBezTo>
                  <a:cubicBezTo>
                    <a:pt x="42263" y="13860"/>
                    <a:pt x="42223" y="13876"/>
                    <a:pt x="42172" y="13876"/>
                  </a:cubicBezTo>
                  <a:cubicBezTo>
                    <a:pt x="42120" y="13876"/>
                    <a:pt x="42057" y="13860"/>
                    <a:pt x="41993" y="13812"/>
                  </a:cubicBezTo>
                  <a:lnTo>
                    <a:pt x="40030" y="11849"/>
                  </a:lnTo>
                  <a:lnTo>
                    <a:pt x="37211" y="14667"/>
                  </a:lnTo>
                  <a:lnTo>
                    <a:pt x="37243" y="14794"/>
                  </a:lnTo>
                  <a:cubicBezTo>
                    <a:pt x="40347" y="21698"/>
                    <a:pt x="38826" y="29900"/>
                    <a:pt x="33474" y="35252"/>
                  </a:cubicBezTo>
                  <a:cubicBezTo>
                    <a:pt x="29912" y="38815"/>
                    <a:pt x="25225" y="40596"/>
                    <a:pt x="20534" y="40596"/>
                  </a:cubicBezTo>
                  <a:cubicBezTo>
                    <a:pt x="15843" y="40596"/>
                    <a:pt x="11148" y="38815"/>
                    <a:pt x="7569" y="35252"/>
                  </a:cubicBezTo>
                  <a:cubicBezTo>
                    <a:pt x="412" y="28095"/>
                    <a:pt x="412" y="16472"/>
                    <a:pt x="7569" y="9315"/>
                  </a:cubicBezTo>
                  <a:cubicBezTo>
                    <a:pt x="11053" y="5832"/>
                    <a:pt x="15803" y="3963"/>
                    <a:pt x="20585" y="3963"/>
                  </a:cubicBezTo>
                  <a:cubicBezTo>
                    <a:pt x="23087" y="3963"/>
                    <a:pt x="25620" y="4470"/>
                    <a:pt x="27996" y="5547"/>
                  </a:cubicBezTo>
                  <a:lnTo>
                    <a:pt x="28122" y="5610"/>
                  </a:lnTo>
                  <a:lnTo>
                    <a:pt x="30973" y="2760"/>
                  </a:lnTo>
                  <a:lnTo>
                    <a:pt x="29009" y="796"/>
                  </a:lnTo>
                  <a:cubicBezTo>
                    <a:pt x="28882" y="670"/>
                    <a:pt x="28914" y="543"/>
                    <a:pt x="28946" y="511"/>
                  </a:cubicBezTo>
                  <a:cubicBezTo>
                    <a:pt x="28946" y="483"/>
                    <a:pt x="28996" y="380"/>
                    <a:pt x="29119" y="380"/>
                  </a:cubicBezTo>
                  <a:close/>
                  <a:moveTo>
                    <a:pt x="29134" y="1"/>
                  </a:moveTo>
                  <a:cubicBezTo>
                    <a:pt x="28904" y="1"/>
                    <a:pt x="28684" y="153"/>
                    <a:pt x="28597" y="385"/>
                  </a:cubicBezTo>
                  <a:cubicBezTo>
                    <a:pt x="28502" y="606"/>
                    <a:pt x="28566" y="891"/>
                    <a:pt x="28724" y="1081"/>
                  </a:cubicBezTo>
                  <a:lnTo>
                    <a:pt x="30434" y="2760"/>
                  </a:lnTo>
                  <a:lnTo>
                    <a:pt x="28059" y="5135"/>
                  </a:lnTo>
                  <a:cubicBezTo>
                    <a:pt x="25667" y="4090"/>
                    <a:pt x="23126" y="3584"/>
                    <a:pt x="20599" y="3584"/>
                  </a:cubicBezTo>
                  <a:cubicBezTo>
                    <a:pt x="15699" y="3584"/>
                    <a:pt x="10857" y="5489"/>
                    <a:pt x="7284" y="9062"/>
                  </a:cubicBezTo>
                  <a:cubicBezTo>
                    <a:pt x="0" y="16346"/>
                    <a:pt x="0" y="28222"/>
                    <a:pt x="7284" y="35505"/>
                  </a:cubicBezTo>
                  <a:cubicBezTo>
                    <a:pt x="10958" y="39147"/>
                    <a:pt x="15740" y="40984"/>
                    <a:pt x="20522" y="40984"/>
                  </a:cubicBezTo>
                  <a:cubicBezTo>
                    <a:pt x="25304" y="40984"/>
                    <a:pt x="30118" y="39147"/>
                    <a:pt x="33759" y="35505"/>
                  </a:cubicBezTo>
                  <a:cubicBezTo>
                    <a:pt x="39175" y="30090"/>
                    <a:pt x="40727" y="21761"/>
                    <a:pt x="37655" y="14762"/>
                  </a:cubicBezTo>
                  <a:lnTo>
                    <a:pt x="40030" y="12355"/>
                  </a:lnTo>
                  <a:lnTo>
                    <a:pt x="41740" y="14066"/>
                  </a:lnTo>
                  <a:cubicBezTo>
                    <a:pt x="41863" y="14188"/>
                    <a:pt x="42012" y="14258"/>
                    <a:pt x="42170" y="14258"/>
                  </a:cubicBezTo>
                  <a:cubicBezTo>
                    <a:pt x="42257" y="14258"/>
                    <a:pt x="42347" y="14237"/>
                    <a:pt x="42437" y="14192"/>
                  </a:cubicBezTo>
                  <a:cubicBezTo>
                    <a:pt x="42658" y="14097"/>
                    <a:pt x="42817" y="13876"/>
                    <a:pt x="42817" y="13591"/>
                  </a:cubicBezTo>
                  <a:lnTo>
                    <a:pt x="42437" y="385"/>
                  </a:lnTo>
                  <a:lnTo>
                    <a:pt x="29199" y="5"/>
                  </a:lnTo>
                  <a:cubicBezTo>
                    <a:pt x="29178" y="2"/>
                    <a:pt x="29156" y="1"/>
                    <a:pt x="29134"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g33533d8eb05_0_1826"/>
            <p:cNvSpPr/>
            <p:nvPr/>
          </p:nvSpPr>
          <p:spPr>
            <a:xfrm>
              <a:off x="6118160" y="2053704"/>
              <a:ext cx="1026884" cy="1025851"/>
            </a:xfrm>
            <a:custGeom>
              <a:avLst/>
              <a:gdLst/>
              <a:ahLst/>
              <a:cxnLst/>
              <a:rect l="l" t="t" r="r" b="b"/>
              <a:pathLst>
                <a:path w="31797" h="31765" extrusionOk="0">
                  <a:moveTo>
                    <a:pt x="15899" y="1"/>
                  </a:moveTo>
                  <a:cubicBezTo>
                    <a:pt x="7126" y="1"/>
                    <a:pt x="1" y="7095"/>
                    <a:pt x="1" y="15867"/>
                  </a:cubicBezTo>
                  <a:cubicBezTo>
                    <a:pt x="1" y="24639"/>
                    <a:pt x="7126" y="31765"/>
                    <a:pt x="15899" y="31765"/>
                  </a:cubicBezTo>
                  <a:cubicBezTo>
                    <a:pt x="24671" y="31765"/>
                    <a:pt x="31797" y="24639"/>
                    <a:pt x="31797" y="15867"/>
                  </a:cubicBezTo>
                  <a:cubicBezTo>
                    <a:pt x="31797" y="7095"/>
                    <a:pt x="24671" y="1"/>
                    <a:pt x="15899"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Avenidas Identitárias</a:t>
              </a:r>
              <a:endParaRPr sz="1400" b="1" i="0" u="none" strike="noStrike" cap="none">
                <a:solidFill>
                  <a:schemeClr val="lt1"/>
                </a:solidFill>
                <a:latin typeface="Arial"/>
                <a:ea typeface="Arial"/>
                <a:cs typeface="Arial"/>
                <a:sym typeface="Arial"/>
              </a:endParaRPr>
            </a:p>
          </p:txBody>
        </p:sp>
      </p:grpSp>
      <p:sp>
        <p:nvSpPr>
          <p:cNvPr id="1506" name="Google Shape;1506;g33533d8eb05_0_1826"/>
          <p:cNvSpPr txBox="1"/>
          <p:nvPr/>
        </p:nvSpPr>
        <p:spPr>
          <a:xfrm>
            <a:off x="9812120" y="3961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Las teorías críticas subsumen a la clase las desigualdades productos del colonialismo y la división racial del trabajo </a:t>
            </a:r>
            <a:endParaRPr sz="1100" b="0" i="0" u="none" strike="noStrike" cap="none">
              <a:solidFill>
                <a:srgbClr val="000000"/>
              </a:solidFill>
              <a:latin typeface="Roboto"/>
              <a:ea typeface="Roboto"/>
              <a:cs typeface="Roboto"/>
              <a:sym typeface="Roboto"/>
            </a:endParaRPr>
          </a:p>
        </p:txBody>
      </p:sp>
      <p:sp>
        <p:nvSpPr>
          <p:cNvPr id="1507" name="Google Shape;1507;g33533d8eb05_0_1826"/>
          <p:cNvSpPr txBox="1"/>
          <p:nvPr/>
        </p:nvSpPr>
        <p:spPr>
          <a:xfrm>
            <a:off x="2648567" y="3961496"/>
            <a:ext cx="15222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En el año 1989  esta académica acuña este término</a:t>
            </a:r>
            <a:endParaRPr sz="1100" b="0" i="0" u="none" strike="noStrike" cap="none">
              <a:solidFill>
                <a:srgbClr val="000000"/>
              </a:solidFill>
              <a:latin typeface="Roboto"/>
              <a:ea typeface="Roboto"/>
              <a:cs typeface="Roboto"/>
              <a:sym typeface="Roboto"/>
            </a:endParaRPr>
          </a:p>
        </p:txBody>
      </p:sp>
      <p:grpSp>
        <p:nvGrpSpPr>
          <p:cNvPr id="1508" name="Google Shape;1508;g33533d8eb05_0_1826"/>
          <p:cNvGrpSpPr/>
          <p:nvPr/>
        </p:nvGrpSpPr>
        <p:grpSpPr>
          <a:xfrm>
            <a:off x="735201" y="2262760"/>
            <a:ext cx="1802766" cy="1509843"/>
            <a:chOff x="457234" y="1846984"/>
            <a:chExt cx="1382807" cy="1323611"/>
          </a:xfrm>
        </p:grpSpPr>
        <p:sp>
          <p:nvSpPr>
            <p:cNvPr id="1509" name="Google Shape;1509;g33533d8eb05_0_1826"/>
            <p:cNvSpPr/>
            <p:nvPr/>
          </p:nvSpPr>
          <p:spPr>
            <a:xfrm>
              <a:off x="457234" y="1846984"/>
              <a:ext cx="1382807" cy="1323611"/>
            </a:xfrm>
            <a:custGeom>
              <a:avLst/>
              <a:gdLst/>
              <a:ahLst/>
              <a:cxnLst/>
              <a:rect l="l" t="t" r="r" b="b"/>
              <a:pathLst>
                <a:path w="42818" h="40985" extrusionOk="0">
                  <a:moveTo>
                    <a:pt x="29119" y="380"/>
                  </a:moveTo>
                  <a:cubicBezTo>
                    <a:pt x="29134" y="380"/>
                    <a:pt x="29150" y="381"/>
                    <a:pt x="29168" y="385"/>
                  </a:cubicBezTo>
                  <a:lnTo>
                    <a:pt x="42025" y="733"/>
                  </a:lnTo>
                  <a:lnTo>
                    <a:pt x="42405" y="13622"/>
                  </a:lnTo>
                  <a:cubicBezTo>
                    <a:pt x="42437" y="13781"/>
                    <a:pt x="42310" y="13844"/>
                    <a:pt x="42279" y="13844"/>
                  </a:cubicBezTo>
                  <a:cubicBezTo>
                    <a:pt x="42263" y="13860"/>
                    <a:pt x="42215" y="13876"/>
                    <a:pt x="42160" y="13876"/>
                  </a:cubicBezTo>
                  <a:cubicBezTo>
                    <a:pt x="42105" y="13876"/>
                    <a:pt x="42041" y="13860"/>
                    <a:pt x="41994" y="13812"/>
                  </a:cubicBezTo>
                  <a:lnTo>
                    <a:pt x="40030" y="11849"/>
                  </a:lnTo>
                  <a:lnTo>
                    <a:pt x="37180" y="14667"/>
                  </a:lnTo>
                  <a:lnTo>
                    <a:pt x="37243" y="14794"/>
                  </a:lnTo>
                  <a:cubicBezTo>
                    <a:pt x="40315" y="21698"/>
                    <a:pt x="38795" y="29900"/>
                    <a:pt x="33475" y="35252"/>
                  </a:cubicBezTo>
                  <a:cubicBezTo>
                    <a:pt x="29896" y="38815"/>
                    <a:pt x="25201" y="40596"/>
                    <a:pt x="20506" y="40596"/>
                  </a:cubicBezTo>
                  <a:cubicBezTo>
                    <a:pt x="15811" y="40596"/>
                    <a:pt x="11116" y="38815"/>
                    <a:pt x="7538" y="35252"/>
                  </a:cubicBezTo>
                  <a:cubicBezTo>
                    <a:pt x="412" y="28095"/>
                    <a:pt x="412" y="16472"/>
                    <a:pt x="7538" y="9315"/>
                  </a:cubicBezTo>
                  <a:cubicBezTo>
                    <a:pt x="11053" y="5832"/>
                    <a:pt x="15772" y="3963"/>
                    <a:pt x="20554" y="3963"/>
                  </a:cubicBezTo>
                  <a:cubicBezTo>
                    <a:pt x="23087" y="3963"/>
                    <a:pt x="25621" y="4470"/>
                    <a:pt x="27996" y="5547"/>
                  </a:cubicBezTo>
                  <a:lnTo>
                    <a:pt x="28123" y="5610"/>
                  </a:lnTo>
                  <a:lnTo>
                    <a:pt x="30941" y="2760"/>
                  </a:lnTo>
                  <a:lnTo>
                    <a:pt x="28978" y="796"/>
                  </a:lnTo>
                  <a:cubicBezTo>
                    <a:pt x="28883" y="670"/>
                    <a:pt x="28914" y="543"/>
                    <a:pt x="28914" y="511"/>
                  </a:cubicBezTo>
                  <a:cubicBezTo>
                    <a:pt x="28943" y="483"/>
                    <a:pt x="28996" y="380"/>
                    <a:pt x="29119" y="380"/>
                  </a:cubicBezTo>
                  <a:close/>
                  <a:moveTo>
                    <a:pt x="29128" y="1"/>
                  </a:moveTo>
                  <a:cubicBezTo>
                    <a:pt x="28878" y="1"/>
                    <a:pt x="28685" y="153"/>
                    <a:pt x="28598" y="385"/>
                  </a:cubicBezTo>
                  <a:cubicBezTo>
                    <a:pt x="28471" y="606"/>
                    <a:pt x="28534" y="891"/>
                    <a:pt x="28724" y="1081"/>
                  </a:cubicBezTo>
                  <a:lnTo>
                    <a:pt x="30435" y="2760"/>
                  </a:lnTo>
                  <a:lnTo>
                    <a:pt x="28028" y="5135"/>
                  </a:lnTo>
                  <a:cubicBezTo>
                    <a:pt x="25647" y="4090"/>
                    <a:pt x="23112" y="3584"/>
                    <a:pt x="20591" y="3584"/>
                  </a:cubicBezTo>
                  <a:cubicBezTo>
                    <a:pt x="15700" y="3584"/>
                    <a:pt x="10858" y="5489"/>
                    <a:pt x="7284" y="9062"/>
                  </a:cubicBezTo>
                  <a:cubicBezTo>
                    <a:pt x="1" y="16346"/>
                    <a:pt x="1" y="28222"/>
                    <a:pt x="7284" y="35505"/>
                  </a:cubicBezTo>
                  <a:cubicBezTo>
                    <a:pt x="10926" y="39147"/>
                    <a:pt x="15708" y="40984"/>
                    <a:pt x="20522" y="40984"/>
                  </a:cubicBezTo>
                  <a:cubicBezTo>
                    <a:pt x="25304" y="40984"/>
                    <a:pt x="30086" y="39147"/>
                    <a:pt x="33728" y="35505"/>
                  </a:cubicBezTo>
                  <a:cubicBezTo>
                    <a:pt x="39144" y="30090"/>
                    <a:pt x="40727" y="21761"/>
                    <a:pt x="37655" y="14762"/>
                  </a:cubicBezTo>
                  <a:lnTo>
                    <a:pt x="40030" y="12355"/>
                  </a:lnTo>
                  <a:lnTo>
                    <a:pt x="41709" y="14066"/>
                  </a:lnTo>
                  <a:cubicBezTo>
                    <a:pt x="41831" y="14188"/>
                    <a:pt x="41994" y="14258"/>
                    <a:pt x="42153" y="14258"/>
                  </a:cubicBezTo>
                  <a:cubicBezTo>
                    <a:pt x="42240" y="14258"/>
                    <a:pt x="42327" y="14237"/>
                    <a:pt x="42405" y="14192"/>
                  </a:cubicBezTo>
                  <a:cubicBezTo>
                    <a:pt x="42659" y="14097"/>
                    <a:pt x="42817" y="13876"/>
                    <a:pt x="42786" y="13591"/>
                  </a:cubicBezTo>
                  <a:lnTo>
                    <a:pt x="42405" y="385"/>
                  </a:lnTo>
                  <a:lnTo>
                    <a:pt x="29199" y="5"/>
                  </a:lnTo>
                  <a:cubicBezTo>
                    <a:pt x="29175" y="2"/>
                    <a:pt x="29151" y="1"/>
                    <a:pt x="2912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0" name="Google Shape;1510;g33533d8eb05_0_1826"/>
            <p:cNvGrpSpPr/>
            <p:nvPr/>
          </p:nvGrpSpPr>
          <p:grpSpPr>
            <a:xfrm>
              <a:off x="934877" y="2395321"/>
              <a:ext cx="373330" cy="342650"/>
              <a:chOff x="934877" y="2395321"/>
              <a:chExt cx="373330" cy="342650"/>
            </a:xfrm>
          </p:grpSpPr>
          <p:sp>
            <p:nvSpPr>
              <p:cNvPr id="1511" name="Google Shape;1511;g33533d8eb05_0_1826"/>
              <p:cNvSpPr/>
              <p:nvPr/>
            </p:nvSpPr>
            <p:spPr>
              <a:xfrm>
                <a:off x="934877" y="2449512"/>
                <a:ext cx="373330" cy="288459"/>
              </a:xfrm>
              <a:custGeom>
                <a:avLst/>
                <a:gdLst/>
                <a:ahLst/>
                <a:cxnLst/>
                <a:rect l="l" t="t" r="r" b="b"/>
                <a:pathLst>
                  <a:path w="11560" h="8932" extrusionOk="0">
                    <a:moveTo>
                      <a:pt x="222" y="1"/>
                    </a:moveTo>
                    <a:cubicBezTo>
                      <a:pt x="95" y="1"/>
                      <a:pt x="0" y="96"/>
                      <a:pt x="0" y="191"/>
                    </a:cubicBezTo>
                    <a:lnTo>
                      <a:pt x="0" y="8741"/>
                    </a:lnTo>
                    <a:cubicBezTo>
                      <a:pt x="0" y="8836"/>
                      <a:pt x="95" y="8931"/>
                      <a:pt x="222" y="8931"/>
                    </a:cubicBezTo>
                    <a:lnTo>
                      <a:pt x="11338" y="8931"/>
                    </a:lnTo>
                    <a:cubicBezTo>
                      <a:pt x="11464" y="8931"/>
                      <a:pt x="11559" y="8836"/>
                      <a:pt x="11559" y="8741"/>
                    </a:cubicBezTo>
                    <a:cubicBezTo>
                      <a:pt x="11559" y="8646"/>
                      <a:pt x="11464" y="8551"/>
                      <a:pt x="11338" y="8551"/>
                    </a:cubicBezTo>
                    <a:lnTo>
                      <a:pt x="475" y="8551"/>
                    </a:lnTo>
                    <a:lnTo>
                      <a:pt x="475" y="191"/>
                    </a:lnTo>
                    <a:cubicBezTo>
                      <a:pt x="475" y="96"/>
                      <a:pt x="348" y="1"/>
                      <a:pt x="2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g33533d8eb05_0_1826"/>
              <p:cNvSpPr/>
              <p:nvPr/>
            </p:nvSpPr>
            <p:spPr>
              <a:xfrm>
                <a:off x="971693" y="2587573"/>
                <a:ext cx="66495" cy="115616"/>
              </a:xfrm>
              <a:custGeom>
                <a:avLst/>
                <a:gdLst/>
                <a:ahLst/>
                <a:cxnLst/>
                <a:rect l="l" t="t" r="r" b="b"/>
                <a:pathLst>
                  <a:path w="2059" h="3580" extrusionOk="0">
                    <a:moveTo>
                      <a:pt x="1489" y="476"/>
                    </a:moveTo>
                    <a:lnTo>
                      <a:pt x="1489" y="3104"/>
                    </a:lnTo>
                    <a:lnTo>
                      <a:pt x="570" y="3104"/>
                    </a:lnTo>
                    <a:lnTo>
                      <a:pt x="570" y="476"/>
                    </a:lnTo>
                    <a:close/>
                    <a:moveTo>
                      <a:pt x="412" y="1"/>
                    </a:moveTo>
                    <a:cubicBezTo>
                      <a:pt x="190" y="1"/>
                      <a:pt x="0" y="159"/>
                      <a:pt x="0" y="349"/>
                    </a:cubicBezTo>
                    <a:lnTo>
                      <a:pt x="0" y="3231"/>
                    </a:lnTo>
                    <a:cubicBezTo>
                      <a:pt x="0" y="3453"/>
                      <a:pt x="190" y="3579"/>
                      <a:pt x="412" y="3579"/>
                    </a:cubicBezTo>
                    <a:lnTo>
                      <a:pt x="1647" y="3579"/>
                    </a:lnTo>
                    <a:cubicBezTo>
                      <a:pt x="1869" y="3579"/>
                      <a:pt x="2059" y="3421"/>
                      <a:pt x="2059" y="3231"/>
                    </a:cubicBezTo>
                    <a:lnTo>
                      <a:pt x="2059" y="349"/>
                    </a:lnTo>
                    <a:cubicBezTo>
                      <a:pt x="2059" y="159"/>
                      <a:pt x="1869"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g33533d8eb05_0_1826"/>
              <p:cNvSpPr/>
              <p:nvPr/>
            </p:nvSpPr>
            <p:spPr>
              <a:xfrm>
                <a:off x="1052496" y="2553825"/>
                <a:ext cx="67529" cy="150398"/>
              </a:xfrm>
              <a:custGeom>
                <a:avLst/>
                <a:gdLst/>
                <a:ahLst/>
                <a:cxnLst/>
                <a:rect l="l" t="t" r="r" b="b"/>
                <a:pathLst>
                  <a:path w="2091" h="4657" extrusionOk="0">
                    <a:moveTo>
                      <a:pt x="1488" y="476"/>
                    </a:moveTo>
                    <a:lnTo>
                      <a:pt x="1488" y="4149"/>
                    </a:lnTo>
                    <a:lnTo>
                      <a:pt x="602" y="4149"/>
                    </a:lnTo>
                    <a:lnTo>
                      <a:pt x="602" y="476"/>
                    </a:lnTo>
                    <a:close/>
                    <a:moveTo>
                      <a:pt x="443" y="1"/>
                    </a:moveTo>
                    <a:cubicBezTo>
                      <a:pt x="190" y="1"/>
                      <a:pt x="0" y="159"/>
                      <a:pt x="0" y="349"/>
                    </a:cubicBezTo>
                    <a:lnTo>
                      <a:pt x="0" y="4308"/>
                    </a:lnTo>
                    <a:cubicBezTo>
                      <a:pt x="0" y="4498"/>
                      <a:pt x="190" y="4656"/>
                      <a:pt x="443" y="4656"/>
                    </a:cubicBezTo>
                    <a:lnTo>
                      <a:pt x="1647" y="4656"/>
                    </a:lnTo>
                    <a:cubicBezTo>
                      <a:pt x="1900" y="4656"/>
                      <a:pt x="2090" y="4498"/>
                      <a:pt x="2090" y="4308"/>
                    </a:cubicBezTo>
                    <a:lnTo>
                      <a:pt x="2090" y="349"/>
                    </a:lnTo>
                    <a:cubicBezTo>
                      <a:pt x="2090" y="159"/>
                      <a:pt x="1900"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g33533d8eb05_0_1826"/>
              <p:cNvSpPr/>
              <p:nvPr/>
            </p:nvSpPr>
            <p:spPr>
              <a:xfrm>
                <a:off x="1134299" y="2520076"/>
                <a:ext cx="66528" cy="184146"/>
              </a:xfrm>
              <a:custGeom>
                <a:avLst/>
                <a:gdLst/>
                <a:ahLst/>
                <a:cxnLst/>
                <a:rect l="l" t="t" r="r" b="b"/>
                <a:pathLst>
                  <a:path w="2060" h="5702" extrusionOk="0">
                    <a:moveTo>
                      <a:pt x="1489" y="476"/>
                    </a:moveTo>
                    <a:lnTo>
                      <a:pt x="1489" y="5194"/>
                    </a:lnTo>
                    <a:lnTo>
                      <a:pt x="571" y="5194"/>
                    </a:lnTo>
                    <a:lnTo>
                      <a:pt x="571" y="476"/>
                    </a:lnTo>
                    <a:close/>
                    <a:moveTo>
                      <a:pt x="412" y="1"/>
                    </a:moveTo>
                    <a:cubicBezTo>
                      <a:pt x="191" y="1"/>
                      <a:pt x="1" y="159"/>
                      <a:pt x="1" y="349"/>
                    </a:cubicBezTo>
                    <a:lnTo>
                      <a:pt x="1" y="5353"/>
                    </a:lnTo>
                    <a:cubicBezTo>
                      <a:pt x="1" y="5543"/>
                      <a:pt x="191" y="5701"/>
                      <a:pt x="412" y="5701"/>
                    </a:cubicBezTo>
                    <a:lnTo>
                      <a:pt x="1647" y="5701"/>
                    </a:lnTo>
                    <a:cubicBezTo>
                      <a:pt x="1869" y="5701"/>
                      <a:pt x="2059" y="5543"/>
                      <a:pt x="2059" y="5353"/>
                    </a:cubicBezTo>
                    <a:lnTo>
                      <a:pt x="2059" y="349"/>
                    </a:lnTo>
                    <a:cubicBezTo>
                      <a:pt x="2059" y="159"/>
                      <a:pt x="1869"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g33533d8eb05_0_1826"/>
              <p:cNvSpPr/>
              <p:nvPr/>
            </p:nvSpPr>
            <p:spPr>
              <a:xfrm>
                <a:off x="1215101" y="2486328"/>
                <a:ext cx="67529" cy="216861"/>
              </a:xfrm>
              <a:custGeom>
                <a:avLst/>
                <a:gdLst/>
                <a:ahLst/>
                <a:cxnLst/>
                <a:rect l="l" t="t" r="r" b="b"/>
                <a:pathLst>
                  <a:path w="2091" h="6715" extrusionOk="0">
                    <a:moveTo>
                      <a:pt x="1489" y="507"/>
                    </a:moveTo>
                    <a:lnTo>
                      <a:pt x="1489" y="6239"/>
                    </a:lnTo>
                    <a:lnTo>
                      <a:pt x="570" y="6239"/>
                    </a:lnTo>
                    <a:lnTo>
                      <a:pt x="570" y="507"/>
                    </a:lnTo>
                    <a:close/>
                    <a:moveTo>
                      <a:pt x="412" y="1"/>
                    </a:moveTo>
                    <a:cubicBezTo>
                      <a:pt x="190" y="1"/>
                      <a:pt x="0" y="159"/>
                      <a:pt x="0" y="349"/>
                    </a:cubicBezTo>
                    <a:lnTo>
                      <a:pt x="0" y="6366"/>
                    </a:lnTo>
                    <a:cubicBezTo>
                      <a:pt x="0" y="6556"/>
                      <a:pt x="190" y="6714"/>
                      <a:pt x="412" y="6714"/>
                    </a:cubicBezTo>
                    <a:lnTo>
                      <a:pt x="1647" y="6714"/>
                    </a:lnTo>
                    <a:cubicBezTo>
                      <a:pt x="1901" y="6714"/>
                      <a:pt x="2091" y="6556"/>
                      <a:pt x="2091" y="6366"/>
                    </a:cubicBezTo>
                    <a:lnTo>
                      <a:pt x="2091" y="349"/>
                    </a:lnTo>
                    <a:cubicBezTo>
                      <a:pt x="2091" y="159"/>
                      <a:pt x="1901" y="1"/>
                      <a:pt x="1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g33533d8eb05_0_1826"/>
              <p:cNvSpPr/>
              <p:nvPr/>
            </p:nvSpPr>
            <p:spPr>
              <a:xfrm>
                <a:off x="971693" y="2395321"/>
                <a:ext cx="309903" cy="127856"/>
              </a:xfrm>
              <a:custGeom>
                <a:avLst/>
                <a:gdLst/>
                <a:ahLst/>
                <a:cxnLst/>
                <a:rect l="l" t="t" r="r" b="b"/>
                <a:pathLst>
                  <a:path w="9596" h="3959" extrusionOk="0">
                    <a:moveTo>
                      <a:pt x="7822" y="0"/>
                    </a:moveTo>
                    <a:cubicBezTo>
                      <a:pt x="7664" y="0"/>
                      <a:pt x="7537" y="95"/>
                      <a:pt x="7537" y="222"/>
                    </a:cubicBezTo>
                    <a:cubicBezTo>
                      <a:pt x="7537" y="348"/>
                      <a:pt x="7664" y="475"/>
                      <a:pt x="7822" y="475"/>
                    </a:cubicBezTo>
                    <a:lnTo>
                      <a:pt x="8487" y="475"/>
                    </a:lnTo>
                    <a:cubicBezTo>
                      <a:pt x="6207" y="1995"/>
                      <a:pt x="4180" y="2724"/>
                      <a:pt x="2882" y="3072"/>
                    </a:cubicBezTo>
                    <a:cubicBezTo>
                      <a:pt x="1510" y="3429"/>
                      <a:pt x="566" y="3453"/>
                      <a:pt x="338" y="3453"/>
                    </a:cubicBezTo>
                    <a:cubicBezTo>
                      <a:pt x="303" y="3453"/>
                      <a:pt x="285" y="3452"/>
                      <a:pt x="285" y="3452"/>
                    </a:cubicBezTo>
                    <a:cubicBezTo>
                      <a:pt x="222" y="3452"/>
                      <a:pt x="127" y="3484"/>
                      <a:pt x="95" y="3515"/>
                    </a:cubicBezTo>
                    <a:cubicBezTo>
                      <a:pt x="32" y="3579"/>
                      <a:pt x="0" y="3642"/>
                      <a:pt x="0" y="3705"/>
                    </a:cubicBezTo>
                    <a:cubicBezTo>
                      <a:pt x="0" y="3769"/>
                      <a:pt x="32" y="3832"/>
                      <a:pt x="63" y="3864"/>
                    </a:cubicBezTo>
                    <a:cubicBezTo>
                      <a:pt x="127" y="3927"/>
                      <a:pt x="222" y="3959"/>
                      <a:pt x="285" y="3959"/>
                    </a:cubicBezTo>
                    <a:lnTo>
                      <a:pt x="317" y="3959"/>
                    </a:lnTo>
                    <a:cubicBezTo>
                      <a:pt x="729" y="3959"/>
                      <a:pt x="4339" y="3864"/>
                      <a:pt x="8867" y="855"/>
                    </a:cubicBezTo>
                    <a:lnTo>
                      <a:pt x="8867" y="855"/>
                    </a:lnTo>
                    <a:lnTo>
                      <a:pt x="8677" y="1489"/>
                    </a:lnTo>
                    <a:cubicBezTo>
                      <a:pt x="8677" y="1552"/>
                      <a:pt x="8677" y="1615"/>
                      <a:pt x="8709" y="1679"/>
                    </a:cubicBezTo>
                    <a:cubicBezTo>
                      <a:pt x="8772" y="1742"/>
                      <a:pt x="8836" y="1774"/>
                      <a:pt x="8899" y="1805"/>
                    </a:cubicBezTo>
                    <a:lnTo>
                      <a:pt x="8962" y="1805"/>
                    </a:lnTo>
                    <a:cubicBezTo>
                      <a:pt x="9089" y="1805"/>
                      <a:pt x="9216" y="1710"/>
                      <a:pt x="9248" y="1615"/>
                    </a:cubicBezTo>
                    <a:lnTo>
                      <a:pt x="9596" y="285"/>
                    </a:lnTo>
                    <a:lnTo>
                      <a:pt x="9596" y="253"/>
                    </a:lnTo>
                    <a:cubicBezTo>
                      <a:pt x="9596" y="253"/>
                      <a:pt x="9596" y="222"/>
                      <a:pt x="9596" y="190"/>
                    </a:cubicBezTo>
                    <a:cubicBezTo>
                      <a:pt x="9596" y="190"/>
                      <a:pt x="9596" y="190"/>
                      <a:pt x="9596" y="158"/>
                    </a:cubicBezTo>
                    <a:cubicBezTo>
                      <a:pt x="9596" y="158"/>
                      <a:pt x="9596" y="158"/>
                      <a:pt x="9596" y="127"/>
                    </a:cubicBezTo>
                    <a:lnTo>
                      <a:pt x="9564" y="127"/>
                    </a:lnTo>
                    <a:cubicBezTo>
                      <a:pt x="9564" y="95"/>
                      <a:pt x="9564" y="95"/>
                      <a:pt x="9564" y="95"/>
                    </a:cubicBezTo>
                    <a:cubicBezTo>
                      <a:pt x="9533" y="63"/>
                      <a:pt x="9533" y="63"/>
                      <a:pt x="9501" y="32"/>
                    </a:cubicBezTo>
                    <a:lnTo>
                      <a:pt x="9469" y="32"/>
                    </a:lnTo>
                    <a:cubicBezTo>
                      <a:pt x="9469" y="0"/>
                      <a:pt x="9438" y="0"/>
                      <a:pt x="93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7" name="Google Shape;1517;g33533d8eb05_0_1826"/>
            <p:cNvSpPr/>
            <p:nvPr/>
          </p:nvSpPr>
          <p:spPr>
            <a:xfrm>
              <a:off x="606566" y="2053704"/>
              <a:ext cx="1025851" cy="1025851"/>
            </a:xfrm>
            <a:custGeom>
              <a:avLst/>
              <a:gdLst/>
              <a:ahLst/>
              <a:cxnLst/>
              <a:rect l="l" t="t" r="r" b="b"/>
              <a:pathLst>
                <a:path w="31765" h="31765" extrusionOk="0">
                  <a:moveTo>
                    <a:pt x="15898" y="1"/>
                  </a:moveTo>
                  <a:cubicBezTo>
                    <a:pt x="7126" y="1"/>
                    <a:pt x="0" y="7095"/>
                    <a:pt x="0" y="15867"/>
                  </a:cubicBezTo>
                  <a:cubicBezTo>
                    <a:pt x="0" y="24639"/>
                    <a:pt x="7126" y="31765"/>
                    <a:pt x="15898" y="31765"/>
                  </a:cubicBezTo>
                  <a:cubicBezTo>
                    <a:pt x="24670" y="31765"/>
                    <a:pt x="31764" y="24639"/>
                    <a:pt x="31764" y="15867"/>
                  </a:cubicBezTo>
                  <a:cubicBezTo>
                    <a:pt x="31764" y="7095"/>
                    <a:pt x="24670" y="1"/>
                    <a:pt x="15898"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Surgimiento </a:t>
              </a:r>
              <a:endParaRPr sz="1400" b="1" i="0" u="none" strike="noStrike" cap="non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1"/>
        <p:cNvGrpSpPr/>
        <p:nvPr/>
      </p:nvGrpSpPr>
      <p:grpSpPr>
        <a:xfrm>
          <a:off x="0" y="0"/>
          <a:ext cx="0" cy="0"/>
          <a:chOff x="0" y="0"/>
          <a:chExt cx="0" cy="0"/>
        </a:xfrm>
      </p:grpSpPr>
      <p:sp>
        <p:nvSpPr>
          <p:cNvPr id="1522" name="Google Shape;1522;g33533d8eb05_0_1862"/>
          <p:cNvSpPr/>
          <p:nvPr/>
        </p:nvSpPr>
        <p:spPr>
          <a:xfrm>
            <a:off x="4354435" y="1620685"/>
            <a:ext cx="2266562" cy="899016"/>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D6D6D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100" b="0" i="0" u="none" strike="noStrike" cap="none">
                <a:solidFill>
                  <a:srgbClr val="000000"/>
                </a:solidFill>
                <a:latin typeface="Roboto"/>
                <a:ea typeface="Roboto"/>
                <a:cs typeface="Roboto"/>
                <a:sym typeface="Roboto"/>
              </a:rPr>
              <a:t>CLASE</a:t>
            </a:r>
            <a:endParaRPr sz="2100" b="0" i="0" u="none" strike="noStrike" cap="none">
              <a:solidFill>
                <a:srgbClr val="000000"/>
              </a:solidFill>
              <a:latin typeface="Roboto"/>
              <a:ea typeface="Roboto"/>
              <a:cs typeface="Roboto"/>
              <a:sym typeface="Roboto"/>
            </a:endParaRPr>
          </a:p>
        </p:txBody>
      </p:sp>
      <p:sp>
        <p:nvSpPr>
          <p:cNvPr id="1523" name="Google Shape;1523;g33533d8eb05_0_1862"/>
          <p:cNvSpPr/>
          <p:nvPr/>
        </p:nvSpPr>
        <p:spPr>
          <a:xfrm>
            <a:off x="4354435" y="3197230"/>
            <a:ext cx="2266562" cy="899052"/>
          </a:xfrm>
          <a:custGeom>
            <a:avLst/>
            <a:gdLst/>
            <a:ahLst/>
            <a:cxnLst/>
            <a:rect l="l" t="t" r="r" b="b"/>
            <a:pathLst>
              <a:path w="59666" h="25210" extrusionOk="0">
                <a:moveTo>
                  <a:pt x="59285" y="413"/>
                </a:moveTo>
                <a:lnTo>
                  <a:pt x="59285" y="24829"/>
                </a:lnTo>
                <a:lnTo>
                  <a:pt x="6366" y="24829"/>
                </a:lnTo>
                <a:cubicBezTo>
                  <a:pt x="4593" y="24829"/>
                  <a:pt x="3136" y="23372"/>
                  <a:pt x="3136" y="21599"/>
                </a:cubicBezTo>
                <a:lnTo>
                  <a:pt x="3136" y="17830"/>
                </a:lnTo>
                <a:cubicBezTo>
                  <a:pt x="3136" y="13967"/>
                  <a:pt x="2819" y="13777"/>
                  <a:pt x="2661" y="13713"/>
                </a:cubicBezTo>
                <a:lnTo>
                  <a:pt x="2566" y="13650"/>
                </a:lnTo>
                <a:lnTo>
                  <a:pt x="2376" y="13523"/>
                </a:lnTo>
                <a:lnTo>
                  <a:pt x="2059" y="13365"/>
                </a:lnTo>
                <a:lnTo>
                  <a:pt x="2028" y="13333"/>
                </a:lnTo>
                <a:lnTo>
                  <a:pt x="1679" y="13143"/>
                </a:lnTo>
                <a:lnTo>
                  <a:pt x="1268" y="12890"/>
                </a:lnTo>
                <a:lnTo>
                  <a:pt x="793" y="12605"/>
                </a:lnTo>
                <a:lnTo>
                  <a:pt x="1268" y="12320"/>
                </a:lnTo>
                <a:lnTo>
                  <a:pt x="1616" y="12130"/>
                </a:lnTo>
                <a:lnTo>
                  <a:pt x="2059" y="11877"/>
                </a:lnTo>
                <a:lnTo>
                  <a:pt x="2313" y="11718"/>
                </a:lnTo>
                <a:lnTo>
                  <a:pt x="2376" y="11687"/>
                </a:lnTo>
                <a:lnTo>
                  <a:pt x="2439" y="11655"/>
                </a:lnTo>
                <a:lnTo>
                  <a:pt x="2534" y="11623"/>
                </a:lnTo>
                <a:lnTo>
                  <a:pt x="2661" y="11528"/>
                </a:lnTo>
                <a:cubicBezTo>
                  <a:pt x="2819" y="11433"/>
                  <a:pt x="3136" y="11275"/>
                  <a:pt x="3136" y="7411"/>
                </a:cubicBezTo>
                <a:lnTo>
                  <a:pt x="3136" y="3643"/>
                </a:lnTo>
                <a:cubicBezTo>
                  <a:pt x="3136" y="1838"/>
                  <a:pt x="4593" y="413"/>
                  <a:pt x="6366" y="413"/>
                </a:cubicBezTo>
                <a:close/>
                <a:moveTo>
                  <a:pt x="6366" y="1"/>
                </a:moveTo>
                <a:cubicBezTo>
                  <a:pt x="4371" y="1"/>
                  <a:pt x="2756" y="1648"/>
                  <a:pt x="2756" y="3643"/>
                </a:cubicBezTo>
                <a:lnTo>
                  <a:pt x="2756" y="7411"/>
                </a:lnTo>
                <a:cubicBezTo>
                  <a:pt x="2756" y="9406"/>
                  <a:pt x="2629" y="11117"/>
                  <a:pt x="2471" y="11180"/>
                </a:cubicBezTo>
                <a:lnTo>
                  <a:pt x="2313" y="11275"/>
                </a:lnTo>
                <a:cubicBezTo>
                  <a:pt x="2313" y="11275"/>
                  <a:pt x="2281" y="11307"/>
                  <a:pt x="2249" y="11338"/>
                </a:cubicBezTo>
                <a:lnTo>
                  <a:pt x="2186" y="11370"/>
                </a:lnTo>
                <a:lnTo>
                  <a:pt x="2123" y="11370"/>
                </a:lnTo>
                <a:cubicBezTo>
                  <a:pt x="2059" y="11433"/>
                  <a:pt x="1964" y="11497"/>
                  <a:pt x="1869" y="11528"/>
                </a:cubicBezTo>
                <a:lnTo>
                  <a:pt x="1426" y="11782"/>
                </a:lnTo>
                <a:lnTo>
                  <a:pt x="1078" y="12003"/>
                </a:lnTo>
                <a:lnTo>
                  <a:pt x="1" y="12605"/>
                </a:lnTo>
                <a:lnTo>
                  <a:pt x="1078" y="13238"/>
                </a:lnTo>
                <a:cubicBezTo>
                  <a:pt x="1331" y="13397"/>
                  <a:pt x="1616" y="13555"/>
                  <a:pt x="1838" y="13682"/>
                </a:cubicBezTo>
                <a:lnTo>
                  <a:pt x="2186" y="13872"/>
                </a:lnTo>
                <a:lnTo>
                  <a:pt x="2376" y="13998"/>
                </a:lnTo>
                <a:cubicBezTo>
                  <a:pt x="2408"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300" b="0" i="0" u="none" strike="noStrike" cap="none">
                <a:solidFill>
                  <a:srgbClr val="000000"/>
                </a:solidFill>
                <a:latin typeface="Roboto"/>
                <a:ea typeface="Roboto"/>
                <a:cs typeface="Roboto"/>
                <a:sym typeface="Roboto"/>
              </a:rPr>
              <a:t>RAZA</a:t>
            </a:r>
            <a:endParaRPr sz="2300" b="0" i="0" u="none" strike="noStrike" cap="none">
              <a:solidFill>
                <a:srgbClr val="000000"/>
              </a:solidFill>
              <a:latin typeface="Roboto"/>
              <a:ea typeface="Roboto"/>
              <a:cs typeface="Roboto"/>
              <a:sym typeface="Roboto"/>
            </a:endParaRPr>
          </a:p>
        </p:txBody>
      </p:sp>
      <p:sp>
        <p:nvSpPr>
          <p:cNvPr id="1524" name="Google Shape;1524;g33533d8eb05_0_1862"/>
          <p:cNvSpPr/>
          <p:nvPr/>
        </p:nvSpPr>
        <p:spPr>
          <a:xfrm>
            <a:off x="6621002" y="2574625"/>
            <a:ext cx="2266562" cy="568107"/>
          </a:xfrm>
          <a:custGeom>
            <a:avLst/>
            <a:gdLst/>
            <a:ahLst/>
            <a:cxnLst/>
            <a:rect l="l" t="t" r="r" b="b"/>
            <a:pathLst>
              <a:path w="59666" h="25210" extrusionOk="0">
                <a:moveTo>
                  <a:pt x="59285" y="413"/>
                </a:moveTo>
                <a:lnTo>
                  <a:pt x="59285" y="24829"/>
                </a:lnTo>
                <a:lnTo>
                  <a:pt x="6366" y="24829"/>
                </a:lnTo>
                <a:cubicBezTo>
                  <a:pt x="4593" y="24829"/>
                  <a:pt x="3136" y="23373"/>
                  <a:pt x="3136" y="21599"/>
                </a:cubicBezTo>
                <a:lnTo>
                  <a:pt x="3136" y="17831"/>
                </a:lnTo>
                <a:cubicBezTo>
                  <a:pt x="3136" y="13967"/>
                  <a:pt x="2819" y="13777"/>
                  <a:pt x="2661" y="13714"/>
                </a:cubicBezTo>
                <a:lnTo>
                  <a:pt x="2566" y="13650"/>
                </a:lnTo>
                <a:lnTo>
                  <a:pt x="2376" y="13524"/>
                </a:lnTo>
                <a:lnTo>
                  <a:pt x="2059" y="13365"/>
                </a:lnTo>
                <a:lnTo>
                  <a:pt x="2027" y="13334"/>
                </a:lnTo>
                <a:lnTo>
                  <a:pt x="1679" y="13144"/>
                </a:lnTo>
                <a:lnTo>
                  <a:pt x="1267" y="12922"/>
                </a:lnTo>
                <a:lnTo>
                  <a:pt x="792" y="12637"/>
                </a:lnTo>
                <a:lnTo>
                  <a:pt x="1267" y="12352"/>
                </a:lnTo>
                <a:lnTo>
                  <a:pt x="1616" y="12130"/>
                </a:lnTo>
                <a:lnTo>
                  <a:pt x="2059" y="11877"/>
                </a:lnTo>
                <a:lnTo>
                  <a:pt x="2281" y="11750"/>
                </a:lnTo>
                <a:lnTo>
                  <a:pt x="2344" y="11718"/>
                </a:lnTo>
                <a:lnTo>
                  <a:pt x="2376" y="11718"/>
                </a:lnTo>
                <a:lnTo>
                  <a:pt x="2439" y="11655"/>
                </a:lnTo>
                <a:lnTo>
                  <a:pt x="2534" y="11623"/>
                </a:lnTo>
                <a:lnTo>
                  <a:pt x="2661" y="11528"/>
                </a:lnTo>
                <a:cubicBezTo>
                  <a:pt x="2819" y="11465"/>
                  <a:pt x="3136" y="11275"/>
                  <a:pt x="3136" y="7411"/>
                </a:cubicBezTo>
                <a:lnTo>
                  <a:pt x="3136" y="3643"/>
                </a:lnTo>
                <a:cubicBezTo>
                  <a:pt x="3136" y="1869"/>
                  <a:pt x="4593" y="413"/>
                  <a:pt x="6366" y="413"/>
                </a:cubicBezTo>
                <a:close/>
                <a:moveTo>
                  <a:pt x="6366" y="1"/>
                </a:moveTo>
                <a:cubicBezTo>
                  <a:pt x="4371" y="1"/>
                  <a:pt x="2756" y="1648"/>
                  <a:pt x="2756" y="3643"/>
                </a:cubicBezTo>
                <a:lnTo>
                  <a:pt x="2756" y="7411"/>
                </a:lnTo>
                <a:cubicBezTo>
                  <a:pt x="2756" y="9407"/>
                  <a:pt x="2629" y="11117"/>
                  <a:pt x="2471" y="11180"/>
                </a:cubicBezTo>
                <a:lnTo>
                  <a:pt x="2344" y="11275"/>
                </a:lnTo>
                <a:cubicBezTo>
                  <a:pt x="2312" y="11275"/>
                  <a:pt x="2281" y="11307"/>
                  <a:pt x="2249" y="11307"/>
                </a:cubicBezTo>
                <a:lnTo>
                  <a:pt x="2186" y="11370"/>
                </a:lnTo>
                <a:lnTo>
                  <a:pt x="2122" y="11370"/>
                </a:lnTo>
                <a:cubicBezTo>
                  <a:pt x="2059" y="11433"/>
                  <a:pt x="1964" y="11497"/>
                  <a:pt x="1869" y="11528"/>
                </a:cubicBezTo>
                <a:lnTo>
                  <a:pt x="1426" y="11782"/>
                </a:lnTo>
                <a:lnTo>
                  <a:pt x="1077" y="12003"/>
                </a:lnTo>
                <a:lnTo>
                  <a:pt x="1" y="12605"/>
                </a:lnTo>
                <a:lnTo>
                  <a:pt x="1077" y="13239"/>
                </a:lnTo>
                <a:cubicBezTo>
                  <a:pt x="1331" y="13397"/>
                  <a:pt x="1616" y="13555"/>
                  <a:pt x="1837" y="13682"/>
                </a:cubicBezTo>
                <a:lnTo>
                  <a:pt x="2186" y="13872"/>
                </a:lnTo>
                <a:lnTo>
                  <a:pt x="2376" y="13999"/>
                </a:lnTo>
                <a:cubicBezTo>
                  <a:pt x="2407" y="13999"/>
                  <a:pt x="2439" y="14030"/>
                  <a:pt x="2471" y="14030"/>
                </a:cubicBezTo>
                <a:cubicBezTo>
                  <a:pt x="2629" y="14125"/>
                  <a:pt x="2756" y="15835"/>
                  <a:pt x="2756" y="17831"/>
                </a:cubicBezTo>
                <a:lnTo>
                  <a:pt x="2756" y="21599"/>
                </a:lnTo>
                <a:cubicBezTo>
                  <a:pt x="2756" y="23594"/>
                  <a:pt x="4371" y="25209"/>
                  <a:pt x="6366" y="25209"/>
                </a:cubicBezTo>
                <a:lnTo>
                  <a:pt x="59665" y="25209"/>
                </a:lnTo>
                <a:lnTo>
                  <a:pt x="59665" y="1"/>
                </a:ln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RELIGIÓN</a:t>
            </a:r>
            <a:endParaRPr sz="1200" b="0" i="0" u="none" strike="noStrike" cap="none">
              <a:solidFill>
                <a:srgbClr val="000000"/>
              </a:solidFill>
              <a:latin typeface="Roboto"/>
              <a:ea typeface="Roboto"/>
              <a:cs typeface="Roboto"/>
              <a:sym typeface="Roboto"/>
            </a:endParaRPr>
          </a:p>
        </p:txBody>
      </p:sp>
      <p:sp>
        <p:nvSpPr>
          <p:cNvPr id="1525" name="Google Shape;1525;g33533d8eb05_0_1862"/>
          <p:cNvSpPr/>
          <p:nvPr/>
        </p:nvSpPr>
        <p:spPr>
          <a:xfrm>
            <a:off x="7634402" y="3440225"/>
            <a:ext cx="2266562" cy="568801"/>
          </a:xfrm>
          <a:custGeom>
            <a:avLst/>
            <a:gdLst/>
            <a:ahLst/>
            <a:cxnLst/>
            <a:rect l="l" t="t" r="r" b="b"/>
            <a:pathLst>
              <a:path w="59666" h="25210" extrusionOk="0">
                <a:moveTo>
                  <a:pt x="59285" y="412"/>
                </a:moveTo>
                <a:lnTo>
                  <a:pt x="59285" y="24829"/>
                </a:lnTo>
                <a:lnTo>
                  <a:pt x="6366" y="24829"/>
                </a:lnTo>
                <a:cubicBezTo>
                  <a:pt x="4593" y="24829"/>
                  <a:pt x="3136" y="23372"/>
                  <a:pt x="3136" y="21599"/>
                </a:cubicBezTo>
                <a:lnTo>
                  <a:pt x="3136" y="17830"/>
                </a:lnTo>
                <a:cubicBezTo>
                  <a:pt x="3136" y="13967"/>
                  <a:pt x="2819" y="13777"/>
                  <a:pt x="2661" y="13713"/>
                </a:cubicBezTo>
                <a:lnTo>
                  <a:pt x="2566" y="13650"/>
                </a:lnTo>
                <a:lnTo>
                  <a:pt x="2376" y="13523"/>
                </a:lnTo>
                <a:lnTo>
                  <a:pt x="2059" y="13365"/>
                </a:lnTo>
                <a:lnTo>
                  <a:pt x="2027" y="13333"/>
                </a:lnTo>
                <a:lnTo>
                  <a:pt x="1299" y="12922"/>
                </a:lnTo>
                <a:lnTo>
                  <a:pt x="792" y="12637"/>
                </a:lnTo>
                <a:lnTo>
                  <a:pt x="1299" y="12320"/>
                </a:lnTo>
                <a:lnTo>
                  <a:pt x="1616" y="12130"/>
                </a:lnTo>
                <a:lnTo>
                  <a:pt x="2059" y="11877"/>
                </a:lnTo>
                <a:lnTo>
                  <a:pt x="2312" y="11750"/>
                </a:lnTo>
                <a:lnTo>
                  <a:pt x="2344" y="11718"/>
                </a:lnTo>
                <a:lnTo>
                  <a:pt x="2376" y="11718"/>
                </a:lnTo>
                <a:lnTo>
                  <a:pt x="2439" y="11655"/>
                </a:lnTo>
                <a:lnTo>
                  <a:pt x="2471" y="11655"/>
                </a:lnTo>
                <a:lnTo>
                  <a:pt x="2534" y="11623"/>
                </a:lnTo>
                <a:lnTo>
                  <a:pt x="2661" y="11528"/>
                </a:lnTo>
                <a:cubicBezTo>
                  <a:pt x="2819" y="11433"/>
                  <a:pt x="3136" y="11275"/>
                  <a:pt x="3136" y="7411"/>
                </a:cubicBezTo>
                <a:lnTo>
                  <a:pt x="3136" y="3643"/>
                </a:lnTo>
                <a:cubicBezTo>
                  <a:pt x="3136" y="1869"/>
                  <a:pt x="4593" y="412"/>
                  <a:pt x="6366" y="412"/>
                </a:cubicBezTo>
                <a:close/>
                <a:moveTo>
                  <a:pt x="6366" y="1"/>
                </a:moveTo>
                <a:cubicBezTo>
                  <a:pt x="4371" y="1"/>
                  <a:pt x="2756" y="1648"/>
                  <a:pt x="2756" y="3643"/>
                </a:cubicBezTo>
                <a:lnTo>
                  <a:pt x="2756" y="7411"/>
                </a:lnTo>
                <a:cubicBezTo>
                  <a:pt x="2756" y="9406"/>
                  <a:pt x="2629" y="11117"/>
                  <a:pt x="2471" y="11180"/>
                </a:cubicBezTo>
                <a:lnTo>
                  <a:pt x="2344" y="11275"/>
                </a:lnTo>
                <a:cubicBezTo>
                  <a:pt x="2312" y="11275"/>
                  <a:pt x="2281" y="11307"/>
                  <a:pt x="2249" y="11307"/>
                </a:cubicBezTo>
                <a:lnTo>
                  <a:pt x="2186" y="11370"/>
                </a:lnTo>
                <a:lnTo>
                  <a:pt x="2122" y="11370"/>
                </a:lnTo>
                <a:cubicBezTo>
                  <a:pt x="2059" y="11433"/>
                  <a:pt x="1964" y="11465"/>
                  <a:pt x="1869" y="11528"/>
                </a:cubicBezTo>
                <a:lnTo>
                  <a:pt x="1426" y="11782"/>
                </a:lnTo>
                <a:lnTo>
                  <a:pt x="1077" y="11972"/>
                </a:lnTo>
                <a:lnTo>
                  <a:pt x="1" y="12605"/>
                </a:lnTo>
                <a:lnTo>
                  <a:pt x="1077" y="13238"/>
                </a:lnTo>
                <a:cubicBezTo>
                  <a:pt x="1331" y="13397"/>
                  <a:pt x="1616" y="13555"/>
                  <a:pt x="1837" y="13682"/>
                </a:cubicBezTo>
                <a:lnTo>
                  <a:pt x="2186" y="13872"/>
                </a:lnTo>
                <a:lnTo>
                  <a:pt x="2376" y="13967"/>
                </a:lnTo>
                <a:cubicBezTo>
                  <a:pt x="2407"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NACIONALIDAD </a:t>
            </a:r>
            <a:endParaRPr sz="1200" b="0" i="0" u="none" strike="noStrike" cap="none">
              <a:solidFill>
                <a:srgbClr val="000000"/>
              </a:solidFill>
              <a:latin typeface="Roboto"/>
              <a:ea typeface="Roboto"/>
              <a:cs typeface="Roboto"/>
              <a:sym typeface="Roboto"/>
            </a:endParaRPr>
          </a:p>
        </p:txBody>
      </p:sp>
      <p:sp>
        <p:nvSpPr>
          <p:cNvPr id="1526" name="Google Shape;1526;g33533d8eb05_0_1862"/>
          <p:cNvSpPr/>
          <p:nvPr/>
        </p:nvSpPr>
        <p:spPr>
          <a:xfrm>
            <a:off x="4354435" y="4772674"/>
            <a:ext cx="2266562" cy="899052"/>
          </a:xfrm>
          <a:custGeom>
            <a:avLst/>
            <a:gdLst/>
            <a:ahLst/>
            <a:cxnLst/>
            <a:rect l="l" t="t" r="r" b="b"/>
            <a:pathLst>
              <a:path w="59666" h="25210" extrusionOk="0">
                <a:moveTo>
                  <a:pt x="59285" y="412"/>
                </a:moveTo>
                <a:lnTo>
                  <a:pt x="59285" y="24829"/>
                </a:lnTo>
                <a:lnTo>
                  <a:pt x="6366" y="24829"/>
                </a:lnTo>
                <a:cubicBezTo>
                  <a:pt x="4593" y="24829"/>
                  <a:pt x="3136" y="23372"/>
                  <a:pt x="3136" y="21599"/>
                </a:cubicBezTo>
                <a:lnTo>
                  <a:pt x="3136" y="17830"/>
                </a:lnTo>
                <a:cubicBezTo>
                  <a:pt x="3136" y="13967"/>
                  <a:pt x="2819" y="13777"/>
                  <a:pt x="2661" y="13682"/>
                </a:cubicBezTo>
                <a:lnTo>
                  <a:pt x="2566" y="13650"/>
                </a:lnTo>
                <a:lnTo>
                  <a:pt x="2376" y="13523"/>
                </a:lnTo>
                <a:lnTo>
                  <a:pt x="2059" y="13333"/>
                </a:lnTo>
                <a:lnTo>
                  <a:pt x="1996" y="13333"/>
                </a:lnTo>
                <a:lnTo>
                  <a:pt x="1268" y="12890"/>
                </a:lnTo>
                <a:lnTo>
                  <a:pt x="793" y="12605"/>
                </a:lnTo>
                <a:lnTo>
                  <a:pt x="1268" y="12320"/>
                </a:lnTo>
                <a:lnTo>
                  <a:pt x="1616" y="12130"/>
                </a:lnTo>
                <a:lnTo>
                  <a:pt x="2059" y="11876"/>
                </a:lnTo>
                <a:lnTo>
                  <a:pt x="2313" y="11750"/>
                </a:lnTo>
                <a:lnTo>
                  <a:pt x="2313" y="11718"/>
                </a:lnTo>
                <a:lnTo>
                  <a:pt x="2376" y="11686"/>
                </a:lnTo>
                <a:lnTo>
                  <a:pt x="2439" y="11655"/>
                </a:lnTo>
                <a:lnTo>
                  <a:pt x="2534" y="11623"/>
                </a:lnTo>
                <a:lnTo>
                  <a:pt x="2661" y="11528"/>
                </a:lnTo>
                <a:cubicBezTo>
                  <a:pt x="2819" y="11433"/>
                  <a:pt x="3136" y="11275"/>
                  <a:pt x="3136" y="7411"/>
                </a:cubicBezTo>
                <a:lnTo>
                  <a:pt x="3136" y="3643"/>
                </a:lnTo>
                <a:cubicBezTo>
                  <a:pt x="3136" y="1837"/>
                  <a:pt x="4593" y="412"/>
                  <a:pt x="6366" y="412"/>
                </a:cubicBezTo>
                <a:close/>
                <a:moveTo>
                  <a:pt x="6366" y="1"/>
                </a:moveTo>
                <a:cubicBezTo>
                  <a:pt x="4371" y="1"/>
                  <a:pt x="2756" y="1647"/>
                  <a:pt x="2756" y="3643"/>
                </a:cubicBezTo>
                <a:lnTo>
                  <a:pt x="2756" y="7411"/>
                </a:lnTo>
                <a:cubicBezTo>
                  <a:pt x="2756" y="9406"/>
                  <a:pt x="2629" y="11116"/>
                  <a:pt x="2471" y="11180"/>
                </a:cubicBezTo>
                <a:lnTo>
                  <a:pt x="2313" y="11275"/>
                </a:lnTo>
                <a:cubicBezTo>
                  <a:pt x="2313" y="11275"/>
                  <a:pt x="2281" y="11306"/>
                  <a:pt x="2249" y="11306"/>
                </a:cubicBezTo>
                <a:lnTo>
                  <a:pt x="2186" y="11370"/>
                </a:lnTo>
                <a:lnTo>
                  <a:pt x="2123" y="11370"/>
                </a:lnTo>
                <a:cubicBezTo>
                  <a:pt x="2059" y="11433"/>
                  <a:pt x="1964" y="11465"/>
                  <a:pt x="1869" y="11528"/>
                </a:cubicBezTo>
                <a:lnTo>
                  <a:pt x="1426" y="11781"/>
                </a:lnTo>
                <a:lnTo>
                  <a:pt x="1078" y="11971"/>
                </a:lnTo>
                <a:lnTo>
                  <a:pt x="1" y="12605"/>
                </a:lnTo>
                <a:lnTo>
                  <a:pt x="1078" y="13238"/>
                </a:lnTo>
                <a:cubicBezTo>
                  <a:pt x="1331" y="13397"/>
                  <a:pt x="1616" y="13555"/>
                  <a:pt x="1838" y="13682"/>
                </a:cubicBezTo>
                <a:lnTo>
                  <a:pt x="2186" y="13872"/>
                </a:lnTo>
                <a:lnTo>
                  <a:pt x="2376" y="13967"/>
                </a:lnTo>
                <a:cubicBezTo>
                  <a:pt x="2408"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000" b="0" i="0" u="none" strike="noStrike" cap="none">
                <a:solidFill>
                  <a:srgbClr val="000000"/>
                </a:solidFill>
                <a:latin typeface="Roboto"/>
                <a:ea typeface="Roboto"/>
                <a:cs typeface="Roboto"/>
                <a:sym typeface="Roboto"/>
              </a:rPr>
              <a:t>GÉNERO </a:t>
            </a:r>
            <a:endParaRPr sz="2000" b="0" i="0" u="none" strike="noStrike" cap="none">
              <a:solidFill>
                <a:srgbClr val="000000"/>
              </a:solidFill>
              <a:latin typeface="Roboto"/>
              <a:ea typeface="Roboto"/>
              <a:cs typeface="Roboto"/>
              <a:sym typeface="Roboto"/>
            </a:endParaRPr>
          </a:p>
        </p:txBody>
      </p:sp>
      <p:sp>
        <p:nvSpPr>
          <p:cNvPr id="1527" name="Google Shape;1527;g33533d8eb05_0_1862"/>
          <p:cNvSpPr/>
          <p:nvPr/>
        </p:nvSpPr>
        <p:spPr>
          <a:xfrm>
            <a:off x="6379138" y="1620685"/>
            <a:ext cx="1062320" cy="900157"/>
          </a:xfrm>
          <a:custGeom>
            <a:avLst/>
            <a:gdLst/>
            <a:ahLst/>
            <a:cxnLst/>
            <a:rect l="l" t="t" r="r" b="b"/>
            <a:pathLst>
              <a:path w="27965" h="25241" extrusionOk="0">
                <a:moveTo>
                  <a:pt x="6366" y="0"/>
                </a:moveTo>
                <a:cubicBezTo>
                  <a:pt x="4371" y="0"/>
                  <a:pt x="2756" y="1647"/>
                  <a:pt x="2756" y="3642"/>
                </a:cubicBezTo>
                <a:lnTo>
                  <a:pt x="2756" y="7411"/>
                </a:lnTo>
                <a:cubicBezTo>
                  <a:pt x="2756" y="9406"/>
                  <a:pt x="2629" y="11116"/>
                  <a:pt x="2471" y="11211"/>
                </a:cubicBezTo>
                <a:lnTo>
                  <a:pt x="2344" y="11274"/>
                </a:lnTo>
                <a:cubicBezTo>
                  <a:pt x="2313" y="11306"/>
                  <a:pt x="2281" y="11306"/>
                  <a:pt x="2249" y="11338"/>
                </a:cubicBezTo>
                <a:lnTo>
                  <a:pt x="2186" y="11369"/>
                </a:lnTo>
                <a:lnTo>
                  <a:pt x="2123" y="11401"/>
                </a:lnTo>
                <a:cubicBezTo>
                  <a:pt x="2059" y="11433"/>
                  <a:pt x="1964" y="11496"/>
                  <a:pt x="1869" y="11528"/>
                </a:cubicBezTo>
                <a:lnTo>
                  <a:pt x="1426" y="11813"/>
                </a:lnTo>
                <a:lnTo>
                  <a:pt x="1078" y="12003"/>
                </a:lnTo>
                <a:lnTo>
                  <a:pt x="1" y="12636"/>
                </a:lnTo>
                <a:lnTo>
                  <a:pt x="1078" y="13238"/>
                </a:lnTo>
                <a:cubicBezTo>
                  <a:pt x="1331" y="13396"/>
                  <a:pt x="1616" y="13554"/>
                  <a:pt x="1838" y="13681"/>
                </a:cubicBezTo>
                <a:lnTo>
                  <a:pt x="2154" y="13871"/>
                </a:lnTo>
                <a:lnTo>
                  <a:pt x="2344" y="13998"/>
                </a:lnTo>
                <a:cubicBezTo>
                  <a:pt x="2408" y="13998"/>
                  <a:pt x="2439" y="14029"/>
                  <a:pt x="2439" y="14029"/>
                </a:cubicBezTo>
                <a:cubicBezTo>
                  <a:pt x="2629" y="14124"/>
                  <a:pt x="2724" y="15835"/>
                  <a:pt x="2724" y="17830"/>
                </a:cubicBezTo>
                <a:lnTo>
                  <a:pt x="2724" y="21598"/>
                </a:lnTo>
                <a:cubicBezTo>
                  <a:pt x="2724" y="23593"/>
                  <a:pt x="4371" y="25240"/>
                  <a:pt x="6366" y="25240"/>
                </a:cubicBezTo>
                <a:lnTo>
                  <a:pt x="24323" y="25240"/>
                </a:lnTo>
                <a:cubicBezTo>
                  <a:pt x="26318" y="25240"/>
                  <a:pt x="27965" y="23593"/>
                  <a:pt x="27965" y="21598"/>
                </a:cubicBezTo>
                <a:lnTo>
                  <a:pt x="27965" y="3642"/>
                </a:lnTo>
                <a:cubicBezTo>
                  <a:pt x="27965" y="1647"/>
                  <a:pt x="26318" y="0"/>
                  <a:pt x="24323" y="0"/>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Fira Sans"/>
                <a:ea typeface="Fira Sans"/>
                <a:cs typeface="Fira Sans"/>
                <a:sym typeface="Fira Sans"/>
              </a:rPr>
              <a:t>1</a:t>
            </a:r>
            <a:endParaRPr sz="2800" b="0" i="0" u="none" strike="noStrike" cap="none">
              <a:solidFill>
                <a:srgbClr val="FFFFFF"/>
              </a:solidFill>
              <a:latin typeface="Fira Sans"/>
              <a:ea typeface="Fira Sans"/>
              <a:cs typeface="Fira Sans"/>
              <a:sym typeface="Fira Sans"/>
            </a:endParaRPr>
          </a:p>
        </p:txBody>
      </p:sp>
      <p:sp>
        <p:nvSpPr>
          <p:cNvPr id="1528" name="Google Shape;1528;g33533d8eb05_0_1862"/>
          <p:cNvSpPr/>
          <p:nvPr/>
        </p:nvSpPr>
        <p:spPr>
          <a:xfrm>
            <a:off x="6379138" y="3197230"/>
            <a:ext cx="1062320" cy="899052"/>
          </a:xfrm>
          <a:custGeom>
            <a:avLst/>
            <a:gdLst/>
            <a:ahLst/>
            <a:cxnLst/>
            <a:rect l="l" t="t" r="r" b="b"/>
            <a:pathLst>
              <a:path w="27965" h="25210" extrusionOk="0">
                <a:moveTo>
                  <a:pt x="6366" y="1"/>
                </a:moveTo>
                <a:cubicBezTo>
                  <a:pt x="4371" y="1"/>
                  <a:pt x="2756" y="1648"/>
                  <a:pt x="2756" y="3643"/>
                </a:cubicBezTo>
                <a:lnTo>
                  <a:pt x="2756" y="7411"/>
                </a:lnTo>
                <a:cubicBezTo>
                  <a:pt x="2756" y="9406"/>
                  <a:pt x="2629" y="11117"/>
                  <a:pt x="2471" y="11180"/>
                </a:cubicBezTo>
                <a:lnTo>
                  <a:pt x="2344" y="11275"/>
                </a:lnTo>
                <a:cubicBezTo>
                  <a:pt x="2313" y="11275"/>
                  <a:pt x="2281" y="11307"/>
                  <a:pt x="2249" y="11338"/>
                </a:cubicBezTo>
                <a:lnTo>
                  <a:pt x="2186" y="11370"/>
                </a:lnTo>
                <a:lnTo>
                  <a:pt x="2123" y="11370"/>
                </a:lnTo>
                <a:cubicBezTo>
                  <a:pt x="2059" y="11433"/>
                  <a:pt x="1964" y="11497"/>
                  <a:pt x="1869" y="11528"/>
                </a:cubicBezTo>
                <a:lnTo>
                  <a:pt x="1426" y="11782"/>
                </a:lnTo>
                <a:lnTo>
                  <a:pt x="1078" y="12003"/>
                </a:lnTo>
                <a:lnTo>
                  <a:pt x="1" y="12605"/>
                </a:lnTo>
                <a:lnTo>
                  <a:pt x="1078" y="13238"/>
                </a:lnTo>
                <a:cubicBezTo>
                  <a:pt x="1331" y="13397"/>
                  <a:pt x="1616" y="13555"/>
                  <a:pt x="1838" y="13682"/>
                </a:cubicBezTo>
                <a:lnTo>
                  <a:pt x="2154" y="13872"/>
                </a:lnTo>
                <a:lnTo>
                  <a:pt x="2344" y="13998"/>
                </a:lnTo>
                <a:cubicBezTo>
                  <a:pt x="2408" y="13998"/>
                  <a:pt x="2439" y="14030"/>
                  <a:pt x="2439" y="14030"/>
                </a:cubicBezTo>
                <a:cubicBezTo>
                  <a:pt x="2629" y="14125"/>
                  <a:pt x="2724" y="15835"/>
                  <a:pt x="2724" y="17830"/>
                </a:cubicBezTo>
                <a:lnTo>
                  <a:pt x="2724" y="21599"/>
                </a:lnTo>
                <a:cubicBezTo>
                  <a:pt x="2724" y="23594"/>
                  <a:pt x="4371" y="25209"/>
                  <a:pt x="6366" y="25209"/>
                </a:cubicBezTo>
                <a:lnTo>
                  <a:pt x="24323" y="25209"/>
                </a:lnTo>
                <a:cubicBezTo>
                  <a:pt x="26318" y="25209"/>
                  <a:pt x="27965" y="23594"/>
                  <a:pt x="27965" y="21599"/>
                </a:cubicBezTo>
                <a:lnTo>
                  <a:pt x="27965" y="3643"/>
                </a:lnTo>
                <a:cubicBezTo>
                  <a:pt x="27965" y="1648"/>
                  <a:pt x="26318" y="1"/>
                  <a:pt x="24323"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Fira Sans"/>
                <a:ea typeface="Fira Sans"/>
                <a:cs typeface="Fira Sans"/>
                <a:sym typeface="Fira Sans"/>
              </a:rPr>
              <a:t>2</a:t>
            </a:r>
            <a:endParaRPr sz="2800" b="0" i="0" u="none" strike="noStrike" cap="none">
              <a:solidFill>
                <a:srgbClr val="FFFFFF"/>
              </a:solidFill>
              <a:latin typeface="Fira Sans"/>
              <a:ea typeface="Fira Sans"/>
              <a:cs typeface="Fira Sans"/>
              <a:sym typeface="Fira Sans"/>
            </a:endParaRPr>
          </a:p>
        </p:txBody>
      </p:sp>
      <p:sp>
        <p:nvSpPr>
          <p:cNvPr id="1529" name="Google Shape;1529;g33533d8eb05_0_1862"/>
          <p:cNvSpPr/>
          <p:nvPr/>
        </p:nvSpPr>
        <p:spPr>
          <a:xfrm>
            <a:off x="6379138" y="4773812"/>
            <a:ext cx="1062320" cy="899052"/>
          </a:xfrm>
          <a:custGeom>
            <a:avLst/>
            <a:gdLst/>
            <a:ahLst/>
            <a:cxnLst/>
            <a:rect l="l" t="t" r="r" b="b"/>
            <a:pathLst>
              <a:path w="27965" h="25210" extrusionOk="0">
                <a:moveTo>
                  <a:pt x="6366" y="1"/>
                </a:moveTo>
                <a:cubicBezTo>
                  <a:pt x="4371" y="1"/>
                  <a:pt x="2756" y="1647"/>
                  <a:pt x="2756" y="3643"/>
                </a:cubicBezTo>
                <a:lnTo>
                  <a:pt x="2756" y="7411"/>
                </a:lnTo>
                <a:cubicBezTo>
                  <a:pt x="2756" y="9406"/>
                  <a:pt x="2629" y="11116"/>
                  <a:pt x="2471" y="11180"/>
                </a:cubicBezTo>
                <a:lnTo>
                  <a:pt x="2344" y="11275"/>
                </a:lnTo>
                <a:cubicBezTo>
                  <a:pt x="2313" y="11275"/>
                  <a:pt x="2281" y="11306"/>
                  <a:pt x="2249" y="11338"/>
                </a:cubicBezTo>
                <a:lnTo>
                  <a:pt x="2186" y="11370"/>
                </a:lnTo>
                <a:lnTo>
                  <a:pt x="2123" y="11370"/>
                </a:lnTo>
                <a:cubicBezTo>
                  <a:pt x="2059" y="11433"/>
                  <a:pt x="1964" y="11496"/>
                  <a:pt x="1869" y="11528"/>
                </a:cubicBezTo>
                <a:lnTo>
                  <a:pt x="1426" y="11781"/>
                </a:lnTo>
                <a:lnTo>
                  <a:pt x="1078" y="12003"/>
                </a:lnTo>
                <a:lnTo>
                  <a:pt x="1" y="12605"/>
                </a:lnTo>
                <a:lnTo>
                  <a:pt x="1078" y="13238"/>
                </a:lnTo>
                <a:cubicBezTo>
                  <a:pt x="1331" y="13397"/>
                  <a:pt x="1616" y="13555"/>
                  <a:pt x="1838" y="13682"/>
                </a:cubicBezTo>
                <a:lnTo>
                  <a:pt x="2154" y="13872"/>
                </a:lnTo>
                <a:lnTo>
                  <a:pt x="2344" y="13998"/>
                </a:lnTo>
                <a:cubicBezTo>
                  <a:pt x="2408" y="13998"/>
                  <a:pt x="2439" y="14030"/>
                  <a:pt x="2439" y="14030"/>
                </a:cubicBezTo>
                <a:cubicBezTo>
                  <a:pt x="2629" y="14125"/>
                  <a:pt x="2724" y="15835"/>
                  <a:pt x="2724" y="17830"/>
                </a:cubicBezTo>
                <a:lnTo>
                  <a:pt x="2724" y="21599"/>
                </a:lnTo>
                <a:cubicBezTo>
                  <a:pt x="2724" y="23594"/>
                  <a:pt x="4371" y="25209"/>
                  <a:pt x="6366" y="25209"/>
                </a:cubicBezTo>
                <a:lnTo>
                  <a:pt x="24323" y="25209"/>
                </a:lnTo>
                <a:cubicBezTo>
                  <a:pt x="26318" y="25209"/>
                  <a:pt x="27965" y="23594"/>
                  <a:pt x="27965" y="21599"/>
                </a:cubicBezTo>
                <a:lnTo>
                  <a:pt x="27965" y="3643"/>
                </a:lnTo>
                <a:cubicBezTo>
                  <a:pt x="27965" y="1647"/>
                  <a:pt x="26318" y="1"/>
                  <a:pt x="2432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Fira Sans"/>
                <a:ea typeface="Fira Sans"/>
                <a:cs typeface="Fira Sans"/>
                <a:sym typeface="Fira Sans"/>
              </a:rPr>
              <a:t>3</a:t>
            </a:r>
            <a:endParaRPr sz="2800" b="0" i="0" u="none" strike="noStrike" cap="none">
              <a:solidFill>
                <a:srgbClr val="FFFFFF"/>
              </a:solidFill>
              <a:latin typeface="Fira Sans"/>
              <a:ea typeface="Fira Sans"/>
              <a:cs typeface="Fira Sans"/>
              <a:sym typeface="Fira Sans"/>
            </a:endParaRPr>
          </a:p>
        </p:txBody>
      </p:sp>
      <p:sp>
        <p:nvSpPr>
          <p:cNvPr id="1530" name="Google Shape;1530;g33533d8eb05_0_1862"/>
          <p:cNvSpPr/>
          <p:nvPr/>
        </p:nvSpPr>
        <p:spPr>
          <a:xfrm>
            <a:off x="8645706" y="2574616"/>
            <a:ext cx="1062320" cy="568828"/>
          </a:xfrm>
          <a:custGeom>
            <a:avLst/>
            <a:gdLst/>
            <a:ahLst/>
            <a:cxnLst/>
            <a:rect l="l" t="t" r="r" b="b"/>
            <a:pathLst>
              <a:path w="27965" h="25242" extrusionOk="0">
                <a:moveTo>
                  <a:pt x="6366" y="1"/>
                </a:moveTo>
                <a:cubicBezTo>
                  <a:pt x="4371" y="1"/>
                  <a:pt x="2756" y="1648"/>
                  <a:pt x="2756" y="3643"/>
                </a:cubicBezTo>
                <a:lnTo>
                  <a:pt x="2756" y="7411"/>
                </a:lnTo>
                <a:cubicBezTo>
                  <a:pt x="2756" y="9407"/>
                  <a:pt x="2629" y="11117"/>
                  <a:pt x="2471" y="11212"/>
                </a:cubicBezTo>
                <a:lnTo>
                  <a:pt x="2344" y="11275"/>
                </a:lnTo>
                <a:cubicBezTo>
                  <a:pt x="2312" y="11275"/>
                  <a:pt x="2281" y="11307"/>
                  <a:pt x="2249" y="11338"/>
                </a:cubicBezTo>
                <a:lnTo>
                  <a:pt x="2186" y="11370"/>
                </a:lnTo>
                <a:lnTo>
                  <a:pt x="2122" y="11370"/>
                </a:lnTo>
                <a:cubicBezTo>
                  <a:pt x="2059" y="11433"/>
                  <a:pt x="1964" y="11497"/>
                  <a:pt x="1869" y="11528"/>
                </a:cubicBezTo>
                <a:lnTo>
                  <a:pt x="1426" y="11782"/>
                </a:lnTo>
                <a:lnTo>
                  <a:pt x="1077" y="12003"/>
                </a:lnTo>
                <a:lnTo>
                  <a:pt x="1" y="12605"/>
                </a:lnTo>
                <a:lnTo>
                  <a:pt x="1077" y="13239"/>
                </a:lnTo>
                <a:cubicBezTo>
                  <a:pt x="1362" y="13397"/>
                  <a:pt x="1616" y="13555"/>
                  <a:pt x="1837" y="13682"/>
                </a:cubicBezTo>
                <a:lnTo>
                  <a:pt x="2186" y="13872"/>
                </a:lnTo>
                <a:lnTo>
                  <a:pt x="2376" y="13999"/>
                </a:lnTo>
                <a:cubicBezTo>
                  <a:pt x="2407" y="13999"/>
                  <a:pt x="2439" y="14030"/>
                  <a:pt x="2471" y="14030"/>
                </a:cubicBezTo>
                <a:cubicBezTo>
                  <a:pt x="2629" y="14125"/>
                  <a:pt x="2756" y="15835"/>
                  <a:pt x="2756" y="17831"/>
                </a:cubicBezTo>
                <a:lnTo>
                  <a:pt x="2756" y="21599"/>
                </a:lnTo>
                <a:cubicBezTo>
                  <a:pt x="2756" y="23594"/>
                  <a:pt x="4371" y="25241"/>
                  <a:pt x="6366" y="25241"/>
                </a:cubicBezTo>
                <a:lnTo>
                  <a:pt x="24323" y="25241"/>
                </a:lnTo>
                <a:cubicBezTo>
                  <a:pt x="26318" y="25241"/>
                  <a:pt x="27964" y="23594"/>
                  <a:pt x="27964" y="21599"/>
                </a:cubicBezTo>
                <a:lnTo>
                  <a:pt x="27964" y="3643"/>
                </a:lnTo>
                <a:cubicBezTo>
                  <a:pt x="27964" y="1648"/>
                  <a:pt x="26318" y="1"/>
                  <a:pt x="24354"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Fira Sans"/>
                <a:ea typeface="Fira Sans"/>
                <a:cs typeface="Fira Sans"/>
                <a:sym typeface="Fira Sans"/>
              </a:rPr>
              <a:t>4</a:t>
            </a:r>
            <a:endParaRPr sz="2800" b="0" i="0" u="none" strike="noStrike" cap="none">
              <a:solidFill>
                <a:srgbClr val="FFFFFF"/>
              </a:solidFill>
              <a:latin typeface="Fira Sans"/>
              <a:ea typeface="Fira Sans"/>
              <a:cs typeface="Fira Sans"/>
              <a:sym typeface="Fira Sans"/>
            </a:endParaRPr>
          </a:p>
        </p:txBody>
      </p:sp>
      <p:sp>
        <p:nvSpPr>
          <p:cNvPr id="1531" name="Google Shape;1531;g33533d8eb05_0_1862"/>
          <p:cNvSpPr/>
          <p:nvPr/>
        </p:nvSpPr>
        <p:spPr>
          <a:xfrm>
            <a:off x="9708030" y="3440225"/>
            <a:ext cx="1062320" cy="568801"/>
          </a:xfrm>
          <a:custGeom>
            <a:avLst/>
            <a:gdLst/>
            <a:ahLst/>
            <a:cxnLst/>
            <a:rect l="l" t="t" r="r" b="b"/>
            <a:pathLst>
              <a:path w="27965" h="25210" extrusionOk="0">
                <a:moveTo>
                  <a:pt x="6366" y="1"/>
                </a:moveTo>
                <a:cubicBezTo>
                  <a:pt x="4371" y="1"/>
                  <a:pt x="2756" y="1648"/>
                  <a:pt x="2756" y="3643"/>
                </a:cubicBezTo>
                <a:lnTo>
                  <a:pt x="2756" y="7411"/>
                </a:lnTo>
                <a:cubicBezTo>
                  <a:pt x="2756" y="9406"/>
                  <a:pt x="2629" y="11117"/>
                  <a:pt x="2471" y="11180"/>
                </a:cubicBezTo>
                <a:lnTo>
                  <a:pt x="2344" y="11275"/>
                </a:lnTo>
                <a:cubicBezTo>
                  <a:pt x="2312" y="11275"/>
                  <a:pt x="2281" y="11307"/>
                  <a:pt x="2249" y="11338"/>
                </a:cubicBezTo>
                <a:lnTo>
                  <a:pt x="2186" y="11370"/>
                </a:lnTo>
                <a:lnTo>
                  <a:pt x="2122" y="11370"/>
                </a:lnTo>
                <a:cubicBezTo>
                  <a:pt x="2059" y="11433"/>
                  <a:pt x="1964" y="11497"/>
                  <a:pt x="1869" y="11528"/>
                </a:cubicBezTo>
                <a:lnTo>
                  <a:pt x="1426" y="11782"/>
                </a:lnTo>
                <a:lnTo>
                  <a:pt x="1077" y="12003"/>
                </a:lnTo>
                <a:lnTo>
                  <a:pt x="1" y="12605"/>
                </a:lnTo>
                <a:lnTo>
                  <a:pt x="1077" y="13238"/>
                </a:lnTo>
                <a:cubicBezTo>
                  <a:pt x="1362" y="13397"/>
                  <a:pt x="1616" y="13555"/>
                  <a:pt x="1837" y="13682"/>
                </a:cubicBezTo>
                <a:lnTo>
                  <a:pt x="2186" y="13872"/>
                </a:lnTo>
                <a:lnTo>
                  <a:pt x="2376" y="13998"/>
                </a:lnTo>
                <a:cubicBezTo>
                  <a:pt x="2407" y="13998"/>
                  <a:pt x="2439" y="14030"/>
                  <a:pt x="2471" y="14030"/>
                </a:cubicBezTo>
                <a:cubicBezTo>
                  <a:pt x="2629" y="14125"/>
                  <a:pt x="2756" y="15835"/>
                  <a:pt x="2756" y="17830"/>
                </a:cubicBezTo>
                <a:lnTo>
                  <a:pt x="2756" y="21599"/>
                </a:lnTo>
                <a:cubicBezTo>
                  <a:pt x="2756" y="23594"/>
                  <a:pt x="4371" y="25209"/>
                  <a:pt x="6366" y="25209"/>
                </a:cubicBezTo>
                <a:lnTo>
                  <a:pt x="24323" y="25209"/>
                </a:lnTo>
                <a:cubicBezTo>
                  <a:pt x="26318" y="25209"/>
                  <a:pt x="27964" y="23594"/>
                  <a:pt x="27964" y="21599"/>
                </a:cubicBezTo>
                <a:lnTo>
                  <a:pt x="27964" y="3643"/>
                </a:lnTo>
                <a:cubicBezTo>
                  <a:pt x="27964" y="1648"/>
                  <a:pt x="26318" y="1"/>
                  <a:pt x="2435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Fira Sans"/>
                <a:ea typeface="Fira Sans"/>
                <a:cs typeface="Fira Sans"/>
                <a:sym typeface="Fira Sans"/>
              </a:rPr>
              <a:t>5</a:t>
            </a:r>
            <a:endParaRPr sz="2800" b="0" i="0" u="none" strike="noStrike" cap="none">
              <a:solidFill>
                <a:srgbClr val="FFFFFF"/>
              </a:solidFill>
              <a:latin typeface="Fira Sans"/>
              <a:ea typeface="Fira Sans"/>
              <a:cs typeface="Fira Sans"/>
              <a:sym typeface="Fira Sans"/>
            </a:endParaRPr>
          </a:p>
        </p:txBody>
      </p:sp>
      <p:grpSp>
        <p:nvGrpSpPr>
          <p:cNvPr id="1532" name="Google Shape;1532;g33533d8eb05_0_1862"/>
          <p:cNvGrpSpPr/>
          <p:nvPr/>
        </p:nvGrpSpPr>
        <p:grpSpPr>
          <a:xfrm>
            <a:off x="712875" y="1323645"/>
            <a:ext cx="2569770" cy="4801949"/>
            <a:chOff x="457205" y="833431"/>
            <a:chExt cx="1961058" cy="3903706"/>
          </a:xfrm>
        </p:grpSpPr>
        <p:sp>
          <p:nvSpPr>
            <p:cNvPr id="1533" name="Google Shape;1533;g33533d8eb05_0_1862"/>
            <p:cNvSpPr/>
            <p:nvPr/>
          </p:nvSpPr>
          <p:spPr>
            <a:xfrm>
              <a:off x="457205" y="833431"/>
              <a:ext cx="1961058" cy="3903706"/>
            </a:xfrm>
            <a:custGeom>
              <a:avLst/>
              <a:gdLst/>
              <a:ahLst/>
              <a:cxnLst/>
              <a:rect l="l" t="t" r="r" b="b"/>
              <a:pathLst>
                <a:path w="67646" h="134657" extrusionOk="0">
                  <a:moveTo>
                    <a:pt x="0" y="0"/>
                  </a:moveTo>
                  <a:lnTo>
                    <a:pt x="0" y="13744"/>
                  </a:lnTo>
                  <a:lnTo>
                    <a:pt x="348" y="13744"/>
                  </a:lnTo>
                  <a:cubicBezTo>
                    <a:pt x="29896" y="13744"/>
                    <a:pt x="53932" y="37781"/>
                    <a:pt x="53932" y="67328"/>
                  </a:cubicBezTo>
                  <a:cubicBezTo>
                    <a:pt x="53932" y="96875"/>
                    <a:pt x="29896" y="120944"/>
                    <a:pt x="348" y="120944"/>
                  </a:cubicBezTo>
                  <a:lnTo>
                    <a:pt x="0" y="120944"/>
                  </a:lnTo>
                  <a:lnTo>
                    <a:pt x="0" y="134656"/>
                  </a:lnTo>
                  <a:lnTo>
                    <a:pt x="348" y="134656"/>
                  </a:lnTo>
                  <a:cubicBezTo>
                    <a:pt x="37528" y="134656"/>
                    <a:pt x="67645" y="104507"/>
                    <a:pt x="67645" y="67328"/>
                  </a:cubicBezTo>
                  <a:cubicBezTo>
                    <a:pt x="67645" y="30149"/>
                    <a:pt x="37528" y="0"/>
                    <a:pt x="348"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g33533d8eb05_0_1862"/>
            <p:cNvSpPr/>
            <p:nvPr/>
          </p:nvSpPr>
          <p:spPr>
            <a:xfrm>
              <a:off x="560004" y="2340013"/>
              <a:ext cx="153357" cy="285523"/>
            </a:xfrm>
            <a:custGeom>
              <a:avLst/>
              <a:gdLst/>
              <a:ahLst/>
              <a:cxnLst/>
              <a:rect l="l" t="t" r="r" b="b"/>
              <a:pathLst>
                <a:path w="5290" h="9849" extrusionOk="0">
                  <a:moveTo>
                    <a:pt x="1412" y="0"/>
                  </a:moveTo>
                  <a:cubicBezTo>
                    <a:pt x="1029" y="0"/>
                    <a:pt x="655" y="171"/>
                    <a:pt x="413" y="506"/>
                  </a:cubicBezTo>
                  <a:cubicBezTo>
                    <a:pt x="1" y="1045"/>
                    <a:pt x="96" y="1837"/>
                    <a:pt x="666" y="2248"/>
                  </a:cubicBezTo>
                  <a:lnTo>
                    <a:pt x="1331" y="2755"/>
                  </a:lnTo>
                  <a:cubicBezTo>
                    <a:pt x="1774" y="4528"/>
                    <a:pt x="1679" y="6429"/>
                    <a:pt x="1046" y="8139"/>
                  </a:cubicBezTo>
                  <a:cubicBezTo>
                    <a:pt x="793" y="8804"/>
                    <a:pt x="1141" y="9532"/>
                    <a:pt x="1806" y="9754"/>
                  </a:cubicBezTo>
                  <a:cubicBezTo>
                    <a:pt x="1933" y="9817"/>
                    <a:pt x="2091" y="9849"/>
                    <a:pt x="2218" y="9849"/>
                  </a:cubicBezTo>
                  <a:cubicBezTo>
                    <a:pt x="2756" y="9849"/>
                    <a:pt x="3231" y="9532"/>
                    <a:pt x="3421" y="9025"/>
                  </a:cubicBezTo>
                  <a:cubicBezTo>
                    <a:pt x="3960" y="7537"/>
                    <a:pt x="4181" y="5922"/>
                    <a:pt x="4086" y="4338"/>
                  </a:cubicBezTo>
                  <a:cubicBezTo>
                    <a:pt x="4403" y="4275"/>
                    <a:pt x="4688" y="4117"/>
                    <a:pt x="4878" y="3863"/>
                  </a:cubicBezTo>
                  <a:cubicBezTo>
                    <a:pt x="5290" y="3293"/>
                    <a:pt x="5195" y="2502"/>
                    <a:pt x="4625" y="2090"/>
                  </a:cubicBezTo>
                  <a:lnTo>
                    <a:pt x="2186" y="253"/>
                  </a:lnTo>
                  <a:cubicBezTo>
                    <a:pt x="1952" y="84"/>
                    <a:pt x="1679" y="0"/>
                    <a:pt x="14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g33533d8eb05_0_1862"/>
            <p:cNvSpPr/>
            <p:nvPr/>
          </p:nvSpPr>
          <p:spPr>
            <a:xfrm>
              <a:off x="809724" y="4070223"/>
              <a:ext cx="303931" cy="266041"/>
            </a:xfrm>
            <a:custGeom>
              <a:avLst/>
              <a:gdLst/>
              <a:ahLst/>
              <a:cxnLst/>
              <a:rect l="l" t="t" r="r" b="b"/>
              <a:pathLst>
                <a:path w="10484" h="9177" extrusionOk="0">
                  <a:moveTo>
                    <a:pt x="5243" y="1"/>
                  </a:moveTo>
                  <a:cubicBezTo>
                    <a:pt x="3654" y="1"/>
                    <a:pt x="2118" y="826"/>
                    <a:pt x="1268" y="2293"/>
                  </a:cubicBezTo>
                  <a:cubicBezTo>
                    <a:pt x="1" y="4510"/>
                    <a:pt x="729" y="7296"/>
                    <a:pt x="2946" y="8563"/>
                  </a:cubicBezTo>
                  <a:cubicBezTo>
                    <a:pt x="3664" y="8979"/>
                    <a:pt x="4450" y="9177"/>
                    <a:pt x="5226" y="9177"/>
                  </a:cubicBezTo>
                  <a:cubicBezTo>
                    <a:pt x="6812" y="9177"/>
                    <a:pt x="8356" y="8352"/>
                    <a:pt x="9185" y="6885"/>
                  </a:cubicBezTo>
                  <a:cubicBezTo>
                    <a:pt x="10483" y="4700"/>
                    <a:pt x="9723" y="1881"/>
                    <a:pt x="7538" y="614"/>
                  </a:cubicBezTo>
                  <a:cubicBezTo>
                    <a:pt x="6810" y="198"/>
                    <a:pt x="6020" y="1"/>
                    <a:pt x="52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g33533d8eb05_0_1862"/>
            <p:cNvSpPr/>
            <p:nvPr/>
          </p:nvSpPr>
          <p:spPr>
            <a:xfrm>
              <a:off x="1550621" y="3520311"/>
              <a:ext cx="303003" cy="266041"/>
            </a:xfrm>
            <a:custGeom>
              <a:avLst/>
              <a:gdLst/>
              <a:ahLst/>
              <a:cxnLst/>
              <a:rect l="l" t="t" r="r" b="b"/>
              <a:pathLst>
                <a:path w="10452" h="9177" extrusionOk="0">
                  <a:moveTo>
                    <a:pt x="5233" y="0"/>
                  </a:moveTo>
                  <a:cubicBezTo>
                    <a:pt x="3654" y="0"/>
                    <a:pt x="2118" y="825"/>
                    <a:pt x="1268" y="2292"/>
                  </a:cubicBezTo>
                  <a:cubicBezTo>
                    <a:pt x="1" y="4477"/>
                    <a:pt x="729" y="7296"/>
                    <a:pt x="2946" y="8563"/>
                  </a:cubicBezTo>
                  <a:cubicBezTo>
                    <a:pt x="3664" y="8979"/>
                    <a:pt x="4447" y="9176"/>
                    <a:pt x="5219" y="9176"/>
                  </a:cubicBezTo>
                  <a:cubicBezTo>
                    <a:pt x="6798" y="9176"/>
                    <a:pt x="8334" y="8351"/>
                    <a:pt x="9185" y="6884"/>
                  </a:cubicBezTo>
                  <a:cubicBezTo>
                    <a:pt x="10452" y="4699"/>
                    <a:pt x="9723" y="1880"/>
                    <a:pt x="7506" y="614"/>
                  </a:cubicBezTo>
                  <a:cubicBezTo>
                    <a:pt x="6789" y="198"/>
                    <a:pt x="6006" y="0"/>
                    <a:pt x="52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g33533d8eb05_0_1862"/>
            <p:cNvSpPr/>
            <p:nvPr/>
          </p:nvSpPr>
          <p:spPr>
            <a:xfrm>
              <a:off x="1822374" y="2652525"/>
              <a:ext cx="303931" cy="265519"/>
            </a:xfrm>
            <a:custGeom>
              <a:avLst/>
              <a:gdLst/>
              <a:ahLst/>
              <a:cxnLst/>
              <a:rect l="l" t="t" r="r" b="b"/>
              <a:pathLst>
                <a:path w="10484" h="9159" extrusionOk="0">
                  <a:moveTo>
                    <a:pt x="5222" y="0"/>
                  </a:moveTo>
                  <a:cubicBezTo>
                    <a:pt x="3641" y="0"/>
                    <a:pt x="2115" y="817"/>
                    <a:pt x="1268" y="2299"/>
                  </a:cubicBezTo>
                  <a:cubicBezTo>
                    <a:pt x="1" y="4484"/>
                    <a:pt x="729" y="7303"/>
                    <a:pt x="2946" y="8538"/>
                  </a:cubicBezTo>
                  <a:cubicBezTo>
                    <a:pt x="3670" y="8958"/>
                    <a:pt x="4464" y="9158"/>
                    <a:pt x="5247" y="9158"/>
                  </a:cubicBezTo>
                  <a:cubicBezTo>
                    <a:pt x="6826" y="9158"/>
                    <a:pt x="8359" y="8342"/>
                    <a:pt x="9185" y="6859"/>
                  </a:cubicBezTo>
                  <a:cubicBezTo>
                    <a:pt x="10483" y="4674"/>
                    <a:pt x="9723" y="1887"/>
                    <a:pt x="7538" y="621"/>
                  </a:cubicBezTo>
                  <a:cubicBezTo>
                    <a:pt x="6803" y="201"/>
                    <a:pt x="6006" y="0"/>
                    <a:pt x="52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g33533d8eb05_0_1862"/>
            <p:cNvSpPr/>
            <p:nvPr/>
          </p:nvSpPr>
          <p:spPr>
            <a:xfrm>
              <a:off x="1550621" y="1797059"/>
              <a:ext cx="303003" cy="266041"/>
            </a:xfrm>
            <a:custGeom>
              <a:avLst/>
              <a:gdLst/>
              <a:ahLst/>
              <a:cxnLst/>
              <a:rect l="l" t="t" r="r" b="b"/>
              <a:pathLst>
                <a:path w="10452" h="9177" extrusionOk="0">
                  <a:moveTo>
                    <a:pt x="5233" y="1"/>
                  </a:moveTo>
                  <a:cubicBezTo>
                    <a:pt x="3654" y="1"/>
                    <a:pt x="2118" y="825"/>
                    <a:pt x="1268" y="2293"/>
                  </a:cubicBezTo>
                  <a:cubicBezTo>
                    <a:pt x="1" y="4478"/>
                    <a:pt x="729" y="7296"/>
                    <a:pt x="2946" y="8563"/>
                  </a:cubicBezTo>
                  <a:cubicBezTo>
                    <a:pt x="3664" y="8979"/>
                    <a:pt x="4447" y="9177"/>
                    <a:pt x="5219" y="9177"/>
                  </a:cubicBezTo>
                  <a:cubicBezTo>
                    <a:pt x="6798" y="9177"/>
                    <a:pt x="8334" y="8352"/>
                    <a:pt x="9185" y="6885"/>
                  </a:cubicBezTo>
                  <a:cubicBezTo>
                    <a:pt x="10452" y="4699"/>
                    <a:pt x="9723" y="1881"/>
                    <a:pt x="7506" y="614"/>
                  </a:cubicBezTo>
                  <a:cubicBezTo>
                    <a:pt x="6789" y="198"/>
                    <a:pt x="6006" y="1"/>
                    <a:pt x="52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g33533d8eb05_0_1862"/>
            <p:cNvSpPr/>
            <p:nvPr/>
          </p:nvSpPr>
          <p:spPr>
            <a:xfrm>
              <a:off x="809724" y="1229493"/>
              <a:ext cx="303931" cy="265519"/>
            </a:xfrm>
            <a:custGeom>
              <a:avLst/>
              <a:gdLst/>
              <a:ahLst/>
              <a:cxnLst/>
              <a:rect l="l" t="t" r="r" b="b"/>
              <a:pathLst>
                <a:path w="10484" h="9159" extrusionOk="0">
                  <a:moveTo>
                    <a:pt x="5222" y="0"/>
                  </a:moveTo>
                  <a:cubicBezTo>
                    <a:pt x="3641" y="0"/>
                    <a:pt x="2115" y="817"/>
                    <a:pt x="1268" y="2299"/>
                  </a:cubicBezTo>
                  <a:cubicBezTo>
                    <a:pt x="1" y="4484"/>
                    <a:pt x="729" y="7271"/>
                    <a:pt x="2946" y="8538"/>
                  </a:cubicBezTo>
                  <a:cubicBezTo>
                    <a:pt x="3670" y="8958"/>
                    <a:pt x="4464" y="9159"/>
                    <a:pt x="5247" y="9159"/>
                  </a:cubicBezTo>
                  <a:cubicBezTo>
                    <a:pt x="6826" y="9159"/>
                    <a:pt x="8359" y="8342"/>
                    <a:pt x="9185" y="6860"/>
                  </a:cubicBezTo>
                  <a:cubicBezTo>
                    <a:pt x="10483" y="4674"/>
                    <a:pt x="9723" y="1888"/>
                    <a:pt x="7538" y="621"/>
                  </a:cubicBezTo>
                  <a:cubicBezTo>
                    <a:pt x="6803" y="201"/>
                    <a:pt x="6006" y="0"/>
                    <a:pt x="52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g33533d8eb05_0_1862"/>
            <p:cNvSpPr/>
            <p:nvPr/>
          </p:nvSpPr>
          <p:spPr>
            <a:xfrm>
              <a:off x="864834" y="4119158"/>
              <a:ext cx="192812" cy="168838"/>
            </a:xfrm>
            <a:custGeom>
              <a:avLst/>
              <a:gdLst/>
              <a:ahLst/>
              <a:cxnLst/>
              <a:rect l="l" t="t" r="r" b="b"/>
              <a:pathLst>
                <a:path w="6651" h="5824" extrusionOk="0">
                  <a:moveTo>
                    <a:pt x="3340" y="1"/>
                  </a:moveTo>
                  <a:cubicBezTo>
                    <a:pt x="2333" y="1"/>
                    <a:pt x="1356" y="522"/>
                    <a:pt x="823" y="1460"/>
                  </a:cubicBezTo>
                  <a:cubicBezTo>
                    <a:pt x="0" y="2853"/>
                    <a:pt x="475" y="4627"/>
                    <a:pt x="1869" y="5418"/>
                  </a:cubicBezTo>
                  <a:cubicBezTo>
                    <a:pt x="2333" y="5693"/>
                    <a:pt x="2840" y="5823"/>
                    <a:pt x="3339" y="5823"/>
                  </a:cubicBezTo>
                  <a:cubicBezTo>
                    <a:pt x="4339" y="5823"/>
                    <a:pt x="5310" y="5302"/>
                    <a:pt x="5859" y="4373"/>
                  </a:cubicBezTo>
                  <a:cubicBezTo>
                    <a:pt x="6651" y="2980"/>
                    <a:pt x="6176" y="1207"/>
                    <a:pt x="4782" y="383"/>
                  </a:cubicBezTo>
                  <a:cubicBezTo>
                    <a:pt x="4326" y="124"/>
                    <a:pt x="3829" y="1"/>
                    <a:pt x="3340"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g33533d8eb05_0_1862"/>
            <p:cNvSpPr/>
            <p:nvPr/>
          </p:nvSpPr>
          <p:spPr>
            <a:xfrm>
              <a:off x="864834" y="1277964"/>
              <a:ext cx="192812" cy="168838"/>
            </a:xfrm>
            <a:custGeom>
              <a:avLst/>
              <a:gdLst/>
              <a:ahLst/>
              <a:cxnLst/>
              <a:rect l="l" t="t" r="r" b="b"/>
              <a:pathLst>
                <a:path w="6651" h="5824" extrusionOk="0">
                  <a:moveTo>
                    <a:pt x="3312" y="1"/>
                  </a:moveTo>
                  <a:cubicBezTo>
                    <a:pt x="2315" y="1"/>
                    <a:pt x="1351" y="522"/>
                    <a:pt x="823" y="1451"/>
                  </a:cubicBezTo>
                  <a:cubicBezTo>
                    <a:pt x="0" y="2844"/>
                    <a:pt x="475" y="4618"/>
                    <a:pt x="1869" y="5441"/>
                  </a:cubicBezTo>
                  <a:cubicBezTo>
                    <a:pt x="2325" y="5700"/>
                    <a:pt x="2821" y="5823"/>
                    <a:pt x="3312" y="5823"/>
                  </a:cubicBezTo>
                  <a:cubicBezTo>
                    <a:pt x="4321" y="5823"/>
                    <a:pt x="5305" y="5302"/>
                    <a:pt x="5859" y="4364"/>
                  </a:cubicBezTo>
                  <a:cubicBezTo>
                    <a:pt x="6651" y="2971"/>
                    <a:pt x="6176" y="1197"/>
                    <a:pt x="4782" y="406"/>
                  </a:cubicBezTo>
                  <a:cubicBezTo>
                    <a:pt x="4318" y="131"/>
                    <a:pt x="3811" y="1"/>
                    <a:pt x="3312" y="1"/>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g33533d8eb05_0_1862"/>
            <p:cNvSpPr/>
            <p:nvPr/>
          </p:nvSpPr>
          <p:spPr>
            <a:xfrm>
              <a:off x="1877484" y="2700996"/>
              <a:ext cx="192812" cy="168838"/>
            </a:xfrm>
            <a:custGeom>
              <a:avLst/>
              <a:gdLst/>
              <a:ahLst/>
              <a:cxnLst/>
              <a:rect l="l" t="t" r="r" b="b"/>
              <a:pathLst>
                <a:path w="6651" h="5824" extrusionOk="0">
                  <a:moveTo>
                    <a:pt x="3312" y="1"/>
                  </a:moveTo>
                  <a:cubicBezTo>
                    <a:pt x="2315" y="1"/>
                    <a:pt x="1351" y="521"/>
                    <a:pt x="823" y="1450"/>
                  </a:cubicBezTo>
                  <a:cubicBezTo>
                    <a:pt x="0" y="2844"/>
                    <a:pt x="475" y="4617"/>
                    <a:pt x="1869" y="5441"/>
                  </a:cubicBezTo>
                  <a:cubicBezTo>
                    <a:pt x="2324" y="5700"/>
                    <a:pt x="2821" y="5823"/>
                    <a:pt x="3312" y="5823"/>
                  </a:cubicBezTo>
                  <a:cubicBezTo>
                    <a:pt x="4321" y="5823"/>
                    <a:pt x="5305" y="5301"/>
                    <a:pt x="5859" y="4364"/>
                  </a:cubicBezTo>
                  <a:cubicBezTo>
                    <a:pt x="6651" y="2971"/>
                    <a:pt x="6176" y="1197"/>
                    <a:pt x="4782" y="405"/>
                  </a:cubicBezTo>
                  <a:cubicBezTo>
                    <a:pt x="4318" y="131"/>
                    <a:pt x="3811" y="1"/>
                    <a:pt x="3312"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g33533d8eb05_0_1862"/>
            <p:cNvSpPr/>
            <p:nvPr/>
          </p:nvSpPr>
          <p:spPr>
            <a:xfrm>
              <a:off x="1605731" y="3569218"/>
              <a:ext cx="192812" cy="168838"/>
            </a:xfrm>
            <a:custGeom>
              <a:avLst/>
              <a:gdLst/>
              <a:ahLst/>
              <a:cxnLst/>
              <a:rect l="l" t="t" r="r" b="b"/>
              <a:pathLst>
                <a:path w="6651" h="5824" extrusionOk="0">
                  <a:moveTo>
                    <a:pt x="3339" y="1"/>
                  </a:moveTo>
                  <a:cubicBezTo>
                    <a:pt x="2330" y="1"/>
                    <a:pt x="1346" y="523"/>
                    <a:pt x="792" y="1460"/>
                  </a:cubicBezTo>
                  <a:cubicBezTo>
                    <a:pt x="0" y="2854"/>
                    <a:pt x="475" y="4627"/>
                    <a:pt x="1868" y="5419"/>
                  </a:cubicBezTo>
                  <a:cubicBezTo>
                    <a:pt x="2333" y="5693"/>
                    <a:pt x="2840" y="5823"/>
                    <a:pt x="3339" y="5823"/>
                  </a:cubicBezTo>
                  <a:cubicBezTo>
                    <a:pt x="4339" y="5823"/>
                    <a:pt x="5310" y="5303"/>
                    <a:pt x="5859" y="4374"/>
                  </a:cubicBezTo>
                  <a:cubicBezTo>
                    <a:pt x="6651" y="2980"/>
                    <a:pt x="6175" y="1175"/>
                    <a:pt x="4782" y="383"/>
                  </a:cubicBezTo>
                  <a:cubicBezTo>
                    <a:pt x="4326" y="124"/>
                    <a:pt x="3829" y="1"/>
                    <a:pt x="333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g33533d8eb05_0_1862"/>
            <p:cNvSpPr/>
            <p:nvPr/>
          </p:nvSpPr>
          <p:spPr>
            <a:xfrm>
              <a:off x="1605731" y="1845994"/>
              <a:ext cx="192812" cy="168809"/>
            </a:xfrm>
            <a:custGeom>
              <a:avLst/>
              <a:gdLst/>
              <a:ahLst/>
              <a:cxnLst/>
              <a:rect l="l" t="t" r="r" b="b"/>
              <a:pathLst>
                <a:path w="6651" h="5823" extrusionOk="0">
                  <a:moveTo>
                    <a:pt x="3339" y="0"/>
                  </a:moveTo>
                  <a:cubicBezTo>
                    <a:pt x="2330" y="0"/>
                    <a:pt x="1346" y="522"/>
                    <a:pt x="792" y="1460"/>
                  </a:cubicBezTo>
                  <a:cubicBezTo>
                    <a:pt x="0" y="2853"/>
                    <a:pt x="475" y="4627"/>
                    <a:pt x="1868" y="5418"/>
                  </a:cubicBezTo>
                  <a:cubicBezTo>
                    <a:pt x="2333" y="5693"/>
                    <a:pt x="2840" y="5823"/>
                    <a:pt x="3339" y="5823"/>
                  </a:cubicBezTo>
                  <a:cubicBezTo>
                    <a:pt x="4339" y="5823"/>
                    <a:pt x="5310" y="5302"/>
                    <a:pt x="5859" y="4373"/>
                  </a:cubicBezTo>
                  <a:cubicBezTo>
                    <a:pt x="6651" y="2948"/>
                    <a:pt x="6175" y="1175"/>
                    <a:pt x="4782" y="383"/>
                  </a:cubicBezTo>
                  <a:cubicBezTo>
                    <a:pt x="4326" y="124"/>
                    <a:pt x="3829" y="0"/>
                    <a:pt x="3339"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g33533d8eb05_0_1862"/>
          <p:cNvSpPr txBox="1"/>
          <p:nvPr/>
        </p:nvSpPr>
        <p:spPr>
          <a:xfrm>
            <a:off x="712881" y="2687710"/>
            <a:ext cx="1676400" cy="255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INTERSECCIONALIDAD</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Necesidad de reconocer que las diferencias llevan a situaciones de discriminación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6" name="Google Shape;1546;g33533d8eb05_0_1862"/>
          <p:cNvSpPr/>
          <p:nvPr/>
        </p:nvSpPr>
        <p:spPr>
          <a:xfrm>
            <a:off x="7608889" y="4887262"/>
            <a:ext cx="2266562" cy="568801"/>
          </a:xfrm>
          <a:custGeom>
            <a:avLst/>
            <a:gdLst/>
            <a:ahLst/>
            <a:cxnLst/>
            <a:rect l="l" t="t" r="r" b="b"/>
            <a:pathLst>
              <a:path w="59666" h="25210" extrusionOk="0">
                <a:moveTo>
                  <a:pt x="59285" y="412"/>
                </a:moveTo>
                <a:lnTo>
                  <a:pt x="59285" y="24829"/>
                </a:lnTo>
                <a:lnTo>
                  <a:pt x="6366" y="24829"/>
                </a:lnTo>
                <a:cubicBezTo>
                  <a:pt x="4593" y="24829"/>
                  <a:pt x="3136" y="23372"/>
                  <a:pt x="3136" y="21599"/>
                </a:cubicBezTo>
                <a:lnTo>
                  <a:pt x="3136" y="17830"/>
                </a:lnTo>
                <a:cubicBezTo>
                  <a:pt x="3136" y="13967"/>
                  <a:pt x="2819" y="13777"/>
                  <a:pt x="2661" y="13713"/>
                </a:cubicBezTo>
                <a:lnTo>
                  <a:pt x="2566" y="13650"/>
                </a:lnTo>
                <a:lnTo>
                  <a:pt x="2376" y="13523"/>
                </a:lnTo>
                <a:lnTo>
                  <a:pt x="2059" y="13365"/>
                </a:lnTo>
                <a:lnTo>
                  <a:pt x="2027" y="13333"/>
                </a:lnTo>
                <a:lnTo>
                  <a:pt x="1299" y="12922"/>
                </a:lnTo>
                <a:lnTo>
                  <a:pt x="792" y="12637"/>
                </a:lnTo>
                <a:lnTo>
                  <a:pt x="1299" y="12320"/>
                </a:lnTo>
                <a:lnTo>
                  <a:pt x="1616" y="12130"/>
                </a:lnTo>
                <a:lnTo>
                  <a:pt x="2059" y="11877"/>
                </a:lnTo>
                <a:lnTo>
                  <a:pt x="2312" y="11750"/>
                </a:lnTo>
                <a:lnTo>
                  <a:pt x="2344" y="11718"/>
                </a:lnTo>
                <a:lnTo>
                  <a:pt x="2376" y="11718"/>
                </a:lnTo>
                <a:lnTo>
                  <a:pt x="2439" y="11655"/>
                </a:lnTo>
                <a:lnTo>
                  <a:pt x="2471" y="11655"/>
                </a:lnTo>
                <a:lnTo>
                  <a:pt x="2534" y="11623"/>
                </a:lnTo>
                <a:lnTo>
                  <a:pt x="2661" y="11528"/>
                </a:lnTo>
                <a:cubicBezTo>
                  <a:pt x="2819" y="11433"/>
                  <a:pt x="3136" y="11275"/>
                  <a:pt x="3136" y="7411"/>
                </a:cubicBezTo>
                <a:lnTo>
                  <a:pt x="3136" y="3643"/>
                </a:lnTo>
                <a:cubicBezTo>
                  <a:pt x="3136" y="1869"/>
                  <a:pt x="4593" y="412"/>
                  <a:pt x="6366" y="412"/>
                </a:cubicBezTo>
                <a:close/>
                <a:moveTo>
                  <a:pt x="6366" y="1"/>
                </a:moveTo>
                <a:cubicBezTo>
                  <a:pt x="4371" y="1"/>
                  <a:pt x="2756" y="1648"/>
                  <a:pt x="2756" y="3643"/>
                </a:cubicBezTo>
                <a:lnTo>
                  <a:pt x="2756" y="7411"/>
                </a:lnTo>
                <a:cubicBezTo>
                  <a:pt x="2756" y="9406"/>
                  <a:pt x="2629" y="11117"/>
                  <a:pt x="2471" y="11180"/>
                </a:cubicBezTo>
                <a:lnTo>
                  <a:pt x="2344" y="11275"/>
                </a:lnTo>
                <a:cubicBezTo>
                  <a:pt x="2312" y="11275"/>
                  <a:pt x="2281" y="11307"/>
                  <a:pt x="2249" y="11307"/>
                </a:cubicBezTo>
                <a:lnTo>
                  <a:pt x="2186" y="11370"/>
                </a:lnTo>
                <a:lnTo>
                  <a:pt x="2122" y="11370"/>
                </a:lnTo>
                <a:cubicBezTo>
                  <a:pt x="2059" y="11433"/>
                  <a:pt x="1964" y="11465"/>
                  <a:pt x="1869" y="11528"/>
                </a:cubicBezTo>
                <a:lnTo>
                  <a:pt x="1426" y="11782"/>
                </a:lnTo>
                <a:lnTo>
                  <a:pt x="1077" y="11972"/>
                </a:lnTo>
                <a:lnTo>
                  <a:pt x="1" y="12605"/>
                </a:lnTo>
                <a:lnTo>
                  <a:pt x="1077" y="13238"/>
                </a:lnTo>
                <a:cubicBezTo>
                  <a:pt x="1331" y="13397"/>
                  <a:pt x="1616" y="13555"/>
                  <a:pt x="1837" y="13682"/>
                </a:cubicBezTo>
                <a:lnTo>
                  <a:pt x="2186" y="13872"/>
                </a:lnTo>
                <a:lnTo>
                  <a:pt x="2376" y="13967"/>
                </a:lnTo>
                <a:cubicBezTo>
                  <a:pt x="2407" y="13998"/>
                  <a:pt x="2439" y="14030"/>
                  <a:pt x="2471" y="14030"/>
                </a:cubicBezTo>
                <a:cubicBezTo>
                  <a:pt x="2629" y="14125"/>
                  <a:pt x="2756" y="15835"/>
                  <a:pt x="2756" y="17830"/>
                </a:cubicBezTo>
                <a:lnTo>
                  <a:pt x="2756" y="21599"/>
                </a:lnTo>
                <a:cubicBezTo>
                  <a:pt x="2756" y="23594"/>
                  <a:pt x="4371" y="25209"/>
                  <a:pt x="6366" y="25209"/>
                </a:cubicBezTo>
                <a:lnTo>
                  <a:pt x="59665" y="25209"/>
                </a:lnTo>
                <a:lnTo>
                  <a:pt x="59665" y="1"/>
                </a:ln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ORIENTACIÓN E IDENTIDAD SEXUAL </a:t>
            </a:r>
            <a:endParaRPr sz="1200" b="0" i="0" u="none" strike="noStrike" cap="none">
              <a:solidFill>
                <a:srgbClr val="000000"/>
              </a:solidFill>
              <a:latin typeface="Roboto"/>
              <a:ea typeface="Roboto"/>
              <a:cs typeface="Roboto"/>
              <a:sym typeface="Roboto"/>
            </a:endParaRPr>
          </a:p>
        </p:txBody>
      </p:sp>
      <p:sp>
        <p:nvSpPr>
          <p:cNvPr id="1547" name="Google Shape;1547;g33533d8eb05_0_1862"/>
          <p:cNvSpPr/>
          <p:nvPr/>
        </p:nvSpPr>
        <p:spPr>
          <a:xfrm>
            <a:off x="9682518" y="4887262"/>
            <a:ext cx="1062320" cy="568801"/>
          </a:xfrm>
          <a:custGeom>
            <a:avLst/>
            <a:gdLst/>
            <a:ahLst/>
            <a:cxnLst/>
            <a:rect l="l" t="t" r="r" b="b"/>
            <a:pathLst>
              <a:path w="27965" h="25210" extrusionOk="0">
                <a:moveTo>
                  <a:pt x="6366" y="1"/>
                </a:moveTo>
                <a:cubicBezTo>
                  <a:pt x="4371" y="1"/>
                  <a:pt x="2756" y="1648"/>
                  <a:pt x="2756" y="3643"/>
                </a:cubicBezTo>
                <a:lnTo>
                  <a:pt x="2756" y="7411"/>
                </a:lnTo>
                <a:cubicBezTo>
                  <a:pt x="2756" y="9406"/>
                  <a:pt x="2629" y="11117"/>
                  <a:pt x="2471" y="11180"/>
                </a:cubicBezTo>
                <a:lnTo>
                  <a:pt x="2344" y="11275"/>
                </a:lnTo>
                <a:cubicBezTo>
                  <a:pt x="2312" y="11275"/>
                  <a:pt x="2281" y="11307"/>
                  <a:pt x="2249" y="11338"/>
                </a:cubicBezTo>
                <a:lnTo>
                  <a:pt x="2186" y="11370"/>
                </a:lnTo>
                <a:lnTo>
                  <a:pt x="2122" y="11370"/>
                </a:lnTo>
                <a:cubicBezTo>
                  <a:pt x="2059" y="11433"/>
                  <a:pt x="1964" y="11497"/>
                  <a:pt x="1869" y="11528"/>
                </a:cubicBezTo>
                <a:lnTo>
                  <a:pt x="1426" y="11782"/>
                </a:lnTo>
                <a:lnTo>
                  <a:pt x="1077" y="12003"/>
                </a:lnTo>
                <a:lnTo>
                  <a:pt x="1" y="12605"/>
                </a:lnTo>
                <a:lnTo>
                  <a:pt x="1077" y="13238"/>
                </a:lnTo>
                <a:cubicBezTo>
                  <a:pt x="1362" y="13397"/>
                  <a:pt x="1616" y="13555"/>
                  <a:pt x="1837" y="13682"/>
                </a:cubicBezTo>
                <a:lnTo>
                  <a:pt x="2186" y="13872"/>
                </a:lnTo>
                <a:lnTo>
                  <a:pt x="2376" y="13998"/>
                </a:lnTo>
                <a:cubicBezTo>
                  <a:pt x="2407" y="13998"/>
                  <a:pt x="2439" y="14030"/>
                  <a:pt x="2471" y="14030"/>
                </a:cubicBezTo>
                <a:cubicBezTo>
                  <a:pt x="2629" y="14125"/>
                  <a:pt x="2756" y="15835"/>
                  <a:pt x="2756" y="17830"/>
                </a:cubicBezTo>
                <a:lnTo>
                  <a:pt x="2756" y="21599"/>
                </a:lnTo>
                <a:cubicBezTo>
                  <a:pt x="2756" y="23594"/>
                  <a:pt x="4371" y="25209"/>
                  <a:pt x="6366" y="25209"/>
                </a:cubicBezTo>
                <a:lnTo>
                  <a:pt x="24323" y="25209"/>
                </a:lnTo>
                <a:cubicBezTo>
                  <a:pt x="26318" y="25209"/>
                  <a:pt x="27964" y="23594"/>
                  <a:pt x="27964" y="21599"/>
                </a:cubicBezTo>
                <a:lnTo>
                  <a:pt x="27964" y="3643"/>
                </a:lnTo>
                <a:cubicBezTo>
                  <a:pt x="27964" y="1648"/>
                  <a:pt x="26318" y="1"/>
                  <a:pt x="24354"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Fira Sans"/>
                <a:ea typeface="Fira Sans"/>
                <a:cs typeface="Fira Sans"/>
                <a:sym typeface="Fira Sans"/>
              </a:rPr>
              <a:t>6</a:t>
            </a:r>
            <a:endParaRPr sz="2800" b="0" i="0" u="none" strike="noStrike" cap="none">
              <a:solidFill>
                <a:srgbClr val="FFFFFF"/>
              </a:solidFill>
              <a:latin typeface="Fira Sans"/>
              <a:ea typeface="Fira Sans"/>
              <a:cs typeface="Fira Sans"/>
              <a:sym typeface="Fira Sans"/>
            </a:endParaRPr>
          </a:p>
        </p:txBody>
      </p:sp>
      <p:sp>
        <p:nvSpPr>
          <p:cNvPr id="1548" name="Google Shape;1548;g33533d8eb05_0_1862"/>
          <p:cNvSpPr txBox="1"/>
          <p:nvPr/>
        </p:nvSpPr>
        <p:spPr>
          <a:xfrm>
            <a:off x="774700" y="637875"/>
            <a:ext cx="91008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MARCADORES SOCIALES DE LAS DIFERENCIAS  </a:t>
            </a:r>
            <a:endParaRPr sz="1700" b="1" i="0" u="none" strike="noStrike" cap="none">
              <a:solidFill>
                <a:srgbClr val="ED3F5C"/>
              </a:solidFill>
              <a:latin typeface="Arial"/>
              <a:ea typeface="Arial"/>
              <a:cs typeface="Arial"/>
              <a:sym typeface="Arial"/>
            </a:endParaRPr>
          </a:p>
        </p:txBody>
      </p:sp>
      <p:sp>
        <p:nvSpPr>
          <p:cNvPr id="1549" name="Google Shape;1549;g33533d8eb05_0_1862"/>
          <p:cNvSpPr/>
          <p:nvPr/>
        </p:nvSpPr>
        <p:spPr>
          <a:xfrm>
            <a:off x="8496676" y="1081050"/>
            <a:ext cx="3000045" cy="1439787"/>
          </a:xfrm>
          <a:custGeom>
            <a:avLst/>
            <a:gdLst/>
            <a:ahLst/>
            <a:cxnLst/>
            <a:rect l="l" t="t" r="r" b="b"/>
            <a:pathLst>
              <a:path w="52508" h="27861" extrusionOk="0">
                <a:moveTo>
                  <a:pt x="49721" y="4521"/>
                </a:moveTo>
                <a:lnTo>
                  <a:pt x="49721" y="4521"/>
                </a:lnTo>
                <a:cubicBezTo>
                  <a:pt x="50576" y="5155"/>
                  <a:pt x="51114" y="5947"/>
                  <a:pt x="51209" y="7245"/>
                </a:cubicBezTo>
                <a:cubicBezTo>
                  <a:pt x="50417" y="6327"/>
                  <a:pt x="50101" y="5440"/>
                  <a:pt x="49721" y="4521"/>
                </a:cubicBezTo>
                <a:close/>
                <a:moveTo>
                  <a:pt x="18044" y="1496"/>
                </a:moveTo>
                <a:cubicBezTo>
                  <a:pt x="19283" y="1496"/>
                  <a:pt x="20521" y="1504"/>
                  <a:pt x="21757" y="1513"/>
                </a:cubicBezTo>
                <a:cubicBezTo>
                  <a:pt x="27141" y="1545"/>
                  <a:pt x="32524" y="1418"/>
                  <a:pt x="37876" y="2210"/>
                </a:cubicBezTo>
                <a:cubicBezTo>
                  <a:pt x="40917" y="2653"/>
                  <a:pt x="43830" y="3476"/>
                  <a:pt x="46775" y="4331"/>
                </a:cubicBezTo>
                <a:cubicBezTo>
                  <a:pt x="49119" y="4965"/>
                  <a:pt x="50006" y="6770"/>
                  <a:pt x="50512" y="8797"/>
                </a:cubicBezTo>
                <a:cubicBezTo>
                  <a:pt x="51684" y="13610"/>
                  <a:pt x="50861" y="18234"/>
                  <a:pt x="48296" y="22383"/>
                </a:cubicBezTo>
                <a:cubicBezTo>
                  <a:pt x="47052" y="24403"/>
                  <a:pt x="45137" y="26058"/>
                  <a:pt x="42401" y="26058"/>
                </a:cubicBezTo>
                <a:cubicBezTo>
                  <a:pt x="42350" y="26058"/>
                  <a:pt x="42298" y="26057"/>
                  <a:pt x="42247" y="26056"/>
                </a:cubicBezTo>
                <a:cubicBezTo>
                  <a:pt x="41835" y="26046"/>
                  <a:pt x="41427" y="26042"/>
                  <a:pt x="41020" y="26042"/>
                </a:cubicBezTo>
                <a:cubicBezTo>
                  <a:pt x="40206" y="26042"/>
                  <a:pt x="39397" y="26056"/>
                  <a:pt x="38573" y="26056"/>
                </a:cubicBezTo>
                <a:cubicBezTo>
                  <a:pt x="38027" y="26079"/>
                  <a:pt x="37482" y="26090"/>
                  <a:pt x="36937" y="26090"/>
                </a:cubicBezTo>
                <a:cubicBezTo>
                  <a:pt x="32268" y="26090"/>
                  <a:pt x="27640" y="25328"/>
                  <a:pt x="22960" y="25328"/>
                </a:cubicBezTo>
                <a:cubicBezTo>
                  <a:pt x="17418" y="25328"/>
                  <a:pt x="11876" y="25170"/>
                  <a:pt x="6366" y="24409"/>
                </a:cubicBezTo>
                <a:cubicBezTo>
                  <a:pt x="3294" y="23966"/>
                  <a:pt x="2375" y="23333"/>
                  <a:pt x="2122" y="20293"/>
                </a:cubicBezTo>
                <a:cubicBezTo>
                  <a:pt x="1679" y="14845"/>
                  <a:pt x="2249" y="9493"/>
                  <a:pt x="4276" y="4363"/>
                </a:cubicBezTo>
                <a:cubicBezTo>
                  <a:pt x="4972" y="2653"/>
                  <a:pt x="6081" y="2020"/>
                  <a:pt x="7854" y="1861"/>
                </a:cubicBezTo>
                <a:cubicBezTo>
                  <a:pt x="11242" y="1560"/>
                  <a:pt x="14647" y="1496"/>
                  <a:pt x="18044" y="1496"/>
                </a:cubicBezTo>
                <a:close/>
                <a:moveTo>
                  <a:pt x="1710" y="22953"/>
                </a:moveTo>
                <a:lnTo>
                  <a:pt x="1710" y="22953"/>
                </a:lnTo>
                <a:cubicBezTo>
                  <a:pt x="2882" y="24980"/>
                  <a:pt x="4814" y="25106"/>
                  <a:pt x="6651" y="25360"/>
                </a:cubicBezTo>
                <a:cubicBezTo>
                  <a:pt x="9723" y="25771"/>
                  <a:pt x="12795" y="26056"/>
                  <a:pt x="15866" y="26151"/>
                </a:cubicBezTo>
                <a:cubicBezTo>
                  <a:pt x="15866" y="26278"/>
                  <a:pt x="15866" y="26373"/>
                  <a:pt x="15866" y="26468"/>
                </a:cubicBezTo>
                <a:cubicBezTo>
                  <a:pt x="14916" y="26468"/>
                  <a:pt x="13952" y="26482"/>
                  <a:pt x="12983" y="26482"/>
                </a:cubicBezTo>
                <a:cubicBezTo>
                  <a:pt x="12499" y="26482"/>
                  <a:pt x="12013" y="26479"/>
                  <a:pt x="11528" y="26468"/>
                </a:cubicBezTo>
                <a:cubicBezTo>
                  <a:pt x="9533" y="26468"/>
                  <a:pt x="7562" y="26298"/>
                  <a:pt x="5551" y="26298"/>
                </a:cubicBezTo>
                <a:cubicBezTo>
                  <a:pt x="5264" y="26298"/>
                  <a:pt x="4976" y="26302"/>
                  <a:pt x="4687" y="26310"/>
                </a:cubicBezTo>
                <a:cubicBezTo>
                  <a:pt x="4636" y="26311"/>
                  <a:pt x="4585" y="26312"/>
                  <a:pt x="4534" y="26312"/>
                </a:cubicBezTo>
                <a:cubicBezTo>
                  <a:pt x="2673" y="26312"/>
                  <a:pt x="1741" y="25173"/>
                  <a:pt x="1710" y="22953"/>
                </a:cubicBezTo>
                <a:close/>
                <a:moveTo>
                  <a:pt x="21558" y="26299"/>
                </a:moveTo>
                <a:cubicBezTo>
                  <a:pt x="24748" y="26299"/>
                  <a:pt x="27939" y="26410"/>
                  <a:pt x="31099" y="26911"/>
                </a:cubicBezTo>
                <a:cubicBezTo>
                  <a:pt x="26444" y="26753"/>
                  <a:pt x="21820" y="27006"/>
                  <a:pt x="17228" y="26341"/>
                </a:cubicBezTo>
                <a:cubicBezTo>
                  <a:pt x="18669" y="26322"/>
                  <a:pt x="20114" y="26299"/>
                  <a:pt x="21558" y="26299"/>
                </a:cubicBezTo>
                <a:close/>
                <a:moveTo>
                  <a:pt x="21175" y="1"/>
                </a:moveTo>
                <a:cubicBezTo>
                  <a:pt x="16634" y="1"/>
                  <a:pt x="12098" y="214"/>
                  <a:pt x="7569" y="721"/>
                </a:cubicBezTo>
                <a:cubicBezTo>
                  <a:pt x="5004" y="1006"/>
                  <a:pt x="3135" y="2273"/>
                  <a:pt x="2439" y="4870"/>
                </a:cubicBezTo>
                <a:cubicBezTo>
                  <a:pt x="1299" y="9303"/>
                  <a:pt x="0" y="13705"/>
                  <a:pt x="444" y="18361"/>
                </a:cubicBezTo>
                <a:cubicBezTo>
                  <a:pt x="507" y="19691"/>
                  <a:pt x="602" y="20989"/>
                  <a:pt x="634" y="22319"/>
                </a:cubicBezTo>
                <a:cubicBezTo>
                  <a:pt x="695" y="26226"/>
                  <a:pt x="2221" y="27294"/>
                  <a:pt x="5646" y="27294"/>
                </a:cubicBezTo>
                <a:cubicBezTo>
                  <a:pt x="5747" y="27294"/>
                  <a:pt x="5850" y="27293"/>
                  <a:pt x="5954" y="27291"/>
                </a:cubicBezTo>
                <a:cubicBezTo>
                  <a:pt x="7260" y="27272"/>
                  <a:pt x="8567" y="27259"/>
                  <a:pt x="9873" y="27259"/>
                </a:cubicBezTo>
                <a:cubicBezTo>
                  <a:pt x="12934" y="27259"/>
                  <a:pt x="15992" y="27332"/>
                  <a:pt x="19033" y="27576"/>
                </a:cubicBezTo>
                <a:cubicBezTo>
                  <a:pt x="21705" y="27785"/>
                  <a:pt x="24370" y="27861"/>
                  <a:pt x="27030" y="27861"/>
                </a:cubicBezTo>
                <a:cubicBezTo>
                  <a:pt x="32033" y="27861"/>
                  <a:pt x="37022" y="27594"/>
                  <a:pt x="42025" y="27450"/>
                </a:cubicBezTo>
                <a:cubicBezTo>
                  <a:pt x="43482" y="27418"/>
                  <a:pt x="45065" y="27101"/>
                  <a:pt x="46364" y="26341"/>
                </a:cubicBezTo>
                <a:cubicBezTo>
                  <a:pt x="48992" y="24821"/>
                  <a:pt x="50449" y="22351"/>
                  <a:pt x="51209" y="19564"/>
                </a:cubicBezTo>
                <a:cubicBezTo>
                  <a:pt x="52096" y="16207"/>
                  <a:pt x="52508" y="12692"/>
                  <a:pt x="52444" y="9208"/>
                </a:cubicBezTo>
                <a:cubicBezTo>
                  <a:pt x="52349" y="4553"/>
                  <a:pt x="51019" y="3223"/>
                  <a:pt x="46775" y="2210"/>
                </a:cubicBezTo>
                <a:cubicBezTo>
                  <a:pt x="42848" y="1291"/>
                  <a:pt x="38827" y="879"/>
                  <a:pt x="34805" y="563"/>
                </a:cubicBezTo>
                <a:cubicBezTo>
                  <a:pt x="30260" y="214"/>
                  <a:pt x="25716" y="1"/>
                  <a:pt x="2117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highlight>
                  <a:schemeClr val="lt1"/>
                </a:highlight>
                <a:latin typeface="Arial"/>
                <a:ea typeface="Arial"/>
                <a:cs typeface="Arial"/>
                <a:sym typeface="Arial"/>
              </a:rPr>
              <a:t>el fenómeno por el cual cada individuo sufre opresión u ostenta privilegio en base a su pertenencia a múltiples categorías sociales”.</a:t>
            </a:r>
            <a:endParaRPr sz="1400" b="0" i="0" u="none" strike="noStrike" cap="none">
              <a:solidFill>
                <a:schemeClr val="dk1"/>
              </a:solidFill>
              <a:highlight>
                <a:schemeClr val="lt1"/>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3"/>
        <p:cNvGrpSpPr/>
        <p:nvPr/>
      </p:nvGrpSpPr>
      <p:grpSpPr>
        <a:xfrm>
          <a:off x="0" y="0"/>
          <a:ext cx="0" cy="0"/>
          <a:chOff x="0" y="0"/>
          <a:chExt cx="0" cy="0"/>
        </a:xfrm>
      </p:grpSpPr>
      <p:sp>
        <p:nvSpPr>
          <p:cNvPr id="1554" name="Google Shape;1554;g33533d8eb05_0_1893"/>
          <p:cNvSpPr txBox="1"/>
          <p:nvPr/>
        </p:nvSpPr>
        <p:spPr>
          <a:xfrm>
            <a:off x="615087" y="567208"/>
            <a:ext cx="61341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dirty="0">
                <a:solidFill>
                  <a:srgbClr val="ED3F5C"/>
                </a:solidFill>
                <a:latin typeface="Calibri"/>
                <a:ea typeface="Calibri"/>
                <a:cs typeface="Calibri"/>
                <a:sym typeface="Calibri"/>
              </a:rPr>
              <a:t>INTERSECCIONALIDAD </a:t>
            </a:r>
            <a:endParaRPr sz="1700" b="1" i="0" u="none" strike="noStrike" cap="none" dirty="0">
              <a:solidFill>
                <a:srgbClr val="ED3F5C"/>
              </a:solidFill>
              <a:latin typeface="Arial"/>
              <a:ea typeface="Arial"/>
              <a:cs typeface="Arial"/>
              <a:sym typeface="Arial"/>
            </a:endParaRPr>
          </a:p>
        </p:txBody>
      </p:sp>
      <p:sp>
        <p:nvSpPr>
          <p:cNvPr id="1555" name="Google Shape;1555;g33533d8eb05_0_1893"/>
          <p:cNvSpPr/>
          <p:nvPr/>
        </p:nvSpPr>
        <p:spPr>
          <a:xfrm>
            <a:off x="972117" y="4430896"/>
            <a:ext cx="1822293" cy="1514058"/>
          </a:xfrm>
          <a:custGeom>
            <a:avLst/>
            <a:gdLst/>
            <a:ahLst/>
            <a:cxnLst/>
            <a:rect l="l" t="t" r="r" b="b"/>
            <a:pathLst>
              <a:path w="38510" h="37586" extrusionOk="0">
                <a:moveTo>
                  <a:pt x="19750" y="0"/>
                </a:moveTo>
                <a:cubicBezTo>
                  <a:pt x="19511" y="0"/>
                  <a:pt x="19272" y="13"/>
                  <a:pt x="19033" y="42"/>
                </a:cubicBezTo>
                <a:cubicBezTo>
                  <a:pt x="18748" y="42"/>
                  <a:pt x="18431" y="232"/>
                  <a:pt x="18368" y="548"/>
                </a:cubicBezTo>
                <a:cubicBezTo>
                  <a:pt x="18146" y="1625"/>
                  <a:pt x="17830" y="2797"/>
                  <a:pt x="17006" y="3620"/>
                </a:cubicBezTo>
                <a:cubicBezTo>
                  <a:pt x="16943" y="3684"/>
                  <a:pt x="16880" y="3747"/>
                  <a:pt x="16785" y="3810"/>
                </a:cubicBezTo>
                <a:cubicBezTo>
                  <a:pt x="16341" y="4475"/>
                  <a:pt x="15708" y="5014"/>
                  <a:pt x="14979" y="5330"/>
                </a:cubicBezTo>
                <a:cubicBezTo>
                  <a:pt x="14414" y="5573"/>
                  <a:pt x="13848" y="5674"/>
                  <a:pt x="13266" y="5674"/>
                </a:cubicBezTo>
                <a:cubicBezTo>
                  <a:pt x="12936" y="5674"/>
                  <a:pt x="12600" y="5641"/>
                  <a:pt x="12256" y="5584"/>
                </a:cubicBezTo>
                <a:cubicBezTo>
                  <a:pt x="11813" y="5520"/>
                  <a:pt x="11401" y="5394"/>
                  <a:pt x="10989" y="5235"/>
                </a:cubicBezTo>
                <a:cubicBezTo>
                  <a:pt x="10744" y="5148"/>
                  <a:pt x="10504" y="5112"/>
                  <a:pt x="10270" y="5112"/>
                </a:cubicBezTo>
                <a:cubicBezTo>
                  <a:pt x="9233" y="5112"/>
                  <a:pt x="8279" y="5811"/>
                  <a:pt x="7221" y="5837"/>
                </a:cubicBezTo>
                <a:cubicBezTo>
                  <a:pt x="7015" y="5853"/>
                  <a:pt x="6801" y="5861"/>
                  <a:pt x="6587" y="5861"/>
                </a:cubicBezTo>
                <a:cubicBezTo>
                  <a:pt x="6373" y="5861"/>
                  <a:pt x="6160" y="5853"/>
                  <a:pt x="5954" y="5837"/>
                </a:cubicBezTo>
                <a:lnTo>
                  <a:pt x="5257" y="5837"/>
                </a:lnTo>
                <a:cubicBezTo>
                  <a:pt x="4960" y="5814"/>
                  <a:pt x="4663" y="5725"/>
                  <a:pt x="4365" y="5725"/>
                </a:cubicBezTo>
                <a:cubicBezTo>
                  <a:pt x="4251" y="5725"/>
                  <a:pt x="4136" y="5739"/>
                  <a:pt x="4022" y="5774"/>
                </a:cubicBezTo>
                <a:cubicBezTo>
                  <a:pt x="3515" y="5900"/>
                  <a:pt x="3262" y="6376"/>
                  <a:pt x="3040" y="6819"/>
                </a:cubicBezTo>
                <a:cubicBezTo>
                  <a:pt x="2819" y="7231"/>
                  <a:pt x="2629" y="7642"/>
                  <a:pt x="2439" y="8086"/>
                </a:cubicBezTo>
                <a:cubicBezTo>
                  <a:pt x="2059" y="8941"/>
                  <a:pt x="1710" y="9827"/>
                  <a:pt x="1425" y="10746"/>
                </a:cubicBezTo>
                <a:cubicBezTo>
                  <a:pt x="855" y="12551"/>
                  <a:pt x="507" y="14419"/>
                  <a:pt x="317" y="16288"/>
                </a:cubicBezTo>
                <a:cubicBezTo>
                  <a:pt x="0" y="19961"/>
                  <a:pt x="412" y="23793"/>
                  <a:pt x="1742" y="27277"/>
                </a:cubicBezTo>
                <a:cubicBezTo>
                  <a:pt x="2407" y="29050"/>
                  <a:pt x="3357" y="30729"/>
                  <a:pt x="4719" y="32091"/>
                </a:cubicBezTo>
                <a:cubicBezTo>
                  <a:pt x="6080" y="33452"/>
                  <a:pt x="7727" y="34497"/>
                  <a:pt x="9406" y="35384"/>
                </a:cubicBezTo>
                <a:cubicBezTo>
                  <a:pt x="11116" y="36303"/>
                  <a:pt x="12921" y="36999"/>
                  <a:pt x="14821" y="37316"/>
                </a:cubicBezTo>
                <a:cubicBezTo>
                  <a:pt x="15821" y="37498"/>
                  <a:pt x="16831" y="37586"/>
                  <a:pt x="17845" y="37586"/>
                </a:cubicBezTo>
                <a:cubicBezTo>
                  <a:pt x="18598" y="37586"/>
                  <a:pt x="19354" y="37537"/>
                  <a:pt x="20110" y="37443"/>
                </a:cubicBezTo>
                <a:cubicBezTo>
                  <a:pt x="23688" y="36999"/>
                  <a:pt x="27045" y="35574"/>
                  <a:pt x="29832" y="33294"/>
                </a:cubicBezTo>
                <a:cubicBezTo>
                  <a:pt x="35343" y="28797"/>
                  <a:pt x="38510" y="21102"/>
                  <a:pt x="37465" y="14039"/>
                </a:cubicBezTo>
                <a:cubicBezTo>
                  <a:pt x="37180" y="12013"/>
                  <a:pt x="36419" y="10112"/>
                  <a:pt x="35469" y="8339"/>
                </a:cubicBezTo>
                <a:cubicBezTo>
                  <a:pt x="34519" y="6661"/>
                  <a:pt x="33443" y="4982"/>
                  <a:pt x="31954" y="3747"/>
                </a:cubicBezTo>
                <a:cubicBezTo>
                  <a:pt x="29199" y="1467"/>
                  <a:pt x="25589" y="770"/>
                  <a:pt x="22137" y="263"/>
                </a:cubicBezTo>
                <a:cubicBezTo>
                  <a:pt x="21355" y="141"/>
                  <a:pt x="20555" y="0"/>
                  <a:pt x="19750"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Hace visibles las desigualdades de nuestra historia colonial, patriarcal y capitalista </a:t>
            </a:r>
            <a:endParaRPr sz="1200" b="1" i="0" u="none" strike="noStrike" cap="none">
              <a:solidFill>
                <a:srgbClr val="FFFFFF"/>
              </a:solidFill>
              <a:latin typeface="Roboto"/>
              <a:ea typeface="Roboto"/>
              <a:cs typeface="Roboto"/>
              <a:sym typeface="Roboto"/>
            </a:endParaRPr>
          </a:p>
        </p:txBody>
      </p:sp>
      <p:sp>
        <p:nvSpPr>
          <p:cNvPr id="1556" name="Google Shape;1556;g33533d8eb05_0_1893"/>
          <p:cNvSpPr/>
          <p:nvPr/>
        </p:nvSpPr>
        <p:spPr>
          <a:xfrm>
            <a:off x="712850" y="4238657"/>
            <a:ext cx="2292843" cy="1886913"/>
          </a:xfrm>
          <a:custGeom>
            <a:avLst/>
            <a:gdLst/>
            <a:ahLst/>
            <a:cxnLst/>
            <a:rect l="l" t="t" r="r" b="b"/>
            <a:pathLst>
              <a:path w="48454" h="46842" extrusionOk="0">
                <a:moveTo>
                  <a:pt x="4027" y="31395"/>
                </a:moveTo>
                <a:cubicBezTo>
                  <a:pt x="4034" y="31410"/>
                  <a:pt x="4040" y="31425"/>
                  <a:pt x="4045" y="31438"/>
                </a:cubicBezTo>
                <a:lnTo>
                  <a:pt x="4045" y="31438"/>
                </a:lnTo>
                <a:cubicBezTo>
                  <a:pt x="4038" y="31416"/>
                  <a:pt x="4029" y="31395"/>
                  <a:pt x="4027" y="31395"/>
                </a:cubicBezTo>
                <a:close/>
                <a:moveTo>
                  <a:pt x="4045" y="31438"/>
                </a:moveTo>
                <a:cubicBezTo>
                  <a:pt x="4050" y="31454"/>
                  <a:pt x="4054" y="31471"/>
                  <a:pt x="4054" y="31479"/>
                </a:cubicBezTo>
                <a:cubicBezTo>
                  <a:pt x="4054" y="31468"/>
                  <a:pt x="4050" y="31455"/>
                  <a:pt x="4045" y="31438"/>
                </a:cubicBezTo>
                <a:close/>
                <a:moveTo>
                  <a:pt x="29327" y="0"/>
                </a:moveTo>
                <a:cubicBezTo>
                  <a:pt x="28790" y="0"/>
                  <a:pt x="28251" y="31"/>
                  <a:pt x="27711" y="95"/>
                </a:cubicBezTo>
                <a:cubicBezTo>
                  <a:pt x="27109" y="158"/>
                  <a:pt x="26507" y="253"/>
                  <a:pt x="25937" y="412"/>
                </a:cubicBezTo>
                <a:cubicBezTo>
                  <a:pt x="25684" y="475"/>
                  <a:pt x="25399" y="538"/>
                  <a:pt x="25146" y="633"/>
                </a:cubicBezTo>
                <a:cubicBezTo>
                  <a:pt x="25019" y="665"/>
                  <a:pt x="24892" y="728"/>
                  <a:pt x="24797" y="760"/>
                </a:cubicBezTo>
                <a:cubicBezTo>
                  <a:pt x="24734" y="792"/>
                  <a:pt x="24639" y="823"/>
                  <a:pt x="24575" y="855"/>
                </a:cubicBezTo>
                <a:cubicBezTo>
                  <a:pt x="24575" y="855"/>
                  <a:pt x="24271" y="977"/>
                  <a:pt x="24280" y="977"/>
                </a:cubicBezTo>
                <a:cubicBezTo>
                  <a:pt x="24281" y="977"/>
                  <a:pt x="24299" y="971"/>
                  <a:pt x="24339" y="956"/>
                </a:cubicBezTo>
                <a:lnTo>
                  <a:pt x="24339" y="956"/>
                </a:lnTo>
                <a:cubicBezTo>
                  <a:pt x="23744" y="1182"/>
                  <a:pt x="23247" y="1779"/>
                  <a:pt x="23467" y="2470"/>
                </a:cubicBezTo>
                <a:cubicBezTo>
                  <a:pt x="23624" y="2941"/>
                  <a:pt x="24126" y="3390"/>
                  <a:pt x="24653" y="3390"/>
                </a:cubicBezTo>
                <a:cubicBezTo>
                  <a:pt x="24764" y="3390"/>
                  <a:pt x="24877" y="3370"/>
                  <a:pt x="24987" y="3325"/>
                </a:cubicBezTo>
                <a:cubicBezTo>
                  <a:pt x="25494" y="3135"/>
                  <a:pt x="26032" y="2977"/>
                  <a:pt x="26539" y="2850"/>
                </a:cubicBezTo>
                <a:cubicBezTo>
                  <a:pt x="26792" y="2787"/>
                  <a:pt x="27046" y="2724"/>
                  <a:pt x="27331" y="2692"/>
                </a:cubicBezTo>
                <a:lnTo>
                  <a:pt x="27679" y="2629"/>
                </a:lnTo>
                <a:lnTo>
                  <a:pt x="27742" y="2629"/>
                </a:lnTo>
                <a:cubicBezTo>
                  <a:pt x="27806" y="2597"/>
                  <a:pt x="27932" y="2597"/>
                  <a:pt x="27932" y="2597"/>
                </a:cubicBezTo>
                <a:cubicBezTo>
                  <a:pt x="28327" y="2551"/>
                  <a:pt x="28704" y="2521"/>
                  <a:pt x="29089" y="2521"/>
                </a:cubicBezTo>
                <a:cubicBezTo>
                  <a:pt x="29230" y="2521"/>
                  <a:pt x="29372" y="2525"/>
                  <a:pt x="29516" y="2534"/>
                </a:cubicBezTo>
                <a:cubicBezTo>
                  <a:pt x="29769" y="2534"/>
                  <a:pt x="30023" y="2534"/>
                  <a:pt x="30276" y="2565"/>
                </a:cubicBezTo>
                <a:cubicBezTo>
                  <a:pt x="30434" y="2565"/>
                  <a:pt x="30561" y="2597"/>
                  <a:pt x="30719" y="2597"/>
                </a:cubicBezTo>
                <a:cubicBezTo>
                  <a:pt x="30751" y="2597"/>
                  <a:pt x="30814" y="2597"/>
                  <a:pt x="30878" y="2629"/>
                </a:cubicBezTo>
                <a:lnTo>
                  <a:pt x="31036" y="2629"/>
                </a:lnTo>
                <a:cubicBezTo>
                  <a:pt x="31068" y="2629"/>
                  <a:pt x="31099" y="2660"/>
                  <a:pt x="31099" y="2660"/>
                </a:cubicBezTo>
                <a:cubicBezTo>
                  <a:pt x="31163" y="2660"/>
                  <a:pt x="31258" y="2660"/>
                  <a:pt x="31321" y="2692"/>
                </a:cubicBezTo>
                <a:cubicBezTo>
                  <a:pt x="31448" y="2692"/>
                  <a:pt x="31574" y="2724"/>
                  <a:pt x="31701" y="2755"/>
                </a:cubicBezTo>
                <a:cubicBezTo>
                  <a:pt x="31954" y="2819"/>
                  <a:pt x="32239" y="2882"/>
                  <a:pt x="32524" y="2945"/>
                </a:cubicBezTo>
                <a:cubicBezTo>
                  <a:pt x="33031" y="3072"/>
                  <a:pt x="33538" y="3230"/>
                  <a:pt x="34045" y="3420"/>
                </a:cubicBezTo>
                <a:cubicBezTo>
                  <a:pt x="34140" y="3452"/>
                  <a:pt x="34266" y="3515"/>
                  <a:pt x="34361" y="3547"/>
                </a:cubicBezTo>
                <a:cubicBezTo>
                  <a:pt x="34393" y="3579"/>
                  <a:pt x="34425" y="3579"/>
                  <a:pt x="34456" y="3610"/>
                </a:cubicBezTo>
                <a:cubicBezTo>
                  <a:pt x="34710" y="3705"/>
                  <a:pt x="34931" y="3832"/>
                  <a:pt x="35185" y="3927"/>
                </a:cubicBezTo>
                <a:cubicBezTo>
                  <a:pt x="35628" y="4149"/>
                  <a:pt x="36071" y="4402"/>
                  <a:pt x="36483" y="4655"/>
                </a:cubicBezTo>
                <a:cubicBezTo>
                  <a:pt x="36926" y="4940"/>
                  <a:pt x="37338" y="5225"/>
                  <a:pt x="37750" y="5510"/>
                </a:cubicBezTo>
                <a:cubicBezTo>
                  <a:pt x="37781" y="5542"/>
                  <a:pt x="37813" y="5574"/>
                  <a:pt x="37876" y="5605"/>
                </a:cubicBezTo>
                <a:cubicBezTo>
                  <a:pt x="37971" y="5700"/>
                  <a:pt x="38067" y="5764"/>
                  <a:pt x="38162" y="5827"/>
                </a:cubicBezTo>
                <a:cubicBezTo>
                  <a:pt x="38352" y="6017"/>
                  <a:pt x="38542" y="6175"/>
                  <a:pt x="38732" y="6366"/>
                </a:cubicBezTo>
                <a:cubicBezTo>
                  <a:pt x="39492" y="6999"/>
                  <a:pt x="40188" y="7727"/>
                  <a:pt x="40822" y="8487"/>
                </a:cubicBezTo>
                <a:cubicBezTo>
                  <a:pt x="40948" y="8646"/>
                  <a:pt x="41075" y="8836"/>
                  <a:pt x="41233" y="8994"/>
                </a:cubicBezTo>
                <a:cubicBezTo>
                  <a:pt x="41233" y="9026"/>
                  <a:pt x="41297" y="9089"/>
                  <a:pt x="41328" y="9121"/>
                </a:cubicBezTo>
                <a:cubicBezTo>
                  <a:pt x="41423" y="9247"/>
                  <a:pt x="41518" y="9374"/>
                  <a:pt x="41582" y="9469"/>
                </a:cubicBezTo>
                <a:cubicBezTo>
                  <a:pt x="41867" y="9881"/>
                  <a:pt x="42120" y="10261"/>
                  <a:pt x="42373" y="10672"/>
                </a:cubicBezTo>
                <a:cubicBezTo>
                  <a:pt x="42912" y="11496"/>
                  <a:pt x="43355" y="12383"/>
                  <a:pt x="43767" y="13269"/>
                </a:cubicBezTo>
                <a:cubicBezTo>
                  <a:pt x="43799" y="13364"/>
                  <a:pt x="43862" y="13459"/>
                  <a:pt x="43894" y="13554"/>
                </a:cubicBezTo>
                <a:cubicBezTo>
                  <a:pt x="43925" y="13618"/>
                  <a:pt x="43925" y="13681"/>
                  <a:pt x="43957" y="13713"/>
                </a:cubicBezTo>
                <a:cubicBezTo>
                  <a:pt x="44052" y="13966"/>
                  <a:pt x="44147" y="14188"/>
                  <a:pt x="44242" y="14441"/>
                </a:cubicBezTo>
                <a:cubicBezTo>
                  <a:pt x="44400" y="14884"/>
                  <a:pt x="44559" y="15359"/>
                  <a:pt x="44685" y="15835"/>
                </a:cubicBezTo>
                <a:cubicBezTo>
                  <a:pt x="44970" y="16753"/>
                  <a:pt x="45192" y="17703"/>
                  <a:pt x="45350" y="18653"/>
                </a:cubicBezTo>
                <a:cubicBezTo>
                  <a:pt x="45350" y="18748"/>
                  <a:pt x="45382" y="18875"/>
                  <a:pt x="45382" y="18970"/>
                </a:cubicBezTo>
                <a:cubicBezTo>
                  <a:pt x="45414" y="19033"/>
                  <a:pt x="45414" y="19160"/>
                  <a:pt x="45414" y="19223"/>
                </a:cubicBezTo>
                <a:cubicBezTo>
                  <a:pt x="45445" y="19445"/>
                  <a:pt x="45477" y="19666"/>
                  <a:pt x="45509" y="19888"/>
                </a:cubicBezTo>
                <a:cubicBezTo>
                  <a:pt x="45540" y="20363"/>
                  <a:pt x="45572" y="20838"/>
                  <a:pt x="45604" y="21313"/>
                </a:cubicBezTo>
                <a:cubicBezTo>
                  <a:pt x="45635" y="22295"/>
                  <a:pt x="45604" y="23277"/>
                  <a:pt x="45509" y="24258"/>
                </a:cubicBezTo>
                <a:cubicBezTo>
                  <a:pt x="45477" y="24512"/>
                  <a:pt x="45445" y="24733"/>
                  <a:pt x="45414" y="24955"/>
                </a:cubicBezTo>
                <a:cubicBezTo>
                  <a:pt x="45414" y="25018"/>
                  <a:pt x="45414" y="25050"/>
                  <a:pt x="45414" y="25082"/>
                </a:cubicBezTo>
                <a:cubicBezTo>
                  <a:pt x="45382" y="25208"/>
                  <a:pt x="45350" y="25367"/>
                  <a:pt x="45350" y="25525"/>
                </a:cubicBezTo>
                <a:cubicBezTo>
                  <a:pt x="45255" y="25969"/>
                  <a:pt x="45192" y="26412"/>
                  <a:pt x="45065" y="26887"/>
                </a:cubicBezTo>
                <a:cubicBezTo>
                  <a:pt x="44844" y="27805"/>
                  <a:pt x="44590" y="28692"/>
                  <a:pt x="44274" y="29579"/>
                </a:cubicBezTo>
                <a:cubicBezTo>
                  <a:pt x="44179" y="29800"/>
                  <a:pt x="44115" y="29991"/>
                  <a:pt x="44020" y="30212"/>
                </a:cubicBezTo>
                <a:cubicBezTo>
                  <a:pt x="43992" y="30298"/>
                  <a:pt x="43963" y="30385"/>
                  <a:pt x="43910" y="30471"/>
                </a:cubicBezTo>
                <a:lnTo>
                  <a:pt x="43910" y="30471"/>
                </a:lnTo>
                <a:cubicBezTo>
                  <a:pt x="43922" y="30441"/>
                  <a:pt x="43929" y="30420"/>
                  <a:pt x="43928" y="30420"/>
                </a:cubicBezTo>
                <a:lnTo>
                  <a:pt x="43928" y="30420"/>
                </a:lnTo>
                <a:cubicBezTo>
                  <a:pt x="43927" y="30420"/>
                  <a:pt x="43917" y="30442"/>
                  <a:pt x="43894" y="30497"/>
                </a:cubicBezTo>
                <a:cubicBezTo>
                  <a:pt x="43899" y="30488"/>
                  <a:pt x="43905" y="30480"/>
                  <a:pt x="43910" y="30471"/>
                </a:cubicBezTo>
                <a:lnTo>
                  <a:pt x="43910" y="30471"/>
                </a:lnTo>
                <a:cubicBezTo>
                  <a:pt x="43887" y="30534"/>
                  <a:pt x="43846" y="30639"/>
                  <a:pt x="43830" y="30687"/>
                </a:cubicBezTo>
                <a:cubicBezTo>
                  <a:pt x="43640" y="31099"/>
                  <a:pt x="43450" y="31511"/>
                  <a:pt x="43229" y="31891"/>
                </a:cubicBezTo>
                <a:cubicBezTo>
                  <a:pt x="42817" y="32746"/>
                  <a:pt x="42342" y="33537"/>
                  <a:pt x="41803" y="34329"/>
                </a:cubicBezTo>
                <a:cubicBezTo>
                  <a:pt x="41550" y="34709"/>
                  <a:pt x="41297" y="35089"/>
                  <a:pt x="41012" y="35469"/>
                </a:cubicBezTo>
                <a:cubicBezTo>
                  <a:pt x="40980" y="35533"/>
                  <a:pt x="40948" y="35564"/>
                  <a:pt x="40917" y="35596"/>
                </a:cubicBezTo>
                <a:cubicBezTo>
                  <a:pt x="40917" y="35596"/>
                  <a:pt x="40885" y="35628"/>
                  <a:pt x="40885" y="35628"/>
                </a:cubicBezTo>
                <a:cubicBezTo>
                  <a:pt x="40853" y="35691"/>
                  <a:pt x="40727" y="35818"/>
                  <a:pt x="40727" y="35849"/>
                </a:cubicBezTo>
                <a:cubicBezTo>
                  <a:pt x="40568" y="36008"/>
                  <a:pt x="40442" y="36198"/>
                  <a:pt x="40283" y="36356"/>
                </a:cubicBezTo>
                <a:cubicBezTo>
                  <a:pt x="39682" y="37084"/>
                  <a:pt x="39017" y="37749"/>
                  <a:pt x="38352" y="38414"/>
                </a:cubicBezTo>
                <a:cubicBezTo>
                  <a:pt x="38003" y="38731"/>
                  <a:pt x="37655" y="39048"/>
                  <a:pt x="37275" y="39333"/>
                </a:cubicBezTo>
                <a:cubicBezTo>
                  <a:pt x="37116" y="39491"/>
                  <a:pt x="36958" y="39618"/>
                  <a:pt x="36800" y="39745"/>
                </a:cubicBezTo>
                <a:cubicBezTo>
                  <a:pt x="36768" y="39776"/>
                  <a:pt x="36705" y="39808"/>
                  <a:pt x="36673" y="39840"/>
                </a:cubicBezTo>
                <a:cubicBezTo>
                  <a:pt x="36578" y="39903"/>
                  <a:pt x="36483" y="39998"/>
                  <a:pt x="36388" y="40061"/>
                </a:cubicBezTo>
                <a:cubicBezTo>
                  <a:pt x="35628" y="40631"/>
                  <a:pt x="34836" y="41138"/>
                  <a:pt x="34013" y="41613"/>
                </a:cubicBezTo>
                <a:cubicBezTo>
                  <a:pt x="33538" y="41898"/>
                  <a:pt x="33031" y="42151"/>
                  <a:pt x="32524" y="42405"/>
                </a:cubicBezTo>
                <a:cubicBezTo>
                  <a:pt x="32271" y="42500"/>
                  <a:pt x="32049" y="42626"/>
                  <a:pt x="31828" y="42721"/>
                </a:cubicBezTo>
                <a:cubicBezTo>
                  <a:pt x="31764" y="42753"/>
                  <a:pt x="31669" y="42785"/>
                  <a:pt x="31606" y="42816"/>
                </a:cubicBezTo>
                <a:lnTo>
                  <a:pt x="31574" y="42816"/>
                </a:lnTo>
                <a:cubicBezTo>
                  <a:pt x="31448" y="42880"/>
                  <a:pt x="31321" y="42911"/>
                  <a:pt x="31194" y="42975"/>
                </a:cubicBezTo>
                <a:cubicBezTo>
                  <a:pt x="30213" y="43355"/>
                  <a:pt x="29199" y="43671"/>
                  <a:pt x="28186" y="43925"/>
                </a:cubicBezTo>
                <a:cubicBezTo>
                  <a:pt x="27679" y="44020"/>
                  <a:pt x="27204" y="44115"/>
                  <a:pt x="26697" y="44210"/>
                </a:cubicBezTo>
                <a:cubicBezTo>
                  <a:pt x="26571" y="44210"/>
                  <a:pt x="26476" y="44242"/>
                  <a:pt x="26349" y="44242"/>
                </a:cubicBezTo>
                <a:cubicBezTo>
                  <a:pt x="26317" y="44242"/>
                  <a:pt x="26317" y="44273"/>
                  <a:pt x="26317" y="44273"/>
                </a:cubicBezTo>
                <a:lnTo>
                  <a:pt x="26222" y="44273"/>
                </a:lnTo>
                <a:cubicBezTo>
                  <a:pt x="25969" y="44305"/>
                  <a:pt x="25716" y="44337"/>
                  <a:pt x="25462" y="44337"/>
                </a:cubicBezTo>
                <a:cubicBezTo>
                  <a:pt x="24808" y="44398"/>
                  <a:pt x="24153" y="44433"/>
                  <a:pt x="23499" y="44433"/>
                </a:cubicBezTo>
                <a:cubicBezTo>
                  <a:pt x="23140" y="44433"/>
                  <a:pt x="22781" y="44422"/>
                  <a:pt x="22422" y="44400"/>
                </a:cubicBezTo>
                <a:cubicBezTo>
                  <a:pt x="21915" y="44368"/>
                  <a:pt x="21409" y="44337"/>
                  <a:pt x="20902" y="44273"/>
                </a:cubicBezTo>
                <a:cubicBezTo>
                  <a:pt x="20870" y="44273"/>
                  <a:pt x="20744" y="44273"/>
                  <a:pt x="20680" y="44242"/>
                </a:cubicBezTo>
                <a:cubicBezTo>
                  <a:pt x="20617" y="44242"/>
                  <a:pt x="20458" y="44210"/>
                  <a:pt x="20427" y="44210"/>
                </a:cubicBezTo>
                <a:cubicBezTo>
                  <a:pt x="20173" y="44178"/>
                  <a:pt x="19920" y="44146"/>
                  <a:pt x="19667" y="44083"/>
                </a:cubicBezTo>
                <a:cubicBezTo>
                  <a:pt x="18653" y="43893"/>
                  <a:pt x="17672" y="43640"/>
                  <a:pt x="16722" y="43323"/>
                </a:cubicBezTo>
                <a:cubicBezTo>
                  <a:pt x="16215" y="43165"/>
                  <a:pt x="15771" y="42975"/>
                  <a:pt x="15296" y="42785"/>
                </a:cubicBezTo>
                <a:lnTo>
                  <a:pt x="15233" y="42785"/>
                </a:lnTo>
                <a:cubicBezTo>
                  <a:pt x="15201" y="42753"/>
                  <a:pt x="15201" y="42753"/>
                  <a:pt x="15170" y="42753"/>
                </a:cubicBezTo>
                <a:cubicBezTo>
                  <a:pt x="15043" y="42690"/>
                  <a:pt x="14948" y="42658"/>
                  <a:pt x="14853" y="42595"/>
                </a:cubicBezTo>
                <a:cubicBezTo>
                  <a:pt x="14600" y="42500"/>
                  <a:pt x="14378" y="42373"/>
                  <a:pt x="14125" y="42278"/>
                </a:cubicBezTo>
                <a:cubicBezTo>
                  <a:pt x="13270" y="41835"/>
                  <a:pt x="12415" y="41328"/>
                  <a:pt x="11591" y="40758"/>
                </a:cubicBezTo>
                <a:cubicBezTo>
                  <a:pt x="11401" y="40631"/>
                  <a:pt x="11211" y="40505"/>
                  <a:pt x="11053" y="40378"/>
                </a:cubicBezTo>
                <a:cubicBezTo>
                  <a:pt x="10958" y="40315"/>
                  <a:pt x="10863" y="40251"/>
                  <a:pt x="10799" y="40188"/>
                </a:cubicBezTo>
                <a:lnTo>
                  <a:pt x="10768" y="40188"/>
                </a:lnTo>
                <a:cubicBezTo>
                  <a:pt x="10736" y="40156"/>
                  <a:pt x="10704" y="40125"/>
                  <a:pt x="10673" y="40093"/>
                </a:cubicBezTo>
                <a:cubicBezTo>
                  <a:pt x="10293" y="39808"/>
                  <a:pt x="9944" y="39491"/>
                  <a:pt x="9596" y="39206"/>
                </a:cubicBezTo>
                <a:cubicBezTo>
                  <a:pt x="8899" y="38573"/>
                  <a:pt x="8234" y="37908"/>
                  <a:pt x="7601" y="37179"/>
                </a:cubicBezTo>
                <a:cubicBezTo>
                  <a:pt x="7474" y="37021"/>
                  <a:pt x="7316" y="36863"/>
                  <a:pt x="7189" y="36673"/>
                </a:cubicBezTo>
                <a:cubicBezTo>
                  <a:pt x="7126" y="36609"/>
                  <a:pt x="7062" y="36514"/>
                  <a:pt x="6967" y="36419"/>
                </a:cubicBezTo>
                <a:cubicBezTo>
                  <a:pt x="6936" y="36388"/>
                  <a:pt x="6904" y="36356"/>
                  <a:pt x="6872" y="36324"/>
                </a:cubicBezTo>
                <a:cubicBezTo>
                  <a:pt x="6872" y="36293"/>
                  <a:pt x="6872" y="36293"/>
                  <a:pt x="6872" y="36293"/>
                </a:cubicBezTo>
                <a:cubicBezTo>
                  <a:pt x="6872" y="36293"/>
                  <a:pt x="6872" y="36261"/>
                  <a:pt x="6841" y="36261"/>
                </a:cubicBezTo>
                <a:cubicBezTo>
                  <a:pt x="6587" y="35913"/>
                  <a:pt x="6302" y="35533"/>
                  <a:pt x="6049" y="35153"/>
                </a:cubicBezTo>
                <a:cubicBezTo>
                  <a:pt x="5542" y="34361"/>
                  <a:pt x="5067" y="33569"/>
                  <a:pt x="4656" y="32714"/>
                </a:cubicBezTo>
                <a:cubicBezTo>
                  <a:pt x="4434" y="32334"/>
                  <a:pt x="4244" y="31922"/>
                  <a:pt x="4054" y="31511"/>
                </a:cubicBezTo>
                <a:cubicBezTo>
                  <a:pt x="4029" y="31423"/>
                  <a:pt x="4024" y="31395"/>
                  <a:pt x="4026" y="31395"/>
                </a:cubicBezTo>
                <a:cubicBezTo>
                  <a:pt x="4027" y="31395"/>
                  <a:pt x="4027" y="31395"/>
                  <a:pt x="4027" y="31395"/>
                </a:cubicBezTo>
                <a:lnTo>
                  <a:pt x="4027" y="31395"/>
                </a:lnTo>
                <a:cubicBezTo>
                  <a:pt x="4016" y="31371"/>
                  <a:pt x="4003" y="31346"/>
                  <a:pt x="3991" y="31321"/>
                </a:cubicBezTo>
                <a:cubicBezTo>
                  <a:pt x="3959" y="31226"/>
                  <a:pt x="3927" y="31131"/>
                  <a:pt x="3896" y="31036"/>
                </a:cubicBezTo>
                <a:cubicBezTo>
                  <a:pt x="3801" y="30814"/>
                  <a:pt x="3706" y="30592"/>
                  <a:pt x="3642" y="30371"/>
                </a:cubicBezTo>
                <a:cubicBezTo>
                  <a:pt x="3326" y="29484"/>
                  <a:pt x="3072" y="28565"/>
                  <a:pt x="2882" y="27647"/>
                </a:cubicBezTo>
                <a:cubicBezTo>
                  <a:pt x="2787" y="27204"/>
                  <a:pt x="2692" y="26760"/>
                  <a:pt x="2629" y="26317"/>
                </a:cubicBezTo>
                <a:cubicBezTo>
                  <a:pt x="2629" y="26317"/>
                  <a:pt x="2629" y="26222"/>
                  <a:pt x="2597" y="26190"/>
                </a:cubicBezTo>
                <a:cubicBezTo>
                  <a:pt x="2597" y="26159"/>
                  <a:pt x="2597" y="26127"/>
                  <a:pt x="2597" y="26127"/>
                </a:cubicBezTo>
                <a:cubicBezTo>
                  <a:pt x="2597" y="26000"/>
                  <a:pt x="2565" y="25905"/>
                  <a:pt x="2565" y="25779"/>
                </a:cubicBezTo>
                <a:cubicBezTo>
                  <a:pt x="2534" y="25525"/>
                  <a:pt x="2534" y="25272"/>
                  <a:pt x="2502" y="25018"/>
                </a:cubicBezTo>
                <a:cubicBezTo>
                  <a:pt x="2439" y="24037"/>
                  <a:pt x="2439" y="23055"/>
                  <a:pt x="2502" y="22073"/>
                </a:cubicBezTo>
                <a:cubicBezTo>
                  <a:pt x="2629" y="20236"/>
                  <a:pt x="2977" y="18368"/>
                  <a:pt x="3611" y="16500"/>
                </a:cubicBezTo>
                <a:cubicBezTo>
                  <a:pt x="4244" y="14726"/>
                  <a:pt x="5067" y="13016"/>
                  <a:pt x="6144" y="11401"/>
                </a:cubicBezTo>
                <a:cubicBezTo>
                  <a:pt x="6397" y="11021"/>
                  <a:pt x="6651" y="10641"/>
                  <a:pt x="6936" y="10292"/>
                </a:cubicBezTo>
                <a:cubicBezTo>
                  <a:pt x="7221" y="9912"/>
                  <a:pt x="7474" y="9469"/>
                  <a:pt x="7759" y="9089"/>
                </a:cubicBezTo>
                <a:cubicBezTo>
                  <a:pt x="7949" y="8804"/>
                  <a:pt x="7823" y="8361"/>
                  <a:pt x="7569" y="8171"/>
                </a:cubicBezTo>
                <a:cubicBezTo>
                  <a:pt x="7441" y="8071"/>
                  <a:pt x="7293" y="8022"/>
                  <a:pt x="7144" y="8022"/>
                </a:cubicBezTo>
                <a:cubicBezTo>
                  <a:pt x="6961" y="8022"/>
                  <a:pt x="6776" y="8095"/>
                  <a:pt x="6619" y="8234"/>
                </a:cubicBezTo>
                <a:cubicBezTo>
                  <a:pt x="6239" y="8551"/>
                  <a:pt x="5859" y="8899"/>
                  <a:pt x="5542" y="9279"/>
                </a:cubicBezTo>
                <a:cubicBezTo>
                  <a:pt x="5194" y="9691"/>
                  <a:pt x="4846" y="10134"/>
                  <a:pt x="4529" y="10577"/>
                </a:cubicBezTo>
                <a:cubicBezTo>
                  <a:pt x="3959" y="11401"/>
                  <a:pt x="3421" y="12256"/>
                  <a:pt x="2946" y="13143"/>
                </a:cubicBezTo>
                <a:cubicBezTo>
                  <a:pt x="1995" y="15011"/>
                  <a:pt x="1299" y="16975"/>
                  <a:pt x="855" y="19001"/>
                </a:cubicBezTo>
                <a:cubicBezTo>
                  <a:pt x="0" y="23023"/>
                  <a:pt x="190" y="27267"/>
                  <a:pt x="1552" y="31162"/>
                </a:cubicBezTo>
                <a:cubicBezTo>
                  <a:pt x="2850" y="34899"/>
                  <a:pt x="5099" y="38351"/>
                  <a:pt x="8044" y="41011"/>
                </a:cubicBezTo>
                <a:cubicBezTo>
                  <a:pt x="11179" y="43861"/>
                  <a:pt x="15138" y="45730"/>
                  <a:pt x="19287" y="46458"/>
                </a:cubicBezTo>
                <a:cubicBezTo>
                  <a:pt x="20722" y="46712"/>
                  <a:pt x="22179" y="46842"/>
                  <a:pt x="23634" y="46842"/>
                </a:cubicBezTo>
                <a:cubicBezTo>
                  <a:pt x="26542" y="46842"/>
                  <a:pt x="29442" y="46321"/>
                  <a:pt x="32144" y="45223"/>
                </a:cubicBezTo>
                <a:cubicBezTo>
                  <a:pt x="36008" y="43640"/>
                  <a:pt x="39492" y="41138"/>
                  <a:pt x="42183" y="37908"/>
                </a:cubicBezTo>
                <a:cubicBezTo>
                  <a:pt x="44780" y="34804"/>
                  <a:pt x="46680" y="31162"/>
                  <a:pt x="47536" y="27235"/>
                </a:cubicBezTo>
                <a:cubicBezTo>
                  <a:pt x="48454" y="23150"/>
                  <a:pt x="48264" y="18811"/>
                  <a:pt x="46997" y="14821"/>
                </a:cubicBezTo>
                <a:cubicBezTo>
                  <a:pt x="45762" y="10799"/>
                  <a:pt x="43450" y="7062"/>
                  <a:pt x="40220" y="4307"/>
                </a:cubicBezTo>
                <a:cubicBezTo>
                  <a:pt x="37177" y="1711"/>
                  <a:pt x="33322" y="0"/>
                  <a:pt x="29327"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g33533d8eb05_0_1893"/>
          <p:cNvSpPr/>
          <p:nvPr/>
        </p:nvSpPr>
        <p:spPr>
          <a:xfrm>
            <a:off x="4925380" y="4437786"/>
            <a:ext cx="1823807" cy="1514340"/>
          </a:xfrm>
          <a:custGeom>
            <a:avLst/>
            <a:gdLst/>
            <a:ahLst/>
            <a:cxnLst/>
            <a:rect l="l" t="t" r="r" b="b"/>
            <a:pathLst>
              <a:path w="38542" h="37593" extrusionOk="0">
                <a:moveTo>
                  <a:pt x="19718" y="0"/>
                </a:moveTo>
                <a:cubicBezTo>
                  <a:pt x="19501" y="0"/>
                  <a:pt x="19284" y="9"/>
                  <a:pt x="19065" y="29"/>
                </a:cubicBezTo>
                <a:cubicBezTo>
                  <a:pt x="18748" y="61"/>
                  <a:pt x="18431" y="219"/>
                  <a:pt x="18368" y="536"/>
                </a:cubicBezTo>
                <a:cubicBezTo>
                  <a:pt x="18178" y="1613"/>
                  <a:pt x="17830" y="2784"/>
                  <a:pt x="17038" y="3608"/>
                </a:cubicBezTo>
                <a:cubicBezTo>
                  <a:pt x="16557" y="4089"/>
                  <a:pt x="15893" y="4437"/>
                  <a:pt x="15227" y="4437"/>
                </a:cubicBezTo>
                <a:cubicBezTo>
                  <a:pt x="14973" y="4437"/>
                  <a:pt x="14718" y="4387"/>
                  <a:pt x="14473" y="4273"/>
                </a:cubicBezTo>
                <a:cubicBezTo>
                  <a:pt x="14061" y="4114"/>
                  <a:pt x="13713" y="3766"/>
                  <a:pt x="13491" y="3386"/>
                </a:cubicBezTo>
                <a:cubicBezTo>
                  <a:pt x="13206" y="2943"/>
                  <a:pt x="13111" y="2341"/>
                  <a:pt x="12763" y="1929"/>
                </a:cubicBezTo>
                <a:cubicBezTo>
                  <a:pt x="12436" y="1572"/>
                  <a:pt x="12106" y="1422"/>
                  <a:pt x="11801" y="1422"/>
                </a:cubicBezTo>
                <a:cubicBezTo>
                  <a:pt x="11158" y="1422"/>
                  <a:pt x="10623" y="2085"/>
                  <a:pt x="10451" y="2879"/>
                </a:cubicBezTo>
                <a:cubicBezTo>
                  <a:pt x="9976" y="3766"/>
                  <a:pt x="9247" y="4526"/>
                  <a:pt x="8361" y="5064"/>
                </a:cubicBezTo>
                <a:cubicBezTo>
                  <a:pt x="7727" y="5413"/>
                  <a:pt x="7031" y="5666"/>
                  <a:pt x="6302" y="5793"/>
                </a:cubicBezTo>
                <a:cubicBezTo>
                  <a:pt x="6117" y="5830"/>
                  <a:pt x="5920" y="5845"/>
                  <a:pt x="5719" y="5845"/>
                </a:cubicBezTo>
                <a:cubicBezTo>
                  <a:pt x="5577" y="5845"/>
                  <a:pt x="5433" y="5838"/>
                  <a:pt x="5289" y="5824"/>
                </a:cubicBezTo>
                <a:cubicBezTo>
                  <a:pt x="4992" y="5802"/>
                  <a:pt x="4694" y="5713"/>
                  <a:pt x="4397" y="5713"/>
                </a:cubicBezTo>
                <a:cubicBezTo>
                  <a:pt x="4283" y="5713"/>
                  <a:pt x="4168" y="5726"/>
                  <a:pt x="4054" y="5761"/>
                </a:cubicBezTo>
                <a:cubicBezTo>
                  <a:pt x="3515" y="5888"/>
                  <a:pt x="3294" y="6363"/>
                  <a:pt x="3072" y="6806"/>
                </a:cubicBezTo>
                <a:cubicBezTo>
                  <a:pt x="2850" y="7218"/>
                  <a:pt x="2660" y="7630"/>
                  <a:pt x="2470" y="8073"/>
                </a:cubicBezTo>
                <a:cubicBezTo>
                  <a:pt x="2090" y="8928"/>
                  <a:pt x="1742" y="9815"/>
                  <a:pt x="1457" y="10733"/>
                </a:cubicBezTo>
                <a:cubicBezTo>
                  <a:pt x="887" y="12538"/>
                  <a:pt x="507" y="14407"/>
                  <a:pt x="348" y="16275"/>
                </a:cubicBezTo>
                <a:cubicBezTo>
                  <a:pt x="0" y="19949"/>
                  <a:pt x="443" y="23812"/>
                  <a:pt x="1742" y="27264"/>
                </a:cubicBezTo>
                <a:cubicBezTo>
                  <a:pt x="2439" y="29038"/>
                  <a:pt x="3389" y="30716"/>
                  <a:pt x="4750" y="32078"/>
                </a:cubicBezTo>
                <a:cubicBezTo>
                  <a:pt x="6080" y="33440"/>
                  <a:pt x="7759" y="34516"/>
                  <a:pt x="9437" y="35403"/>
                </a:cubicBezTo>
                <a:cubicBezTo>
                  <a:pt x="11148" y="36290"/>
                  <a:pt x="12953" y="36987"/>
                  <a:pt x="14821" y="37303"/>
                </a:cubicBezTo>
                <a:cubicBezTo>
                  <a:pt x="15889" y="37494"/>
                  <a:pt x="16958" y="37593"/>
                  <a:pt x="18026" y="37593"/>
                </a:cubicBezTo>
                <a:cubicBezTo>
                  <a:pt x="18731" y="37593"/>
                  <a:pt x="19436" y="37550"/>
                  <a:pt x="20142" y="37462"/>
                </a:cubicBezTo>
                <a:cubicBezTo>
                  <a:pt x="23688" y="36987"/>
                  <a:pt x="27077" y="35562"/>
                  <a:pt x="29864" y="33281"/>
                </a:cubicBezTo>
                <a:cubicBezTo>
                  <a:pt x="35374" y="28784"/>
                  <a:pt x="38541" y="21089"/>
                  <a:pt x="37496" y="14027"/>
                </a:cubicBezTo>
                <a:cubicBezTo>
                  <a:pt x="37211" y="12000"/>
                  <a:pt x="36451" y="10100"/>
                  <a:pt x="35469" y="8326"/>
                </a:cubicBezTo>
                <a:cubicBezTo>
                  <a:pt x="34551" y="6648"/>
                  <a:pt x="33474" y="4969"/>
                  <a:pt x="31986" y="3734"/>
                </a:cubicBezTo>
                <a:cubicBezTo>
                  <a:pt x="29231" y="1454"/>
                  <a:pt x="25620" y="789"/>
                  <a:pt x="22168" y="251"/>
                </a:cubicBezTo>
                <a:cubicBezTo>
                  <a:pt x="21342" y="126"/>
                  <a:pt x="20536" y="0"/>
                  <a:pt x="1971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FFFFFF"/>
                </a:solidFill>
                <a:latin typeface="Roboto"/>
                <a:ea typeface="Roboto"/>
                <a:cs typeface="Roboto"/>
                <a:sym typeface="Roboto"/>
              </a:rPr>
              <a:t>Se trata de sistemas interdependientes </a:t>
            </a:r>
            <a:endParaRPr sz="1400" b="1" i="0" u="none" strike="noStrike" cap="none">
              <a:solidFill>
                <a:srgbClr val="FFFFFF"/>
              </a:solidFill>
              <a:latin typeface="Roboto"/>
              <a:ea typeface="Roboto"/>
              <a:cs typeface="Roboto"/>
              <a:sym typeface="Roboto"/>
            </a:endParaRPr>
          </a:p>
        </p:txBody>
      </p:sp>
      <p:sp>
        <p:nvSpPr>
          <p:cNvPr id="1558" name="Google Shape;1558;g33533d8eb05_0_1893"/>
          <p:cNvSpPr/>
          <p:nvPr/>
        </p:nvSpPr>
        <p:spPr>
          <a:xfrm>
            <a:off x="4681066" y="4238657"/>
            <a:ext cx="2292891" cy="1886913"/>
          </a:xfrm>
          <a:custGeom>
            <a:avLst/>
            <a:gdLst/>
            <a:ahLst/>
            <a:cxnLst/>
            <a:rect l="l" t="t" r="r" b="b"/>
            <a:pathLst>
              <a:path w="48455" h="46842" extrusionOk="0">
                <a:moveTo>
                  <a:pt x="29338" y="0"/>
                </a:moveTo>
                <a:cubicBezTo>
                  <a:pt x="28798" y="0"/>
                  <a:pt x="28255" y="31"/>
                  <a:pt x="27711" y="95"/>
                </a:cubicBezTo>
                <a:cubicBezTo>
                  <a:pt x="27110" y="158"/>
                  <a:pt x="26540" y="253"/>
                  <a:pt x="25938" y="412"/>
                </a:cubicBezTo>
                <a:cubicBezTo>
                  <a:pt x="25685" y="475"/>
                  <a:pt x="25400" y="538"/>
                  <a:pt x="25146" y="633"/>
                </a:cubicBezTo>
                <a:cubicBezTo>
                  <a:pt x="25020" y="665"/>
                  <a:pt x="24925" y="728"/>
                  <a:pt x="24798" y="760"/>
                </a:cubicBezTo>
                <a:cubicBezTo>
                  <a:pt x="24735" y="792"/>
                  <a:pt x="24640" y="823"/>
                  <a:pt x="24576" y="855"/>
                </a:cubicBezTo>
                <a:cubicBezTo>
                  <a:pt x="24576" y="855"/>
                  <a:pt x="24272" y="977"/>
                  <a:pt x="24280" y="977"/>
                </a:cubicBezTo>
                <a:cubicBezTo>
                  <a:pt x="24282" y="977"/>
                  <a:pt x="24300" y="971"/>
                  <a:pt x="24340" y="956"/>
                </a:cubicBezTo>
                <a:lnTo>
                  <a:pt x="24340" y="956"/>
                </a:lnTo>
                <a:cubicBezTo>
                  <a:pt x="23745" y="1182"/>
                  <a:pt x="23248" y="1779"/>
                  <a:pt x="23468" y="2470"/>
                </a:cubicBezTo>
                <a:cubicBezTo>
                  <a:pt x="23651" y="2941"/>
                  <a:pt x="24136" y="3390"/>
                  <a:pt x="24673" y="3390"/>
                </a:cubicBezTo>
                <a:cubicBezTo>
                  <a:pt x="24787" y="3390"/>
                  <a:pt x="24903" y="3370"/>
                  <a:pt x="25020" y="3325"/>
                </a:cubicBezTo>
                <a:cubicBezTo>
                  <a:pt x="25495" y="3135"/>
                  <a:pt x="26033" y="2977"/>
                  <a:pt x="26571" y="2850"/>
                </a:cubicBezTo>
                <a:cubicBezTo>
                  <a:pt x="26825" y="2787"/>
                  <a:pt x="27078" y="2724"/>
                  <a:pt x="27331" y="2692"/>
                </a:cubicBezTo>
                <a:lnTo>
                  <a:pt x="27680" y="2629"/>
                </a:lnTo>
                <a:lnTo>
                  <a:pt x="27743" y="2629"/>
                </a:lnTo>
                <a:cubicBezTo>
                  <a:pt x="27806" y="2597"/>
                  <a:pt x="27933" y="2597"/>
                  <a:pt x="27933" y="2597"/>
                </a:cubicBezTo>
                <a:cubicBezTo>
                  <a:pt x="28327" y="2551"/>
                  <a:pt x="28704" y="2521"/>
                  <a:pt x="29089" y="2521"/>
                </a:cubicBezTo>
                <a:cubicBezTo>
                  <a:pt x="29230" y="2521"/>
                  <a:pt x="29372" y="2525"/>
                  <a:pt x="29517" y="2534"/>
                </a:cubicBezTo>
                <a:cubicBezTo>
                  <a:pt x="29770" y="2534"/>
                  <a:pt x="30023" y="2534"/>
                  <a:pt x="30277" y="2565"/>
                </a:cubicBezTo>
                <a:cubicBezTo>
                  <a:pt x="30435" y="2565"/>
                  <a:pt x="30562" y="2597"/>
                  <a:pt x="30720" y="2597"/>
                </a:cubicBezTo>
                <a:cubicBezTo>
                  <a:pt x="30783" y="2597"/>
                  <a:pt x="30815" y="2597"/>
                  <a:pt x="30878" y="2629"/>
                </a:cubicBezTo>
                <a:lnTo>
                  <a:pt x="31037" y="2629"/>
                </a:lnTo>
                <a:cubicBezTo>
                  <a:pt x="31068" y="2629"/>
                  <a:pt x="31100" y="2660"/>
                  <a:pt x="31100" y="2660"/>
                </a:cubicBezTo>
                <a:cubicBezTo>
                  <a:pt x="31163" y="2660"/>
                  <a:pt x="31258" y="2660"/>
                  <a:pt x="31322" y="2692"/>
                </a:cubicBezTo>
                <a:cubicBezTo>
                  <a:pt x="31448" y="2692"/>
                  <a:pt x="31575" y="2724"/>
                  <a:pt x="31702" y="2755"/>
                </a:cubicBezTo>
                <a:cubicBezTo>
                  <a:pt x="31955" y="2819"/>
                  <a:pt x="32240" y="2882"/>
                  <a:pt x="32525" y="2945"/>
                </a:cubicBezTo>
                <a:cubicBezTo>
                  <a:pt x="33032" y="3072"/>
                  <a:pt x="33539" y="3230"/>
                  <a:pt x="34045" y="3420"/>
                </a:cubicBezTo>
                <a:cubicBezTo>
                  <a:pt x="34140" y="3452"/>
                  <a:pt x="34267" y="3515"/>
                  <a:pt x="34362" y="3547"/>
                </a:cubicBezTo>
                <a:cubicBezTo>
                  <a:pt x="34394" y="3579"/>
                  <a:pt x="34425" y="3579"/>
                  <a:pt x="34457" y="3610"/>
                </a:cubicBezTo>
                <a:cubicBezTo>
                  <a:pt x="34710" y="3705"/>
                  <a:pt x="34932" y="3832"/>
                  <a:pt x="35185" y="3927"/>
                </a:cubicBezTo>
                <a:cubicBezTo>
                  <a:pt x="35629" y="4149"/>
                  <a:pt x="36072" y="4402"/>
                  <a:pt x="36484" y="4655"/>
                </a:cubicBezTo>
                <a:cubicBezTo>
                  <a:pt x="36927" y="4940"/>
                  <a:pt x="37339" y="5225"/>
                  <a:pt x="37751" y="5510"/>
                </a:cubicBezTo>
                <a:cubicBezTo>
                  <a:pt x="37782" y="5542"/>
                  <a:pt x="37814" y="5574"/>
                  <a:pt x="37877" y="5605"/>
                </a:cubicBezTo>
                <a:cubicBezTo>
                  <a:pt x="37972" y="5700"/>
                  <a:pt x="38067" y="5764"/>
                  <a:pt x="38162" y="5827"/>
                </a:cubicBezTo>
                <a:cubicBezTo>
                  <a:pt x="38352" y="6017"/>
                  <a:pt x="38542" y="6175"/>
                  <a:pt x="38764" y="6366"/>
                </a:cubicBezTo>
                <a:cubicBezTo>
                  <a:pt x="39492" y="6999"/>
                  <a:pt x="40189" y="7727"/>
                  <a:pt x="40822" y="8487"/>
                </a:cubicBezTo>
                <a:cubicBezTo>
                  <a:pt x="40949" y="8646"/>
                  <a:pt x="41107" y="8836"/>
                  <a:pt x="41234" y="8994"/>
                </a:cubicBezTo>
                <a:cubicBezTo>
                  <a:pt x="41266" y="9026"/>
                  <a:pt x="41297" y="9089"/>
                  <a:pt x="41329" y="9121"/>
                </a:cubicBezTo>
                <a:cubicBezTo>
                  <a:pt x="41424" y="9247"/>
                  <a:pt x="41519" y="9374"/>
                  <a:pt x="41582" y="9469"/>
                </a:cubicBezTo>
                <a:cubicBezTo>
                  <a:pt x="41867" y="9881"/>
                  <a:pt x="42121" y="10261"/>
                  <a:pt x="42374" y="10672"/>
                </a:cubicBezTo>
                <a:cubicBezTo>
                  <a:pt x="42913" y="11496"/>
                  <a:pt x="43356" y="12383"/>
                  <a:pt x="43768" y="13269"/>
                </a:cubicBezTo>
                <a:cubicBezTo>
                  <a:pt x="43799" y="13364"/>
                  <a:pt x="43863" y="13459"/>
                  <a:pt x="43894" y="13554"/>
                </a:cubicBezTo>
                <a:cubicBezTo>
                  <a:pt x="43926" y="13618"/>
                  <a:pt x="43926" y="13681"/>
                  <a:pt x="43958" y="13713"/>
                </a:cubicBezTo>
                <a:cubicBezTo>
                  <a:pt x="44053" y="13966"/>
                  <a:pt x="44148" y="14188"/>
                  <a:pt x="44243" y="14441"/>
                </a:cubicBezTo>
                <a:cubicBezTo>
                  <a:pt x="44401" y="14884"/>
                  <a:pt x="44559" y="15359"/>
                  <a:pt x="44686" y="15835"/>
                </a:cubicBezTo>
                <a:cubicBezTo>
                  <a:pt x="44971" y="16753"/>
                  <a:pt x="45193" y="17703"/>
                  <a:pt x="45351" y="18653"/>
                </a:cubicBezTo>
                <a:cubicBezTo>
                  <a:pt x="45351" y="18748"/>
                  <a:pt x="45383" y="18875"/>
                  <a:pt x="45383" y="18970"/>
                </a:cubicBezTo>
                <a:cubicBezTo>
                  <a:pt x="45414" y="19033"/>
                  <a:pt x="45414" y="19160"/>
                  <a:pt x="45414" y="19223"/>
                </a:cubicBezTo>
                <a:cubicBezTo>
                  <a:pt x="45446" y="19445"/>
                  <a:pt x="45478" y="19666"/>
                  <a:pt x="45509" y="19888"/>
                </a:cubicBezTo>
                <a:cubicBezTo>
                  <a:pt x="45541" y="20363"/>
                  <a:pt x="45573" y="20838"/>
                  <a:pt x="45604" y="21313"/>
                </a:cubicBezTo>
                <a:cubicBezTo>
                  <a:pt x="45636" y="22295"/>
                  <a:pt x="45604" y="23277"/>
                  <a:pt x="45509" y="24258"/>
                </a:cubicBezTo>
                <a:cubicBezTo>
                  <a:pt x="45478" y="24512"/>
                  <a:pt x="45446" y="24733"/>
                  <a:pt x="45414" y="24955"/>
                </a:cubicBezTo>
                <a:cubicBezTo>
                  <a:pt x="45414" y="25018"/>
                  <a:pt x="45414" y="25050"/>
                  <a:pt x="45414" y="25082"/>
                </a:cubicBezTo>
                <a:cubicBezTo>
                  <a:pt x="45383" y="25208"/>
                  <a:pt x="45383" y="25367"/>
                  <a:pt x="45351" y="25525"/>
                </a:cubicBezTo>
                <a:cubicBezTo>
                  <a:pt x="45256" y="25969"/>
                  <a:pt x="45193" y="26412"/>
                  <a:pt x="45066" y="26887"/>
                </a:cubicBezTo>
                <a:cubicBezTo>
                  <a:pt x="44844" y="27805"/>
                  <a:pt x="44591" y="28692"/>
                  <a:pt x="44274" y="29579"/>
                </a:cubicBezTo>
                <a:cubicBezTo>
                  <a:pt x="44179" y="29800"/>
                  <a:pt x="44116" y="29991"/>
                  <a:pt x="44021" y="30212"/>
                </a:cubicBezTo>
                <a:cubicBezTo>
                  <a:pt x="43992" y="30298"/>
                  <a:pt x="43964" y="30385"/>
                  <a:pt x="43911" y="30471"/>
                </a:cubicBezTo>
                <a:lnTo>
                  <a:pt x="43911" y="30471"/>
                </a:lnTo>
                <a:cubicBezTo>
                  <a:pt x="43922" y="30441"/>
                  <a:pt x="43930" y="30420"/>
                  <a:pt x="43929" y="30420"/>
                </a:cubicBezTo>
                <a:lnTo>
                  <a:pt x="43929" y="30420"/>
                </a:lnTo>
                <a:cubicBezTo>
                  <a:pt x="43928" y="30420"/>
                  <a:pt x="43918" y="30442"/>
                  <a:pt x="43894" y="30497"/>
                </a:cubicBezTo>
                <a:cubicBezTo>
                  <a:pt x="43900" y="30488"/>
                  <a:pt x="43906" y="30480"/>
                  <a:pt x="43911" y="30471"/>
                </a:cubicBezTo>
                <a:lnTo>
                  <a:pt x="43911" y="30471"/>
                </a:lnTo>
                <a:cubicBezTo>
                  <a:pt x="43888" y="30534"/>
                  <a:pt x="43847" y="30639"/>
                  <a:pt x="43831" y="30687"/>
                </a:cubicBezTo>
                <a:cubicBezTo>
                  <a:pt x="43641" y="31099"/>
                  <a:pt x="43451" y="31511"/>
                  <a:pt x="43229" y="31891"/>
                </a:cubicBezTo>
                <a:cubicBezTo>
                  <a:pt x="42818" y="32746"/>
                  <a:pt x="42343" y="33537"/>
                  <a:pt x="41804" y="34329"/>
                </a:cubicBezTo>
                <a:cubicBezTo>
                  <a:pt x="41551" y="34709"/>
                  <a:pt x="41297" y="35089"/>
                  <a:pt x="41012" y="35469"/>
                </a:cubicBezTo>
                <a:cubicBezTo>
                  <a:pt x="40981" y="35533"/>
                  <a:pt x="40949" y="35564"/>
                  <a:pt x="40917" y="35596"/>
                </a:cubicBezTo>
                <a:cubicBezTo>
                  <a:pt x="40917" y="35596"/>
                  <a:pt x="40886" y="35628"/>
                  <a:pt x="40886" y="35628"/>
                </a:cubicBezTo>
                <a:cubicBezTo>
                  <a:pt x="40854" y="35691"/>
                  <a:pt x="40727" y="35818"/>
                  <a:pt x="40727" y="35849"/>
                </a:cubicBezTo>
                <a:cubicBezTo>
                  <a:pt x="40569" y="36008"/>
                  <a:pt x="40442" y="36198"/>
                  <a:pt x="40284" y="36356"/>
                </a:cubicBezTo>
                <a:cubicBezTo>
                  <a:pt x="39682" y="37084"/>
                  <a:pt x="39017" y="37749"/>
                  <a:pt x="38352" y="38414"/>
                </a:cubicBezTo>
                <a:cubicBezTo>
                  <a:pt x="38004" y="38731"/>
                  <a:pt x="37655" y="39048"/>
                  <a:pt x="37275" y="39333"/>
                </a:cubicBezTo>
                <a:cubicBezTo>
                  <a:pt x="37117" y="39491"/>
                  <a:pt x="36959" y="39618"/>
                  <a:pt x="36800" y="39745"/>
                </a:cubicBezTo>
                <a:cubicBezTo>
                  <a:pt x="36769" y="39776"/>
                  <a:pt x="36705" y="39808"/>
                  <a:pt x="36674" y="39840"/>
                </a:cubicBezTo>
                <a:cubicBezTo>
                  <a:pt x="36579" y="39903"/>
                  <a:pt x="36484" y="39998"/>
                  <a:pt x="36389" y="40061"/>
                </a:cubicBezTo>
                <a:cubicBezTo>
                  <a:pt x="35629" y="40631"/>
                  <a:pt x="34837" y="41138"/>
                  <a:pt x="34014" y="41613"/>
                </a:cubicBezTo>
                <a:cubicBezTo>
                  <a:pt x="33539" y="41898"/>
                  <a:pt x="33032" y="42151"/>
                  <a:pt x="32525" y="42405"/>
                </a:cubicBezTo>
                <a:cubicBezTo>
                  <a:pt x="32272" y="42500"/>
                  <a:pt x="32050" y="42626"/>
                  <a:pt x="31828" y="42721"/>
                </a:cubicBezTo>
                <a:cubicBezTo>
                  <a:pt x="31765" y="42753"/>
                  <a:pt x="31670" y="42785"/>
                  <a:pt x="31607" y="42816"/>
                </a:cubicBezTo>
                <a:lnTo>
                  <a:pt x="31575" y="42816"/>
                </a:lnTo>
                <a:cubicBezTo>
                  <a:pt x="31448" y="42880"/>
                  <a:pt x="31322" y="42911"/>
                  <a:pt x="31195" y="42975"/>
                </a:cubicBezTo>
                <a:cubicBezTo>
                  <a:pt x="30213" y="43355"/>
                  <a:pt x="29200" y="43671"/>
                  <a:pt x="28186" y="43925"/>
                </a:cubicBezTo>
                <a:cubicBezTo>
                  <a:pt x="27680" y="44020"/>
                  <a:pt x="27205" y="44115"/>
                  <a:pt x="26698" y="44210"/>
                </a:cubicBezTo>
                <a:cubicBezTo>
                  <a:pt x="26571" y="44210"/>
                  <a:pt x="26476" y="44242"/>
                  <a:pt x="26350" y="44242"/>
                </a:cubicBezTo>
                <a:cubicBezTo>
                  <a:pt x="26350" y="44242"/>
                  <a:pt x="26318" y="44273"/>
                  <a:pt x="26318" y="44273"/>
                </a:cubicBezTo>
                <a:lnTo>
                  <a:pt x="26223" y="44273"/>
                </a:lnTo>
                <a:cubicBezTo>
                  <a:pt x="25970" y="44305"/>
                  <a:pt x="25716" y="44337"/>
                  <a:pt x="25463" y="44337"/>
                </a:cubicBezTo>
                <a:cubicBezTo>
                  <a:pt x="24808" y="44398"/>
                  <a:pt x="24154" y="44433"/>
                  <a:pt x="23500" y="44433"/>
                </a:cubicBezTo>
                <a:cubicBezTo>
                  <a:pt x="23141" y="44433"/>
                  <a:pt x="22782" y="44422"/>
                  <a:pt x="22423" y="44400"/>
                </a:cubicBezTo>
                <a:cubicBezTo>
                  <a:pt x="21916" y="44368"/>
                  <a:pt x="21409" y="44337"/>
                  <a:pt x="20903" y="44273"/>
                </a:cubicBezTo>
                <a:cubicBezTo>
                  <a:pt x="20871" y="44273"/>
                  <a:pt x="20744" y="44273"/>
                  <a:pt x="20681" y="44242"/>
                </a:cubicBezTo>
                <a:cubicBezTo>
                  <a:pt x="20618" y="44242"/>
                  <a:pt x="20459" y="44210"/>
                  <a:pt x="20428" y="44210"/>
                </a:cubicBezTo>
                <a:cubicBezTo>
                  <a:pt x="20174" y="44178"/>
                  <a:pt x="19921" y="44146"/>
                  <a:pt x="19667" y="44083"/>
                </a:cubicBezTo>
                <a:cubicBezTo>
                  <a:pt x="18654" y="43893"/>
                  <a:pt x="17672" y="43640"/>
                  <a:pt x="16722" y="43323"/>
                </a:cubicBezTo>
                <a:cubicBezTo>
                  <a:pt x="16247" y="43165"/>
                  <a:pt x="15772" y="42975"/>
                  <a:pt x="15297" y="42785"/>
                </a:cubicBezTo>
                <a:lnTo>
                  <a:pt x="15234" y="42785"/>
                </a:lnTo>
                <a:cubicBezTo>
                  <a:pt x="15202" y="42753"/>
                  <a:pt x="15202" y="42753"/>
                  <a:pt x="15170" y="42753"/>
                </a:cubicBezTo>
                <a:cubicBezTo>
                  <a:pt x="15075" y="42690"/>
                  <a:pt x="14949" y="42658"/>
                  <a:pt x="14854" y="42595"/>
                </a:cubicBezTo>
                <a:cubicBezTo>
                  <a:pt x="14632" y="42500"/>
                  <a:pt x="14379" y="42373"/>
                  <a:pt x="14157" y="42278"/>
                </a:cubicBezTo>
                <a:cubicBezTo>
                  <a:pt x="13270" y="41835"/>
                  <a:pt x="12415" y="41328"/>
                  <a:pt x="11592" y="40758"/>
                </a:cubicBezTo>
                <a:cubicBezTo>
                  <a:pt x="11402" y="40631"/>
                  <a:pt x="11243" y="40505"/>
                  <a:pt x="11053" y="40378"/>
                </a:cubicBezTo>
                <a:cubicBezTo>
                  <a:pt x="10958" y="40315"/>
                  <a:pt x="10895" y="40251"/>
                  <a:pt x="10800" y="40188"/>
                </a:cubicBezTo>
                <a:cubicBezTo>
                  <a:pt x="10737" y="40156"/>
                  <a:pt x="10705" y="40125"/>
                  <a:pt x="10673" y="40093"/>
                </a:cubicBezTo>
                <a:cubicBezTo>
                  <a:pt x="10293" y="39808"/>
                  <a:pt x="9945" y="39491"/>
                  <a:pt x="9597" y="39206"/>
                </a:cubicBezTo>
                <a:cubicBezTo>
                  <a:pt x="8900" y="38573"/>
                  <a:pt x="8235" y="37908"/>
                  <a:pt x="7633" y="37179"/>
                </a:cubicBezTo>
                <a:cubicBezTo>
                  <a:pt x="7475" y="37021"/>
                  <a:pt x="7317" y="36863"/>
                  <a:pt x="7190" y="36673"/>
                </a:cubicBezTo>
                <a:cubicBezTo>
                  <a:pt x="7127" y="36609"/>
                  <a:pt x="7063" y="36514"/>
                  <a:pt x="7000" y="36419"/>
                </a:cubicBezTo>
                <a:cubicBezTo>
                  <a:pt x="6968" y="36388"/>
                  <a:pt x="6937" y="36356"/>
                  <a:pt x="6905" y="36324"/>
                </a:cubicBezTo>
                <a:cubicBezTo>
                  <a:pt x="6873" y="36293"/>
                  <a:pt x="6873" y="36293"/>
                  <a:pt x="6873" y="36293"/>
                </a:cubicBezTo>
                <a:cubicBezTo>
                  <a:pt x="6873" y="36293"/>
                  <a:pt x="6873" y="36261"/>
                  <a:pt x="6841" y="36261"/>
                </a:cubicBezTo>
                <a:cubicBezTo>
                  <a:pt x="6588" y="35913"/>
                  <a:pt x="6303" y="35533"/>
                  <a:pt x="6050" y="35153"/>
                </a:cubicBezTo>
                <a:cubicBezTo>
                  <a:pt x="5543" y="34361"/>
                  <a:pt x="5068" y="33569"/>
                  <a:pt x="4656" y="32714"/>
                </a:cubicBezTo>
                <a:cubicBezTo>
                  <a:pt x="4435" y="32334"/>
                  <a:pt x="4245" y="31922"/>
                  <a:pt x="4086" y="31511"/>
                </a:cubicBezTo>
                <a:cubicBezTo>
                  <a:pt x="4049" y="31423"/>
                  <a:pt x="4036" y="31395"/>
                  <a:pt x="4034" y="31395"/>
                </a:cubicBezTo>
                <a:lnTo>
                  <a:pt x="4034" y="31395"/>
                </a:lnTo>
                <a:cubicBezTo>
                  <a:pt x="4032" y="31395"/>
                  <a:pt x="4042" y="31422"/>
                  <a:pt x="4048" y="31447"/>
                </a:cubicBezTo>
                <a:lnTo>
                  <a:pt x="4048" y="31447"/>
                </a:lnTo>
                <a:cubicBezTo>
                  <a:pt x="4037" y="31413"/>
                  <a:pt x="4014" y="31367"/>
                  <a:pt x="3991" y="31321"/>
                </a:cubicBezTo>
                <a:cubicBezTo>
                  <a:pt x="3960" y="31226"/>
                  <a:pt x="3928" y="31131"/>
                  <a:pt x="3896" y="31036"/>
                </a:cubicBezTo>
                <a:cubicBezTo>
                  <a:pt x="3801" y="30814"/>
                  <a:pt x="3706" y="30592"/>
                  <a:pt x="3643" y="30371"/>
                </a:cubicBezTo>
                <a:cubicBezTo>
                  <a:pt x="3326" y="29484"/>
                  <a:pt x="3073" y="28565"/>
                  <a:pt x="2883" y="27647"/>
                </a:cubicBezTo>
                <a:cubicBezTo>
                  <a:pt x="2788" y="27204"/>
                  <a:pt x="2693" y="26760"/>
                  <a:pt x="2630" y="26317"/>
                </a:cubicBezTo>
                <a:cubicBezTo>
                  <a:pt x="2630" y="26317"/>
                  <a:pt x="2630" y="26222"/>
                  <a:pt x="2630" y="26190"/>
                </a:cubicBezTo>
                <a:cubicBezTo>
                  <a:pt x="2598" y="26159"/>
                  <a:pt x="2598" y="26127"/>
                  <a:pt x="2598" y="26127"/>
                </a:cubicBezTo>
                <a:cubicBezTo>
                  <a:pt x="2598" y="26000"/>
                  <a:pt x="2566" y="25905"/>
                  <a:pt x="2566" y="25779"/>
                </a:cubicBezTo>
                <a:cubicBezTo>
                  <a:pt x="2534" y="25525"/>
                  <a:pt x="2534" y="25272"/>
                  <a:pt x="2503" y="25018"/>
                </a:cubicBezTo>
                <a:cubicBezTo>
                  <a:pt x="2439" y="24037"/>
                  <a:pt x="2439" y="23055"/>
                  <a:pt x="2503" y="22073"/>
                </a:cubicBezTo>
                <a:cubicBezTo>
                  <a:pt x="2630" y="20236"/>
                  <a:pt x="3010" y="18368"/>
                  <a:pt x="3643" y="16500"/>
                </a:cubicBezTo>
                <a:cubicBezTo>
                  <a:pt x="4245" y="14726"/>
                  <a:pt x="5068" y="13016"/>
                  <a:pt x="6145" y="11401"/>
                </a:cubicBezTo>
                <a:cubicBezTo>
                  <a:pt x="6398" y="11021"/>
                  <a:pt x="6651" y="10641"/>
                  <a:pt x="6937" y="10292"/>
                </a:cubicBezTo>
                <a:cubicBezTo>
                  <a:pt x="7222" y="9912"/>
                  <a:pt x="7475" y="9469"/>
                  <a:pt x="7760" y="9089"/>
                </a:cubicBezTo>
                <a:cubicBezTo>
                  <a:pt x="7950" y="8804"/>
                  <a:pt x="7823" y="8361"/>
                  <a:pt x="7570" y="8171"/>
                </a:cubicBezTo>
                <a:cubicBezTo>
                  <a:pt x="7442" y="8071"/>
                  <a:pt x="7294" y="8022"/>
                  <a:pt x="7145" y="8022"/>
                </a:cubicBezTo>
                <a:cubicBezTo>
                  <a:pt x="6962" y="8022"/>
                  <a:pt x="6777" y="8095"/>
                  <a:pt x="6620" y="8234"/>
                </a:cubicBezTo>
                <a:cubicBezTo>
                  <a:pt x="6240" y="8551"/>
                  <a:pt x="5860" y="8899"/>
                  <a:pt x="5543" y="9279"/>
                </a:cubicBezTo>
                <a:cubicBezTo>
                  <a:pt x="5195" y="9691"/>
                  <a:pt x="4846" y="10134"/>
                  <a:pt x="4530" y="10577"/>
                </a:cubicBezTo>
                <a:cubicBezTo>
                  <a:pt x="3960" y="11401"/>
                  <a:pt x="3421" y="12256"/>
                  <a:pt x="2946" y="13143"/>
                </a:cubicBezTo>
                <a:cubicBezTo>
                  <a:pt x="1996" y="15011"/>
                  <a:pt x="1299" y="16975"/>
                  <a:pt x="856" y="19001"/>
                </a:cubicBezTo>
                <a:cubicBezTo>
                  <a:pt x="1" y="23023"/>
                  <a:pt x="191" y="27267"/>
                  <a:pt x="1553" y="31162"/>
                </a:cubicBezTo>
                <a:cubicBezTo>
                  <a:pt x="2851" y="34899"/>
                  <a:pt x="5100" y="38351"/>
                  <a:pt x="8045" y="41011"/>
                </a:cubicBezTo>
                <a:cubicBezTo>
                  <a:pt x="11180" y="43861"/>
                  <a:pt x="15139" y="45730"/>
                  <a:pt x="19287" y="46458"/>
                </a:cubicBezTo>
                <a:cubicBezTo>
                  <a:pt x="20723" y="46712"/>
                  <a:pt x="22180" y="46842"/>
                  <a:pt x="23634" y="46842"/>
                </a:cubicBezTo>
                <a:cubicBezTo>
                  <a:pt x="26543" y="46842"/>
                  <a:pt x="29443" y="46321"/>
                  <a:pt x="32145" y="45223"/>
                </a:cubicBezTo>
                <a:cubicBezTo>
                  <a:pt x="36040" y="43640"/>
                  <a:pt x="39524" y="41138"/>
                  <a:pt x="42216" y="37908"/>
                </a:cubicBezTo>
                <a:cubicBezTo>
                  <a:pt x="44781" y="34804"/>
                  <a:pt x="46681" y="31162"/>
                  <a:pt x="47536" y="27235"/>
                </a:cubicBezTo>
                <a:cubicBezTo>
                  <a:pt x="48455" y="23150"/>
                  <a:pt x="48265" y="18811"/>
                  <a:pt x="46998" y="14821"/>
                </a:cubicBezTo>
                <a:cubicBezTo>
                  <a:pt x="45763" y="10799"/>
                  <a:pt x="43451" y="7062"/>
                  <a:pt x="40252" y="4307"/>
                </a:cubicBezTo>
                <a:cubicBezTo>
                  <a:pt x="37209" y="1711"/>
                  <a:pt x="33354" y="0"/>
                  <a:pt x="29338"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g33533d8eb05_0_1893"/>
          <p:cNvSpPr/>
          <p:nvPr/>
        </p:nvSpPr>
        <p:spPr>
          <a:xfrm>
            <a:off x="3437259" y="2025849"/>
            <a:ext cx="812248" cy="337447"/>
          </a:xfrm>
          <a:custGeom>
            <a:avLst/>
            <a:gdLst/>
            <a:ahLst/>
            <a:cxnLst/>
            <a:rect l="l" t="t" r="r" b="b"/>
            <a:pathLst>
              <a:path w="17165" h="8377" extrusionOk="0">
                <a:moveTo>
                  <a:pt x="14457" y="1"/>
                </a:moveTo>
                <a:cubicBezTo>
                  <a:pt x="14119" y="1"/>
                  <a:pt x="13776" y="257"/>
                  <a:pt x="13776" y="649"/>
                </a:cubicBezTo>
                <a:cubicBezTo>
                  <a:pt x="13808" y="1472"/>
                  <a:pt x="14156" y="2264"/>
                  <a:pt x="14346" y="3055"/>
                </a:cubicBezTo>
                <a:cubicBezTo>
                  <a:pt x="14410" y="3245"/>
                  <a:pt x="14441" y="3435"/>
                  <a:pt x="14505" y="3625"/>
                </a:cubicBezTo>
                <a:cubicBezTo>
                  <a:pt x="14283" y="3435"/>
                  <a:pt x="14030" y="3309"/>
                  <a:pt x="13808" y="3150"/>
                </a:cubicBezTo>
                <a:cubicBezTo>
                  <a:pt x="13396" y="2865"/>
                  <a:pt x="12953" y="2644"/>
                  <a:pt x="12510" y="2422"/>
                </a:cubicBezTo>
                <a:cubicBezTo>
                  <a:pt x="11560" y="1947"/>
                  <a:pt x="10546" y="1599"/>
                  <a:pt x="9501" y="1409"/>
                </a:cubicBezTo>
                <a:cubicBezTo>
                  <a:pt x="8629" y="1240"/>
                  <a:pt x="7747" y="1151"/>
                  <a:pt x="6867" y="1151"/>
                </a:cubicBezTo>
                <a:cubicBezTo>
                  <a:pt x="5605" y="1151"/>
                  <a:pt x="4348" y="1334"/>
                  <a:pt x="3136" y="1725"/>
                </a:cubicBezTo>
                <a:cubicBezTo>
                  <a:pt x="2566" y="1884"/>
                  <a:pt x="1900" y="2105"/>
                  <a:pt x="1394" y="2454"/>
                </a:cubicBezTo>
                <a:cubicBezTo>
                  <a:pt x="887" y="2802"/>
                  <a:pt x="190" y="3245"/>
                  <a:pt x="64" y="3879"/>
                </a:cubicBezTo>
                <a:cubicBezTo>
                  <a:pt x="0" y="4196"/>
                  <a:pt x="127" y="4576"/>
                  <a:pt x="507" y="4671"/>
                </a:cubicBezTo>
                <a:cubicBezTo>
                  <a:pt x="609" y="4694"/>
                  <a:pt x="708" y="4705"/>
                  <a:pt x="806" y="4705"/>
                </a:cubicBezTo>
                <a:cubicBezTo>
                  <a:pt x="1225" y="4705"/>
                  <a:pt x="1610" y="4514"/>
                  <a:pt x="1995" y="4386"/>
                </a:cubicBezTo>
                <a:cubicBezTo>
                  <a:pt x="2439" y="4227"/>
                  <a:pt x="2882" y="4037"/>
                  <a:pt x="3326" y="3910"/>
                </a:cubicBezTo>
                <a:cubicBezTo>
                  <a:pt x="3769" y="3752"/>
                  <a:pt x="4212" y="3625"/>
                  <a:pt x="4656" y="3530"/>
                </a:cubicBezTo>
                <a:cubicBezTo>
                  <a:pt x="4877" y="3467"/>
                  <a:pt x="5131" y="3435"/>
                  <a:pt x="5352" y="3404"/>
                </a:cubicBezTo>
                <a:lnTo>
                  <a:pt x="5384" y="3404"/>
                </a:lnTo>
                <a:cubicBezTo>
                  <a:pt x="5416" y="3404"/>
                  <a:pt x="5447" y="3404"/>
                  <a:pt x="5511" y="3372"/>
                </a:cubicBezTo>
                <a:cubicBezTo>
                  <a:pt x="5637" y="3372"/>
                  <a:pt x="5764" y="3340"/>
                  <a:pt x="5891" y="3340"/>
                </a:cubicBezTo>
                <a:cubicBezTo>
                  <a:pt x="6366" y="3309"/>
                  <a:pt x="6873" y="3309"/>
                  <a:pt x="7348" y="3309"/>
                </a:cubicBezTo>
                <a:cubicBezTo>
                  <a:pt x="7569" y="3309"/>
                  <a:pt x="7791" y="3340"/>
                  <a:pt x="8044" y="3372"/>
                </a:cubicBezTo>
                <a:cubicBezTo>
                  <a:pt x="8076" y="3372"/>
                  <a:pt x="8234" y="3404"/>
                  <a:pt x="8266" y="3404"/>
                </a:cubicBezTo>
                <a:lnTo>
                  <a:pt x="8329" y="3404"/>
                </a:lnTo>
                <a:cubicBezTo>
                  <a:pt x="8424" y="3404"/>
                  <a:pt x="8488" y="3435"/>
                  <a:pt x="8583" y="3435"/>
                </a:cubicBezTo>
                <a:cubicBezTo>
                  <a:pt x="9058" y="3530"/>
                  <a:pt x="9501" y="3625"/>
                  <a:pt x="9976" y="3752"/>
                </a:cubicBezTo>
                <a:cubicBezTo>
                  <a:pt x="10198" y="3815"/>
                  <a:pt x="10419" y="3910"/>
                  <a:pt x="10641" y="3974"/>
                </a:cubicBezTo>
                <a:cubicBezTo>
                  <a:pt x="10736" y="4005"/>
                  <a:pt x="10831" y="4037"/>
                  <a:pt x="10894" y="4100"/>
                </a:cubicBezTo>
                <a:cubicBezTo>
                  <a:pt x="10958" y="4100"/>
                  <a:pt x="10989" y="4132"/>
                  <a:pt x="11053" y="4132"/>
                </a:cubicBezTo>
                <a:cubicBezTo>
                  <a:pt x="11053" y="4132"/>
                  <a:pt x="11084" y="4164"/>
                  <a:pt x="11116" y="4164"/>
                </a:cubicBezTo>
                <a:cubicBezTo>
                  <a:pt x="11591" y="4386"/>
                  <a:pt x="12066" y="4639"/>
                  <a:pt x="12541" y="4924"/>
                </a:cubicBezTo>
                <a:cubicBezTo>
                  <a:pt x="12763" y="5082"/>
                  <a:pt x="12985" y="5241"/>
                  <a:pt x="13175" y="5399"/>
                </a:cubicBezTo>
                <a:cubicBezTo>
                  <a:pt x="13206" y="5399"/>
                  <a:pt x="13238" y="5431"/>
                  <a:pt x="13270" y="5462"/>
                </a:cubicBezTo>
                <a:cubicBezTo>
                  <a:pt x="13238" y="5494"/>
                  <a:pt x="13206" y="5494"/>
                  <a:pt x="13175" y="5526"/>
                </a:cubicBezTo>
                <a:cubicBezTo>
                  <a:pt x="12826" y="5747"/>
                  <a:pt x="12478" y="5937"/>
                  <a:pt x="12130" y="6159"/>
                </a:cubicBezTo>
                <a:cubicBezTo>
                  <a:pt x="11940" y="6286"/>
                  <a:pt x="11718" y="6444"/>
                  <a:pt x="11560" y="6634"/>
                </a:cubicBezTo>
                <a:cubicBezTo>
                  <a:pt x="11528" y="6666"/>
                  <a:pt x="11306" y="6856"/>
                  <a:pt x="11306" y="6856"/>
                </a:cubicBezTo>
                <a:cubicBezTo>
                  <a:pt x="11021" y="7204"/>
                  <a:pt x="10894" y="7742"/>
                  <a:pt x="11306" y="8059"/>
                </a:cubicBezTo>
                <a:cubicBezTo>
                  <a:pt x="11573" y="8303"/>
                  <a:pt x="11870" y="8376"/>
                  <a:pt x="12188" y="8376"/>
                </a:cubicBezTo>
                <a:cubicBezTo>
                  <a:pt x="12323" y="8376"/>
                  <a:pt x="12463" y="8363"/>
                  <a:pt x="12605" y="8344"/>
                </a:cubicBezTo>
                <a:cubicBezTo>
                  <a:pt x="13143" y="8281"/>
                  <a:pt x="13650" y="7869"/>
                  <a:pt x="14093" y="7616"/>
                </a:cubicBezTo>
                <a:cubicBezTo>
                  <a:pt x="14885" y="7109"/>
                  <a:pt x="15708" y="6602"/>
                  <a:pt x="16500" y="6064"/>
                </a:cubicBezTo>
                <a:cubicBezTo>
                  <a:pt x="16912" y="5811"/>
                  <a:pt x="17165" y="5336"/>
                  <a:pt x="17007" y="4861"/>
                </a:cubicBezTo>
                <a:cubicBezTo>
                  <a:pt x="16785" y="4037"/>
                  <a:pt x="16500" y="3277"/>
                  <a:pt x="16183" y="2485"/>
                </a:cubicBezTo>
                <a:cubicBezTo>
                  <a:pt x="15835" y="1694"/>
                  <a:pt x="15518" y="807"/>
                  <a:pt x="14885" y="174"/>
                </a:cubicBezTo>
                <a:cubicBezTo>
                  <a:pt x="14766" y="54"/>
                  <a:pt x="14612" y="1"/>
                  <a:pt x="14457"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g33533d8eb05_0_1893"/>
          <p:cNvSpPr/>
          <p:nvPr/>
        </p:nvSpPr>
        <p:spPr>
          <a:xfrm>
            <a:off x="7407036" y="2025849"/>
            <a:ext cx="812248" cy="337447"/>
          </a:xfrm>
          <a:custGeom>
            <a:avLst/>
            <a:gdLst/>
            <a:ahLst/>
            <a:cxnLst/>
            <a:rect l="l" t="t" r="r" b="b"/>
            <a:pathLst>
              <a:path w="17165" h="8377" extrusionOk="0">
                <a:moveTo>
                  <a:pt x="14467" y="1"/>
                </a:moveTo>
                <a:cubicBezTo>
                  <a:pt x="14119" y="1"/>
                  <a:pt x="13776" y="257"/>
                  <a:pt x="13776" y="649"/>
                </a:cubicBezTo>
                <a:cubicBezTo>
                  <a:pt x="13808" y="1472"/>
                  <a:pt x="14156" y="2264"/>
                  <a:pt x="14378" y="3055"/>
                </a:cubicBezTo>
                <a:cubicBezTo>
                  <a:pt x="14409" y="3245"/>
                  <a:pt x="14473" y="3435"/>
                  <a:pt x="14504" y="3625"/>
                </a:cubicBezTo>
                <a:cubicBezTo>
                  <a:pt x="14283" y="3435"/>
                  <a:pt x="14029" y="3309"/>
                  <a:pt x="13808" y="3150"/>
                </a:cubicBezTo>
                <a:cubicBezTo>
                  <a:pt x="13396" y="2865"/>
                  <a:pt x="12984" y="2644"/>
                  <a:pt x="12541" y="2422"/>
                </a:cubicBezTo>
                <a:cubicBezTo>
                  <a:pt x="11559" y="1947"/>
                  <a:pt x="10546" y="1599"/>
                  <a:pt x="9501" y="1409"/>
                </a:cubicBezTo>
                <a:cubicBezTo>
                  <a:pt x="8642" y="1240"/>
                  <a:pt x="7762" y="1151"/>
                  <a:pt x="6880" y="1151"/>
                </a:cubicBezTo>
                <a:cubicBezTo>
                  <a:pt x="5616" y="1151"/>
                  <a:pt x="4348" y="1334"/>
                  <a:pt x="3135" y="1725"/>
                </a:cubicBezTo>
                <a:cubicBezTo>
                  <a:pt x="2565" y="1884"/>
                  <a:pt x="1932" y="2105"/>
                  <a:pt x="1393" y="2454"/>
                </a:cubicBezTo>
                <a:cubicBezTo>
                  <a:pt x="887" y="2802"/>
                  <a:pt x="190" y="3245"/>
                  <a:pt x="63" y="3879"/>
                </a:cubicBezTo>
                <a:cubicBezTo>
                  <a:pt x="0" y="4196"/>
                  <a:pt x="158" y="4576"/>
                  <a:pt x="507" y="4671"/>
                </a:cubicBezTo>
                <a:cubicBezTo>
                  <a:pt x="608" y="4694"/>
                  <a:pt x="708" y="4705"/>
                  <a:pt x="806" y="4705"/>
                </a:cubicBezTo>
                <a:cubicBezTo>
                  <a:pt x="1225" y="4705"/>
                  <a:pt x="1610" y="4514"/>
                  <a:pt x="1995" y="4386"/>
                </a:cubicBezTo>
                <a:cubicBezTo>
                  <a:pt x="2470" y="4227"/>
                  <a:pt x="2882" y="4037"/>
                  <a:pt x="3357" y="3910"/>
                </a:cubicBezTo>
                <a:cubicBezTo>
                  <a:pt x="3769" y="3752"/>
                  <a:pt x="4212" y="3625"/>
                  <a:pt x="4687" y="3530"/>
                </a:cubicBezTo>
                <a:cubicBezTo>
                  <a:pt x="4909" y="3467"/>
                  <a:pt x="5130" y="3435"/>
                  <a:pt x="5352" y="3404"/>
                </a:cubicBezTo>
                <a:lnTo>
                  <a:pt x="5384" y="3404"/>
                </a:lnTo>
                <a:cubicBezTo>
                  <a:pt x="5415" y="3404"/>
                  <a:pt x="5479" y="3404"/>
                  <a:pt x="5510" y="3372"/>
                </a:cubicBezTo>
                <a:cubicBezTo>
                  <a:pt x="5637" y="3372"/>
                  <a:pt x="5764" y="3340"/>
                  <a:pt x="5890" y="3340"/>
                </a:cubicBezTo>
                <a:cubicBezTo>
                  <a:pt x="6397" y="3309"/>
                  <a:pt x="6872" y="3309"/>
                  <a:pt x="7347" y="3309"/>
                </a:cubicBezTo>
                <a:cubicBezTo>
                  <a:pt x="7569" y="3309"/>
                  <a:pt x="7791" y="3340"/>
                  <a:pt x="8044" y="3372"/>
                </a:cubicBezTo>
                <a:cubicBezTo>
                  <a:pt x="8076" y="3372"/>
                  <a:pt x="8234" y="3404"/>
                  <a:pt x="8297" y="3404"/>
                </a:cubicBezTo>
                <a:lnTo>
                  <a:pt x="8329" y="3404"/>
                </a:lnTo>
                <a:cubicBezTo>
                  <a:pt x="8424" y="3404"/>
                  <a:pt x="8487" y="3435"/>
                  <a:pt x="8582" y="3435"/>
                </a:cubicBezTo>
                <a:cubicBezTo>
                  <a:pt x="9057" y="3530"/>
                  <a:pt x="9532" y="3625"/>
                  <a:pt x="9976" y="3752"/>
                </a:cubicBezTo>
                <a:cubicBezTo>
                  <a:pt x="10197" y="3815"/>
                  <a:pt x="10419" y="3910"/>
                  <a:pt x="10641" y="3974"/>
                </a:cubicBezTo>
                <a:cubicBezTo>
                  <a:pt x="10736" y="4005"/>
                  <a:pt x="10831" y="4037"/>
                  <a:pt x="10926" y="4100"/>
                </a:cubicBezTo>
                <a:cubicBezTo>
                  <a:pt x="10958" y="4100"/>
                  <a:pt x="10989" y="4132"/>
                  <a:pt x="11053" y="4132"/>
                </a:cubicBezTo>
                <a:cubicBezTo>
                  <a:pt x="11053" y="4132"/>
                  <a:pt x="11084" y="4164"/>
                  <a:pt x="11116" y="4164"/>
                </a:cubicBezTo>
                <a:cubicBezTo>
                  <a:pt x="11591" y="4386"/>
                  <a:pt x="12066" y="4639"/>
                  <a:pt x="12541" y="4924"/>
                </a:cubicBezTo>
                <a:cubicBezTo>
                  <a:pt x="12763" y="5082"/>
                  <a:pt x="12984" y="5241"/>
                  <a:pt x="13174" y="5399"/>
                </a:cubicBezTo>
                <a:cubicBezTo>
                  <a:pt x="13206" y="5399"/>
                  <a:pt x="13238" y="5431"/>
                  <a:pt x="13269" y="5462"/>
                </a:cubicBezTo>
                <a:cubicBezTo>
                  <a:pt x="13238" y="5494"/>
                  <a:pt x="13206" y="5494"/>
                  <a:pt x="13174" y="5526"/>
                </a:cubicBezTo>
                <a:cubicBezTo>
                  <a:pt x="12826" y="5747"/>
                  <a:pt x="12478" y="5937"/>
                  <a:pt x="12129" y="6159"/>
                </a:cubicBezTo>
                <a:cubicBezTo>
                  <a:pt x="11939" y="6286"/>
                  <a:pt x="11718" y="6444"/>
                  <a:pt x="11591" y="6634"/>
                </a:cubicBezTo>
                <a:cubicBezTo>
                  <a:pt x="11528" y="6666"/>
                  <a:pt x="11306" y="6856"/>
                  <a:pt x="11306" y="6856"/>
                </a:cubicBezTo>
                <a:cubicBezTo>
                  <a:pt x="11021" y="7204"/>
                  <a:pt x="10926" y="7742"/>
                  <a:pt x="11306" y="8059"/>
                </a:cubicBezTo>
                <a:cubicBezTo>
                  <a:pt x="11572" y="8303"/>
                  <a:pt x="11870" y="8376"/>
                  <a:pt x="12199" y="8376"/>
                </a:cubicBezTo>
                <a:cubicBezTo>
                  <a:pt x="12339" y="8376"/>
                  <a:pt x="12484" y="8363"/>
                  <a:pt x="12636" y="8344"/>
                </a:cubicBezTo>
                <a:cubicBezTo>
                  <a:pt x="13143" y="8281"/>
                  <a:pt x="13649" y="7869"/>
                  <a:pt x="14093" y="7616"/>
                </a:cubicBezTo>
                <a:cubicBezTo>
                  <a:pt x="14916" y="7109"/>
                  <a:pt x="15708" y="6602"/>
                  <a:pt x="16500" y="6064"/>
                </a:cubicBezTo>
                <a:cubicBezTo>
                  <a:pt x="16911" y="5811"/>
                  <a:pt x="17165" y="5336"/>
                  <a:pt x="17006" y="4861"/>
                </a:cubicBezTo>
                <a:cubicBezTo>
                  <a:pt x="16785" y="4037"/>
                  <a:pt x="16500" y="3277"/>
                  <a:pt x="16183" y="2485"/>
                </a:cubicBezTo>
                <a:cubicBezTo>
                  <a:pt x="15866" y="1694"/>
                  <a:pt x="15518" y="807"/>
                  <a:pt x="14916" y="174"/>
                </a:cubicBezTo>
                <a:cubicBezTo>
                  <a:pt x="14787" y="54"/>
                  <a:pt x="14627" y="1"/>
                  <a:pt x="14467"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g33533d8eb05_0_1893"/>
          <p:cNvSpPr/>
          <p:nvPr/>
        </p:nvSpPr>
        <p:spPr>
          <a:xfrm>
            <a:off x="7363549" y="5278933"/>
            <a:ext cx="902203" cy="268886"/>
          </a:xfrm>
          <a:custGeom>
            <a:avLst/>
            <a:gdLst/>
            <a:ahLst/>
            <a:cxnLst/>
            <a:rect l="l" t="t" r="r" b="b"/>
            <a:pathLst>
              <a:path w="19066" h="6675" extrusionOk="0">
                <a:moveTo>
                  <a:pt x="4094" y="0"/>
                </a:moveTo>
                <a:cubicBezTo>
                  <a:pt x="3991" y="0"/>
                  <a:pt x="3890" y="26"/>
                  <a:pt x="3801" y="82"/>
                </a:cubicBezTo>
                <a:cubicBezTo>
                  <a:pt x="3643" y="114"/>
                  <a:pt x="3516" y="114"/>
                  <a:pt x="3358" y="146"/>
                </a:cubicBezTo>
                <a:cubicBezTo>
                  <a:pt x="3231" y="177"/>
                  <a:pt x="3104" y="209"/>
                  <a:pt x="2978" y="241"/>
                </a:cubicBezTo>
                <a:cubicBezTo>
                  <a:pt x="2661" y="367"/>
                  <a:pt x="2312" y="494"/>
                  <a:pt x="2027" y="652"/>
                </a:cubicBezTo>
                <a:cubicBezTo>
                  <a:pt x="1774" y="747"/>
                  <a:pt x="1489" y="874"/>
                  <a:pt x="1236" y="1001"/>
                </a:cubicBezTo>
                <a:cubicBezTo>
                  <a:pt x="1109" y="1064"/>
                  <a:pt x="982" y="1127"/>
                  <a:pt x="887" y="1159"/>
                </a:cubicBezTo>
                <a:cubicBezTo>
                  <a:pt x="824" y="1191"/>
                  <a:pt x="761" y="1222"/>
                  <a:pt x="729" y="1254"/>
                </a:cubicBezTo>
                <a:cubicBezTo>
                  <a:pt x="571" y="1317"/>
                  <a:pt x="476" y="1412"/>
                  <a:pt x="349" y="1507"/>
                </a:cubicBezTo>
                <a:cubicBezTo>
                  <a:pt x="127" y="1666"/>
                  <a:pt x="1" y="2046"/>
                  <a:pt x="32" y="2267"/>
                </a:cubicBezTo>
                <a:cubicBezTo>
                  <a:pt x="32" y="2457"/>
                  <a:pt x="64" y="2616"/>
                  <a:pt x="159" y="2806"/>
                </a:cubicBezTo>
                <a:cubicBezTo>
                  <a:pt x="32" y="3407"/>
                  <a:pt x="286" y="4072"/>
                  <a:pt x="476" y="4674"/>
                </a:cubicBezTo>
                <a:cubicBezTo>
                  <a:pt x="602" y="4928"/>
                  <a:pt x="666" y="5213"/>
                  <a:pt x="761" y="5498"/>
                </a:cubicBezTo>
                <a:cubicBezTo>
                  <a:pt x="824" y="5688"/>
                  <a:pt x="919" y="5878"/>
                  <a:pt x="1014" y="6068"/>
                </a:cubicBezTo>
                <a:cubicBezTo>
                  <a:pt x="1141" y="6289"/>
                  <a:pt x="1299" y="6448"/>
                  <a:pt x="1552" y="6543"/>
                </a:cubicBezTo>
                <a:cubicBezTo>
                  <a:pt x="1647" y="6574"/>
                  <a:pt x="1711" y="6606"/>
                  <a:pt x="1806" y="6638"/>
                </a:cubicBezTo>
                <a:cubicBezTo>
                  <a:pt x="1872" y="6663"/>
                  <a:pt x="1949" y="6674"/>
                  <a:pt x="2030" y="6674"/>
                </a:cubicBezTo>
                <a:cubicBezTo>
                  <a:pt x="2257" y="6674"/>
                  <a:pt x="2512" y="6580"/>
                  <a:pt x="2629" y="6416"/>
                </a:cubicBezTo>
                <a:cubicBezTo>
                  <a:pt x="2692" y="6321"/>
                  <a:pt x="2819" y="6226"/>
                  <a:pt x="2882" y="6099"/>
                </a:cubicBezTo>
                <a:cubicBezTo>
                  <a:pt x="2978" y="5941"/>
                  <a:pt x="3041" y="5719"/>
                  <a:pt x="3009" y="5498"/>
                </a:cubicBezTo>
                <a:cubicBezTo>
                  <a:pt x="3009" y="5276"/>
                  <a:pt x="2978" y="5054"/>
                  <a:pt x="2914" y="4833"/>
                </a:cubicBezTo>
                <a:cubicBezTo>
                  <a:pt x="2819" y="4579"/>
                  <a:pt x="2724" y="4326"/>
                  <a:pt x="2629" y="4104"/>
                </a:cubicBezTo>
                <a:lnTo>
                  <a:pt x="2629" y="4104"/>
                </a:lnTo>
                <a:cubicBezTo>
                  <a:pt x="3453" y="4579"/>
                  <a:pt x="4466" y="4801"/>
                  <a:pt x="5353" y="4991"/>
                </a:cubicBezTo>
                <a:cubicBezTo>
                  <a:pt x="6693" y="5269"/>
                  <a:pt x="8053" y="5414"/>
                  <a:pt x="9411" y="5414"/>
                </a:cubicBezTo>
                <a:cubicBezTo>
                  <a:pt x="10523" y="5414"/>
                  <a:pt x="11634" y="5317"/>
                  <a:pt x="12732" y="5118"/>
                </a:cubicBezTo>
                <a:cubicBezTo>
                  <a:pt x="13967" y="4896"/>
                  <a:pt x="15170" y="4579"/>
                  <a:pt x="16310" y="4072"/>
                </a:cubicBezTo>
                <a:cubicBezTo>
                  <a:pt x="16849" y="3851"/>
                  <a:pt x="17355" y="3566"/>
                  <a:pt x="17862" y="3217"/>
                </a:cubicBezTo>
                <a:cubicBezTo>
                  <a:pt x="18274" y="2901"/>
                  <a:pt x="19065" y="2426"/>
                  <a:pt x="18907" y="1792"/>
                </a:cubicBezTo>
                <a:cubicBezTo>
                  <a:pt x="18831" y="1512"/>
                  <a:pt x="18600" y="1421"/>
                  <a:pt x="18324" y="1421"/>
                </a:cubicBezTo>
                <a:cubicBezTo>
                  <a:pt x="17913" y="1421"/>
                  <a:pt x="17399" y="1622"/>
                  <a:pt x="17134" y="1697"/>
                </a:cubicBezTo>
                <a:cubicBezTo>
                  <a:pt x="16532" y="1856"/>
                  <a:pt x="15962" y="2046"/>
                  <a:pt x="15360" y="2236"/>
                </a:cubicBezTo>
                <a:cubicBezTo>
                  <a:pt x="14283" y="2552"/>
                  <a:pt x="13207" y="2869"/>
                  <a:pt x="12098" y="3027"/>
                </a:cubicBezTo>
                <a:cubicBezTo>
                  <a:pt x="12035" y="3027"/>
                  <a:pt x="11972" y="3059"/>
                  <a:pt x="11908" y="3059"/>
                </a:cubicBezTo>
                <a:lnTo>
                  <a:pt x="11813" y="3059"/>
                </a:lnTo>
                <a:cubicBezTo>
                  <a:pt x="11686" y="3091"/>
                  <a:pt x="11560" y="3091"/>
                  <a:pt x="11433" y="3091"/>
                </a:cubicBezTo>
                <a:cubicBezTo>
                  <a:pt x="11148" y="3122"/>
                  <a:pt x="10895" y="3154"/>
                  <a:pt x="10641" y="3186"/>
                </a:cubicBezTo>
                <a:cubicBezTo>
                  <a:pt x="10261" y="3186"/>
                  <a:pt x="9895" y="3200"/>
                  <a:pt x="9525" y="3200"/>
                </a:cubicBezTo>
                <a:cubicBezTo>
                  <a:pt x="9339" y="3200"/>
                  <a:pt x="9153" y="3196"/>
                  <a:pt x="8963" y="3186"/>
                </a:cubicBezTo>
                <a:cubicBezTo>
                  <a:pt x="8393" y="3186"/>
                  <a:pt x="7823" y="3154"/>
                  <a:pt x="7253" y="3059"/>
                </a:cubicBezTo>
                <a:lnTo>
                  <a:pt x="7189" y="3059"/>
                </a:lnTo>
                <a:cubicBezTo>
                  <a:pt x="7126" y="3059"/>
                  <a:pt x="7063" y="3059"/>
                  <a:pt x="6999" y="3027"/>
                </a:cubicBezTo>
                <a:cubicBezTo>
                  <a:pt x="6873" y="2996"/>
                  <a:pt x="6746" y="2996"/>
                  <a:pt x="6588" y="2964"/>
                </a:cubicBezTo>
                <a:cubicBezTo>
                  <a:pt x="6334" y="2932"/>
                  <a:pt x="6081" y="2869"/>
                  <a:pt x="5828" y="2806"/>
                </a:cubicBezTo>
                <a:cubicBezTo>
                  <a:pt x="5289" y="2679"/>
                  <a:pt x="4751" y="2552"/>
                  <a:pt x="4213" y="2362"/>
                </a:cubicBezTo>
                <a:cubicBezTo>
                  <a:pt x="4149" y="2331"/>
                  <a:pt x="4086" y="2331"/>
                  <a:pt x="4023" y="2299"/>
                </a:cubicBezTo>
                <a:lnTo>
                  <a:pt x="3991" y="2299"/>
                </a:lnTo>
                <a:cubicBezTo>
                  <a:pt x="3928" y="2236"/>
                  <a:pt x="3864" y="2204"/>
                  <a:pt x="3769" y="2172"/>
                </a:cubicBezTo>
                <a:cubicBezTo>
                  <a:pt x="4023" y="2014"/>
                  <a:pt x="4244" y="1856"/>
                  <a:pt x="4434" y="1666"/>
                </a:cubicBezTo>
                <a:cubicBezTo>
                  <a:pt x="4656" y="1444"/>
                  <a:pt x="4814" y="1222"/>
                  <a:pt x="4814" y="906"/>
                </a:cubicBezTo>
                <a:cubicBezTo>
                  <a:pt x="4814" y="779"/>
                  <a:pt x="4814" y="652"/>
                  <a:pt x="4783" y="526"/>
                </a:cubicBezTo>
                <a:cubicBezTo>
                  <a:pt x="4712" y="219"/>
                  <a:pt x="4395" y="0"/>
                  <a:pt x="4094"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g33533d8eb05_0_1893"/>
          <p:cNvSpPr/>
          <p:nvPr/>
        </p:nvSpPr>
        <p:spPr>
          <a:xfrm>
            <a:off x="3395285" y="5230430"/>
            <a:ext cx="902203" cy="268886"/>
          </a:xfrm>
          <a:custGeom>
            <a:avLst/>
            <a:gdLst/>
            <a:ahLst/>
            <a:cxnLst/>
            <a:rect l="l" t="t" r="r" b="b"/>
            <a:pathLst>
              <a:path w="19066" h="6675" extrusionOk="0">
                <a:moveTo>
                  <a:pt x="4098" y="0"/>
                </a:moveTo>
                <a:cubicBezTo>
                  <a:pt x="3993" y="0"/>
                  <a:pt x="3891" y="26"/>
                  <a:pt x="3801" y="83"/>
                </a:cubicBezTo>
                <a:lnTo>
                  <a:pt x="3770" y="83"/>
                </a:lnTo>
                <a:cubicBezTo>
                  <a:pt x="3643" y="83"/>
                  <a:pt x="3485" y="114"/>
                  <a:pt x="3358" y="146"/>
                </a:cubicBezTo>
                <a:cubicBezTo>
                  <a:pt x="3231" y="178"/>
                  <a:pt x="3104" y="209"/>
                  <a:pt x="2978" y="241"/>
                </a:cubicBezTo>
                <a:cubicBezTo>
                  <a:pt x="2661" y="336"/>
                  <a:pt x="2313" y="494"/>
                  <a:pt x="1996" y="653"/>
                </a:cubicBezTo>
                <a:cubicBezTo>
                  <a:pt x="1743" y="748"/>
                  <a:pt x="1489" y="875"/>
                  <a:pt x="1236" y="1001"/>
                </a:cubicBezTo>
                <a:cubicBezTo>
                  <a:pt x="1109" y="1033"/>
                  <a:pt x="983" y="1096"/>
                  <a:pt x="856" y="1160"/>
                </a:cubicBezTo>
                <a:cubicBezTo>
                  <a:pt x="824" y="1191"/>
                  <a:pt x="761" y="1223"/>
                  <a:pt x="698" y="1223"/>
                </a:cubicBezTo>
                <a:cubicBezTo>
                  <a:pt x="571" y="1286"/>
                  <a:pt x="444" y="1381"/>
                  <a:pt x="318" y="1476"/>
                </a:cubicBezTo>
                <a:cubicBezTo>
                  <a:pt x="128" y="1635"/>
                  <a:pt x="1" y="2015"/>
                  <a:pt x="1" y="2268"/>
                </a:cubicBezTo>
                <a:cubicBezTo>
                  <a:pt x="33" y="2458"/>
                  <a:pt x="64" y="2616"/>
                  <a:pt x="128" y="2775"/>
                </a:cubicBezTo>
                <a:cubicBezTo>
                  <a:pt x="33" y="3408"/>
                  <a:pt x="286" y="4073"/>
                  <a:pt x="476" y="4643"/>
                </a:cubicBezTo>
                <a:cubicBezTo>
                  <a:pt x="571" y="4928"/>
                  <a:pt x="666" y="5213"/>
                  <a:pt x="761" y="5498"/>
                </a:cubicBezTo>
                <a:cubicBezTo>
                  <a:pt x="824" y="5688"/>
                  <a:pt x="888" y="5878"/>
                  <a:pt x="983" y="6037"/>
                </a:cubicBezTo>
                <a:cubicBezTo>
                  <a:pt x="1109" y="6290"/>
                  <a:pt x="1299" y="6448"/>
                  <a:pt x="1553" y="6543"/>
                </a:cubicBezTo>
                <a:cubicBezTo>
                  <a:pt x="1616" y="6575"/>
                  <a:pt x="1711" y="6607"/>
                  <a:pt x="1806" y="6638"/>
                </a:cubicBezTo>
                <a:cubicBezTo>
                  <a:pt x="1864" y="6663"/>
                  <a:pt x="1935" y="6675"/>
                  <a:pt x="2011" y="6675"/>
                </a:cubicBezTo>
                <a:cubicBezTo>
                  <a:pt x="2228" y="6675"/>
                  <a:pt x="2489" y="6580"/>
                  <a:pt x="2629" y="6417"/>
                </a:cubicBezTo>
                <a:cubicBezTo>
                  <a:pt x="2693" y="6322"/>
                  <a:pt x="2788" y="6227"/>
                  <a:pt x="2883" y="6100"/>
                </a:cubicBezTo>
                <a:cubicBezTo>
                  <a:pt x="2978" y="5942"/>
                  <a:pt x="3009" y="5720"/>
                  <a:pt x="3009" y="5498"/>
                </a:cubicBezTo>
                <a:cubicBezTo>
                  <a:pt x="3009" y="5276"/>
                  <a:pt x="2978" y="5055"/>
                  <a:pt x="2914" y="4833"/>
                </a:cubicBezTo>
                <a:cubicBezTo>
                  <a:pt x="2819" y="4580"/>
                  <a:pt x="2724" y="4326"/>
                  <a:pt x="2629" y="4073"/>
                </a:cubicBezTo>
                <a:lnTo>
                  <a:pt x="2629" y="4073"/>
                </a:lnTo>
                <a:cubicBezTo>
                  <a:pt x="3421" y="4580"/>
                  <a:pt x="4466" y="4801"/>
                  <a:pt x="5353" y="4960"/>
                </a:cubicBezTo>
                <a:cubicBezTo>
                  <a:pt x="6677" y="5256"/>
                  <a:pt x="8030" y="5399"/>
                  <a:pt x="9391" y="5399"/>
                </a:cubicBezTo>
                <a:cubicBezTo>
                  <a:pt x="10503" y="5399"/>
                  <a:pt x="11621" y="5303"/>
                  <a:pt x="12732" y="5118"/>
                </a:cubicBezTo>
                <a:cubicBezTo>
                  <a:pt x="13935" y="4896"/>
                  <a:pt x="15170" y="4580"/>
                  <a:pt x="16310" y="4073"/>
                </a:cubicBezTo>
                <a:cubicBezTo>
                  <a:pt x="16849" y="3820"/>
                  <a:pt x="17356" y="3566"/>
                  <a:pt x="17831" y="3218"/>
                </a:cubicBezTo>
                <a:cubicBezTo>
                  <a:pt x="18242" y="2901"/>
                  <a:pt x="19066" y="2395"/>
                  <a:pt x="18907" y="1793"/>
                </a:cubicBezTo>
                <a:cubicBezTo>
                  <a:pt x="18828" y="1503"/>
                  <a:pt x="18585" y="1410"/>
                  <a:pt x="18295" y="1410"/>
                </a:cubicBezTo>
                <a:cubicBezTo>
                  <a:pt x="17889" y="1410"/>
                  <a:pt x="17393" y="1592"/>
                  <a:pt x="17134" y="1666"/>
                </a:cubicBezTo>
                <a:cubicBezTo>
                  <a:pt x="16532" y="1856"/>
                  <a:pt x="15930" y="2046"/>
                  <a:pt x="15360" y="2236"/>
                </a:cubicBezTo>
                <a:cubicBezTo>
                  <a:pt x="14284" y="2553"/>
                  <a:pt x="13207" y="2838"/>
                  <a:pt x="12098" y="3028"/>
                </a:cubicBezTo>
                <a:lnTo>
                  <a:pt x="11908" y="3028"/>
                </a:lnTo>
                <a:cubicBezTo>
                  <a:pt x="11877" y="3060"/>
                  <a:pt x="11813" y="3060"/>
                  <a:pt x="11813" y="3060"/>
                </a:cubicBezTo>
                <a:cubicBezTo>
                  <a:pt x="11687" y="3060"/>
                  <a:pt x="11528" y="3091"/>
                  <a:pt x="11402" y="3091"/>
                </a:cubicBezTo>
                <a:cubicBezTo>
                  <a:pt x="11148" y="3123"/>
                  <a:pt x="10895" y="3155"/>
                  <a:pt x="10610" y="3155"/>
                </a:cubicBezTo>
                <a:cubicBezTo>
                  <a:pt x="10229" y="3177"/>
                  <a:pt x="9833" y="3199"/>
                  <a:pt x="9443" y="3199"/>
                </a:cubicBezTo>
                <a:cubicBezTo>
                  <a:pt x="9281" y="3199"/>
                  <a:pt x="9121" y="3196"/>
                  <a:pt x="8963" y="3186"/>
                </a:cubicBezTo>
                <a:cubicBezTo>
                  <a:pt x="8393" y="3186"/>
                  <a:pt x="7823" y="3123"/>
                  <a:pt x="7253" y="3060"/>
                </a:cubicBezTo>
                <a:lnTo>
                  <a:pt x="7190" y="3060"/>
                </a:lnTo>
                <a:cubicBezTo>
                  <a:pt x="7126" y="3060"/>
                  <a:pt x="7063" y="3028"/>
                  <a:pt x="7000" y="3028"/>
                </a:cubicBezTo>
                <a:cubicBezTo>
                  <a:pt x="6873" y="2996"/>
                  <a:pt x="6715" y="2996"/>
                  <a:pt x="6588" y="2965"/>
                </a:cubicBezTo>
                <a:cubicBezTo>
                  <a:pt x="6335" y="2901"/>
                  <a:pt x="6081" y="2870"/>
                  <a:pt x="5828" y="2806"/>
                </a:cubicBezTo>
                <a:cubicBezTo>
                  <a:pt x="5290" y="2680"/>
                  <a:pt x="4751" y="2521"/>
                  <a:pt x="4213" y="2363"/>
                </a:cubicBezTo>
                <a:cubicBezTo>
                  <a:pt x="4150" y="2331"/>
                  <a:pt x="4086" y="2300"/>
                  <a:pt x="3991" y="2300"/>
                </a:cubicBezTo>
                <a:cubicBezTo>
                  <a:pt x="3928" y="2236"/>
                  <a:pt x="3833" y="2205"/>
                  <a:pt x="3770" y="2173"/>
                </a:cubicBezTo>
                <a:cubicBezTo>
                  <a:pt x="3991" y="2015"/>
                  <a:pt x="4245" y="1856"/>
                  <a:pt x="4435" y="1666"/>
                </a:cubicBezTo>
                <a:cubicBezTo>
                  <a:pt x="4625" y="1445"/>
                  <a:pt x="4815" y="1223"/>
                  <a:pt x="4815" y="875"/>
                </a:cubicBezTo>
                <a:cubicBezTo>
                  <a:pt x="4815" y="748"/>
                  <a:pt x="4815" y="621"/>
                  <a:pt x="4783" y="494"/>
                </a:cubicBezTo>
                <a:cubicBezTo>
                  <a:pt x="4712" y="212"/>
                  <a:pt x="4398" y="0"/>
                  <a:pt x="4098"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g33533d8eb05_0_1893"/>
          <p:cNvSpPr/>
          <p:nvPr/>
        </p:nvSpPr>
        <p:spPr>
          <a:xfrm>
            <a:off x="10913693" y="2984307"/>
            <a:ext cx="582982" cy="1422697"/>
          </a:xfrm>
          <a:custGeom>
            <a:avLst/>
            <a:gdLst/>
            <a:ahLst/>
            <a:cxnLst/>
            <a:rect l="l" t="t" r="r" b="b"/>
            <a:pathLst>
              <a:path w="12320" h="35318" extrusionOk="0">
                <a:moveTo>
                  <a:pt x="4211" y="0"/>
                </a:moveTo>
                <a:cubicBezTo>
                  <a:pt x="4031" y="0"/>
                  <a:pt x="3863" y="86"/>
                  <a:pt x="3801" y="292"/>
                </a:cubicBezTo>
                <a:cubicBezTo>
                  <a:pt x="3738" y="513"/>
                  <a:pt x="3674" y="703"/>
                  <a:pt x="3706" y="957"/>
                </a:cubicBezTo>
                <a:cubicBezTo>
                  <a:pt x="3706" y="1115"/>
                  <a:pt x="3738" y="1305"/>
                  <a:pt x="3738" y="1463"/>
                </a:cubicBezTo>
                <a:cubicBezTo>
                  <a:pt x="3738" y="1653"/>
                  <a:pt x="3769" y="1812"/>
                  <a:pt x="3801" y="2002"/>
                </a:cubicBezTo>
                <a:cubicBezTo>
                  <a:pt x="3833" y="2255"/>
                  <a:pt x="3928" y="2477"/>
                  <a:pt x="3991" y="2730"/>
                </a:cubicBezTo>
                <a:cubicBezTo>
                  <a:pt x="4561" y="4219"/>
                  <a:pt x="5131" y="5675"/>
                  <a:pt x="5701" y="7164"/>
                </a:cubicBezTo>
                <a:cubicBezTo>
                  <a:pt x="5954" y="7892"/>
                  <a:pt x="6208" y="8620"/>
                  <a:pt x="6461" y="9317"/>
                </a:cubicBezTo>
                <a:cubicBezTo>
                  <a:pt x="6588" y="9729"/>
                  <a:pt x="6746" y="10141"/>
                  <a:pt x="6873" y="10521"/>
                </a:cubicBezTo>
                <a:cubicBezTo>
                  <a:pt x="6936" y="10742"/>
                  <a:pt x="7000" y="10932"/>
                  <a:pt x="7063" y="11122"/>
                </a:cubicBezTo>
                <a:cubicBezTo>
                  <a:pt x="7095" y="11186"/>
                  <a:pt x="7126" y="11281"/>
                  <a:pt x="7126" y="11376"/>
                </a:cubicBezTo>
                <a:cubicBezTo>
                  <a:pt x="7126" y="11376"/>
                  <a:pt x="7158" y="11439"/>
                  <a:pt x="7190" y="11471"/>
                </a:cubicBezTo>
                <a:cubicBezTo>
                  <a:pt x="8076" y="14258"/>
                  <a:pt x="8963" y="17108"/>
                  <a:pt x="9501" y="19990"/>
                </a:cubicBezTo>
                <a:cubicBezTo>
                  <a:pt x="9755" y="21383"/>
                  <a:pt x="9913" y="22808"/>
                  <a:pt x="9945" y="24075"/>
                </a:cubicBezTo>
                <a:cubicBezTo>
                  <a:pt x="9945" y="24772"/>
                  <a:pt x="9945" y="25468"/>
                  <a:pt x="9881" y="26133"/>
                </a:cubicBezTo>
                <a:cubicBezTo>
                  <a:pt x="9850" y="26450"/>
                  <a:pt x="9786" y="26767"/>
                  <a:pt x="9755" y="27083"/>
                </a:cubicBezTo>
                <a:cubicBezTo>
                  <a:pt x="9723" y="27242"/>
                  <a:pt x="9691" y="27368"/>
                  <a:pt x="9660" y="27495"/>
                </a:cubicBezTo>
                <a:cubicBezTo>
                  <a:pt x="9660" y="27527"/>
                  <a:pt x="9628" y="27780"/>
                  <a:pt x="9596" y="27780"/>
                </a:cubicBezTo>
                <a:cubicBezTo>
                  <a:pt x="9470" y="28382"/>
                  <a:pt x="9248" y="28984"/>
                  <a:pt x="8995" y="29522"/>
                </a:cubicBezTo>
                <a:cubicBezTo>
                  <a:pt x="8995" y="29554"/>
                  <a:pt x="8963" y="29617"/>
                  <a:pt x="8931" y="29617"/>
                </a:cubicBezTo>
                <a:cubicBezTo>
                  <a:pt x="8900" y="29680"/>
                  <a:pt x="8868" y="29744"/>
                  <a:pt x="8836" y="29807"/>
                </a:cubicBezTo>
                <a:cubicBezTo>
                  <a:pt x="8773" y="29934"/>
                  <a:pt x="8678" y="30060"/>
                  <a:pt x="8615" y="30187"/>
                </a:cubicBezTo>
                <a:cubicBezTo>
                  <a:pt x="8520" y="30314"/>
                  <a:pt x="8456" y="30409"/>
                  <a:pt x="8361" y="30535"/>
                </a:cubicBezTo>
                <a:cubicBezTo>
                  <a:pt x="8361" y="30567"/>
                  <a:pt x="8203" y="30725"/>
                  <a:pt x="8203" y="30757"/>
                </a:cubicBezTo>
                <a:cubicBezTo>
                  <a:pt x="7981" y="30979"/>
                  <a:pt x="7760" y="31169"/>
                  <a:pt x="7506" y="31359"/>
                </a:cubicBezTo>
                <a:cubicBezTo>
                  <a:pt x="7475" y="31390"/>
                  <a:pt x="7411" y="31422"/>
                  <a:pt x="7380" y="31454"/>
                </a:cubicBezTo>
                <a:cubicBezTo>
                  <a:pt x="7380" y="31454"/>
                  <a:pt x="7348" y="31454"/>
                  <a:pt x="7348" y="31485"/>
                </a:cubicBezTo>
                <a:cubicBezTo>
                  <a:pt x="7253" y="31517"/>
                  <a:pt x="7126" y="31580"/>
                  <a:pt x="7031" y="31644"/>
                </a:cubicBezTo>
                <a:cubicBezTo>
                  <a:pt x="6936" y="31707"/>
                  <a:pt x="6809" y="31739"/>
                  <a:pt x="6683" y="31770"/>
                </a:cubicBezTo>
                <a:cubicBezTo>
                  <a:pt x="6746" y="31770"/>
                  <a:pt x="6556" y="31834"/>
                  <a:pt x="6461" y="31834"/>
                </a:cubicBezTo>
                <a:cubicBezTo>
                  <a:pt x="6239" y="31897"/>
                  <a:pt x="5986" y="31929"/>
                  <a:pt x="5733" y="31960"/>
                </a:cubicBezTo>
                <a:lnTo>
                  <a:pt x="5479" y="31960"/>
                </a:lnTo>
                <a:cubicBezTo>
                  <a:pt x="5353" y="31960"/>
                  <a:pt x="5194" y="31960"/>
                  <a:pt x="5068" y="31929"/>
                </a:cubicBezTo>
                <a:cubicBezTo>
                  <a:pt x="4973" y="31929"/>
                  <a:pt x="4909" y="31897"/>
                  <a:pt x="4814" y="31897"/>
                </a:cubicBezTo>
                <a:cubicBezTo>
                  <a:pt x="4783" y="31897"/>
                  <a:pt x="4624" y="31865"/>
                  <a:pt x="4593" y="31834"/>
                </a:cubicBezTo>
                <a:cubicBezTo>
                  <a:pt x="4434" y="31802"/>
                  <a:pt x="4308" y="31739"/>
                  <a:pt x="4181" y="31675"/>
                </a:cubicBezTo>
                <a:lnTo>
                  <a:pt x="4149" y="31675"/>
                </a:lnTo>
                <a:cubicBezTo>
                  <a:pt x="4118" y="31644"/>
                  <a:pt x="4054" y="31644"/>
                  <a:pt x="4023" y="31612"/>
                </a:cubicBezTo>
                <a:cubicBezTo>
                  <a:pt x="3928" y="31549"/>
                  <a:pt x="3833" y="31485"/>
                  <a:pt x="3738" y="31422"/>
                </a:cubicBezTo>
                <a:lnTo>
                  <a:pt x="3611" y="31327"/>
                </a:lnTo>
                <a:cubicBezTo>
                  <a:pt x="3611" y="31327"/>
                  <a:pt x="3611" y="31327"/>
                  <a:pt x="3611" y="31295"/>
                </a:cubicBezTo>
                <a:cubicBezTo>
                  <a:pt x="3484" y="31169"/>
                  <a:pt x="3358" y="31010"/>
                  <a:pt x="3231" y="30884"/>
                </a:cubicBezTo>
                <a:lnTo>
                  <a:pt x="3358" y="30820"/>
                </a:lnTo>
                <a:cubicBezTo>
                  <a:pt x="3928" y="30599"/>
                  <a:pt x="4719" y="30472"/>
                  <a:pt x="5131" y="30029"/>
                </a:cubicBezTo>
                <a:cubicBezTo>
                  <a:pt x="5384" y="29775"/>
                  <a:pt x="5479" y="29237"/>
                  <a:pt x="5068" y="29047"/>
                </a:cubicBezTo>
                <a:cubicBezTo>
                  <a:pt x="4846" y="28920"/>
                  <a:pt x="4656" y="28825"/>
                  <a:pt x="4371" y="28825"/>
                </a:cubicBezTo>
                <a:cubicBezTo>
                  <a:pt x="4181" y="28825"/>
                  <a:pt x="3991" y="28825"/>
                  <a:pt x="3801" y="28857"/>
                </a:cubicBezTo>
                <a:cubicBezTo>
                  <a:pt x="3484" y="28920"/>
                  <a:pt x="3136" y="28984"/>
                  <a:pt x="2788" y="29079"/>
                </a:cubicBezTo>
                <a:cubicBezTo>
                  <a:pt x="2059" y="29300"/>
                  <a:pt x="1362" y="29585"/>
                  <a:pt x="634" y="29839"/>
                </a:cubicBezTo>
                <a:cubicBezTo>
                  <a:pt x="317" y="29934"/>
                  <a:pt x="64" y="30377"/>
                  <a:pt x="32" y="30725"/>
                </a:cubicBezTo>
                <a:cubicBezTo>
                  <a:pt x="1" y="31517"/>
                  <a:pt x="64" y="32372"/>
                  <a:pt x="127" y="33164"/>
                </a:cubicBezTo>
                <a:cubicBezTo>
                  <a:pt x="159" y="33639"/>
                  <a:pt x="191" y="34051"/>
                  <a:pt x="381" y="34462"/>
                </a:cubicBezTo>
                <a:cubicBezTo>
                  <a:pt x="571" y="34906"/>
                  <a:pt x="919" y="35317"/>
                  <a:pt x="1457" y="35317"/>
                </a:cubicBezTo>
                <a:cubicBezTo>
                  <a:pt x="1964" y="35286"/>
                  <a:pt x="2217" y="34747"/>
                  <a:pt x="2344" y="34304"/>
                </a:cubicBezTo>
                <a:cubicBezTo>
                  <a:pt x="2439" y="33924"/>
                  <a:pt x="2407" y="33544"/>
                  <a:pt x="2376" y="33132"/>
                </a:cubicBezTo>
                <a:lnTo>
                  <a:pt x="2376" y="33132"/>
                </a:lnTo>
                <a:cubicBezTo>
                  <a:pt x="3251" y="33859"/>
                  <a:pt x="4362" y="34190"/>
                  <a:pt x="5485" y="34190"/>
                </a:cubicBezTo>
                <a:cubicBezTo>
                  <a:pt x="6760" y="34190"/>
                  <a:pt x="8050" y="33763"/>
                  <a:pt x="9026" y="33006"/>
                </a:cubicBezTo>
                <a:cubicBezTo>
                  <a:pt x="11116" y="31390"/>
                  <a:pt x="11940" y="28604"/>
                  <a:pt x="12130" y="26070"/>
                </a:cubicBezTo>
                <a:cubicBezTo>
                  <a:pt x="12320" y="23157"/>
                  <a:pt x="11908" y="20211"/>
                  <a:pt x="11243" y="17361"/>
                </a:cubicBezTo>
                <a:cubicBezTo>
                  <a:pt x="10515" y="14416"/>
                  <a:pt x="9565" y="11471"/>
                  <a:pt x="8583" y="8589"/>
                </a:cubicBezTo>
                <a:cubicBezTo>
                  <a:pt x="8076" y="7100"/>
                  <a:pt x="7538" y="5612"/>
                  <a:pt x="6936" y="4123"/>
                </a:cubicBezTo>
                <a:cubicBezTo>
                  <a:pt x="6651" y="3395"/>
                  <a:pt x="6366" y="2667"/>
                  <a:pt x="6049" y="1938"/>
                </a:cubicBezTo>
                <a:cubicBezTo>
                  <a:pt x="5733" y="1210"/>
                  <a:pt x="5194" y="450"/>
                  <a:pt x="4498" y="70"/>
                </a:cubicBezTo>
                <a:cubicBezTo>
                  <a:pt x="4409" y="25"/>
                  <a:pt x="4308" y="0"/>
                  <a:pt x="4211"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g33533d8eb05_0_1893"/>
          <p:cNvSpPr/>
          <p:nvPr/>
        </p:nvSpPr>
        <p:spPr>
          <a:xfrm>
            <a:off x="934639" y="1854638"/>
            <a:ext cx="1861285" cy="1494884"/>
          </a:xfrm>
          <a:custGeom>
            <a:avLst/>
            <a:gdLst/>
            <a:ahLst/>
            <a:cxnLst/>
            <a:rect l="l" t="t" r="r" b="b"/>
            <a:pathLst>
              <a:path w="39334" h="37110" extrusionOk="0">
                <a:moveTo>
                  <a:pt x="22105" y="0"/>
                </a:moveTo>
                <a:cubicBezTo>
                  <a:pt x="21299" y="0"/>
                  <a:pt x="20552" y="263"/>
                  <a:pt x="20078" y="1035"/>
                </a:cubicBezTo>
                <a:cubicBezTo>
                  <a:pt x="19825" y="1478"/>
                  <a:pt x="19698" y="1985"/>
                  <a:pt x="19572" y="2492"/>
                </a:cubicBezTo>
                <a:cubicBezTo>
                  <a:pt x="19445" y="3030"/>
                  <a:pt x="19287" y="3568"/>
                  <a:pt x="19097" y="4107"/>
                </a:cubicBezTo>
                <a:cubicBezTo>
                  <a:pt x="18907" y="4550"/>
                  <a:pt x="18748" y="5057"/>
                  <a:pt x="18495" y="5500"/>
                </a:cubicBezTo>
                <a:cubicBezTo>
                  <a:pt x="18242" y="5849"/>
                  <a:pt x="17925" y="5975"/>
                  <a:pt x="17513" y="6007"/>
                </a:cubicBezTo>
                <a:cubicBezTo>
                  <a:pt x="16342" y="6102"/>
                  <a:pt x="15170" y="6134"/>
                  <a:pt x="13998" y="6229"/>
                </a:cubicBezTo>
                <a:cubicBezTo>
                  <a:pt x="13396" y="6260"/>
                  <a:pt x="12795" y="6292"/>
                  <a:pt x="12161" y="6324"/>
                </a:cubicBezTo>
                <a:cubicBezTo>
                  <a:pt x="11936" y="6341"/>
                  <a:pt x="11682" y="6368"/>
                  <a:pt x="11426" y="6368"/>
                </a:cubicBezTo>
                <a:cubicBezTo>
                  <a:pt x="11214" y="6368"/>
                  <a:pt x="11000" y="6349"/>
                  <a:pt x="10799" y="6292"/>
                </a:cubicBezTo>
                <a:cubicBezTo>
                  <a:pt x="10483" y="6197"/>
                  <a:pt x="10324" y="5912"/>
                  <a:pt x="10166" y="5627"/>
                </a:cubicBezTo>
                <a:cubicBezTo>
                  <a:pt x="9881" y="5279"/>
                  <a:pt x="9628" y="4899"/>
                  <a:pt x="9153" y="4804"/>
                </a:cubicBezTo>
                <a:cubicBezTo>
                  <a:pt x="9062" y="4777"/>
                  <a:pt x="8973" y="4765"/>
                  <a:pt x="8885" y="4765"/>
                </a:cubicBezTo>
                <a:cubicBezTo>
                  <a:pt x="8450" y="4765"/>
                  <a:pt x="8054" y="5068"/>
                  <a:pt x="7791" y="5437"/>
                </a:cubicBezTo>
                <a:cubicBezTo>
                  <a:pt x="7538" y="5785"/>
                  <a:pt x="7316" y="6102"/>
                  <a:pt x="6936" y="6324"/>
                </a:cubicBezTo>
                <a:cubicBezTo>
                  <a:pt x="6556" y="6545"/>
                  <a:pt x="6144" y="6609"/>
                  <a:pt x="5701" y="6609"/>
                </a:cubicBezTo>
                <a:cubicBezTo>
                  <a:pt x="5686" y="6608"/>
                  <a:pt x="5671" y="6608"/>
                  <a:pt x="5657" y="6608"/>
                </a:cubicBezTo>
                <a:cubicBezTo>
                  <a:pt x="4093" y="6608"/>
                  <a:pt x="2812" y="8268"/>
                  <a:pt x="2090" y="9554"/>
                </a:cubicBezTo>
                <a:cubicBezTo>
                  <a:pt x="1584" y="10504"/>
                  <a:pt x="1172" y="11486"/>
                  <a:pt x="855" y="12467"/>
                </a:cubicBezTo>
                <a:cubicBezTo>
                  <a:pt x="222" y="14463"/>
                  <a:pt x="0" y="16616"/>
                  <a:pt x="127" y="18706"/>
                </a:cubicBezTo>
                <a:cubicBezTo>
                  <a:pt x="444" y="23108"/>
                  <a:pt x="2280" y="27288"/>
                  <a:pt x="5036" y="30582"/>
                </a:cubicBezTo>
                <a:cubicBezTo>
                  <a:pt x="7664" y="33749"/>
                  <a:pt x="11306" y="35871"/>
                  <a:pt x="15233" y="36694"/>
                </a:cubicBezTo>
                <a:cubicBezTo>
                  <a:pt x="16538" y="36972"/>
                  <a:pt x="17857" y="37109"/>
                  <a:pt x="19173" y="37109"/>
                </a:cubicBezTo>
                <a:cubicBezTo>
                  <a:pt x="21752" y="37109"/>
                  <a:pt x="24317" y="36582"/>
                  <a:pt x="26729" y="35554"/>
                </a:cubicBezTo>
                <a:cubicBezTo>
                  <a:pt x="30371" y="33971"/>
                  <a:pt x="33570" y="31374"/>
                  <a:pt x="35786" y="27985"/>
                </a:cubicBezTo>
                <a:cubicBezTo>
                  <a:pt x="38098" y="24438"/>
                  <a:pt x="39333" y="20100"/>
                  <a:pt x="38890" y="15856"/>
                </a:cubicBezTo>
                <a:cubicBezTo>
                  <a:pt x="38478" y="11644"/>
                  <a:pt x="36578" y="7749"/>
                  <a:pt x="33411" y="5025"/>
                </a:cubicBezTo>
                <a:cubicBezTo>
                  <a:pt x="31923" y="3727"/>
                  <a:pt x="30213" y="2682"/>
                  <a:pt x="28407" y="1858"/>
                </a:cubicBezTo>
                <a:cubicBezTo>
                  <a:pt x="27489" y="1478"/>
                  <a:pt x="26571" y="1098"/>
                  <a:pt x="25589" y="813"/>
                </a:cubicBezTo>
                <a:cubicBezTo>
                  <a:pt x="24671" y="497"/>
                  <a:pt x="23720" y="180"/>
                  <a:pt x="22770" y="53"/>
                </a:cubicBezTo>
                <a:cubicBezTo>
                  <a:pt x="22547" y="19"/>
                  <a:pt x="22324" y="0"/>
                  <a:pt x="22105"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FFFFFF"/>
                </a:solidFill>
                <a:latin typeface="Roboto"/>
                <a:ea typeface="Roboto"/>
                <a:cs typeface="Roboto"/>
                <a:sym typeface="Roboto"/>
              </a:rPr>
              <a:t>Asociación de sistemas múltiples de subordinación </a:t>
            </a:r>
            <a:endParaRPr sz="1400" b="1" i="0" u="none" strike="noStrike" cap="none">
              <a:solidFill>
                <a:srgbClr val="FFFFFF"/>
              </a:solidFill>
              <a:latin typeface="Roboto"/>
              <a:ea typeface="Roboto"/>
              <a:cs typeface="Roboto"/>
              <a:sym typeface="Roboto"/>
            </a:endParaRPr>
          </a:p>
        </p:txBody>
      </p:sp>
      <p:sp>
        <p:nvSpPr>
          <p:cNvPr id="1565" name="Google Shape;1565;g33533d8eb05_0_1893"/>
          <p:cNvSpPr/>
          <p:nvPr/>
        </p:nvSpPr>
        <p:spPr>
          <a:xfrm>
            <a:off x="712850" y="1652287"/>
            <a:ext cx="2292843" cy="1886953"/>
          </a:xfrm>
          <a:custGeom>
            <a:avLst/>
            <a:gdLst/>
            <a:ahLst/>
            <a:cxnLst/>
            <a:rect l="l" t="t" r="r" b="b"/>
            <a:pathLst>
              <a:path w="48454" h="46843" extrusionOk="0">
                <a:moveTo>
                  <a:pt x="4045" y="31433"/>
                </a:moveTo>
                <a:cubicBezTo>
                  <a:pt x="4050" y="31451"/>
                  <a:pt x="4054" y="31472"/>
                  <a:pt x="4054" y="31488"/>
                </a:cubicBezTo>
                <a:cubicBezTo>
                  <a:pt x="4054" y="31467"/>
                  <a:pt x="4050" y="31449"/>
                  <a:pt x="4045" y="31433"/>
                </a:cubicBezTo>
                <a:close/>
                <a:moveTo>
                  <a:pt x="29382" y="1"/>
                </a:moveTo>
                <a:cubicBezTo>
                  <a:pt x="28827" y="1"/>
                  <a:pt x="28269" y="34"/>
                  <a:pt x="27711" y="104"/>
                </a:cubicBezTo>
                <a:cubicBezTo>
                  <a:pt x="27109" y="168"/>
                  <a:pt x="26507" y="263"/>
                  <a:pt x="25937" y="389"/>
                </a:cubicBezTo>
                <a:cubicBezTo>
                  <a:pt x="25684" y="453"/>
                  <a:pt x="25399" y="548"/>
                  <a:pt x="25146" y="643"/>
                </a:cubicBezTo>
                <a:cubicBezTo>
                  <a:pt x="25019" y="674"/>
                  <a:pt x="24892" y="706"/>
                  <a:pt x="24797" y="769"/>
                </a:cubicBezTo>
                <a:cubicBezTo>
                  <a:pt x="24734" y="769"/>
                  <a:pt x="24639" y="801"/>
                  <a:pt x="24575" y="833"/>
                </a:cubicBezTo>
                <a:cubicBezTo>
                  <a:pt x="24575" y="833"/>
                  <a:pt x="24271" y="954"/>
                  <a:pt x="24280" y="954"/>
                </a:cubicBezTo>
                <a:cubicBezTo>
                  <a:pt x="24282" y="954"/>
                  <a:pt x="24303" y="947"/>
                  <a:pt x="24354" y="928"/>
                </a:cubicBezTo>
                <a:lnTo>
                  <a:pt x="24354" y="928"/>
                </a:lnTo>
                <a:cubicBezTo>
                  <a:pt x="23752" y="1181"/>
                  <a:pt x="23245" y="1783"/>
                  <a:pt x="23467" y="2448"/>
                </a:cubicBezTo>
                <a:cubicBezTo>
                  <a:pt x="23624" y="2945"/>
                  <a:pt x="24127" y="3399"/>
                  <a:pt x="24654" y="3399"/>
                </a:cubicBezTo>
                <a:cubicBezTo>
                  <a:pt x="24765" y="3399"/>
                  <a:pt x="24877" y="3379"/>
                  <a:pt x="24987" y="3334"/>
                </a:cubicBezTo>
                <a:cubicBezTo>
                  <a:pt x="25494" y="3113"/>
                  <a:pt x="26032" y="2986"/>
                  <a:pt x="26539" y="2859"/>
                </a:cubicBezTo>
                <a:cubicBezTo>
                  <a:pt x="26792" y="2796"/>
                  <a:pt x="27046" y="2733"/>
                  <a:pt x="27331" y="2669"/>
                </a:cubicBezTo>
                <a:lnTo>
                  <a:pt x="27679" y="2638"/>
                </a:lnTo>
                <a:cubicBezTo>
                  <a:pt x="27679" y="2638"/>
                  <a:pt x="27711" y="2606"/>
                  <a:pt x="27742" y="2606"/>
                </a:cubicBezTo>
                <a:lnTo>
                  <a:pt x="27932" y="2606"/>
                </a:lnTo>
                <a:cubicBezTo>
                  <a:pt x="28471" y="2543"/>
                  <a:pt x="28977" y="2511"/>
                  <a:pt x="29516" y="2511"/>
                </a:cubicBezTo>
                <a:cubicBezTo>
                  <a:pt x="29769" y="2543"/>
                  <a:pt x="30023" y="2543"/>
                  <a:pt x="30276" y="2574"/>
                </a:cubicBezTo>
                <a:cubicBezTo>
                  <a:pt x="30434" y="2574"/>
                  <a:pt x="30561" y="2574"/>
                  <a:pt x="30719" y="2606"/>
                </a:cubicBezTo>
                <a:lnTo>
                  <a:pt x="30878" y="2606"/>
                </a:lnTo>
                <a:cubicBezTo>
                  <a:pt x="30909" y="2606"/>
                  <a:pt x="31004" y="2638"/>
                  <a:pt x="31036" y="2638"/>
                </a:cubicBezTo>
                <a:lnTo>
                  <a:pt x="31099" y="2638"/>
                </a:lnTo>
                <a:cubicBezTo>
                  <a:pt x="31163" y="2669"/>
                  <a:pt x="31258" y="2669"/>
                  <a:pt x="31321" y="2669"/>
                </a:cubicBezTo>
                <a:cubicBezTo>
                  <a:pt x="31448" y="2701"/>
                  <a:pt x="31574" y="2733"/>
                  <a:pt x="31701" y="2764"/>
                </a:cubicBezTo>
                <a:cubicBezTo>
                  <a:pt x="31954" y="2796"/>
                  <a:pt x="32239" y="2859"/>
                  <a:pt x="32524" y="2954"/>
                </a:cubicBezTo>
                <a:cubicBezTo>
                  <a:pt x="33031" y="3081"/>
                  <a:pt x="33538" y="3239"/>
                  <a:pt x="34045" y="3429"/>
                </a:cubicBezTo>
                <a:cubicBezTo>
                  <a:pt x="34140" y="3461"/>
                  <a:pt x="34266" y="3524"/>
                  <a:pt x="34361" y="3556"/>
                </a:cubicBezTo>
                <a:cubicBezTo>
                  <a:pt x="34393" y="3556"/>
                  <a:pt x="34425" y="3588"/>
                  <a:pt x="34456" y="3588"/>
                </a:cubicBezTo>
                <a:cubicBezTo>
                  <a:pt x="34710" y="3714"/>
                  <a:pt x="34931" y="3809"/>
                  <a:pt x="35185" y="3936"/>
                </a:cubicBezTo>
                <a:cubicBezTo>
                  <a:pt x="35628" y="4158"/>
                  <a:pt x="36071" y="4411"/>
                  <a:pt x="36483" y="4665"/>
                </a:cubicBezTo>
                <a:cubicBezTo>
                  <a:pt x="36926" y="4918"/>
                  <a:pt x="37338" y="5203"/>
                  <a:pt x="37750" y="5520"/>
                </a:cubicBezTo>
                <a:cubicBezTo>
                  <a:pt x="37781" y="5551"/>
                  <a:pt x="37813" y="5583"/>
                  <a:pt x="37876" y="5615"/>
                </a:cubicBezTo>
                <a:cubicBezTo>
                  <a:pt x="37971" y="5678"/>
                  <a:pt x="38067" y="5773"/>
                  <a:pt x="38162" y="5836"/>
                </a:cubicBezTo>
                <a:cubicBezTo>
                  <a:pt x="38352" y="5995"/>
                  <a:pt x="38542" y="6185"/>
                  <a:pt x="38732" y="6343"/>
                </a:cubicBezTo>
                <a:cubicBezTo>
                  <a:pt x="39492" y="7008"/>
                  <a:pt x="40188" y="7736"/>
                  <a:pt x="40822" y="8496"/>
                </a:cubicBezTo>
                <a:cubicBezTo>
                  <a:pt x="40948" y="8655"/>
                  <a:pt x="41075" y="8813"/>
                  <a:pt x="41233" y="8972"/>
                </a:cubicBezTo>
                <a:cubicBezTo>
                  <a:pt x="41233" y="9003"/>
                  <a:pt x="41297" y="9098"/>
                  <a:pt x="41328" y="9130"/>
                </a:cubicBezTo>
                <a:cubicBezTo>
                  <a:pt x="41423" y="9257"/>
                  <a:pt x="41518" y="9352"/>
                  <a:pt x="41582" y="9478"/>
                </a:cubicBezTo>
                <a:cubicBezTo>
                  <a:pt x="41867" y="9858"/>
                  <a:pt x="42120" y="10270"/>
                  <a:pt x="42373" y="10650"/>
                </a:cubicBezTo>
                <a:cubicBezTo>
                  <a:pt x="42912" y="11505"/>
                  <a:pt x="43355" y="12360"/>
                  <a:pt x="43767" y="13247"/>
                </a:cubicBezTo>
                <a:cubicBezTo>
                  <a:pt x="43799" y="13373"/>
                  <a:pt x="43862" y="13469"/>
                  <a:pt x="43894" y="13564"/>
                </a:cubicBezTo>
                <a:cubicBezTo>
                  <a:pt x="43925" y="13627"/>
                  <a:pt x="43925" y="13659"/>
                  <a:pt x="43957" y="13722"/>
                </a:cubicBezTo>
                <a:cubicBezTo>
                  <a:pt x="44052" y="13944"/>
                  <a:pt x="44147" y="14197"/>
                  <a:pt x="44242" y="14419"/>
                </a:cubicBezTo>
                <a:cubicBezTo>
                  <a:pt x="44400" y="14894"/>
                  <a:pt x="44559" y="15369"/>
                  <a:pt x="44685" y="15844"/>
                </a:cubicBezTo>
                <a:cubicBezTo>
                  <a:pt x="44970" y="16762"/>
                  <a:pt x="45192" y="17712"/>
                  <a:pt x="45350" y="18662"/>
                </a:cubicBezTo>
                <a:cubicBezTo>
                  <a:pt x="45350" y="18757"/>
                  <a:pt x="45382" y="18884"/>
                  <a:pt x="45382" y="18979"/>
                </a:cubicBezTo>
                <a:cubicBezTo>
                  <a:pt x="45414" y="19042"/>
                  <a:pt x="45414" y="19169"/>
                  <a:pt x="45414" y="19201"/>
                </a:cubicBezTo>
                <a:cubicBezTo>
                  <a:pt x="45445" y="19454"/>
                  <a:pt x="45477" y="19676"/>
                  <a:pt x="45509" y="19897"/>
                </a:cubicBezTo>
                <a:cubicBezTo>
                  <a:pt x="45540" y="20372"/>
                  <a:pt x="45572" y="20847"/>
                  <a:pt x="45604" y="21322"/>
                </a:cubicBezTo>
                <a:cubicBezTo>
                  <a:pt x="45635" y="22304"/>
                  <a:pt x="45604" y="23286"/>
                  <a:pt x="45509" y="24268"/>
                </a:cubicBezTo>
                <a:cubicBezTo>
                  <a:pt x="45477" y="24489"/>
                  <a:pt x="45445" y="24743"/>
                  <a:pt x="45414" y="24964"/>
                </a:cubicBezTo>
                <a:cubicBezTo>
                  <a:pt x="45414" y="24996"/>
                  <a:pt x="45414" y="25028"/>
                  <a:pt x="45414" y="25091"/>
                </a:cubicBezTo>
                <a:cubicBezTo>
                  <a:pt x="45382" y="25218"/>
                  <a:pt x="45350" y="25376"/>
                  <a:pt x="45350" y="25503"/>
                </a:cubicBezTo>
                <a:cubicBezTo>
                  <a:pt x="45255" y="25978"/>
                  <a:pt x="45192" y="26421"/>
                  <a:pt x="45065" y="26864"/>
                </a:cubicBezTo>
                <a:cubicBezTo>
                  <a:pt x="44844" y="27783"/>
                  <a:pt x="44590" y="28701"/>
                  <a:pt x="44274" y="29588"/>
                </a:cubicBezTo>
                <a:cubicBezTo>
                  <a:pt x="44179" y="29778"/>
                  <a:pt x="44115" y="30000"/>
                  <a:pt x="44020" y="30221"/>
                </a:cubicBezTo>
                <a:cubicBezTo>
                  <a:pt x="43989" y="30315"/>
                  <a:pt x="43958" y="30409"/>
                  <a:pt x="43896" y="30503"/>
                </a:cubicBezTo>
                <a:lnTo>
                  <a:pt x="43896" y="30503"/>
                </a:lnTo>
                <a:cubicBezTo>
                  <a:pt x="43914" y="30455"/>
                  <a:pt x="43929" y="30415"/>
                  <a:pt x="43928" y="30415"/>
                </a:cubicBezTo>
                <a:lnTo>
                  <a:pt x="43928" y="30415"/>
                </a:lnTo>
                <a:cubicBezTo>
                  <a:pt x="43928" y="30415"/>
                  <a:pt x="43918" y="30440"/>
                  <a:pt x="43894" y="30506"/>
                </a:cubicBezTo>
                <a:cubicBezTo>
                  <a:pt x="43894" y="30505"/>
                  <a:pt x="43895" y="30504"/>
                  <a:pt x="43896" y="30503"/>
                </a:cubicBezTo>
                <a:lnTo>
                  <a:pt x="43896" y="30503"/>
                </a:lnTo>
                <a:cubicBezTo>
                  <a:pt x="43872" y="30564"/>
                  <a:pt x="43843" y="30639"/>
                  <a:pt x="43830" y="30665"/>
                </a:cubicBezTo>
                <a:cubicBezTo>
                  <a:pt x="43640" y="31076"/>
                  <a:pt x="43450" y="31488"/>
                  <a:pt x="43229" y="31900"/>
                </a:cubicBezTo>
                <a:cubicBezTo>
                  <a:pt x="42817" y="32723"/>
                  <a:pt x="42342" y="33547"/>
                  <a:pt x="41803" y="34338"/>
                </a:cubicBezTo>
                <a:cubicBezTo>
                  <a:pt x="41550" y="34718"/>
                  <a:pt x="41297" y="35098"/>
                  <a:pt x="41012" y="35478"/>
                </a:cubicBezTo>
                <a:cubicBezTo>
                  <a:pt x="40980" y="35510"/>
                  <a:pt x="40948" y="35573"/>
                  <a:pt x="40917" y="35605"/>
                </a:cubicBezTo>
                <a:cubicBezTo>
                  <a:pt x="40917" y="35605"/>
                  <a:pt x="40885" y="35637"/>
                  <a:pt x="40885" y="35637"/>
                </a:cubicBezTo>
                <a:cubicBezTo>
                  <a:pt x="40853" y="35700"/>
                  <a:pt x="40727" y="35827"/>
                  <a:pt x="40727" y="35858"/>
                </a:cubicBezTo>
                <a:cubicBezTo>
                  <a:pt x="40568" y="36017"/>
                  <a:pt x="40442" y="36207"/>
                  <a:pt x="40283" y="36365"/>
                </a:cubicBezTo>
                <a:cubicBezTo>
                  <a:pt x="39682" y="37093"/>
                  <a:pt x="39017" y="37759"/>
                  <a:pt x="38352" y="38424"/>
                </a:cubicBezTo>
                <a:cubicBezTo>
                  <a:pt x="38003" y="38740"/>
                  <a:pt x="37655" y="39057"/>
                  <a:pt x="37275" y="39342"/>
                </a:cubicBezTo>
                <a:cubicBezTo>
                  <a:pt x="37116" y="39469"/>
                  <a:pt x="36958" y="39595"/>
                  <a:pt x="36800" y="39754"/>
                </a:cubicBezTo>
                <a:cubicBezTo>
                  <a:pt x="36768" y="39785"/>
                  <a:pt x="36705" y="39817"/>
                  <a:pt x="36673" y="39849"/>
                </a:cubicBezTo>
                <a:cubicBezTo>
                  <a:pt x="36578" y="39912"/>
                  <a:pt x="36483" y="39975"/>
                  <a:pt x="36388" y="40070"/>
                </a:cubicBezTo>
                <a:cubicBezTo>
                  <a:pt x="35628" y="40609"/>
                  <a:pt x="34836" y="41147"/>
                  <a:pt x="34013" y="41622"/>
                </a:cubicBezTo>
                <a:cubicBezTo>
                  <a:pt x="33538" y="41875"/>
                  <a:pt x="33031" y="42161"/>
                  <a:pt x="32524" y="42414"/>
                </a:cubicBezTo>
                <a:cubicBezTo>
                  <a:pt x="32271" y="42509"/>
                  <a:pt x="32049" y="42604"/>
                  <a:pt x="31828" y="42731"/>
                </a:cubicBezTo>
                <a:cubicBezTo>
                  <a:pt x="31764" y="42762"/>
                  <a:pt x="31669" y="42794"/>
                  <a:pt x="31606" y="42826"/>
                </a:cubicBezTo>
                <a:lnTo>
                  <a:pt x="31574" y="42826"/>
                </a:lnTo>
                <a:cubicBezTo>
                  <a:pt x="31448" y="42889"/>
                  <a:pt x="31321" y="42921"/>
                  <a:pt x="31194" y="42984"/>
                </a:cubicBezTo>
                <a:cubicBezTo>
                  <a:pt x="30213" y="43364"/>
                  <a:pt x="29199" y="43681"/>
                  <a:pt x="28186" y="43902"/>
                </a:cubicBezTo>
                <a:cubicBezTo>
                  <a:pt x="27679" y="44029"/>
                  <a:pt x="27204" y="44124"/>
                  <a:pt x="26697" y="44187"/>
                </a:cubicBezTo>
                <a:cubicBezTo>
                  <a:pt x="26571" y="44219"/>
                  <a:pt x="26476" y="44251"/>
                  <a:pt x="26349" y="44251"/>
                </a:cubicBezTo>
                <a:lnTo>
                  <a:pt x="26317" y="44251"/>
                </a:lnTo>
                <a:cubicBezTo>
                  <a:pt x="26286" y="44251"/>
                  <a:pt x="26286" y="44251"/>
                  <a:pt x="26222" y="44282"/>
                </a:cubicBezTo>
                <a:cubicBezTo>
                  <a:pt x="25969" y="44314"/>
                  <a:pt x="25716" y="44314"/>
                  <a:pt x="25462" y="44346"/>
                </a:cubicBezTo>
                <a:cubicBezTo>
                  <a:pt x="24808" y="44407"/>
                  <a:pt x="24153" y="44442"/>
                  <a:pt x="23499" y="44442"/>
                </a:cubicBezTo>
                <a:cubicBezTo>
                  <a:pt x="23140" y="44442"/>
                  <a:pt x="22781" y="44431"/>
                  <a:pt x="22422" y="44409"/>
                </a:cubicBezTo>
                <a:cubicBezTo>
                  <a:pt x="21915" y="44377"/>
                  <a:pt x="21409" y="44346"/>
                  <a:pt x="20902" y="44282"/>
                </a:cubicBezTo>
                <a:cubicBezTo>
                  <a:pt x="20870" y="44282"/>
                  <a:pt x="20744" y="44251"/>
                  <a:pt x="20680" y="44251"/>
                </a:cubicBezTo>
                <a:cubicBezTo>
                  <a:pt x="20617" y="44251"/>
                  <a:pt x="20458" y="44219"/>
                  <a:pt x="20427" y="44219"/>
                </a:cubicBezTo>
                <a:cubicBezTo>
                  <a:pt x="20173" y="44187"/>
                  <a:pt x="19920" y="44124"/>
                  <a:pt x="19667" y="44092"/>
                </a:cubicBezTo>
                <a:cubicBezTo>
                  <a:pt x="18653" y="43902"/>
                  <a:pt x="17672" y="43649"/>
                  <a:pt x="16722" y="43332"/>
                </a:cubicBezTo>
                <a:cubicBezTo>
                  <a:pt x="16215" y="43174"/>
                  <a:pt x="15771" y="42984"/>
                  <a:pt x="15296" y="42794"/>
                </a:cubicBezTo>
                <a:cubicBezTo>
                  <a:pt x="15265" y="42794"/>
                  <a:pt x="15233" y="42794"/>
                  <a:pt x="15233" y="42762"/>
                </a:cubicBezTo>
                <a:cubicBezTo>
                  <a:pt x="15201" y="42762"/>
                  <a:pt x="15201" y="42762"/>
                  <a:pt x="15170" y="42731"/>
                </a:cubicBezTo>
                <a:cubicBezTo>
                  <a:pt x="15043" y="42699"/>
                  <a:pt x="14948" y="42667"/>
                  <a:pt x="14853" y="42604"/>
                </a:cubicBezTo>
                <a:cubicBezTo>
                  <a:pt x="14600" y="42509"/>
                  <a:pt x="14378" y="42382"/>
                  <a:pt x="14125" y="42256"/>
                </a:cubicBezTo>
                <a:cubicBezTo>
                  <a:pt x="13270" y="41844"/>
                  <a:pt x="12415" y="41337"/>
                  <a:pt x="11591" y="40767"/>
                </a:cubicBezTo>
                <a:cubicBezTo>
                  <a:pt x="11401" y="40640"/>
                  <a:pt x="11211" y="40514"/>
                  <a:pt x="11053" y="40387"/>
                </a:cubicBezTo>
                <a:cubicBezTo>
                  <a:pt x="10958" y="40324"/>
                  <a:pt x="10863" y="40260"/>
                  <a:pt x="10799" y="40197"/>
                </a:cubicBezTo>
                <a:lnTo>
                  <a:pt x="10768" y="40197"/>
                </a:lnTo>
                <a:cubicBezTo>
                  <a:pt x="10736" y="40165"/>
                  <a:pt x="10704" y="40134"/>
                  <a:pt x="10673" y="40102"/>
                </a:cubicBezTo>
                <a:cubicBezTo>
                  <a:pt x="10293" y="39817"/>
                  <a:pt x="9944" y="39500"/>
                  <a:pt x="9596" y="39184"/>
                </a:cubicBezTo>
                <a:cubicBezTo>
                  <a:pt x="8899" y="38550"/>
                  <a:pt x="8234" y="37885"/>
                  <a:pt x="7601" y="37188"/>
                </a:cubicBezTo>
                <a:cubicBezTo>
                  <a:pt x="7474" y="37030"/>
                  <a:pt x="7316" y="36840"/>
                  <a:pt x="7189" y="36682"/>
                </a:cubicBezTo>
                <a:cubicBezTo>
                  <a:pt x="7126" y="36587"/>
                  <a:pt x="7062" y="36523"/>
                  <a:pt x="6967" y="36428"/>
                </a:cubicBezTo>
                <a:cubicBezTo>
                  <a:pt x="6936" y="36397"/>
                  <a:pt x="6904" y="36333"/>
                  <a:pt x="6872" y="36302"/>
                </a:cubicBezTo>
                <a:cubicBezTo>
                  <a:pt x="6872" y="36270"/>
                  <a:pt x="6872" y="36270"/>
                  <a:pt x="6841" y="36270"/>
                </a:cubicBezTo>
                <a:cubicBezTo>
                  <a:pt x="6587" y="35890"/>
                  <a:pt x="6302" y="35542"/>
                  <a:pt x="6049" y="35162"/>
                </a:cubicBezTo>
                <a:cubicBezTo>
                  <a:pt x="5542" y="34370"/>
                  <a:pt x="5067" y="33547"/>
                  <a:pt x="4656" y="32723"/>
                </a:cubicBezTo>
                <a:cubicBezTo>
                  <a:pt x="4434" y="32311"/>
                  <a:pt x="4244" y="31900"/>
                  <a:pt x="4054" y="31488"/>
                </a:cubicBezTo>
                <a:cubicBezTo>
                  <a:pt x="4036" y="31434"/>
                  <a:pt x="4028" y="31406"/>
                  <a:pt x="4026" y="31394"/>
                </a:cubicBezTo>
                <a:lnTo>
                  <a:pt x="4026" y="31394"/>
                </a:lnTo>
                <a:cubicBezTo>
                  <a:pt x="4033" y="31407"/>
                  <a:pt x="4040" y="31420"/>
                  <a:pt x="4045" y="31433"/>
                </a:cubicBezTo>
                <a:lnTo>
                  <a:pt x="4045" y="31433"/>
                </a:lnTo>
                <a:cubicBezTo>
                  <a:pt x="4038" y="31408"/>
                  <a:pt x="4029" y="31388"/>
                  <a:pt x="4026" y="31388"/>
                </a:cubicBezTo>
                <a:cubicBezTo>
                  <a:pt x="4026" y="31388"/>
                  <a:pt x="4026" y="31390"/>
                  <a:pt x="4026" y="31394"/>
                </a:cubicBezTo>
                <a:lnTo>
                  <a:pt x="4026" y="31394"/>
                </a:lnTo>
                <a:cubicBezTo>
                  <a:pt x="4016" y="31375"/>
                  <a:pt x="4003" y="31355"/>
                  <a:pt x="3991" y="31330"/>
                </a:cubicBezTo>
                <a:cubicBezTo>
                  <a:pt x="3959" y="31235"/>
                  <a:pt x="3927" y="31140"/>
                  <a:pt x="3896" y="31045"/>
                </a:cubicBezTo>
                <a:cubicBezTo>
                  <a:pt x="3801" y="30823"/>
                  <a:pt x="3706" y="30601"/>
                  <a:pt x="3642" y="30348"/>
                </a:cubicBezTo>
                <a:cubicBezTo>
                  <a:pt x="3326" y="29461"/>
                  <a:pt x="3072" y="28575"/>
                  <a:pt x="2882" y="27656"/>
                </a:cubicBezTo>
                <a:cubicBezTo>
                  <a:pt x="2787" y="27213"/>
                  <a:pt x="2692" y="26769"/>
                  <a:pt x="2629" y="26326"/>
                </a:cubicBezTo>
                <a:cubicBezTo>
                  <a:pt x="2629" y="26294"/>
                  <a:pt x="2629" y="26231"/>
                  <a:pt x="2597" y="26168"/>
                </a:cubicBezTo>
                <a:cubicBezTo>
                  <a:pt x="2597" y="26168"/>
                  <a:pt x="2597" y="26136"/>
                  <a:pt x="2597" y="26104"/>
                </a:cubicBezTo>
                <a:cubicBezTo>
                  <a:pt x="2597" y="26009"/>
                  <a:pt x="2565" y="25914"/>
                  <a:pt x="2565" y="25788"/>
                </a:cubicBezTo>
                <a:cubicBezTo>
                  <a:pt x="2534" y="25534"/>
                  <a:pt x="2534" y="25281"/>
                  <a:pt x="2502" y="25028"/>
                </a:cubicBezTo>
                <a:cubicBezTo>
                  <a:pt x="2439" y="24046"/>
                  <a:pt x="2439" y="23064"/>
                  <a:pt x="2502" y="22082"/>
                </a:cubicBezTo>
                <a:cubicBezTo>
                  <a:pt x="2629" y="20246"/>
                  <a:pt x="2977" y="18377"/>
                  <a:pt x="3611" y="16509"/>
                </a:cubicBezTo>
                <a:cubicBezTo>
                  <a:pt x="4244" y="14735"/>
                  <a:pt x="5067" y="13025"/>
                  <a:pt x="6144" y="11410"/>
                </a:cubicBezTo>
                <a:cubicBezTo>
                  <a:pt x="6397" y="11030"/>
                  <a:pt x="6651" y="10650"/>
                  <a:pt x="6936" y="10302"/>
                </a:cubicBezTo>
                <a:cubicBezTo>
                  <a:pt x="7221" y="9922"/>
                  <a:pt x="7474" y="9478"/>
                  <a:pt x="7759" y="9098"/>
                </a:cubicBezTo>
                <a:cubicBezTo>
                  <a:pt x="7949" y="8782"/>
                  <a:pt x="7823" y="8370"/>
                  <a:pt x="7569" y="8148"/>
                </a:cubicBezTo>
                <a:cubicBezTo>
                  <a:pt x="7447" y="8053"/>
                  <a:pt x="7307" y="8010"/>
                  <a:pt x="7164" y="8010"/>
                </a:cubicBezTo>
                <a:cubicBezTo>
                  <a:pt x="6975" y="8010"/>
                  <a:pt x="6782" y="8085"/>
                  <a:pt x="6619" y="8211"/>
                </a:cubicBezTo>
                <a:cubicBezTo>
                  <a:pt x="6239" y="8560"/>
                  <a:pt x="5859" y="8877"/>
                  <a:pt x="5542" y="9288"/>
                </a:cubicBezTo>
                <a:cubicBezTo>
                  <a:pt x="5194" y="9700"/>
                  <a:pt x="4846" y="10143"/>
                  <a:pt x="4529" y="10587"/>
                </a:cubicBezTo>
                <a:cubicBezTo>
                  <a:pt x="3959" y="11410"/>
                  <a:pt x="3421" y="12265"/>
                  <a:pt x="2946" y="13152"/>
                </a:cubicBezTo>
                <a:cubicBezTo>
                  <a:pt x="1995" y="14989"/>
                  <a:pt x="1299" y="16952"/>
                  <a:pt x="855" y="18979"/>
                </a:cubicBezTo>
                <a:cubicBezTo>
                  <a:pt x="0" y="23001"/>
                  <a:pt x="190" y="27244"/>
                  <a:pt x="1552" y="31140"/>
                </a:cubicBezTo>
                <a:cubicBezTo>
                  <a:pt x="2850" y="34908"/>
                  <a:pt x="5099" y="38360"/>
                  <a:pt x="8044" y="41020"/>
                </a:cubicBezTo>
                <a:cubicBezTo>
                  <a:pt x="11179" y="43839"/>
                  <a:pt x="15138" y="45739"/>
                  <a:pt x="19287" y="46467"/>
                </a:cubicBezTo>
                <a:cubicBezTo>
                  <a:pt x="20697" y="46716"/>
                  <a:pt x="22127" y="46843"/>
                  <a:pt x="23556" y="46843"/>
                </a:cubicBezTo>
                <a:cubicBezTo>
                  <a:pt x="26491" y="46843"/>
                  <a:pt x="29418" y="46308"/>
                  <a:pt x="32144" y="45201"/>
                </a:cubicBezTo>
                <a:cubicBezTo>
                  <a:pt x="36008" y="43617"/>
                  <a:pt x="39492" y="41115"/>
                  <a:pt x="42183" y="37885"/>
                </a:cubicBezTo>
                <a:cubicBezTo>
                  <a:pt x="44780" y="34813"/>
                  <a:pt x="46680" y="31140"/>
                  <a:pt x="47536" y="27213"/>
                </a:cubicBezTo>
                <a:cubicBezTo>
                  <a:pt x="48454" y="23159"/>
                  <a:pt x="48264" y="18821"/>
                  <a:pt x="46997" y="14799"/>
                </a:cubicBezTo>
                <a:cubicBezTo>
                  <a:pt x="45762" y="10808"/>
                  <a:pt x="43450" y="7071"/>
                  <a:pt x="40220" y="4316"/>
                </a:cubicBezTo>
                <a:cubicBezTo>
                  <a:pt x="37191" y="1732"/>
                  <a:pt x="33357" y="1"/>
                  <a:pt x="29382"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g33533d8eb05_0_1893"/>
          <p:cNvSpPr/>
          <p:nvPr/>
        </p:nvSpPr>
        <p:spPr>
          <a:xfrm>
            <a:off x="4916390" y="1873169"/>
            <a:ext cx="1808807" cy="1516878"/>
          </a:xfrm>
          <a:custGeom>
            <a:avLst/>
            <a:gdLst/>
            <a:ahLst/>
            <a:cxnLst/>
            <a:rect l="l" t="t" r="r" b="b"/>
            <a:pathLst>
              <a:path w="38225" h="37656" extrusionOk="0">
                <a:moveTo>
                  <a:pt x="20649" y="0"/>
                </a:moveTo>
                <a:cubicBezTo>
                  <a:pt x="20472" y="0"/>
                  <a:pt x="20301" y="19"/>
                  <a:pt x="20142" y="68"/>
                </a:cubicBezTo>
                <a:cubicBezTo>
                  <a:pt x="19065" y="353"/>
                  <a:pt x="19255" y="1462"/>
                  <a:pt x="18906" y="2285"/>
                </a:cubicBezTo>
                <a:cubicBezTo>
                  <a:pt x="18178" y="3964"/>
                  <a:pt x="16215" y="4660"/>
                  <a:pt x="14504" y="4692"/>
                </a:cubicBezTo>
                <a:cubicBezTo>
                  <a:pt x="13428" y="4692"/>
                  <a:pt x="12351" y="4534"/>
                  <a:pt x="11274" y="4344"/>
                </a:cubicBezTo>
                <a:cubicBezTo>
                  <a:pt x="10906" y="4277"/>
                  <a:pt x="10538" y="4229"/>
                  <a:pt x="10180" y="4229"/>
                </a:cubicBezTo>
                <a:cubicBezTo>
                  <a:pt x="9521" y="4229"/>
                  <a:pt x="8894" y="4389"/>
                  <a:pt x="8361" y="4882"/>
                </a:cubicBezTo>
                <a:cubicBezTo>
                  <a:pt x="8234" y="5009"/>
                  <a:pt x="8139" y="5135"/>
                  <a:pt x="8012" y="5294"/>
                </a:cubicBezTo>
                <a:cubicBezTo>
                  <a:pt x="7537" y="5610"/>
                  <a:pt x="6967" y="5800"/>
                  <a:pt x="6397" y="5864"/>
                </a:cubicBezTo>
                <a:cubicBezTo>
                  <a:pt x="6313" y="5872"/>
                  <a:pt x="6229" y="5875"/>
                  <a:pt x="6144" y="5875"/>
                </a:cubicBezTo>
                <a:cubicBezTo>
                  <a:pt x="5630" y="5875"/>
                  <a:pt x="5104" y="5747"/>
                  <a:pt x="4598" y="5747"/>
                </a:cubicBezTo>
                <a:cubicBezTo>
                  <a:pt x="4211" y="5747"/>
                  <a:pt x="3835" y="5822"/>
                  <a:pt x="3484" y="6085"/>
                </a:cubicBezTo>
                <a:cubicBezTo>
                  <a:pt x="2755" y="6655"/>
                  <a:pt x="2375" y="7637"/>
                  <a:pt x="1995" y="8461"/>
                </a:cubicBezTo>
                <a:cubicBezTo>
                  <a:pt x="1583" y="9474"/>
                  <a:pt x="1235" y="10487"/>
                  <a:pt x="982" y="11532"/>
                </a:cubicBezTo>
                <a:cubicBezTo>
                  <a:pt x="0" y="15618"/>
                  <a:pt x="127" y="19956"/>
                  <a:pt x="1393" y="23947"/>
                </a:cubicBezTo>
                <a:cubicBezTo>
                  <a:pt x="2629" y="27747"/>
                  <a:pt x="4814" y="31357"/>
                  <a:pt x="7727" y="34081"/>
                </a:cubicBezTo>
                <a:cubicBezTo>
                  <a:pt x="8487" y="34809"/>
                  <a:pt x="9342" y="35442"/>
                  <a:pt x="10292" y="35917"/>
                </a:cubicBezTo>
                <a:cubicBezTo>
                  <a:pt x="11243" y="36392"/>
                  <a:pt x="12256" y="36741"/>
                  <a:pt x="13301" y="36994"/>
                </a:cubicBezTo>
                <a:cubicBezTo>
                  <a:pt x="15023" y="37393"/>
                  <a:pt x="16804" y="37655"/>
                  <a:pt x="18582" y="37655"/>
                </a:cubicBezTo>
                <a:cubicBezTo>
                  <a:pt x="19060" y="37655"/>
                  <a:pt x="19538" y="37636"/>
                  <a:pt x="20015" y="37596"/>
                </a:cubicBezTo>
                <a:cubicBezTo>
                  <a:pt x="24005" y="37279"/>
                  <a:pt x="27489" y="35252"/>
                  <a:pt x="30276" y="32497"/>
                </a:cubicBezTo>
                <a:cubicBezTo>
                  <a:pt x="31669" y="31072"/>
                  <a:pt x="32904" y="29520"/>
                  <a:pt x="34013" y="27874"/>
                </a:cubicBezTo>
                <a:cubicBezTo>
                  <a:pt x="35248" y="26100"/>
                  <a:pt x="36229" y="24168"/>
                  <a:pt x="36894" y="22110"/>
                </a:cubicBezTo>
                <a:cubicBezTo>
                  <a:pt x="38161" y="18246"/>
                  <a:pt x="38225" y="13908"/>
                  <a:pt x="36704" y="10107"/>
                </a:cubicBezTo>
                <a:cubicBezTo>
                  <a:pt x="35343" y="6719"/>
                  <a:pt x="32873" y="3774"/>
                  <a:pt x="29611" y="2127"/>
                </a:cubicBezTo>
                <a:cubicBezTo>
                  <a:pt x="27679" y="1177"/>
                  <a:pt x="25557" y="670"/>
                  <a:pt x="23435" y="353"/>
                </a:cubicBezTo>
                <a:cubicBezTo>
                  <a:pt x="22897" y="290"/>
                  <a:pt x="22327" y="227"/>
                  <a:pt x="21788" y="132"/>
                </a:cubicBezTo>
                <a:cubicBezTo>
                  <a:pt x="21441" y="88"/>
                  <a:pt x="21034" y="0"/>
                  <a:pt x="20649"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1" i="0" u="none" strike="noStrike" cap="none">
                <a:solidFill>
                  <a:srgbClr val="FFFFFF"/>
                </a:solidFill>
                <a:latin typeface="Roboto"/>
                <a:ea typeface="Roboto"/>
                <a:cs typeface="Roboto"/>
                <a:sym typeface="Roboto"/>
              </a:rPr>
              <a:t>Captura consecuencias estructurales del sistema de jerarquías sociales </a:t>
            </a:r>
            <a:endParaRPr sz="1300" b="1" i="0" u="none" strike="noStrike" cap="none">
              <a:solidFill>
                <a:srgbClr val="FFFFFF"/>
              </a:solidFill>
              <a:latin typeface="Roboto"/>
              <a:ea typeface="Roboto"/>
              <a:cs typeface="Roboto"/>
              <a:sym typeface="Roboto"/>
            </a:endParaRPr>
          </a:p>
        </p:txBody>
      </p:sp>
      <p:sp>
        <p:nvSpPr>
          <p:cNvPr id="1567" name="Google Shape;1567;g33533d8eb05_0_1893"/>
          <p:cNvSpPr/>
          <p:nvPr/>
        </p:nvSpPr>
        <p:spPr>
          <a:xfrm>
            <a:off x="4681066" y="1652287"/>
            <a:ext cx="2292891" cy="1886953"/>
          </a:xfrm>
          <a:custGeom>
            <a:avLst/>
            <a:gdLst/>
            <a:ahLst/>
            <a:cxnLst/>
            <a:rect l="l" t="t" r="r" b="b"/>
            <a:pathLst>
              <a:path w="48455" h="46843" extrusionOk="0">
                <a:moveTo>
                  <a:pt x="29392" y="1"/>
                </a:moveTo>
                <a:cubicBezTo>
                  <a:pt x="28835" y="1"/>
                  <a:pt x="28274" y="34"/>
                  <a:pt x="27711" y="104"/>
                </a:cubicBezTo>
                <a:cubicBezTo>
                  <a:pt x="27110" y="168"/>
                  <a:pt x="26540" y="263"/>
                  <a:pt x="25938" y="389"/>
                </a:cubicBezTo>
                <a:cubicBezTo>
                  <a:pt x="25685" y="453"/>
                  <a:pt x="25400" y="548"/>
                  <a:pt x="25146" y="643"/>
                </a:cubicBezTo>
                <a:cubicBezTo>
                  <a:pt x="25020" y="674"/>
                  <a:pt x="24925" y="706"/>
                  <a:pt x="24798" y="769"/>
                </a:cubicBezTo>
                <a:cubicBezTo>
                  <a:pt x="24735" y="769"/>
                  <a:pt x="24640" y="801"/>
                  <a:pt x="24576" y="833"/>
                </a:cubicBezTo>
                <a:cubicBezTo>
                  <a:pt x="24576" y="833"/>
                  <a:pt x="24272" y="954"/>
                  <a:pt x="24280" y="954"/>
                </a:cubicBezTo>
                <a:cubicBezTo>
                  <a:pt x="24282" y="954"/>
                  <a:pt x="24304" y="947"/>
                  <a:pt x="24354" y="928"/>
                </a:cubicBezTo>
                <a:lnTo>
                  <a:pt x="24354" y="928"/>
                </a:lnTo>
                <a:cubicBezTo>
                  <a:pt x="23753" y="1181"/>
                  <a:pt x="23246" y="1783"/>
                  <a:pt x="23468" y="2448"/>
                </a:cubicBezTo>
                <a:cubicBezTo>
                  <a:pt x="23651" y="2945"/>
                  <a:pt x="24137" y="3399"/>
                  <a:pt x="24675" y="3399"/>
                </a:cubicBezTo>
                <a:cubicBezTo>
                  <a:pt x="24788" y="3399"/>
                  <a:pt x="24904" y="3379"/>
                  <a:pt x="25020" y="3334"/>
                </a:cubicBezTo>
                <a:cubicBezTo>
                  <a:pt x="25495" y="3113"/>
                  <a:pt x="26033" y="2986"/>
                  <a:pt x="26571" y="2859"/>
                </a:cubicBezTo>
                <a:cubicBezTo>
                  <a:pt x="26825" y="2796"/>
                  <a:pt x="27078" y="2733"/>
                  <a:pt x="27331" y="2669"/>
                </a:cubicBezTo>
                <a:lnTo>
                  <a:pt x="27680" y="2638"/>
                </a:lnTo>
                <a:cubicBezTo>
                  <a:pt x="27680" y="2638"/>
                  <a:pt x="27711" y="2606"/>
                  <a:pt x="27743" y="2606"/>
                </a:cubicBezTo>
                <a:lnTo>
                  <a:pt x="27933" y="2606"/>
                </a:lnTo>
                <a:cubicBezTo>
                  <a:pt x="28471" y="2543"/>
                  <a:pt x="28978" y="2511"/>
                  <a:pt x="29517" y="2511"/>
                </a:cubicBezTo>
                <a:cubicBezTo>
                  <a:pt x="29770" y="2543"/>
                  <a:pt x="30023" y="2543"/>
                  <a:pt x="30277" y="2574"/>
                </a:cubicBezTo>
                <a:cubicBezTo>
                  <a:pt x="30435" y="2574"/>
                  <a:pt x="30562" y="2574"/>
                  <a:pt x="30720" y="2606"/>
                </a:cubicBezTo>
                <a:lnTo>
                  <a:pt x="30878" y="2606"/>
                </a:lnTo>
                <a:cubicBezTo>
                  <a:pt x="30910" y="2606"/>
                  <a:pt x="31005" y="2638"/>
                  <a:pt x="31037" y="2638"/>
                </a:cubicBezTo>
                <a:lnTo>
                  <a:pt x="31100" y="2638"/>
                </a:lnTo>
                <a:cubicBezTo>
                  <a:pt x="31163" y="2669"/>
                  <a:pt x="31258" y="2669"/>
                  <a:pt x="31322" y="2669"/>
                </a:cubicBezTo>
                <a:cubicBezTo>
                  <a:pt x="31448" y="2701"/>
                  <a:pt x="31575" y="2733"/>
                  <a:pt x="31702" y="2764"/>
                </a:cubicBezTo>
                <a:cubicBezTo>
                  <a:pt x="31955" y="2796"/>
                  <a:pt x="32240" y="2859"/>
                  <a:pt x="32525" y="2954"/>
                </a:cubicBezTo>
                <a:cubicBezTo>
                  <a:pt x="33032" y="3081"/>
                  <a:pt x="33539" y="3239"/>
                  <a:pt x="34045" y="3429"/>
                </a:cubicBezTo>
                <a:cubicBezTo>
                  <a:pt x="34140" y="3461"/>
                  <a:pt x="34267" y="3524"/>
                  <a:pt x="34362" y="3556"/>
                </a:cubicBezTo>
                <a:cubicBezTo>
                  <a:pt x="34394" y="3556"/>
                  <a:pt x="34425" y="3588"/>
                  <a:pt x="34457" y="3588"/>
                </a:cubicBezTo>
                <a:cubicBezTo>
                  <a:pt x="34710" y="3714"/>
                  <a:pt x="34932" y="3809"/>
                  <a:pt x="35185" y="3936"/>
                </a:cubicBezTo>
                <a:cubicBezTo>
                  <a:pt x="35629" y="4158"/>
                  <a:pt x="36072" y="4411"/>
                  <a:pt x="36484" y="4665"/>
                </a:cubicBezTo>
                <a:cubicBezTo>
                  <a:pt x="36927" y="4918"/>
                  <a:pt x="37339" y="5203"/>
                  <a:pt x="37751" y="5520"/>
                </a:cubicBezTo>
                <a:cubicBezTo>
                  <a:pt x="37782" y="5551"/>
                  <a:pt x="37814" y="5583"/>
                  <a:pt x="37877" y="5615"/>
                </a:cubicBezTo>
                <a:cubicBezTo>
                  <a:pt x="37972" y="5678"/>
                  <a:pt x="38067" y="5773"/>
                  <a:pt x="38162" y="5836"/>
                </a:cubicBezTo>
                <a:cubicBezTo>
                  <a:pt x="38352" y="5995"/>
                  <a:pt x="38542" y="6185"/>
                  <a:pt x="38764" y="6343"/>
                </a:cubicBezTo>
                <a:cubicBezTo>
                  <a:pt x="39492" y="7008"/>
                  <a:pt x="40189" y="7736"/>
                  <a:pt x="40822" y="8496"/>
                </a:cubicBezTo>
                <a:cubicBezTo>
                  <a:pt x="40949" y="8655"/>
                  <a:pt x="41107" y="8813"/>
                  <a:pt x="41234" y="8972"/>
                </a:cubicBezTo>
                <a:cubicBezTo>
                  <a:pt x="41266" y="9003"/>
                  <a:pt x="41297" y="9098"/>
                  <a:pt x="41329" y="9130"/>
                </a:cubicBezTo>
                <a:cubicBezTo>
                  <a:pt x="41424" y="9257"/>
                  <a:pt x="41519" y="9352"/>
                  <a:pt x="41582" y="9478"/>
                </a:cubicBezTo>
                <a:cubicBezTo>
                  <a:pt x="41867" y="9858"/>
                  <a:pt x="42121" y="10270"/>
                  <a:pt x="42374" y="10650"/>
                </a:cubicBezTo>
                <a:cubicBezTo>
                  <a:pt x="42913" y="11505"/>
                  <a:pt x="43356" y="12360"/>
                  <a:pt x="43768" y="13247"/>
                </a:cubicBezTo>
                <a:cubicBezTo>
                  <a:pt x="43799" y="13373"/>
                  <a:pt x="43863" y="13469"/>
                  <a:pt x="43894" y="13564"/>
                </a:cubicBezTo>
                <a:cubicBezTo>
                  <a:pt x="43926" y="13627"/>
                  <a:pt x="43926" y="13659"/>
                  <a:pt x="43958" y="13722"/>
                </a:cubicBezTo>
                <a:cubicBezTo>
                  <a:pt x="44053" y="13944"/>
                  <a:pt x="44148" y="14197"/>
                  <a:pt x="44243" y="14419"/>
                </a:cubicBezTo>
                <a:cubicBezTo>
                  <a:pt x="44401" y="14894"/>
                  <a:pt x="44559" y="15369"/>
                  <a:pt x="44686" y="15844"/>
                </a:cubicBezTo>
                <a:cubicBezTo>
                  <a:pt x="44971" y="16762"/>
                  <a:pt x="45193" y="17712"/>
                  <a:pt x="45351" y="18662"/>
                </a:cubicBezTo>
                <a:cubicBezTo>
                  <a:pt x="45351" y="18757"/>
                  <a:pt x="45383" y="18884"/>
                  <a:pt x="45383" y="18979"/>
                </a:cubicBezTo>
                <a:cubicBezTo>
                  <a:pt x="45414" y="19042"/>
                  <a:pt x="45414" y="19169"/>
                  <a:pt x="45414" y="19201"/>
                </a:cubicBezTo>
                <a:cubicBezTo>
                  <a:pt x="45446" y="19454"/>
                  <a:pt x="45478" y="19676"/>
                  <a:pt x="45509" y="19897"/>
                </a:cubicBezTo>
                <a:cubicBezTo>
                  <a:pt x="45541" y="20372"/>
                  <a:pt x="45573" y="20847"/>
                  <a:pt x="45604" y="21322"/>
                </a:cubicBezTo>
                <a:cubicBezTo>
                  <a:pt x="45636" y="22304"/>
                  <a:pt x="45604" y="23286"/>
                  <a:pt x="45509" y="24268"/>
                </a:cubicBezTo>
                <a:cubicBezTo>
                  <a:pt x="45478" y="24489"/>
                  <a:pt x="45446" y="24743"/>
                  <a:pt x="45414" y="24964"/>
                </a:cubicBezTo>
                <a:cubicBezTo>
                  <a:pt x="45414" y="24996"/>
                  <a:pt x="45414" y="25028"/>
                  <a:pt x="45414" y="25091"/>
                </a:cubicBezTo>
                <a:cubicBezTo>
                  <a:pt x="45383" y="25218"/>
                  <a:pt x="45383" y="25376"/>
                  <a:pt x="45351" y="25503"/>
                </a:cubicBezTo>
                <a:cubicBezTo>
                  <a:pt x="45256" y="25978"/>
                  <a:pt x="45193" y="26421"/>
                  <a:pt x="45066" y="26864"/>
                </a:cubicBezTo>
                <a:cubicBezTo>
                  <a:pt x="44844" y="27783"/>
                  <a:pt x="44591" y="28701"/>
                  <a:pt x="44274" y="29588"/>
                </a:cubicBezTo>
                <a:cubicBezTo>
                  <a:pt x="44179" y="29778"/>
                  <a:pt x="44116" y="30000"/>
                  <a:pt x="44021" y="30221"/>
                </a:cubicBezTo>
                <a:cubicBezTo>
                  <a:pt x="43990" y="30315"/>
                  <a:pt x="43958" y="30409"/>
                  <a:pt x="43896" y="30503"/>
                </a:cubicBezTo>
                <a:lnTo>
                  <a:pt x="43896" y="30503"/>
                </a:lnTo>
                <a:cubicBezTo>
                  <a:pt x="43915" y="30455"/>
                  <a:pt x="43929" y="30415"/>
                  <a:pt x="43929" y="30415"/>
                </a:cubicBezTo>
                <a:lnTo>
                  <a:pt x="43929" y="30415"/>
                </a:lnTo>
                <a:cubicBezTo>
                  <a:pt x="43929" y="30415"/>
                  <a:pt x="43919" y="30440"/>
                  <a:pt x="43894" y="30506"/>
                </a:cubicBezTo>
                <a:cubicBezTo>
                  <a:pt x="43895" y="30505"/>
                  <a:pt x="43896" y="30504"/>
                  <a:pt x="43896" y="30503"/>
                </a:cubicBezTo>
                <a:lnTo>
                  <a:pt x="43896" y="30503"/>
                </a:lnTo>
                <a:cubicBezTo>
                  <a:pt x="43873" y="30564"/>
                  <a:pt x="43844" y="30639"/>
                  <a:pt x="43831" y="30665"/>
                </a:cubicBezTo>
                <a:cubicBezTo>
                  <a:pt x="43641" y="31076"/>
                  <a:pt x="43451" y="31488"/>
                  <a:pt x="43229" y="31900"/>
                </a:cubicBezTo>
                <a:cubicBezTo>
                  <a:pt x="42818" y="32723"/>
                  <a:pt x="42343" y="33547"/>
                  <a:pt x="41804" y="34338"/>
                </a:cubicBezTo>
                <a:cubicBezTo>
                  <a:pt x="41551" y="34718"/>
                  <a:pt x="41297" y="35098"/>
                  <a:pt x="41012" y="35478"/>
                </a:cubicBezTo>
                <a:cubicBezTo>
                  <a:pt x="40981" y="35510"/>
                  <a:pt x="40949" y="35573"/>
                  <a:pt x="40917" y="35605"/>
                </a:cubicBezTo>
                <a:cubicBezTo>
                  <a:pt x="40917" y="35605"/>
                  <a:pt x="40886" y="35637"/>
                  <a:pt x="40886" y="35637"/>
                </a:cubicBezTo>
                <a:cubicBezTo>
                  <a:pt x="40854" y="35700"/>
                  <a:pt x="40727" y="35827"/>
                  <a:pt x="40727" y="35858"/>
                </a:cubicBezTo>
                <a:cubicBezTo>
                  <a:pt x="40569" y="36017"/>
                  <a:pt x="40442" y="36207"/>
                  <a:pt x="40284" y="36365"/>
                </a:cubicBezTo>
                <a:cubicBezTo>
                  <a:pt x="39682" y="37093"/>
                  <a:pt x="39017" y="37759"/>
                  <a:pt x="38352" y="38424"/>
                </a:cubicBezTo>
                <a:cubicBezTo>
                  <a:pt x="38004" y="38740"/>
                  <a:pt x="37655" y="39057"/>
                  <a:pt x="37275" y="39342"/>
                </a:cubicBezTo>
                <a:cubicBezTo>
                  <a:pt x="37117" y="39469"/>
                  <a:pt x="36959" y="39595"/>
                  <a:pt x="36800" y="39754"/>
                </a:cubicBezTo>
                <a:cubicBezTo>
                  <a:pt x="36769" y="39785"/>
                  <a:pt x="36705" y="39817"/>
                  <a:pt x="36674" y="39849"/>
                </a:cubicBezTo>
                <a:cubicBezTo>
                  <a:pt x="36579" y="39912"/>
                  <a:pt x="36484" y="39975"/>
                  <a:pt x="36389" y="40070"/>
                </a:cubicBezTo>
                <a:cubicBezTo>
                  <a:pt x="35629" y="40609"/>
                  <a:pt x="34837" y="41147"/>
                  <a:pt x="34014" y="41622"/>
                </a:cubicBezTo>
                <a:cubicBezTo>
                  <a:pt x="33539" y="41875"/>
                  <a:pt x="33032" y="42161"/>
                  <a:pt x="32525" y="42414"/>
                </a:cubicBezTo>
                <a:cubicBezTo>
                  <a:pt x="32272" y="42509"/>
                  <a:pt x="32050" y="42604"/>
                  <a:pt x="31828" y="42731"/>
                </a:cubicBezTo>
                <a:cubicBezTo>
                  <a:pt x="31765" y="42762"/>
                  <a:pt x="31670" y="42794"/>
                  <a:pt x="31607" y="42826"/>
                </a:cubicBezTo>
                <a:lnTo>
                  <a:pt x="31575" y="42826"/>
                </a:lnTo>
                <a:cubicBezTo>
                  <a:pt x="31448" y="42889"/>
                  <a:pt x="31322" y="42921"/>
                  <a:pt x="31195" y="42984"/>
                </a:cubicBezTo>
                <a:cubicBezTo>
                  <a:pt x="30213" y="43364"/>
                  <a:pt x="29200" y="43681"/>
                  <a:pt x="28186" y="43902"/>
                </a:cubicBezTo>
                <a:cubicBezTo>
                  <a:pt x="27680" y="44029"/>
                  <a:pt x="27205" y="44124"/>
                  <a:pt x="26698" y="44187"/>
                </a:cubicBezTo>
                <a:cubicBezTo>
                  <a:pt x="26571" y="44219"/>
                  <a:pt x="26476" y="44251"/>
                  <a:pt x="26350" y="44251"/>
                </a:cubicBezTo>
                <a:lnTo>
                  <a:pt x="26318" y="44251"/>
                </a:lnTo>
                <a:cubicBezTo>
                  <a:pt x="26286" y="44251"/>
                  <a:pt x="26286" y="44251"/>
                  <a:pt x="26223" y="44282"/>
                </a:cubicBezTo>
                <a:cubicBezTo>
                  <a:pt x="25970" y="44314"/>
                  <a:pt x="25716" y="44314"/>
                  <a:pt x="25463" y="44346"/>
                </a:cubicBezTo>
                <a:cubicBezTo>
                  <a:pt x="24808" y="44407"/>
                  <a:pt x="24154" y="44442"/>
                  <a:pt x="23500" y="44442"/>
                </a:cubicBezTo>
                <a:cubicBezTo>
                  <a:pt x="23141" y="44442"/>
                  <a:pt x="22782" y="44431"/>
                  <a:pt x="22423" y="44409"/>
                </a:cubicBezTo>
                <a:cubicBezTo>
                  <a:pt x="21916" y="44377"/>
                  <a:pt x="21409" y="44346"/>
                  <a:pt x="20903" y="44282"/>
                </a:cubicBezTo>
                <a:cubicBezTo>
                  <a:pt x="20871" y="44282"/>
                  <a:pt x="20744" y="44251"/>
                  <a:pt x="20681" y="44251"/>
                </a:cubicBezTo>
                <a:cubicBezTo>
                  <a:pt x="20618" y="44251"/>
                  <a:pt x="20459" y="44219"/>
                  <a:pt x="20428" y="44219"/>
                </a:cubicBezTo>
                <a:cubicBezTo>
                  <a:pt x="20174" y="44187"/>
                  <a:pt x="19921" y="44124"/>
                  <a:pt x="19667" y="44092"/>
                </a:cubicBezTo>
                <a:cubicBezTo>
                  <a:pt x="18654" y="43902"/>
                  <a:pt x="17672" y="43649"/>
                  <a:pt x="16722" y="43332"/>
                </a:cubicBezTo>
                <a:cubicBezTo>
                  <a:pt x="16247" y="43174"/>
                  <a:pt x="15772" y="42984"/>
                  <a:pt x="15297" y="42794"/>
                </a:cubicBezTo>
                <a:cubicBezTo>
                  <a:pt x="15265" y="42794"/>
                  <a:pt x="15234" y="42794"/>
                  <a:pt x="15234" y="42762"/>
                </a:cubicBezTo>
                <a:cubicBezTo>
                  <a:pt x="15202" y="42762"/>
                  <a:pt x="15202" y="42762"/>
                  <a:pt x="15170" y="42731"/>
                </a:cubicBezTo>
                <a:cubicBezTo>
                  <a:pt x="15075" y="42699"/>
                  <a:pt x="14949" y="42667"/>
                  <a:pt x="14854" y="42604"/>
                </a:cubicBezTo>
                <a:cubicBezTo>
                  <a:pt x="14632" y="42509"/>
                  <a:pt x="14379" y="42382"/>
                  <a:pt x="14157" y="42256"/>
                </a:cubicBezTo>
                <a:cubicBezTo>
                  <a:pt x="13270" y="41844"/>
                  <a:pt x="12415" y="41337"/>
                  <a:pt x="11592" y="40767"/>
                </a:cubicBezTo>
                <a:cubicBezTo>
                  <a:pt x="11402" y="40640"/>
                  <a:pt x="11243" y="40514"/>
                  <a:pt x="11053" y="40387"/>
                </a:cubicBezTo>
                <a:cubicBezTo>
                  <a:pt x="10958" y="40324"/>
                  <a:pt x="10895" y="40260"/>
                  <a:pt x="10800" y="40197"/>
                </a:cubicBezTo>
                <a:cubicBezTo>
                  <a:pt x="10737" y="40165"/>
                  <a:pt x="10705" y="40134"/>
                  <a:pt x="10673" y="40102"/>
                </a:cubicBezTo>
                <a:cubicBezTo>
                  <a:pt x="10293" y="39817"/>
                  <a:pt x="9945" y="39500"/>
                  <a:pt x="9597" y="39184"/>
                </a:cubicBezTo>
                <a:cubicBezTo>
                  <a:pt x="8900" y="38550"/>
                  <a:pt x="8235" y="37885"/>
                  <a:pt x="7633" y="37188"/>
                </a:cubicBezTo>
                <a:cubicBezTo>
                  <a:pt x="7475" y="37030"/>
                  <a:pt x="7317" y="36840"/>
                  <a:pt x="7190" y="36682"/>
                </a:cubicBezTo>
                <a:cubicBezTo>
                  <a:pt x="7127" y="36587"/>
                  <a:pt x="7063" y="36523"/>
                  <a:pt x="7000" y="36428"/>
                </a:cubicBezTo>
                <a:cubicBezTo>
                  <a:pt x="6968" y="36397"/>
                  <a:pt x="6937" y="36333"/>
                  <a:pt x="6905" y="36302"/>
                </a:cubicBezTo>
                <a:lnTo>
                  <a:pt x="6873" y="36302"/>
                </a:lnTo>
                <a:cubicBezTo>
                  <a:pt x="6873" y="36270"/>
                  <a:pt x="6873" y="36270"/>
                  <a:pt x="6841" y="36270"/>
                </a:cubicBezTo>
                <a:cubicBezTo>
                  <a:pt x="6588" y="35890"/>
                  <a:pt x="6303" y="35542"/>
                  <a:pt x="6050" y="35162"/>
                </a:cubicBezTo>
                <a:cubicBezTo>
                  <a:pt x="5543" y="34370"/>
                  <a:pt x="5068" y="33547"/>
                  <a:pt x="4656" y="32723"/>
                </a:cubicBezTo>
                <a:cubicBezTo>
                  <a:pt x="4435" y="32311"/>
                  <a:pt x="4245" y="31900"/>
                  <a:pt x="4086" y="31488"/>
                </a:cubicBezTo>
                <a:cubicBezTo>
                  <a:pt x="4049" y="31414"/>
                  <a:pt x="4036" y="31388"/>
                  <a:pt x="4034" y="31388"/>
                </a:cubicBezTo>
                <a:lnTo>
                  <a:pt x="4034" y="31388"/>
                </a:lnTo>
                <a:cubicBezTo>
                  <a:pt x="4032" y="31388"/>
                  <a:pt x="4041" y="31412"/>
                  <a:pt x="4047" y="31439"/>
                </a:cubicBezTo>
                <a:lnTo>
                  <a:pt x="4047" y="31439"/>
                </a:lnTo>
                <a:cubicBezTo>
                  <a:pt x="4036" y="31404"/>
                  <a:pt x="4014" y="31375"/>
                  <a:pt x="3991" y="31330"/>
                </a:cubicBezTo>
                <a:cubicBezTo>
                  <a:pt x="3960" y="31235"/>
                  <a:pt x="3928" y="31140"/>
                  <a:pt x="3896" y="31045"/>
                </a:cubicBezTo>
                <a:cubicBezTo>
                  <a:pt x="3801" y="30823"/>
                  <a:pt x="3706" y="30601"/>
                  <a:pt x="3643" y="30348"/>
                </a:cubicBezTo>
                <a:cubicBezTo>
                  <a:pt x="3326" y="29461"/>
                  <a:pt x="3073" y="28575"/>
                  <a:pt x="2883" y="27656"/>
                </a:cubicBezTo>
                <a:cubicBezTo>
                  <a:pt x="2788" y="27213"/>
                  <a:pt x="2693" y="26769"/>
                  <a:pt x="2630" y="26326"/>
                </a:cubicBezTo>
                <a:cubicBezTo>
                  <a:pt x="2630" y="26294"/>
                  <a:pt x="2630" y="26231"/>
                  <a:pt x="2630" y="26168"/>
                </a:cubicBezTo>
                <a:cubicBezTo>
                  <a:pt x="2598" y="26168"/>
                  <a:pt x="2598" y="26136"/>
                  <a:pt x="2598" y="26104"/>
                </a:cubicBezTo>
                <a:cubicBezTo>
                  <a:pt x="2598" y="26009"/>
                  <a:pt x="2566" y="25914"/>
                  <a:pt x="2566" y="25788"/>
                </a:cubicBezTo>
                <a:cubicBezTo>
                  <a:pt x="2534" y="25534"/>
                  <a:pt x="2534" y="25281"/>
                  <a:pt x="2503" y="25028"/>
                </a:cubicBezTo>
                <a:cubicBezTo>
                  <a:pt x="2439" y="24046"/>
                  <a:pt x="2439" y="23064"/>
                  <a:pt x="2503" y="22082"/>
                </a:cubicBezTo>
                <a:cubicBezTo>
                  <a:pt x="2630" y="20246"/>
                  <a:pt x="3010" y="18377"/>
                  <a:pt x="3643" y="16509"/>
                </a:cubicBezTo>
                <a:cubicBezTo>
                  <a:pt x="4245" y="14735"/>
                  <a:pt x="5068" y="13025"/>
                  <a:pt x="6145" y="11410"/>
                </a:cubicBezTo>
                <a:cubicBezTo>
                  <a:pt x="6398" y="11030"/>
                  <a:pt x="6651" y="10650"/>
                  <a:pt x="6937" y="10302"/>
                </a:cubicBezTo>
                <a:cubicBezTo>
                  <a:pt x="7222" y="9922"/>
                  <a:pt x="7475" y="9478"/>
                  <a:pt x="7760" y="9098"/>
                </a:cubicBezTo>
                <a:cubicBezTo>
                  <a:pt x="7950" y="8782"/>
                  <a:pt x="7823" y="8370"/>
                  <a:pt x="7570" y="8148"/>
                </a:cubicBezTo>
                <a:cubicBezTo>
                  <a:pt x="7447" y="8053"/>
                  <a:pt x="7307" y="8010"/>
                  <a:pt x="7165" y="8010"/>
                </a:cubicBezTo>
                <a:cubicBezTo>
                  <a:pt x="6976" y="8010"/>
                  <a:pt x="6782" y="8085"/>
                  <a:pt x="6620" y="8211"/>
                </a:cubicBezTo>
                <a:cubicBezTo>
                  <a:pt x="6240" y="8560"/>
                  <a:pt x="5860" y="8877"/>
                  <a:pt x="5543" y="9288"/>
                </a:cubicBezTo>
                <a:cubicBezTo>
                  <a:pt x="5195" y="9700"/>
                  <a:pt x="4846" y="10143"/>
                  <a:pt x="4530" y="10587"/>
                </a:cubicBezTo>
                <a:cubicBezTo>
                  <a:pt x="3960" y="11410"/>
                  <a:pt x="3421" y="12265"/>
                  <a:pt x="2946" y="13152"/>
                </a:cubicBezTo>
                <a:cubicBezTo>
                  <a:pt x="1996" y="14989"/>
                  <a:pt x="1299" y="16952"/>
                  <a:pt x="856" y="18979"/>
                </a:cubicBezTo>
                <a:cubicBezTo>
                  <a:pt x="1" y="23001"/>
                  <a:pt x="191" y="27244"/>
                  <a:pt x="1553" y="31140"/>
                </a:cubicBezTo>
                <a:cubicBezTo>
                  <a:pt x="2851" y="34908"/>
                  <a:pt x="5100" y="38360"/>
                  <a:pt x="8045" y="41020"/>
                </a:cubicBezTo>
                <a:cubicBezTo>
                  <a:pt x="11180" y="43839"/>
                  <a:pt x="15139" y="45739"/>
                  <a:pt x="19287" y="46467"/>
                </a:cubicBezTo>
                <a:cubicBezTo>
                  <a:pt x="20697" y="46716"/>
                  <a:pt x="22128" y="46843"/>
                  <a:pt x="23556" y="46843"/>
                </a:cubicBezTo>
                <a:cubicBezTo>
                  <a:pt x="26491" y="46843"/>
                  <a:pt x="29419" y="46308"/>
                  <a:pt x="32145" y="45201"/>
                </a:cubicBezTo>
                <a:cubicBezTo>
                  <a:pt x="36040" y="43617"/>
                  <a:pt x="39524" y="41115"/>
                  <a:pt x="42216" y="37885"/>
                </a:cubicBezTo>
                <a:cubicBezTo>
                  <a:pt x="44781" y="34813"/>
                  <a:pt x="46681" y="31140"/>
                  <a:pt x="47536" y="27213"/>
                </a:cubicBezTo>
                <a:cubicBezTo>
                  <a:pt x="48455" y="23159"/>
                  <a:pt x="48265" y="18821"/>
                  <a:pt x="46998" y="14799"/>
                </a:cubicBezTo>
                <a:cubicBezTo>
                  <a:pt x="45763" y="10808"/>
                  <a:pt x="43451" y="7071"/>
                  <a:pt x="40252" y="4316"/>
                </a:cubicBezTo>
                <a:cubicBezTo>
                  <a:pt x="37223" y="1732"/>
                  <a:pt x="33389" y="1"/>
                  <a:pt x="29392"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g33533d8eb05_0_1893"/>
          <p:cNvSpPr/>
          <p:nvPr/>
        </p:nvSpPr>
        <p:spPr>
          <a:xfrm>
            <a:off x="8871120" y="1854638"/>
            <a:ext cx="1861285" cy="1494884"/>
          </a:xfrm>
          <a:custGeom>
            <a:avLst/>
            <a:gdLst/>
            <a:ahLst/>
            <a:cxnLst/>
            <a:rect l="l" t="t" r="r" b="b"/>
            <a:pathLst>
              <a:path w="39334" h="37110" extrusionOk="0">
                <a:moveTo>
                  <a:pt x="22118" y="0"/>
                </a:moveTo>
                <a:cubicBezTo>
                  <a:pt x="21321" y="0"/>
                  <a:pt x="20559" y="263"/>
                  <a:pt x="20111" y="1035"/>
                </a:cubicBezTo>
                <a:cubicBezTo>
                  <a:pt x="19826" y="1478"/>
                  <a:pt x="19731" y="1985"/>
                  <a:pt x="19604" y="2492"/>
                </a:cubicBezTo>
                <a:cubicBezTo>
                  <a:pt x="19445" y="3030"/>
                  <a:pt x="19287" y="3568"/>
                  <a:pt x="19097" y="4107"/>
                </a:cubicBezTo>
                <a:cubicBezTo>
                  <a:pt x="18939" y="4550"/>
                  <a:pt x="18780" y="5057"/>
                  <a:pt x="18495" y="5500"/>
                </a:cubicBezTo>
                <a:cubicBezTo>
                  <a:pt x="18274" y="5849"/>
                  <a:pt x="17925" y="5975"/>
                  <a:pt x="17514" y="6007"/>
                </a:cubicBezTo>
                <a:cubicBezTo>
                  <a:pt x="16342" y="6102"/>
                  <a:pt x="15170" y="6134"/>
                  <a:pt x="13998" y="6229"/>
                </a:cubicBezTo>
                <a:cubicBezTo>
                  <a:pt x="13397" y="6260"/>
                  <a:pt x="12795" y="6292"/>
                  <a:pt x="12193" y="6324"/>
                </a:cubicBezTo>
                <a:cubicBezTo>
                  <a:pt x="11951" y="6341"/>
                  <a:pt x="11689" y="6368"/>
                  <a:pt x="11435" y="6368"/>
                </a:cubicBezTo>
                <a:cubicBezTo>
                  <a:pt x="11224" y="6368"/>
                  <a:pt x="11018" y="6349"/>
                  <a:pt x="10832" y="6292"/>
                </a:cubicBezTo>
                <a:cubicBezTo>
                  <a:pt x="10483" y="6197"/>
                  <a:pt x="10356" y="5912"/>
                  <a:pt x="10166" y="5627"/>
                </a:cubicBezTo>
                <a:cubicBezTo>
                  <a:pt x="9913" y="5279"/>
                  <a:pt x="9628" y="4899"/>
                  <a:pt x="9185" y="4804"/>
                </a:cubicBezTo>
                <a:cubicBezTo>
                  <a:pt x="9089" y="4777"/>
                  <a:pt x="8996" y="4765"/>
                  <a:pt x="8906" y="4765"/>
                </a:cubicBezTo>
                <a:cubicBezTo>
                  <a:pt x="8460" y="4765"/>
                  <a:pt x="8087" y="5068"/>
                  <a:pt x="7823" y="5437"/>
                </a:cubicBezTo>
                <a:cubicBezTo>
                  <a:pt x="7570" y="5785"/>
                  <a:pt x="7348" y="6102"/>
                  <a:pt x="6968" y="6324"/>
                </a:cubicBezTo>
                <a:cubicBezTo>
                  <a:pt x="6556" y="6545"/>
                  <a:pt x="6144" y="6609"/>
                  <a:pt x="5701" y="6609"/>
                </a:cubicBezTo>
                <a:cubicBezTo>
                  <a:pt x="5686" y="6608"/>
                  <a:pt x="5672" y="6608"/>
                  <a:pt x="5657" y="6608"/>
                </a:cubicBezTo>
                <a:cubicBezTo>
                  <a:pt x="4094" y="6608"/>
                  <a:pt x="2813" y="8268"/>
                  <a:pt x="2123" y="9554"/>
                </a:cubicBezTo>
                <a:cubicBezTo>
                  <a:pt x="1616" y="10504"/>
                  <a:pt x="1204" y="11486"/>
                  <a:pt x="887" y="12467"/>
                </a:cubicBezTo>
                <a:cubicBezTo>
                  <a:pt x="222" y="14463"/>
                  <a:pt x="1" y="16616"/>
                  <a:pt x="159" y="18706"/>
                </a:cubicBezTo>
                <a:cubicBezTo>
                  <a:pt x="444" y="23108"/>
                  <a:pt x="2281" y="27288"/>
                  <a:pt x="5036" y="30582"/>
                </a:cubicBezTo>
                <a:cubicBezTo>
                  <a:pt x="7665" y="33749"/>
                  <a:pt x="11307" y="35871"/>
                  <a:pt x="15265" y="36694"/>
                </a:cubicBezTo>
                <a:cubicBezTo>
                  <a:pt x="16559" y="36972"/>
                  <a:pt x="17875" y="37109"/>
                  <a:pt x="19189" y="37109"/>
                </a:cubicBezTo>
                <a:cubicBezTo>
                  <a:pt x="21767" y="37109"/>
                  <a:pt x="24338" y="36582"/>
                  <a:pt x="26729" y="35554"/>
                </a:cubicBezTo>
                <a:cubicBezTo>
                  <a:pt x="30403" y="33971"/>
                  <a:pt x="33570" y="31374"/>
                  <a:pt x="35818" y="27985"/>
                </a:cubicBezTo>
                <a:cubicBezTo>
                  <a:pt x="38099" y="24438"/>
                  <a:pt x="39334" y="20100"/>
                  <a:pt x="38890" y="15856"/>
                </a:cubicBezTo>
                <a:cubicBezTo>
                  <a:pt x="38479" y="11644"/>
                  <a:pt x="36578" y="7749"/>
                  <a:pt x="33443" y="5025"/>
                </a:cubicBezTo>
                <a:cubicBezTo>
                  <a:pt x="31923" y="3727"/>
                  <a:pt x="30213" y="2682"/>
                  <a:pt x="28408" y="1858"/>
                </a:cubicBezTo>
                <a:cubicBezTo>
                  <a:pt x="27489" y="1478"/>
                  <a:pt x="26571" y="1098"/>
                  <a:pt x="25621" y="813"/>
                </a:cubicBezTo>
                <a:cubicBezTo>
                  <a:pt x="24703" y="497"/>
                  <a:pt x="23752" y="180"/>
                  <a:pt x="22771" y="53"/>
                </a:cubicBezTo>
                <a:cubicBezTo>
                  <a:pt x="22554" y="19"/>
                  <a:pt x="22335" y="0"/>
                  <a:pt x="2211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rgbClr val="FFFFFF"/>
                </a:solidFill>
                <a:latin typeface="Roboto"/>
                <a:ea typeface="Roboto"/>
                <a:cs typeface="Roboto"/>
                <a:sym typeface="Roboto"/>
              </a:rPr>
              <a:t>Devela las consecuencias de la interacción entre ejes de dominación</a:t>
            </a:r>
            <a:endParaRPr sz="1400" b="1" i="0" u="none" strike="noStrike" cap="none">
              <a:solidFill>
                <a:srgbClr val="FFFFFF"/>
              </a:solidFill>
              <a:latin typeface="Roboto"/>
              <a:ea typeface="Roboto"/>
              <a:cs typeface="Roboto"/>
              <a:sym typeface="Roboto"/>
            </a:endParaRPr>
          </a:p>
        </p:txBody>
      </p:sp>
      <p:sp>
        <p:nvSpPr>
          <p:cNvPr id="1569" name="Google Shape;1569;g33533d8eb05_0_1893"/>
          <p:cNvSpPr/>
          <p:nvPr/>
        </p:nvSpPr>
        <p:spPr>
          <a:xfrm>
            <a:off x="8649331" y="1652287"/>
            <a:ext cx="2292891" cy="1886953"/>
          </a:xfrm>
          <a:custGeom>
            <a:avLst/>
            <a:gdLst/>
            <a:ahLst/>
            <a:cxnLst/>
            <a:rect l="l" t="t" r="r" b="b"/>
            <a:pathLst>
              <a:path w="48455" h="46843" extrusionOk="0">
                <a:moveTo>
                  <a:pt x="29392" y="1"/>
                </a:moveTo>
                <a:cubicBezTo>
                  <a:pt x="28834" y="1"/>
                  <a:pt x="28273" y="34"/>
                  <a:pt x="27711" y="104"/>
                </a:cubicBezTo>
                <a:cubicBezTo>
                  <a:pt x="27109" y="168"/>
                  <a:pt x="26539" y="263"/>
                  <a:pt x="25969" y="389"/>
                </a:cubicBezTo>
                <a:cubicBezTo>
                  <a:pt x="25684" y="453"/>
                  <a:pt x="25431" y="548"/>
                  <a:pt x="25146" y="643"/>
                </a:cubicBezTo>
                <a:cubicBezTo>
                  <a:pt x="25051" y="674"/>
                  <a:pt x="24924" y="706"/>
                  <a:pt x="24798" y="769"/>
                </a:cubicBezTo>
                <a:cubicBezTo>
                  <a:pt x="24734" y="769"/>
                  <a:pt x="24671" y="801"/>
                  <a:pt x="24576" y="833"/>
                </a:cubicBezTo>
                <a:cubicBezTo>
                  <a:pt x="24601" y="833"/>
                  <a:pt x="24282" y="954"/>
                  <a:pt x="24283" y="954"/>
                </a:cubicBezTo>
                <a:cubicBezTo>
                  <a:pt x="24283" y="954"/>
                  <a:pt x="24304" y="947"/>
                  <a:pt x="24354" y="928"/>
                </a:cubicBezTo>
                <a:lnTo>
                  <a:pt x="24354" y="928"/>
                </a:lnTo>
                <a:cubicBezTo>
                  <a:pt x="23752" y="1181"/>
                  <a:pt x="23277" y="1783"/>
                  <a:pt x="23499" y="2448"/>
                </a:cubicBezTo>
                <a:cubicBezTo>
                  <a:pt x="23656" y="2945"/>
                  <a:pt x="24137" y="3399"/>
                  <a:pt x="24675" y="3399"/>
                </a:cubicBezTo>
                <a:cubicBezTo>
                  <a:pt x="24788" y="3399"/>
                  <a:pt x="24904" y="3379"/>
                  <a:pt x="25019" y="3334"/>
                </a:cubicBezTo>
                <a:cubicBezTo>
                  <a:pt x="25526" y="3113"/>
                  <a:pt x="26033" y="2986"/>
                  <a:pt x="26571" y="2859"/>
                </a:cubicBezTo>
                <a:cubicBezTo>
                  <a:pt x="26824" y="2796"/>
                  <a:pt x="27078" y="2733"/>
                  <a:pt x="27331" y="2669"/>
                </a:cubicBezTo>
                <a:lnTo>
                  <a:pt x="27679" y="2638"/>
                </a:lnTo>
                <a:cubicBezTo>
                  <a:pt x="27679" y="2638"/>
                  <a:pt x="27711" y="2606"/>
                  <a:pt x="27743" y="2606"/>
                </a:cubicBezTo>
                <a:lnTo>
                  <a:pt x="27964" y="2606"/>
                </a:lnTo>
                <a:cubicBezTo>
                  <a:pt x="28471" y="2543"/>
                  <a:pt x="28978" y="2511"/>
                  <a:pt x="29516" y="2511"/>
                </a:cubicBezTo>
                <a:cubicBezTo>
                  <a:pt x="29770" y="2543"/>
                  <a:pt x="30023" y="2543"/>
                  <a:pt x="30308" y="2574"/>
                </a:cubicBezTo>
                <a:cubicBezTo>
                  <a:pt x="30435" y="2574"/>
                  <a:pt x="30593" y="2574"/>
                  <a:pt x="30720" y="2606"/>
                </a:cubicBezTo>
                <a:lnTo>
                  <a:pt x="30910" y="2606"/>
                </a:lnTo>
                <a:cubicBezTo>
                  <a:pt x="30910" y="2606"/>
                  <a:pt x="31005" y="2638"/>
                  <a:pt x="31036" y="2638"/>
                </a:cubicBezTo>
                <a:lnTo>
                  <a:pt x="31100" y="2638"/>
                </a:lnTo>
                <a:cubicBezTo>
                  <a:pt x="31195" y="2669"/>
                  <a:pt x="31258" y="2669"/>
                  <a:pt x="31353" y="2669"/>
                </a:cubicBezTo>
                <a:cubicBezTo>
                  <a:pt x="31480" y="2701"/>
                  <a:pt x="31575" y="2733"/>
                  <a:pt x="31701" y="2764"/>
                </a:cubicBezTo>
                <a:cubicBezTo>
                  <a:pt x="31986" y="2796"/>
                  <a:pt x="32271" y="2859"/>
                  <a:pt x="32525" y="2954"/>
                </a:cubicBezTo>
                <a:cubicBezTo>
                  <a:pt x="33032" y="3081"/>
                  <a:pt x="33570" y="3239"/>
                  <a:pt x="34045" y="3429"/>
                </a:cubicBezTo>
                <a:cubicBezTo>
                  <a:pt x="34172" y="3461"/>
                  <a:pt x="34267" y="3524"/>
                  <a:pt x="34362" y="3556"/>
                </a:cubicBezTo>
                <a:lnTo>
                  <a:pt x="34393" y="3556"/>
                </a:lnTo>
                <a:cubicBezTo>
                  <a:pt x="34425" y="3556"/>
                  <a:pt x="34457" y="3588"/>
                  <a:pt x="34488" y="3588"/>
                </a:cubicBezTo>
                <a:cubicBezTo>
                  <a:pt x="34710" y="3714"/>
                  <a:pt x="34963" y="3809"/>
                  <a:pt x="35185" y="3936"/>
                </a:cubicBezTo>
                <a:cubicBezTo>
                  <a:pt x="35628" y="4158"/>
                  <a:pt x="36072" y="4411"/>
                  <a:pt x="36515" y="4665"/>
                </a:cubicBezTo>
                <a:cubicBezTo>
                  <a:pt x="36927" y="4918"/>
                  <a:pt x="37338" y="5203"/>
                  <a:pt x="37750" y="5520"/>
                </a:cubicBezTo>
                <a:cubicBezTo>
                  <a:pt x="37782" y="5551"/>
                  <a:pt x="37845" y="5583"/>
                  <a:pt x="37877" y="5615"/>
                </a:cubicBezTo>
                <a:cubicBezTo>
                  <a:pt x="37972" y="5678"/>
                  <a:pt x="38067" y="5773"/>
                  <a:pt x="38162" y="5836"/>
                </a:cubicBezTo>
                <a:cubicBezTo>
                  <a:pt x="38352" y="5995"/>
                  <a:pt x="38574" y="6185"/>
                  <a:pt x="38764" y="6343"/>
                </a:cubicBezTo>
                <a:cubicBezTo>
                  <a:pt x="39492" y="7008"/>
                  <a:pt x="40189" y="7736"/>
                  <a:pt x="40822" y="8496"/>
                </a:cubicBezTo>
                <a:cubicBezTo>
                  <a:pt x="40980" y="8655"/>
                  <a:pt x="41107" y="8813"/>
                  <a:pt x="41234" y="8972"/>
                </a:cubicBezTo>
                <a:cubicBezTo>
                  <a:pt x="41265" y="9003"/>
                  <a:pt x="41329" y="9098"/>
                  <a:pt x="41360" y="9130"/>
                </a:cubicBezTo>
                <a:cubicBezTo>
                  <a:pt x="41424" y="9257"/>
                  <a:pt x="41519" y="9352"/>
                  <a:pt x="41614" y="9478"/>
                </a:cubicBezTo>
                <a:cubicBezTo>
                  <a:pt x="41867" y="9858"/>
                  <a:pt x="42152" y="10270"/>
                  <a:pt x="42406" y="10650"/>
                </a:cubicBezTo>
                <a:cubicBezTo>
                  <a:pt x="42912" y="11505"/>
                  <a:pt x="43356" y="12360"/>
                  <a:pt x="43767" y="13247"/>
                </a:cubicBezTo>
                <a:cubicBezTo>
                  <a:pt x="43831" y="13373"/>
                  <a:pt x="43862" y="13469"/>
                  <a:pt x="43894" y="13564"/>
                </a:cubicBezTo>
                <a:cubicBezTo>
                  <a:pt x="43926" y="13627"/>
                  <a:pt x="43957" y="13659"/>
                  <a:pt x="43957" y="13722"/>
                </a:cubicBezTo>
                <a:cubicBezTo>
                  <a:pt x="44052" y="13944"/>
                  <a:pt x="44147" y="14197"/>
                  <a:pt x="44242" y="14419"/>
                </a:cubicBezTo>
                <a:cubicBezTo>
                  <a:pt x="44401" y="14894"/>
                  <a:pt x="44559" y="15369"/>
                  <a:pt x="44717" y="15844"/>
                </a:cubicBezTo>
                <a:cubicBezTo>
                  <a:pt x="44971" y="16762"/>
                  <a:pt x="45192" y="17712"/>
                  <a:pt x="45351" y="18662"/>
                </a:cubicBezTo>
                <a:cubicBezTo>
                  <a:pt x="45382" y="18757"/>
                  <a:pt x="45382" y="18884"/>
                  <a:pt x="45414" y="18979"/>
                </a:cubicBezTo>
                <a:cubicBezTo>
                  <a:pt x="45414" y="19042"/>
                  <a:pt x="45446" y="19169"/>
                  <a:pt x="45446" y="19201"/>
                </a:cubicBezTo>
                <a:cubicBezTo>
                  <a:pt x="45477" y="19454"/>
                  <a:pt x="45509" y="19676"/>
                  <a:pt x="45509" y="19897"/>
                </a:cubicBezTo>
                <a:cubicBezTo>
                  <a:pt x="45572" y="20372"/>
                  <a:pt x="45604" y="20847"/>
                  <a:pt x="45604" y="21322"/>
                </a:cubicBezTo>
                <a:cubicBezTo>
                  <a:pt x="45636" y="22304"/>
                  <a:pt x="45604" y="23286"/>
                  <a:pt x="45509" y="24268"/>
                </a:cubicBezTo>
                <a:cubicBezTo>
                  <a:pt x="45509" y="24489"/>
                  <a:pt x="45477" y="24743"/>
                  <a:pt x="45446" y="24964"/>
                </a:cubicBezTo>
                <a:cubicBezTo>
                  <a:pt x="45446" y="24996"/>
                  <a:pt x="45414" y="25028"/>
                  <a:pt x="45414" y="25091"/>
                </a:cubicBezTo>
                <a:cubicBezTo>
                  <a:pt x="45414" y="25218"/>
                  <a:pt x="45382" y="25376"/>
                  <a:pt x="45351" y="25503"/>
                </a:cubicBezTo>
                <a:cubicBezTo>
                  <a:pt x="45287" y="25978"/>
                  <a:pt x="45192" y="26421"/>
                  <a:pt x="45097" y="26864"/>
                </a:cubicBezTo>
                <a:cubicBezTo>
                  <a:pt x="44876" y="27783"/>
                  <a:pt x="44591" y="28701"/>
                  <a:pt x="44274" y="29588"/>
                </a:cubicBezTo>
                <a:cubicBezTo>
                  <a:pt x="44211" y="29778"/>
                  <a:pt x="44116" y="30000"/>
                  <a:pt x="44021" y="30221"/>
                </a:cubicBezTo>
                <a:cubicBezTo>
                  <a:pt x="43999" y="30286"/>
                  <a:pt x="43977" y="30351"/>
                  <a:pt x="43956" y="30416"/>
                </a:cubicBezTo>
                <a:lnTo>
                  <a:pt x="43956" y="30416"/>
                </a:lnTo>
                <a:cubicBezTo>
                  <a:pt x="43956" y="30416"/>
                  <a:pt x="43955" y="30415"/>
                  <a:pt x="43955" y="30415"/>
                </a:cubicBezTo>
                <a:lnTo>
                  <a:pt x="43955" y="30415"/>
                </a:lnTo>
                <a:cubicBezTo>
                  <a:pt x="43947" y="30415"/>
                  <a:pt x="43854" y="30618"/>
                  <a:pt x="43831" y="30665"/>
                </a:cubicBezTo>
                <a:cubicBezTo>
                  <a:pt x="43641" y="31076"/>
                  <a:pt x="43451" y="31488"/>
                  <a:pt x="43261" y="31900"/>
                </a:cubicBezTo>
                <a:cubicBezTo>
                  <a:pt x="42817" y="32723"/>
                  <a:pt x="42342" y="33547"/>
                  <a:pt x="41836" y="34338"/>
                </a:cubicBezTo>
                <a:cubicBezTo>
                  <a:pt x="41582" y="34718"/>
                  <a:pt x="41297" y="35098"/>
                  <a:pt x="41012" y="35478"/>
                </a:cubicBezTo>
                <a:cubicBezTo>
                  <a:pt x="40980" y="35510"/>
                  <a:pt x="40949" y="35573"/>
                  <a:pt x="40917" y="35605"/>
                </a:cubicBezTo>
                <a:cubicBezTo>
                  <a:pt x="40917" y="35605"/>
                  <a:pt x="40917" y="35637"/>
                  <a:pt x="40885" y="35637"/>
                </a:cubicBezTo>
                <a:cubicBezTo>
                  <a:pt x="40854" y="35700"/>
                  <a:pt x="40759" y="35827"/>
                  <a:pt x="40727" y="35858"/>
                </a:cubicBezTo>
                <a:cubicBezTo>
                  <a:pt x="40569" y="36017"/>
                  <a:pt x="40442" y="36207"/>
                  <a:pt x="40284" y="36365"/>
                </a:cubicBezTo>
                <a:cubicBezTo>
                  <a:pt x="39682" y="37093"/>
                  <a:pt x="39049" y="37759"/>
                  <a:pt x="38352" y="38424"/>
                </a:cubicBezTo>
                <a:cubicBezTo>
                  <a:pt x="38004" y="38740"/>
                  <a:pt x="37655" y="39057"/>
                  <a:pt x="37307" y="39342"/>
                </a:cubicBezTo>
                <a:cubicBezTo>
                  <a:pt x="37148" y="39469"/>
                  <a:pt x="36990" y="39595"/>
                  <a:pt x="36800" y="39754"/>
                </a:cubicBezTo>
                <a:cubicBezTo>
                  <a:pt x="36768" y="39785"/>
                  <a:pt x="36705" y="39817"/>
                  <a:pt x="36673" y="39849"/>
                </a:cubicBezTo>
                <a:cubicBezTo>
                  <a:pt x="36578" y="39912"/>
                  <a:pt x="36483" y="39975"/>
                  <a:pt x="36388" y="40070"/>
                </a:cubicBezTo>
                <a:cubicBezTo>
                  <a:pt x="35628" y="40609"/>
                  <a:pt x="34837" y="41147"/>
                  <a:pt x="34013" y="41622"/>
                </a:cubicBezTo>
                <a:cubicBezTo>
                  <a:pt x="33538" y="41875"/>
                  <a:pt x="33032" y="42161"/>
                  <a:pt x="32525" y="42414"/>
                </a:cubicBezTo>
                <a:cubicBezTo>
                  <a:pt x="32303" y="42509"/>
                  <a:pt x="32081" y="42604"/>
                  <a:pt x="31828" y="42731"/>
                </a:cubicBezTo>
                <a:cubicBezTo>
                  <a:pt x="31765" y="42762"/>
                  <a:pt x="31670" y="42794"/>
                  <a:pt x="31606" y="42826"/>
                </a:cubicBezTo>
                <a:cubicBezTo>
                  <a:pt x="31480" y="42889"/>
                  <a:pt x="31321" y="42921"/>
                  <a:pt x="31195" y="42984"/>
                </a:cubicBezTo>
                <a:cubicBezTo>
                  <a:pt x="30213" y="43364"/>
                  <a:pt x="29231" y="43681"/>
                  <a:pt x="28186" y="43902"/>
                </a:cubicBezTo>
                <a:cubicBezTo>
                  <a:pt x="27711" y="44029"/>
                  <a:pt x="27204" y="44124"/>
                  <a:pt x="26698" y="44187"/>
                </a:cubicBezTo>
                <a:cubicBezTo>
                  <a:pt x="26603" y="44219"/>
                  <a:pt x="26476" y="44251"/>
                  <a:pt x="26381" y="44251"/>
                </a:cubicBezTo>
                <a:lnTo>
                  <a:pt x="26318" y="44251"/>
                </a:lnTo>
                <a:cubicBezTo>
                  <a:pt x="26318" y="44251"/>
                  <a:pt x="26286" y="44251"/>
                  <a:pt x="26254" y="44282"/>
                </a:cubicBezTo>
                <a:cubicBezTo>
                  <a:pt x="26001" y="44314"/>
                  <a:pt x="25716" y="44314"/>
                  <a:pt x="25463" y="44346"/>
                </a:cubicBezTo>
                <a:cubicBezTo>
                  <a:pt x="24808" y="44407"/>
                  <a:pt x="24154" y="44442"/>
                  <a:pt x="23499" y="44442"/>
                </a:cubicBezTo>
                <a:cubicBezTo>
                  <a:pt x="23140" y="44442"/>
                  <a:pt x="22781" y="44431"/>
                  <a:pt x="22422" y="44409"/>
                </a:cubicBezTo>
                <a:cubicBezTo>
                  <a:pt x="21916" y="44377"/>
                  <a:pt x="21409" y="44346"/>
                  <a:pt x="20902" y="44282"/>
                </a:cubicBezTo>
                <a:cubicBezTo>
                  <a:pt x="20871" y="44282"/>
                  <a:pt x="20744" y="44251"/>
                  <a:pt x="20681" y="44251"/>
                </a:cubicBezTo>
                <a:cubicBezTo>
                  <a:pt x="20617" y="44251"/>
                  <a:pt x="20491" y="44219"/>
                  <a:pt x="20459" y="44219"/>
                </a:cubicBezTo>
                <a:cubicBezTo>
                  <a:pt x="20174" y="44187"/>
                  <a:pt x="19921" y="44124"/>
                  <a:pt x="19667" y="44092"/>
                </a:cubicBezTo>
                <a:cubicBezTo>
                  <a:pt x="18685" y="43902"/>
                  <a:pt x="17704" y="43649"/>
                  <a:pt x="16722" y="43332"/>
                </a:cubicBezTo>
                <a:cubicBezTo>
                  <a:pt x="16247" y="43174"/>
                  <a:pt x="15772" y="42984"/>
                  <a:pt x="15297" y="42794"/>
                </a:cubicBezTo>
                <a:cubicBezTo>
                  <a:pt x="15265" y="42794"/>
                  <a:pt x="15233" y="42794"/>
                  <a:pt x="15233" y="42762"/>
                </a:cubicBezTo>
                <a:cubicBezTo>
                  <a:pt x="15233" y="42762"/>
                  <a:pt x="15202" y="42762"/>
                  <a:pt x="15170" y="42731"/>
                </a:cubicBezTo>
                <a:cubicBezTo>
                  <a:pt x="15075" y="42699"/>
                  <a:pt x="14980" y="42667"/>
                  <a:pt x="14853" y="42604"/>
                </a:cubicBezTo>
                <a:cubicBezTo>
                  <a:pt x="14632" y="42509"/>
                  <a:pt x="14378" y="42382"/>
                  <a:pt x="14157" y="42256"/>
                </a:cubicBezTo>
                <a:cubicBezTo>
                  <a:pt x="13270" y="41844"/>
                  <a:pt x="12415" y="41337"/>
                  <a:pt x="11592" y="40767"/>
                </a:cubicBezTo>
                <a:cubicBezTo>
                  <a:pt x="11433" y="40640"/>
                  <a:pt x="11243" y="40514"/>
                  <a:pt x="11053" y="40387"/>
                </a:cubicBezTo>
                <a:cubicBezTo>
                  <a:pt x="10958" y="40324"/>
                  <a:pt x="10895" y="40260"/>
                  <a:pt x="10800" y="40197"/>
                </a:cubicBezTo>
                <a:cubicBezTo>
                  <a:pt x="10768" y="40165"/>
                  <a:pt x="10705" y="40134"/>
                  <a:pt x="10673" y="40102"/>
                </a:cubicBezTo>
                <a:cubicBezTo>
                  <a:pt x="10325" y="39817"/>
                  <a:pt x="9945" y="39500"/>
                  <a:pt x="9596" y="39184"/>
                </a:cubicBezTo>
                <a:cubicBezTo>
                  <a:pt x="8900" y="38550"/>
                  <a:pt x="8235" y="37885"/>
                  <a:pt x="7633" y="37188"/>
                </a:cubicBezTo>
                <a:cubicBezTo>
                  <a:pt x="7475" y="37030"/>
                  <a:pt x="7348" y="36840"/>
                  <a:pt x="7190" y="36682"/>
                </a:cubicBezTo>
                <a:cubicBezTo>
                  <a:pt x="7126" y="36587"/>
                  <a:pt x="7063" y="36523"/>
                  <a:pt x="7000" y="36428"/>
                </a:cubicBezTo>
                <a:cubicBezTo>
                  <a:pt x="6968" y="36397"/>
                  <a:pt x="6936" y="36333"/>
                  <a:pt x="6905" y="36302"/>
                </a:cubicBezTo>
                <a:lnTo>
                  <a:pt x="6873" y="36302"/>
                </a:lnTo>
                <a:cubicBezTo>
                  <a:pt x="6873" y="36270"/>
                  <a:pt x="6873" y="36270"/>
                  <a:pt x="6873" y="36270"/>
                </a:cubicBezTo>
                <a:cubicBezTo>
                  <a:pt x="6588" y="35890"/>
                  <a:pt x="6334" y="35542"/>
                  <a:pt x="6081" y="35162"/>
                </a:cubicBezTo>
                <a:cubicBezTo>
                  <a:pt x="5543" y="34370"/>
                  <a:pt x="5068" y="33547"/>
                  <a:pt x="4656" y="32723"/>
                </a:cubicBezTo>
                <a:cubicBezTo>
                  <a:pt x="4466" y="32311"/>
                  <a:pt x="4276" y="31900"/>
                  <a:pt x="4086" y="31488"/>
                </a:cubicBezTo>
                <a:cubicBezTo>
                  <a:pt x="4054" y="31425"/>
                  <a:pt x="4023" y="31393"/>
                  <a:pt x="4023" y="31330"/>
                </a:cubicBezTo>
                <a:cubicBezTo>
                  <a:pt x="3959" y="31235"/>
                  <a:pt x="3928" y="31140"/>
                  <a:pt x="3896" y="31045"/>
                </a:cubicBezTo>
                <a:cubicBezTo>
                  <a:pt x="3801" y="30823"/>
                  <a:pt x="3738" y="30601"/>
                  <a:pt x="3643" y="30348"/>
                </a:cubicBezTo>
                <a:cubicBezTo>
                  <a:pt x="3326" y="29461"/>
                  <a:pt x="3073" y="28575"/>
                  <a:pt x="2883" y="27656"/>
                </a:cubicBezTo>
                <a:cubicBezTo>
                  <a:pt x="2788" y="27213"/>
                  <a:pt x="2724" y="26769"/>
                  <a:pt x="2629" y="26326"/>
                </a:cubicBezTo>
                <a:cubicBezTo>
                  <a:pt x="2629" y="26294"/>
                  <a:pt x="2629" y="26231"/>
                  <a:pt x="2629" y="26168"/>
                </a:cubicBezTo>
                <a:cubicBezTo>
                  <a:pt x="2629" y="26168"/>
                  <a:pt x="2629" y="26136"/>
                  <a:pt x="2629" y="26104"/>
                </a:cubicBezTo>
                <a:cubicBezTo>
                  <a:pt x="2598" y="26009"/>
                  <a:pt x="2598" y="25914"/>
                  <a:pt x="2566" y="25788"/>
                </a:cubicBezTo>
                <a:cubicBezTo>
                  <a:pt x="2566" y="25534"/>
                  <a:pt x="2534" y="25281"/>
                  <a:pt x="2503" y="25028"/>
                </a:cubicBezTo>
                <a:cubicBezTo>
                  <a:pt x="2439" y="24046"/>
                  <a:pt x="2439" y="23064"/>
                  <a:pt x="2503" y="22082"/>
                </a:cubicBezTo>
                <a:cubicBezTo>
                  <a:pt x="2629" y="20246"/>
                  <a:pt x="3009" y="18377"/>
                  <a:pt x="3643" y="16509"/>
                </a:cubicBezTo>
                <a:cubicBezTo>
                  <a:pt x="4244" y="14735"/>
                  <a:pt x="5068" y="13025"/>
                  <a:pt x="6144" y="11410"/>
                </a:cubicBezTo>
                <a:cubicBezTo>
                  <a:pt x="6398" y="11030"/>
                  <a:pt x="6683" y="10650"/>
                  <a:pt x="6936" y="10302"/>
                </a:cubicBezTo>
                <a:cubicBezTo>
                  <a:pt x="7221" y="9922"/>
                  <a:pt x="7475" y="9478"/>
                  <a:pt x="7760" y="9098"/>
                </a:cubicBezTo>
                <a:cubicBezTo>
                  <a:pt x="7981" y="8782"/>
                  <a:pt x="7855" y="8370"/>
                  <a:pt x="7570" y="8148"/>
                </a:cubicBezTo>
                <a:cubicBezTo>
                  <a:pt x="7447" y="8053"/>
                  <a:pt x="7313" y="8010"/>
                  <a:pt x="7177" y="8010"/>
                </a:cubicBezTo>
                <a:cubicBezTo>
                  <a:pt x="6997" y="8010"/>
                  <a:pt x="6814" y="8085"/>
                  <a:pt x="6651" y="8211"/>
                </a:cubicBezTo>
                <a:cubicBezTo>
                  <a:pt x="6271" y="8560"/>
                  <a:pt x="5859" y="8877"/>
                  <a:pt x="5543" y="9288"/>
                </a:cubicBezTo>
                <a:cubicBezTo>
                  <a:pt x="5194" y="9700"/>
                  <a:pt x="4846" y="10143"/>
                  <a:pt x="4529" y="10587"/>
                </a:cubicBezTo>
                <a:cubicBezTo>
                  <a:pt x="3959" y="11410"/>
                  <a:pt x="3421" y="12265"/>
                  <a:pt x="2978" y="13152"/>
                </a:cubicBezTo>
                <a:cubicBezTo>
                  <a:pt x="2027" y="14989"/>
                  <a:pt x="1299" y="16952"/>
                  <a:pt x="856" y="18979"/>
                </a:cubicBezTo>
                <a:cubicBezTo>
                  <a:pt x="1" y="23001"/>
                  <a:pt x="222" y="27244"/>
                  <a:pt x="1552" y="31140"/>
                </a:cubicBezTo>
                <a:cubicBezTo>
                  <a:pt x="2851" y="34908"/>
                  <a:pt x="5099" y="38360"/>
                  <a:pt x="8076" y="41020"/>
                </a:cubicBezTo>
                <a:cubicBezTo>
                  <a:pt x="11212" y="43839"/>
                  <a:pt x="15138" y="45739"/>
                  <a:pt x="19319" y="46467"/>
                </a:cubicBezTo>
                <a:cubicBezTo>
                  <a:pt x="20718" y="46716"/>
                  <a:pt x="22142" y="46843"/>
                  <a:pt x="23566" y="46843"/>
                </a:cubicBezTo>
                <a:cubicBezTo>
                  <a:pt x="26491" y="46843"/>
                  <a:pt x="29418" y="46308"/>
                  <a:pt x="32145" y="45201"/>
                </a:cubicBezTo>
                <a:cubicBezTo>
                  <a:pt x="36040" y="43617"/>
                  <a:pt x="39524" y="41115"/>
                  <a:pt x="42216" y="37885"/>
                </a:cubicBezTo>
                <a:cubicBezTo>
                  <a:pt x="44781" y="34813"/>
                  <a:pt x="46681" y="31140"/>
                  <a:pt x="47568" y="27213"/>
                </a:cubicBezTo>
                <a:cubicBezTo>
                  <a:pt x="48454" y="23159"/>
                  <a:pt x="48264" y="18821"/>
                  <a:pt x="47029" y="14799"/>
                </a:cubicBezTo>
                <a:cubicBezTo>
                  <a:pt x="45762" y="10808"/>
                  <a:pt x="43451" y="7071"/>
                  <a:pt x="40252" y="4316"/>
                </a:cubicBezTo>
                <a:cubicBezTo>
                  <a:pt x="37223" y="1732"/>
                  <a:pt x="33389" y="1"/>
                  <a:pt x="29392"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g33533d8eb05_0_1893"/>
          <p:cNvSpPr/>
          <p:nvPr/>
        </p:nvSpPr>
        <p:spPr>
          <a:xfrm>
            <a:off x="8908598" y="4430896"/>
            <a:ext cx="1823807" cy="1514058"/>
          </a:xfrm>
          <a:custGeom>
            <a:avLst/>
            <a:gdLst/>
            <a:ahLst/>
            <a:cxnLst/>
            <a:rect l="l" t="t" r="r" b="b"/>
            <a:pathLst>
              <a:path w="38542" h="37586" extrusionOk="0">
                <a:moveTo>
                  <a:pt x="19750" y="0"/>
                </a:moveTo>
                <a:cubicBezTo>
                  <a:pt x="19512" y="0"/>
                  <a:pt x="19273" y="13"/>
                  <a:pt x="19034" y="42"/>
                </a:cubicBezTo>
                <a:cubicBezTo>
                  <a:pt x="18749" y="42"/>
                  <a:pt x="18432" y="232"/>
                  <a:pt x="18368" y="548"/>
                </a:cubicBezTo>
                <a:cubicBezTo>
                  <a:pt x="18147" y="1625"/>
                  <a:pt x="17830" y="2797"/>
                  <a:pt x="17007" y="3620"/>
                </a:cubicBezTo>
                <a:cubicBezTo>
                  <a:pt x="16943" y="3684"/>
                  <a:pt x="16880" y="3747"/>
                  <a:pt x="16785" y="3810"/>
                </a:cubicBezTo>
                <a:cubicBezTo>
                  <a:pt x="16342" y="4475"/>
                  <a:pt x="15740" y="5014"/>
                  <a:pt x="15012" y="5330"/>
                </a:cubicBezTo>
                <a:cubicBezTo>
                  <a:pt x="14446" y="5573"/>
                  <a:pt x="13867" y="5674"/>
                  <a:pt x="13276" y="5674"/>
                </a:cubicBezTo>
                <a:cubicBezTo>
                  <a:pt x="12940" y="5674"/>
                  <a:pt x="12600" y="5641"/>
                  <a:pt x="12256" y="5584"/>
                </a:cubicBezTo>
                <a:cubicBezTo>
                  <a:pt x="11845" y="5520"/>
                  <a:pt x="11433" y="5394"/>
                  <a:pt x="11021" y="5235"/>
                </a:cubicBezTo>
                <a:cubicBezTo>
                  <a:pt x="10776" y="5148"/>
                  <a:pt x="10536" y="5112"/>
                  <a:pt x="10302" y="5112"/>
                </a:cubicBezTo>
                <a:cubicBezTo>
                  <a:pt x="9265" y="5112"/>
                  <a:pt x="8311" y="5811"/>
                  <a:pt x="7253" y="5837"/>
                </a:cubicBezTo>
                <a:cubicBezTo>
                  <a:pt x="7031" y="5853"/>
                  <a:pt x="6817" y="5861"/>
                  <a:pt x="6607" y="5861"/>
                </a:cubicBezTo>
                <a:cubicBezTo>
                  <a:pt x="6398" y="5861"/>
                  <a:pt x="6192" y="5853"/>
                  <a:pt x="5986" y="5837"/>
                </a:cubicBezTo>
                <a:lnTo>
                  <a:pt x="5257" y="5837"/>
                </a:lnTo>
                <a:cubicBezTo>
                  <a:pt x="4983" y="5814"/>
                  <a:pt x="4676" y="5725"/>
                  <a:pt x="4383" y="5725"/>
                </a:cubicBezTo>
                <a:cubicBezTo>
                  <a:pt x="4270" y="5725"/>
                  <a:pt x="4160" y="5739"/>
                  <a:pt x="4054" y="5774"/>
                </a:cubicBezTo>
                <a:cubicBezTo>
                  <a:pt x="3516" y="5900"/>
                  <a:pt x="3294" y="6376"/>
                  <a:pt x="3041" y="6819"/>
                </a:cubicBezTo>
                <a:cubicBezTo>
                  <a:pt x="2851" y="7231"/>
                  <a:pt x="2629" y="7642"/>
                  <a:pt x="2439" y="8086"/>
                </a:cubicBezTo>
                <a:cubicBezTo>
                  <a:pt x="2059" y="8941"/>
                  <a:pt x="1711" y="9827"/>
                  <a:pt x="1426" y="10746"/>
                </a:cubicBezTo>
                <a:cubicBezTo>
                  <a:pt x="855" y="12551"/>
                  <a:pt x="507" y="14419"/>
                  <a:pt x="349" y="16288"/>
                </a:cubicBezTo>
                <a:cubicBezTo>
                  <a:pt x="0" y="19961"/>
                  <a:pt x="444" y="23793"/>
                  <a:pt x="1742" y="27277"/>
                </a:cubicBezTo>
                <a:cubicBezTo>
                  <a:pt x="2407" y="29050"/>
                  <a:pt x="3357" y="30729"/>
                  <a:pt x="4719" y="32091"/>
                </a:cubicBezTo>
                <a:cubicBezTo>
                  <a:pt x="6081" y="33452"/>
                  <a:pt x="7728" y="34497"/>
                  <a:pt x="9438" y="35384"/>
                </a:cubicBezTo>
                <a:cubicBezTo>
                  <a:pt x="11116" y="36303"/>
                  <a:pt x="12921" y="36999"/>
                  <a:pt x="14822" y="37316"/>
                </a:cubicBezTo>
                <a:cubicBezTo>
                  <a:pt x="15821" y="37498"/>
                  <a:pt x="16841" y="37586"/>
                  <a:pt x="17859" y="37586"/>
                </a:cubicBezTo>
                <a:cubicBezTo>
                  <a:pt x="18614" y="37586"/>
                  <a:pt x="19368" y="37537"/>
                  <a:pt x="20110" y="37443"/>
                </a:cubicBezTo>
                <a:cubicBezTo>
                  <a:pt x="23689" y="36999"/>
                  <a:pt x="27046" y="35574"/>
                  <a:pt x="29864" y="33294"/>
                </a:cubicBezTo>
                <a:cubicBezTo>
                  <a:pt x="35375" y="28797"/>
                  <a:pt x="38542" y="21102"/>
                  <a:pt x="37497" y="14039"/>
                </a:cubicBezTo>
                <a:cubicBezTo>
                  <a:pt x="37180" y="12013"/>
                  <a:pt x="36452" y="10112"/>
                  <a:pt x="35470" y="8339"/>
                </a:cubicBezTo>
                <a:cubicBezTo>
                  <a:pt x="34551" y="6661"/>
                  <a:pt x="33443" y="4982"/>
                  <a:pt x="31955" y="3747"/>
                </a:cubicBezTo>
                <a:cubicBezTo>
                  <a:pt x="29199" y="1467"/>
                  <a:pt x="25589" y="770"/>
                  <a:pt x="22137" y="263"/>
                </a:cubicBezTo>
                <a:cubicBezTo>
                  <a:pt x="21356" y="141"/>
                  <a:pt x="20555" y="0"/>
                  <a:pt x="19750"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Las opresiones no se suman sino que se potencian generando mayor desigualdad y dolor subjetivo</a:t>
            </a:r>
            <a:endParaRPr sz="1200" b="1" i="0" u="none" strike="noStrike" cap="none">
              <a:solidFill>
                <a:srgbClr val="FFFFFF"/>
              </a:solidFill>
              <a:latin typeface="Roboto"/>
              <a:ea typeface="Roboto"/>
              <a:cs typeface="Roboto"/>
              <a:sym typeface="Roboto"/>
            </a:endParaRPr>
          </a:p>
        </p:txBody>
      </p:sp>
      <p:sp>
        <p:nvSpPr>
          <p:cNvPr id="1571" name="Google Shape;1571;g33533d8eb05_0_1893"/>
          <p:cNvSpPr/>
          <p:nvPr/>
        </p:nvSpPr>
        <p:spPr>
          <a:xfrm>
            <a:off x="8649331" y="4238657"/>
            <a:ext cx="2292891" cy="1886913"/>
          </a:xfrm>
          <a:custGeom>
            <a:avLst/>
            <a:gdLst/>
            <a:ahLst/>
            <a:cxnLst/>
            <a:rect l="l" t="t" r="r" b="b"/>
            <a:pathLst>
              <a:path w="48455" h="46842" extrusionOk="0">
                <a:moveTo>
                  <a:pt x="4036" y="31395"/>
                </a:moveTo>
                <a:cubicBezTo>
                  <a:pt x="4037" y="31398"/>
                  <a:pt x="4042" y="31408"/>
                  <a:pt x="4051" y="31430"/>
                </a:cubicBezTo>
                <a:lnTo>
                  <a:pt x="4051" y="31430"/>
                </a:lnTo>
                <a:cubicBezTo>
                  <a:pt x="4046" y="31419"/>
                  <a:pt x="4040" y="31408"/>
                  <a:pt x="4036" y="31395"/>
                </a:cubicBezTo>
                <a:close/>
                <a:moveTo>
                  <a:pt x="29338" y="0"/>
                </a:moveTo>
                <a:cubicBezTo>
                  <a:pt x="28798" y="0"/>
                  <a:pt x="28255" y="31"/>
                  <a:pt x="27711" y="95"/>
                </a:cubicBezTo>
                <a:cubicBezTo>
                  <a:pt x="27109" y="158"/>
                  <a:pt x="26539" y="253"/>
                  <a:pt x="25969" y="412"/>
                </a:cubicBezTo>
                <a:cubicBezTo>
                  <a:pt x="25684" y="475"/>
                  <a:pt x="25431" y="538"/>
                  <a:pt x="25146" y="633"/>
                </a:cubicBezTo>
                <a:cubicBezTo>
                  <a:pt x="25051" y="665"/>
                  <a:pt x="24924" y="728"/>
                  <a:pt x="24798" y="760"/>
                </a:cubicBezTo>
                <a:cubicBezTo>
                  <a:pt x="24734" y="792"/>
                  <a:pt x="24671" y="823"/>
                  <a:pt x="24576" y="855"/>
                </a:cubicBezTo>
                <a:cubicBezTo>
                  <a:pt x="24601" y="855"/>
                  <a:pt x="24282" y="977"/>
                  <a:pt x="24283" y="977"/>
                </a:cubicBezTo>
                <a:cubicBezTo>
                  <a:pt x="24283" y="977"/>
                  <a:pt x="24299" y="971"/>
                  <a:pt x="24338" y="956"/>
                </a:cubicBezTo>
                <a:lnTo>
                  <a:pt x="24338" y="956"/>
                </a:lnTo>
                <a:cubicBezTo>
                  <a:pt x="23744" y="1183"/>
                  <a:pt x="23279" y="1780"/>
                  <a:pt x="23499" y="2470"/>
                </a:cubicBezTo>
                <a:cubicBezTo>
                  <a:pt x="23656" y="2941"/>
                  <a:pt x="24136" y="3390"/>
                  <a:pt x="24673" y="3390"/>
                </a:cubicBezTo>
                <a:cubicBezTo>
                  <a:pt x="24787" y="3390"/>
                  <a:pt x="24903" y="3370"/>
                  <a:pt x="25019" y="3325"/>
                </a:cubicBezTo>
                <a:cubicBezTo>
                  <a:pt x="25526" y="3135"/>
                  <a:pt x="26033" y="2977"/>
                  <a:pt x="26571" y="2850"/>
                </a:cubicBezTo>
                <a:cubicBezTo>
                  <a:pt x="26824" y="2787"/>
                  <a:pt x="27078" y="2724"/>
                  <a:pt x="27331" y="2692"/>
                </a:cubicBezTo>
                <a:lnTo>
                  <a:pt x="27679" y="2629"/>
                </a:lnTo>
                <a:lnTo>
                  <a:pt x="27743" y="2629"/>
                </a:lnTo>
                <a:cubicBezTo>
                  <a:pt x="27806" y="2597"/>
                  <a:pt x="27964" y="2597"/>
                  <a:pt x="27964" y="2597"/>
                </a:cubicBezTo>
                <a:cubicBezTo>
                  <a:pt x="28335" y="2551"/>
                  <a:pt x="28706" y="2521"/>
                  <a:pt x="29090" y="2521"/>
                </a:cubicBezTo>
                <a:cubicBezTo>
                  <a:pt x="29230" y="2521"/>
                  <a:pt x="29372" y="2525"/>
                  <a:pt x="29516" y="2534"/>
                </a:cubicBezTo>
                <a:cubicBezTo>
                  <a:pt x="29770" y="2534"/>
                  <a:pt x="30023" y="2534"/>
                  <a:pt x="30308" y="2565"/>
                </a:cubicBezTo>
                <a:cubicBezTo>
                  <a:pt x="30435" y="2565"/>
                  <a:pt x="30593" y="2597"/>
                  <a:pt x="30720" y="2597"/>
                </a:cubicBezTo>
                <a:cubicBezTo>
                  <a:pt x="30783" y="2597"/>
                  <a:pt x="30846" y="2597"/>
                  <a:pt x="30910" y="2629"/>
                </a:cubicBezTo>
                <a:lnTo>
                  <a:pt x="31036" y="2629"/>
                </a:lnTo>
                <a:cubicBezTo>
                  <a:pt x="31068" y="2629"/>
                  <a:pt x="31100" y="2660"/>
                  <a:pt x="31100" y="2660"/>
                </a:cubicBezTo>
                <a:cubicBezTo>
                  <a:pt x="31195" y="2660"/>
                  <a:pt x="31258" y="2660"/>
                  <a:pt x="31353" y="2692"/>
                </a:cubicBezTo>
                <a:cubicBezTo>
                  <a:pt x="31480" y="2692"/>
                  <a:pt x="31575" y="2724"/>
                  <a:pt x="31701" y="2755"/>
                </a:cubicBezTo>
                <a:cubicBezTo>
                  <a:pt x="31986" y="2819"/>
                  <a:pt x="32271" y="2882"/>
                  <a:pt x="32525" y="2945"/>
                </a:cubicBezTo>
                <a:cubicBezTo>
                  <a:pt x="33032" y="3072"/>
                  <a:pt x="33570" y="3230"/>
                  <a:pt x="34045" y="3420"/>
                </a:cubicBezTo>
                <a:cubicBezTo>
                  <a:pt x="34172" y="3452"/>
                  <a:pt x="34267" y="3515"/>
                  <a:pt x="34362" y="3547"/>
                </a:cubicBezTo>
                <a:lnTo>
                  <a:pt x="34393" y="3547"/>
                </a:lnTo>
                <a:cubicBezTo>
                  <a:pt x="34425" y="3579"/>
                  <a:pt x="34457" y="3579"/>
                  <a:pt x="34488" y="3610"/>
                </a:cubicBezTo>
                <a:cubicBezTo>
                  <a:pt x="34710" y="3705"/>
                  <a:pt x="34963" y="3832"/>
                  <a:pt x="35185" y="3927"/>
                </a:cubicBezTo>
                <a:cubicBezTo>
                  <a:pt x="35628" y="4149"/>
                  <a:pt x="36072" y="4402"/>
                  <a:pt x="36515" y="4655"/>
                </a:cubicBezTo>
                <a:cubicBezTo>
                  <a:pt x="36927" y="4940"/>
                  <a:pt x="37338" y="5225"/>
                  <a:pt x="37750" y="5510"/>
                </a:cubicBezTo>
                <a:cubicBezTo>
                  <a:pt x="37782" y="5542"/>
                  <a:pt x="37845" y="5574"/>
                  <a:pt x="37877" y="5605"/>
                </a:cubicBezTo>
                <a:cubicBezTo>
                  <a:pt x="37972" y="5700"/>
                  <a:pt x="38067" y="5764"/>
                  <a:pt x="38162" y="5827"/>
                </a:cubicBezTo>
                <a:cubicBezTo>
                  <a:pt x="38352" y="6017"/>
                  <a:pt x="38574" y="6175"/>
                  <a:pt x="38764" y="6366"/>
                </a:cubicBezTo>
                <a:cubicBezTo>
                  <a:pt x="39492" y="6999"/>
                  <a:pt x="40189" y="7727"/>
                  <a:pt x="40822" y="8487"/>
                </a:cubicBezTo>
                <a:cubicBezTo>
                  <a:pt x="40980" y="8646"/>
                  <a:pt x="41107" y="8836"/>
                  <a:pt x="41234" y="8994"/>
                </a:cubicBezTo>
                <a:cubicBezTo>
                  <a:pt x="41265" y="9026"/>
                  <a:pt x="41329" y="9089"/>
                  <a:pt x="41360" y="9121"/>
                </a:cubicBezTo>
                <a:cubicBezTo>
                  <a:pt x="41424" y="9247"/>
                  <a:pt x="41519" y="9374"/>
                  <a:pt x="41614" y="9469"/>
                </a:cubicBezTo>
                <a:cubicBezTo>
                  <a:pt x="41867" y="9881"/>
                  <a:pt x="42152" y="10261"/>
                  <a:pt x="42406" y="10672"/>
                </a:cubicBezTo>
                <a:cubicBezTo>
                  <a:pt x="42912" y="11496"/>
                  <a:pt x="43356" y="12383"/>
                  <a:pt x="43767" y="13269"/>
                </a:cubicBezTo>
                <a:cubicBezTo>
                  <a:pt x="43831" y="13364"/>
                  <a:pt x="43862" y="13459"/>
                  <a:pt x="43894" y="13554"/>
                </a:cubicBezTo>
                <a:cubicBezTo>
                  <a:pt x="43926" y="13618"/>
                  <a:pt x="43957" y="13681"/>
                  <a:pt x="43957" y="13713"/>
                </a:cubicBezTo>
                <a:cubicBezTo>
                  <a:pt x="44052" y="13966"/>
                  <a:pt x="44147" y="14188"/>
                  <a:pt x="44242" y="14441"/>
                </a:cubicBezTo>
                <a:cubicBezTo>
                  <a:pt x="44401" y="14884"/>
                  <a:pt x="44559" y="15359"/>
                  <a:pt x="44717" y="15835"/>
                </a:cubicBezTo>
                <a:cubicBezTo>
                  <a:pt x="44971" y="16753"/>
                  <a:pt x="45192" y="17703"/>
                  <a:pt x="45351" y="18653"/>
                </a:cubicBezTo>
                <a:cubicBezTo>
                  <a:pt x="45382" y="18748"/>
                  <a:pt x="45382" y="18875"/>
                  <a:pt x="45414" y="18970"/>
                </a:cubicBezTo>
                <a:cubicBezTo>
                  <a:pt x="45414" y="19033"/>
                  <a:pt x="45446" y="19160"/>
                  <a:pt x="45446" y="19223"/>
                </a:cubicBezTo>
                <a:cubicBezTo>
                  <a:pt x="45477" y="19445"/>
                  <a:pt x="45509" y="19666"/>
                  <a:pt x="45509" y="19888"/>
                </a:cubicBezTo>
                <a:cubicBezTo>
                  <a:pt x="45572" y="20363"/>
                  <a:pt x="45604" y="20838"/>
                  <a:pt x="45604" y="21313"/>
                </a:cubicBezTo>
                <a:cubicBezTo>
                  <a:pt x="45636" y="22295"/>
                  <a:pt x="45604" y="23277"/>
                  <a:pt x="45509" y="24258"/>
                </a:cubicBezTo>
                <a:cubicBezTo>
                  <a:pt x="45509" y="24512"/>
                  <a:pt x="45477" y="24733"/>
                  <a:pt x="45446" y="24955"/>
                </a:cubicBezTo>
                <a:cubicBezTo>
                  <a:pt x="45446" y="25018"/>
                  <a:pt x="45414" y="25050"/>
                  <a:pt x="45414" y="25082"/>
                </a:cubicBezTo>
                <a:cubicBezTo>
                  <a:pt x="45414" y="25208"/>
                  <a:pt x="45382" y="25367"/>
                  <a:pt x="45351" y="25525"/>
                </a:cubicBezTo>
                <a:cubicBezTo>
                  <a:pt x="45287" y="25969"/>
                  <a:pt x="45192" y="26412"/>
                  <a:pt x="45097" y="26887"/>
                </a:cubicBezTo>
                <a:cubicBezTo>
                  <a:pt x="44876" y="27805"/>
                  <a:pt x="44591" y="28692"/>
                  <a:pt x="44274" y="29579"/>
                </a:cubicBezTo>
                <a:cubicBezTo>
                  <a:pt x="44211" y="29800"/>
                  <a:pt x="44116" y="29991"/>
                  <a:pt x="44021" y="30212"/>
                </a:cubicBezTo>
                <a:cubicBezTo>
                  <a:pt x="43996" y="30285"/>
                  <a:pt x="43972" y="30358"/>
                  <a:pt x="43948" y="30432"/>
                </a:cubicBezTo>
                <a:lnTo>
                  <a:pt x="43948" y="30432"/>
                </a:lnTo>
                <a:cubicBezTo>
                  <a:pt x="43923" y="30475"/>
                  <a:pt x="43851" y="30626"/>
                  <a:pt x="43831" y="30687"/>
                </a:cubicBezTo>
                <a:cubicBezTo>
                  <a:pt x="43641" y="31099"/>
                  <a:pt x="43451" y="31511"/>
                  <a:pt x="43261" y="31891"/>
                </a:cubicBezTo>
                <a:cubicBezTo>
                  <a:pt x="42817" y="32746"/>
                  <a:pt x="42342" y="33537"/>
                  <a:pt x="41836" y="34329"/>
                </a:cubicBezTo>
                <a:cubicBezTo>
                  <a:pt x="41582" y="34709"/>
                  <a:pt x="41297" y="35089"/>
                  <a:pt x="41012" y="35469"/>
                </a:cubicBezTo>
                <a:cubicBezTo>
                  <a:pt x="40980" y="35533"/>
                  <a:pt x="40949" y="35564"/>
                  <a:pt x="40917" y="35596"/>
                </a:cubicBezTo>
                <a:cubicBezTo>
                  <a:pt x="40917" y="35596"/>
                  <a:pt x="40917" y="35628"/>
                  <a:pt x="40885" y="35628"/>
                </a:cubicBezTo>
                <a:cubicBezTo>
                  <a:pt x="40854" y="35691"/>
                  <a:pt x="40759" y="35818"/>
                  <a:pt x="40727" y="35849"/>
                </a:cubicBezTo>
                <a:cubicBezTo>
                  <a:pt x="40569" y="36008"/>
                  <a:pt x="40442" y="36198"/>
                  <a:pt x="40284" y="36356"/>
                </a:cubicBezTo>
                <a:cubicBezTo>
                  <a:pt x="39682" y="37084"/>
                  <a:pt x="39049" y="37749"/>
                  <a:pt x="38352" y="38414"/>
                </a:cubicBezTo>
                <a:cubicBezTo>
                  <a:pt x="38004" y="38731"/>
                  <a:pt x="37655" y="39048"/>
                  <a:pt x="37307" y="39333"/>
                </a:cubicBezTo>
                <a:cubicBezTo>
                  <a:pt x="37148" y="39491"/>
                  <a:pt x="36990" y="39618"/>
                  <a:pt x="36800" y="39745"/>
                </a:cubicBezTo>
                <a:cubicBezTo>
                  <a:pt x="36768" y="39776"/>
                  <a:pt x="36705" y="39808"/>
                  <a:pt x="36673" y="39840"/>
                </a:cubicBezTo>
                <a:cubicBezTo>
                  <a:pt x="36578" y="39903"/>
                  <a:pt x="36483" y="39998"/>
                  <a:pt x="36388" y="40061"/>
                </a:cubicBezTo>
                <a:cubicBezTo>
                  <a:pt x="35628" y="40631"/>
                  <a:pt x="34837" y="41138"/>
                  <a:pt x="34013" y="41613"/>
                </a:cubicBezTo>
                <a:cubicBezTo>
                  <a:pt x="33538" y="41898"/>
                  <a:pt x="33032" y="42151"/>
                  <a:pt x="32525" y="42405"/>
                </a:cubicBezTo>
                <a:cubicBezTo>
                  <a:pt x="32303" y="42500"/>
                  <a:pt x="32081" y="42626"/>
                  <a:pt x="31828" y="42721"/>
                </a:cubicBezTo>
                <a:cubicBezTo>
                  <a:pt x="31765" y="42753"/>
                  <a:pt x="31670" y="42785"/>
                  <a:pt x="31606" y="42816"/>
                </a:cubicBezTo>
                <a:cubicBezTo>
                  <a:pt x="31480" y="42880"/>
                  <a:pt x="31321" y="42911"/>
                  <a:pt x="31195" y="42975"/>
                </a:cubicBezTo>
                <a:cubicBezTo>
                  <a:pt x="30213" y="43355"/>
                  <a:pt x="29231" y="43671"/>
                  <a:pt x="28186" y="43925"/>
                </a:cubicBezTo>
                <a:cubicBezTo>
                  <a:pt x="27711" y="44020"/>
                  <a:pt x="27204" y="44115"/>
                  <a:pt x="26698" y="44210"/>
                </a:cubicBezTo>
                <a:cubicBezTo>
                  <a:pt x="26603" y="44210"/>
                  <a:pt x="26476" y="44242"/>
                  <a:pt x="26381" y="44242"/>
                </a:cubicBezTo>
                <a:cubicBezTo>
                  <a:pt x="26349" y="44242"/>
                  <a:pt x="26318" y="44273"/>
                  <a:pt x="26318" y="44273"/>
                </a:cubicBezTo>
                <a:lnTo>
                  <a:pt x="26254" y="44273"/>
                </a:lnTo>
                <a:cubicBezTo>
                  <a:pt x="26001" y="44305"/>
                  <a:pt x="25716" y="44337"/>
                  <a:pt x="25463" y="44337"/>
                </a:cubicBezTo>
                <a:cubicBezTo>
                  <a:pt x="24808" y="44398"/>
                  <a:pt x="24154" y="44433"/>
                  <a:pt x="23499" y="44433"/>
                </a:cubicBezTo>
                <a:cubicBezTo>
                  <a:pt x="23140" y="44433"/>
                  <a:pt x="22781" y="44422"/>
                  <a:pt x="22422" y="44400"/>
                </a:cubicBezTo>
                <a:cubicBezTo>
                  <a:pt x="21916" y="44368"/>
                  <a:pt x="21409" y="44337"/>
                  <a:pt x="20902" y="44273"/>
                </a:cubicBezTo>
                <a:cubicBezTo>
                  <a:pt x="20871" y="44273"/>
                  <a:pt x="20744" y="44273"/>
                  <a:pt x="20681" y="44242"/>
                </a:cubicBezTo>
                <a:cubicBezTo>
                  <a:pt x="20617" y="44242"/>
                  <a:pt x="20491" y="44210"/>
                  <a:pt x="20459" y="44210"/>
                </a:cubicBezTo>
                <a:cubicBezTo>
                  <a:pt x="20174" y="44178"/>
                  <a:pt x="19921" y="44146"/>
                  <a:pt x="19667" y="44083"/>
                </a:cubicBezTo>
                <a:cubicBezTo>
                  <a:pt x="18685" y="43893"/>
                  <a:pt x="17704" y="43640"/>
                  <a:pt x="16722" y="43323"/>
                </a:cubicBezTo>
                <a:cubicBezTo>
                  <a:pt x="16247" y="43165"/>
                  <a:pt x="15772" y="42975"/>
                  <a:pt x="15297" y="42785"/>
                </a:cubicBezTo>
                <a:lnTo>
                  <a:pt x="15233" y="42785"/>
                </a:lnTo>
                <a:cubicBezTo>
                  <a:pt x="15233" y="42753"/>
                  <a:pt x="15202" y="42753"/>
                  <a:pt x="15170" y="42753"/>
                </a:cubicBezTo>
                <a:cubicBezTo>
                  <a:pt x="15075" y="42690"/>
                  <a:pt x="14980" y="42658"/>
                  <a:pt x="14853" y="42595"/>
                </a:cubicBezTo>
                <a:cubicBezTo>
                  <a:pt x="14632" y="42500"/>
                  <a:pt x="14378" y="42373"/>
                  <a:pt x="14157" y="42278"/>
                </a:cubicBezTo>
                <a:cubicBezTo>
                  <a:pt x="13270" y="41835"/>
                  <a:pt x="12415" y="41328"/>
                  <a:pt x="11592" y="40758"/>
                </a:cubicBezTo>
                <a:cubicBezTo>
                  <a:pt x="11433" y="40631"/>
                  <a:pt x="11243" y="40505"/>
                  <a:pt x="11053" y="40378"/>
                </a:cubicBezTo>
                <a:cubicBezTo>
                  <a:pt x="10958" y="40315"/>
                  <a:pt x="10895" y="40251"/>
                  <a:pt x="10800" y="40188"/>
                </a:cubicBezTo>
                <a:cubicBezTo>
                  <a:pt x="10768" y="40156"/>
                  <a:pt x="10705" y="40125"/>
                  <a:pt x="10673" y="40093"/>
                </a:cubicBezTo>
                <a:cubicBezTo>
                  <a:pt x="10325" y="39808"/>
                  <a:pt x="9945" y="39491"/>
                  <a:pt x="9596" y="39206"/>
                </a:cubicBezTo>
                <a:cubicBezTo>
                  <a:pt x="8900" y="38573"/>
                  <a:pt x="8235" y="37908"/>
                  <a:pt x="7633" y="37179"/>
                </a:cubicBezTo>
                <a:cubicBezTo>
                  <a:pt x="7475" y="37021"/>
                  <a:pt x="7348" y="36863"/>
                  <a:pt x="7190" y="36673"/>
                </a:cubicBezTo>
                <a:cubicBezTo>
                  <a:pt x="7126" y="36609"/>
                  <a:pt x="7063" y="36514"/>
                  <a:pt x="7000" y="36419"/>
                </a:cubicBezTo>
                <a:cubicBezTo>
                  <a:pt x="6968" y="36388"/>
                  <a:pt x="6936" y="36356"/>
                  <a:pt x="6905" y="36324"/>
                </a:cubicBezTo>
                <a:cubicBezTo>
                  <a:pt x="6905" y="36293"/>
                  <a:pt x="6905" y="36293"/>
                  <a:pt x="6873" y="36293"/>
                </a:cubicBezTo>
                <a:cubicBezTo>
                  <a:pt x="6873" y="36293"/>
                  <a:pt x="6873" y="36261"/>
                  <a:pt x="6873" y="36261"/>
                </a:cubicBezTo>
                <a:cubicBezTo>
                  <a:pt x="6588" y="35913"/>
                  <a:pt x="6334" y="35533"/>
                  <a:pt x="6081" y="35153"/>
                </a:cubicBezTo>
                <a:cubicBezTo>
                  <a:pt x="5543" y="34361"/>
                  <a:pt x="5068" y="33569"/>
                  <a:pt x="4656" y="32714"/>
                </a:cubicBezTo>
                <a:cubicBezTo>
                  <a:pt x="4466" y="32334"/>
                  <a:pt x="4276" y="31922"/>
                  <a:pt x="4086" y="31511"/>
                </a:cubicBezTo>
                <a:cubicBezTo>
                  <a:pt x="4070" y="31474"/>
                  <a:pt x="4059" y="31448"/>
                  <a:pt x="4051" y="31430"/>
                </a:cubicBezTo>
                <a:lnTo>
                  <a:pt x="4051" y="31430"/>
                </a:lnTo>
                <a:cubicBezTo>
                  <a:pt x="4062" y="31450"/>
                  <a:pt x="4074" y="31467"/>
                  <a:pt x="4086" y="31479"/>
                </a:cubicBezTo>
                <a:cubicBezTo>
                  <a:pt x="4067" y="31460"/>
                  <a:pt x="4037" y="31395"/>
                  <a:pt x="4036" y="31395"/>
                </a:cubicBezTo>
                <a:lnTo>
                  <a:pt x="4036" y="31395"/>
                </a:lnTo>
                <a:cubicBezTo>
                  <a:pt x="4036" y="31395"/>
                  <a:pt x="4036" y="31395"/>
                  <a:pt x="4036" y="31395"/>
                </a:cubicBezTo>
                <a:lnTo>
                  <a:pt x="4036" y="31395"/>
                </a:lnTo>
                <a:cubicBezTo>
                  <a:pt x="4036" y="31395"/>
                  <a:pt x="4036" y="31395"/>
                  <a:pt x="4036" y="31395"/>
                </a:cubicBezTo>
                <a:lnTo>
                  <a:pt x="4036" y="31395"/>
                </a:lnTo>
                <a:cubicBezTo>
                  <a:pt x="4036" y="31395"/>
                  <a:pt x="4036" y="31395"/>
                  <a:pt x="4036" y="31395"/>
                </a:cubicBezTo>
                <a:lnTo>
                  <a:pt x="4036" y="31395"/>
                </a:lnTo>
                <a:cubicBezTo>
                  <a:pt x="4028" y="31371"/>
                  <a:pt x="4023" y="31346"/>
                  <a:pt x="4023" y="31321"/>
                </a:cubicBezTo>
                <a:cubicBezTo>
                  <a:pt x="3959" y="31226"/>
                  <a:pt x="3928" y="31131"/>
                  <a:pt x="3896" y="31036"/>
                </a:cubicBezTo>
                <a:cubicBezTo>
                  <a:pt x="3801" y="30814"/>
                  <a:pt x="3738" y="30592"/>
                  <a:pt x="3643" y="30371"/>
                </a:cubicBezTo>
                <a:cubicBezTo>
                  <a:pt x="3326" y="29484"/>
                  <a:pt x="3073" y="28565"/>
                  <a:pt x="2883" y="27647"/>
                </a:cubicBezTo>
                <a:cubicBezTo>
                  <a:pt x="2788" y="27204"/>
                  <a:pt x="2724" y="26760"/>
                  <a:pt x="2629" y="26317"/>
                </a:cubicBezTo>
                <a:cubicBezTo>
                  <a:pt x="2629" y="26317"/>
                  <a:pt x="2629" y="26222"/>
                  <a:pt x="2629" y="26190"/>
                </a:cubicBezTo>
                <a:cubicBezTo>
                  <a:pt x="2629" y="26159"/>
                  <a:pt x="2629" y="26127"/>
                  <a:pt x="2629" y="26127"/>
                </a:cubicBezTo>
                <a:cubicBezTo>
                  <a:pt x="2598" y="26000"/>
                  <a:pt x="2598" y="25905"/>
                  <a:pt x="2566" y="25779"/>
                </a:cubicBezTo>
                <a:cubicBezTo>
                  <a:pt x="2566" y="25525"/>
                  <a:pt x="2534" y="25272"/>
                  <a:pt x="2503" y="25018"/>
                </a:cubicBezTo>
                <a:cubicBezTo>
                  <a:pt x="2439" y="24037"/>
                  <a:pt x="2439" y="23055"/>
                  <a:pt x="2503" y="22073"/>
                </a:cubicBezTo>
                <a:cubicBezTo>
                  <a:pt x="2629" y="20236"/>
                  <a:pt x="3009" y="18368"/>
                  <a:pt x="3643" y="16500"/>
                </a:cubicBezTo>
                <a:cubicBezTo>
                  <a:pt x="4244" y="14726"/>
                  <a:pt x="5068" y="13016"/>
                  <a:pt x="6144" y="11401"/>
                </a:cubicBezTo>
                <a:cubicBezTo>
                  <a:pt x="6398" y="11021"/>
                  <a:pt x="6683" y="10641"/>
                  <a:pt x="6936" y="10292"/>
                </a:cubicBezTo>
                <a:cubicBezTo>
                  <a:pt x="7221" y="9912"/>
                  <a:pt x="7475" y="9469"/>
                  <a:pt x="7760" y="9089"/>
                </a:cubicBezTo>
                <a:cubicBezTo>
                  <a:pt x="7981" y="8804"/>
                  <a:pt x="7855" y="8361"/>
                  <a:pt x="7570" y="8171"/>
                </a:cubicBezTo>
                <a:cubicBezTo>
                  <a:pt x="7441" y="8071"/>
                  <a:pt x="7300" y="8022"/>
                  <a:pt x="7158" y="8022"/>
                </a:cubicBezTo>
                <a:cubicBezTo>
                  <a:pt x="6984" y="8022"/>
                  <a:pt x="6808" y="8095"/>
                  <a:pt x="6651" y="8234"/>
                </a:cubicBezTo>
                <a:cubicBezTo>
                  <a:pt x="6271" y="8551"/>
                  <a:pt x="5859" y="8899"/>
                  <a:pt x="5543" y="9279"/>
                </a:cubicBezTo>
                <a:cubicBezTo>
                  <a:pt x="5194" y="9691"/>
                  <a:pt x="4846" y="10134"/>
                  <a:pt x="4529" y="10577"/>
                </a:cubicBezTo>
                <a:cubicBezTo>
                  <a:pt x="3959" y="11401"/>
                  <a:pt x="3421" y="12256"/>
                  <a:pt x="2978" y="13143"/>
                </a:cubicBezTo>
                <a:cubicBezTo>
                  <a:pt x="2027" y="15011"/>
                  <a:pt x="1299" y="16975"/>
                  <a:pt x="856" y="19001"/>
                </a:cubicBezTo>
                <a:cubicBezTo>
                  <a:pt x="1" y="23023"/>
                  <a:pt x="222" y="27267"/>
                  <a:pt x="1552" y="31162"/>
                </a:cubicBezTo>
                <a:cubicBezTo>
                  <a:pt x="2851" y="34899"/>
                  <a:pt x="5099" y="38351"/>
                  <a:pt x="8076" y="41011"/>
                </a:cubicBezTo>
                <a:cubicBezTo>
                  <a:pt x="11212" y="43861"/>
                  <a:pt x="15138" y="45730"/>
                  <a:pt x="19319" y="46458"/>
                </a:cubicBezTo>
                <a:cubicBezTo>
                  <a:pt x="20744" y="46712"/>
                  <a:pt x="22194" y="46842"/>
                  <a:pt x="23643" y="46842"/>
                </a:cubicBezTo>
                <a:cubicBezTo>
                  <a:pt x="26543" y="46842"/>
                  <a:pt x="29442" y="46321"/>
                  <a:pt x="32145" y="45223"/>
                </a:cubicBezTo>
                <a:cubicBezTo>
                  <a:pt x="36040" y="43640"/>
                  <a:pt x="39524" y="41138"/>
                  <a:pt x="42216" y="37908"/>
                </a:cubicBezTo>
                <a:cubicBezTo>
                  <a:pt x="44781" y="34804"/>
                  <a:pt x="46681" y="31162"/>
                  <a:pt x="47568" y="27235"/>
                </a:cubicBezTo>
                <a:cubicBezTo>
                  <a:pt x="48454" y="23150"/>
                  <a:pt x="48264" y="18811"/>
                  <a:pt x="47029" y="14821"/>
                </a:cubicBezTo>
                <a:cubicBezTo>
                  <a:pt x="45762" y="10799"/>
                  <a:pt x="43451" y="7062"/>
                  <a:pt x="40252" y="4307"/>
                </a:cubicBezTo>
                <a:cubicBezTo>
                  <a:pt x="37209" y="1711"/>
                  <a:pt x="33354" y="0"/>
                  <a:pt x="29338"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2" name="Google Shape;1572;g33533d8eb05_0_1893"/>
          <p:cNvGrpSpPr/>
          <p:nvPr/>
        </p:nvGrpSpPr>
        <p:grpSpPr>
          <a:xfrm>
            <a:off x="1128190" y="4132244"/>
            <a:ext cx="623757" cy="389072"/>
            <a:chOff x="1190625" y="937625"/>
            <a:chExt cx="5228475" cy="3829450"/>
          </a:xfrm>
        </p:grpSpPr>
        <p:sp>
          <p:nvSpPr>
            <p:cNvPr id="1573" name="Google Shape;1573;g33533d8eb05_0_1893"/>
            <p:cNvSpPr/>
            <p:nvPr/>
          </p:nvSpPr>
          <p:spPr>
            <a:xfrm>
              <a:off x="3560850" y="1430350"/>
              <a:ext cx="764475" cy="763700"/>
            </a:xfrm>
            <a:custGeom>
              <a:avLst/>
              <a:gdLst/>
              <a:ahLst/>
              <a:cxnLst/>
              <a:rect l="l" t="t" r="r" b="b"/>
              <a:pathLst>
                <a:path w="30579" h="30548" extrusionOk="0">
                  <a:moveTo>
                    <a:pt x="15274" y="1"/>
                  </a:moveTo>
                  <a:cubicBezTo>
                    <a:pt x="6845" y="1"/>
                    <a:pt x="0" y="6845"/>
                    <a:pt x="0" y="15274"/>
                  </a:cubicBezTo>
                  <a:cubicBezTo>
                    <a:pt x="32" y="23703"/>
                    <a:pt x="6845" y="30548"/>
                    <a:pt x="15274" y="30548"/>
                  </a:cubicBezTo>
                  <a:cubicBezTo>
                    <a:pt x="23734" y="30548"/>
                    <a:pt x="30579" y="23703"/>
                    <a:pt x="30579" y="15274"/>
                  </a:cubicBezTo>
                  <a:cubicBezTo>
                    <a:pt x="30579" y="6845"/>
                    <a:pt x="23734" y="1"/>
                    <a:pt x="152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g33533d8eb05_0_1893"/>
            <p:cNvSpPr/>
            <p:nvPr/>
          </p:nvSpPr>
          <p:spPr>
            <a:xfrm>
              <a:off x="1190625" y="2510900"/>
              <a:ext cx="5228475" cy="2256175"/>
            </a:xfrm>
            <a:custGeom>
              <a:avLst/>
              <a:gdLst/>
              <a:ahLst/>
              <a:cxnLst/>
              <a:rect l="l" t="t" r="r" b="b"/>
              <a:pathLst>
                <a:path w="209139" h="90247" extrusionOk="0">
                  <a:moveTo>
                    <a:pt x="57545" y="1"/>
                  </a:moveTo>
                  <a:lnTo>
                    <a:pt x="0" y="51398"/>
                  </a:lnTo>
                  <a:lnTo>
                    <a:pt x="0" y="90247"/>
                  </a:lnTo>
                  <a:lnTo>
                    <a:pt x="209138" y="90247"/>
                  </a:lnTo>
                  <a:lnTo>
                    <a:pt x="209138" y="27791"/>
                  </a:lnTo>
                  <a:lnTo>
                    <a:pt x="168324" y="5926"/>
                  </a:lnTo>
                  <a:lnTo>
                    <a:pt x="120001" y="46391"/>
                  </a:lnTo>
                  <a:cubicBezTo>
                    <a:pt x="119326" y="46970"/>
                    <a:pt x="118488" y="47255"/>
                    <a:pt x="117644" y="47255"/>
                  </a:cubicBezTo>
                  <a:cubicBezTo>
                    <a:pt x="116824" y="47255"/>
                    <a:pt x="115998" y="46986"/>
                    <a:pt x="115311" y="46455"/>
                  </a:cubicBezTo>
                  <a:lnTo>
                    <a:pt x="57545"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g33533d8eb05_0_1893"/>
            <p:cNvSpPr/>
            <p:nvPr/>
          </p:nvSpPr>
          <p:spPr>
            <a:xfrm>
              <a:off x="1190625" y="937625"/>
              <a:ext cx="5228475" cy="2610275"/>
            </a:xfrm>
            <a:custGeom>
              <a:avLst/>
              <a:gdLst/>
              <a:ahLst/>
              <a:cxnLst/>
              <a:rect l="l" t="t" r="r" b="b"/>
              <a:pathLst>
                <a:path w="209139" h="104411" extrusionOk="0">
                  <a:moveTo>
                    <a:pt x="110083" y="12327"/>
                  </a:moveTo>
                  <a:cubicBezTo>
                    <a:pt x="122631" y="12327"/>
                    <a:pt x="132771" y="22467"/>
                    <a:pt x="132771" y="34983"/>
                  </a:cubicBezTo>
                  <a:cubicBezTo>
                    <a:pt x="132771" y="47500"/>
                    <a:pt x="122631" y="57640"/>
                    <a:pt x="110083" y="57640"/>
                  </a:cubicBezTo>
                  <a:cubicBezTo>
                    <a:pt x="97566" y="57640"/>
                    <a:pt x="87426" y="47500"/>
                    <a:pt x="87426" y="34983"/>
                  </a:cubicBezTo>
                  <a:cubicBezTo>
                    <a:pt x="87426" y="22467"/>
                    <a:pt x="97566" y="12327"/>
                    <a:pt x="110083" y="12327"/>
                  </a:cubicBezTo>
                  <a:close/>
                  <a:moveTo>
                    <a:pt x="0" y="0"/>
                  </a:moveTo>
                  <a:lnTo>
                    <a:pt x="0" y="104411"/>
                  </a:lnTo>
                  <a:lnTo>
                    <a:pt x="54946" y="55327"/>
                  </a:lnTo>
                  <a:cubicBezTo>
                    <a:pt x="55635" y="54704"/>
                    <a:pt x="56509" y="54395"/>
                    <a:pt x="57391" y="54395"/>
                  </a:cubicBezTo>
                  <a:cubicBezTo>
                    <a:pt x="58214" y="54395"/>
                    <a:pt x="59043" y="54664"/>
                    <a:pt x="59731" y="55200"/>
                  </a:cubicBezTo>
                  <a:lnTo>
                    <a:pt x="117593" y="101717"/>
                  </a:lnTo>
                  <a:lnTo>
                    <a:pt x="165504" y="61601"/>
                  </a:lnTo>
                  <a:cubicBezTo>
                    <a:pt x="166177" y="61022"/>
                    <a:pt x="167025" y="60729"/>
                    <a:pt x="167881" y="60729"/>
                  </a:cubicBezTo>
                  <a:cubicBezTo>
                    <a:pt x="168478" y="60729"/>
                    <a:pt x="169077" y="60871"/>
                    <a:pt x="169624" y="61157"/>
                  </a:cubicBezTo>
                  <a:lnTo>
                    <a:pt x="209138" y="82356"/>
                  </a:lnTo>
                  <a:lnTo>
                    <a:pt x="20913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6" name="Google Shape;1576;g33533d8eb05_0_1893"/>
          <p:cNvGrpSpPr/>
          <p:nvPr/>
        </p:nvGrpSpPr>
        <p:grpSpPr>
          <a:xfrm>
            <a:off x="5170056" y="1547982"/>
            <a:ext cx="538994" cy="369832"/>
            <a:chOff x="1104850" y="701025"/>
            <a:chExt cx="5336575" cy="4305375"/>
          </a:xfrm>
        </p:grpSpPr>
        <p:sp>
          <p:nvSpPr>
            <p:cNvPr id="1577" name="Google Shape;1577;g33533d8eb05_0_1893"/>
            <p:cNvSpPr/>
            <p:nvPr/>
          </p:nvSpPr>
          <p:spPr>
            <a:xfrm>
              <a:off x="3904350" y="2212375"/>
              <a:ext cx="2537075" cy="2793875"/>
            </a:xfrm>
            <a:custGeom>
              <a:avLst/>
              <a:gdLst/>
              <a:ahLst/>
              <a:cxnLst/>
              <a:rect l="l" t="t" r="r" b="b"/>
              <a:pathLst>
                <a:path w="101483" h="111755" extrusionOk="0">
                  <a:moveTo>
                    <a:pt x="59242" y="0"/>
                  </a:moveTo>
                  <a:cubicBezTo>
                    <a:pt x="57754" y="27968"/>
                    <a:pt x="38053" y="51196"/>
                    <a:pt x="11794" y="57975"/>
                  </a:cubicBezTo>
                  <a:cubicBezTo>
                    <a:pt x="11187" y="70126"/>
                    <a:pt x="7082" y="81837"/>
                    <a:pt x="0" y="91701"/>
                  </a:cubicBezTo>
                  <a:cubicBezTo>
                    <a:pt x="11048" y="104696"/>
                    <a:pt x="27032" y="111754"/>
                    <a:pt x="43405" y="111754"/>
                  </a:cubicBezTo>
                  <a:cubicBezTo>
                    <a:pt x="50431" y="111754"/>
                    <a:pt x="57530" y="110454"/>
                    <a:pt x="64339" y="107765"/>
                  </a:cubicBezTo>
                  <a:cubicBezTo>
                    <a:pt x="87016" y="98810"/>
                    <a:pt x="101482" y="76408"/>
                    <a:pt x="100325" y="52078"/>
                  </a:cubicBezTo>
                  <a:cubicBezTo>
                    <a:pt x="99168" y="27720"/>
                    <a:pt x="82663" y="6779"/>
                    <a:pt x="59242"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g33533d8eb05_0_1893"/>
            <p:cNvSpPr/>
            <p:nvPr/>
          </p:nvSpPr>
          <p:spPr>
            <a:xfrm>
              <a:off x="3904350" y="2156050"/>
              <a:ext cx="1321925" cy="1339000"/>
            </a:xfrm>
            <a:custGeom>
              <a:avLst/>
              <a:gdLst/>
              <a:ahLst/>
              <a:cxnLst/>
              <a:rect l="l" t="t" r="r" b="b"/>
              <a:pathLst>
                <a:path w="52877" h="53560" extrusionOk="0">
                  <a:moveTo>
                    <a:pt x="43412" y="1"/>
                  </a:moveTo>
                  <a:cubicBezTo>
                    <a:pt x="26856" y="1"/>
                    <a:pt x="10908" y="7228"/>
                    <a:pt x="0" y="20081"/>
                  </a:cubicBezTo>
                  <a:cubicBezTo>
                    <a:pt x="7054" y="29890"/>
                    <a:pt x="11132" y="41518"/>
                    <a:pt x="11794" y="53559"/>
                  </a:cubicBezTo>
                  <a:cubicBezTo>
                    <a:pt x="35435" y="46671"/>
                    <a:pt x="51995" y="25399"/>
                    <a:pt x="52877" y="793"/>
                  </a:cubicBezTo>
                  <a:cubicBezTo>
                    <a:pt x="49720" y="261"/>
                    <a:pt x="46555" y="1"/>
                    <a:pt x="43412"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g33533d8eb05_0_1893"/>
            <p:cNvSpPr/>
            <p:nvPr/>
          </p:nvSpPr>
          <p:spPr>
            <a:xfrm>
              <a:off x="2381300" y="701025"/>
              <a:ext cx="2841550" cy="1829625"/>
            </a:xfrm>
            <a:custGeom>
              <a:avLst/>
              <a:gdLst/>
              <a:ahLst/>
              <a:cxnLst/>
              <a:rect l="l" t="t" r="r" b="b"/>
              <a:pathLst>
                <a:path w="113662" h="73185" extrusionOk="0">
                  <a:moveTo>
                    <a:pt x="56844" y="0"/>
                  </a:moveTo>
                  <a:cubicBezTo>
                    <a:pt x="27113" y="0"/>
                    <a:pt x="2370" y="22843"/>
                    <a:pt x="0" y="52464"/>
                  </a:cubicBezTo>
                  <a:cubicBezTo>
                    <a:pt x="3125" y="51998"/>
                    <a:pt x="6254" y="51769"/>
                    <a:pt x="9362" y="51769"/>
                  </a:cubicBezTo>
                  <a:cubicBezTo>
                    <a:pt x="27380" y="51769"/>
                    <a:pt x="44718" y="59460"/>
                    <a:pt x="56844" y="73185"/>
                  </a:cubicBezTo>
                  <a:cubicBezTo>
                    <a:pt x="68971" y="59460"/>
                    <a:pt x="86308" y="51769"/>
                    <a:pt x="104310" y="51769"/>
                  </a:cubicBezTo>
                  <a:cubicBezTo>
                    <a:pt x="107415" y="51769"/>
                    <a:pt x="110540" y="51998"/>
                    <a:pt x="113661" y="52464"/>
                  </a:cubicBezTo>
                  <a:cubicBezTo>
                    <a:pt x="111291" y="22843"/>
                    <a:pt x="86548" y="0"/>
                    <a:pt x="56844"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g33533d8eb05_0_1893"/>
            <p:cNvSpPr/>
            <p:nvPr/>
          </p:nvSpPr>
          <p:spPr>
            <a:xfrm>
              <a:off x="3564750" y="2793075"/>
              <a:ext cx="475325" cy="758625"/>
            </a:xfrm>
            <a:custGeom>
              <a:avLst/>
              <a:gdLst/>
              <a:ahLst/>
              <a:cxnLst/>
              <a:rect l="l" t="t" r="r" b="b"/>
              <a:pathLst>
                <a:path w="19013" h="30345" extrusionOk="0">
                  <a:moveTo>
                    <a:pt x="9506" y="1"/>
                  </a:moveTo>
                  <a:cubicBezTo>
                    <a:pt x="3637" y="8763"/>
                    <a:pt x="358" y="18986"/>
                    <a:pt x="0" y="29539"/>
                  </a:cubicBezTo>
                  <a:cubicBezTo>
                    <a:pt x="3141" y="30076"/>
                    <a:pt x="6317" y="30345"/>
                    <a:pt x="9496" y="30345"/>
                  </a:cubicBezTo>
                  <a:cubicBezTo>
                    <a:pt x="12675" y="30345"/>
                    <a:pt x="15858" y="30076"/>
                    <a:pt x="19013" y="29539"/>
                  </a:cubicBezTo>
                  <a:cubicBezTo>
                    <a:pt x="18654" y="18986"/>
                    <a:pt x="15348" y="8763"/>
                    <a:pt x="9506"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g33533d8eb05_0_1893"/>
            <p:cNvSpPr/>
            <p:nvPr/>
          </p:nvSpPr>
          <p:spPr>
            <a:xfrm>
              <a:off x="3568175" y="3694800"/>
              <a:ext cx="467775" cy="675100"/>
            </a:xfrm>
            <a:custGeom>
              <a:avLst/>
              <a:gdLst/>
              <a:ahLst/>
              <a:cxnLst/>
              <a:rect l="l" t="t" r="r" b="b"/>
              <a:pathLst>
                <a:path w="18711" h="27004" extrusionOk="0">
                  <a:moveTo>
                    <a:pt x="1" y="0"/>
                  </a:moveTo>
                  <a:lnTo>
                    <a:pt x="1" y="0"/>
                  </a:lnTo>
                  <a:cubicBezTo>
                    <a:pt x="773" y="9644"/>
                    <a:pt x="3996" y="18958"/>
                    <a:pt x="9369" y="27003"/>
                  </a:cubicBezTo>
                  <a:cubicBezTo>
                    <a:pt x="14742" y="18958"/>
                    <a:pt x="17966" y="9644"/>
                    <a:pt x="18710" y="0"/>
                  </a:cubicBezTo>
                  <a:lnTo>
                    <a:pt x="18710" y="0"/>
                  </a:lnTo>
                  <a:cubicBezTo>
                    <a:pt x="15624" y="469"/>
                    <a:pt x="12483" y="689"/>
                    <a:pt x="9369" y="689"/>
                  </a:cubicBezTo>
                  <a:cubicBezTo>
                    <a:pt x="6228" y="689"/>
                    <a:pt x="3087" y="469"/>
                    <a:pt x="1"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g33533d8eb05_0_1893"/>
            <p:cNvSpPr/>
            <p:nvPr/>
          </p:nvSpPr>
          <p:spPr>
            <a:xfrm>
              <a:off x="2377850" y="2156050"/>
              <a:ext cx="1322625" cy="1339000"/>
            </a:xfrm>
            <a:custGeom>
              <a:avLst/>
              <a:gdLst/>
              <a:ahLst/>
              <a:cxnLst/>
              <a:rect l="l" t="t" r="r" b="b"/>
              <a:pathLst>
                <a:path w="52905" h="53560" extrusionOk="0">
                  <a:moveTo>
                    <a:pt x="9475" y="1"/>
                  </a:moveTo>
                  <a:cubicBezTo>
                    <a:pt x="6329" y="1"/>
                    <a:pt x="3161" y="261"/>
                    <a:pt x="0" y="793"/>
                  </a:cubicBezTo>
                  <a:cubicBezTo>
                    <a:pt x="882" y="25399"/>
                    <a:pt x="17470" y="46671"/>
                    <a:pt x="41111" y="53559"/>
                  </a:cubicBezTo>
                  <a:cubicBezTo>
                    <a:pt x="41745" y="41518"/>
                    <a:pt x="45851" y="29890"/>
                    <a:pt x="52904" y="20081"/>
                  </a:cubicBezTo>
                  <a:cubicBezTo>
                    <a:pt x="41974" y="7228"/>
                    <a:pt x="26041" y="1"/>
                    <a:pt x="9475"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g33533d8eb05_0_1893"/>
            <p:cNvSpPr/>
            <p:nvPr/>
          </p:nvSpPr>
          <p:spPr>
            <a:xfrm>
              <a:off x="1104850" y="2212375"/>
              <a:ext cx="2595625" cy="2794025"/>
            </a:xfrm>
            <a:custGeom>
              <a:avLst/>
              <a:gdLst/>
              <a:ahLst/>
              <a:cxnLst/>
              <a:rect l="l" t="t" r="r" b="b"/>
              <a:pathLst>
                <a:path w="103825" h="111761" extrusionOk="0">
                  <a:moveTo>
                    <a:pt x="44555" y="0"/>
                  </a:moveTo>
                  <a:cubicBezTo>
                    <a:pt x="17277" y="7909"/>
                    <a:pt x="0" y="34664"/>
                    <a:pt x="3996" y="62769"/>
                  </a:cubicBezTo>
                  <a:cubicBezTo>
                    <a:pt x="7963" y="90874"/>
                    <a:pt x="32046" y="111760"/>
                    <a:pt x="60427" y="111760"/>
                  </a:cubicBezTo>
                  <a:cubicBezTo>
                    <a:pt x="77124" y="111760"/>
                    <a:pt x="92996" y="104431"/>
                    <a:pt x="103824" y="91701"/>
                  </a:cubicBezTo>
                  <a:cubicBezTo>
                    <a:pt x="96715" y="81837"/>
                    <a:pt x="92610" y="70126"/>
                    <a:pt x="92004" y="57975"/>
                  </a:cubicBezTo>
                  <a:cubicBezTo>
                    <a:pt x="65772" y="51196"/>
                    <a:pt x="46043" y="27968"/>
                    <a:pt x="44555"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4" name="Google Shape;1584;g33533d8eb05_0_1893"/>
          <p:cNvGrpSpPr/>
          <p:nvPr/>
        </p:nvGrpSpPr>
        <p:grpSpPr>
          <a:xfrm flipH="1">
            <a:off x="9126544" y="4136501"/>
            <a:ext cx="536174" cy="379867"/>
            <a:chOff x="1190625" y="674975"/>
            <a:chExt cx="5220775" cy="4346300"/>
          </a:xfrm>
        </p:grpSpPr>
        <p:sp>
          <p:nvSpPr>
            <p:cNvPr id="1585" name="Google Shape;1585;g33533d8eb05_0_1893"/>
            <p:cNvSpPr/>
            <p:nvPr/>
          </p:nvSpPr>
          <p:spPr>
            <a:xfrm>
              <a:off x="3983475" y="3054950"/>
              <a:ext cx="159625" cy="159625"/>
            </a:xfrm>
            <a:custGeom>
              <a:avLst/>
              <a:gdLst/>
              <a:ahLst/>
              <a:cxnLst/>
              <a:rect l="l" t="t" r="r" b="b"/>
              <a:pathLst>
                <a:path w="6385" h="6385" extrusionOk="0">
                  <a:moveTo>
                    <a:pt x="3177" y="0"/>
                  </a:moveTo>
                  <a:cubicBezTo>
                    <a:pt x="1439" y="0"/>
                    <a:pt x="0" y="1439"/>
                    <a:pt x="0" y="3177"/>
                  </a:cubicBezTo>
                  <a:cubicBezTo>
                    <a:pt x="0" y="4946"/>
                    <a:pt x="1439" y="6385"/>
                    <a:pt x="3177" y="6385"/>
                  </a:cubicBezTo>
                  <a:cubicBezTo>
                    <a:pt x="4946" y="6385"/>
                    <a:pt x="6385" y="4946"/>
                    <a:pt x="6385" y="3177"/>
                  </a:cubicBezTo>
                  <a:cubicBezTo>
                    <a:pt x="6385" y="1439"/>
                    <a:pt x="4946" y="0"/>
                    <a:pt x="3177"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g33533d8eb05_0_1893"/>
            <p:cNvSpPr/>
            <p:nvPr/>
          </p:nvSpPr>
          <p:spPr>
            <a:xfrm>
              <a:off x="3513625" y="4172225"/>
              <a:ext cx="1099325" cy="387450"/>
            </a:xfrm>
            <a:custGeom>
              <a:avLst/>
              <a:gdLst/>
              <a:ahLst/>
              <a:cxnLst/>
              <a:rect l="l" t="t" r="r" b="b"/>
              <a:pathLst>
                <a:path w="43973" h="15498" extrusionOk="0">
                  <a:moveTo>
                    <a:pt x="0" y="1"/>
                  </a:moveTo>
                  <a:lnTo>
                    <a:pt x="0" y="15498"/>
                  </a:lnTo>
                  <a:lnTo>
                    <a:pt x="43972" y="15498"/>
                  </a:lnTo>
                  <a:lnTo>
                    <a:pt x="43972"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g33533d8eb05_0_1893"/>
            <p:cNvSpPr/>
            <p:nvPr/>
          </p:nvSpPr>
          <p:spPr>
            <a:xfrm>
              <a:off x="1190625" y="674975"/>
              <a:ext cx="2437675" cy="4346300"/>
            </a:xfrm>
            <a:custGeom>
              <a:avLst/>
              <a:gdLst/>
              <a:ahLst/>
              <a:cxnLst/>
              <a:rect l="l" t="t" r="r" b="b"/>
              <a:pathLst>
                <a:path w="97507" h="173852" extrusionOk="0">
                  <a:moveTo>
                    <a:pt x="15617" y="1"/>
                  </a:moveTo>
                  <a:cubicBezTo>
                    <a:pt x="7074" y="1"/>
                    <a:pt x="0" y="7195"/>
                    <a:pt x="0" y="15737"/>
                  </a:cubicBezTo>
                  <a:lnTo>
                    <a:pt x="0" y="158145"/>
                  </a:lnTo>
                  <a:cubicBezTo>
                    <a:pt x="0" y="166688"/>
                    <a:pt x="7074" y="173852"/>
                    <a:pt x="15617" y="173852"/>
                  </a:cubicBezTo>
                  <a:lnTo>
                    <a:pt x="18494" y="173852"/>
                  </a:lnTo>
                  <a:lnTo>
                    <a:pt x="18494" y="50927"/>
                  </a:lnTo>
                  <a:cubicBezTo>
                    <a:pt x="18494" y="38518"/>
                    <a:pt x="28775" y="28477"/>
                    <a:pt x="41185" y="28477"/>
                  </a:cubicBezTo>
                  <a:lnTo>
                    <a:pt x="97506" y="28477"/>
                  </a:lnTo>
                  <a:lnTo>
                    <a:pt x="79132" y="5846"/>
                  </a:lnTo>
                  <a:cubicBezTo>
                    <a:pt x="76225" y="2189"/>
                    <a:pt x="71818" y="61"/>
                    <a:pt x="67142"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g33533d8eb05_0_1893"/>
            <p:cNvSpPr/>
            <p:nvPr/>
          </p:nvSpPr>
          <p:spPr>
            <a:xfrm>
              <a:off x="1827575" y="1562225"/>
              <a:ext cx="4583825" cy="3459050"/>
            </a:xfrm>
            <a:custGeom>
              <a:avLst/>
              <a:gdLst/>
              <a:ahLst/>
              <a:cxnLst/>
              <a:rect l="l" t="t" r="r" b="b"/>
              <a:pathLst>
                <a:path w="183353" h="138362" extrusionOk="0">
                  <a:moveTo>
                    <a:pt x="89413" y="12800"/>
                  </a:moveTo>
                  <a:cubicBezTo>
                    <a:pt x="90732" y="12800"/>
                    <a:pt x="91901" y="13519"/>
                    <a:pt x="92501" y="14658"/>
                  </a:cubicBezTo>
                  <a:lnTo>
                    <a:pt x="120676" y="67862"/>
                  </a:lnTo>
                  <a:cubicBezTo>
                    <a:pt x="121096" y="68642"/>
                    <a:pt x="121186" y="69511"/>
                    <a:pt x="120976" y="70350"/>
                  </a:cubicBezTo>
                  <a:lnTo>
                    <a:pt x="114022" y="97417"/>
                  </a:lnTo>
                  <a:lnTo>
                    <a:pt x="114772" y="97417"/>
                  </a:lnTo>
                  <a:cubicBezTo>
                    <a:pt x="116720" y="97417"/>
                    <a:pt x="118338" y="99005"/>
                    <a:pt x="118398" y="100954"/>
                  </a:cubicBezTo>
                  <a:lnTo>
                    <a:pt x="118398" y="123554"/>
                  </a:lnTo>
                  <a:cubicBezTo>
                    <a:pt x="118398" y="125503"/>
                    <a:pt x="116690" y="126882"/>
                    <a:pt x="114772" y="126882"/>
                  </a:cubicBezTo>
                  <a:lnTo>
                    <a:pt x="64085" y="126882"/>
                  </a:lnTo>
                  <a:cubicBezTo>
                    <a:pt x="62167" y="126882"/>
                    <a:pt x="60458" y="125503"/>
                    <a:pt x="60458" y="123554"/>
                  </a:cubicBezTo>
                  <a:lnTo>
                    <a:pt x="60458" y="100954"/>
                  </a:lnTo>
                  <a:cubicBezTo>
                    <a:pt x="60518" y="99005"/>
                    <a:pt x="62107" y="97417"/>
                    <a:pt x="64085" y="97417"/>
                  </a:cubicBezTo>
                  <a:lnTo>
                    <a:pt x="65344" y="97417"/>
                  </a:lnTo>
                  <a:lnTo>
                    <a:pt x="57880" y="70410"/>
                  </a:lnTo>
                  <a:cubicBezTo>
                    <a:pt x="57641" y="69571"/>
                    <a:pt x="57731" y="68672"/>
                    <a:pt x="58150" y="67892"/>
                  </a:cubicBezTo>
                  <a:lnTo>
                    <a:pt x="86326" y="14658"/>
                  </a:lnTo>
                  <a:cubicBezTo>
                    <a:pt x="86925" y="13519"/>
                    <a:pt x="88124" y="12800"/>
                    <a:pt x="89413" y="12800"/>
                  </a:cubicBezTo>
                  <a:close/>
                  <a:moveTo>
                    <a:pt x="15707" y="1"/>
                  </a:moveTo>
                  <a:cubicBezTo>
                    <a:pt x="7164" y="1"/>
                    <a:pt x="0" y="6895"/>
                    <a:pt x="0" y="15437"/>
                  </a:cubicBezTo>
                  <a:lnTo>
                    <a:pt x="0" y="138362"/>
                  </a:lnTo>
                  <a:lnTo>
                    <a:pt x="167736" y="138362"/>
                  </a:lnTo>
                  <a:cubicBezTo>
                    <a:pt x="176279" y="138362"/>
                    <a:pt x="183353" y="131198"/>
                    <a:pt x="183353" y="122655"/>
                  </a:cubicBezTo>
                  <a:lnTo>
                    <a:pt x="183353" y="15437"/>
                  </a:lnTo>
                  <a:cubicBezTo>
                    <a:pt x="183353" y="6895"/>
                    <a:pt x="176279" y="1"/>
                    <a:pt x="16773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g33533d8eb05_0_1893"/>
            <p:cNvSpPr/>
            <p:nvPr/>
          </p:nvSpPr>
          <p:spPr>
            <a:xfrm>
              <a:off x="3452175" y="2321325"/>
              <a:ext cx="1222225" cy="1676325"/>
            </a:xfrm>
            <a:custGeom>
              <a:avLst/>
              <a:gdLst/>
              <a:ahLst/>
              <a:cxnLst/>
              <a:rect l="l" t="t" r="r" b="b"/>
              <a:pathLst>
                <a:path w="48889" h="67053" extrusionOk="0">
                  <a:moveTo>
                    <a:pt x="20952" y="0"/>
                  </a:moveTo>
                  <a:lnTo>
                    <a:pt x="0" y="39536"/>
                  </a:lnTo>
                  <a:lnTo>
                    <a:pt x="7644" y="67053"/>
                  </a:lnTo>
                  <a:lnTo>
                    <a:pt x="41814" y="67053"/>
                  </a:lnTo>
                  <a:lnTo>
                    <a:pt x="48888" y="39566"/>
                  </a:lnTo>
                  <a:lnTo>
                    <a:pt x="27936" y="0"/>
                  </a:lnTo>
                  <a:lnTo>
                    <a:pt x="27936" y="22991"/>
                  </a:lnTo>
                  <a:cubicBezTo>
                    <a:pt x="32582" y="24669"/>
                    <a:pt x="35340" y="29465"/>
                    <a:pt x="34471" y="34321"/>
                  </a:cubicBezTo>
                  <a:cubicBezTo>
                    <a:pt x="33601" y="39177"/>
                    <a:pt x="29375" y="42714"/>
                    <a:pt x="24429" y="42714"/>
                  </a:cubicBezTo>
                  <a:cubicBezTo>
                    <a:pt x="19514" y="42714"/>
                    <a:pt x="15287" y="39177"/>
                    <a:pt x="14418" y="34321"/>
                  </a:cubicBezTo>
                  <a:cubicBezTo>
                    <a:pt x="13549" y="29465"/>
                    <a:pt x="16306" y="24669"/>
                    <a:pt x="20952" y="22991"/>
                  </a:cubicBezTo>
                  <a:lnTo>
                    <a:pt x="20952"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0" name="Google Shape;1590;g33533d8eb05_0_1893"/>
          <p:cNvGrpSpPr/>
          <p:nvPr/>
        </p:nvGrpSpPr>
        <p:grpSpPr>
          <a:xfrm>
            <a:off x="9194490" y="1529862"/>
            <a:ext cx="399964" cy="406637"/>
            <a:chOff x="1603175" y="238125"/>
            <a:chExt cx="4385575" cy="5233425"/>
          </a:xfrm>
        </p:grpSpPr>
        <p:sp>
          <p:nvSpPr>
            <p:cNvPr id="1591" name="Google Shape;1591;g33533d8eb05_0_1893"/>
            <p:cNvSpPr/>
            <p:nvPr/>
          </p:nvSpPr>
          <p:spPr>
            <a:xfrm>
              <a:off x="2505825" y="1018475"/>
              <a:ext cx="1779900" cy="1740025"/>
            </a:xfrm>
            <a:custGeom>
              <a:avLst/>
              <a:gdLst/>
              <a:ahLst/>
              <a:cxnLst/>
              <a:rect l="l" t="t" r="r" b="b"/>
              <a:pathLst>
                <a:path w="71196" h="69601" extrusionOk="0">
                  <a:moveTo>
                    <a:pt x="68309" y="1"/>
                  </a:moveTo>
                  <a:cubicBezTo>
                    <a:pt x="66304" y="1"/>
                    <a:pt x="62483" y="936"/>
                    <a:pt x="56015" y="4624"/>
                  </a:cubicBezTo>
                  <a:cubicBezTo>
                    <a:pt x="47490" y="9541"/>
                    <a:pt x="37495" y="17532"/>
                    <a:pt x="27901" y="27100"/>
                  </a:cubicBezTo>
                  <a:cubicBezTo>
                    <a:pt x="18333" y="36694"/>
                    <a:pt x="10343" y="46689"/>
                    <a:pt x="5425" y="55241"/>
                  </a:cubicBezTo>
                  <a:cubicBezTo>
                    <a:pt x="0" y="64702"/>
                    <a:pt x="535" y="68523"/>
                    <a:pt x="1203" y="69191"/>
                  </a:cubicBezTo>
                  <a:cubicBezTo>
                    <a:pt x="1423" y="69403"/>
                    <a:pt x="1953" y="69601"/>
                    <a:pt x="2876" y="69601"/>
                  </a:cubicBezTo>
                  <a:cubicBezTo>
                    <a:pt x="4870" y="69601"/>
                    <a:pt x="8695" y="68677"/>
                    <a:pt x="15180" y="64969"/>
                  </a:cubicBezTo>
                  <a:cubicBezTo>
                    <a:pt x="23705" y="60052"/>
                    <a:pt x="33700" y="52061"/>
                    <a:pt x="43294" y="42493"/>
                  </a:cubicBezTo>
                  <a:cubicBezTo>
                    <a:pt x="52862" y="32899"/>
                    <a:pt x="60853" y="22931"/>
                    <a:pt x="65770" y="14379"/>
                  </a:cubicBezTo>
                  <a:cubicBezTo>
                    <a:pt x="71195" y="4891"/>
                    <a:pt x="70661" y="1096"/>
                    <a:pt x="69992" y="402"/>
                  </a:cubicBezTo>
                  <a:cubicBezTo>
                    <a:pt x="69779" y="188"/>
                    <a:pt x="69244" y="1"/>
                    <a:pt x="6830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g33533d8eb05_0_1893"/>
            <p:cNvSpPr/>
            <p:nvPr/>
          </p:nvSpPr>
          <p:spPr>
            <a:xfrm>
              <a:off x="2685550" y="1178150"/>
              <a:ext cx="3303200" cy="3288100"/>
            </a:xfrm>
            <a:custGeom>
              <a:avLst/>
              <a:gdLst/>
              <a:ahLst/>
              <a:cxnLst/>
              <a:rect l="l" t="t" r="r" b="b"/>
              <a:pathLst>
                <a:path w="132128" h="131524" extrusionOk="0">
                  <a:moveTo>
                    <a:pt x="68843" y="1"/>
                  </a:moveTo>
                  <a:cubicBezTo>
                    <a:pt x="68015" y="3154"/>
                    <a:pt x="66411" y="6869"/>
                    <a:pt x="63979" y="11092"/>
                  </a:cubicBezTo>
                  <a:cubicBezTo>
                    <a:pt x="58795" y="20098"/>
                    <a:pt x="50457" y="30548"/>
                    <a:pt x="40515" y="40516"/>
                  </a:cubicBezTo>
                  <a:cubicBezTo>
                    <a:pt x="40248" y="40756"/>
                    <a:pt x="40007" y="40997"/>
                    <a:pt x="39740" y="41237"/>
                  </a:cubicBezTo>
                  <a:lnTo>
                    <a:pt x="62135" y="63633"/>
                  </a:lnTo>
                  <a:cubicBezTo>
                    <a:pt x="63365" y="64836"/>
                    <a:pt x="63365" y="66813"/>
                    <a:pt x="62135" y="68043"/>
                  </a:cubicBezTo>
                  <a:cubicBezTo>
                    <a:pt x="61534" y="68644"/>
                    <a:pt x="60739" y="68945"/>
                    <a:pt x="59941" y="68945"/>
                  </a:cubicBezTo>
                  <a:cubicBezTo>
                    <a:pt x="59142" y="68945"/>
                    <a:pt x="58340" y="68644"/>
                    <a:pt x="57726" y="68043"/>
                  </a:cubicBezTo>
                  <a:lnTo>
                    <a:pt x="35250" y="45567"/>
                  </a:lnTo>
                  <a:cubicBezTo>
                    <a:pt x="32818" y="47812"/>
                    <a:pt x="30360" y="49977"/>
                    <a:pt x="27928" y="52008"/>
                  </a:cubicBezTo>
                  <a:cubicBezTo>
                    <a:pt x="27954" y="52034"/>
                    <a:pt x="27981" y="52061"/>
                    <a:pt x="28008" y="52088"/>
                  </a:cubicBezTo>
                  <a:lnTo>
                    <a:pt x="40061" y="64114"/>
                  </a:lnTo>
                  <a:cubicBezTo>
                    <a:pt x="41263" y="65343"/>
                    <a:pt x="41263" y="67321"/>
                    <a:pt x="40061" y="68524"/>
                  </a:cubicBezTo>
                  <a:cubicBezTo>
                    <a:pt x="39446" y="69138"/>
                    <a:pt x="38644" y="69446"/>
                    <a:pt x="37846" y="69446"/>
                  </a:cubicBezTo>
                  <a:cubicBezTo>
                    <a:pt x="37047" y="69446"/>
                    <a:pt x="36252" y="69138"/>
                    <a:pt x="35651" y="68524"/>
                  </a:cubicBezTo>
                  <a:lnTo>
                    <a:pt x="23625" y="56497"/>
                  </a:lnTo>
                  <a:cubicBezTo>
                    <a:pt x="23411" y="56310"/>
                    <a:pt x="23251" y="56070"/>
                    <a:pt x="23117" y="55856"/>
                  </a:cubicBezTo>
                  <a:cubicBezTo>
                    <a:pt x="20338" y="57967"/>
                    <a:pt x="17612" y="59918"/>
                    <a:pt x="14966" y="61602"/>
                  </a:cubicBezTo>
                  <a:lnTo>
                    <a:pt x="42252" y="88915"/>
                  </a:lnTo>
                  <a:cubicBezTo>
                    <a:pt x="43481" y="90117"/>
                    <a:pt x="43481" y="92095"/>
                    <a:pt x="42252" y="93324"/>
                  </a:cubicBezTo>
                  <a:cubicBezTo>
                    <a:pt x="41651" y="93926"/>
                    <a:pt x="40856" y="94226"/>
                    <a:pt x="40057" y="94226"/>
                  </a:cubicBezTo>
                  <a:cubicBezTo>
                    <a:pt x="39259" y="94226"/>
                    <a:pt x="38457" y="93926"/>
                    <a:pt x="37842" y="93324"/>
                  </a:cubicBezTo>
                  <a:lnTo>
                    <a:pt x="9621" y="65076"/>
                  </a:lnTo>
                  <a:cubicBezTo>
                    <a:pt x="9568" y="65023"/>
                    <a:pt x="9514" y="64969"/>
                    <a:pt x="9434" y="64889"/>
                  </a:cubicBezTo>
                  <a:cubicBezTo>
                    <a:pt x="6468" y="66573"/>
                    <a:pt x="3287" y="67909"/>
                    <a:pt x="0" y="68844"/>
                  </a:cubicBezTo>
                  <a:lnTo>
                    <a:pt x="62216" y="130980"/>
                  </a:lnTo>
                  <a:cubicBezTo>
                    <a:pt x="62624" y="131317"/>
                    <a:pt x="63298" y="131524"/>
                    <a:pt x="64254" y="131524"/>
                  </a:cubicBezTo>
                  <a:cubicBezTo>
                    <a:pt x="66551" y="131524"/>
                    <a:pt x="70479" y="130333"/>
                    <a:pt x="76273" y="126918"/>
                  </a:cubicBezTo>
                  <a:cubicBezTo>
                    <a:pt x="84397" y="122134"/>
                    <a:pt x="94312" y="114063"/>
                    <a:pt x="104173" y="104175"/>
                  </a:cubicBezTo>
                  <a:cubicBezTo>
                    <a:pt x="114035" y="94313"/>
                    <a:pt x="122106" y="84425"/>
                    <a:pt x="126916" y="76274"/>
                  </a:cubicBezTo>
                  <a:cubicBezTo>
                    <a:pt x="131753" y="68069"/>
                    <a:pt x="132128" y="63606"/>
                    <a:pt x="130978" y="62217"/>
                  </a:cubicBezTo>
                  <a:lnTo>
                    <a:pt x="68843"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g33533d8eb05_0_1893"/>
            <p:cNvSpPr/>
            <p:nvPr/>
          </p:nvSpPr>
          <p:spPr>
            <a:xfrm>
              <a:off x="1623225" y="3658900"/>
              <a:ext cx="1439825" cy="1812650"/>
            </a:xfrm>
            <a:custGeom>
              <a:avLst/>
              <a:gdLst/>
              <a:ahLst/>
              <a:cxnLst/>
              <a:rect l="l" t="t" r="r" b="b"/>
              <a:pathLst>
                <a:path w="57593" h="72506" extrusionOk="0">
                  <a:moveTo>
                    <a:pt x="45005" y="42146"/>
                  </a:moveTo>
                  <a:cubicBezTo>
                    <a:pt x="46716" y="42146"/>
                    <a:pt x="48105" y="43535"/>
                    <a:pt x="48105" y="45246"/>
                  </a:cubicBezTo>
                  <a:cubicBezTo>
                    <a:pt x="48079" y="55999"/>
                    <a:pt x="39366" y="64675"/>
                    <a:pt x="28646" y="64675"/>
                  </a:cubicBezTo>
                  <a:cubicBezTo>
                    <a:pt x="28629" y="64675"/>
                    <a:pt x="28613" y="64675"/>
                    <a:pt x="28596" y="64675"/>
                  </a:cubicBezTo>
                  <a:cubicBezTo>
                    <a:pt x="26886" y="64675"/>
                    <a:pt x="25496" y="63285"/>
                    <a:pt x="25496" y="61575"/>
                  </a:cubicBezTo>
                  <a:cubicBezTo>
                    <a:pt x="25496" y="59838"/>
                    <a:pt x="26886" y="58448"/>
                    <a:pt x="28596" y="58448"/>
                  </a:cubicBezTo>
                  <a:cubicBezTo>
                    <a:pt x="28613" y="58448"/>
                    <a:pt x="28629" y="58448"/>
                    <a:pt x="28646" y="58448"/>
                  </a:cubicBezTo>
                  <a:cubicBezTo>
                    <a:pt x="35946" y="58448"/>
                    <a:pt x="41852" y="52552"/>
                    <a:pt x="41878" y="45246"/>
                  </a:cubicBezTo>
                  <a:cubicBezTo>
                    <a:pt x="41878" y="43535"/>
                    <a:pt x="43268" y="42146"/>
                    <a:pt x="45005" y="42146"/>
                  </a:cubicBezTo>
                  <a:close/>
                  <a:moveTo>
                    <a:pt x="28810" y="1"/>
                  </a:moveTo>
                  <a:lnTo>
                    <a:pt x="4384" y="33914"/>
                  </a:lnTo>
                  <a:cubicBezTo>
                    <a:pt x="1" y="41558"/>
                    <a:pt x="81" y="50484"/>
                    <a:pt x="4651" y="58421"/>
                  </a:cubicBezTo>
                  <a:cubicBezTo>
                    <a:pt x="9622" y="67107"/>
                    <a:pt x="18815" y="72452"/>
                    <a:pt x="28810" y="72505"/>
                  </a:cubicBezTo>
                  <a:cubicBezTo>
                    <a:pt x="38805" y="72452"/>
                    <a:pt x="48025" y="67080"/>
                    <a:pt x="52969" y="58394"/>
                  </a:cubicBezTo>
                  <a:cubicBezTo>
                    <a:pt x="57512" y="50457"/>
                    <a:pt x="57593" y="41584"/>
                    <a:pt x="53210" y="34021"/>
                  </a:cubicBezTo>
                  <a:lnTo>
                    <a:pt x="28810"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g33533d8eb05_0_1893"/>
            <p:cNvSpPr/>
            <p:nvPr/>
          </p:nvSpPr>
          <p:spPr>
            <a:xfrm>
              <a:off x="1603175" y="238125"/>
              <a:ext cx="2839550" cy="2697225"/>
            </a:xfrm>
            <a:custGeom>
              <a:avLst/>
              <a:gdLst/>
              <a:ahLst/>
              <a:cxnLst/>
              <a:rect l="l" t="t" r="r" b="b"/>
              <a:pathLst>
                <a:path w="113582" h="107889" extrusionOk="0">
                  <a:moveTo>
                    <a:pt x="62399" y="1"/>
                  </a:moveTo>
                  <a:cubicBezTo>
                    <a:pt x="48171" y="1"/>
                    <a:pt x="33643" y="5631"/>
                    <a:pt x="22477" y="16783"/>
                  </a:cubicBezTo>
                  <a:cubicBezTo>
                    <a:pt x="990" y="38297"/>
                    <a:pt x="1" y="72291"/>
                    <a:pt x="20285" y="92575"/>
                  </a:cubicBezTo>
                  <a:lnTo>
                    <a:pt x="35598" y="107888"/>
                  </a:lnTo>
                  <a:lnTo>
                    <a:pt x="40008" y="103479"/>
                  </a:lnTo>
                  <a:lnTo>
                    <a:pt x="24695" y="88192"/>
                  </a:lnTo>
                  <a:cubicBezTo>
                    <a:pt x="6842" y="70313"/>
                    <a:pt x="7805" y="40274"/>
                    <a:pt x="26886" y="21193"/>
                  </a:cubicBezTo>
                  <a:cubicBezTo>
                    <a:pt x="36834" y="11245"/>
                    <a:pt x="49760" y="6222"/>
                    <a:pt x="62388" y="6222"/>
                  </a:cubicBezTo>
                  <a:cubicBezTo>
                    <a:pt x="73983" y="6222"/>
                    <a:pt x="85327" y="10456"/>
                    <a:pt x="93885" y="19001"/>
                  </a:cubicBezTo>
                  <a:lnTo>
                    <a:pt x="109172" y="34315"/>
                  </a:lnTo>
                  <a:lnTo>
                    <a:pt x="113581" y="29905"/>
                  </a:lnTo>
                  <a:lnTo>
                    <a:pt x="98268" y="14592"/>
                  </a:lnTo>
                  <a:cubicBezTo>
                    <a:pt x="88512" y="4836"/>
                    <a:pt x="75584" y="1"/>
                    <a:pt x="623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5" name="Google Shape;1595;g33533d8eb05_0_1893"/>
          <p:cNvGrpSpPr/>
          <p:nvPr/>
        </p:nvGrpSpPr>
        <p:grpSpPr>
          <a:xfrm>
            <a:off x="5225451" y="4119439"/>
            <a:ext cx="427494" cy="381279"/>
            <a:chOff x="1309325" y="238125"/>
            <a:chExt cx="4999925" cy="5237350"/>
          </a:xfrm>
        </p:grpSpPr>
        <p:sp>
          <p:nvSpPr>
            <p:cNvPr id="1596" name="Google Shape;1596;g33533d8eb05_0_1893"/>
            <p:cNvSpPr/>
            <p:nvPr/>
          </p:nvSpPr>
          <p:spPr>
            <a:xfrm>
              <a:off x="3154875" y="4266875"/>
              <a:ext cx="1335125" cy="497675"/>
            </a:xfrm>
            <a:custGeom>
              <a:avLst/>
              <a:gdLst/>
              <a:ahLst/>
              <a:cxnLst/>
              <a:rect l="l" t="t" r="r" b="b"/>
              <a:pathLst>
                <a:path w="53405" h="19907" extrusionOk="0">
                  <a:moveTo>
                    <a:pt x="1" y="1"/>
                  </a:moveTo>
                  <a:lnTo>
                    <a:pt x="5489" y="19906"/>
                  </a:lnTo>
                  <a:lnTo>
                    <a:pt x="48315" y="19906"/>
                  </a:lnTo>
                  <a:lnTo>
                    <a:pt x="53405" y="1"/>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g33533d8eb05_0_1893"/>
            <p:cNvSpPr/>
            <p:nvPr/>
          </p:nvSpPr>
          <p:spPr>
            <a:xfrm>
              <a:off x="5835025" y="238125"/>
              <a:ext cx="474225" cy="509750"/>
            </a:xfrm>
            <a:custGeom>
              <a:avLst/>
              <a:gdLst/>
              <a:ahLst/>
              <a:cxnLst/>
              <a:rect l="l" t="t" r="r" b="b"/>
              <a:pathLst>
                <a:path w="18969" h="20390" extrusionOk="0">
                  <a:moveTo>
                    <a:pt x="1" y="0"/>
                  </a:moveTo>
                  <a:lnTo>
                    <a:pt x="1" y="20389"/>
                  </a:lnTo>
                  <a:lnTo>
                    <a:pt x="18968" y="20389"/>
                  </a:lnTo>
                  <a:lnTo>
                    <a:pt x="18968"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g33533d8eb05_0_1893"/>
            <p:cNvSpPr/>
            <p:nvPr/>
          </p:nvSpPr>
          <p:spPr>
            <a:xfrm>
              <a:off x="3629775" y="2513750"/>
              <a:ext cx="358325" cy="359050"/>
            </a:xfrm>
            <a:custGeom>
              <a:avLst/>
              <a:gdLst/>
              <a:ahLst/>
              <a:cxnLst/>
              <a:rect l="l" t="t" r="r" b="b"/>
              <a:pathLst>
                <a:path w="14333" h="14362" extrusionOk="0">
                  <a:moveTo>
                    <a:pt x="7166" y="1"/>
                  </a:moveTo>
                  <a:cubicBezTo>
                    <a:pt x="3214" y="29"/>
                    <a:pt x="0" y="3214"/>
                    <a:pt x="0" y="7167"/>
                  </a:cubicBezTo>
                  <a:cubicBezTo>
                    <a:pt x="0" y="11148"/>
                    <a:pt x="3214" y="14361"/>
                    <a:pt x="7166" y="14361"/>
                  </a:cubicBezTo>
                  <a:cubicBezTo>
                    <a:pt x="11147" y="14361"/>
                    <a:pt x="14332" y="11148"/>
                    <a:pt x="14332" y="7167"/>
                  </a:cubicBezTo>
                  <a:cubicBezTo>
                    <a:pt x="14332" y="3214"/>
                    <a:pt x="11147" y="1"/>
                    <a:pt x="7166" y="1"/>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g33533d8eb05_0_1893"/>
            <p:cNvSpPr/>
            <p:nvPr/>
          </p:nvSpPr>
          <p:spPr>
            <a:xfrm>
              <a:off x="1309325" y="238125"/>
              <a:ext cx="473500" cy="509750"/>
            </a:xfrm>
            <a:custGeom>
              <a:avLst/>
              <a:gdLst/>
              <a:ahLst/>
              <a:cxnLst/>
              <a:rect l="l" t="t" r="r" b="b"/>
              <a:pathLst>
                <a:path w="18940" h="20390" extrusionOk="0">
                  <a:moveTo>
                    <a:pt x="1" y="0"/>
                  </a:moveTo>
                  <a:lnTo>
                    <a:pt x="1" y="20389"/>
                  </a:lnTo>
                  <a:lnTo>
                    <a:pt x="18940" y="20389"/>
                  </a:lnTo>
                  <a:lnTo>
                    <a:pt x="18940"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g33533d8eb05_0_1893"/>
            <p:cNvSpPr/>
            <p:nvPr/>
          </p:nvSpPr>
          <p:spPr>
            <a:xfrm>
              <a:off x="1309325" y="4965725"/>
              <a:ext cx="473500" cy="509750"/>
            </a:xfrm>
            <a:custGeom>
              <a:avLst/>
              <a:gdLst/>
              <a:ahLst/>
              <a:cxnLst/>
              <a:rect l="l" t="t" r="r" b="b"/>
              <a:pathLst>
                <a:path w="18940" h="20390" extrusionOk="0">
                  <a:moveTo>
                    <a:pt x="1" y="0"/>
                  </a:moveTo>
                  <a:lnTo>
                    <a:pt x="1" y="20389"/>
                  </a:lnTo>
                  <a:lnTo>
                    <a:pt x="18940" y="20389"/>
                  </a:lnTo>
                  <a:lnTo>
                    <a:pt x="18940"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g33533d8eb05_0_1893"/>
            <p:cNvSpPr/>
            <p:nvPr/>
          </p:nvSpPr>
          <p:spPr>
            <a:xfrm>
              <a:off x="1629250" y="570100"/>
              <a:ext cx="4360075" cy="4573375"/>
            </a:xfrm>
            <a:custGeom>
              <a:avLst/>
              <a:gdLst/>
              <a:ahLst/>
              <a:cxnLst/>
              <a:rect l="l" t="t" r="r" b="b"/>
              <a:pathLst>
                <a:path w="174403" h="182935" extrusionOk="0">
                  <a:moveTo>
                    <a:pt x="87187" y="8504"/>
                  </a:moveTo>
                  <a:cubicBezTo>
                    <a:pt x="88439" y="8504"/>
                    <a:pt x="89548" y="9186"/>
                    <a:pt x="90116" y="10267"/>
                  </a:cubicBezTo>
                  <a:lnTo>
                    <a:pt x="134307" y="93728"/>
                  </a:lnTo>
                  <a:cubicBezTo>
                    <a:pt x="134705" y="94468"/>
                    <a:pt x="134790" y="95292"/>
                    <a:pt x="134591" y="96089"/>
                  </a:cubicBezTo>
                  <a:lnTo>
                    <a:pt x="122989" y="141218"/>
                  </a:lnTo>
                  <a:lnTo>
                    <a:pt x="126942" y="141218"/>
                  </a:lnTo>
                  <a:cubicBezTo>
                    <a:pt x="128762" y="141218"/>
                    <a:pt x="130269" y="142725"/>
                    <a:pt x="130269" y="144545"/>
                  </a:cubicBezTo>
                  <a:cubicBezTo>
                    <a:pt x="130269" y="146365"/>
                    <a:pt x="128762" y="147872"/>
                    <a:pt x="126942" y="147872"/>
                  </a:cubicBezTo>
                  <a:lnTo>
                    <a:pt x="121283" y="147872"/>
                  </a:lnTo>
                  <a:lnTo>
                    <a:pt x="115112" y="171872"/>
                  </a:lnTo>
                  <a:cubicBezTo>
                    <a:pt x="114743" y="173351"/>
                    <a:pt x="113434" y="174375"/>
                    <a:pt x="111899" y="174403"/>
                  </a:cubicBezTo>
                  <a:lnTo>
                    <a:pt x="63983" y="174403"/>
                  </a:lnTo>
                  <a:cubicBezTo>
                    <a:pt x="62476" y="174375"/>
                    <a:pt x="61168" y="173379"/>
                    <a:pt x="60770" y="171929"/>
                  </a:cubicBezTo>
                  <a:lnTo>
                    <a:pt x="54144" y="147872"/>
                  </a:lnTo>
                  <a:lnTo>
                    <a:pt x="47461" y="147872"/>
                  </a:lnTo>
                  <a:cubicBezTo>
                    <a:pt x="45613" y="147872"/>
                    <a:pt x="44134" y="146365"/>
                    <a:pt x="44134" y="144545"/>
                  </a:cubicBezTo>
                  <a:cubicBezTo>
                    <a:pt x="44134" y="142725"/>
                    <a:pt x="45613" y="141218"/>
                    <a:pt x="47461" y="141218"/>
                  </a:cubicBezTo>
                  <a:lnTo>
                    <a:pt x="52296" y="141218"/>
                  </a:lnTo>
                  <a:lnTo>
                    <a:pt x="39812" y="96145"/>
                  </a:lnTo>
                  <a:cubicBezTo>
                    <a:pt x="39584" y="95349"/>
                    <a:pt x="39670" y="94496"/>
                    <a:pt x="40068" y="93757"/>
                  </a:cubicBezTo>
                  <a:lnTo>
                    <a:pt x="84258" y="10267"/>
                  </a:lnTo>
                  <a:cubicBezTo>
                    <a:pt x="84827" y="9186"/>
                    <a:pt x="85965" y="8504"/>
                    <a:pt x="87187" y="8504"/>
                  </a:cubicBezTo>
                  <a:close/>
                  <a:moveTo>
                    <a:pt x="12797" y="1"/>
                  </a:moveTo>
                  <a:lnTo>
                    <a:pt x="12797" y="10409"/>
                  </a:lnTo>
                  <a:cubicBezTo>
                    <a:pt x="12769" y="12257"/>
                    <a:pt x="11290" y="13736"/>
                    <a:pt x="9441" y="13736"/>
                  </a:cubicBezTo>
                  <a:lnTo>
                    <a:pt x="0" y="13736"/>
                  </a:lnTo>
                  <a:lnTo>
                    <a:pt x="0" y="169199"/>
                  </a:lnTo>
                  <a:lnTo>
                    <a:pt x="9441" y="169199"/>
                  </a:lnTo>
                  <a:cubicBezTo>
                    <a:pt x="11290" y="169199"/>
                    <a:pt x="12769" y="170678"/>
                    <a:pt x="12797" y="172526"/>
                  </a:cubicBezTo>
                  <a:lnTo>
                    <a:pt x="12797" y="182934"/>
                  </a:lnTo>
                  <a:lnTo>
                    <a:pt x="161606" y="182934"/>
                  </a:lnTo>
                  <a:lnTo>
                    <a:pt x="161606" y="172526"/>
                  </a:lnTo>
                  <a:cubicBezTo>
                    <a:pt x="161606" y="170678"/>
                    <a:pt x="163113" y="169199"/>
                    <a:pt x="164962" y="169199"/>
                  </a:cubicBezTo>
                  <a:lnTo>
                    <a:pt x="174403" y="169199"/>
                  </a:lnTo>
                  <a:lnTo>
                    <a:pt x="174403" y="13736"/>
                  </a:lnTo>
                  <a:lnTo>
                    <a:pt x="164962" y="13736"/>
                  </a:lnTo>
                  <a:cubicBezTo>
                    <a:pt x="163113" y="13736"/>
                    <a:pt x="161606" y="12257"/>
                    <a:pt x="161606" y="10409"/>
                  </a:cubicBezTo>
                  <a:lnTo>
                    <a:pt x="161606" y="1"/>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g33533d8eb05_0_1893"/>
            <p:cNvSpPr/>
            <p:nvPr/>
          </p:nvSpPr>
          <p:spPr>
            <a:xfrm>
              <a:off x="2793025" y="1199975"/>
              <a:ext cx="2032525" cy="2900575"/>
            </a:xfrm>
            <a:custGeom>
              <a:avLst/>
              <a:gdLst/>
              <a:ahLst/>
              <a:cxnLst/>
              <a:rect l="l" t="t" r="r" b="b"/>
              <a:pathLst>
                <a:path w="81301" h="116023" extrusionOk="0">
                  <a:moveTo>
                    <a:pt x="37338" y="1"/>
                  </a:moveTo>
                  <a:lnTo>
                    <a:pt x="0" y="70467"/>
                  </a:lnTo>
                  <a:lnTo>
                    <a:pt x="12626" y="116023"/>
                  </a:lnTo>
                  <a:lnTo>
                    <a:pt x="69585" y="116023"/>
                  </a:lnTo>
                  <a:lnTo>
                    <a:pt x="81301" y="70495"/>
                  </a:lnTo>
                  <a:lnTo>
                    <a:pt x="43963" y="1"/>
                  </a:lnTo>
                  <a:lnTo>
                    <a:pt x="43963" y="46324"/>
                  </a:lnTo>
                  <a:cubicBezTo>
                    <a:pt x="50731" y="48002"/>
                    <a:pt x="55196" y="54486"/>
                    <a:pt x="54343" y="61396"/>
                  </a:cubicBezTo>
                  <a:cubicBezTo>
                    <a:pt x="53490" y="68334"/>
                    <a:pt x="47632" y="73538"/>
                    <a:pt x="40636" y="73538"/>
                  </a:cubicBezTo>
                  <a:cubicBezTo>
                    <a:pt x="33669" y="73538"/>
                    <a:pt x="27783" y="68334"/>
                    <a:pt x="26930" y="61396"/>
                  </a:cubicBezTo>
                  <a:cubicBezTo>
                    <a:pt x="26105" y="54486"/>
                    <a:pt x="30570" y="48002"/>
                    <a:pt x="37338" y="46324"/>
                  </a:cubicBezTo>
                  <a:lnTo>
                    <a:pt x="37338" y="1"/>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g33533d8eb05_0_1893"/>
            <p:cNvSpPr/>
            <p:nvPr/>
          </p:nvSpPr>
          <p:spPr>
            <a:xfrm>
              <a:off x="5835025" y="4965725"/>
              <a:ext cx="474225" cy="509750"/>
            </a:xfrm>
            <a:custGeom>
              <a:avLst/>
              <a:gdLst/>
              <a:ahLst/>
              <a:cxnLst/>
              <a:rect l="l" t="t" r="r" b="b"/>
              <a:pathLst>
                <a:path w="18969" h="20390" extrusionOk="0">
                  <a:moveTo>
                    <a:pt x="1" y="0"/>
                  </a:moveTo>
                  <a:lnTo>
                    <a:pt x="1" y="20389"/>
                  </a:lnTo>
                  <a:lnTo>
                    <a:pt x="18968" y="20389"/>
                  </a:lnTo>
                  <a:lnTo>
                    <a:pt x="18968"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4" name="Google Shape;1604;g33533d8eb05_0_1893"/>
          <p:cNvGrpSpPr/>
          <p:nvPr/>
        </p:nvGrpSpPr>
        <p:grpSpPr>
          <a:xfrm>
            <a:off x="1157557" y="1524001"/>
            <a:ext cx="526351" cy="450890"/>
            <a:chOff x="1203350" y="238125"/>
            <a:chExt cx="5185725" cy="5212600"/>
          </a:xfrm>
        </p:grpSpPr>
        <p:sp>
          <p:nvSpPr>
            <p:cNvPr id="1605" name="Google Shape;1605;g33533d8eb05_0_1893"/>
            <p:cNvSpPr/>
            <p:nvPr/>
          </p:nvSpPr>
          <p:spPr>
            <a:xfrm>
              <a:off x="3716300" y="238125"/>
              <a:ext cx="160525" cy="706100"/>
            </a:xfrm>
            <a:custGeom>
              <a:avLst/>
              <a:gdLst/>
              <a:ahLst/>
              <a:cxnLst/>
              <a:rect l="l" t="t" r="r" b="b"/>
              <a:pathLst>
                <a:path w="6421" h="28244" extrusionOk="0">
                  <a:moveTo>
                    <a:pt x="3196" y="0"/>
                  </a:moveTo>
                  <a:cubicBezTo>
                    <a:pt x="1433" y="0"/>
                    <a:pt x="0" y="1433"/>
                    <a:pt x="0" y="3224"/>
                  </a:cubicBezTo>
                  <a:lnTo>
                    <a:pt x="0" y="25019"/>
                  </a:lnTo>
                  <a:cubicBezTo>
                    <a:pt x="0" y="26810"/>
                    <a:pt x="1433" y="28243"/>
                    <a:pt x="3196" y="28243"/>
                  </a:cubicBezTo>
                  <a:cubicBezTo>
                    <a:pt x="4987" y="28243"/>
                    <a:pt x="6420" y="26810"/>
                    <a:pt x="6420" y="25019"/>
                  </a:cubicBezTo>
                  <a:lnTo>
                    <a:pt x="6420" y="3224"/>
                  </a:lnTo>
                  <a:cubicBezTo>
                    <a:pt x="6420" y="1433"/>
                    <a:pt x="4987" y="0"/>
                    <a:pt x="3196"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g33533d8eb05_0_1893"/>
            <p:cNvSpPr/>
            <p:nvPr/>
          </p:nvSpPr>
          <p:spPr>
            <a:xfrm>
              <a:off x="5689850" y="2753125"/>
              <a:ext cx="699225" cy="161225"/>
            </a:xfrm>
            <a:custGeom>
              <a:avLst/>
              <a:gdLst/>
              <a:ahLst/>
              <a:cxnLst/>
              <a:rect l="l" t="t" r="r" b="b"/>
              <a:pathLst>
                <a:path w="27969" h="6449" extrusionOk="0">
                  <a:moveTo>
                    <a:pt x="3225" y="1"/>
                  </a:moveTo>
                  <a:cubicBezTo>
                    <a:pt x="1434" y="1"/>
                    <a:pt x="1" y="1461"/>
                    <a:pt x="1" y="3224"/>
                  </a:cubicBezTo>
                  <a:cubicBezTo>
                    <a:pt x="1" y="4988"/>
                    <a:pt x="1434" y="6448"/>
                    <a:pt x="3225" y="6448"/>
                  </a:cubicBezTo>
                  <a:lnTo>
                    <a:pt x="24772" y="6448"/>
                  </a:lnTo>
                  <a:cubicBezTo>
                    <a:pt x="26535" y="6448"/>
                    <a:pt x="27968" y="4988"/>
                    <a:pt x="27968" y="3224"/>
                  </a:cubicBezTo>
                  <a:cubicBezTo>
                    <a:pt x="27968" y="1461"/>
                    <a:pt x="26535" y="1"/>
                    <a:pt x="24772" y="1"/>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g33533d8eb05_0_1893"/>
            <p:cNvSpPr/>
            <p:nvPr/>
          </p:nvSpPr>
          <p:spPr>
            <a:xfrm>
              <a:off x="1203350" y="2753125"/>
              <a:ext cx="699900" cy="161225"/>
            </a:xfrm>
            <a:custGeom>
              <a:avLst/>
              <a:gdLst/>
              <a:ahLst/>
              <a:cxnLst/>
              <a:rect l="l" t="t" r="r" b="b"/>
              <a:pathLst>
                <a:path w="27996" h="6449" extrusionOk="0">
                  <a:moveTo>
                    <a:pt x="3224" y="1"/>
                  </a:moveTo>
                  <a:cubicBezTo>
                    <a:pt x="1461" y="1"/>
                    <a:pt x="1" y="1461"/>
                    <a:pt x="1" y="3224"/>
                  </a:cubicBezTo>
                  <a:cubicBezTo>
                    <a:pt x="1" y="4988"/>
                    <a:pt x="1461" y="6448"/>
                    <a:pt x="3224" y="6448"/>
                  </a:cubicBezTo>
                  <a:lnTo>
                    <a:pt x="24772" y="6448"/>
                  </a:lnTo>
                  <a:cubicBezTo>
                    <a:pt x="26563" y="6448"/>
                    <a:pt x="27996" y="4988"/>
                    <a:pt x="27996" y="3224"/>
                  </a:cubicBezTo>
                  <a:cubicBezTo>
                    <a:pt x="27996" y="1461"/>
                    <a:pt x="26563" y="1"/>
                    <a:pt x="24772" y="1"/>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g33533d8eb05_0_1893"/>
            <p:cNvSpPr/>
            <p:nvPr/>
          </p:nvSpPr>
          <p:spPr>
            <a:xfrm>
              <a:off x="5086425" y="971925"/>
              <a:ext cx="551100" cy="537150"/>
            </a:xfrm>
            <a:custGeom>
              <a:avLst/>
              <a:gdLst/>
              <a:ahLst/>
              <a:cxnLst/>
              <a:rect l="l" t="t" r="r" b="b"/>
              <a:pathLst>
                <a:path w="22044" h="21486" extrusionOk="0">
                  <a:moveTo>
                    <a:pt x="18520" y="0"/>
                  </a:moveTo>
                  <a:cubicBezTo>
                    <a:pt x="17697" y="0"/>
                    <a:pt x="16877" y="310"/>
                    <a:pt x="16257" y="930"/>
                  </a:cubicBezTo>
                  <a:lnTo>
                    <a:pt x="1185" y="16002"/>
                  </a:lnTo>
                  <a:cubicBezTo>
                    <a:pt x="276" y="16912"/>
                    <a:pt x="0" y="18289"/>
                    <a:pt x="496" y="19502"/>
                  </a:cubicBezTo>
                  <a:cubicBezTo>
                    <a:pt x="992" y="20687"/>
                    <a:pt x="2150" y="21486"/>
                    <a:pt x="3472" y="21486"/>
                  </a:cubicBezTo>
                  <a:cubicBezTo>
                    <a:pt x="4326" y="21486"/>
                    <a:pt x="5125" y="21155"/>
                    <a:pt x="5732" y="20549"/>
                  </a:cubicBezTo>
                  <a:lnTo>
                    <a:pt x="20804" y="5477"/>
                  </a:lnTo>
                  <a:cubicBezTo>
                    <a:pt x="22044" y="4237"/>
                    <a:pt x="22044" y="2198"/>
                    <a:pt x="20804" y="930"/>
                  </a:cubicBezTo>
                  <a:cubicBezTo>
                    <a:pt x="20170" y="310"/>
                    <a:pt x="19343" y="0"/>
                    <a:pt x="18520"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g33533d8eb05_0_1893"/>
            <p:cNvSpPr/>
            <p:nvPr/>
          </p:nvSpPr>
          <p:spPr>
            <a:xfrm>
              <a:off x="1955575" y="971925"/>
              <a:ext cx="552500" cy="536975"/>
            </a:xfrm>
            <a:custGeom>
              <a:avLst/>
              <a:gdLst/>
              <a:ahLst/>
              <a:cxnLst/>
              <a:rect l="l" t="t" r="r" b="b"/>
              <a:pathLst>
                <a:path w="22100" h="21479" extrusionOk="0">
                  <a:moveTo>
                    <a:pt x="3524" y="0"/>
                  </a:moveTo>
                  <a:cubicBezTo>
                    <a:pt x="2701" y="0"/>
                    <a:pt x="1874" y="310"/>
                    <a:pt x="1241" y="930"/>
                  </a:cubicBezTo>
                  <a:cubicBezTo>
                    <a:pt x="1" y="2198"/>
                    <a:pt x="1" y="4237"/>
                    <a:pt x="1241" y="5477"/>
                  </a:cubicBezTo>
                  <a:lnTo>
                    <a:pt x="16313" y="20549"/>
                  </a:lnTo>
                  <a:cubicBezTo>
                    <a:pt x="16933" y="21169"/>
                    <a:pt x="17752" y="21479"/>
                    <a:pt x="18576" y="21479"/>
                  </a:cubicBezTo>
                  <a:cubicBezTo>
                    <a:pt x="19399" y="21479"/>
                    <a:pt x="20225" y="21169"/>
                    <a:pt x="20859" y="20549"/>
                  </a:cubicBezTo>
                  <a:cubicBezTo>
                    <a:pt x="22099" y="19281"/>
                    <a:pt x="22099" y="17242"/>
                    <a:pt x="20859" y="16002"/>
                  </a:cubicBezTo>
                  <a:lnTo>
                    <a:pt x="5787" y="930"/>
                  </a:lnTo>
                  <a:cubicBezTo>
                    <a:pt x="5167" y="310"/>
                    <a:pt x="4347" y="0"/>
                    <a:pt x="3524"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g33533d8eb05_0_1893"/>
            <p:cNvSpPr/>
            <p:nvPr/>
          </p:nvSpPr>
          <p:spPr>
            <a:xfrm>
              <a:off x="3604000" y="3039700"/>
              <a:ext cx="385100" cy="384400"/>
            </a:xfrm>
            <a:custGeom>
              <a:avLst/>
              <a:gdLst/>
              <a:ahLst/>
              <a:cxnLst/>
              <a:rect l="l" t="t" r="r" b="b"/>
              <a:pathLst>
                <a:path w="15404" h="15376" extrusionOk="0">
                  <a:moveTo>
                    <a:pt x="7688" y="0"/>
                  </a:moveTo>
                  <a:cubicBezTo>
                    <a:pt x="3445" y="0"/>
                    <a:pt x="1" y="3444"/>
                    <a:pt x="1" y="7688"/>
                  </a:cubicBezTo>
                  <a:cubicBezTo>
                    <a:pt x="1" y="11931"/>
                    <a:pt x="3445" y="15375"/>
                    <a:pt x="7688" y="15375"/>
                  </a:cubicBezTo>
                  <a:cubicBezTo>
                    <a:pt x="11959" y="15375"/>
                    <a:pt x="15404" y="11931"/>
                    <a:pt x="15404" y="7688"/>
                  </a:cubicBezTo>
                  <a:cubicBezTo>
                    <a:pt x="15404" y="3444"/>
                    <a:pt x="11959" y="0"/>
                    <a:pt x="768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g33533d8eb05_0_1893"/>
            <p:cNvSpPr/>
            <p:nvPr/>
          </p:nvSpPr>
          <p:spPr>
            <a:xfrm>
              <a:off x="3268525" y="5094550"/>
              <a:ext cx="1056050" cy="356175"/>
            </a:xfrm>
            <a:custGeom>
              <a:avLst/>
              <a:gdLst/>
              <a:ahLst/>
              <a:cxnLst/>
              <a:rect l="l" t="t" r="r" b="b"/>
              <a:pathLst>
                <a:path w="42242" h="14247" extrusionOk="0">
                  <a:moveTo>
                    <a:pt x="1" y="0"/>
                  </a:moveTo>
                  <a:lnTo>
                    <a:pt x="1" y="1791"/>
                  </a:lnTo>
                  <a:cubicBezTo>
                    <a:pt x="1" y="5125"/>
                    <a:pt x="1324" y="8322"/>
                    <a:pt x="3693" y="10664"/>
                  </a:cubicBezTo>
                  <a:cubicBezTo>
                    <a:pt x="6038" y="12954"/>
                    <a:pt x="9193" y="14246"/>
                    <a:pt x="12489" y="14246"/>
                  </a:cubicBezTo>
                  <a:cubicBezTo>
                    <a:pt x="12524" y="14246"/>
                    <a:pt x="12558" y="14246"/>
                    <a:pt x="12593" y="14246"/>
                  </a:cubicBezTo>
                  <a:lnTo>
                    <a:pt x="29649" y="14246"/>
                  </a:lnTo>
                  <a:cubicBezTo>
                    <a:pt x="29684" y="14246"/>
                    <a:pt x="29719" y="14246"/>
                    <a:pt x="29753" y="14246"/>
                  </a:cubicBezTo>
                  <a:cubicBezTo>
                    <a:pt x="33050" y="14246"/>
                    <a:pt x="36204" y="12954"/>
                    <a:pt x="38549" y="10664"/>
                  </a:cubicBezTo>
                  <a:cubicBezTo>
                    <a:pt x="40919" y="8322"/>
                    <a:pt x="42241" y="5125"/>
                    <a:pt x="42241" y="1791"/>
                  </a:cubicBezTo>
                  <a:lnTo>
                    <a:pt x="42241"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g33533d8eb05_0_1893"/>
            <p:cNvSpPr/>
            <p:nvPr/>
          </p:nvSpPr>
          <p:spPr>
            <a:xfrm>
              <a:off x="2376475" y="1551750"/>
              <a:ext cx="2840850" cy="2900125"/>
            </a:xfrm>
            <a:custGeom>
              <a:avLst/>
              <a:gdLst/>
              <a:ahLst/>
              <a:cxnLst/>
              <a:rect l="l" t="t" r="r" b="b"/>
              <a:pathLst>
                <a:path w="113634" h="116005" extrusionOk="0">
                  <a:moveTo>
                    <a:pt x="56817" y="1"/>
                  </a:moveTo>
                  <a:cubicBezTo>
                    <a:pt x="32404" y="1"/>
                    <a:pt x="11187" y="16809"/>
                    <a:pt x="5594" y="40561"/>
                  </a:cubicBezTo>
                  <a:cubicBezTo>
                    <a:pt x="0" y="64313"/>
                    <a:pt x="11490" y="88808"/>
                    <a:pt x="33341" y="99720"/>
                  </a:cubicBezTo>
                  <a:cubicBezTo>
                    <a:pt x="33423" y="99747"/>
                    <a:pt x="33534" y="99802"/>
                    <a:pt x="33616" y="99858"/>
                  </a:cubicBezTo>
                  <a:cubicBezTo>
                    <a:pt x="34856" y="100326"/>
                    <a:pt x="35655" y="101511"/>
                    <a:pt x="35683" y="102861"/>
                  </a:cubicBezTo>
                  <a:lnTo>
                    <a:pt x="35683" y="116004"/>
                  </a:lnTo>
                  <a:lnTo>
                    <a:pt x="53593" y="116004"/>
                  </a:lnTo>
                  <a:lnTo>
                    <a:pt x="53593" y="80955"/>
                  </a:lnTo>
                  <a:cubicBezTo>
                    <a:pt x="46594" y="79330"/>
                    <a:pt x="41965" y="72717"/>
                    <a:pt x="42764" y="65580"/>
                  </a:cubicBezTo>
                  <a:cubicBezTo>
                    <a:pt x="43591" y="58471"/>
                    <a:pt x="49625" y="53098"/>
                    <a:pt x="56789" y="53098"/>
                  </a:cubicBezTo>
                  <a:cubicBezTo>
                    <a:pt x="63981" y="53098"/>
                    <a:pt x="70015" y="58471"/>
                    <a:pt x="70842" y="65580"/>
                  </a:cubicBezTo>
                  <a:cubicBezTo>
                    <a:pt x="71641" y="72717"/>
                    <a:pt x="67012" y="79330"/>
                    <a:pt x="60013" y="80955"/>
                  </a:cubicBezTo>
                  <a:lnTo>
                    <a:pt x="60013" y="116004"/>
                  </a:lnTo>
                  <a:lnTo>
                    <a:pt x="77923" y="116004"/>
                  </a:lnTo>
                  <a:lnTo>
                    <a:pt x="77923" y="102861"/>
                  </a:lnTo>
                  <a:cubicBezTo>
                    <a:pt x="77923" y="101511"/>
                    <a:pt x="78750" y="100353"/>
                    <a:pt x="79990" y="99858"/>
                  </a:cubicBezTo>
                  <a:cubicBezTo>
                    <a:pt x="80073" y="99802"/>
                    <a:pt x="80210" y="99747"/>
                    <a:pt x="80293" y="99720"/>
                  </a:cubicBezTo>
                  <a:cubicBezTo>
                    <a:pt x="102144" y="88808"/>
                    <a:pt x="113634" y="64313"/>
                    <a:pt x="108040" y="40561"/>
                  </a:cubicBezTo>
                  <a:cubicBezTo>
                    <a:pt x="102419" y="16809"/>
                    <a:pt x="81230" y="1"/>
                    <a:pt x="56817" y="1"/>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g33533d8eb05_0_1893"/>
            <p:cNvSpPr/>
            <p:nvPr/>
          </p:nvSpPr>
          <p:spPr>
            <a:xfrm>
              <a:off x="3268525" y="4612350"/>
              <a:ext cx="1056050" cy="321725"/>
            </a:xfrm>
            <a:custGeom>
              <a:avLst/>
              <a:gdLst/>
              <a:ahLst/>
              <a:cxnLst/>
              <a:rect l="l" t="t" r="r" b="b"/>
              <a:pathLst>
                <a:path w="42242" h="12869" extrusionOk="0">
                  <a:moveTo>
                    <a:pt x="1" y="0"/>
                  </a:moveTo>
                  <a:lnTo>
                    <a:pt x="1" y="12868"/>
                  </a:lnTo>
                  <a:lnTo>
                    <a:pt x="42241" y="12868"/>
                  </a:lnTo>
                  <a:lnTo>
                    <a:pt x="42241"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g33533d8eb05_0_1956"/>
          <p:cNvSpPr txBox="1"/>
          <p:nvPr/>
        </p:nvSpPr>
        <p:spPr>
          <a:xfrm>
            <a:off x="712851" y="1768172"/>
            <a:ext cx="2396700" cy="32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Fira Sans Medium"/>
                <a:ea typeface="Fira Sans Medium"/>
                <a:cs typeface="Fira Sans Medium"/>
                <a:sym typeface="Fira Sans Medium"/>
              </a:rPr>
              <a:t>HORAS DE TRABAJO</a:t>
            </a:r>
            <a:endParaRPr sz="1500" b="0" i="0" u="none" strike="noStrike" cap="none">
              <a:solidFill>
                <a:srgbClr val="000000"/>
              </a:solidFill>
              <a:latin typeface="Fira Sans Medium"/>
              <a:ea typeface="Fira Sans Medium"/>
              <a:cs typeface="Fira Sans Medium"/>
              <a:sym typeface="Fira Sans Medium"/>
            </a:endParaRPr>
          </a:p>
        </p:txBody>
      </p:sp>
      <p:sp>
        <p:nvSpPr>
          <p:cNvPr id="1620" name="Google Shape;1620;g33533d8eb05_0_1956"/>
          <p:cNvSpPr txBox="1"/>
          <p:nvPr/>
        </p:nvSpPr>
        <p:spPr>
          <a:xfrm>
            <a:off x="712851" y="2123457"/>
            <a:ext cx="2396700" cy="4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7,5 horas más que los varones por semana - 46 a 55 horas varón/mujer semanal </a:t>
            </a:r>
            <a:endParaRPr sz="1200" b="0" i="0" u="none" strike="noStrike" cap="none">
              <a:solidFill>
                <a:srgbClr val="000000"/>
              </a:solidFill>
              <a:latin typeface="Roboto"/>
              <a:ea typeface="Roboto"/>
              <a:cs typeface="Roboto"/>
              <a:sym typeface="Roboto"/>
            </a:endParaRPr>
          </a:p>
        </p:txBody>
      </p:sp>
      <p:sp>
        <p:nvSpPr>
          <p:cNvPr id="1621" name="Google Shape;1621;g33533d8eb05_0_1956"/>
          <p:cNvSpPr txBox="1"/>
          <p:nvPr/>
        </p:nvSpPr>
        <p:spPr>
          <a:xfrm>
            <a:off x="712850" y="3592166"/>
            <a:ext cx="2396700" cy="32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Fira Sans Medium"/>
                <a:ea typeface="Fira Sans Medium"/>
                <a:cs typeface="Fira Sans Medium"/>
                <a:sym typeface="Fira Sans Medium"/>
              </a:rPr>
              <a:t>MUJERES CON SALARIO MÍNIMO </a:t>
            </a:r>
            <a:endParaRPr sz="1500" b="0" i="0" u="none" strike="noStrike" cap="none">
              <a:solidFill>
                <a:srgbClr val="000000"/>
              </a:solidFill>
              <a:latin typeface="Fira Sans Medium"/>
              <a:ea typeface="Fira Sans Medium"/>
              <a:cs typeface="Fira Sans Medium"/>
              <a:sym typeface="Fira Sans Medium"/>
            </a:endParaRPr>
          </a:p>
        </p:txBody>
      </p:sp>
      <p:sp>
        <p:nvSpPr>
          <p:cNvPr id="1622" name="Google Shape;1622;g33533d8eb05_0_1956"/>
          <p:cNvSpPr txBox="1"/>
          <p:nvPr/>
        </p:nvSpPr>
        <p:spPr>
          <a:xfrm>
            <a:off x="713075" y="4196501"/>
            <a:ext cx="2396700" cy="4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Mayor cantidad de horas dedicadas al trabajo doméstico y cuidado de miembros de la familia </a:t>
            </a:r>
            <a:endParaRPr sz="1200" b="0" i="0" u="none" strike="noStrike" cap="none">
              <a:solidFill>
                <a:srgbClr val="000000"/>
              </a:solidFill>
              <a:latin typeface="Roboto"/>
              <a:ea typeface="Roboto"/>
              <a:cs typeface="Roboto"/>
              <a:sym typeface="Roboto"/>
            </a:endParaRPr>
          </a:p>
        </p:txBody>
      </p:sp>
      <p:sp>
        <p:nvSpPr>
          <p:cNvPr id="1623" name="Google Shape;1623;g33533d8eb05_0_1956"/>
          <p:cNvSpPr txBox="1"/>
          <p:nvPr/>
        </p:nvSpPr>
        <p:spPr>
          <a:xfrm>
            <a:off x="712850" y="5385790"/>
            <a:ext cx="2396700" cy="32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Fira Sans Medium"/>
                <a:ea typeface="Fira Sans Medium"/>
                <a:cs typeface="Fira Sans Medium"/>
                <a:sym typeface="Fira Sans Medium"/>
              </a:rPr>
              <a:t>MONTO SALARIAL</a:t>
            </a:r>
            <a:endParaRPr sz="1500" b="0" i="0" u="none" strike="noStrike" cap="none">
              <a:solidFill>
                <a:srgbClr val="000000"/>
              </a:solidFill>
              <a:latin typeface="Fira Sans Medium"/>
              <a:ea typeface="Fira Sans Medium"/>
              <a:cs typeface="Fira Sans Medium"/>
              <a:sym typeface="Fira Sans Medium"/>
            </a:endParaRPr>
          </a:p>
        </p:txBody>
      </p:sp>
      <p:sp>
        <p:nvSpPr>
          <p:cNvPr id="1624" name="Google Shape;1624;g33533d8eb05_0_1956"/>
          <p:cNvSpPr txBox="1"/>
          <p:nvPr/>
        </p:nvSpPr>
        <p:spPr>
          <a:xfrm>
            <a:off x="712850" y="5863125"/>
            <a:ext cx="2396700" cy="4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Existe una pirámide salarial liderada por hombres blancos y en la base están las mujeres negras</a:t>
            </a:r>
            <a:endParaRPr sz="1200" b="0" i="0" u="none" strike="noStrike" cap="none">
              <a:solidFill>
                <a:srgbClr val="000000"/>
              </a:solidFill>
              <a:latin typeface="Roboto"/>
              <a:ea typeface="Roboto"/>
              <a:cs typeface="Roboto"/>
              <a:sym typeface="Roboto"/>
            </a:endParaRPr>
          </a:p>
        </p:txBody>
      </p:sp>
      <p:sp>
        <p:nvSpPr>
          <p:cNvPr id="1625" name="Google Shape;1625;g33533d8eb05_0_1956"/>
          <p:cNvSpPr txBox="1"/>
          <p:nvPr/>
        </p:nvSpPr>
        <p:spPr>
          <a:xfrm>
            <a:off x="9038041" y="1768172"/>
            <a:ext cx="2396700" cy="324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100" b="0" i="0" u="none" strike="noStrike" cap="none">
                <a:solidFill>
                  <a:srgbClr val="000000"/>
                </a:solidFill>
                <a:latin typeface="Fira Sans Medium"/>
                <a:ea typeface="Fira Sans Medium"/>
                <a:cs typeface="Fira Sans Medium"/>
                <a:sym typeface="Fira Sans Medium"/>
              </a:rPr>
              <a:t>MUERTES VIOLENTAS DE VARONES</a:t>
            </a:r>
            <a:endParaRPr sz="1100" b="0" i="0" u="none" strike="noStrike" cap="none">
              <a:solidFill>
                <a:srgbClr val="000000"/>
              </a:solidFill>
              <a:latin typeface="Fira Sans Medium"/>
              <a:ea typeface="Fira Sans Medium"/>
              <a:cs typeface="Fira Sans Medium"/>
              <a:sym typeface="Fira Sans Medium"/>
            </a:endParaRPr>
          </a:p>
        </p:txBody>
      </p:sp>
      <p:sp>
        <p:nvSpPr>
          <p:cNvPr id="1626" name="Google Shape;1626;g33533d8eb05_0_1956"/>
          <p:cNvSpPr txBox="1"/>
          <p:nvPr/>
        </p:nvSpPr>
        <p:spPr>
          <a:xfrm>
            <a:off x="9038041" y="2123456"/>
            <a:ext cx="2396700" cy="44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Mueren 153% más hombres negros  que blancos por homicidios en brasil </a:t>
            </a:r>
            <a:endParaRPr sz="1200" b="0" i="0" u="none" strike="noStrike" cap="none">
              <a:solidFill>
                <a:srgbClr val="000000"/>
              </a:solidFill>
              <a:latin typeface="Roboto"/>
              <a:ea typeface="Roboto"/>
              <a:cs typeface="Roboto"/>
              <a:sym typeface="Roboto"/>
            </a:endParaRPr>
          </a:p>
        </p:txBody>
      </p:sp>
      <p:sp>
        <p:nvSpPr>
          <p:cNvPr id="1627" name="Google Shape;1627;g33533d8eb05_0_1956"/>
          <p:cNvSpPr txBox="1"/>
          <p:nvPr/>
        </p:nvSpPr>
        <p:spPr>
          <a:xfrm>
            <a:off x="9038041" y="3592159"/>
            <a:ext cx="2396700" cy="3249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1100" b="0" i="0" u="none" strike="noStrike" cap="none">
                <a:solidFill>
                  <a:srgbClr val="000000"/>
                </a:solidFill>
                <a:latin typeface="Fira Sans Medium"/>
                <a:ea typeface="Fira Sans Medium"/>
                <a:cs typeface="Fira Sans Medium"/>
                <a:sym typeface="Fira Sans Medium"/>
              </a:rPr>
              <a:t>MUERTES VIOLENTAS DE MUJERES </a:t>
            </a:r>
            <a:endParaRPr sz="1100" b="0" i="0" u="none" strike="noStrike" cap="none">
              <a:solidFill>
                <a:srgbClr val="000000"/>
              </a:solidFill>
              <a:latin typeface="Fira Sans Medium"/>
              <a:ea typeface="Fira Sans Medium"/>
              <a:cs typeface="Fira Sans Medium"/>
              <a:sym typeface="Fira Sans Medium"/>
            </a:endParaRPr>
          </a:p>
        </p:txBody>
      </p:sp>
      <p:sp>
        <p:nvSpPr>
          <p:cNvPr id="1628" name="Google Shape;1628;g33533d8eb05_0_1956"/>
          <p:cNvSpPr txBox="1"/>
          <p:nvPr/>
        </p:nvSpPr>
        <p:spPr>
          <a:xfrm>
            <a:off x="9038041" y="4145692"/>
            <a:ext cx="2396700" cy="4428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Homicidios de mujeres negras aumentaron un 54% en diez años en Brasil siendo que el de mujeres blancas cayó un 10%.</a:t>
            </a:r>
            <a:endParaRPr sz="1200" b="0"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629" name="Google Shape;1629;g33533d8eb05_0_1956"/>
          <p:cNvSpPr txBox="1"/>
          <p:nvPr/>
        </p:nvSpPr>
        <p:spPr>
          <a:xfrm>
            <a:off x="9038041" y="5385792"/>
            <a:ext cx="2396700" cy="324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Fira Sans Medium"/>
                <a:ea typeface="Fira Sans Medium"/>
                <a:cs typeface="Fira Sans Medium"/>
                <a:sym typeface="Fira Sans Medium"/>
              </a:rPr>
              <a:t>CUIDADOS </a:t>
            </a:r>
            <a:endParaRPr sz="1500" b="0" i="0" u="none" strike="noStrike" cap="none">
              <a:solidFill>
                <a:srgbClr val="000000"/>
              </a:solidFill>
              <a:latin typeface="Fira Sans Medium"/>
              <a:ea typeface="Fira Sans Medium"/>
              <a:cs typeface="Fira Sans Medium"/>
              <a:sym typeface="Fira Sans Medium"/>
            </a:endParaRPr>
          </a:p>
        </p:txBody>
      </p:sp>
      <p:sp>
        <p:nvSpPr>
          <p:cNvPr id="1630" name="Google Shape;1630;g33533d8eb05_0_1956"/>
          <p:cNvSpPr txBox="1"/>
          <p:nvPr/>
        </p:nvSpPr>
        <p:spPr>
          <a:xfrm>
            <a:off x="9038041" y="5863125"/>
            <a:ext cx="2396700" cy="442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Existe una diferenciación racial, sexual y social de los cuidados de personas vulnerables en los hogares </a:t>
            </a:r>
            <a:endParaRPr sz="1200" b="0" i="0" u="none" strike="noStrike" cap="none">
              <a:solidFill>
                <a:srgbClr val="000000"/>
              </a:solidFill>
              <a:latin typeface="Roboto"/>
              <a:ea typeface="Roboto"/>
              <a:cs typeface="Roboto"/>
              <a:sym typeface="Roboto"/>
            </a:endParaRPr>
          </a:p>
        </p:txBody>
      </p:sp>
      <p:sp>
        <p:nvSpPr>
          <p:cNvPr id="1631" name="Google Shape;1631;g33533d8eb05_0_1956"/>
          <p:cNvSpPr txBox="1"/>
          <p:nvPr/>
        </p:nvSpPr>
        <p:spPr>
          <a:xfrm>
            <a:off x="774700" y="637875"/>
            <a:ext cx="107220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CONSECUENCIAS DE LA INTERSECCIONALIDAD EN LA VIDA DE LAS MUJERES NEGRAS Y POBRES </a:t>
            </a:r>
            <a:endParaRPr sz="1700" b="1" i="0" u="none" strike="noStrike" cap="none">
              <a:solidFill>
                <a:srgbClr val="ED3F5C"/>
              </a:solidFill>
              <a:latin typeface="Arial"/>
              <a:ea typeface="Arial"/>
              <a:cs typeface="Arial"/>
              <a:sym typeface="Arial"/>
            </a:endParaRPr>
          </a:p>
        </p:txBody>
      </p:sp>
      <p:grpSp>
        <p:nvGrpSpPr>
          <p:cNvPr id="1632" name="Google Shape;1632;g33533d8eb05_0_1956"/>
          <p:cNvGrpSpPr/>
          <p:nvPr/>
        </p:nvGrpSpPr>
        <p:grpSpPr>
          <a:xfrm>
            <a:off x="3383545" y="1736772"/>
            <a:ext cx="5380722" cy="4459496"/>
            <a:chOff x="2512158" y="1056283"/>
            <a:chExt cx="4119686" cy="3577901"/>
          </a:xfrm>
        </p:grpSpPr>
        <p:sp>
          <p:nvSpPr>
            <p:cNvPr id="1633" name="Google Shape;1633;g33533d8eb05_0_1956"/>
            <p:cNvSpPr/>
            <p:nvPr/>
          </p:nvSpPr>
          <p:spPr>
            <a:xfrm>
              <a:off x="2867352" y="1414864"/>
              <a:ext cx="1409771" cy="1490157"/>
            </a:xfrm>
            <a:custGeom>
              <a:avLst/>
              <a:gdLst/>
              <a:ahLst/>
              <a:cxnLst/>
              <a:rect l="l" t="t" r="r" b="b"/>
              <a:pathLst>
                <a:path w="39968" h="42247" fill="none" extrusionOk="0">
                  <a:moveTo>
                    <a:pt x="39967" y="42246"/>
                  </a:moveTo>
                  <a:lnTo>
                    <a:pt x="1" y="0"/>
                  </a:lnTo>
                </a:path>
              </a:pathLst>
            </a:custGeom>
            <a:noFill/>
            <a:ln w="10300" cap="flat" cmpd="sng">
              <a:solidFill>
                <a:srgbClr val="C9C9C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g33533d8eb05_0_1956"/>
            <p:cNvSpPr/>
            <p:nvPr/>
          </p:nvSpPr>
          <p:spPr>
            <a:xfrm>
              <a:off x="3141031" y="2904986"/>
              <a:ext cx="1136092" cy="35"/>
            </a:xfrm>
            <a:custGeom>
              <a:avLst/>
              <a:gdLst/>
              <a:ahLst/>
              <a:cxnLst/>
              <a:rect l="l" t="t" r="r" b="b"/>
              <a:pathLst>
                <a:path w="32209" h="1" fill="none" extrusionOk="0">
                  <a:moveTo>
                    <a:pt x="32208" y="0"/>
                  </a:moveTo>
                  <a:lnTo>
                    <a:pt x="1" y="0"/>
                  </a:lnTo>
                </a:path>
              </a:pathLst>
            </a:custGeom>
            <a:noFill/>
            <a:ln w="10300" cap="flat" cmpd="sng">
              <a:solidFill>
                <a:srgbClr val="C9C9C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g33533d8eb05_0_1956"/>
            <p:cNvSpPr/>
            <p:nvPr/>
          </p:nvSpPr>
          <p:spPr>
            <a:xfrm>
              <a:off x="2857299" y="2904986"/>
              <a:ext cx="1419824" cy="1384058"/>
            </a:xfrm>
            <a:custGeom>
              <a:avLst/>
              <a:gdLst/>
              <a:ahLst/>
              <a:cxnLst/>
              <a:rect l="l" t="t" r="r" b="b"/>
              <a:pathLst>
                <a:path w="40253" h="39239" fill="none" extrusionOk="0">
                  <a:moveTo>
                    <a:pt x="1" y="39238"/>
                  </a:moveTo>
                  <a:lnTo>
                    <a:pt x="40252" y="0"/>
                  </a:lnTo>
                </a:path>
              </a:pathLst>
            </a:custGeom>
            <a:noFill/>
            <a:ln w="10300" cap="flat" cmpd="sng">
              <a:solidFill>
                <a:srgbClr val="C9C9C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g33533d8eb05_0_1956"/>
            <p:cNvSpPr/>
            <p:nvPr/>
          </p:nvSpPr>
          <p:spPr>
            <a:xfrm>
              <a:off x="4866879" y="1414864"/>
              <a:ext cx="1409736" cy="1490157"/>
            </a:xfrm>
            <a:custGeom>
              <a:avLst/>
              <a:gdLst/>
              <a:ahLst/>
              <a:cxnLst/>
              <a:rect l="l" t="t" r="r" b="b"/>
              <a:pathLst>
                <a:path w="39967" h="42247" fill="none" extrusionOk="0">
                  <a:moveTo>
                    <a:pt x="0" y="42246"/>
                  </a:moveTo>
                  <a:lnTo>
                    <a:pt x="39967" y="0"/>
                  </a:lnTo>
                </a:path>
              </a:pathLst>
            </a:custGeom>
            <a:noFill/>
            <a:ln w="10300" cap="flat" cmpd="sng">
              <a:solidFill>
                <a:srgbClr val="C9C9C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g33533d8eb05_0_1956"/>
            <p:cNvSpPr/>
            <p:nvPr/>
          </p:nvSpPr>
          <p:spPr>
            <a:xfrm>
              <a:off x="4866879" y="2904986"/>
              <a:ext cx="1136057" cy="35"/>
            </a:xfrm>
            <a:custGeom>
              <a:avLst/>
              <a:gdLst/>
              <a:ahLst/>
              <a:cxnLst/>
              <a:rect l="l" t="t" r="r" b="b"/>
              <a:pathLst>
                <a:path w="32208" h="1" fill="none" extrusionOk="0">
                  <a:moveTo>
                    <a:pt x="0" y="0"/>
                  </a:moveTo>
                  <a:lnTo>
                    <a:pt x="32208" y="0"/>
                  </a:lnTo>
                </a:path>
              </a:pathLst>
            </a:custGeom>
            <a:noFill/>
            <a:ln w="10300" cap="flat" cmpd="sng">
              <a:solidFill>
                <a:srgbClr val="C9C9C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g33533d8eb05_0_1956"/>
            <p:cNvSpPr/>
            <p:nvPr/>
          </p:nvSpPr>
          <p:spPr>
            <a:xfrm>
              <a:off x="4866879" y="2904986"/>
              <a:ext cx="1419789" cy="1384058"/>
            </a:xfrm>
            <a:custGeom>
              <a:avLst/>
              <a:gdLst/>
              <a:ahLst/>
              <a:cxnLst/>
              <a:rect l="l" t="t" r="r" b="b"/>
              <a:pathLst>
                <a:path w="40252" h="39239" fill="none" extrusionOk="0">
                  <a:moveTo>
                    <a:pt x="40252" y="39238"/>
                  </a:moveTo>
                  <a:lnTo>
                    <a:pt x="0" y="0"/>
                  </a:lnTo>
                </a:path>
              </a:pathLst>
            </a:custGeom>
            <a:noFill/>
            <a:ln w="10300" cap="flat" cmpd="sng">
              <a:solidFill>
                <a:srgbClr val="C9C9C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g33533d8eb05_0_1956"/>
            <p:cNvSpPr/>
            <p:nvPr/>
          </p:nvSpPr>
          <p:spPr>
            <a:xfrm>
              <a:off x="4607732" y="1955485"/>
              <a:ext cx="914898" cy="1858790"/>
            </a:xfrm>
            <a:custGeom>
              <a:avLst/>
              <a:gdLst/>
              <a:ahLst/>
              <a:cxnLst/>
              <a:rect l="l" t="t" r="r" b="b"/>
              <a:pathLst>
                <a:path w="25938" h="52698" extrusionOk="0">
                  <a:moveTo>
                    <a:pt x="4402" y="1"/>
                  </a:moveTo>
                  <a:cubicBezTo>
                    <a:pt x="1964" y="1"/>
                    <a:pt x="0" y="2059"/>
                    <a:pt x="0" y="4625"/>
                  </a:cubicBezTo>
                  <a:lnTo>
                    <a:pt x="0" y="48581"/>
                  </a:lnTo>
                  <a:lnTo>
                    <a:pt x="32" y="48581"/>
                  </a:lnTo>
                  <a:cubicBezTo>
                    <a:pt x="254" y="50893"/>
                    <a:pt x="2122" y="52698"/>
                    <a:pt x="4402" y="52698"/>
                  </a:cubicBezTo>
                  <a:cubicBezTo>
                    <a:pt x="6777" y="52698"/>
                    <a:pt x="8741" y="50734"/>
                    <a:pt x="8804" y="48264"/>
                  </a:cubicBezTo>
                  <a:cubicBezTo>
                    <a:pt x="9628" y="49246"/>
                    <a:pt x="10831" y="49911"/>
                    <a:pt x="12193" y="49911"/>
                  </a:cubicBezTo>
                  <a:cubicBezTo>
                    <a:pt x="14631" y="49911"/>
                    <a:pt x="16595" y="47821"/>
                    <a:pt x="16595" y="45287"/>
                  </a:cubicBezTo>
                  <a:cubicBezTo>
                    <a:pt x="16595" y="44527"/>
                    <a:pt x="16436" y="43799"/>
                    <a:pt x="16120" y="43166"/>
                  </a:cubicBezTo>
                  <a:lnTo>
                    <a:pt x="16120" y="43166"/>
                  </a:lnTo>
                  <a:cubicBezTo>
                    <a:pt x="16690" y="43482"/>
                    <a:pt x="17355" y="43641"/>
                    <a:pt x="18083" y="43641"/>
                  </a:cubicBezTo>
                  <a:cubicBezTo>
                    <a:pt x="20522" y="43641"/>
                    <a:pt x="22485" y="41582"/>
                    <a:pt x="22485" y="39049"/>
                  </a:cubicBezTo>
                  <a:cubicBezTo>
                    <a:pt x="22485" y="37687"/>
                    <a:pt x="21947" y="36483"/>
                    <a:pt x="21060" y="35628"/>
                  </a:cubicBezTo>
                  <a:lnTo>
                    <a:pt x="21060" y="35628"/>
                  </a:lnTo>
                  <a:cubicBezTo>
                    <a:pt x="21218" y="35660"/>
                    <a:pt x="21377" y="35660"/>
                    <a:pt x="21504" y="35660"/>
                  </a:cubicBezTo>
                  <a:cubicBezTo>
                    <a:pt x="23942" y="35660"/>
                    <a:pt x="25937" y="33602"/>
                    <a:pt x="25937" y="31036"/>
                  </a:cubicBezTo>
                  <a:cubicBezTo>
                    <a:pt x="25937" y="29231"/>
                    <a:pt x="24924" y="27648"/>
                    <a:pt x="23467" y="26919"/>
                  </a:cubicBezTo>
                  <a:cubicBezTo>
                    <a:pt x="24924" y="26159"/>
                    <a:pt x="25937" y="24576"/>
                    <a:pt x="25937" y="22771"/>
                  </a:cubicBezTo>
                  <a:cubicBezTo>
                    <a:pt x="25937" y="20206"/>
                    <a:pt x="23942" y="18147"/>
                    <a:pt x="21504" y="18147"/>
                  </a:cubicBezTo>
                  <a:cubicBezTo>
                    <a:pt x="21282" y="18147"/>
                    <a:pt x="21028" y="18179"/>
                    <a:pt x="20807" y="18210"/>
                  </a:cubicBezTo>
                  <a:cubicBezTo>
                    <a:pt x="21820" y="17355"/>
                    <a:pt x="22485" y="16057"/>
                    <a:pt x="22485" y="14600"/>
                  </a:cubicBezTo>
                  <a:cubicBezTo>
                    <a:pt x="22485" y="12035"/>
                    <a:pt x="20522" y="9977"/>
                    <a:pt x="18083" y="9977"/>
                  </a:cubicBezTo>
                  <a:cubicBezTo>
                    <a:pt x="17323" y="9977"/>
                    <a:pt x="16626" y="10167"/>
                    <a:pt x="16025" y="10515"/>
                  </a:cubicBezTo>
                  <a:cubicBezTo>
                    <a:pt x="16373" y="9850"/>
                    <a:pt x="16595" y="9058"/>
                    <a:pt x="16595" y="8203"/>
                  </a:cubicBezTo>
                  <a:cubicBezTo>
                    <a:pt x="16595" y="5670"/>
                    <a:pt x="14631" y="3611"/>
                    <a:pt x="12193" y="3611"/>
                  </a:cubicBezTo>
                  <a:cubicBezTo>
                    <a:pt x="10799" y="3611"/>
                    <a:pt x="9596" y="4244"/>
                    <a:pt x="8773" y="5290"/>
                  </a:cubicBezTo>
                  <a:cubicBezTo>
                    <a:pt x="8804" y="5068"/>
                    <a:pt x="8836" y="4846"/>
                    <a:pt x="8836" y="4625"/>
                  </a:cubicBezTo>
                  <a:cubicBezTo>
                    <a:pt x="8836" y="2059"/>
                    <a:pt x="6841" y="1"/>
                    <a:pt x="4402"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g33533d8eb05_0_1956"/>
            <p:cNvSpPr/>
            <p:nvPr/>
          </p:nvSpPr>
          <p:spPr>
            <a:xfrm>
              <a:off x="4579303" y="1933158"/>
              <a:ext cx="1013696" cy="1902599"/>
            </a:xfrm>
            <a:custGeom>
              <a:avLst/>
              <a:gdLst/>
              <a:ahLst/>
              <a:cxnLst/>
              <a:rect l="l" t="t" r="r" b="b"/>
              <a:pathLst>
                <a:path w="28739" h="53940" extrusionOk="0">
                  <a:moveTo>
                    <a:pt x="5208" y="1267"/>
                  </a:moveTo>
                  <a:cubicBezTo>
                    <a:pt x="7710" y="1394"/>
                    <a:pt x="9199" y="3516"/>
                    <a:pt x="8945" y="5923"/>
                  </a:cubicBezTo>
                  <a:cubicBezTo>
                    <a:pt x="8902" y="6290"/>
                    <a:pt x="9272" y="6554"/>
                    <a:pt x="9621" y="6554"/>
                  </a:cubicBezTo>
                  <a:cubicBezTo>
                    <a:pt x="9784" y="6554"/>
                    <a:pt x="9943" y="6497"/>
                    <a:pt x="10054" y="6366"/>
                  </a:cubicBezTo>
                  <a:cubicBezTo>
                    <a:pt x="10937" y="5361"/>
                    <a:pt x="11962" y="4937"/>
                    <a:pt x="12941" y="4937"/>
                  </a:cubicBezTo>
                  <a:cubicBezTo>
                    <a:pt x="15509" y="4937"/>
                    <a:pt x="17760" y="7851"/>
                    <a:pt x="16292" y="10831"/>
                  </a:cubicBezTo>
                  <a:cubicBezTo>
                    <a:pt x="16034" y="11297"/>
                    <a:pt x="16388" y="11762"/>
                    <a:pt x="16836" y="11762"/>
                  </a:cubicBezTo>
                  <a:cubicBezTo>
                    <a:pt x="16937" y="11762"/>
                    <a:pt x="17043" y="11739"/>
                    <a:pt x="17147" y="11686"/>
                  </a:cubicBezTo>
                  <a:cubicBezTo>
                    <a:pt x="17781" y="11386"/>
                    <a:pt x="18385" y="11252"/>
                    <a:pt x="18944" y="11252"/>
                  </a:cubicBezTo>
                  <a:cubicBezTo>
                    <a:pt x="22214" y="11252"/>
                    <a:pt x="23955" y="15831"/>
                    <a:pt x="21169" y="18400"/>
                  </a:cubicBezTo>
                  <a:cubicBezTo>
                    <a:pt x="20804" y="18735"/>
                    <a:pt x="21054" y="19480"/>
                    <a:pt x="21552" y="19480"/>
                  </a:cubicBezTo>
                  <a:cubicBezTo>
                    <a:pt x="21572" y="19480"/>
                    <a:pt x="21592" y="19479"/>
                    <a:pt x="21613" y="19477"/>
                  </a:cubicBezTo>
                  <a:cubicBezTo>
                    <a:pt x="21816" y="19451"/>
                    <a:pt x="22014" y="19438"/>
                    <a:pt x="22205" y="19438"/>
                  </a:cubicBezTo>
                  <a:cubicBezTo>
                    <a:pt x="26214" y="19438"/>
                    <a:pt x="27523" y="24927"/>
                    <a:pt x="23956" y="26982"/>
                  </a:cubicBezTo>
                  <a:cubicBezTo>
                    <a:pt x="23545" y="27236"/>
                    <a:pt x="23545" y="27837"/>
                    <a:pt x="23956" y="28091"/>
                  </a:cubicBezTo>
                  <a:cubicBezTo>
                    <a:pt x="27529" y="30141"/>
                    <a:pt x="26256" y="35634"/>
                    <a:pt x="22112" y="35634"/>
                  </a:cubicBezTo>
                  <a:cubicBezTo>
                    <a:pt x="22031" y="35634"/>
                    <a:pt x="21949" y="35632"/>
                    <a:pt x="21866" y="35628"/>
                  </a:cubicBezTo>
                  <a:cubicBezTo>
                    <a:pt x="21854" y="35627"/>
                    <a:pt x="21842" y="35627"/>
                    <a:pt x="21830" y="35627"/>
                  </a:cubicBezTo>
                  <a:cubicBezTo>
                    <a:pt x="21287" y="35627"/>
                    <a:pt x="21082" y="36333"/>
                    <a:pt x="21423" y="36705"/>
                  </a:cubicBezTo>
                  <a:cubicBezTo>
                    <a:pt x="23895" y="39313"/>
                    <a:pt x="22126" y="43645"/>
                    <a:pt x="18934" y="43645"/>
                  </a:cubicBezTo>
                  <a:cubicBezTo>
                    <a:pt x="18405" y="43645"/>
                    <a:pt x="17837" y="43526"/>
                    <a:pt x="17242" y="43260"/>
                  </a:cubicBezTo>
                  <a:cubicBezTo>
                    <a:pt x="17128" y="43206"/>
                    <a:pt x="17018" y="43182"/>
                    <a:pt x="16915" y="43182"/>
                  </a:cubicBezTo>
                  <a:cubicBezTo>
                    <a:pt x="16476" y="43182"/>
                    <a:pt x="16182" y="43628"/>
                    <a:pt x="16387" y="44115"/>
                  </a:cubicBezTo>
                  <a:cubicBezTo>
                    <a:pt x="17643" y="47084"/>
                    <a:pt x="15442" y="49838"/>
                    <a:pt x="12940" y="49838"/>
                  </a:cubicBezTo>
                  <a:cubicBezTo>
                    <a:pt x="11973" y="49838"/>
                    <a:pt x="10960" y="49426"/>
                    <a:pt x="10085" y="48454"/>
                  </a:cubicBezTo>
                  <a:cubicBezTo>
                    <a:pt x="9957" y="48306"/>
                    <a:pt x="9808" y="48244"/>
                    <a:pt x="9662" y="48244"/>
                  </a:cubicBezTo>
                  <a:cubicBezTo>
                    <a:pt x="9338" y="48244"/>
                    <a:pt x="9030" y="48548"/>
                    <a:pt x="9009" y="48897"/>
                  </a:cubicBezTo>
                  <a:cubicBezTo>
                    <a:pt x="8801" y="51328"/>
                    <a:pt x="7058" y="52540"/>
                    <a:pt x="5290" y="52540"/>
                  </a:cubicBezTo>
                  <a:cubicBezTo>
                    <a:pt x="3557" y="52540"/>
                    <a:pt x="1800" y="51376"/>
                    <a:pt x="1440" y="49056"/>
                  </a:cubicBezTo>
                  <a:lnTo>
                    <a:pt x="1440" y="26381"/>
                  </a:lnTo>
                  <a:lnTo>
                    <a:pt x="1440" y="11180"/>
                  </a:lnTo>
                  <a:cubicBezTo>
                    <a:pt x="1440" y="8646"/>
                    <a:pt x="743" y="4529"/>
                    <a:pt x="2548" y="2439"/>
                  </a:cubicBezTo>
                  <a:cubicBezTo>
                    <a:pt x="3213" y="1647"/>
                    <a:pt x="4226" y="1331"/>
                    <a:pt x="5208" y="1267"/>
                  </a:cubicBezTo>
                  <a:close/>
                  <a:moveTo>
                    <a:pt x="5208" y="0"/>
                  </a:moveTo>
                  <a:cubicBezTo>
                    <a:pt x="5145" y="0"/>
                    <a:pt x="5082" y="0"/>
                    <a:pt x="5018" y="32"/>
                  </a:cubicBezTo>
                  <a:cubicBezTo>
                    <a:pt x="2263" y="254"/>
                    <a:pt x="173" y="2439"/>
                    <a:pt x="173" y="5289"/>
                  </a:cubicBezTo>
                  <a:lnTo>
                    <a:pt x="173" y="7696"/>
                  </a:lnTo>
                  <a:lnTo>
                    <a:pt x="173" y="20712"/>
                  </a:lnTo>
                  <a:lnTo>
                    <a:pt x="173" y="48264"/>
                  </a:lnTo>
                  <a:lnTo>
                    <a:pt x="173" y="49214"/>
                  </a:lnTo>
                  <a:cubicBezTo>
                    <a:pt x="173" y="49499"/>
                    <a:pt x="363" y="49721"/>
                    <a:pt x="648" y="49816"/>
                  </a:cubicBezTo>
                  <a:cubicBezTo>
                    <a:pt x="592" y="49799"/>
                    <a:pt x="545" y="49792"/>
                    <a:pt x="505" y="49792"/>
                  </a:cubicBezTo>
                  <a:cubicBezTo>
                    <a:pt x="0" y="49792"/>
                    <a:pt x="689" y="51006"/>
                    <a:pt x="806" y="51241"/>
                  </a:cubicBezTo>
                  <a:cubicBezTo>
                    <a:pt x="1060" y="51811"/>
                    <a:pt x="1535" y="52317"/>
                    <a:pt x="1978" y="52729"/>
                  </a:cubicBezTo>
                  <a:cubicBezTo>
                    <a:pt x="2885" y="53578"/>
                    <a:pt x="4144" y="53940"/>
                    <a:pt x="5355" y="53940"/>
                  </a:cubicBezTo>
                  <a:cubicBezTo>
                    <a:pt x="5454" y="53940"/>
                    <a:pt x="5553" y="53937"/>
                    <a:pt x="5652" y="53933"/>
                  </a:cubicBezTo>
                  <a:cubicBezTo>
                    <a:pt x="7900" y="53838"/>
                    <a:pt x="9452" y="52096"/>
                    <a:pt x="10022" y="50101"/>
                  </a:cubicBezTo>
                  <a:cubicBezTo>
                    <a:pt x="10932" y="50775"/>
                    <a:pt x="11976" y="51126"/>
                    <a:pt x="13035" y="51126"/>
                  </a:cubicBezTo>
                  <a:cubicBezTo>
                    <a:pt x="13967" y="51126"/>
                    <a:pt x="14911" y="50854"/>
                    <a:pt x="15786" y="50291"/>
                  </a:cubicBezTo>
                  <a:cubicBezTo>
                    <a:pt x="17718" y="49087"/>
                    <a:pt x="18288" y="46807"/>
                    <a:pt x="17876" y="44749"/>
                  </a:cubicBezTo>
                  <a:lnTo>
                    <a:pt x="17876" y="44749"/>
                  </a:lnTo>
                  <a:cubicBezTo>
                    <a:pt x="18219" y="44818"/>
                    <a:pt x="18555" y="44851"/>
                    <a:pt x="18881" y="44851"/>
                  </a:cubicBezTo>
                  <a:cubicBezTo>
                    <a:pt x="22701" y="44851"/>
                    <a:pt x="25173" y="40304"/>
                    <a:pt x="23101" y="36831"/>
                  </a:cubicBezTo>
                  <a:cubicBezTo>
                    <a:pt x="27408" y="36135"/>
                    <a:pt x="28738" y="30339"/>
                    <a:pt x="25381" y="27521"/>
                  </a:cubicBezTo>
                  <a:cubicBezTo>
                    <a:pt x="28738" y="24702"/>
                    <a:pt x="27345" y="18748"/>
                    <a:pt x="23006" y="18210"/>
                  </a:cubicBezTo>
                  <a:cubicBezTo>
                    <a:pt x="25254" y="14765"/>
                    <a:pt x="22739" y="10029"/>
                    <a:pt x="18859" y="10029"/>
                  </a:cubicBezTo>
                  <a:cubicBezTo>
                    <a:pt x="18530" y="10029"/>
                    <a:pt x="18191" y="10063"/>
                    <a:pt x="17844" y="10135"/>
                  </a:cubicBezTo>
                  <a:cubicBezTo>
                    <a:pt x="18351" y="8076"/>
                    <a:pt x="17686" y="5954"/>
                    <a:pt x="15912" y="4561"/>
                  </a:cubicBezTo>
                  <a:cubicBezTo>
                    <a:pt x="15069" y="3901"/>
                    <a:pt x="14099" y="3606"/>
                    <a:pt x="13129" y="3606"/>
                  </a:cubicBezTo>
                  <a:cubicBezTo>
                    <a:pt x="12096" y="3606"/>
                    <a:pt x="11062" y="3941"/>
                    <a:pt x="10180" y="4529"/>
                  </a:cubicBezTo>
                  <a:cubicBezTo>
                    <a:pt x="9864" y="2122"/>
                    <a:pt x="7963" y="254"/>
                    <a:pt x="5398" y="32"/>
                  </a:cubicBezTo>
                  <a:cubicBezTo>
                    <a:pt x="5367" y="0"/>
                    <a:pt x="5303" y="0"/>
                    <a:pt x="520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g33533d8eb05_0_1956"/>
            <p:cNvSpPr/>
            <p:nvPr/>
          </p:nvSpPr>
          <p:spPr>
            <a:xfrm>
              <a:off x="4700429" y="2103030"/>
              <a:ext cx="244015" cy="335441"/>
            </a:xfrm>
            <a:custGeom>
              <a:avLst/>
              <a:gdLst/>
              <a:ahLst/>
              <a:cxnLst/>
              <a:rect l="l" t="t" r="r" b="b"/>
              <a:pathLst>
                <a:path w="6918" h="9510" extrusionOk="0">
                  <a:moveTo>
                    <a:pt x="6155" y="1"/>
                  </a:moveTo>
                  <a:cubicBezTo>
                    <a:pt x="5913" y="1"/>
                    <a:pt x="5689" y="143"/>
                    <a:pt x="5638" y="473"/>
                  </a:cubicBezTo>
                  <a:cubicBezTo>
                    <a:pt x="5231" y="2821"/>
                    <a:pt x="3184" y="4147"/>
                    <a:pt x="905" y="4147"/>
                  </a:cubicBezTo>
                  <a:cubicBezTo>
                    <a:pt x="878" y="4147"/>
                    <a:pt x="851" y="4147"/>
                    <a:pt x="824" y="4147"/>
                  </a:cubicBezTo>
                  <a:cubicBezTo>
                    <a:pt x="1" y="4147"/>
                    <a:pt x="1" y="5414"/>
                    <a:pt x="824" y="5414"/>
                  </a:cubicBezTo>
                  <a:cubicBezTo>
                    <a:pt x="882" y="5415"/>
                    <a:pt x="939" y="5416"/>
                    <a:pt x="996" y="5416"/>
                  </a:cubicBezTo>
                  <a:cubicBezTo>
                    <a:pt x="2076" y="5416"/>
                    <a:pt x="3121" y="5135"/>
                    <a:pt x="4023" y="4653"/>
                  </a:cubicBezTo>
                  <a:lnTo>
                    <a:pt x="4023" y="4653"/>
                  </a:lnTo>
                  <a:cubicBezTo>
                    <a:pt x="4561" y="5889"/>
                    <a:pt x="4719" y="7440"/>
                    <a:pt x="3833" y="8390"/>
                  </a:cubicBezTo>
                  <a:cubicBezTo>
                    <a:pt x="3420" y="8875"/>
                    <a:pt x="3844" y="9509"/>
                    <a:pt x="4321" y="9509"/>
                  </a:cubicBezTo>
                  <a:cubicBezTo>
                    <a:pt x="4467" y="9509"/>
                    <a:pt x="4618" y="9450"/>
                    <a:pt x="4751" y="9309"/>
                  </a:cubicBezTo>
                  <a:cubicBezTo>
                    <a:pt x="6081" y="7789"/>
                    <a:pt x="5923" y="5667"/>
                    <a:pt x="5068" y="3957"/>
                  </a:cubicBezTo>
                  <a:cubicBezTo>
                    <a:pt x="5986" y="3165"/>
                    <a:pt x="6651" y="2120"/>
                    <a:pt x="6841" y="790"/>
                  </a:cubicBezTo>
                  <a:cubicBezTo>
                    <a:pt x="6917" y="316"/>
                    <a:pt x="6516" y="1"/>
                    <a:pt x="6155"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g33533d8eb05_0_1956"/>
            <p:cNvSpPr/>
            <p:nvPr/>
          </p:nvSpPr>
          <p:spPr>
            <a:xfrm>
              <a:off x="4914885" y="2303307"/>
              <a:ext cx="287471" cy="303202"/>
            </a:xfrm>
            <a:custGeom>
              <a:avLst/>
              <a:gdLst/>
              <a:ahLst/>
              <a:cxnLst/>
              <a:rect l="l" t="t" r="r" b="b"/>
              <a:pathLst>
                <a:path w="8150" h="8596" extrusionOk="0">
                  <a:moveTo>
                    <a:pt x="7374" y="1"/>
                  </a:moveTo>
                  <a:cubicBezTo>
                    <a:pt x="7298" y="1"/>
                    <a:pt x="7216" y="17"/>
                    <a:pt x="7127" y="52"/>
                  </a:cubicBezTo>
                  <a:cubicBezTo>
                    <a:pt x="4878" y="907"/>
                    <a:pt x="3738" y="2744"/>
                    <a:pt x="3580" y="4803"/>
                  </a:cubicBezTo>
                  <a:cubicBezTo>
                    <a:pt x="3492" y="4807"/>
                    <a:pt x="3405" y="4810"/>
                    <a:pt x="3317" y="4810"/>
                  </a:cubicBezTo>
                  <a:cubicBezTo>
                    <a:pt x="2804" y="4810"/>
                    <a:pt x="2298" y="4720"/>
                    <a:pt x="1838" y="4423"/>
                  </a:cubicBezTo>
                  <a:cubicBezTo>
                    <a:pt x="1616" y="4296"/>
                    <a:pt x="1426" y="4074"/>
                    <a:pt x="1395" y="4011"/>
                  </a:cubicBezTo>
                  <a:cubicBezTo>
                    <a:pt x="1259" y="3797"/>
                    <a:pt x="1063" y="3709"/>
                    <a:pt x="869" y="3709"/>
                  </a:cubicBezTo>
                  <a:cubicBezTo>
                    <a:pt x="431" y="3709"/>
                    <a:pt x="1" y="4161"/>
                    <a:pt x="286" y="4644"/>
                  </a:cubicBezTo>
                  <a:cubicBezTo>
                    <a:pt x="898" y="5694"/>
                    <a:pt x="2127" y="6045"/>
                    <a:pt x="3282" y="6045"/>
                  </a:cubicBezTo>
                  <a:cubicBezTo>
                    <a:pt x="3382" y="6045"/>
                    <a:pt x="3481" y="6043"/>
                    <a:pt x="3580" y="6038"/>
                  </a:cubicBezTo>
                  <a:cubicBezTo>
                    <a:pt x="3675" y="6766"/>
                    <a:pt x="3833" y="7463"/>
                    <a:pt x="4118" y="8159"/>
                  </a:cubicBezTo>
                  <a:cubicBezTo>
                    <a:pt x="4232" y="8463"/>
                    <a:pt x="4498" y="8595"/>
                    <a:pt x="4756" y="8595"/>
                  </a:cubicBezTo>
                  <a:cubicBezTo>
                    <a:pt x="5143" y="8595"/>
                    <a:pt x="5512" y="8299"/>
                    <a:pt x="5322" y="7843"/>
                  </a:cubicBezTo>
                  <a:cubicBezTo>
                    <a:pt x="4308" y="5246"/>
                    <a:pt x="4815" y="2301"/>
                    <a:pt x="7475" y="1256"/>
                  </a:cubicBezTo>
                  <a:cubicBezTo>
                    <a:pt x="8150" y="1003"/>
                    <a:pt x="7976" y="1"/>
                    <a:pt x="7374"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g33533d8eb05_0_1956"/>
            <p:cNvSpPr/>
            <p:nvPr/>
          </p:nvSpPr>
          <p:spPr>
            <a:xfrm>
              <a:off x="5069696" y="2575364"/>
              <a:ext cx="313220" cy="232834"/>
            </a:xfrm>
            <a:custGeom>
              <a:avLst/>
              <a:gdLst/>
              <a:ahLst/>
              <a:cxnLst/>
              <a:rect l="l" t="t" r="r" b="b"/>
              <a:pathLst>
                <a:path w="8880" h="6601" extrusionOk="0">
                  <a:moveTo>
                    <a:pt x="8116" y="1"/>
                  </a:moveTo>
                  <a:cubicBezTo>
                    <a:pt x="8097" y="1"/>
                    <a:pt x="8078" y="2"/>
                    <a:pt x="8058" y="3"/>
                  </a:cubicBezTo>
                  <a:cubicBezTo>
                    <a:pt x="6031" y="130"/>
                    <a:pt x="4638" y="1745"/>
                    <a:pt x="4005" y="3550"/>
                  </a:cubicBezTo>
                  <a:cubicBezTo>
                    <a:pt x="3860" y="3538"/>
                    <a:pt x="3715" y="3532"/>
                    <a:pt x="3569" y="3532"/>
                  </a:cubicBezTo>
                  <a:cubicBezTo>
                    <a:pt x="2532" y="3532"/>
                    <a:pt x="1469" y="3834"/>
                    <a:pt x="553" y="4500"/>
                  </a:cubicBezTo>
                  <a:cubicBezTo>
                    <a:pt x="1" y="4894"/>
                    <a:pt x="321" y="5724"/>
                    <a:pt x="826" y="5724"/>
                  </a:cubicBezTo>
                  <a:cubicBezTo>
                    <a:pt x="930" y="5724"/>
                    <a:pt x="1041" y="5689"/>
                    <a:pt x="1154" y="5608"/>
                  </a:cubicBezTo>
                  <a:cubicBezTo>
                    <a:pt x="1938" y="5049"/>
                    <a:pt x="2784" y="4797"/>
                    <a:pt x="3622" y="4797"/>
                  </a:cubicBezTo>
                  <a:cubicBezTo>
                    <a:pt x="4917" y="4797"/>
                    <a:pt x="6190" y="5400"/>
                    <a:pt x="7171" y="6400"/>
                  </a:cubicBezTo>
                  <a:cubicBezTo>
                    <a:pt x="7305" y="6542"/>
                    <a:pt x="7457" y="6601"/>
                    <a:pt x="7603" y="6601"/>
                  </a:cubicBezTo>
                  <a:cubicBezTo>
                    <a:pt x="8078" y="6601"/>
                    <a:pt x="8494" y="5974"/>
                    <a:pt x="8058" y="5513"/>
                  </a:cubicBezTo>
                  <a:cubicBezTo>
                    <a:pt x="7266" y="4690"/>
                    <a:pt x="6316" y="4120"/>
                    <a:pt x="5271" y="3772"/>
                  </a:cubicBezTo>
                  <a:cubicBezTo>
                    <a:pt x="5778" y="2537"/>
                    <a:pt x="6760" y="1333"/>
                    <a:pt x="8058" y="1270"/>
                  </a:cubicBezTo>
                  <a:cubicBezTo>
                    <a:pt x="8831" y="1239"/>
                    <a:pt x="8880" y="1"/>
                    <a:pt x="811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g33533d8eb05_0_1956"/>
            <p:cNvSpPr/>
            <p:nvPr/>
          </p:nvSpPr>
          <p:spPr>
            <a:xfrm>
              <a:off x="4700429" y="3372170"/>
              <a:ext cx="244015" cy="334771"/>
            </a:xfrm>
            <a:custGeom>
              <a:avLst/>
              <a:gdLst/>
              <a:ahLst/>
              <a:cxnLst/>
              <a:rect l="l" t="t" r="r" b="b"/>
              <a:pathLst>
                <a:path w="6918" h="9491" extrusionOk="0">
                  <a:moveTo>
                    <a:pt x="4313" y="1"/>
                  </a:moveTo>
                  <a:cubicBezTo>
                    <a:pt x="3839" y="1"/>
                    <a:pt x="3423" y="643"/>
                    <a:pt x="3833" y="1101"/>
                  </a:cubicBezTo>
                  <a:cubicBezTo>
                    <a:pt x="4719" y="2083"/>
                    <a:pt x="4561" y="3603"/>
                    <a:pt x="4023" y="4838"/>
                  </a:cubicBezTo>
                  <a:cubicBezTo>
                    <a:pt x="3073" y="4332"/>
                    <a:pt x="1964" y="4078"/>
                    <a:pt x="824" y="4078"/>
                  </a:cubicBezTo>
                  <a:cubicBezTo>
                    <a:pt x="11" y="4078"/>
                    <a:pt x="1" y="5346"/>
                    <a:pt x="795" y="5346"/>
                  </a:cubicBezTo>
                  <a:cubicBezTo>
                    <a:pt x="804" y="5346"/>
                    <a:pt x="814" y="5345"/>
                    <a:pt x="824" y="5345"/>
                  </a:cubicBezTo>
                  <a:cubicBezTo>
                    <a:pt x="851" y="5345"/>
                    <a:pt x="878" y="5345"/>
                    <a:pt x="905" y="5345"/>
                  </a:cubicBezTo>
                  <a:cubicBezTo>
                    <a:pt x="3184" y="5345"/>
                    <a:pt x="5231" y="6671"/>
                    <a:pt x="5638" y="9019"/>
                  </a:cubicBezTo>
                  <a:cubicBezTo>
                    <a:pt x="5689" y="9349"/>
                    <a:pt x="5913" y="9491"/>
                    <a:pt x="6155" y="9491"/>
                  </a:cubicBezTo>
                  <a:cubicBezTo>
                    <a:pt x="6516" y="9491"/>
                    <a:pt x="6917" y="9176"/>
                    <a:pt x="6841" y="8702"/>
                  </a:cubicBezTo>
                  <a:cubicBezTo>
                    <a:pt x="6651" y="7404"/>
                    <a:pt x="5986" y="6327"/>
                    <a:pt x="5068" y="5567"/>
                  </a:cubicBezTo>
                  <a:cubicBezTo>
                    <a:pt x="5923" y="3857"/>
                    <a:pt x="6081" y="1703"/>
                    <a:pt x="4751" y="215"/>
                  </a:cubicBezTo>
                  <a:cubicBezTo>
                    <a:pt x="4615" y="64"/>
                    <a:pt x="4462" y="1"/>
                    <a:pt x="431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g33533d8eb05_0_1956"/>
            <p:cNvSpPr/>
            <p:nvPr/>
          </p:nvSpPr>
          <p:spPr>
            <a:xfrm>
              <a:off x="4920494" y="3198312"/>
              <a:ext cx="287471" cy="302779"/>
            </a:xfrm>
            <a:custGeom>
              <a:avLst/>
              <a:gdLst/>
              <a:ahLst/>
              <a:cxnLst/>
              <a:rect l="l" t="t" r="r" b="b"/>
              <a:pathLst>
                <a:path w="8150" h="8584" extrusionOk="0">
                  <a:moveTo>
                    <a:pt x="4753" y="0"/>
                  </a:moveTo>
                  <a:cubicBezTo>
                    <a:pt x="4501" y="0"/>
                    <a:pt x="4241" y="128"/>
                    <a:pt x="4118" y="425"/>
                  </a:cubicBezTo>
                  <a:cubicBezTo>
                    <a:pt x="3833" y="1122"/>
                    <a:pt x="3674" y="1818"/>
                    <a:pt x="3611" y="2547"/>
                  </a:cubicBezTo>
                  <a:cubicBezTo>
                    <a:pt x="3510" y="2542"/>
                    <a:pt x="3408" y="2539"/>
                    <a:pt x="3307" y="2539"/>
                  </a:cubicBezTo>
                  <a:cubicBezTo>
                    <a:pt x="2131" y="2539"/>
                    <a:pt x="927" y="2891"/>
                    <a:pt x="286" y="3940"/>
                  </a:cubicBezTo>
                  <a:cubicBezTo>
                    <a:pt x="1" y="4423"/>
                    <a:pt x="444" y="4890"/>
                    <a:pt x="881" y="4890"/>
                  </a:cubicBezTo>
                  <a:cubicBezTo>
                    <a:pt x="1075" y="4890"/>
                    <a:pt x="1267" y="4798"/>
                    <a:pt x="1394" y="4574"/>
                  </a:cubicBezTo>
                  <a:cubicBezTo>
                    <a:pt x="1426" y="4510"/>
                    <a:pt x="1616" y="4289"/>
                    <a:pt x="1837" y="4162"/>
                  </a:cubicBezTo>
                  <a:cubicBezTo>
                    <a:pt x="2297" y="3864"/>
                    <a:pt x="2804" y="3775"/>
                    <a:pt x="3317" y="3775"/>
                  </a:cubicBezTo>
                  <a:cubicBezTo>
                    <a:pt x="3404" y="3775"/>
                    <a:pt x="3492" y="3777"/>
                    <a:pt x="3579" y="3782"/>
                  </a:cubicBezTo>
                  <a:cubicBezTo>
                    <a:pt x="3769" y="5840"/>
                    <a:pt x="4909" y="7677"/>
                    <a:pt x="7158" y="8532"/>
                  </a:cubicBezTo>
                  <a:cubicBezTo>
                    <a:pt x="7243" y="8568"/>
                    <a:pt x="7323" y="8584"/>
                    <a:pt x="7396" y="8584"/>
                  </a:cubicBezTo>
                  <a:cubicBezTo>
                    <a:pt x="7975" y="8584"/>
                    <a:pt x="8149" y="7582"/>
                    <a:pt x="7474" y="7329"/>
                  </a:cubicBezTo>
                  <a:cubicBezTo>
                    <a:pt x="4814" y="6284"/>
                    <a:pt x="4308" y="3339"/>
                    <a:pt x="5353" y="773"/>
                  </a:cubicBezTo>
                  <a:cubicBezTo>
                    <a:pt x="5526" y="310"/>
                    <a:pt x="5148" y="0"/>
                    <a:pt x="475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g33533d8eb05_0_1956"/>
            <p:cNvSpPr/>
            <p:nvPr/>
          </p:nvSpPr>
          <p:spPr>
            <a:xfrm>
              <a:off x="5069837" y="3001914"/>
              <a:ext cx="313079" cy="232728"/>
            </a:xfrm>
            <a:custGeom>
              <a:avLst/>
              <a:gdLst/>
              <a:ahLst/>
              <a:cxnLst/>
              <a:rect l="l" t="t" r="r" b="b"/>
              <a:pathLst>
                <a:path w="8876" h="6598" extrusionOk="0">
                  <a:moveTo>
                    <a:pt x="7591" y="1"/>
                  </a:moveTo>
                  <a:cubicBezTo>
                    <a:pt x="7447" y="1"/>
                    <a:pt x="7299" y="59"/>
                    <a:pt x="7167" y="198"/>
                  </a:cubicBezTo>
                  <a:cubicBezTo>
                    <a:pt x="6186" y="1218"/>
                    <a:pt x="4911" y="1817"/>
                    <a:pt x="3615" y="1817"/>
                  </a:cubicBezTo>
                  <a:cubicBezTo>
                    <a:pt x="2779" y="1817"/>
                    <a:pt x="1933" y="1567"/>
                    <a:pt x="1150" y="1021"/>
                  </a:cubicBezTo>
                  <a:cubicBezTo>
                    <a:pt x="1033" y="932"/>
                    <a:pt x="918" y="894"/>
                    <a:pt x="812" y="894"/>
                  </a:cubicBezTo>
                  <a:cubicBezTo>
                    <a:pt x="313" y="894"/>
                    <a:pt x="0" y="1732"/>
                    <a:pt x="549" y="2098"/>
                  </a:cubicBezTo>
                  <a:cubicBezTo>
                    <a:pt x="1466" y="2792"/>
                    <a:pt x="2529" y="3097"/>
                    <a:pt x="3568" y="3097"/>
                  </a:cubicBezTo>
                  <a:cubicBezTo>
                    <a:pt x="3712" y="3097"/>
                    <a:pt x="3857" y="3091"/>
                    <a:pt x="4001" y="3079"/>
                  </a:cubicBezTo>
                  <a:cubicBezTo>
                    <a:pt x="4634" y="4853"/>
                    <a:pt x="6027" y="6500"/>
                    <a:pt x="8054" y="6595"/>
                  </a:cubicBezTo>
                  <a:cubicBezTo>
                    <a:pt x="8074" y="6596"/>
                    <a:pt x="8094" y="6597"/>
                    <a:pt x="8113" y="6597"/>
                  </a:cubicBezTo>
                  <a:cubicBezTo>
                    <a:pt x="8876" y="6597"/>
                    <a:pt x="8827" y="5390"/>
                    <a:pt x="8054" y="5328"/>
                  </a:cubicBezTo>
                  <a:cubicBezTo>
                    <a:pt x="6756" y="5265"/>
                    <a:pt x="5774" y="4061"/>
                    <a:pt x="5267" y="2826"/>
                  </a:cubicBezTo>
                  <a:cubicBezTo>
                    <a:pt x="6312" y="2509"/>
                    <a:pt x="7262" y="1908"/>
                    <a:pt x="8054" y="1084"/>
                  </a:cubicBezTo>
                  <a:cubicBezTo>
                    <a:pt x="8493" y="646"/>
                    <a:pt x="8069" y="1"/>
                    <a:pt x="759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g33533d8eb05_0_1956"/>
            <p:cNvSpPr/>
            <p:nvPr/>
          </p:nvSpPr>
          <p:spPr>
            <a:xfrm>
              <a:off x="3576682" y="1955485"/>
              <a:ext cx="914898" cy="1858790"/>
            </a:xfrm>
            <a:custGeom>
              <a:avLst/>
              <a:gdLst/>
              <a:ahLst/>
              <a:cxnLst/>
              <a:rect l="l" t="t" r="r" b="b"/>
              <a:pathLst>
                <a:path w="25938" h="52698" extrusionOk="0">
                  <a:moveTo>
                    <a:pt x="21536" y="1"/>
                  </a:moveTo>
                  <a:cubicBezTo>
                    <a:pt x="19097" y="1"/>
                    <a:pt x="17102" y="2059"/>
                    <a:pt x="17102" y="4625"/>
                  </a:cubicBezTo>
                  <a:cubicBezTo>
                    <a:pt x="17102" y="4846"/>
                    <a:pt x="17134" y="5068"/>
                    <a:pt x="17165" y="5290"/>
                  </a:cubicBezTo>
                  <a:cubicBezTo>
                    <a:pt x="16342" y="4244"/>
                    <a:pt x="15138" y="3611"/>
                    <a:pt x="13745" y="3611"/>
                  </a:cubicBezTo>
                  <a:cubicBezTo>
                    <a:pt x="11307" y="3611"/>
                    <a:pt x="9343" y="5670"/>
                    <a:pt x="9343" y="8203"/>
                  </a:cubicBezTo>
                  <a:cubicBezTo>
                    <a:pt x="9343" y="9058"/>
                    <a:pt x="9565" y="9850"/>
                    <a:pt x="9913" y="10515"/>
                  </a:cubicBezTo>
                  <a:cubicBezTo>
                    <a:pt x="9311" y="10167"/>
                    <a:pt x="8615" y="9977"/>
                    <a:pt x="7855" y="9977"/>
                  </a:cubicBezTo>
                  <a:cubicBezTo>
                    <a:pt x="5416" y="9977"/>
                    <a:pt x="3453" y="12035"/>
                    <a:pt x="3453" y="14600"/>
                  </a:cubicBezTo>
                  <a:cubicBezTo>
                    <a:pt x="3453" y="16057"/>
                    <a:pt x="4118" y="17355"/>
                    <a:pt x="5131" y="18210"/>
                  </a:cubicBezTo>
                  <a:cubicBezTo>
                    <a:pt x="4909" y="18179"/>
                    <a:pt x="4656" y="18147"/>
                    <a:pt x="4434" y="18147"/>
                  </a:cubicBezTo>
                  <a:cubicBezTo>
                    <a:pt x="1996" y="18147"/>
                    <a:pt x="1" y="20206"/>
                    <a:pt x="1" y="22771"/>
                  </a:cubicBezTo>
                  <a:cubicBezTo>
                    <a:pt x="1" y="24576"/>
                    <a:pt x="1014" y="26159"/>
                    <a:pt x="2471" y="26919"/>
                  </a:cubicBezTo>
                  <a:cubicBezTo>
                    <a:pt x="1014" y="27648"/>
                    <a:pt x="1" y="29231"/>
                    <a:pt x="1" y="31036"/>
                  </a:cubicBezTo>
                  <a:cubicBezTo>
                    <a:pt x="1" y="33602"/>
                    <a:pt x="1996" y="35660"/>
                    <a:pt x="4434" y="35660"/>
                  </a:cubicBezTo>
                  <a:cubicBezTo>
                    <a:pt x="4561" y="35660"/>
                    <a:pt x="4719" y="35660"/>
                    <a:pt x="4878" y="35628"/>
                  </a:cubicBezTo>
                  <a:lnTo>
                    <a:pt x="4878" y="35628"/>
                  </a:lnTo>
                  <a:cubicBezTo>
                    <a:pt x="3991" y="36483"/>
                    <a:pt x="3453" y="37687"/>
                    <a:pt x="3453" y="39049"/>
                  </a:cubicBezTo>
                  <a:cubicBezTo>
                    <a:pt x="3453" y="41582"/>
                    <a:pt x="5416" y="43641"/>
                    <a:pt x="7855" y="43641"/>
                  </a:cubicBezTo>
                  <a:cubicBezTo>
                    <a:pt x="8583" y="43641"/>
                    <a:pt x="9248" y="43482"/>
                    <a:pt x="9818" y="43166"/>
                  </a:cubicBezTo>
                  <a:lnTo>
                    <a:pt x="9818" y="43166"/>
                  </a:lnTo>
                  <a:cubicBezTo>
                    <a:pt x="9501" y="43799"/>
                    <a:pt x="9343" y="44527"/>
                    <a:pt x="9343" y="45287"/>
                  </a:cubicBezTo>
                  <a:cubicBezTo>
                    <a:pt x="9343" y="47821"/>
                    <a:pt x="11307" y="49911"/>
                    <a:pt x="13745" y="49911"/>
                  </a:cubicBezTo>
                  <a:cubicBezTo>
                    <a:pt x="15107" y="49911"/>
                    <a:pt x="16310" y="49246"/>
                    <a:pt x="17134" y="48264"/>
                  </a:cubicBezTo>
                  <a:cubicBezTo>
                    <a:pt x="17197" y="50734"/>
                    <a:pt x="19160" y="52698"/>
                    <a:pt x="21536" y="52698"/>
                  </a:cubicBezTo>
                  <a:cubicBezTo>
                    <a:pt x="23816" y="52698"/>
                    <a:pt x="25684" y="50893"/>
                    <a:pt x="25906" y="48581"/>
                  </a:cubicBezTo>
                  <a:lnTo>
                    <a:pt x="25938" y="48581"/>
                  </a:lnTo>
                  <a:lnTo>
                    <a:pt x="25938" y="4625"/>
                  </a:lnTo>
                  <a:cubicBezTo>
                    <a:pt x="25938" y="2059"/>
                    <a:pt x="23974" y="1"/>
                    <a:pt x="2153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g33533d8eb05_0_1956"/>
            <p:cNvSpPr/>
            <p:nvPr/>
          </p:nvSpPr>
          <p:spPr>
            <a:xfrm>
              <a:off x="3506313" y="1933158"/>
              <a:ext cx="1013696" cy="1902599"/>
            </a:xfrm>
            <a:custGeom>
              <a:avLst/>
              <a:gdLst/>
              <a:ahLst/>
              <a:cxnLst/>
              <a:rect l="l" t="t" r="r" b="b"/>
              <a:pathLst>
                <a:path w="28739" h="53940" extrusionOk="0">
                  <a:moveTo>
                    <a:pt x="23531" y="1267"/>
                  </a:moveTo>
                  <a:cubicBezTo>
                    <a:pt x="24512" y="1331"/>
                    <a:pt x="25526" y="1647"/>
                    <a:pt x="26191" y="2439"/>
                  </a:cubicBezTo>
                  <a:cubicBezTo>
                    <a:pt x="27996" y="4529"/>
                    <a:pt x="27299" y="8646"/>
                    <a:pt x="27299" y="11180"/>
                  </a:cubicBezTo>
                  <a:lnTo>
                    <a:pt x="27299" y="26381"/>
                  </a:lnTo>
                  <a:lnTo>
                    <a:pt x="27299" y="49024"/>
                  </a:lnTo>
                  <a:cubicBezTo>
                    <a:pt x="27299" y="49056"/>
                    <a:pt x="27299" y="49056"/>
                    <a:pt x="27299" y="49056"/>
                  </a:cubicBezTo>
                  <a:cubicBezTo>
                    <a:pt x="26939" y="51376"/>
                    <a:pt x="25181" y="52540"/>
                    <a:pt x="23452" y="52540"/>
                  </a:cubicBezTo>
                  <a:cubicBezTo>
                    <a:pt x="21688" y="52540"/>
                    <a:pt x="19954" y="51328"/>
                    <a:pt x="19762" y="48897"/>
                  </a:cubicBezTo>
                  <a:cubicBezTo>
                    <a:pt x="19718" y="48524"/>
                    <a:pt x="19401" y="48227"/>
                    <a:pt x="19073" y="48227"/>
                  </a:cubicBezTo>
                  <a:cubicBezTo>
                    <a:pt x="18928" y="48227"/>
                    <a:pt x="18780" y="48286"/>
                    <a:pt x="18654" y="48422"/>
                  </a:cubicBezTo>
                  <a:cubicBezTo>
                    <a:pt x="17778" y="49395"/>
                    <a:pt x="16765" y="49807"/>
                    <a:pt x="15797" y="49807"/>
                  </a:cubicBezTo>
                  <a:cubicBezTo>
                    <a:pt x="13298" y="49807"/>
                    <a:pt x="11105" y="47060"/>
                    <a:pt x="12383" y="44115"/>
                  </a:cubicBezTo>
                  <a:cubicBezTo>
                    <a:pt x="12592" y="43618"/>
                    <a:pt x="12261" y="43164"/>
                    <a:pt x="11801" y="43164"/>
                  </a:cubicBezTo>
                  <a:cubicBezTo>
                    <a:pt x="11704" y="43164"/>
                    <a:pt x="11601" y="43184"/>
                    <a:pt x="11496" y="43229"/>
                  </a:cubicBezTo>
                  <a:cubicBezTo>
                    <a:pt x="10898" y="43502"/>
                    <a:pt x="10326" y="43625"/>
                    <a:pt x="9794" y="43625"/>
                  </a:cubicBezTo>
                  <a:cubicBezTo>
                    <a:pt x="6636" y="43625"/>
                    <a:pt x="4877" y="39307"/>
                    <a:pt x="7316" y="36705"/>
                  </a:cubicBezTo>
                  <a:cubicBezTo>
                    <a:pt x="7688" y="36333"/>
                    <a:pt x="7453" y="35627"/>
                    <a:pt x="6908" y="35627"/>
                  </a:cubicBezTo>
                  <a:cubicBezTo>
                    <a:pt x="6897" y="35627"/>
                    <a:pt x="6885" y="35627"/>
                    <a:pt x="6873" y="35628"/>
                  </a:cubicBezTo>
                  <a:cubicBezTo>
                    <a:pt x="6790" y="35632"/>
                    <a:pt x="6708" y="35634"/>
                    <a:pt x="6627" y="35634"/>
                  </a:cubicBezTo>
                  <a:cubicBezTo>
                    <a:pt x="2483" y="35634"/>
                    <a:pt x="1210" y="30141"/>
                    <a:pt x="4783" y="28091"/>
                  </a:cubicBezTo>
                  <a:cubicBezTo>
                    <a:pt x="5194" y="27837"/>
                    <a:pt x="5194" y="27236"/>
                    <a:pt x="4783" y="26982"/>
                  </a:cubicBezTo>
                  <a:cubicBezTo>
                    <a:pt x="1216" y="24927"/>
                    <a:pt x="2525" y="19438"/>
                    <a:pt x="6534" y="19438"/>
                  </a:cubicBezTo>
                  <a:cubicBezTo>
                    <a:pt x="6725" y="19438"/>
                    <a:pt x="6923" y="19451"/>
                    <a:pt x="7126" y="19477"/>
                  </a:cubicBezTo>
                  <a:cubicBezTo>
                    <a:pt x="7146" y="19479"/>
                    <a:pt x="7165" y="19480"/>
                    <a:pt x="7184" y="19480"/>
                  </a:cubicBezTo>
                  <a:cubicBezTo>
                    <a:pt x="7684" y="19480"/>
                    <a:pt x="7935" y="18705"/>
                    <a:pt x="7569" y="18400"/>
                  </a:cubicBezTo>
                  <a:cubicBezTo>
                    <a:pt x="4784" y="15831"/>
                    <a:pt x="6525" y="11252"/>
                    <a:pt x="9795" y="11252"/>
                  </a:cubicBezTo>
                  <a:cubicBezTo>
                    <a:pt x="10354" y="11252"/>
                    <a:pt x="10958" y="11386"/>
                    <a:pt x="11591" y="11686"/>
                  </a:cubicBezTo>
                  <a:cubicBezTo>
                    <a:pt x="11702" y="11739"/>
                    <a:pt x="11811" y="11762"/>
                    <a:pt x="11914" y="11762"/>
                  </a:cubicBezTo>
                  <a:cubicBezTo>
                    <a:pt x="12372" y="11762"/>
                    <a:pt x="12705" y="11297"/>
                    <a:pt x="12446" y="10831"/>
                  </a:cubicBezTo>
                  <a:cubicBezTo>
                    <a:pt x="10979" y="7851"/>
                    <a:pt x="13246" y="4937"/>
                    <a:pt x="15823" y="4937"/>
                  </a:cubicBezTo>
                  <a:cubicBezTo>
                    <a:pt x="16806" y="4937"/>
                    <a:pt x="17834" y="5361"/>
                    <a:pt x="18717" y="6366"/>
                  </a:cubicBezTo>
                  <a:cubicBezTo>
                    <a:pt x="18828" y="6497"/>
                    <a:pt x="18983" y="6554"/>
                    <a:pt x="19142" y="6554"/>
                  </a:cubicBezTo>
                  <a:cubicBezTo>
                    <a:pt x="19482" y="6554"/>
                    <a:pt x="19837" y="6290"/>
                    <a:pt x="19794" y="5923"/>
                  </a:cubicBezTo>
                  <a:cubicBezTo>
                    <a:pt x="19540" y="3516"/>
                    <a:pt x="21029" y="1394"/>
                    <a:pt x="23531" y="1267"/>
                  </a:cubicBezTo>
                  <a:close/>
                  <a:moveTo>
                    <a:pt x="23531" y="0"/>
                  </a:moveTo>
                  <a:cubicBezTo>
                    <a:pt x="23436" y="0"/>
                    <a:pt x="23372" y="0"/>
                    <a:pt x="23341" y="32"/>
                  </a:cubicBezTo>
                  <a:cubicBezTo>
                    <a:pt x="20775" y="254"/>
                    <a:pt x="18875" y="2122"/>
                    <a:pt x="18559" y="4529"/>
                  </a:cubicBezTo>
                  <a:cubicBezTo>
                    <a:pt x="17677" y="3941"/>
                    <a:pt x="16643" y="3606"/>
                    <a:pt x="15610" y="3606"/>
                  </a:cubicBezTo>
                  <a:cubicBezTo>
                    <a:pt x="14640" y="3606"/>
                    <a:pt x="13670" y="3901"/>
                    <a:pt x="12826" y="4561"/>
                  </a:cubicBezTo>
                  <a:cubicBezTo>
                    <a:pt x="11053" y="5954"/>
                    <a:pt x="10388" y="8076"/>
                    <a:pt x="10895" y="10135"/>
                  </a:cubicBezTo>
                  <a:cubicBezTo>
                    <a:pt x="10548" y="10063"/>
                    <a:pt x="10209" y="10029"/>
                    <a:pt x="9880" y="10029"/>
                  </a:cubicBezTo>
                  <a:cubicBezTo>
                    <a:pt x="6000" y="10029"/>
                    <a:pt x="3485" y="14765"/>
                    <a:pt x="5733" y="18210"/>
                  </a:cubicBezTo>
                  <a:cubicBezTo>
                    <a:pt x="1394" y="18748"/>
                    <a:pt x="1" y="24702"/>
                    <a:pt x="3357" y="27521"/>
                  </a:cubicBezTo>
                  <a:cubicBezTo>
                    <a:pt x="1" y="30339"/>
                    <a:pt x="1331" y="36135"/>
                    <a:pt x="5638" y="36831"/>
                  </a:cubicBezTo>
                  <a:cubicBezTo>
                    <a:pt x="3567" y="40331"/>
                    <a:pt x="6036" y="44852"/>
                    <a:pt x="9853" y="44852"/>
                  </a:cubicBezTo>
                  <a:cubicBezTo>
                    <a:pt x="10180" y="44852"/>
                    <a:pt x="10518" y="44819"/>
                    <a:pt x="10863" y="44749"/>
                  </a:cubicBezTo>
                  <a:lnTo>
                    <a:pt x="10863" y="44749"/>
                  </a:lnTo>
                  <a:cubicBezTo>
                    <a:pt x="10451" y="46807"/>
                    <a:pt x="11053" y="49087"/>
                    <a:pt x="12953" y="50291"/>
                  </a:cubicBezTo>
                  <a:cubicBezTo>
                    <a:pt x="13828" y="50854"/>
                    <a:pt x="14772" y="51126"/>
                    <a:pt x="15704" y="51126"/>
                  </a:cubicBezTo>
                  <a:cubicBezTo>
                    <a:pt x="16763" y="51126"/>
                    <a:pt x="17807" y="50775"/>
                    <a:pt x="18717" y="50101"/>
                  </a:cubicBezTo>
                  <a:cubicBezTo>
                    <a:pt x="19287" y="52096"/>
                    <a:pt x="20839" y="53838"/>
                    <a:pt x="23087" y="53933"/>
                  </a:cubicBezTo>
                  <a:cubicBezTo>
                    <a:pt x="23186" y="53937"/>
                    <a:pt x="23285" y="53940"/>
                    <a:pt x="23384" y="53940"/>
                  </a:cubicBezTo>
                  <a:cubicBezTo>
                    <a:pt x="24595" y="53940"/>
                    <a:pt x="25854" y="53578"/>
                    <a:pt x="26761" y="52729"/>
                  </a:cubicBezTo>
                  <a:cubicBezTo>
                    <a:pt x="27204" y="52317"/>
                    <a:pt x="27679" y="51811"/>
                    <a:pt x="27933" y="51241"/>
                  </a:cubicBezTo>
                  <a:cubicBezTo>
                    <a:pt x="28050" y="51006"/>
                    <a:pt x="28739" y="49792"/>
                    <a:pt x="28234" y="49792"/>
                  </a:cubicBezTo>
                  <a:cubicBezTo>
                    <a:pt x="28194" y="49792"/>
                    <a:pt x="28147" y="49799"/>
                    <a:pt x="28091" y="49816"/>
                  </a:cubicBezTo>
                  <a:cubicBezTo>
                    <a:pt x="28376" y="49721"/>
                    <a:pt x="28566" y="49499"/>
                    <a:pt x="28566" y="49214"/>
                  </a:cubicBezTo>
                  <a:lnTo>
                    <a:pt x="28566" y="48264"/>
                  </a:lnTo>
                  <a:lnTo>
                    <a:pt x="28566" y="20712"/>
                  </a:lnTo>
                  <a:lnTo>
                    <a:pt x="28566" y="7696"/>
                  </a:lnTo>
                  <a:lnTo>
                    <a:pt x="28566" y="5289"/>
                  </a:lnTo>
                  <a:cubicBezTo>
                    <a:pt x="28566" y="2439"/>
                    <a:pt x="26476" y="254"/>
                    <a:pt x="23721" y="32"/>
                  </a:cubicBezTo>
                  <a:cubicBezTo>
                    <a:pt x="23657" y="0"/>
                    <a:pt x="23594" y="0"/>
                    <a:pt x="2353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g33533d8eb05_0_1956"/>
            <p:cNvSpPr/>
            <p:nvPr/>
          </p:nvSpPr>
          <p:spPr>
            <a:xfrm>
              <a:off x="4154869" y="2103030"/>
              <a:ext cx="244015" cy="335441"/>
            </a:xfrm>
            <a:custGeom>
              <a:avLst/>
              <a:gdLst/>
              <a:ahLst/>
              <a:cxnLst/>
              <a:rect l="l" t="t" r="r" b="b"/>
              <a:pathLst>
                <a:path w="6918" h="9510" extrusionOk="0">
                  <a:moveTo>
                    <a:pt x="763" y="1"/>
                  </a:moveTo>
                  <a:cubicBezTo>
                    <a:pt x="401" y="1"/>
                    <a:pt x="1" y="316"/>
                    <a:pt x="77" y="790"/>
                  </a:cubicBezTo>
                  <a:cubicBezTo>
                    <a:pt x="298" y="2120"/>
                    <a:pt x="932" y="3165"/>
                    <a:pt x="1850" y="3957"/>
                  </a:cubicBezTo>
                  <a:cubicBezTo>
                    <a:pt x="995" y="5667"/>
                    <a:pt x="837" y="7789"/>
                    <a:pt x="2167" y="9309"/>
                  </a:cubicBezTo>
                  <a:cubicBezTo>
                    <a:pt x="2300" y="9450"/>
                    <a:pt x="2451" y="9509"/>
                    <a:pt x="2597" y="9509"/>
                  </a:cubicBezTo>
                  <a:cubicBezTo>
                    <a:pt x="3074" y="9509"/>
                    <a:pt x="3497" y="8875"/>
                    <a:pt x="3085" y="8390"/>
                  </a:cubicBezTo>
                  <a:cubicBezTo>
                    <a:pt x="2230" y="7440"/>
                    <a:pt x="2357" y="5889"/>
                    <a:pt x="2895" y="4653"/>
                  </a:cubicBezTo>
                  <a:lnTo>
                    <a:pt x="2895" y="4653"/>
                  </a:lnTo>
                  <a:cubicBezTo>
                    <a:pt x="3827" y="5135"/>
                    <a:pt x="4845" y="5416"/>
                    <a:pt x="5922" y="5416"/>
                  </a:cubicBezTo>
                  <a:cubicBezTo>
                    <a:pt x="5979" y="5416"/>
                    <a:pt x="6036" y="5415"/>
                    <a:pt x="6094" y="5414"/>
                  </a:cubicBezTo>
                  <a:cubicBezTo>
                    <a:pt x="6917" y="5414"/>
                    <a:pt x="6917" y="4147"/>
                    <a:pt x="6094" y="4147"/>
                  </a:cubicBezTo>
                  <a:cubicBezTo>
                    <a:pt x="6067" y="4147"/>
                    <a:pt x="6040" y="4147"/>
                    <a:pt x="6013" y="4147"/>
                  </a:cubicBezTo>
                  <a:cubicBezTo>
                    <a:pt x="3733" y="4147"/>
                    <a:pt x="1687" y="2821"/>
                    <a:pt x="1280" y="473"/>
                  </a:cubicBezTo>
                  <a:cubicBezTo>
                    <a:pt x="1229" y="143"/>
                    <a:pt x="1005" y="1"/>
                    <a:pt x="76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g33533d8eb05_0_1956"/>
            <p:cNvSpPr/>
            <p:nvPr/>
          </p:nvSpPr>
          <p:spPr>
            <a:xfrm>
              <a:off x="3896921" y="2303307"/>
              <a:ext cx="287506" cy="303202"/>
            </a:xfrm>
            <a:custGeom>
              <a:avLst/>
              <a:gdLst/>
              <a:ahLst/>
              <a:cxnLst/>
              <a:rect l="l" t="t" r="r" b="b"/>
              <a:pathLst>
                <a:path w="8151" h="8596" extrusionOk="0">
                  <a:moveTo>
                    <a:pt x="776" y="1"/>
                  </a:moveTo>
                  <a:cubicBezTo>
                    <a:pt x="175" y="1"/>
                    <a:pt x="1" y="1003"/>
                    <a:pt x="676" y="1256"/>
                  </a:cubicBezTo>
                  <a:cubicBezTo>
                    <a:pt x="3336" y="2301"/>
                    <a:pt x="3843" y="5246"/>
                    <a:pt x="2829" y="7843"/>
                  </a:cubicBezTo>
                  <a:cubicBezTo>
                    <a:pt x="2639" y="8299"/>
                    <a:pt x="3008" y="8595"/>
                    <a:pt x="3395" y="8595"/>
                  </a:cubicBezTo>
                  <a:cubicBezTo>
                    <a:pt x="3653" y="8595"/>
                    <a:pt x="3919" y="8463"/>
                    <a:pt x="4033" y="8159"/>
                  </a:cubicBezTo>
                  <a:cubicBezTo>
                    <a:pt x="4318" y="7463"/>
                    <a:pt x="4476" y="6766"/>
                    <a:pt x="4571" y="6038"/>
                  </a:cubicBezTo>
                  <a:cubicBezTo>
                    <a:pt x="4669" y="6043"/>
                    <a:pt x="4769" y="6045"/>
                    <a:pt x="4869" y="6045"/>
                  </a:cubicBezTo>
                  <a:cubicBezTo>
                    <a:pt x="6023" y="6045"/>
                    <a:pt x="7253" y="5694"/>
                    <a:pt x="7865" y="4644"/>
                  </a:cubicBezTo>
                  <a:cubicBezTo>
                    <a:pt x="8150" y="4161"/>
                    <a:pt x="7720" y="3709"/>
                    <a:pt x="7282" y="3709"/>
                  </a:cubicBezTo>
                  <a:cubicBezTo>
                    <a:pt x="7088" y="3709"/>
                    <a:pt x="6892" y="3797"/>
                    <a:pt x="6756" y="4011"/>
                  </a:cubicBezTo>
                  <a:cubicBezTo>
                    <a:pt x="6725" y="4074"/>
                    <a:pt x="6535" y="4296"/>
                    <a:pt x="6313" y="4423"/>
                  </a:cubicBezTo>
                  <a:cubicBezTo>
                    <a:pt x="5853" y="4720"/>
                    <a:pt x="5347" y="4810"/>
                    <a:pt x="4833" y="4810"/>
                  </a:cubicBezTo>
                  <a:cubicBezTo>
                    <a:pt x="4746" y="4810"/>
                    <a:pt x="4659" y="4807"/>
                    <a:pt x="4571" y="4803"/>
                  </a:cubicBezTo>
                  <a:cubicBezTo>
                    <a:pt x="4413" y="2744"/>
                    <a:pt x="3241" y="907"/>
                    <a:pt x="1024" y="52"/>
                  </a:cubicBezTo>
                  <a:cubicBezTo>
                    <a:pt x="935" y="17"/>
                    <a:pt x="852" y="1"/>
                    <a:pt x="7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g33533d8eb05_0_1956"/>
            <p:cNvSpPr/>
            <p:nvPr/>
          </p:nvSpPr>
          <p:spPr>
            <a:xfrm>
              <a:off x="3716396" y="2575364"/>
              <a:ext cx="313396" cy="232834"/>
            </a:xfrm>
            <a:custGeom>
              <a:avLst/>
              <a:gdLst/>
              <a:ahLst/>
              <a:cxnLst/>
              <a:rect l="l" t="t" r="r" b="b"/>
              <a:pathLst>
                <a:path w="8885" h="6601" extrusionOk="0">
                  <a:moveTo>
                    <a:pt x="764" y="1"/>
                  </a:moveTo>
                  <a:cubicBezTo>
                    <a:pt x="0" y="1"/>
                    <a:pt x="49" y="1239"/>
                    <a:pt x="822" y="1270"/>
                  </a:cubicBezTo>
                  <a:cubicBezTo>
                    <a:pt x="2120" y="1333"/>
                    <a:pt x="3134" y="2537"/>
                    <a:pt x="3609" y="3772"/>
                  </a:cubicBezTo>
                  <a:cubicBezTo>
                    <a:pt x="2563" y="4120"/>
                    <a:pt x="1613" y="4690"/>
                    <a:pt x="822" y="5513"/>
                  </a:cubicBezTo>
                  <a:cubicBezTo>
                    <a:pt x="386" y="5974"/>
                    <a:pt x="802" y="6601"/>
                    <a:pt x="1277" y="6601"/>
                  </a:cubicBezTo>
                  <a:cubicBezTo>
                    <a:pt x="1423" y="6601"/>
                    <a:pt x="1574" y="6542"/>
                    <a:pt x="1708" y="6400"/>
                  </a:cubicBezTo>
                  <a:cubicBezTo>
                    <a:pt x="2689" y="5400"/>
                    <a:pt x="3974" y="4797"/>
                    <a:pt x="5272" y="4797"/>
                  </a:cubicBezTo>
                  <a:cubicBezTo>
                    <a:pt x="6111" y="4797"/>
                    <a:pt x="6955" y="5049"/>
                    <a:pt x="7726" y="5608"/>
                  </a:cubicBezTo>
                  <a:cubicBezTo>
                    <a:pt x="7839" y="5689"/>
                    <a:pt x="7950" y="5724"/>
                    <a:pt x="8054" y="5724"/>
                  </a:cubicBezTo>
                  <a:cubicBezTo>
                    <a:pt x="8560" y="5724"/>
                    <a:pt x="8884" y="4894"/>
                    <a:pt x="8359" y="4500"/>
                  </a:cubicBezTo>
                  <a:cubicBezTo>
                    <a:pt x="7415" y="3834"/>
                    <a:pt x="6349" y="3532"/>
                    <a:pt x="5311" y="3532"/>
                  </a:cubicBezTo>
                  <a:cubicBezTo>
                    <a:pt x="5165" y="3532"/>
                    <a:pt x="5020" y="3538"/>
                    <a:pt x="4875" y="3550"/>
                  </a:cubicBezTo>
                  <a:cubicBezTo>
                    <a:pt x="4242" y="1745"/>
                    <a:pt x="2849" y="130"/>
                    <a:pt x="822" y="3"/>
                  </a:cubicBezTo>
                  <a:cubicBezTo>
                    <a:pt x="802" y="2"/>
                    <a:pt x="783" y="1"/>
                    <a:pt x="764"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g33533d8eb05_0_1956"/>
            <p:cNvSpPr/>
            <p:nvPr/>
          </p:nvSpPr>
          <p:spPr>
            <a:xfrm>
              <a:off x="4154869" y="3372170"/>
              <a:ext cx="243980" cy="334771"/>
            </a:xfrm>
            <a:custGeom>
              <a:avLst/>
              <a:gdLst/>
              <a:ahLst/>
              <a:cxnLst/>
              <a:rect l="l" t="t" r="r" b="b"/>
              <a:pathLst>
                <a:path w="6917" h="9491" extrusionOk="0">
                  <a:moveTo>
                    <a:pt x="2605" y="1"/>
                  </a:moveTo>
                  <a:cubicBezTo>
                    <a:pt x="2456" y="1"/>
                    <a:pt x="2303" y="64"/>
                    <a:pt x="2167" y="215"/>
                  </a:cubicBezTo>
                  <a:cubicBezTo>
                    <a:pt x="837" y="1703"/>
                    <a:pt x="995" y="3857"/>
                    <a:pt x="1850" y="5567"/>
                  </a:cubicBezTo>
                  <a:cubicBezTo>
                    <a:pt x="932" y="6327"/>
                    <a:pt x="298" y="7404"/>
                    <a:pt x="77" y="8702"/>
                  </a:cubicBezTo>
                  <a:cubicBezTo>
                    <a:pt x="1" y="9176"/>
                    <a:pt x="401" y="9491"/>
                    <a:pt x="763" y="9491"/>
                  </a:cubicBezTo>
                  <a:cubicBezTo>
                    <a:pt x="1005" y="9491"/>
                    <a:pt x="1229" y="9349"/>
                    <a:pt x="1280" y="9019"/>
                  </a:cubicBezTo>
                  <a:cubicBezTo>
                    <a:pt x="1687" y="6671"/>
                    <a:pt x="3733" y="5345"/>
                    <a:pt x="6013" y="5345"/>
                  </a:cubicBezTo>
                  <a:cubicBezTo>
                    <a:pt x="6040" y="5345"/>
                    <a:pt x="6067" y="5345"/>
                    <a:pt x="6094" y="5345"/>
                  </a:cubicBezTo>
                  <a:cubicBezTo>
                    <a:pt x="6104" y="5345"/>
                    <a:pt x="6113" y="5346"/>
                    <a:pt x="6123" y="5346"/>
                  </a:cubicBezTo>
                  <a:cubicBezTo>
                    <a:pt x="6917" y="5346"/>
                    <a:pt x="6907" y="4078"/>
                    <a:pt x="6094" y="4078"/>
                  </a:cubicBezTo>
                  <a:cubicBezTo>
                    <a:pt x="4954" y="4078"/>
                    <a:pt x="3877" y="4332"/>
                    <a:pt x="2895" y="4838"/>
                  </a:cubicBezTo>
                  <a:cubicBezTo>
                    <a:pt x="2357" y="3603"/>
                    <a:pt x="2230" y="2083"/>
                    <a:pt x="3085" y="1101"/>
                  </a:cubicBezTo>
                  <a:cubicBezTo>
                    <a:pt x="3495" y="643"/>
                    <a:pt x="3078" y="1"/>
                    <a:pt x="2605"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g33533d8eb05_0_1956"/>
            <p:cNvSpPr/>
            <p:nvPr/>
          </p:nvSpPr>
          <p:spPr>
            <a:xfrm>
              <a:off x="3891348" y="3198312"/>
              <a:ext cx="287471" cy="302779"/>
            </a:xfrm>
            <a:custGeom>
              <a:avLst/>
              <a:gdLst/>
              <a:ahLst/>
              <a:cxnLst/>
              <a:rect l="l" t="t" r="r" b="b"/>
              <a:pathLst>
                <a:path w="8150" h="8584" extrusionOk="0">
                  <a:moveTo>
                    <a:pt x="3410" y="0"/>
                  </a:moveTo>
                  <a:cubicBezTo>
                    <a:pt x="3014" y="0"/>
                    <a:pt x="2624" y="310"/>
                    <a:pt x="2797" y="773"/>
                  </a:cubicBezTo>
                  <a:cubicBezTo>
                    <a:pt x="3842" y="3339"/>
                    <a:pt x="3336" y="6284"/>
                    <a:pt x="675" y="7329"/>
                  </a:cubicBezTo>
                  <a:cubicBezTo>
                    <a:pt x="1" y="7582"/>
                    <a:pt x="175" y="8584"/>
                    <a:pt x="754" y="8584"/>
                  </a:cubicBezTo>
                  <a:cubicBezTo>
                    <a:pt x="827" y="8584"/>
                    <a:pt x="907" y="8568"/>
                    <a:pt x="992" y="8532"/>
                  </a:cubicBezTo>
                  <a:cubicBezTo>
                    <a:pt x="3241" y="7677"/>
                    <a:pt x="4412" y="5840"/>
                    <a:pt x="4571" y="3782"/>
                  </a:cubicBezTo>
                  <a:cubicBezTo>
                    <a:pt x="4658" y="3777"/>
                    <a:pt x="4746" y="3775"/>
                    <a:pt x="4833" y="3775"/>
                  </a:cubicBezTo>
                  <a:cubicBezTo>
                    <a:pt x="5346" y="3775"/>
                    <a:pt x="5852" y="3864"/>
                    <a:pt x="6312" y="4162"/>
                  </a:cubicBezTo>
                  <a:cubicBezTo>
                    <a:pt x="6534" y="4289"/>
                    <a:pt x="6724" y="4510"/>
                    <a:pt x="6756" y="4574"/>
                  </a:cubicBezTo>
                  <a:cubicBezTo>
                    <a:pt x="6882" y="4798"/>
                    <a:pt x="7075" y="4890"/>
                    <a:pt x="7269" y="4890"/>
                  </a:cubicBezTo>
                  <a:cubicBezTo>
                    <a:pt x="7706" y="4890"/>
                    <a:pt x="8149" y="4423"/>
                    <a:pt x="7864" y="3940"/>
                  </a:cubicBezTo>
                  <a:cubicBezTo>
                    <a:pt x="7252" y="2891"/>
                    <a:pt x="6023" y="2539"/>
                    <a:pt x="4868" y="2539"/>
                  </a:cubicBezTo>
                  <a:cubicBezTo>
                    <a:pt x="4768" y="2539"/>
                    <a:pt x="4669" y="2542"/>
                    <a:pt x="4571" y="2547"/>
                  </a:cubicBezTo>
                  <a:cubicBezTo>
                    <a:pt x="4476" y="1818"/>
                    <a:pt x="4317" y="1122"/>
                    <a:pt x="4032" y="425"/>
                  </a:cubicBezTo>
                  <a:cubicBezTo>
                    <a:pt x="3921" y="128"/>
                    <a:pt x="3664" y="0"/>
                    <a:pt x="341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g33533d8eb05_0_1956"/>
            <p:cNvSpPr/>
            <p:nvPr/>
          </p:nvSpPr>
          <p:spPr>
            <a:xfrm>
              <a:off x="3716396" y="3001914"/>
              <a:ext cx="313255" cy="232728"/>
            </a:xfrm>
            <a:custGeom>
              <a:avLst/>
              <a:gdLst/>
              <a:ahLst/>
              <a:cxnLst/>
              <a:rect l="l" t="t" r="r" b="b"/>
              <a:pathLst>
                <a:path w="8881" h="6598" extrusionOk="0">
                  <a:moveTo>
                    <a:pt x="1285" y="1"/>
                  </a:moveTo>
                  <a:cubicBezTo>
                    <a:pt x="807" y="1"/>
                    <a:pt x="383" y="646"/>
                    <a:pt x="822" y="1084"/>
                  </a:cubicBezTo>
                  <a:cubicBezTo>
                    <a:pt x="1613" y="1908"/>
                    <a:pt x="2563" y="2509"/>
                    <a:pt x="3609" y="2826"/>
                  </a:cubicBezTo>
                  <a:cubicBezTo>
                    <a:pt x="3134" y="4061"/>
                    <a:pt x="2120" y="5265"/>
                    <a:pt x="822" y="5328"/>
                  </a:cubicBezTo>
                  <a:cubicBezTo>
                    <a:pt x="49" y="5390"/>
                    <a:pt x="0" y="6597"/>
                    <a:pt x="763" y="6597"/>
                  </a:cubicBezTo>
                  <a:cubicBezTo>
                    <a:pt x="782" y="6597"/>
                    <a:pt x="802" y="6596"/>
                    <a:pt x="822" y="6595"/>
                  </a:cubicBezTo>
                  <a:cubicBezTo>
                    <a:pt x="2849" y="6500"/>
                    <a:pt x="4242" y="4853"/>
                    <a:pt x="4875" y="3079"/>
                  </a:cubicBezTo>
                  <a:cubicBezTo>
                    <a:pt x="5019" y="3091"/>
                    <a:pt x="5163" y="3097"/>
                    <a:pt x="5308" y="3097"/>
                  </a:cubicBezTo>
                  <a:cubicBezTo>
                    <a:pt x="6347" y="3097"/>
                    <a:pt x="7414" y="2792"/>
                    <a:pt x="8359" y="2098"/>
                  </a:cubicBezTo>
                  <a:cubicBezTo>
                    <a:pt x="8881" y="1732"/>
                    <a:pt x="8564" y="894"/>
                    <a:pt x="8064" y="894"/>
                  </a:cubicBezTo>
                  <a:cubicBezTo>
                    <a:pt x="7957" y="894"/>
                    <a:pt x="7843" y="932"/>
                    <a:pt x="7726" y="1021"/>
                  </a:cubicBezTo>
                  <a:cubicBezTo>
                    <a:pt x="6956" y="1567"/>
                    <a:pt x="6112" y="1817"/>
                    <a:pt x="5275" y="1817"/>
                  </a:cubicBezTo>
                  <a:cubicBezTo>
                    <a:pt x="3976" y="1817"/>
                    <a:pt x="2690" y="1218"/>
                    <a:pt x="1708" y="198"/>
                  </a:cubicBezTo>
                  <a:cubicBezTo>
                    <a:pt x="1577" y="59"/>
                    <a:pt x="1429" y="1"/>
                    <a:pt x="1285"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g33533d8eb05_0_1956"/>
            <p:cNvSpPr/>
            <p:nvPr/>
          </p:nvSpPr>
          <p:spPr>
            <a:xfrm>
              <a:off x="5941491" y="1056283"/>
              <a:ext cx="683652" cy="682558"/>
            </a:xfrm>
            <a:custGeom>
              <a:avLst/>
              <a:gdLst/>
              <a:ahLst/>
              <a:cxnLst/>
              <a:rect l="l" t="t" r="r" b="b"/>
              <a:pathLst>
                <a:path w="19382" h="19351" extrusionOk="0">
                  <a:moveTo>
                    <a:pt x="9691" y="0"/>
                  </a:moveTo>
                  <a:cubicBezTo>
                    <a:pt x="4339" y="0"/>
                    <a:pt x="0" y="4307"/>
                    <a:pt x="0" y="9659"/>
                  </a:cubicBezTo>
                  <a:cubicBezTo>
                    <a:pt x="0" y="15011"/>
                    <a:pt x="4339" y="19350"/>
                    <a:pt x="9691" y="19350"/>
                  </a:cubicBezTo>
                  <a:cubicBezTo>
                    <a:pt x="15043" y="19350"/>
                    <a:pt x="19382" y="15011"/>
                    <a:pt x="19382" y="9659"/>
                  </a:cubicBezTo>
                  <a:cubicBezTo>
                    <a:pt x="19382" y="4339"/>
                    <a:pt x="15043" y="0"/>
                    <a:pt x="9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g33533d8eb05_0_1956"/>
            <p:cNvSpPr/>
            <p:nvPr/>
          </p:nvSpPr>
          <p:spPr>
            <a:xfrm>
              <a:off x="5941491" y="2582172"/>
              <a:ext cx="683652" cy="683652"/>
            </a:xfrm>
            <a:custGeom>
              <a:avLst/>
              <a:gdLst/>
              <a:ahLst/>
              <a:cxnLst/>
              <a:rect l="l" t="t" r="r" b="b"/>
              <a:pathLst>
                <a:path w="19382" h="19382" extrusionOk="0">
                  <a:moveTo>
                    <a:pt x="9691" y="0"/>
                  </a:moveTo>
                  <a:cubicBezTo>
                    <a:pt x="4339" y="0"/>
                    <a:pt x="0" y="4339"/>
                    <a:pt x="0" y="9691"/>
                  </a:cubicBezTo>
                  <a:cubicBezTo>
                    <a:pt x="0" y="15043"/>
                    <a:pt x="4339" y="19381"/>
                    <a:pt x="9691" y="19381"/>
                  </a:cubicBezTo>
                  <a:cubicBezTo>
                    <a:pt x="15043" y="19381"/>
                    <a:pt x="19382" y="15043"/>
                    <a:pt x="19382" y="9691"/>
                  </a:cubicBezTo>
                  <a:cubicBezTo>
                    <a:pt x="19382" y="4339"/>
                    <a:pt x="15043" y="0"/>
                    <a:pt x="9691"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g33533d8eb05_0_1956"/>
            <p:cNvSpPr/>
            <p:nvPr/>
          </p:nvSpPr>
          <p:spPr>
            <a:xfrm>
              <a:off x="5941491" y="3943831"/>
              <a:ext cx="690353" cy="690353"/>
            </a:xfrm>
            <a:custGeom>
              <a:avLst/>
              <a:gdLst/>
              <a:ahLst/>
              <a:cxnLst/>
              <a:rect l="l" t="t" r="r" b="b"/>
              <a:pathLst>
                <a:path w="19572" h="19572" extrusionOk="0">
                  <a:moveTo>
                    <a:pt x="9786" y="0"/>
                  </a:moveTo>
                  <a:cubicBezTo>
                    <a:pt x="4370" y="0"/>
                    <a:pt x="0" y="4402"/>
                    <a:pt x="0" y="9786"/>
                  </a:cubicBezTo>
                  <a:cubicBezTo>
                    <a:pt x="0" y="15202"/>
                    <a:pt x="4370" y="19572"/>
                    <a:pt x="9786" y="19572"/>
                  </a:cubicBezTo>
                  <a:cubicBezTo>
                    <a:pt x="15201" y="19572"/>
                    <a:pt x="19572" y="15202"/>
                    <a:pt x="19572" y="9786"/>
                  </a:cubicBezTo>
                  <a:cubicBezTo>
                    <a:pt x="19572" y="4402"/>
                    <a:pt x="15201" y="0"/>
                    <a:pt x="978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g33533d8eb05_0_1956"/>
            <p:cNvSpPr/>
            <p:nvPr/>
          </p:nvSpPr>
          <p:spPr>
            <a:xfrm>
              <a:off x="2519953" y="1056283"/>
              <a:ext cx="682558" cy="682558"/>
            </a:xfrm>
            <a:custGeom>
              <a:avLst/>
              <a:gdLst/>
              <a:ahLst/>
              <a:cxnLst/>
              <a:rect l="l" t="t" r="r" b="b"/>
              <a:pathLst>
                <a:path w="19351" h="19351" extrusionOk="0">
                  <a:moveTo>
                    <a:pt x="9660" y="0"/>
                  </a:moveTo>
                  <a:cubicBezTo>
                    <a:pt x="4339" y="0"/>
                    <a:pt x="1" y="4339"/>
                    <a:pt x="1" y="9659"/>
                  </a:cubicBezTo>
                  <a:cubicBezTo>
                    <a:pt x="1" y="15011"/>
                    <a:pt x="4308" y="19350"/>
                    <a:pt x="9660" y="19350"/>
                  </a:cubicBezTo>
                  <a:cubicBezTo>
                    <a:pt x="15012" y="19350"/>
                    <a:pt x="19351" y="15011"/>
                    <a:pt x="19351" y="9659"/>
                  </a:cubicBezTo>
                  <a:cubicBezTo>
                    <a:pt x="19351" y="4307"/>
                    <a:pt x="15012" y="0"/>
                    <a:pt x="9660"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g33533d8eb05_0_1956"/>
            <p:cNvSpPr/>
            <p:nvPr/>
          </p:nvSpPr>
          <p:spPr>
            <a:xfrm>
              <a:off x="2519953" y="2582172"/>
              <a:ext cx="682558" cy="683652"/>
            </a:xfrm>
            <a:custGeom>
              <a:avLst/>
              <a:gdLst/>
              <a:ahLst/>
              <a:cxnLst/>
              <a:rect l="l" t="t" r="r" b="b"/>
              <a:pathLst>
                <a:path w="19351" h="19382" extrusionOk="0">
                  <a:moveTo>
                    <a:pt x="9660" y="0"/>
                  </a:moveTo>
                  <a:cubicBezTo>
                    <a:pt x="4339" y="0"/>
                    <a:pt x="1" y="4339"/>
                    <a:pt x="1" y="9691"/>
                  </a:cubicBezTo>
                  <a:cubicBezTo>
                    <a:pt x="1" y="15043"/>
                    <a:pt x="4308" y="19381"/>
                    <a:pt x="9660" y="19381"/>
                  </a:cubicBezTo>
                  <a:cubicBezTo>
                    <a:pt x="15012" y="19381"/>
                    <a:pt x="19351" y="15043"/>
                    <a:pt x="19351" y="9691"/>
                  </a:cubicBezTo>
                  <a:cubicBezTo>
                    <a:pt x="19351" y="4339"/>
                    <a:pt x="15012" y="0"/>
                    <a:pt x="9660"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g33533d8eb05_0_1956"/>
            <p:cNvSpPr/>
            <p:nvPr/>
          </p:nvSpPr>
          <p:spPr>
            <a:xfrm>
              <a:off x="2512158" y="3943831"/>
              <a:ext cx="690353" cy="690353"/>
            </a:xfrm>
            <a:custGeom>
              <a:avLst/>
              <a:gdLst/>
              <a:ahLst/>
              <a:cxnLst/>
              <a:rect l="l" t="t" r="r" b="b"/>
              <a:pathLst>
                <a:path w="19572" h="19572" extrusionOk="0">
                  <a:moveTo>
                    <a:pt x="9786" y="0"/>
                  </a:moveTo>
                  <a:cubicBezTo>
                    <a:pt x="4370" y="0"/>
                    <a:pt x="0" y="4402"/>
                    <a:pt x="0" y="9786"/>
                  </a:cubicBezTo>
                  <a:cubicBezTo>
                    <a:pt x="0" y="15202"/>
                    <a:pt x="4370" y="19572"/>
                    <a:pt x="9786" y="19572"/>
                  </a:cubicBezTo>
                  <a:cubicBezTo>
                    <a:pt x="15201" y="19572"/>
                    <a:pt x="19572" y="15202"/>
                    <a:pt x="19572" y="9786"/>
                  </a:cubicBezTo>
                  <a:cubicBezTo>
                    <a:pt x="19572" y="4402"/>
                    <a:pt x="15201" y="0"/>
                    <a:pt x="978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1" name="Google Shape;1661;g33533d8eb05_0_1956"/>
          <p:cNvSpPr txBox="1"/>
          <p:nvPr/>
        </p:nvSpPr>
        <p:spPr>
          <a:xfrm>
            <a:off x="1408200" y="6458350"/>
            <a:ext cx="107838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Fuente: Mapa da violência - Brasil 2015- Disponible en:</a:t>
            </a:r>
            <a:r>
              <a:rPr lang="en-US" sz="1300" b="0" i="0" u="sng" strike="noStrike" cap="none">
                <a:solidFill>
                  <a:schemeClr val="hlink"/>
                </a:solidFill>
                <a:latin typeface="Calibri"/>
                <a:ea typeface="Calibri"/>
                <a:cs typeface="Calibri"/>
                <a:sym typeface="Calibri"/>
                <a:hlinkClick r:id="rId3"/>
              </a:rPr>
              <a:t>https://www.onumulheres.org.br/wp-content/uploads/2016/04/MapaViolencia_2015_mulheres.pdf</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sp>
        <p:nvSpPr>
          <p:cNvPr id="1666" name="Google Shape;1666;g33533d8eb05_0_2185"/>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1667" name="Google Shape;1667;g33533d8eb05_0_2185"/>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68" name="Google Shape;1668;g33533d8eb05_0_2185"/>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g33533d8eb05_0_2185"/>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g33533d8eb05_0_2185"/>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g33533d8eb05_0_2185"/>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g33533d8eb05_0_2185"/>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g33533d8eb05_0_2185"/>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g33533d8eb05_0_2185"/>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g33533d8eb05_0_2185"/>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g33533d8eb05_0_2185"/>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g33533d8eb05_0_2185"/>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g33533d8eb05_0_2185"/>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g33533d8eb05_0_2185"/>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g33533d8eb05_0_2185"/>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g33533d8eb05_0_2185"/>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g33533d8eb05_0_2185"/>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g33533d8eb05_0_2185"/>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g33533d8eb05_0_2185"/>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g33533d8eb05_0_2185"/>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g33533d8eb05_0_2185"/>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g33533d8eb05_0_2185"/>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g33533d8eb05_0_2185"/>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g33533d8eb05_0_2185"/>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g33533d8eb05_0_2185"/>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g33533d8eb05_0_2185"/>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g33533d8eb05_0_2185"/>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g33533d8eb05_0_2185"/>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g33533d8eb05_0_2185"/>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g33533d8eb05_0_2185"/>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g33533d8eb05_0_2185"/>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g33533d8eb05_0_2185"/>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g33533d8eb05_0_2185"/>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g33533d8eb05_0_2185"/>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g33533d8eb05_0_2185"/>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g33533d8eb05_0_2185"/>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2" name="Google Shape;1702;g33533d8eb05_0_2185"/>
          <p:cNvGrpSpPr/>
          <p:nvPr/>
        </p:nvGrpSpPr>
        <p:grpSpPr>
          <a:xfrm>
            <a:off x="4531437" y="9"/>
            <a:ext cx="1896579" cy="2799585"/>
            <a:chOff x="3402918" y="185975"/>
            <a:chExt cx="1371252" cy="2124599"/>
          </a:xfrm>
        </p:grpSpPr>
        <p:sp>
          <p:nvSpPr>
            <p:cNvPr id="1703" name="Google Shape;1703;g33533d8eb05_0_2185"/>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g33533d8eb05_0_2185"/>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g33533d8eb05_0_2185"/>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g33533d8eb05_0_2185"/>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g33533d8eb05_0_2185"/>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08" name="Google Shape;1708;g33533d8eb05_0_2185"/>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g33533d8eb05_0_2185"/>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g33533d8eb05_0_2185"/>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g33533d8eb05_0_2185"/>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g33533d8eb05_0_2185"/>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g33533d8eb05_0_2185"/>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g33533d8eb05_0_2185"/>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g33533d8eb05_0_2185"/>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g33533d8eb05_0_2185"/>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g33533d8eb05_0_2185"/>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g33533d8eb05_0_2185"/>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g33533d8eb05_0_2185"/>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g33533d8eb05_0_2185"/>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g33533d8eb05_0_2185"/>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g33533d8eb05_0_2185"/>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g33533d8eb05_0_2185"/>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g33533d8eb05_0_2185"/>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g33533d8eb05_0_2185"/>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g33533d8eb05_0_2185"/>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g33533d8eb05_0_2185"/>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g33533d8eb05_0_2185"/>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g33533d8eb05_0_2185"/>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g33533d8eb05_0_2185"/>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g33533d8eb05_0_2185"/>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g33533d8eb05_0_2185"/>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g33533d8eb05_0_2185"/>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g33533d8eb05_0_2185"/>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g33533d8eb05_0_2185"/>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g33533d8eb05_0_2185"/>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g33533d8eb05_0_2185"/>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g33533d8eb05_0_2185"/>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g33533d8eb05_0_2185"/>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g33533d8eb05_0_2185"/>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g33533d8eb05_0_2185"/>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g33533d8eb05_0_2185"/>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g33533d8eb05_0_2185"/>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g33533d8eb05_0_2185"/>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g33533d8eb05_0_2185"/>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g33533d8eb05_0_2185"/>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g33533d8eb05_0_2185"/>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g33533d8eb05_0_2185"/>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g33533d8eb05_0_2185"/>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g33533d8eb05_0_2185"/>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g33533d8eb05_0_2185"/>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g33533d8eb05_0_2185"/>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g33533d8eb05_0_2185"/>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g33533d8eb05_0_2185"/>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g33533d8eb05_0_2185"/>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g33533d8eb05_0_2185"/>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g33533d8eb05_0_2185"/>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g33533d8eb05_0_2185"/>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g33533d8eb05_0_2185"/>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g33533d8eb05_0_2185"/>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g33533d8eb05_0_2185"/>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g33533d8eb05_0_2185"/>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g33533d8eb05_0_2185"/>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g33533d8eb05_0_2185"/>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g33533d8eb05_0_2185"/>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g33533d8eb05_0_2185"/>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g33533d8eb05_0_2185"/>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g33533d8eb05_0_2185"/>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g33533d8eb05_0_2185"/>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g33533d8eb05_0_2185"/>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g33533d8eb05_0_2185"/>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g33533d8eb05_0_2185"/>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g33533d8eb05_0_2185"/>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g33533d8eb05_0_2185"/>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5" name="Google Shape;1775;g33533d8eb05_0_2185"/>
          <p:cNvGrpSpPr/>
          <p:nvPr/>
        </p:nvGrpSpPr>
        <p:grpSpPr>
          <a:xfrm>
            <a:off x="3013487" y="1218960"/>
            <a:ext cx="457518" cy="600408"/>
            <a:chOff x="2304520" y="1130985"/>
            <a:chExt cx="330792" cy="455648"/>
          </a:xfrm>
        </p:grpSpPr>
        <p:sp>
          <p:nvSpPr>
            <p:cNvPr id="1776" name="Google Shape;1776;g33533d8eb05_0_2185"/>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g33533d8eb05_0_2185"/>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g33533d8eb05_0_2185"/>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g33533d8eb05_0_2185"/>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0" name="Google Shape;1780;g33533d8eb05_0_2185"/>
          <p:cNvGrpSpPr/>
          <p:nvPr/>
        </p:nvGrpSpPr>
        <p:grpSpPr>
          <a:xfrm>
            <a:off x="673014" y="2595628"/>
            <a:ext cx="543843" cy="837677"/>
            <a:chOff x="480379" y="1988707"/>
            <a:chExt cx="393206" cy="635712"/>
          </a:xfrm>
        </p:grpSpPr>
        <p:sp>
          <p:nvSpPr>
            <p:cNvPr id="1781" name="Google Shape;1781;g33533d8eb05_0_2185"/>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g33533d8eb05_0_2185"/>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g33533d8eb05_0_2185"/>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g33533d8eb05_0_2185"/>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g33533d8eb05_0_2185"/>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g33533d8eb05_0_2185"/>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g33533d8eb05_0_2185"/>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g33533d8eb05_0_2185"/>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g33533d8eb05_0_2185"/>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0" name="Google Shape;1790;g33533d8eb05_0_2185"/>
          <p:cNvSpPr txBox="1"/>
          <p:nvPr/>
        </p:nvSpPr>
        <p:spPr>
          <a:xfrm>
            <a:off x="7350290" y="1582255"/>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i="0" u="none" strike="noStrike" cap="none">
                <a:solidFill>
                  <a:schemeClr val="dk1"/>
                </a:solidFill>
                <a:latin typeface="Calibri"/>
                <a:ea typeface="Calibri"/>
                <a:cs typeface="Calibri"/>
                <a:sym typeface="Calibri"/>
              </a:rPr>
              <a:t>VIOLENCIA INSTITUCIONAL EN SALUD </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4"/>
        <p:cNvGrpSpPr/>
        <p:nvPr/>
      </p:nvGrpSpPr>
      <p:grpSpPr>
        <a:xfrm>
          <a:off x="0" y="0"/>
          <a:ext cx="0" cy="0"/>
          <a:chOff x="0" y="0"/>
          <a:chExt cx="0" cy="0"/>
        </a:xfrm>
      </p:grpSpPr>
      <p:sp>
        <p:nvSpPr>
          <p:cNvPr id="1795" name="Google Shape;1795;p40"/>
          <p:cNvSpPr/>
          <p:nvPr/>
        </p:nvSpPr>
        <p:spPr>
          <a:xfrm>
            <a:off x="723900" y="1713475"/>
            <a:ext cx="2933773" cy="3430062"/>
          </a:xfrm>
          <a:custGeom>
            <a:avLst/>
            <a:gdLst/>
            <a:ahLst/>
            <a:cxnLst/>
            <a:rect l="l" t="t" r="r" b="b"/>
            <a:pathLst>
              <a:path w="58652" h="39118" extrusionOk="0">
                <a:moveTo>
                  <a:pt x="43387" y="1269"/>
                </a:moveTo>
                <a:lnTo>
                  <a:pt x="43387" y="1269"/>
                </a:lnTo>
                <a:cubicBezTo>
                  <a:pt x="31416" y="1902"/>
                  <a:pt x="19445" y="2631"/>
                  <a:pt x="7443" y="3328"/>
                </a:cubicBezTo>
                <a:cubicBezTo>
                  <a:pt x="19414" y="2188"/>
                  <a:pt x="31385" y="1427"/>
                  <a:pt x="43387" y="1269"/>
                </a:cubicBezTo>
                <a:close/>
                <a:moveTo>
                  <a:pt x="54503" y="1016"/>
                </a:moveTo>
                <a:cubicBezTo>
                  <a:pt x="55200" y="7793"/>
                  <a:pt x="55326" y="14633"/>
                  <a:pt x="56023" y="21411"/>
                </a:cubicBezTo>
                <a:cubicBezTo>
                  <a:pt x="54915" y="14665"/>
                  <a:pt x="54788" y="7856"/>
                  <a:pt x="54503" y="1016"/>
                </a:cubicBezTo>
                <a:close/>
                <a:moveTo>
                  <a:pt x="56720" y="27206"/>
                </a:moveTo>
                <a:cubicBezTo>
                  <a:pt x="56878" y="28631"/>
                  <a:pt x="57036" y="30658"/>
                  <a:pt x="56720" y="32716"/>
                </a:cubicBezTo>
                <a:lnTo>
                  <a:pt x="56720" y="27206"/>
                </a:lnTo>
                <a:close/>
                <a:moveTo>
                  <a:pt x="52626" y="1651"/>
                </a:moveTo>
                <a:cubicBezTo>
                  <a:pt x="53161" y="1651"/>
                  <a:pt x="53464" y="1968"/>
                  <a:pt x="53490" y="2821"/>
                </a:cubicBezTo>
                <a:cubicBezTo>
                  <a:pt x="53901" y="10453"/>
                  <a:pt x="54408" y="18085"/>
                  <a:pt x="55485" y="25654"/>
                </a:cubicBezTo>
                <a:cubicBezTo>
                  <a:pt x="55833" y="28093"/>
                  <a:pt x="55833" y="30594"/>
                  <a:pt x="55738" y="33033"/>
                </a:cubicBezTo>
                <a:cubicBezTo>
                  <a:pt x="37718" y="34331"/>
                  <a:pt x="19794" y="34965"/>
                  <a:pt x="1996" y="37023"/>
                </a:cubicBezTo>
                <a:cubicBezTo>
                  <a:pt x="1806" y="36707"/>
                  <a:pt x="1774" y="36232"/>
                  <a:pt x="1901" y="36200"/>
                </a:cubicBezTo>
                <a:cubicBezTo>
                  <a:pt x="3547" y="35947"/>
                  <a:pt x="2661" y="34743"/>
                  <a:pt x="2566" y="34015"/>
                </a:cubicBezTo>
                <a:cubicBezTo>
                  <a:pt x="2027" y="29613"/>
                  <a:pt x="2186" y="25147"/>
                  <a:pt x="2154" y="20714"/>
                </a:cubicBezTo>
                <a:cubicBezTo>
                  <a:pt x="2122" y="15995"/>
                  <a:pt x="2154" y="11276"/>
                  <a:pt x="2154" y="6558"/>
                </a:cubicBezTo>
                <a:lnTo>
                  <a:pt x="2154" y="5259"/>
                </a:lnTo>
                <a:cubicBezTo>
                  <a:pt x="4688" y="4721"/>
                  <a:pt x="7158" y="4404"/>
                  <a:pt x="9628" y="4246"/>
                </a:cubicBezTo>
                <a:cubicBezTo>
                  <a:pt x="21599" y="3423"/>
                  <a:pt x="33601" y="2758"/>
                  <a:pt x="45572" y="2251"/>
                </a:cubicBezTo>
                <a:cubicBezTo>
                  <a:pt x="47757" y="2156"/>
                  <a:pt x="49974" y="2188"/>
                  <a:pt x="52159" y="1712"/>
                </a:cubicBezTo>
                <a:cubicBezTo>
                  <a:pt x="52330" y="1673"/>
                  <a:pt x="52486" y="1651"/>
                  <a:pt x="52626" y="1651"/>
                </a:cubicBezTo>
                <a:close/>
                <a:moveTo>
                  <a:pt x="54176" y="1"/>
                </a:moveTo>
                <a:cubicBezTo>
                  <a:pt x="54138" y="1"/>
                  <a:pt x="54099" y="1"/>
                  <a:pt x="54060" y="2"/>
                </a:cubicBezTo>
                <a:cubicBezTo>
                  <a:pt x="47979" y="129"/>
                  <a:pt x="41930" y="161"/>
                  <a:pt x="35882" y="414"/>
                </a:cubicBezTo>
                <a:cubicBezTo>
                  <a:pt x="28408" y="762"/>
                  <a:pt x="20934" y="1332"/>
                  <a:pt x="13460" y="1744"/>
                </a:cubicBezTo>
                <a:cubicBezTo>
                  <a:pt x="9501" y="1966"/>
                  <a:pt x="5606" y="2821"/>
                  <a:pt x="1616" y="2948"/>
                </a:cubicBezTo>
                <a:cubicBezTo>
                  <a:pt x="1331" y="2979"/>
                  <a:pt x="951" y="3011"/>
                  <a:pt x="982" y="3454"/>
                </a:cubicBezTo>
                <a:cubicBezTo>
                  <a:pt x="1014" y="3803"/>
                  <a:pt x="1299" y="3898"/>
                  <a:pt x="1584" y="3898"/>
                </a:cubicBezTo>
                <a:cubicBezTo>
                  <a:pt x="2059" y="3929"/>
                  <a:pt x="2534" y="3961"/>
                  <a:pt x="3009" y="3993"/>
                </a:cubicBezTo>
                <a:cubicBezTo>
                  <a:pt x="1457" y="4024"/>
                  <a:pt x="1141" y="4974"/>
                  <a:pt x="1299" y="6336"/>
                </a:cubicBezTo>
                <a:cubicBezTo>
                  <a:pt x="1331" y="6684"/>
                  <a:pt x="1426" y="7096"/>
                  <a:pt x="1077" y="7476"/>
                </a:cubicBezTo>
                <a:cubicBezTo>
                  <a:pt x="856" y="6716"/>
                  <a:pt x="951" y="5956"/>
                  <a:pt x="476" y="5101"/>
                </a:cubicBezTo>
                <a:cubicBezTo>
                  <a:pt x="1" y="5861"/>
                  <a:pt x="64" y="6526"/>
                  <a:pt x="127" y="7191"/>
                </a:cubicBezTo>
                <a:cubicBezTo>
                  <a:pt x="381" y="10390"/>
                  <a:pt x="729" y="13557"/>
                  <a:pt x="887" y="16755"/>
                </a:cubicBezTo>
                <a:cubicBezTo>
                  <a:pt x="1236" y="23247"/>
                  <a:pt x="1204" y="29708"/>
                  <a:pt x="919" y="36200"/>
                </a:cubicBezTo>
                <a:cubicBezTo>
                  <a:pt x="822" y="38466"/>
                  <a:pt x="1020" y="39117"/>
                  <a:pt x="2377" y="39117"/>
                </a:cubicBezTo>
                <a:cubicBezTo>
                  <a:pt x="2803" y="39117"/>
                  <a:pt x="3342" y="39053"/>
                  <a:pt x="4022" y="38955"/>
                </a:cubicBezTo>
                <a:cubicBezTo>
                  <a:pt x="9375" y="38163"/>
                  <a:pt x="14695" y="37245"/>
                  <a:pt x="20079" y="36707"/>
                </a:cubicBezTo>
                <a:cubicBezTo>
                  <a:pt x="28036" y="35875"/>
                  <a:pt x="36018" y="35140"/>
                  <a:pt x="44024" y="35140"/>
                </a:cubicBezTo>
                <a:cubicBezTo>
                  <a:pt x="45163" y="35140"/>
                  <a:pt x="46301" y="35155"/>
                  <a:pt x="47441" y="35186"/>
                </a:cubicBezTo>
                <a:cubicBezTo>
                  <a:pt x="47636" y="35192"/>
                  <a:pt x="47831" y="35194"/>
                  <a:pt x="48027" y="35194"/>
                </a:cubicBezTo>
                <a:cubicBezTo>
                  <a:pt x="49413" y="35194"/>
                  <a:pt x="50817" y="35073"/>
                  <a:pt x="52223" y="35073"/>
                </a:cubicBezTo>
                <a:cubicBezTo>
                  <a:pt x="54038" y="35073"/>
                  <a:pt x="55856" y="35275"/>
                  <a:pt x="57638" y="36200"/>
                </a:cubicBezTo>
                <a:cubicBezTo>
                  <a:pt x="57575" y="35313"/>
                  <a:pt x="58145" y="34933"/>
                  <a:pt x="58652" y="34395"/>
                </a:cubicBezTo>
                <a:cubicBezTo>
                  <a:pt x="57702" y="34015"/>
                  <a:pt x="57797" y="33255"/>
                  <a:pt x="57797" y="32495"/>
                </a:cubicBezTo>
                <a:cubicBezTo>
                  <a:pt x="57797" y="30626"/>
                  <a:pt x="57892" y="28726"/>
                  <a:pt x="57638" y="26858"/>
                </a:cubicBezTo>
                <a:cubicBezTo>
                  <a:pt x="56530" y="18497"/>
                  <a:pt x="56150" y="10073"/>
                  <a:pt x="55706" y="1649"/>
                </a:cubicBezTo>
                <a:cubicBezTo>
                  <a:pt x="55615" y="455"/>
                  <a:pt x="55286" y="1"/>
                  <a:pt x="54176"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Cualquier forma de violencia  practicada en instituciones prestadoras de servicios públicos o privados, perpetrada por agentes que deberían atender, proteger o cuidar</a:t>
            </a:r>
            <a:endParaRPr sz="2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Roboto"/>
              <a:ea typeface="Roboto"/>
              <a:cs typeface="Roboto"/>
              <a:sym typeface="Roboto"/>
            </a:endParaRPr>
          </a:p>
        </p:txBody>
      </p:sp>
      <p:sp>
        <p:nvSpPr>
          <p:cNvPr id="1796" name="Google Shape;1796;p40"/>
          <p:cNvSpPr txBox="1"/>
          <p:nvPr/>
        </p:nvSpPr>
        <p:spPr>
          <a:xfrm>
            <a:off x="723900" y="697200"/>
            <a:ext cx="82170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VIOLENCIA INSTITUCIONAL INTERSECCIONAL </a:t>
            </a:r>
            <a:endParaRPr sz="1400" b="0" i="0" u="none" strike="noStrike" cap="none">
              <a:solidFill>
                <a:srgbClr val="000000"/>
              </a:solidFill>
              <a:latin typeface="Arial"/>
              <a:ea typeface="Arial"/>
              <a:cs typeface="Arial"/>
              <a:sym typeface="Arial"/>
            </a:endParaRPr>
          </a:p>
        </p:txBody>
      </p:sp>
      <p:grpSp>
        <p:nvGrpSpPr>
          <p:cNvPr id="1797" name="Google Shape;1797;p40"/>
          <p:cNvGrpSpPr/>
          <p:nvPr/>
        </p:nvGrpSpPr>
        <p:grpSpPr>
          <a:xfrm>
            <a:off x="5420571" y="1360700"/>
            <a:ext cx="5003818" cy="452057"/>
            <a:chOff x="4544350" y="1834550"/>
            <a:chExt cx="4713912" cy="452057"/>
          </a:xfrm>
        </p:grpSpPr>
        <p:sp>
          <p:nvSpPr>
            <p:cNvPr id="1798" name="Google Shape;1798;p40"/>
            <p:cNvSpPr/>
            <p:nvPr/>
          </p:nvSpPr>
          <p:spPr>
            <a:xfrm>
              <a:off x="4544350" y="1871100"/>
              <a:ext cx="4713912"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799" name="Google Shape;1799;p40"/>
            <p:cNvSpPr txBox="1"/>
            <p:nvPr/>
          </p:nvSpPr>
          <p:spPr>
            <a:xfrm>
              <a:off x="5943750" y="1834550"/>
              <a:ext cx="26544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Negación del derecho a la salud</a:t>
              </a:r>
              <a:endParaRPr sz="1500" b="1" i="0" u="none" strike="noStrike" cap="none">
                <a:solidFill>
                  <a:schemeClr val="dk1"/>
                </a:solidFill>
                <a:latin typeface="Calibri"/>
                <a:ea typeface="Calibri"/>
                <a:cs typeface="Calibri"/>
                <a:sym typeface="Calibri"/>
              </a:endParaRPr>
            </a:p>
          </p:txBody>
        </p:sp>
      </p:grpSp>
      <p:grpSp>
        <p:nvGrpSpPr>
          <p:cNvPr id="1800" name="Google Shape;1800;p40"/>
          <p:cNvGrpSpPr/>
          <p:nvPr/>
        </p:nvGrpSpPr>
        <p:grpSpPr>
          <a:xfrm>
            <a:off x="4391950" y="1834550"/>
            <a:ext cx="4713912" cy="415507"/>
            <a:chOff x="6538250" y="2417200"/>
            <a:chExt cx="4713912" cy="415507"/>
          </a:xfrm>
        </p:grpSpPr>
        <p:sp>
          <p:nvSpPr>
            <p:cNvPr id="1801" name="Google Shape;1801;p40"/>
            <p:cNvSpPr/>
            <p:nvPr/>
          </p:nvSpPr>
          <p:spPr>
            <a:xfrm>
              <a:off x="6538250" y="2417200"/>
              <a:ext cx="4713912"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02" name="Google Shape;1802;p40"/>
            <p:cNvSpPr txBox="1"/>
            <p:nvPr/>
          </p:nvSpPr>
          <p:spPr>
            <a:xfrm>
              <a:off x="7696350" y="2417200"/>
              <a:ext cx="26544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Negación de la autonomía </a:t>
              </a:r>
              <a:endParaRPr sz="1500" b="1" i="0" u="none" strike="noStrike" cap="none">
                <a:solidFill>
                  <a:schemeClr val="dk1"/>
                </a:solidFill>
                <a:latin typeface="Calibri"/>
                <a:ea typeface="Calibri"/>
                <a:cs typeface="Calibri"/>
                <a:sym typeface="Calibri"/>
              </a:endParaRPr>
            </a:p>
          </p:txBody>
        </p:sp>
      </p:grpSp>
      <p:sp>
        <p:nvSpPr>
          <p:cNvPr id="1803" name="Google Shape;1803;p40"/>
          <p:cNvSpPr/>
          <p:nvPr/>
        </p:nvSpPr>
        <p:spPr>
          <a:xfrm>
            <a:off x="6375400" y="2312000"/>
            <a:ext cx="5003889"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04" name="Google Shape;1804;p40"/>
          <p:cNvSpPr txBox="1"/>
          <p:nvPr/>
        </p:nvSpPr>
        <p:spPr>
          <a:xfrm>
            <a:off x="6782649" y="2235800"/>
            <a:ext cx="4713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Falta de privacidad/intimidad en los servicios de salud</a:t>
            </a:r>
            <a:endParaRPr sz="1500" b="1" i="0" u="none" strike="noStrike" cap="none">
              <a:solidFill>
                <a:schemeClr val="dk1"/>
              </a:solidFill>
              <a:latin typeface="Calibri"/>
              <a:ea typeface="Calibri"/>
              <a:cs typeface="Calibri"/>
              <a:sym typeface="Calibri"/>
            </a:endParaRPr>
          </a:p>
        </p:txBody>
      </p:sp>
      <p:grpSp>
        <p:nvGrpSpPr>
          <p:cNvPr id="1805" name="Google Shape;1805;p40"/>
          <p:cNvGrpSpPr/>
          <p:nvPr/>
        </p:nvGrpSpPr>
        <p:grpSpPr>
          <a:xfrm>
            <a:off x="4391950" y="2879900"/>
            <a:ext cx="4713912" cy="415507"/>
            <a:chOff x="6208050" y="3221250"/>
            <a:chExt cx="4713912" cy="415507"/>
          </a:xfrm>
        </p:grpSpPr>
        <p:sp>
          <p:nvSpPr>
            <p:cNvPr id="1806" name="Google Shape;1806;p40"/>
            <p:cNvSpPr/>
            <p:nvPr/>
          </p:nvSpPr>
          <p:spPr>
            <a:xfrm>
              <a:off x="6208050" y="3221250"/>
              <a:ext cx="4713912"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07" name="Google Shape;1807;p40"/>
            <p:cNvSpPr txBox="1"/>
            <p:nvPr/>
          </p:nvSpPr>
          <p:spPr>
            <a:xfrm>
              <a:off x="6538250" y="3221250"/>
              <a:ext cx="43836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Relatos de peregrinación en los servicios de salud</a:t>
              </a:r>
              <a:endParaRPr sz="1500" b="1" i="0" u="none" strike="noStrike" cap="none">
                <a:solidFill>
                  <a:schemeClr val="dk1"/>
                </a:solidFill>
                <a:latin typeface="Calibri"/>
                <a:ea typeface="Calibri"/>
                <a:cs typeface="Calibri"/>
                <a:sym typeface="Calibri"/>
              </a:endParaRPr>
            </a:p>
          </p:txBody>
        </p:sp>
      </p:grpSp>
      <p:grpSp>
        <p:nvGrpSpPr>
          <p:cNvPr id="1808" name="Google Shape;1808;p40"/>
          <p:cNvGrpSpPr/>
          <p:nvPr/>
        </p:nvGrpSpPr>
        <p:grpSpPr>
          <a:xfrm>
            <a:off x="8480750" y="3366100"/>
            <a:ext cx="2898400" cy="491707"/>
            <a:chOff x="3884250" y="3830850"/>
            <a:chExt cx="2898400" cy="491707"/>
          </a:xfrm>
        </p:grpSpPr>
        <p:sp>
          <p:nvSpPr>
            <p:cNvPr id="1809" name="Google Shape;1809;p40"/>
            <p:cNvSpPr/>
            <p:nvPr/>
          </p:nvSpPr>
          <p:spPr>
            <a:xfrm>
              <a:off x="3884250" y="3907050"/>
              <a:ext cx="2757912"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10" name="Google Shape;1810;p40"/>
            <p:cNvSpPr txBox="1"/>
            <p:nvPr/>
          </p:nvSpPr>
          <p:spPr>
            <a:xfrm>
              <a:off x="4468150" y="3830850"/>
              <a:ext cx="23145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Violencia obstétrica </a:t>
              </a:r>
              <a:endParaRPr sz="1500" b="1" i="0" u="none" strike="noStrike" cap="none">
                <a:solidFill>
                  <a:schemeClr val="dk1"/>
                </a:solidFill>
                <a:latin typeface="Calibri"/>
                <a:ea typeface="Calibri"/>
                <a:cs typeface="Calibri"/>
                <a:sym typeface="Calibri"/>
              </a:endParaRPr>
            </a:p>
          </p:txBody>
        </p:sp>
      </p:grpSp>
      <p:grpSp>
        <p:nvGrpSpPr>
          <p:cNvPr id="1811" name="Google Shape;1811;p40"/>
          <p:cNvGrpSpPr/>
          <p:nvPr/>
        </p:nvGrpSpPr>
        <p:grpSpPr>
          <a:xfrm>
            <a:off x="4544253" y="3366250"/>
            <a:ext cx="3278945" cy="491707"/>
            <a:chOff x="4544253" y="3213850"/>
            <a:chExt cx="3278945" cy="491707"/>
          </a:xfrm>
        </p:grpSpPr>
        <p:sp>
          <p:nvSpPr>
            <p:cNvPr id="1812" name="Google Shape;1812;p40"/>
            <p:cNvSpPr/>
            <p:nvPr/>
          </p:nvSpPr>
          <p:spPr>
            <a:xfrm>
              <a:off x="4544253" y="3290050"/>
              <a:ext cx="3278945"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13" name="Google Shape;1813;p40"/>
            <p:cNvSpPr txBox="1"/>
            <p:nvPr/>
          </p:nvSpPr>
          <p:spPr>
            <a:xfrm>
              <a:off x="5057601" y="3213850"/>
              <a:ext cx="2638703"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Banalización del dolor </a:t>
              </a:r>
              <a:endParaRPr sz="1500" b="1" i="0" u="none" strike="noStrike" cap="none">
                <a:solidFill>
                  <a:schemeClr val="dk1"/>
                </a:solidFill>
                <a:latin typeface="Calibri"/>
                <a:ea typeface="Calibri"/>
                <a:cs typeface="Calibri"/>
                <a:sym typeface="Calibri"/>
              </a:endParaRPr>
            </a:p>
          </p:txBody>
        </p:sp>
      </p:grpSp>
      <p:grpSp>
        <p:nvGrpSpPr>
          <p:cNvPr id="1814" name="Google Shape;1814;p40"/>
          <p:cNvGrpSpPr/>
          <p:nvPr/>
        </p:nvGrpSpPr>
        <p:grpSpPr>
          <a:xfrm>
            <a:off x="4835450" y="4572900"/>
            <a:ext cx="5756277" cy="641695"/>
            <a:chOff x="5890550" y="4268100"/>
            <a:chExt cx="5756277" cy="641695"/>
          </a:xfrm>
        </p:grpSpPr>
        <p:sp>
          <p:nvSpPr>
            <p:cNvPr id="1815" name="Google Shape;1815;p40"/>
            <p:cNvSpPr/>
            <p:nvPr/>
          </p:nvSpPr>
          <p:spPr>
            <a:xfrm>
              <a:off x="5890550" y="4268100"/>
              <a:ext cx="5756277" cy="641695"/>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16" name="Google Shape;1816;p40"/>
            <p:cNvSpPr txBox="1"/>
            <p:nvPr/>
          </p:nvSpPr>
          <p:spPr>
            <a:xfrm>
              <a:off x="6146800" y="4268100"/>
              <a:ext cx="5349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Engaños para atender en privado en usuarios del sector público </a:t>
              </a:r>
              <a:endParaRPr sz="1500" b="1" i="0" u="none" strike="noStrike" cap="none">
                <a:solidFill>
                  <a:schemeClr val="dk1"/>
                </a:solidFill>
                <a:latin typeface="Calibri"/>
                <a:ea typeface="Calibri"/>
                <a:cs typeface="Calibri"/>
                <a:sym typeface="Calibri"/>
              </a:endParaRPr>
            </a:p>
          </p:txBody>
        </p:sp>
      </p:grpSp>
      <p:grpSp>
        <p:nvGrpSpPr>
          <p:cNvPr id="1817" name="Google Shape;1817;p40"/>
          <p:cNvGrpSpPr/>
          <p:nvPr/>
        </p:nvGrpSpPr>
        <p:grpSpPr>
          <a:xfrm>
            <a:off x="4715800" y="3990525"/>
            <a:ext cx="4066200" cy="449650"/>
            <a:chOff x="4620550" y="3816350"/>
            <a:chExt cx="4066200" cy="449650"/>
          </a:xfrm>
        </p:grpSpPr>
        <p:sp>
          <p:nvSpPr>
            <p:cNvPr id="1818" name="Google Shape;1818;p40"/>
            <p:cNvSpPr/>
            <p:nvPr/>
          </p:nvSpPr>
          <p:spPr>
            <a:xfrm>
              <a:off x="4620550" y="3816350"/>
              <a:ext cx="3682735"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19" name="Google Shape;1819;p40"/>
            <p:cNvSpPr txBox="1"/>
            <p:nvPr/>
          </p:nvSpPr>
          <p:spPr>
            <a:xfrm>
              <a:off x="5003950" y="3850500"/>
              <a:ext cx="36828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Vagina como escuela de residentes</a:t>
              </a:r>
              <a:endParaRPr sz="1500" b="1" i="0" u="none" strike="noStrike" cap="none">
                <a:solidFill>
                  <a:schemeClr val="dk1"/>
                </a:solidFill>
                <a:latin typeface="Calibri"/>
                <a:ea typeface="Calibri"/>
                <a:cs typeface="Calibri"/>
                <a:sym typeface="Calibri"/>
              </a:endParaRPr>
            </a:p>
          </p:txBody>
        </p:sp>
      </p:grpSp>
      <p:grpSp>
        <p:nvGrpSpPr>
          <p:cNvPr id="1820" name="Google Shape;1820;p40"/>
          <p:cNvGrpSpPr/>
          <p:nvPr/>
        </p:nvGrpSpPr>
        <p:grpSpPr>
          <a:xfrm>
            <a:off x="4835450" y="5292900"/>
            <a:ext cx="4066200" cy="449650"/>
            <a:chOff x="4620550" y="3816350"/>
            <a:chExt cx="4066200" cy="449650"/>
          </a:xfrm>
        </p:grpSpPr>
        <p:sp>
          <p:nvSpPr>
            <p:cNvPr id="1821" name="Google Shape;1821;p40"/>
            <p:cNvSpPr/>
            <p:nvPr/>
          </p:nvSpPr>
          <p:spPr>
            <a:xfrm>
              <a:off x="4620550" y="3816350"/>
              <a:ext cx="3682735"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22" name="Google Shape;1822;p40"/>
            <p:cNvSpPr txBox="1"/>
            <p:nvPr/>
          </p:nvSpPr>
          <p:spPr>
            <a:xfrm>
              <a:off x="5003950" y="3850500"/>
              <a:ext cx="36828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LGBTIQ+ fobia</a:t>
              </a:r>
              <a:endParaRPr sz="1500" b="1" i="0" u="none" strike="noStrike" cap="none">
                <a:solidFill>
                  <a:schemeClr val="dk1"/>
                </a:solidFill>
                <a:latin typeface="Calibri"/>
                <a:ea typeface="Calibri"/>
                <a:cs typeface="Calibri"/>
                <a:sym typeface="Calibri"/>
              </a:endParaRPr>
            </a:p>
          </p:txBody>
        </p:sp>
      </p:grpSp>
      <p:sp>
        <p:nvSpPr>
          <p:cNvPr id="1823" name="Google Shape;1823;p40"/>
          <p:cNvSpPr/>
          <p:nvPr/>
        </p:nvSpPr>
        <p:spPr>
          <a:xfrm>
            <a:off x="4577213" y="5820850"/>
            <a:ext cx="4343386"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24" name="Google Shape;1824;p40"/>
          <p:cNvSpPr txBox="1"/>
          <p:nvPr/>
        </p:nvSpPr>
        <p:spPr>
          <a:xfrm>
            <a:off x="4980800" y="5855000"/>
            <a:ext cx="38583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Discriminación por razones medioambientales</a:t>
            </a:r>
            <a:endParaRPr sz="1500" b="1" i="0" u="none" strike="noStrike" cap="none">
              <a:solidFill>
                <a:schemeClr val="dk1"/>
              </a:solidFill>
              <a:latin typeface="Calibri"/>
              <a:ea typeface="Calibri"/>
              <a:cs typeface="Calibri"/>
              <a:sym typeface="Calibri"/>
            </a:endParaRPr>
          </a:p>
        </p:txBody>
      </p:sp>
      <p:sp>
        <p:nvSpPr>
          <p:cNvPr id="1825" name="Google Shape;1825;p40"/>
          <p:cNvSpPr/>
          <p:nvPr/>
        </p:nvSpPr>
        <p:spPr>
          <a:xfrm>
            <a:off x="8838900" y="5411150"/>
            <a:ext cx="2463758" cy="82521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26" name="Google Shape;1826;p40"/>
          <p:cNvSpPr txBox="1"/>
          <p:nvPr/>
        </p:nvSpPr>
        <p:spPr>
          <a:xfrm>
            <a:off x="9095406" y="5445300"/>
            <a:ext cx="1986529"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Estigma por razones de nacionalidad</a:t>
            </a:r>
            <a:endParaRPr sz="1500" b="1" i="0" u="none" strike="noStrike" cap="none">
              <a:solidFill>
                <a:schemeClr val="dk1"/>
              </a:solidFill>
              <a:latin typeface="Calibri"/>
              <a:ea typeface="Calibri"/>
              <a:cs typeface="Calibri"/>
              <a:sym typeface="Calibri"/>
            </a:endParaRPr>
          </a:p>
        </p:txBody>
      </p:sp>
      <p:grpSp>
        <p:nvGrpSpPr>
          <p:cNvPr id="1827" name="Google Shape;1827;p40"/>
          <p:cNvGrpSpPr/>
          <p:nvPr/>
        </p:nvGrpSpPr>
        <p:grpSpPr>
          <a:xfrm>
            <a:off x="8480444" y="3990525"/>
            <a:ext cx="3165310" cy="449650"/>
            <a:chOff x="4620550" y="3816350"/>
            <a:chExt cx="3682735" cy="449650"/>
          </a:xfrm>
        </p:grpSpPr>
        <p:sp>
          <p:nvSpPr>
            <p:cNvPr id="1828" name="Google Shape;1828;p40"/>
            <p:cNvSpPr/>
            <p:nvPr/>
          </p:nvSpPr>
          <p:spPr>
            <a:xfrm>
              <a:off x="4620550" y="3816350"/>
              <a:ext cx="3682735" cy="415507"/>
            </a:xfrm>
            <a:custGeom>
              <a:avLst/>
              <a:gdLst/>
              <a:ahLst/>
              <a:cxnLst/>
              <a:rect l="l" t="t" r="r" b="b"/>
              <a:pathLst>
                <a:path w="59666" h="25209" extrusionOk="0">
                  <a:moveTo>
                    <a:pt x="59285" y="412"/>
                  </a:moveTo>
                  <a:lnTo>
                    <a:pt x="59285" y="24828"/>
                  </a:lnTo>
                  <a:lnTo>
                    <a:pt x="6366" y="24828"/>
                  </a:lnTo>
                  <a:cubicBezTo>
                    <a:pt x="4593" y="24828"/>
                    <a:pt x="3136" y="23372"/>
                    <a:pt x="3136" y="21598"/>
                  </a:cubicBezTo>
                  <a:lnTo>
                    <a:pt x="3136" y="17830"/>
                  </a:lnTo>
                  <a:cubicBezTo>
                    <a:pt x="3136" y="13966"/>
                    <a:pt x="2819" y="13776"/>
                    <a:pt x="2661" y="13681"/>
                  </a:cubicBezTo>
                  <a:lnTo>
                    <a:pt x="2566" y="13649"/>
                  </a:lnTo>
                  <a:lnTo>
                    <a:pt x="2376" y="13523"/>
                  </a:lnTo>
                  <a:lnTo>
                    <a:pt x="2059" y="13364"/>
                  </a:lnTo>
                  <a:lnTo>
                    <a:pt x="2059" y="13333"/>
                  </a:lnTo>
                  <a:lnTo>
                    <a:pt x="1679" y="13143"/>
                  </a:lnTo>
                  <a:lnTo>
                    <a:pt x="1299" y="12889"/>
                  </a:lnTo>
                  <a:lnTo>
                    <a:pt x="793" y="12604"/>
                  </a:lnTo>
                  <a:lnTo>
                    <a:pt x="1299" y="12351"/>
                  </a:lnTo>
                  <a:lnTo>
                    <a:pt x="1616" y="12129"/>
                  </a:lnTo>
                  <a:lnTo>
                    <a:pt x="2059" y="11876"/>
                  </a:lnTo>
                  <a:lnTo>
                    <a:pt x="2313" y="11749"/>
                  </a:lnTo>
                  <a:lnTo>
                    <a:pt x="2344" y="11718"/>
                  </a:lnTo>
                  <a:lnTo>
                    <a:pt x="2376" y="11718"/>
                  </a:lnTo>
                  <a:lnTo>
                    <a:pt x="2439" y="11654"/>
                  </a:lnTo>
                  <a:lnTo>
                    <a:pt x="2534" y="11623"/>
                  </a:lnTo>
                  <a:lnTo>
                    <a:pt x="2661" y="11528"/>
                  </a:lnTo>
                  <a:cubicBezTo>
                    <a:pt x="2819" y="11433"/>
                    <a:pt x="3136" y="11274"/>
                    <a:pt x="3136" y="7411"/>
                  </a:cubicBezTo>
                  <a:lnTo>
                    <a:pt x="3136" y="3642"/>
                  </a:lnTo>
                  <a:cubicBezTo>
                    <a:pt x="3136" y="1869"/>
                    <a:pt x="4593" y="412"/>
                    <a:pt x="6366" y="412"/>
                  </a:cubicBezTo>
                  <a:close/>
                  <a:moveTo>
                    <a:pt x="6366" y="0"/>
                  </a:moveTo>
                  <a:cubicBezTo>
                    <a:pt x="4371" y="0"/>
                    <a:pt x="2756" y="1647"/>
                    <a:pt x="2756" y="3642"/>
                  </a:cubicBezTo>
                  <a:lnTo>
                    <a:pt x="2756" y="7411"/>
                  </a:lnTo>
                  <a:cubicBezTo>
                    <a:pt x="2756" y="9406"/>
                    <a:pt x="2629" y="11116"/>
                    <a:pt x="2471" y="11179"/>
                  </a:cubicBezTo>
                  <a:lnTo>
                    <a:pt x="2313" y="11274"/>
                  </a:lnTo>
                  <a:cubicBezTo>
                    <a:pt x="2313" y="11274"/>
                    <a:pt x="2281" y="11306"/>
                    <a:pt x="2249" y="11306"/>
                  </a:cubicBezTo>
                  <a:lnTo>
                    <a:pt x="2186" y="11369"/>
                  </a:lnTo>
                  <a:lnTo>
                    <a:pt x="2123" y="11369"/>
                  </a:lnTo>
                  <a:cubicBezTo>
                    <a:pt x="2059" y="11433"/>
                    <a:pt x="1964" y="11496"/>
                    <a:pt x="1869" y="11528"/>
                  </a:cubicBezTo>
                  <a:lnTo>
                    <a:pt x="1426" y="11781"/>
                  </a:lnTo>
                  <a:lnTo>
                    <a:pt x="1078" y="12003"/>
                  </a:lnTo>
                  <a:lnTo>
                    <a:pt x="1" y="12604"/>
                  </a:lnTo>
                  <a:lnTo>
                    <a:pt x="1078" y="13238"/>
                  </a:lnTo>
                  <a:cubicBezTo>
                    <a:pt x="1331" y="13396"/>
                    <a:pt x="1616" y="13554"/>
                    <a:pt x="1838" y="13681"/>
                  </a:cubicBezTo>
                  <a:lnTo>
                    <a:pt x="2186" y="13871"/>
                  </a:lnTo>
                  <a:lnTo>
                    <a:pt x="2376" y="13998"/>
                  </a:lnTo>
                  <a:cubicBezTo>
                    <a:pt x="2408" y="13998"/>
                    <a:pt x="2439" y="14029"/>
                    <a:pt x="2471" y="14029"/>
                  </a:cubicBezTo>
                  <a:cubicBezTo>
                    <a:pt x="2629" y="14124"/>
                    <a:pt x="2756" y="15835"/>
                    <a:pt x="2756" y="17830"/>
                  </a:cubicBezTo>
                  <a:lnTo>
                    <a:pt x="2756" y="21598"/>
                  </a:lnTo>
                  <a:cubicBezTo>
                    <a:pt x="2756" y="23593"/>
                    <a:pt x="4371" y="25209"/>
                    <a:pt x="6366" y="25209"/>
                  </a:cubicBezTo>
                  <a:lnTo>
                    <a:pt x="59665" y="25209"/>
                  </a:lnTo>
                  <a:lnTo>
                    <a:pt x="59665" y="0"/>
                  </a:lnTo>
                  <a:close/>
                </a:path>
              </a:pathLst>
            </a:custGeom>
            <a:solidFill>
              <a:srgbClr val="43BFB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829" name="Google Shape;1829;p40"/>
            <p:cNvSpPr txBox="1"/>
            <p:nvPr/>
          </p:nvSpPr>
          <p:spPr>
            <a:xfrm>
              <a:off x="5003948" y="3850500"/>
              <a:ext cx="2989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Estigma para tocar al paciente</a:t>
              </a:r>
              <a:endParaRPr sz="1500" b="1" i="0"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33533d8eb05_0_281"/>
          <p:cNvSpPr/>
          <p:nvPr/>
        </p:nvSpPr>
        <p:spPr>
          <a:xfrm>
            <a:off x="6934318" y="790275"/>
            <a:ext cx="260733" cy="272686"/>
          </a:xfrm>
          <a:custGeom>
            <a:avLst/>
            <a:gdLst/>
            <a:ahLst/>
            <a:cxnLst/>
            <a:rect l="l" t="t" r="r" b="b"/>
            <a:pathLst>
              <a:path w="6753" h="5894" extrusionOk="0">
                <a:moveTo>
                  <a:pt x="6275" y="0"/>
                </a:moveTo>
                <a:cubicBezTo>
                  <a:pt x="6265" y="0"/>
                  <a:pt x="6255" y="1"/>
                  <a:pt x="6246" y="1"/>
                </a:cubicBezTo>
                <a:cubicBezTo>
                  <a:pt x="3205" y="128"/>
                  <a:pt x="577" y="2377"/>
                  <a:pt x="38" y="5385"/>
                </a:cubicBezTo>
                <a:cubicBezTo>
                  <a:pt x="0" y="5691"/>
                  <a:pt x="263" y="5894"/>
                  <a:pt x="498" y="5894"/>
                </a:cubicBezTo>
                <a:cubicBezTo>
                  <a:pt x="651" y="5894"/>
                  <a:pt x="793" y="5807"/>
                  <a:pt x="830" y="5607"/>
                </a:cubicBezTo>
                <a:cubicBezTo>
                  <a:pt x="1274" y="2947"/>
                  <a:pt x="3522" y="888"/>
                  <a:pt x="6246" y="793"/>
                </a:cubicBezTo>
                <a:cubicBezTo>
                  <a:pt x="6742" y="762"/>
                  <a:pt x="6752" y="0"/>
                  <a:pt x="62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33533d8eb05_0_281"/>
          <p:cNvSpPr/>
          <p:nvPr/>
        </p:nvSpPr>
        <p:spPr>
          <a:xfrm>
            <a:off x="6050103" y="828260"/>
            <a:ext cx="85251" cy="60191"/>
          </a:xfrm>
          <a:custGeom>
            <a:avLst/>
            <a:gdLst/>
            <a:ahLst/>
            <a:cxnLst/>
            <a:rect l="l" t="t" r="r" b="b"/>
            <a:pathLst>
              <a:path w="2208" h="1301" extrusionOk="0">
                <a:moveTo>
                  <a:pt x="609" y="1"/>
                </a:moveTo>
                <a:cubicBezTo>
                  <a:pt x="575" y="1"/>
                  <a:pt x="541" y="2"/>
                  <a:pt x="507" y="4"/>
                </a:cubicBezTo>
                <a:cubicBezTo>
                  <a:pt x="10" y="35"/>
                  <a:pt x="1" y="828"/>
                  <a:pt x="479" y="828"/>
                </a:cubicBezTo>
                <a:cubicBezTo>
                  <a:pt x="488" y="828"/>
                  <a:pt x="498" y="828"/>
                  <a:pt x="507" y="827"/>
                </a:cubicBezTo>
                <a:cubicBezTo>
                  <a:pt x="543" y="824"/>
                  <a:pt x="577" y="822"/>
                  <a:pt x="611" y="822"/>
                </a:cubicBezTo>
                <a:cubicBezTo>
                  <a:pt x="913" y="822"/>
                  <a:pt x="1166" y="948"/>
                  <a:pt x="1394" y="1176"/>
                </a:cubicBezTo>
                <a:cubicBezTo>
                  <a:pt x="1475" y="1264"/>
                  <a:pt x="1566" y="1301"/>
                  <a:pt x="1655" y="1301"/>
                </a:cubicBezTo>
                <a:cubicBezTo>
                  <a:pt x="1947" y="1301"/>
                  <a:pt x="2207" y="897"/>
                  <a:pt x="1964" y="605"/>
                </a:cubicBezTo>
                <a:cubicBezTo>
                  <a:pt x="1608" y="220"/>
                  <a:pt x="1113" y="1"/>
                  <a:pt x="6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1" name="Google Shape;381;g33533d8eb05_0_281"/>
          <p:cNvGrpSpPr/>
          <p:nvPr/>
        </p:nvGrpSpPr>
        <p:grpSpPr>
          <a:xfrm>
            <a:off x="1889774" y="1300026"/>
            <a:ext cx="3649871" cy="2027703"/>
            <a:chOff x="1889542" y="1482185"/>
            <a:chExt cx="2613585" cy="1483975"/>
          </a:xfrm>
        </p:grpSpPr>
        <p:sp>
          <p:nvSpPr>
            <p:cNvPr id="382" name="Google Shape;382;g33533d8eb05_0_281"/>
            <p:cNvSpPr/>
            <p:nvPr/>
          </p:nvSpPr>
          <p:spPr>
            <a:xfrm rot="10800000">
              <a:off x="1931815" y="1494472"/>
              <a:ext cx="2571312" cy="1471688"/>
            </a:xfrm>
            <a:custGeom>
              <a:avLst/>
              <a:gdLst/>
              <a:ahLst/>
              <a:cxnLst/>
              <a:rect l="l" t="t" r="r" b="b"/>
              <a:pathLst>
                <a:path w="88643" h="49947" extrusionOk="0">
                  <a:moveTo>
                    <a:pt x="58232" y="0"/>
                  </a:moveTo>
                  <a:cubicBezTo>
                    <a:pt x="42256" y="0"/>
                    <a:pt x="25595" y="671"/>
                    <a:pt x="21536" y="1013"/>
                  </a:cubicBezTo>
                  <a:cubicBezTo>
                    <a:pt x="20079" y="1139"/>
                    <a:pt x="18749" y="1994"/>
                    <a:pt x="18052" y="3293"/>
                  </a:cubicBezTo>
                  <a:cubicBezTo>
                    <a:pt x="13809" y="10957"/>
                    <a:pt x="12542" y="24986"/>
                    <a:pt x="12542" y="24986"/>
                  </a:cubicBezTo>
                  <a:lnTo>
                    <a:pt x="1" y="28913"/>
                  </a:lnTo>
                  <a:cubicBezTo>
                    <a:pt x="2281" y="31637"/>
                    <a:pt x="9882" y="33600"/>
                    <a:pt x="9882" y="33600"/>
                  </a:cubicBezTo>
                  <a:lnTo>
                    <a:pt x="9882" y="47534"/>
                  </a:lnTo>
                  <a:cubicBezTo>
                    <a:pt x="13437" y="49343"/>
                    <a:pt x="23944" y="49946"/>
                    <a:pt x="35970" y="49946"/>
                  </a:cubicBezTo>
                  <a:cubicBezTo>
                    <a:pt x="54261" y="49946"/>
                    <a:pt x="76068" y="48551"/>
                    <a:pt x="82277" y="47883"/>
                  </a:cubicBezTo>
                  <a:cubicBezTo>
                    <a:pt x="84241" y="47661"/>
                    <a:pt x="85824" y="46204"/>
                    <a:pt x="86141" y="44272"/>
                  </a:cubicBezTo>
                  <a:cubicBezTo>
                    <a:pt x="88643" y="29863"/>
                    <a:pt x="85412" y="1203"/>
                    <a:pt x="85412" y="1203"/>
                  </a:cubicBezTo>
                  <a:cubicBezTo>
                    <a:pt x="79317" y="301"/>
                    <a:pt x="68927" y="0"/>
                    <a:pt x="58232" y="0"/>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83" name="Google Shape;383;g33533d8eb05_0_281"/>
            <p:cNvSpPr/>
            <p:nvPr/>
          </p:nvSpPr>
          <p:spPr>
            <a:xfrm>
              <a:off x="1889542" y="1544920"/>
              <a:ext cx="381513" cy="442417"/>
            </a:xfrm>
            <a:custGeom>
              <a:avLst/>
              <a:gdLst/>
              <a:ahLst/>
              <a:cxnLst/>
              <a:rect l="l" t="t" r="r" b="b"/>
              <a:pathLst>
                <a:path w="12948" h="15015" extrusionOk="0">
                  <a:moveTo>
                    <a:pt x="12470" y="1"/>
                  </a:moveTo>
                  <a:cubicBezTo>
                    <a:pt x="12460" y="1"/>
                    <a:pt x="12451" y="1"/>
                    <a:pt x="12441" y="2"/>
                  </a:cubicBezTo>
                  <a:cubicBezTo>
                    <a:pt x="10414" y="160"/>
                    <a:pt x="8197" y="97"/>
                    <a:pt x="6202" y="477"/>
                  </a:cubicBezTo>
                  <a:cubicBezTo>
                    <a:pt x="4840" y="762"/>
                    <a:pt x="4270" y="1554"/>
                    <a:pt x="3700" y="2789"/>
                  </a:cubicBezTo>
                  <a:cubicBezTo>
                    <a:pt x="2022" y="6526"/>
                    <a:pt x="818" y="10484"/>
                    <a:pt x="58" y="14506"/>
                  </a:cubicBezTo>
                  <a:cubicBezTo>
                    <a:pt x="1" y="14813"/>
                    <a:pt x="256" y="15015"/>
                    <a:pt x="487" y="15015"/>
                  </a:cubicBezTo>
                  <a:cubicBezTo>
                    <a:pt x="639" y="15015"/>
                    <a:pt x="781" y="14928"/>
                    <a:pt x="818" y="14728"/>
                  </a:cubicBezTo>
                  <a:cubicBezTo>
                    <a:pt x="1420" y="11593"/>
                    <a:pt x="2275" y="8521"/>
                    <a:pt x="3415" y="5544"/>
                  </a:cubicBezTo>
                  <a:cubicBezTo>
                    <a:pt x="3763" y="4657"/>
                    <a:pt x="4112" y="3739"/>
                    <a:pt x="4523" y="2884"/>
                  </a:cubicBezTo>
                  <a:cubicBezTo>
                    <a:pt x="5188" y="1680"/>
                    <a:pt x="5727" y="1395"/>
                    <a:pt x="7247" y="1174"/>
                  </a:cubicBezTo>
                  <a:cubicBezTo>
                    <a:pt x="8957" y="952"/>
                    <a:pt x="10731" y="920"/>
                    <a:pt x="12441" y="794"/>
                  </a:cubicBezTo>
                  <a:cubicBezTo>
                    <a:pt x="12937" y="763"/>
                    <a:pt x="12947" y="1"/>
                    <a:pt x="12470"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84" name="Google Shape;384;g33533d8eb05_0_281"/>
            <p:cNvSpPr/>
            <p:nvPr/>
          </p:nvSpPr>
          <p:spPr>
            <a:xfrm>
              <a:off x="3917223" y="1482185"/>
              <a:ext cx="372320" cy="290319"/>
            </a:xfrm>
            <a:custGeom>
              <a:avLst/>
              <a:gdLst/>
              <a:ahLst/>
              <a:cxnLst/>
              <a:rect l="l" t="t" r="r" b="b"/>
              <a:pathLst>
                <a:path w="12636" h="9853" extrusionOk="0">
                  <a:moveTo>
                    <a:pt x="450" y="0"/>
                  </a:moveTo>
                  <a:cubicBezTo>
                    <a:pt x="1" y="0"/>
                    <a:pt x="19" y="735"/>
                    <a:pt x="507" y="796"/>
                  </a:cubicBezTo>
                  <a:cubicBezTo>
                    <a:pt x="3420" y="1081"/>
                    <a:pt x="6334" y="1334"/>
                    <a:pt x="9247" y="1651"/>
                  </a:cubicBezTo>
                  <a:cubicBezTo>
                    <a:pt x="10387" y="1777"/>
                    <a:pt x="11337" y="1524"/>
                    <a:pt x="11781" y="2981"/>
                  </a:cubicBezTo>
                  <a:cubicBezTo>
                    <a:pt x="11939" y="3551"/>
                    <a:pt x="11781" y="4343"/>
                    <a:pt x="11781" y="4944"/>
                  </a:cubicBezTo>
                  <a:lnTo>
                    <a:pt x="11749" y="9473"/>
                  </a:lnTo>
                  <a:cubicBezTo>
                    <a:pt x="11749" y="9726"/>
                    <a:pt x="11947" y="9853"/>
                    <a:pt x="12145" y="9853"/>
                  </a:cubicBezTo>
                  <a:cubicBezTo>
                    <a:pt x="12343" y="9853"/>
                    <a:pt x="12541" y="9726"/>
                    <a:pt x="12541" y="9473"/>
                  </a:cubicBezTo>
                  <a:cubicBezTo>
                    <a:pt x="12572" y="7509"/>
                    <a:pt x="12572" y="5578"/>
                    <a:pt x="12572" y="3646"/>
                  </a:cubicBezTo>
                  <a:cubicBezTo>
                    <a:pt x="12572" y="2696"/>
                    <a:pt x="12636" y="1714"/>
                    <a:pt x="11686" y="1239"/>
                  </a:cubicBezTo>
                  <a:cubicBezTo>
                    <a:pt x="10356" y="574"/>
                    <a:pt x="8329" y="764"/>
                    <a:pt x="6872" y="606"/>
                  </a:cubicBezTo>
                  <a:cubicBezTo>
                    <a:pt x="4750" y="416"/>
                    <a:pt x="2628" y="194"/>
                    <a:pt x="507" y="4"/>
                  </a:cubicBezTo>
                  <a:cubicBezTo>
                    <a:pt x="487" y="1"/>
                    <a:pt x="468" y="0"/>
                    <a:pt x="450"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grpSp>
      <p:sp>
        <p:nvSpPr>
          <p:cNvPr id="385" name="Google Shape;385;g33533d8eb05_0_281"/>
          <p:cNvSpPr/>
          <p:nvPr/>
        </p:nvSpPr>
        <p:spPr>
          <a:xfrm>
            <a:off x="817020" y="888499"/>
            <a:ext cx="260231" cy="272732"/>
          </a:xfrm>
          <a:custGeom>
            <a:avLst/>
            <a:gdLst/>
            <a:ahLst/>
            <a:cxnLst/>
            <a:rect l="l" t="t" r="r" b="b"/>
            <a:pathLst>
              <a:path w="6740" h="5895" extrusionOk="0">
                <a:moveTo>
                  <a:pt x="6233" y="0"/>
                </a:moveTo>
                <a:cubicBezTo>
                  <a:pt x="3193" y="127"/>
                  <a:pt x="564" y="2375"/>
                  <a:pt x="57" y="5416"/>
                </a:cubicBezTo>
                <a:cubicBezTo>
                  <a:pt x="0" y="5701"/>
                  <a:pt x="251" y="5894"/>
                  <a:pt x="482" y="5894"/>
                </a:cubicBezTo>
                <a:cubicBezTo>
                  <a:pt x="635" y="5894"/>
                  <a:pt x="779" y="5808"/>
                  <a:pt x="817" y="5606"/>
                </a:cubicBezTo>
                <a:cubicBezTo>
                  <a:pt x="1293" y="2945"/>
                  <a:pt x="3541" y="919"/>
                  <a:pt x="6233" y="792"/>
                </a:cubicBezTo>
                <a:cubicBezTo>
                  <a:pt x="6740" y="792"/>
                  <a:pt x="6740" y="0"/>
                  <a:pt x="62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33533d8eb05_0_281"/>
          <p:cNvSpPr/>
          <p:nvPr/>
        </p:nvSpPr>
        <p:spPr>
          <a:xfrm>
            <a:off x="1138371" y="927920"/>
            <a:ext cx="86139" cy="60191"/>
          </a:xfrm>
          <a:custGeom>
            <a:avLst/>
            <a:gdLst/>
            <a:ahLst/>
            <a:cxnLst/>
            <a:rect l="l" t="t" r="r" b="b"/>
            <a:pathLst>
              <a:path w="2231" h="1301" extrusionOk="0">
                <a:moveTo>
                  <a:pt x="608" y="0"/>
                </a:moveTo>
                <a:cubicBezTo>
                  <a:pt x="575" y="0"/>
                  <a:pt x="541" y="1"/>
                  <a:pt x="507" y="3"/>
                </a:cubicBezTo>
                <a:cubicBezTo>
                  <a:pt x="10" y="34"/>
                  <a:pt x="0" y="796"/>
                  <a:pt x="478" y="796"/>
                </a:cubicBezTo>
                <a:cubicBezTo>
                  <a:pt x="487" y="796"/>
                  <a:pt x="497" y="796"/>
                  <a:pt x="507" y="795"/>
                </a:cubicBezTo>
                <a:cubicBezTo>
                  <a:pt x="542" y="792"/>
                  <a:pt x="576" y="790"/>
                  <a:pt x="610" y="790"/>
                </a:cubicBezTo>
                <a:cubicBezTo>
                  <a:pt x="918" y="790"/>
                  <a:pt x="1194" y="919"/>
                  <a:pt x="1393" y="1175"/>
                </a:cubicBezTo>
                <a:cubicBezTo>
                  <a:pt x="1474" y="1263"/>
                  <a:pt x="1567" y="1300"/>
                  <a:pt x="1658" y="1300"/>
                </a:cubicBezTo>
                <a:cubicBezTo>
                  <a:pt x="1957" y="1300"/>
                  <a:pt x="2231" y="897"/>
                  <a:pt x="1964" y="605"/>
                </a:cubicBezTo>
                <a:cubicBezTo>
                  <a:pt x="1607" y="219"/>
                  <a:pt x="1112" y="0"/>
                  <a:pt x="6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33533d8eb05_0_281"/>
          <p:cNvSpPr/>
          <p:nvPr/>
        </p:nvSpPr>
        <p:spPr>
          <a:xfrm>
            <a:off x="5363357" y="4463219"/>
            <a:ext cx="2059307" cy="1778275"/>
          </a:xfrm>
          <a:custGeom>
            <a:avLst/>
            <a:gdLst/>
            <a:ahLst/>
            <a:cxnLst/>
            <a:rect l="l" t="t" r="r" b="b"/>
            <a:pathLst>
              <a:path w="18590" h="24228" extrusionOk="0">
                <a:moveTo>
                  <a:pt x="9279" y="1"/>
                </a:moveTo>
                <a:cubicBezTo>
                  <a:pt x="4149" y="1"/>
                  <a:pt x="0" y="5416"/>
                  <a:pt x="0" y="12098"/>
                </a:cubicBezTo>
                <a:cubicBezTo>
                  <a:pt x="0" y="18812"/>
                  <a:pt x="4149" y="24227"/>
                  <a:pt x="9279" y="24227"/>
                </a:cubicBezTo>
                <a:cubicBezTo>
                  <a:pt x="14410" y="24227"/>
                  <a:pt x="18590" y="18812"/>
                  <a:pt x="18590" y="12098"/>
                </a:cubicBezTo>
                <a:cubicBezTo>
                  <a:pt x="18590" y="5416"/>
                  <a:pt x="14410" y="1"/>
                  <a:pt x="9279"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100" b="1" i="0" u="none" strike="noStrike" cap="none">
                <a:solidFill>
                  <a:schemeClr val="dk1"/>
                </a:solidFill>
                <a:latin typeface="Fira Sans"/>
                <a:ea typeface="Fira Sans"/>
                <a:cs typeface="Fira Sans"/>
                <a:sym typeface="Fira Sans"/>
              </a:rPr>
              <a:t>Consideran una actitud humanitaria</a:t>
            </a:r>
            <a:r>
              <a:rPr lang="en-US" sz="3100" b="1" i="0" u="none" strike="noStrike" cap="none">
                <a:solidFill>
                  <a:srgbClr val="FFFFFF"/>
                </a:solidFill>
                <a:latin typeface="Fira Sans"/>
                <a:ea typeface="Fira Sans"/>
                <a:cs typeface="Fira Sans"/>
                <a:sym typeface="Fira Sans"/>
              </a:rPr>
              <a:t> </a:t>
            </a:r>
            <a:endParaRPr sz="3100" b="1" i="0" u="none" strike="noStrike" cap="none">
              <a:solidFill>
                <a:srgbClr val="FFFFFF"/>
              </a:solidFill>
              <a:latin typeface="Fira Sans"/>
              <a:ea typeface="Fira Sans"/>
              <a:cs typeface="Fira Sans"/>
              <a:sym typeface="Fira Sans"/>
            </a:endParaRPr>
          </a:p>
        </p:txBody>
      </p:sp>
      <p:sp>
        <p:nvSpPr>
          <p:cNvPr id="388" name="Google Shape;388;g33533d8eb05_0_281"/>
          <p:cNvSpPr/>
          <p:nvPr/>
        </p:nvSpPr>
        <p:spPr>
          <a:xfrm rot="10583207">
            <a:off x="1418449" y="4576181"/>
            <a:ext cx="3630481" cy="1810852"/>
          </a:xfrm>
          <a:custGeom>
            <a:avLst/>
            <a:gdLst/>
            <a:ahLst/>
            <a:cxnLst/>
            <a:rect l="l" t="t" r="r" b="b"/>
            <a:pathLst>
              <a:path w="88168" h="49933" extrusionOk="0">
                <a:moveTo>
                  <a:pt x="61213" y="1"/>
                </a:moveTo>
                <a:cubicBezTo>
                  <a:pt x="41666" y="1"/>
                  <a:pt x="19382" y="1221"/>
                  <a:pt x="19382" y="1221"/>
                </a:cubicBezTo>
                <a:cubicBezTo>
                  <a:pt x="14062" y="8030"/>
                  <a:pt x="12542" y="24972"/>
                  <a:pt x="12542" y="24972"/>
                </a:cubicBezTo>
                <a:lnTo>
                  <a:pt x="1" y="28899"/>
                </a:lnTo>
                <a:cubicBezTo>
                  <a:pt x="2281" y="31623"/>
                  <a:pt x="9882" y="33586"/>
                  <a:pt x="9882" y="33586"/>
                </a:cubicBezTo>
                <a:lnTo>
                  <a:pt x="9882" y="47521"/>
                </a:lnTo>
                <a:cubicBezTo>
                  <a:pt x="13437" y="49330"/>
                  <a:pt x="23949" y="49933"/>
                  <a:pt x="35981" y="49933"/>
                </a:cubicBezTo>
                <a:cubicBezTo>
                  <a:pt x="54282" y="49933"/>
                  <a:pt x="76099" y="48538"/>
                  <a:pt x="82309" y="47869"/>
                </a:cubicBezTo>
                <a:cubicBezTo>
                  <a:pt x="84241" y="47647"/>
                  <a:pt x="85824" y="46191"/>
                  <a:pt x="86141" y="44259"/>
                </a:cubicBezTo>
                <a:cubicBezTo>
                  <a:pt x="88168" y="32541"/>
                  <a:pt x="86426" y="11418"/>
                  <a:pt x="85697" y="3944"/>
                </a:cubicBezTo>
                <a:cubicBezTo>
                  <a:pt x="85539" y="2329"/>
                  <a:pt x="84272" y="1031"/>
                  <a:pt x="82657" y="841"/>
                </a:cubicBezTo>
                <a:cubicBezTo>
                  <a:pt x="77262" y="219"/>
                  <a:pt x="69483" y="1"/>
                  <a:pt x="61213"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1" i="0" u="none" strike="noStrike" cap="none">
              <a:solidFill>
                <a:schemeClr val="dk1"/>
              </a:solidFill>
              <a:latin typeface="Calibri"/>
              <a:ea typeface="Calibri"/>
              <a:cs typeface="Calibri"/>
              <a:sym typeface="Calibri"/>
            </a:endParaRPr>
          </a:p>
        </p:txBody>
      </p:sp>
      <p:sp>
        <p:nvSpPr>
          <p:cNvPr id="389" name="Google Shape;389;g33533d8eb05_0_281"/>
          <p:cNvSpPr/>
          <p:nvPr/>
        </p:nvSpPr>
        <p:spPr>
          <a:xfrm>
            <a:off x="238699" y="3796920"/>
            <a:ext cx="273897" cy="289090"/>
          </a:xfrm>
          <a:custGeom>
            <a:avLst/>
            <a:gdLst/>
            <a:ahLst/>
            <a:cxnLst/>
            <a:rect l="l" t="t" r="r" b="b"/>
            <a:pathLst>
              <a:path w="6740" h="5880" extrusionOk="0">
                <a:moveTo>
                  <a:pt x="6262" y="0"/>
                </a:moveTo>
                <a:cubicBezTo>
                  <a:pt x="6253" y="0"/>
                  <a:pt x="6243" y="1"/>
                  <a:pt x="6233" y="1"/>
                </a:cubicBezTo>
                <a:cubicBezTo>
                  <a:pt x="3193" y="128"/>
                  <a:pt x="564" y="2376"/>
                  <a:pt x="57" y="5385"/>
                </a:cubicBezTo>
                <a:cubicBezTo>
                  <a:pt x="0" y="5690"/>
                  <a:pt x="252" y="5880"/>
                  <a:pt x="483" y="5880"/>
                </a:cubicBezTo>
                <a:cubicBezTo>
                  <a:pt x="636" y="5880"/>
                  <a:pt x="780" y="5796"/>
                  <a:pt x="817" y="5607"/>
                </a:cubicBezTo>
                <a:cubicBezTo>
                  <a:pt x="1293" y="2946"/>
                  <a:pt x="3541" y="920"/>
                  <a:pt x="6233" y="793"/>
                </a:cubicBezTo>
                <a:cubicBezTo>
                  <a:pt x="6730" y="762"/>
                  <a:pt x="6739" y="0"/>
                  <a:pt x="62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0" name="Google Shape;390;g33533d8eb05_0_281"/>
          <p:cNvSpPr/>
          <p:nvPr/>
        </p:nvSpPr>
        <p:spPr>
          <a:xfrm>
            <a:off x="576933" y="3837284"/>
            <a:ext cx="90662" cy="63964"/>
          </a:xfrm>
          <a:custGeom>
            <a:avLst/>
            <a:gdLst/>
            <a:ahLst/>
            <a:cxnLst/>
            <a:rect l="l" t="t" r="r" b="b"/>
            <a:pathLst>
              <a:path w="2231" h="1301" extrusionOk="0">
                <a:moveTo>
                  <a:pt x="608" y="1"/>
                </a:moveTo>
                <a:cubicBezTo>
                  <a:pt x="575" y="1"/>
                  <a:pt x="541" y="2"/>
                  <a:pt x="507" y="4"/>
                </a:cubicBezTo>
                <a:cubicBezTo>
                  <a:pt x="10" y="35"/>
                  <a:pt x="0" y="796"/>
                  <a:pt x="478" y="796"/>
                </a:cubicBezTo>
                <a:cubicBezTo>
                  <a:pt x="487" y="796"/>
                  <a:pt x="497" y="796"/>
                  <a:pt x="507" y="795"/>
                </a:cubicBezTo>
                <a:cubicBezTo>
                  <a:pt x="855" y="795"/>
                  <a:pt x="1172" y="922"/>
                  <a:pt x="1393" y="1175"/>
                </a:cubicBezTo>
                <a:cubicBezTo>
                  <a:pt x="1474" y="1264"/>
                  <a:pt x="1567" y="1301"/>
                  <a:pt x="1658" y="1301"/>
                </a:cubicBezTo>
                <a:cubicBezTo>
                  <a:pt x="1957" y="1301"/>
                  <a:pt x="2231" y="897"/>
                  <a:pt x="1964" y="605"/>
                </a:cubicBezTo>
                <a:cubicBezTo>
                  <a:pt x="1607" y="220"/>
                  <a:pt x="1112" y="1"/>
                  <a:pt x="6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1" name="Google Shape;391;g33533d8eb05_0_281"/>
          <p:cNvSpPr/>
          <p:nvPr/>
        </p:nvSpPr>
        <p:spPr>
          <a:xfrm>
            <a:off x="1326285" y="4730110"/>
            <a:ext cx="1996381" cy="474077"/>
          </a:xfrm>
          <a:custGeom>
            <a:avLst/>
            <a:gdLst/>
            <a:ahLst/>
            <a:cxnLst/>
            <a:rect l="l" t="t" r="r" b="b"/>
            <a:pathLst>
              <a:path w="44577" h="8370" extrusionOk="0">
                <a:moveTo>
                  <a:pt x="33053" y="0"/>
                </a:moveTo>
                <a:cubicBezTo>
                  <a:pt x="23444" y="0"/>
                  <a:pt x="11011" y="106"/>
                  <a:pt x="7461" y="336"/>
                </a:cubicBezTo>
                <a:cubicBezTo>
                  <a:pt x="5846" y="431"/>
                  <a:pt x="4262" y="272"/>
                  <a:pt x="3217" y="1666"/>
                </a:cubicBezTo>
                <a:cubicBezTo>
                  <a:pt x="1824" y="3471"/>
                  <a:pt x="905" y="5783"/>
                  <a:pt x="114" y="7905"/>
                </a:cubicBezTo>
                <a:cubicBezTo>
                  <a:pt x="0" y="8188"/>
                  <a:pt x="225" y="8370"/>
                  <a:pt x="465" y="8370"/>
                </a:cubicBezTo>
                <a:cubicBezTo>
                  <a:pt x="627" y="8370"/>
                  <a:pt x="797" y="8286"/>
                  <a:pt x="874" y="8095"/>
                </a:cubicBezTo>
                <a:cubicBezTo>
                  <a:pt x="1602" y="6163"/>
                  <a:pt x="2489" y="4199"/>
                  <a:pt x="3629" y="2457"/>
                </a:cubicBezTo>
                <a:cubicBezTo>
                  <a:pt x="4595" y="1032"/>
                  <a:pt x="7127" y="952"/>
                  <a:pt x="9187" y="952"/>
                </a:cubicBezTo>
                <a:cubicBezTo>
                  <a:pt x="9449" y="952"/>
                  <a:pt x="9703" y="953"/>
                  <a:pt x="9946" y="953"/>
                </a:cubicBezTo>
                <a:cubicBezTo>
                  <a:pt x="10297" y="953"/>
                  <a:pt x="10624" y="951"/>
                  <a:pt x="10913" y="937"/>
                </a:cubicBezTo>
                <a:cubicBezTo>
                  <a:pt x="13249" y="833"/>
                  <a:pt x="21766" y="786"/>
                  <a:pt x="29664" y="786"/>
                </a:cubicBezTo>
                <a:cubicBezTo>
                  <a:pt x="36113" y="786"/>
                  <a:pt x="42149" y="817"/>
                  <a:pt x="44070" y="874"/>
                </a:cubicBezTo>
                <a:cubicBezTo>
                  <a:pt x="44577" y="874"/>
                  <a:pt x="44577" y="82"/>
                  <a:pt x="44070" y="82"/>
                </a:cubicBezTo>
                <a:cubicBezTo>
                  <a:pt x="42226" y="28"/>
                  <a:pt x="38016" y="0"/>
                  <a:pt x="33053"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1" i="0" u="none" strike="noStrike" cap="none">
              <a:solidFill>
                <a:schemeClr val="dk1"/>
              </a:solidFill>
              <a:latin typeface="Calibri"/>
              <a:ea typeface="Calibri"/>
              <a:cs typeface="Calibri"/>
              <a:sym typeface="Calibri"/>
            </a:endParaRPr>
          </a:p>
        </p:txBody>
      </p:sp>
      <p:sp>
        <p:nvSpPr>
          <p:cNvPr id="392" name="Google Shape;392;g33533d8eb05_0_281"/>
          <p:cNvSpPr/>
          <p:nvPr/>
        </p:nvSpPr>
        <p:spPr>
          <a:xfrm>
            <a:off x="1518347" y="5923091"/>
            <a:ext cx="1022576" cy="631932"/>
          </a:xfrm>
          <a:custGeom>
            <a:avLst/>
            <a:gdLst/>
            <a:ahLst/>
            <a:cxnLst/>
            <a:rect l="l" t="t" r="r" b="b"/>
            <a:pathLst>
              <a:path w="22833" h="11157" extrusionOk="0">
                <a:moveTo>
                  <a:pt x="1275" y="0"/>
                </a:moveTo>
                <a:cubicBezTo>
                  <a:pt x="1077" y="0"/>
                  <a:pt x="871" y="127"/>
                  <a:pt x="855" y="380"/>
                </a:cubicBezTo>
                <a:cubicBezTo>
                  <a:pt x="729" y="1964"/>
                  <a:pt x="602" y="3547"/>
                  <a:pt x="475" y="5099"/>
                </a:cubicBezTo>
                <a:cubicBezTo>
                  <a:pt x="412" y="6017"/>
                  <a:pt x="0" y="7411"/>
                  <a:pt x="285" y="8266"/>
                </a:cubicBezTo>
                <a:cubicBezTo>
                  <a:pt x="475" y="8899"/>
                  <a:pt x="792" y="9026"/>
                  <a:pt x="1362" y="9248"/>
                </a:cubicBezTo>
                <a:cubicBezTo>
                  <a:pt x="2661" y="9754"/>
                  <a:pt x="4181" y="9913"/>
                  <a:pt x="5542" y="10166"/>
                </a:cubicBezTo>
                <a:cubicBezTo>
                  <a:pt x="9185" y="10832"/>
                  <a:pt x="12869" y="11156"/>
                  <a:pt x="16558" y="11156"/>
                </a:cubicBezTo>
                <a:cubicBezTo>
                  <a:pt x="18481" y="11156"/>
                  <a:pt x="20406" y="11068"/>
                  <a:pt x="22327" y="10894"/>
                </a:cubicBezTo>
                <a:cubicBezTo>
                  <a:pt x="22814" y="10834"/>
                  <a:pt x="22833" y="10099"/>
                  <a:pt x="22383" y="10099"/>
                </a:cubicBezTo>
                <a:cubicBezTo>
                  <a:pt x="22365" y="10099"/>
                  <a:pt x="22346" y="10100"/>
                  <a:pt x="22327" y="10103"/>
                </a:cubicBezTo>
                <a:cubicBezTo>
                  <a:pt x="20387" y="10279"/>
                  <a:pt x="18442" y="10370"/>
                  <a:pt x="16498" y="10370"/>
                </a:cubicBezTo>
                <a:cubicBezTo>
                  <a:pt x="13555" y="10370"/>
                  <a:pt x="10614" y="10161"/>
                  <a:pt x="7696" y="9723"/>
                </a:cubicBezTo>
                <a:cubicBezTo>
                  <a:pt x="6619" y="9564"/>
                  <a:pt x="5542" y="9374"/>
                  <a:pt x="4466" y="9153"/>
                </a:cubicBezTo>
                <a:cubicBezTo>
                  <a:pt x="3484" y="8963"/>
                  <a:pt x="1425" y="8899"/>
                  <a:pt x="1077" y="7791"/>
                </a:cubicBezTo>
                <a:cubicBezTo>
                  <a:pt x="792" y="6999"/>
                  <a:pt x="1267" y="5289"/>
                  <a:pt x="1330" y="4434"/>
                </a:cubicBezTo>
                <a:cubicBezTo>
                  <a:pt x="1425" y="3072"/>
                  <a:pt x="1520" y="1742"/>
                  <a:pt x="1647" y="380"/>
                </a:cubicBezTo>
                <a:cubicBezTo>
                  <a:pt x="1663" y="127"/>
                  <a:pt x="1473" y="0"/>
                  <a:pt x="12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3" name="Google Shape;393;g33533d8eb05_0_281"/>
          <p:cNvSpPr/>
          <p:nvPr/>
        </p:nvSpPr>
        <p:spPr>
          <a:xfrm>
            <a:off x="7987921" y="4332895"/>
            <a:ext cx="3310013" cy="1856108"/>
          </a:xfrm>
          <a:custGeom>
            <a:avLst/>
            <a:gdLst/>
            <a:ahLst/>
            <a:cxnLst/>
            <a:rect l="l" t="t" r="r" b="b"/>
            <a:pathLst>
              <a:path w="89593" h="49939" extrusionOk="0">
                <a:moveTo>
                  <a:pt x="60772" y="1"/>
                </a:moveTo>
                <a:cubicBezTo>
                  <a:pt x="40973" y="1"/>
                  <a:pt x="19382" y="1211"/>
                  <a:pt x="19382" y="1211"/>
                </a:cubicBezTo>
                <a:cubicBezTo>
                  <a:pt x="14061" y="8020"/>
                  <a:pt x="12541" y="24963"/>
                  <a:pt x="12541" y="24963"/>
                </a:cubicBezTo>
                <a:lnTo>
                  <a:pt x="0" y="28922"/>
                </a:lnTo>
                <a:cubicBezTo>
                  <a:pt x="2280" y="31645"/>
                  <a:pt x="9881" y="33577"/>
                  <a:pt x="9881" y="33577"/>
                </a:cubicBezTo>
                <a:lnTo>
                  <a:pt x="9881" y="47511"/>
                </a:lnTo>
                <a:cubicBezTo>
                  <a:pt x="13437" y="49332"/>
                  <a:pt x="23970" y="49939"/>
                  <a:pt x="36075" y="49939"/>
                </a:cubicBezTo>
                <a:cubicBezTo>
                  <a:pt x="55129" y="49939"/>
                  <a:pt x="78077" y="48435"/>
                  <a:pt x="83828" y="47796"/>
                </a:cubicBezTo>
                <a:cubicBezTo>
                  <a:pt x="85317" y="47638"/>
                  <a:pt x="86520" y="46498"/>
                  <a:pt x="86837" y="45009"/>
                </a:cubicBezTo>
                <a:cubicBezTo>
                  <a:pt x="89592" y="30917"/>
                  <a:pt x="86203" y="1211"/>
                  <a:pt x="86203" y="1211"/>
                </a:cubicBezTo>
                <a:cubicBezTo>
                  <a:pt x="80123" y="303"/>
                  <a:pt x="70672" y="1"/>
                  <a:pt x="60772"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4" name="Google Shape;394;g33533d8eb05_0_281"/>
          <p:cNvSpPr/>
          <p:nvPr/>
        </p:nvSpPr>
        <p:spPr>
          <a:xfrm>
            <a:off x="7218990" y="4650440"/>
            <a:ext cx="302433" cy="333836"/>
          </a:xfrm>
          <a:custGeom>
            <a:avLst/>
            <a:gdLst/>
            <a:ahLst/>
            <a:cxnLst/>
            <a:rect l="l" t="t" r="r" b="b"/>
            <a:pathLst>
              <a:path w="6753" h="5894" extrusionOk="0">
                <a:moveTo>
                  <a:pt x="6275" y="1"/>
                </a:moveTo>
                <a:cubicBezTo>
                  <a:pt x="6265" y="1"/>
                  <a:pt x="6255" y="1"/>
                  <a:pt x="6246" y="2"/>
                </a:cubicBezTo>
                <a:cubicBezTo>
                  <a:pt x="3205" y="128"/>
                  <a:pt x="577" y="2377"/>
                  <a:pt x="38" y="5385"/>
                </a:cubicBezTo>
                <a:cubicBezTo>
                  <a:pt x="0" y="5692"/>
                  <a:pt x="263" y="5894"/>
                  <a:pt x="498" y="5894"/>
                </a:cubicBezTo>
                <a:cubicBezTo>
                  <a:pt x="651" y="5894"/>
                  <a:pt x="793" y="5807"/>
                  <a:pt x="830" y="5607"/>
                </a:cubicBezTo>
                <a:cubicBezTo>
                  <a:pt x="1274" y="2947"/>
                  <a:pt x="3522" y="920"/>
                  <a:pt x="6246" y="793"/>
                </a:cubicBezTo>
                <a:cubicBezTo>
                  <a:pt x="6742" y="762"/>
                  <a:pt x="6752" y="1"/>
                  <a:pt x="62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5" name="Google Shape;395;g33533d8eb05_0_281"/>
          <p:cNvSpPr/>
          <p:nvPr/>
        </p:nvSpPr>
        <p:spPr>
          <a:xfrm>
            <a:off x="7592282" y="4698758"/>
            <a:ext cx="98751" cy="72163"/>
          </a:xfrm>
          <a:custGeom>
            <a:avLst/>
            <a:gdLst/>
            <a:ahLst/>
            <a:cxnLst/>
            <a:rect l="l" t="t" r="r" b="b"/>
            <a:pathLst>
              <a:path w="2205" h="1274" extrusionOk="0">
                <a:moveTo>
                  <a:pt x="609" y="1"/>
                </a:moveTo>
                <a:cubicBezTo>
                  <a:pt x="575" y="1"/>
                  <a:pt x="541" y="2"/>
                  <a:pt x="507" y="4"/>
                </a:cubicBezTo>
                <a:cubicBezTo>
                  <a:pt x="11" y="35"/>
                  <a:pt x="1" y="796"/>
                  <a:pt x="478" y="796"/>
                </a:cubicBezTo>
                <a:cubicBezTo>
                  <a:pt x="488" y="796"/>
                  <a:pt x="497" y="796"/>
                  <a:pt x="507" y="796"/>
                </a:cubicBezTo>
                <a:cubicBezTo>
                  <a:pt x="543" y="792"/>
                  <a:pt x="577" y="791"/>
                  <a:pt x="611" y="791"/>
                </a:cubicBezTo>
                <a:cubicBezTo>
                  <a:pt x="913" y="791"/>
                  <a:pt x="1166" y="916"/>
                  <a:pt x="1394" y="1144"/>
                </a:cubicBezTo>
                <a:cubicBezTo>
                  <a:pt x="1478" y="1235"/>
                  <a:pt x="1573" y="1274"/>
                  <a:pt x="1664" y="1274"/>
                </a:cubicBezTo>
                <a:cubicBezTo>
                  <a:pt x="1952" y="1274"/>
                  <a:pt x="2205" y="894"/>
                  <a:pt x="1964" y="605"/>
                </a:cubicBezTo>
                <a:cubicBezTo>
                  <a:pt x="1608" y="220"/>
                  <a:pt x="1113" y="1"/>
                  <a:pt x="6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6" name="Google Shape;396;g33533d8eb05_0_281"/>
          <p:cNvSpPr/>
          <p:nvPr/>
        </p:nvSpPr>
        <p:spPr>
          <a:xfrm>
            <a:off x="8083573" y="5378239"/>
            <a:ext cx="693419" cy="810667"/>
          </a:xfrm>
          <a:custGeom>
            <a:avLst/>
            <a:gdLst/>
            <a:ahLst/>
            <a:cxnLst/>
            <a:rect l="l" t="t" r="r" b="b"/>
            <a:pathLst>
              <a:path w="18469" h="20777" extrusionOk="0">
                <a:moveTo>
                  <a:pt x="659" y="1"/>
                </a:moveTo>
                <a:cubicBezTo>
                  <a:pt x="266" y="1"/>
                  <a:pt x="0" y="537"/>
                  <a:pt x="417" y="731"/>
                </a:cubicBezTo>
                <a:cubicBezTo>
                  <a:pt x="1874" y="1365"/>
                  <a:pt x="3331" y="1998"/>
                  <a:pt x="4788" y="2632"/>
                </a:cubicBezTo>
                <a:cubicBezTo>
                  <a:pt x="5389" y="2917"/>
                  <a:pt x="6023" y="3202"/>
                  <a:pt x="6656" y="3455"/>
                </a:cubicBezTo>
                <a:cubicBezTo>
                  <a:pt x="7828" y="3993"/>
                  <a:pt x="8398" y="4468"/>
                  <a:pt x="8778" y="5798"/>
                </a:cubicBezTo>
                <a:cubicBezTo>
                  <a:pt x="9190" y="7192"/>
                  <a:pt x="9000" y="9124"/>
                  <a:pt x="9063" y="10612"/>
                </a:cubicBezTo>
                <a:cubicBezTo>
                  <a:pt x="9095" y="12101"/>
                  <a:pt x="9126" y="13589"/>
                  <a:pt x="9095" y="15077"/>
                </a:cubicBezTo>
                <a:cubicBezTo>
                  <a:pt x="9095" y="16534"/>
                  <a:pt x="8366" y="19163"/>
                  <a:pt x="9950" y="20049"/>
                </a:cubicBezTo>
                <a:cubicBezTo>
                  <a:pt x="10805" y="20524"/>
                  <a:pt x="12230" y="20524"/>
                  <a:pt x="13211" y="20619"/>
                </a:cubicBezTo>
                <a:cubicBezTo>
                  <a:pt x="14139" y="20731"/>
                  <a:pt x="15067" y="20777"/>
                  <a:pt x="15994" y="20777"/>
                </a:cubicBezTo>
                <a:cubicBezTo>
                  <a:pt x="16650" y="20777"/>
                  <a:pt x="17306" y="20754"/>
                  <a:pt x="17962" y="20714"/>
                </a:cubicBezTo>
                <a:cubicBezTo>
                  <a:pt x="18459" y="20683"/>
                  <a:pt x="18468" y="19922"/>
                  <a:pt x="17991" y="19922"/>
                </a:cubicBezTo>
                <a:cubicBezTo>
                  <a:pt x="17982" y="19922"/>
                  <a:pt x="17972" y="19922"/>
                  <a:pt x="17962" y="19923"/>
                </a:cubicBezTo>
                <a:cubicBezTo>
                  <a:pt x="17312" y="19964"/>
                  <a:pt x="16668" y="19988"/>
                  <a:pt x="16028" y="19988"/>
                </a:cubicBezTo>
                <a:cubicBezTo>
                  <a:pt x="15202" y="19988"/>
                  <a:pt x="14381" y="19949"/>
                  <a:pt x="13560" y="19859"/>
                </a:cubicBezTo>
                <a:cubicBezTo>
                  <a:pt x="11501" y="19669"/>
                  <a:pt x="9791" y="19669"/>
                  <a:pt x="9855" y="17136"/>
                </a:cubicBezTo>
                <a:cubicBezTo>
                  <a:pt x="9950" y="14254"/>
                  <a:pt x="9918" y="11404"/>
                  <a:pt x="9760" y="8522"/>
                </a:cubicBezTo>
                <a:cubicBezTo>
                  <a:pt x="9696" y="7034"/>
                  <a:pt x="10045" y="4563"/>
                  <a:pt x="8714" y="3518"/>
                </a:cubicBezTo>
                <a:cubicBezTo>
                  <a:pt x="7796" y="2790"/>
                  <a:pt x="6244" y="2410"/>
                  <a:pt x="5168" y="1935"/>
                </a:cubicBezTo>
                <a:cubicBezTo>
                  <a:pt x="3711" y="1301"/>
                  <a:pt x="2286" y="668"/>
                  <a:pt x="829" y="35"/>
                </a:cubicBezTo>
                <a:cubicBezTo>
                  <a:pt x="771" y="11"/>
                  <a:pt x="713" y="1"/>
                  <a:pt x="659"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7" name="Google Shape;397;g33533d8eb05_0_281"/>
          <p:cNvSpPr/>
          <p:nvPr/>
        </p:nvSpPr>
        <p:spPr>
          <a:xfrm>
            <a:off x="10579520" y="4259222"/>
            <a:ext cx="773034" cy="473340"/>
          </a:xfrm>
          <a:custGeom>
            <a:avLst/>
            <a:gdLst/>
            <a:ahLst/>
            <a:cxnLst/>
            <a:rect l="l" t="t" r="r" b="b"/>
            <a:pathLst>
              <a:path w="17261" h="8357" extrusionOk="0">
                <a:moveTo>
                  <a:pt x="3098" y="1"/>
                </a:moveTo>
                <a:cubicBezTo>
                  <a:pt x="2242" y="1"/>
                  <a:pt x="1388" y="17"/>
                  <a:pt x="539" y="48"/>
                </a:cubicBezTo>
                <a:cubicBezTo>
                  <a:pt x="1" y="48"/>
                  <a:pt x="1" y="839"/>
                  <a:pt x="508" y="839"/>
                </a:cubicBezTo>
                <a:cubicBezTo>
                  <a:pt x="1277" y="812"/>
                  <a:pt x="2045" y="798"/>
                  <a:pt x="2812" y="798"/>
                </a:cubicBezTo>
                <a:cubicBezTo>
                  <a:pt x="5579" y="798"/>
                  <a:pt x="8326" y="981"/>
                  <a:pt x="11053" y="1378"/>
                </a:cubicBezTo>
                <a:cubicBezTo>
                  <a:pt x="12257" y="1568"/>
                  <a:pt x="14189" y="1599"/>
                  <a:pt x="15265" y="2359"/>
                </a:cubicBezTo>
                <a:cubicBezTo>
                  <a:pt x="16627" y="3309"/>
                  <a:pt x="16247" y="6476"/>
                  <a:pt x="16342" y="7965"/>
                </a:cubicBezTo>
                <a:cubicBezTo>
                  <a:pt x="16358" y="8222"/>
                  <a:pt x="16570" y="8357"/>
                  <a:pt x="16771" y="8357"/>
                </a:cubicBezTo>
                <a:cubicBezTo>
                  <a:pt x="16965" y="8357"/>
                  <a:pt x="17149" y="8230"/>
                  <a:pt x="17134" y="7965"/>
                </a:cubicBezTo>
                <a:cubicBezTo>
                  <a:pt x="17039" y="6413"/>
                  <a:pt x="17260" y="4354"/>
                  <a:pt x="16659" y="2866"/>
                </a:cubicBezTo>
                <a:cubicBezTo>
                  <a:pt x="16184" y="1694"/>
                  <a:pt x="15012" y="1314"/>
                  <a:pt x="13872" y="1061"/>
                </a:cubicBezTo>
                <a:cubicBezTo>
                  <a:pt x="10364" y="293"/>
                  <a:pt x="6712" y="1"/>
                  <a:pt x="3098"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398" name="Google Shape;398;g33533d8eb05_0_281"/>
          <p:cNvSpPr txBox="1"/>
          <p:nvPr/>
        </p:nvSpPr>
        <p:spPr>
          <a:xfrm>
            <a:off x="2059946" y="1852362"/>
            <a:ext cx="3166800" cy="1070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2300" b="1" i="0" u="none" strike="noStrike" cap="none">
                <a:solidFill>
                  <a:schemeClr val="dk1"/>
                </a:solidFill>
                <a:latin typeface="Calibri"/>
                <a:ea typeface="Calibri"/>
                <a:cs typeface="Calibri"/>
                <a:sym typeface="Calibri"/>
              </a:rPr>
              <a:t>Robert Sade:</a:t>
            </a:r>
            <a:r>
              <a:rPr lang="en-US" sz="2300" b="0" i="0" u="none" strike="noStrike" cap="none">
                <a:solidFill>
                  <a:schemeClr val="dk1"/>
                </a:solidFill>
                <a:latin typeface="Calibri"/>
                <a:ea typeface="Calibri"/>
                <a:cs typeface="Calibri"/>
                <a:sym typeface="Calibri"/>
              </a:rPr>
              <a:t> derecho a la salud es negativo: Si fuera positivo lo pensaría como un servicio. </a:t>
            </a:r>
            <a:endParaRPr sz="2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2200" b="1" i="0" u="none" strike="noStrike" cap="none">
              <a:solidFill>
                <a:srgbClr val="FFFFFF"/>
              </a:solidFill>
              <a:latin typeface="Roboto"/>
              <a:ea typeface="Roboto"/>
              <a:cs typeface="Roboto"/>
              <a:sym typeface="Roboto"/>
            </a:endParaRPr>
          </a:p>
        </p:txBody>
      </p:sp>
      <p:sp>
        <p:nvSpPr>
          <p:cNvPr id="399" name="Google Shape;399;g33533d8eb05_0_281"/>
          <p:cNvSpPr txBox="1"/>
          <p:nvPr/>
        </p:nvSpPr>
        <p:spPr>
          <a:xfrm>
            <a:off x="1522478" y="4960704"/>
            <a:ext cx="2919600" cy="1070100"/>
          </a:xfrm>
          <a:prstGeom prst="rect">
            <a:avLst/>
          </a:prstGeom>
          <a:noFill/>
          <a:ln>
            <a:noFill/>
          </a:ln>
        </p:spPr>
        <p:txBody>
          <a:bodyPr spcFirstLastPara="1" wrap="square" lIns="91425" tIns="91425" rIns="91425" bIns="91425" anchor="ctr" anchorCtr="0">
            <a:noAutofit/>
          </a:bodyPr>
          <a:lstStyle/>
          <a:p>
            <a:pPr marL="457200" marR="0" lvl="0" indent="0" algn="l" rtl="0">
              <a:lnSpc>
                <a:spcPct val="90000"/>
              </a:lnSpc>
              <a:spcBef>
                <a:spcPts val="0"/>
              </a:spcBef>
              <a:spcAft>
                <a:spcPts val="0"/>
              </a:spcAft>
              <a:buClr>
                <a:srgbClr val="000000"/>
              </a:buClr>
              <a:buSzPts val="1500"/>
              <a:buFont typeface="Arial"/>
              <a:buNone/>
            </a:pPr>
            <a:r>
              <a:rPr lang="en-US" sz="2300" b="1" i="0" u="none" strike="noStrike" cap="none">
                <a:solidFill>
                  <a:schemeClr val="dk1"/>
                </a:solidFill>
                <a:latin typeface="Calibri"/>
                <a:ea typeface="Calibri"/>
                <a:cs typeface="Calibri"/>
                <a:sym typeface="Calibri"/>
              </a:rPr>
              <a:t>Charles Fried: </a:t>
            </a:r>
            <a:r>
              <a:rPr lang="en-US" sz="2300" b="0" i="0" u="none" strike="noStrike" cap="none">
                <a:solidFill>
                  <a:schemeClr val="dk1"/>
                </a:solidFill>
                <a:latin typeface="Calibri"/>
                <a:ea typeface="Calibri"/>
                <a:cs typeface="Calibri"/>
                <a:sym typeface="Calibri"/>
              </a:rPr>
              <a:t>Tesis del mínimo decente</a:t>
            </a:r>
            <a:endParaRPr sz="2300" b="0" i="0" u="none" strike="noStrike" cap="none">
              <a:solidFill>
                <a:schemeClr val="dk1"/>
              </a:solidFill>
              <a:latin typeface="Arial"/>
              <a:ea typeface="Arial"/>
              <a:cs typeface="Arial"/>
              <a:sym typeface="Arial"/>
            </a:endParaRPr>
          </a:p>
        </p:txBody>
      </p:sp>
      <p:sp>
        <p:nvSpPr>
          <p:cNvPr id="400" name="Google Shape;400;g33533d8eb05_0_281"/>
          <p:cNvSpPr txBox="1"/>
          <p:nvPr/>
        </p:nvSpPr>
        <p:spPr>
          <a:xfrm>
            <a:off x="8177405" y="4817226"/>
            <a:ext cx="3166800" cy="1070100"/>
          </a:xfrm>
          <a:prstGeom prst="rect">
            <a:avLst/>
          </a:prstGeom>
          <a:noFill/>
          <a:ln>
            <a:noFill/>
          </a:ln>
        </p:spPr>
        <p:txBody>
          <a:bodyPr spcFirstLastPara="1" wrap="square" lIns="91425" tIns="91425" rIns="91425" bIns="91425" anchor="ctr" anchorCtr="0">
            <a:noAutofit/>
          </a:bodyPr>
          <a:lstStyle/>
          <a:p>
            <a:pPr marL="457200" marR="0" lvl="0" indent="0" algn="l" rtl="0">
              <a:lnSpc>
                <a:spcPct val="90000"/>
              </a:lnSpc>
              <a:spcBef>
                <a:spcPts val="480"/>
              </a:spcBef>
              <a:spcAft>
                <a:spcPts val="0"/>
              </a:spcAft>
              <a:buClr>
                <a:srgbClr val="000000"/>
              </a:buClr>
              <a:buSzPts val="1500"/>
              <a:buFont typeface="Arial"/>
              <a:buNone/>
            </a:pPr>
            <a:r>
              <a:rPr lang="en-US" sz="2300" b="1" i="0" u="none" strike="noStrike" cap="none">
                <a:solidFill>
                  <a:schemeClr val="dk1"/>
                </a:solidFill>
                <a:latin typeface="Calibri"/>
                <a:ea typeface="Calibri"/>
                <a:cs typeface="Calibri"/>
                <a:sym typeface="Calibri"/>
              </a:rPr>
              <a:t>Allen Buchanan</a:t>
            </a:r>
            <a:r>
              <a:rPr lang="en-US" sz="2300" b="0" i="0" u="none" strike="noStrike" cap="none">
                <a:solidFill>
                  <a:schemeClr val="dk1"/>
                </a:solidFill>
                <a:latin typeface="Calibri"/>
                <a:ea typeface="Calibri"/>
                <a:cs typeface="Calibri"/>
                <a:sym typeface="Calibri"/>
              </a:rPr>
              <a:t>: Mínimo decente como acto de la beneficencia</a:t>
            </a:r>
            <a:endParaRPr sz="23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2300" b="0" i="0" u="none" strike="noStrike" cap="none">
              <a:solidFill>
                <a:srgbClr val="FFFFFF"/>
              </a:solidFill>
              <a:latin typeface="Roboto"/>
              <a:ea typeface="Roboto"/>
              <a:cs typeface="Roboto"/>
              <a:sym typeface="Roboto"/>
            </a:endParaRPr>
          </a:p>
        </p:txBody>
      </p:sp>
      <p:sp>
        <p:nvSpPr>
          <p:cNvPr id="401" name="Google Shape;401;g33533d8eb05_0_281"/>
          <p:cNvSpPr txBox="1"/>
          <p:nvPr/>
        </p:nvSpPr>
        <p:spPr>
          <a:xfrm>
            <a:off x="8338531" y="1290902"/>
            <a:ext cx="2844300" cy="1600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300" b="1" i="0" u="none" strike="noStrike" cap="none">
                <a:solidFill>
                  <a:schemeClr val="lt1"/>
                </a:solidFill>
                <a:latin typeface="Calibri"/>
                <a:ea typeface="Calibri"/>
                <a:cs typeface="Calibri"/>
                <a:sym typeface="Calibri"/>
              </a:rPr>
              <a:t>Tristam Engelhardt</a:t>
            </a:r>
            <a:r>
              <a:rPr lang="en-US" sz="2300" b="0" i="0" u="none" strike="noStrike" cap="none">
                <a:solidFill>
                  <a:schemeClr val="lt1"/>
                </a:solidFill>
                <a:latin typeface="Calibri"/>
                <a:ea typeface="Calibri"/>
                <a:cs typeface="Calibri"/>
                <a:sym typeface="Calibri"/>
              </a:rPr>
              <a:t>: La salud forma parte del azar en la vida de las personas</a:t>
            </a:r>
            <a:endParaRPr sz="2300" b="0" i="0" u="none" strike="noStrike" cap="none">
              <a:solidFill>
                <a:schemeClr val="lt1"/>
              </a:solidFill>
              <a:latin typeface="Arial"/>
              <a:ea typeface="Arial"/>
              <a:cs typeface="Arial"/>
              <a:sym typeface="Arial"/>
            </a:endParaRPr>
          </a:p>
        </p:txBody>
      </p:sp>
      <p:grpSp>
        <p:nvGrpSpPr>
          <p:cNvPr id="402" name="Google Shape;402;g33533d8eb05_0_281"/>
          <p:cNvGrpSpPr/>
          <p:nvPr/>
        </p:nvGrpSpPr>
        <p:grpSpPr>
          <a:xfrm>
            <a:off x="7987958" y="1062915"/>
            <a:ext cx="3836825" cy="2140072"/>
            <a:chOff x="6325620" y="1435026"/>
            <a:chExt cx="2738633" cy="1735381"/>
          </a:xfrm>
        </p:grpSpPr>
        <p:sp>
          <p:nvSpPr>
            <p:cNvPr id="403" name="Google Shape;403;g33533d8eb05_0_281"/>
            <p:cNvSpPr/>
            <p:nvPr/>
          </p:nvSpPr>
          <p:spPr>
            <a:xfrm>
              <a:off x="6325620" y="1506806"/>
              <a:ext cx="2738633" cy="1663601"/>
            </a:xfrm>
            <a:custGeom>
              <a:avLst/>
              <a:gdLst/>
              <a:ahLst/>
              <a:cxnLst/>
              <a:rect l="l" t="t" r="r" b="b"/>
              <a:pathLst>
                <a:path w="89054" h="49943" extrusionOk="0">
                  <a:moveTo>
                    <a:pt x="59204" y="1"/>
                  </a:moveTo>
                  <a:cubicBezTo>
                    <a:pt x="44159" y="1"/>
                    <a:pt x="27989" y="523"/>
                    <a:pt x="23309" y="870"/>
                  </a:cubicBezTo>
                  <a:cubicBezTo>
                    <a:pt x="20585" y="1091"/>
                    <a:pt x="18179" y="2770"/>
                    <a:pt x="17102" y="5240"/>
                  </a:cubicBezTo>
                  <a:cubicBezTo>
                    <a:pt x="13618" y="13125"/>
                    <a:pt x="12573" y="24970"/>
                    <a:pt x="12573" y="24970"/>
                  </a:cubicBezTo>
                  <a:lnTo>
                    <a:pt x="1" y="28897"/>
                  </a:lnTo>
                  <a:cubicBezTo>
                    <a:pt x="2312" y="31620"/>
                    <a:pt x="9913" y="33584"/>
                    <a:pt x="9913" y="33584"/>
                  </a:cubicBezTo>
                  <a:lnTo>
                    <a:pt x="9913" y="45111"/>
                  </a:lnTo>
                  <a:cubicBezTo>
                    <a:pt x="9913" y="46694"/>
                    <a:pt x="10958" y="48056"/>
                    <a:pt x="12478" y="48468"/>
                  </a:cubicBezTo>
                  <a:cubicBezTo>
                    <a:pt x="16427" y="49555"/>
                    <a:pt x="25023" y="49943"/>
                    <a:pt x="34950" y="49943"/>
                  </a:cubicBezTo>
                  <a:cubicBezTo>
                    <a:pt x="53366" y="49943"/>
                    <a:pt x="76364" y="48609"/>
                    <a:pt x="82784" y="47930"/>
                  </a:cubicBezTo>
                  <a:cubicBezTo>
                    <a:pt x="85032" y="47676"/>
                    <a:pt x="86805" y="45966"/>
                    <a:pt x="87186" y="43749"/>
                  </a:cubicBezTo>
                  <a:cubicBezTo>
                    <a:pt x="89054" y="32000"/>
                    <a:pt x="87344" y="11510"/>
                    <a:pt x="86647" y="4036"/>
                  </a:cubicBezTo>
                  <a:cubicBezTo>
                    <a:pt x="86457" y="2358"/>
                    <a:pt x="85159" y="1028"/>
                    <a:pt x="83512" y="838"/>
                  </a:cubicBezTo>
                  <a:cubicBezTo>
                    <a:pt x="78126" y="217"/>
                    <a:pt x="68899" y="1"/>
                    <a:pt x="59204"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500"/>
                <a:buFont typeface="Arial"/>
                <a:buNone/>
              </a:pPr>
              <a:endParaRPr sz="2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404" name="Google Shape;404;g33533d8eb05_0_281"/>
            <p:cNvSpPr/>
            <p:nvPr/>
          </p:nvSpPr>
          <p:spPr>
            <a:xfrm>
              <a:off x="8257218" y="1435026"/>
              <a:ext cx="713878" cy="210940"/>
            </a:xfrm>
            <a:custGeom>
              <a:avLst/>
              <a:gdLst/>
              <a:ahLst/>
              <a:cxnLst/>
              <a:rect l="l" t="t" r="r" b="b"/>
              <a:pathLst>
                <a:path w="24228" h="7159" extrusionOk="0">
                  <a:moveTo>
                    <a:pt x="478" y="1"/>
                  </a:moveTo>
                  <a:cubicBezTo>
                    <a:pt x="0" y="1"/>
                    <a:pt x="10" y="762"/>
                    <a:pt x="507" y="793"/>
                  </a:cubicBezTo>
                  <a:lnTo>
                    <a:pt x="13460" y="1775"/>
                  </a:lnTo>
                  <a:cubicBezTo>
                    <a:pt x="15581" y="1933"/>
                    <a:pt x="17672" y="2092"/>
                    <a:pt x="19793" y="2250"/>
                  </a:cubicBezTo>
                  <a:cubicBezTo>
                    <a:pt x="20902" y="2345"/>
                    <a:pt x="22644" y="2123"/>
                    <a:pt x="23150" y="3358"/>
                  </a:cubicBezTo>
                  <a:cubicBezTo>
                    <a:pt x="23530" y="4245"/>
                    <a:pt x="23340" y="5797"/>
                    <a:pt x="23404" y="6779"/>
                  </a:cubicBezTo>
                  <a:cubicBezTo>
                    <a:pt x="23435" y="7032"/>
                    <a:pt x="23649" y="7159"/>
                    <a:pt x="23847" y="7159"/>
                  </a:cubicBezTo>
                  <a:cubicBezTo>
                    <a:pt x="24045" y="7159"/>
                    <a:pt x="24227" y="7032"/>
                    <a:pt x="24195" y="6779"/>
                  </a:cubicBezTo>
                  <a:cubicBezTo>
                    <a:pt x="24100" y="5449"/>
                    <a:pt x="24195" y="3992"/>
                    <a:pt x="23910" y="2693"/>
                  </a:cubicBezTo>
                  <a:cubicBezTo>
                    <a:pt x="23815" y="2313"/>
                    <a:pt x="23784" y="2092"/>
                    <a:pt x="23499" y="1870"/>
                  </a:cubicBezTo>
                  <a:cubicBezTo>
                    <a:pt x="23149" y="1598"/>
                    <a:pt x="22478" y="1564"/>
                    <a:pt x="21858" y="1564"/>
                  </a:cubicBezTo>
                  <a:cubicBezTo>
                    <a:pt x="21653" y="1564"/>
                    <a:pt x="21455" y="1568"/>
                    <a:pt x="21275" y="1568"/>
                  </a:cubicBezTo>
                  <a:cubicBezTo>
                    <a:pt x="21110" y="1568"/>
                    <a:pt x="20961" y="1565"/>
                    <a:pt x="20839" y="1553"/>
                  </a:cubicBezTo>
                  <a:cubicBezTo>
                    <a:pt x="19445" y="1458"/>
                    <a:pt x="18020" y="1332"/>
                    <a:pt x="16627" y="1237"/>
                  </a:cubicBezTo>
                  <a:cubicBezTo>
                    <a:pt x="11243" y="825"/>
                    <a:pt x="5891" y="413"/>
                    <a:pt x="507" y="1"/>
                  </a:cubicBezTo>
                  <a:cubicBezTo>
                    <a:pt x="497" y="1"/>
                    <a:pt x="487" y="1"/>
                    <a:pt x="478"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sp>
          <p:nvSpPr>
            <p:cNvPr id="405" name="Google Shape;405;g33533d8eb05_0_281"/>
            <p:cNvSpPr/>
            <p:nvPr/>
          </p:nvSpPr>
          <p:spPr>
            <a:xfrm>
              <a:off x="6643339" y="2966959"/>
              <a:ext cx="713889" cy="52021"/>
            </a:xfrm>
            <a:custGeom>
              <a:avLst/>
              <a:gdLst/>
              <a:ahLst/>
              <a:cxnLst/>
              <a:rect l="l" t="t" r="r" b="b"/>
              <a:pathLst>
                <a:path w="18064" h="2059" extrusionOk="0">
                  <a:moveTo>
                    <a:pt x="550" y="0"/>
                  </a:moveTo>
                  <a:cubicBezTo>
                    <a:pt x="129" y="0"/>
                    <a:pt x="0" y="657"/>
                    <a:pt x="439" y="774"/>
                  </a:cubicBezTo>
                  <a:cubicBezTo>
                    <a:pt x="3370" y="1631"/>
                    <a:pt x="6370" y="2059"/>
                    <a:pt x="9367" y="2059"/>
                  </a:cubicBezTo>
                  <a:cubicBezTo>
                    <a:pt x="12134" y="2059"/>
                    <a:pt x="14898" y="1694"/>
                    <a:pt x="17604" y="964"/>
                  </a:cubicBezTo>
                  <a:cubicBezTo>
                    <a:pt x="18063" y="821"/>
                    <a:pt x="17924" y="183"/>
                    <a:pt x="17540" y="183"/>
                  </a:cubicBezTo>
                  <a:cubicBezTo>
                    <a:pt x="17500" y="183"/>
                    <a:pt x="17458" y="189"/>
                    <a:pt x="17414" y="204"/>
                  </a:cubicBezTo>
                  <a:cubicBezTo>
                    <a:pt x="14756" y="918"/>
                    <a:pt x="12054" y="1275"/>
                    <a:pt x="9358" y="1275"/>
                  </a:cubicBezTo>
                  <a:cubicBezTo>
                    <a:pt x="6432" y="1275"/>
                    <a:pt x="3512" y="855"/>
                    <a:pt x="661" y="14"/>
                  </a:cubicBezTo>
                  <a:cubicBezTo>
                    <a:pt x="622" y="5"/>
                    <a:pt x="585" y="0"/>
                    <a:pt x="550"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000000"/>
                </a:solidFill>
                <a:latin typeface="Arial"/>
                <a:ea typeface="Arial"/>
                <a:cs typeface="Arial"/>
                <a:sym typeface="Arial"/>
              </a:endParaRPr>
            </a:p>
          </p:txBody>
        </p:sp>
      </p:grpSp>
      <p:sp>
        <p:nvSpPr>
          <p:cNvPr id="406" name="Google Shape;406;g33533d8eb05_0_281"/>
          <p:cNvSpPr/>
          <p:nvPr/>
        </p:nvSpPr>
        <p:spPr>
          <a:xfrm>
            <a:off x="5539526" y="1424777"/>
            <a:ext cx="2059307" cy="1778275"/>
          </a:xfrm>
          <a:custGeom>
            <a:avLst/>
            <a:gdLst/>
            <a:ahLst/>
            <a:cxnLst/>
            <a:rect l="l" t="t" r="r" b="b"/>
            <a:pathLst>
              <a:path w="18590" h="24228" extrusionOk="0">
                <a:moveTo>
                  <a:pt x="9279" y="1"/>
                </a:moveTo>
                <a:cubicBezTo>
                  <a:pt x="4149" y="1"/>
                  <a:pt x="0" y="5416"/>
                  <a:pt x="0" y="12098"/>
                </a:cubicBezTo>
                <a:cubicBezTo>
                  <a:pt x="0" y="18812"/>
                  <a:pt x="4149" y="24227"/>
                  <a:pt x="9279" y="24227"/>
                </a:cubicBezTo>
                <a:cubicBezTo>
                  <a:pt x="14410" y="24227"/>
                  <a:pt x="18590" y="18812"/>
                  <a:pt x="18590" y="12098"/>
                </a:cubicBezTo>
                <a:cubicBezTo>
                  <a:pt x="18590" y="5416"/>
                  <a:pt x="14410" y="1"/>
                  <a:pt x="9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100" b="1" i="0" u="none" strike="noStrike" cap="none">
                <a:solidFill>
                  <a:schemeClr val="dk1"/>
                </a:solidFill>
                <a:latin typeface="Fira Sans"/>
                <a:ea typeface="Fira Sans"/>
                <a:cs typeface="Fira Sans"/>
                <a:sym typeface="Fira Sans"/>
              </a:rPr>
              <a:t>Consideran una elección individual </a:t>
            </a:r>
            <a:r>
              <a:rPr lang="en-US" sz="3100" b="1" i="0" u="none" strike="noStrike" cap="none">
                <a:solidFill>
                  <a:srgbClr val="FFFFFF"/>
                </a:solidFill>
                <a:latin typeface="Fira Sans"/>
                <a:ea typeface="Fira Sans"/>
                <a:cs typeface="Fira Sans"/>
                <a:sym typeface="Fira Sans"/>
              </a:rPr>
              <a:t> </a:t>
            </a:r>
            <a:endParaRPr sz="3100" b="1" i="0" u="none" strike="noStrike" cap="none">
              <a:solidFill>
                <a:srgbClr val="FFFFFF"/>
              </a:solidFill>
              <a:latin typeface="Fira Sans"/>
              <a:ea typeface="Fira Sans"/>
              <a:cs typeface="Fira Sans"/>
              <a:sym typeface="Fira Sans"/>
            </a:endParaRPr>
          </a:p>
        </p:txBody>
      </p:sp>
      <p:sp>
        <p:nvSpPr>
          <p:cNvPr id="407" name="Google Shape;407;g33533d8eb05_0_281"/>
          <p:cNvSpPr txBox="1"/>
          <p:nvPr/>
        </p:nvSpPr>
        <p:spPr>
          <a:xfrm>
            <a:off x="544500" y="286225"/>
            <a:ext cx="9085800" cy="641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ED3F5C"/>
                </a:solidFill>
                <a:latin typeface="Calibri"/>
                <a:ea typeface="Calibri"/>
                <a:cs typeface="Calibri"/>
                <a:sym typeface="Calibri"/>
              </a:rPr>
              <a:t>Teóricos que niegan el derecho a la salud</a:t>
            </a:r>
            <a:endParaRPr sz="1700" b="0" i="0" u="none" strike="noStrike" cap="none">
              <a:solidFill>
                <a:srgbClr val="ED3F5C"/>
              </a:solidFill>
              <a:latin typeface="Arial"/>
              <a:ea typeface="Arial"/>
              <a:cs typeface="Arial"/>
              <a:sym typeface="Arial"/>
            </a:endParaRPr>
          </a:p>
        </p:txBody>
      </p:sp>
      <p:sp>
        <p:nvSpPr>
          <p:cNvPr id="408" name="Google Shape;408;g33533d8eb05_0_281"/>
          <p:cNvSpPr txBox="1"/>
          <p:nvPr/>
        </p:nvSpPr>
        <p:spPr>
          <a:xfrm>
            <a:off x="8812838" y="1596022"/>
            <a:ext cx="2844300" cy="1600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300" b="1">
                <a:solidFill>
                  <a:schemeClr val="lt1"/>
                </a:solidFill>
                <a:latin typeface="Calibri"/>
                <a:ea typeface="Calibri"/>
                <a:cs typeface="Calibri"/>
                <a:sym typeface="Calibri"/>
              </a:rPr>
              <a:t>Tristram</a:t>
            </a:r>
            <a:r>
              <a:rPr lang="en-US" sz="2300" b="1" i="0" u="none" strike="noStrike" cap="none">
                <a:solidFill>
                  <a:schemeClr val="lt1"/>
                </a:solidFill>
                <a:latin typeface="Calibri"/>
                <a:ea typeface="Calibri"/>
                <a:cs typeface="Calibri"/>
                <a:sym typeface="Calibri"/>
              </a:rPr>
              <a:t> Engelhardt</a:t>
            </a:r>
            <a:r>
              <a:rPr lang="en-US" sz="2300" b="0" i="0" u="none" strike="noStrike" cap="none">
                <a:solidFill>
                  <a:schemeClr val="lt1"/>
                </a:solidFill>
                <a:latin typeface="Calibri"/>
                <a:ea typeface="Calibri"/>
                <a:cs typeface="Calibri"/>
                <a:sym typeface="Calibri"/>
              </a:rPr>
              <a:t>: La salud forma parte del azar en la vida de las personas</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33533d8eb05_0_343"/>
          <p:cNvSpPr/>
          <p:nvPr/>
        </p:nvSpPr>
        <p:spPr>
          <a:xfrm>
            <a:off x="6934318" y="790275"/>
            <a:ext cx="260733" cy="272686"/>
          </a:xfrm>
          <a:custGeom>
            <a:avLst/>
            <a:gdLst/>
            <a:ahLst/>
            <a:cxnLst/>
            <a:rect l="l" t="t" r="r" b="b"/>
            <a:pathLst>
              <a:path w="6753" h="5894" extrusionOk="0">
                <a:moveTo>
                  <a:pt x="6275" y="0"/>
                </a:moveTo>
                <a:cubicBezTo>
                  <a:pt x="6265" y="0"/>
                  <a:pt x="6255" y="1"/>
                  <a:pt x="6246" y="1"/>
                </a:cubicBezTo>
                <a:cubicBezTo>
                  <a:pt x="3205" y="128"/>
                  <a:pt x="577" y="2377"/>
                  <a:pt x="38" y="5385"/>
                </a:cubicBezTo>
                <a:cubicBezTo>
                  <a:pt x="0" y="5691"/>
                  <a:pt x="263" y="5894"/>
                  <a:pt x="498" y="5894"/>
                </a:cubicBezTo>
                <a:cubicBezTo>
                  <a:pt x="651" y="5894"/>
                  <a:pt x="793" y="5807"/>
                  <a:pt x="830" y="5607"/>
                </a:cubicBezTo>
                <a:cubicBezTo>
                  <a:pt x="1274" y="2947"/>
                  <a:pt x="3522" y="888"/>
                  <a:pt x="6246" y="793"/>
                </a:cubicBezTo>
                <a:cubicBezTo>
                  <a:pt x="6742" y="762"/>
                  <a:pt x="6752" y="0"/>
                  <a:pt x="62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33533d8eb05_0_343"/>
          <p:cNvSpPr/>
          <p:nvPr/>
        </p:nvSpPr>
        <p:spPr>
          <a:xfrm>
            <a:off x="6050103" y="828260"/>
            <a:ext cx="85251" cy="60191"/>
          </a:xfrm>
          <a:custGeom>
            <a:avLst/>
            <a:gdLst/>
            <a:ahLst/>
            <a:cxnLst/>
            <a:rect l="l" t="t" r="r" b="b"/>
            <a:pathLst>
              <a:path w="2208" h="1301" extrusionOk="0">
                <a:moveTo>
                  <a:pt x="609" y="1"/>
                </a:moveTo>
                <a:cubicBezTo>
                  <a:pt x="575" y="1"/>
                  <a:pt x="541" y="2"/>
                  <a:pt x="507" y="4"/>
                </a:cubicBezTo>
                <a:cubicBezTo>
                  <a:pt x="10" y="35"/>
                  <a:pt x="1" y="828"/>
                  <a:pt x="479" y="828"/>
                </a:cubicBezTo>
                <a:cubicBezTo>
                  <a:pt x="488" y="828"/>
                  <a:pt x="498" y="828"/>
                  <a:pt x="507" y="827"/>
                </a:cubicBezTo>
                <a:cubicBezTo>
                  <a:pt x="543" y="824"/>
                  <a:pt x="577" y="822"/>
                  <a:pt x="611" y="822"/>
                </a:cubicBezTo>
                <a:cubicBezTo>
                  <a:pt x="913" y="822"/>
                  <a:pt x="1166" y="948"/>
                  <a:pt x="1394" y="1176"/>
                </a:cubicBezTo>
                <a:cubicBezTo>
                  <a:pt x="1475" y="1264"/>
                  <a:pt x="1566" y="1301"/>
                  <a:pt x="1655" y="1301"/>
                </a:cubicBezTo>
                <a:cubicBezTo>
                  <a:pt x="1947" y="1301"/>
                  <a:pt x="2207" y="897"/>
                  <a:pt x="1964" y="605"/>
                </a:cubicBezTo>
                <a:cubicBezTo>
                  <a:pt x="1608" y="220"/>
                  <a:pt x="1113" y="1"/>
                  <a:pt x="6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6" name="Google Shape;416;g33533d8eb05_0_343"/>
          <p:cNvGrpSpPr/>
          <p:nvPr/>
        </p:nvGrpSpPr>
        <p:grpSpPr>
          <a:xfrm>
            <a:off x="1390961" y="1607779"/>
            <a:ext cx="4371482" cy="2619364"/>
            <a:chOff x="1889542" y="1482185"/>
            <a:chExt cx="2613585" cy="1483975"/>
          </a:xfrm>
        </p:grpSpPr>
        <p:sp>
          <p:nvSpPr>
            <p:cNvPr id="417" name="Google Shape;417;g33533d8eb05_0_343"/>
            <p:cNvSpPr/>
            <p:nvPr/>
          </p:nvSpPr>
          <p:spPr>
            <a:xfrm rot="10800000">
              <a:off x="1931815" y="1494472"/>
              <a:ext cx="2571312" cy="1471688"/>
            </a:xfrm>
            <a:custGeom>
              <a:avLst/>
              <a:gdLst/>
              <a:ahLst/>
              <a:cxnLst/>
              <a:rect l="l" t="t" r="r" b="b"/>
              <a:pathLst>
                <a:path w="88643" h="49947" extrusionOk="0">
                  <a:moveTo>
                    <a:pt x="58232" y="0"/>
                  </a:moveTo>
                  <a:cubicBezTo>
                    <a:pt x="42256" y="0"/>
                    <a:pt x="25595" y="671"/>
                    <a:pt x="21536" y="1013"/>
                  </a:cubicBezTo>
                  <a:cubicBezTo>
                    <a:pt x="20079" y="1139"/>
                    <a:pt x="18749" y="1994"/>
                    <a:pt x="18052" y="3293"/>
                  </a:cubicBezTo>
                  <a:cubicBezTo>
                    <a:pt x="13809" y="10957"/>
                    <a:pt x="12542" y="24986"/>
                    <a:pt x="12542" y="24986"/>
                  </a:cubicBezTo>
                  <a:lnTo>
                    <a:pt x="1" y="28913"/>
                  </a:lnTo>
                  <a:cubicBezTo>
                    <a:pt x="2281" y="31637"/>
                    <a:pt x="9882" y="33600"/>
                    <a:pt x="9882" y="33600"/>
                  </a:cubicBezTo>
                  <a:lnTo>
                    <a:pt x="9882" y="47534"/>
                  </a:lnTo>
                  <a:cubicBezTo>
                    <a:pt x="13437" y="49343"/>
                    <a:pt x="23944" y="49946"/>
                    <a:pt x="35970" y="49946"/>
                  </a:cubicBezTo>
                  <a:cubicBezTo>
                    <a:pt x="54261" y="49946"/>
                    <a:pt x="76068" y="48551"/>
                    <a:pt x="82277" y="47883"/>
                  </a:cubicBezTo>
                  <a:cubicBezTo>
                    <a:pt x="84241" y="47661"/>
                    <a:pt x="85824" y="46204"/>
                    <a:pt x="86141" y="44272"/>
                  </a:cubicBezTo>
                  <a:cubicBezTo>
                    <a:pt x="88643" y="29863"/>
                    <a:pt x="85412" y="1203"/>
                    <a:pt x="85412" y="1203"/>
                  </a:cubicBezTo>
                  <a:cubicBezTo>
                    <a:pt x="79317" y="301"/>
                    <a:pt x="68927" y="0"/>
                    <a:pt x="58232" y="0"/>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18" name="Google Shape;418;g33533d8eb05_0_343"/>
            <p:cNvSpPr/>
            <p:nvPr/>
          </p:nvSpPr>
          <p:spPr>
            <a:xfrm>
              <a:off x="1889542" y="1544920"/>
              <a:ext cx="381513" cy="442417"/>
            </a:xfrm>
            <a:custGeom>
              <a:avLst/>
              <a:gdLst/>
              <a:ahLst/>
              <a:cxnLst/>
              <a:rect l="l" t="t" r="r" b="b"/>
              <a:pathLst>
                <a:path w="12948" h="15015" extrusionOk="0">
                  <a:moveTo>
                    <a:pt x="12470" y="1"/>
                  </a:moveTo>
                  <a:cubicBezTo>
                    <a:pt x="12460" y="1"/>
                    <a:pt x="12451" y="1"/>
                    <a:pt x="12441" y="2"/>
                  </a:cubicBezTo>
                  <a:cubicBezTo>
                    <a:pt x="10414" y="160"/>
                    <a:pt x="8197" y="97"/>
                    <a:pt x="6202" y="477"/>
                  </a:cubicBezTo>
                  <a:cubicBezTo>
                    <a:pt x="4840" y="762"/>
                    <a:pt x="4270" y="1554"/>
                    <a:pt x="3700" y="2789"/>
                  </a:cubicBezTo>
                  <a:cubicBezTo>
                    <a:pt x="2022" y="6526"/>
                    <a:pt x="818" y="10484"/>
                    <a:pt x="58" y="14506"/>
                  </a:cubicBezTo>
                  <a:cubicBezTo>
                    <a:pt x="1" y="14813"/>
                    <a:pt x="256" y="15015"/>
                    <a:pt x="487" y="15015"/>
                  </a:cubicBezTo>
                  <a:cubicBezTo>
                    <a:pt x="639" y="15015"/>
                    <a:pt x="781" y="14928"/>
                    <a:pt x="818" y="14728"/>
                  </a:cubicBezTo>
                  <a:cubicBezTo>
                    <a:pt x="1420" y="11593"/>
                    <a:pt x="2275" y="8521"/>
                    <a:pt x="3415" y="5544"/>
                  </a:cubicBezTo>
                  <a:cubicBezTo>
                    <a:pt x="3763" y="4657"/>
                    <a:pt x="4112" y="3739"/>
                    <a:pt x="4523" y="2884"/>
                  </a:cubicBezTo>
                  <a:cubicBezTo>
                    <a:pt x="5188" y="1680"/>
                    <a:pt x="5727" y="1395"/>
                    <a:pt x="7247" y="1174"/>
                  </a:cubicBezTo>
                  <a:cubicBezTo>
                    <a:pt x="8957" y="952"/>
                    <a:pt x="10731" y="920"/>
                    <a:pt x="12441" y="794"/>
                  </a:cubicBezTo>
                  <a:cubicBezTo>
                    <a:pt x="12937" y="763"/>
                    <a:pt x="12947" y="1"/>
                    <a:pt x="12470"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19" name="Google Shape;419;g33533d8eb05_0_343"/>
            <p:cNvSpPr/>
            <p:nvPr/>
          </p:nvSpPr>
          <p:spPr>
            <a:xfrm>
              <a:off x="3917223" y="1482185"/>
              <a:ext cx="372320" cy="290319"/>
            </a:xfrm>
            <a:custGeom>
              <a:avLst/>
              <a:gdLst/>
              <a:ahLst/>
              <a:cxnLst/>
              <a:rect l="l" t="t" r="r" b="b"/>
              <a:pathLst>
                <a:path w="12636" h="9853" extrusionOk="0">
                  <a:moveTo>
                    <a:pt x="450" y="0"/>
                  </a:moveTo>
                  <a:cubicBezTo>
                    <a:pt x="1" y="0"/>
                    <a:pt x="19" y="735"/>
                    <a:pt x="507" y="796"/>
                  </a:cubicBezTo>
                  <a:cubicBezTo>
                    <a:pt x="3420" y="1081"/>
                    <a:pt x="6334" y="1334"/>
                    <a:pt x="9247" y="1651"/>
                  </a:cubicBezTo>
                  <a:cubicBezTo>
                    <a:pt x="10387" y="1777"/>
                    <a:pt x="11337" y="1524"/>
                    <a:pt x="11781" y="2981"/>
                  </a:cubicBezTo>
                  <a:cubicBezTo>
                    <a:pt x="11939" y="3551"/>
                    <a:pt x="11781" y="4343"/>
                    <a:pt x="11781" y="4944"/>
                  </a:cubicBezTo>
                  <a:lnTo>
                    <a:pt x="11749" y="9473"/>
                  </a:lnTo>
                  <a:cubicBezTo>
                    <a:pt x="11749" y="9726"/>
                    <a:pt x="11947" y="9853"/>
                    <a:pt x="12145" y="9853"/>
                  </a:cubicBezTo>
                  <a:cubicBezTo>
                    <a:pt x="12343" y="9853"/>
                    <a:pt x="12541" y="9726"/>
                    <a:pt x="12541" y="9473"/>
                  </a:cubicBezTo>
                  <a:cubicBezTo>
                    <a:pt x="12572" y="7509"/>
                    <a:pt x="12572" y="5578"/>
                    <a:pt x="12572" y="3646"/>
                  </a:cubicBezTo>
                  <a:cubicBezTo>
                    <a:pt x="12572" y="2696"/>
                    <a:pt x="12636" y="1714"/>
                    <a:pt x="11686" y="1239"/>
                  </a:cubicBezTo>
                  <a:cubicBezTo>
                    <a:pt x="10356" y="574"/>
                    <a:pt x="8329" y="764"/>
                    <a:pt x="6872" y="606"/>
                  </a:cubicBezTo>
                  <a:cubicBezTo>
                    <a:pt x="4750" y="416"/>
                    <a:pt x="2628" y="194"/>
                    <a:pt x="507" y="4"/>
                  </a:cubicBezTo>
                  <a:cubicBezTo>
                    <a:pt x="487" y="1"/>
                    <a:pt x="468" y="0"/>
                    <a:pt x="450"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grpSp>
      <p:sp>
        <p:nvSpPr>
          <p:cNvPr id="420" name="Google Shape;420;g33533d8eb05_0_343"/>
          <p:cNvSpPr/>
          <p:nvPr/>
        </p:nvSpPr>
        <p:spPr>
          <a:xfrm>
            <a:off x="817020" y="888499"/>
            <a:ext cx="260231" cy="272732"/>
          </a:xfrm>
          <a:custGeom>
            <a:avLst/>
            <a:gdLst/>
            <a:ahLst/>
            <a:cxnLst/>
            <a:rect l="l" t="t" r="r" b="b"/>
            <a:pathLst>
              <a:path w="6740" h="5895" extrusionOk="0">
                <a:moveTo>
                  <a:pt x="6233" y="0"/>
                </a:moveTo>
                <a:cubicBezTo>
                  <a:pt x="3193" y="127"/>
                  <a:pt x="564" y="2375"/>
                  <a:pt x="57" y="5416"/>
                </a:cubicBezTo>
                <a:cubicBezTo>
                  <a:pt x="0" y="5701"/>
                  <a:pt x="251" y="5894"/>
                  <a:pt x="482" y="5894"/>
                </a:cubicBezTo>
                <a:cubicBezTo>
                  <a:pt x="635" y="5894"/>
                  <a:pt x="779" y="5808"/>
                  <a:pt x="817" y="5606"/>
                </a:cubicBezTo>
                <a:cubicBezTo>
                  <a:pt x="1293" y="2945"/>
                  <a:pt x="3541" y="919"/>
                  <a:pt x="6233" y="792"/>
                </a:cubicBezTo>
                <a:cubicBezTo>
                  <a:pt x="6740" y="792"/>
                  <a:pt x="6740" y="0"/>
                  <a:pt x="62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33533d8eb05_0_343"/>
          <p:cNvSpPr/>
          <p:nvPr/>
        </p:nvSpPr>
        <p:spPr>
          <a:xfrm>
            <a:off x="1138371" y="927920"/>
            <a:ext cx="86139" cy="60191"/>
          </a:xfrm>
          <a:custGeom>
            <a:avLst/>
            <a:gdLst/>
            <a:ahLst/>
            <a:cxnLst/>
            <a:rect l="l" t="t" r="r" b="b"/>
            <a:pathLst>
              <a:path w="2231" h="1301" extrusionOk="0">
                <a:moveTo>
                  <a:pt x="608" y="0"/>
                </a:moveTo>
                <a:cubicBezTo>
                  <a:pt x="575" y="0"/>
                  <a:pt x="541" y="1"/>
                  <a:pt x="507" y="3"/>
                </a:cubicBezTo>
                <a:cubicBezTo>
                  <a:pt x="10" y="34"/>
                  <a:pt x="0" y="796"/>
                  <a:pt x="478" y="796"/>
                </a:cubicBezTo>
                <a:cubicBezTo>
                  <a:pt x="487" y="796"/>
                  <a:pt x="497" y="796"/>
                  <a:pt x="507" y="795"/>
                </a:cubicBezTo>
                <a:cubicBezTo>
                  <a:pt x="542" y="792"/>
                  <a:pt x="576" y="790"/>
                  <a:pt x="610" y="790"/>
                </a:cubicBezTo>
                <a:cubicBezTo>
                  <a:pt x="918" y="790"/>
                  <a:pt x="1194" y="919"/>
                  <a:pt x="1393" y="1175"/>
                </a:cubicBezTo>
                <a:cubicBezTo>
                  <a:pt x="1474" y="1263"/>
                  <a:pt x="1567" y="1300"/>
                  <a:pt x="1658" y="1300"/>
                </a:cubicBezTo>
                <a:cubicBezTo>
                  <a:pt x="1957" y="1300"/>
                  <a:pt x="2231" y="897"/>
                  <a:pt x="1964" y="605"/>
                </a:cubicBezTo>
                <a:cubicBezTo>
                  <a:pt x="1607" y="219"/>
                  <a:pt x="1112" y="0"/>
                  <a:pt x="6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33533d8eb05_0_343"/>
          <p:cNvSpPr/>
          <p:nvPr/>
        </p:nvSpPr>
        <p:spPr>
          <a:xfrm>
            <a:off x="817025" y="4227165"/>
            <a:ext cx="275599" cy="299527"/>
          </a:xfrm>
          <a:custGeom>
            <a:avLst/>
            <a:gdLst/>
            <a:ahLst/>
            <a:cxnLst/>
            <a:rect l="l" t="t" r="r" b="b"/>
            <a:pathLst>
              <a:path w="6740" h="5880" extrusionOk="0">
                <a:moveTo>
                  <a:pt x="6262" y="0"/>
                </a:moveTo>
                <a:cubicBezTo>
                  <a:pt x="6253" y="0"/>
                  <a:pt x="6243" y="1"/>
                  <a:pt x="6233" y="1"/>
                </a:cubicBezTo>
                <a:cubicBezTo>
                  <a:pt x="3193" y="128"/>
                  <a:pt x="564" y="2376"/>
                  <a:pt x="57" y="5385"/>
                </a:cubicBezTo>
                <a:cubicBezTo>
                  <a:pt x="0" y="5690"/>
                  <a:pt x="252" y="5880"/>
                  <a:pt x="483" y="5880"/>
                </a:cubicBezTo>
                <a:cubicBezTo>
                  <a:pt x="636" y="5880"/>
                  <a:pt x="780" y="5796"/>
                  <a:pt x="817" y="5607"/>
                </a:cubicBezTo>
                <a:cubicBezTo>
                  <a:pt x="1293" y="2946"/>
                  <a:pt x="3541" y="920"/>
                  <a:pt x="6233" y="793"/>
                </a:cubicBezTo>
                <a:cubicBezTo>
                  <a:pt x="6730" y="762"/>
                  <a:pt x="6739" y="0"/>
                  <a:pt x="62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23" name="Google Shape;423;g33533d8eb05_0_343"/>
          <p:cNvSpPr/>
          <p:nvPr/>
        </p:nvSpPr>
        <p:spPr>
          <a:xfrm>
            <a:off x="1157360" y="4268986"/>
            <a:ext cx="91226" cy="66273"/>
          </a:xfrm>
          <a:custGeom>
            <a:avLst/>
            <a:gdLst/>
            <a:ahLst/>
            <a:cxnLst/>
            <a:rect l="l" t="t" r="r" b="b"/>
            <a:pathLst>
              <a:path w="2231" h="1301" extrusionOk="0">
                <a:moveTo>
                  <a:pt x="608" y="1"/>
                </a:moveTo>
                <a:cubicBezTo>
                  <a:pt x="575" y="1"/>
                  <a:pt x="541" y="2"/>
                  <a:pt x="507" y="4"/>
                </a:cubicBezTo>
                <a:cubicBezTo>
                  <a:pt x="10" y="35"/>
                  <a:pt x="0" y="796"/>
                  <a:pt x="478" y="796"/>
                </a:cubicBezTo>
                <a:cubicBezTo>
                  <a:pt x="487" y="796"/>
                  <a:pt x="497" y="796"/>
                  <a:pt x="507" y="795"/>
                </a:cubicBezTo>
                <a:cubicBezTo>
                  <a:pt x="855" y="795"/>
                  <a:pt x="1172" y="922"/>
                  <a:pt x="1393" y="1175"/>
                </a:cubicBezTo>
                <a:cubicBezTo>
                  <a:pt x="1474" y="1264"/>
                  <a:pt x="1567" y="1301"/>
                  <a:pt x="1658" y="1301"/>
                </a:cubicBezTo>
                <a:cubicBezTo>
                  <a:pt x="1957" y="1301"/>
                  <a:pt x="2231" y="897"/>
                  <a:pt x="1964" y="605"/>
                </a:cubicBezTo>
                <a:cubicBezTo>
                  <a:pt x="1607" y="220"/>
                  <a:pt x="1112" y="1"/>
                  <a:pt x="6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24" name="Google Shape;424;g33533d8eb05_0_343"/>
          <p:cNvSpPr/>
          <p:nvPr/>
        </p:nvSpPr>
        <p:spPr>
          <a:xfrm rot="5399669">
            <a:off x="5565340" y="3522331"/>
            <a:ext cx="2329642" cy="3955419"/>
          </a:xfrm>
          <a:custGeom>
            <a:avLst/>
            <a:gdLst/>
            <a:ahLst/>
            <a:cxnLst/>
            <a:rect l="l" t="t" r="r" b="b"/>
            <a:pathLst>
              <a:path w="89593" h="49939" extrusionOk="0">
                <a:moveTo>
                  <a:pt x="60772" y="1"/>
                </a:moveTo>
                <a:cubicBezTo>
                  <a:pt x="40973" y="1"/>
                  <a:pt x="19382" y="1211"/>
                  <a:pt x="19382" y="1211"/>
                </a:cubicBezTo>
                <a:cubicBezTo>
                  <a:pt x="14061" y="8020"/>
                  <a:pt x="12541" y="24963"/>
                  <a:pt x="12541" y="24963"/>
                </a:cubicBezTo>
                <a:lnTo>
                  <a:pt x="0" y="28922"/>
                </a:lnTo>
                <a:cubicBezTo>
                  <a:pt x="2280" y="31645"/>
                  <a:pt x="9881" y="33577"/>
                  <a:pt x="9881" y="33577"/>
                </a:cubicBezTo>
                <a:lnTo>
                  <a:pt x="9881" y="47511"/>
                </a:lnTo>
                <a:cubicBezTo>
                  <a:pt x="13437" y="49332"/>
                  <a:pt x="23970" y="49939"/>
                  <a:pt x="36075" y="49939"/>
                </a:cubicBezTo>
                <a:cubicBezTo>
                  <a:pt x="55129" y="49939"/>
                  <a:pt x="78077" y="48435"/>
                  <a:pt x="83828" y="47796"/>
                </a:cubicBezTo>
                <a:cubicBezTo>
                  <a:pt x="85317" y="47638"/>
                  <a:pt x="86520" y="46498"/>
                  <a:pt x="86837" y="45009"/>
                </a:cubicBezTo>
                <a:cubicBezTo>
                  <a:pt x="89592" y="30917"/>
                  <a:pt x="86203" y="1211"/>
                  <a:pt x="86203" y="1211"/>
                </a:cubicBezTo>
                <a:cubicBezTo>
                  <a:pt x="80123" y="303"/>
                  <a:pt x="70672" y="1"/>
                  <a:pt x="60772"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25" name="Google Shape;425;g33533d8eb05_0_343"/>
          <p:cNvSpPr/>
          <p:nvPr/>
        </p:nvSpPr>
        <p:spPr>
          <a:xfrm>
            <a:off x="7636536" y="4664280"/>
            <a:ext cx="90162" cy="64898"/>
          </a:xfrm>
          <a:custGeom>
            <a:avLst/>
            <a:gdLst/>
            <a:ahLst/>
            <a:cxnLst/>
            <a:rect l="l" t="t" r="r" b="b"/>
            <a:pathLst>
              <a:path w="2205" h="1274" extrusionOk="0">
                <a:moveTo>
                  <a:pt x="609" y="1"/>
                </a:moveTo>
                <a:cubicBezTo>
                  <a:pt x="575" y="1"/>
                  <a:pt x="541" y="2"/>
                  <a:pt x="507" y="4"/>
                </a:cubicBezTo>
                <a:cubicBezTo>
                  <a:pt x="11" y="35"/>
                  <a:pt x="1" y="796"/>
                  <a:pt x="478" y="796"/>
                </a:cubicBezTo>
                <a:cubicBezTo>
                  <a:pt x="488" y="796"/>
                  <a:pt x="497" y="796"/>
                  <a:pt x="507" y="796"/>
                </a:cubicBezTo>
                <a:cubicBezTo>
                  <a:pt x="543" y="792"/>
                  <a:pt x="577" y="791"/>
                  <a:pt x="611" y="791"/>
                </a:cubicBezTo>
                <a:cubicBezTo>
                  <a:pt x="913" y="791"/>
                  <a:pt x="1166" y="916"/>
                  <a:pt x="1394" y="1144"/>
                </a:cubicBezTo>
                <a:cubicBezTo>
                  <a:pt x="1478" y="1235"/>
                  <a:pt x="1573" y="1274"/>
                  <a:pt x="1664" y="1274"/>
                </a:cubicBezTo>
                <a:cubicBezTo>
                  <a:pt x="1952" y="1274"/>
                  <a:pt x="2205" y="894"/>
                  <a:pt x="1964" y="605"/>
                </a:cubicBezTo>
                <a:cubicBezTo>
                  <a:pt x="1608" y="220"/>
                  <a:pt x="1113" y="1"/>
                  <a:pt x="6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26" name="Google Shape;426;g33533d8eb05_0_343"/>
          <p:cNvSpPr txBox="1"/>
          <p:nvPr/>
        </p:nvSpPr>
        <p:spPr>
          <a:xfrm>
            <a:off x="1443289" y="2734205"/>
            <a:ext cx="3503100" cy="962400"/>
          </a:xfrm>
          <a:prstGeom prst="rect">
            <a:avLst/>
          </a:prstGeom>
          <a:noFill/>
          <a:ln>
            <a:noFill/>
          </a:ln>
        </p:spPr>
        <p:txBody>
          <a:bodyPr spcFirstLastPara="1" wrap="square" lIns="91425" tIns="91425" rIns="91425" bIns="91425" anchor="ctr" anchorCtr="0">
            <a:noAutofit/>
          </a:bodyPr>
          <a:lstStyle/>
          <a:p>
            <a:pPr marL="457200" marR="0" lvl="0" indent="0" algn="l" rtl="0">
              <a:lnSpc>
                <a:spcPct val="90000"/>
              </a:lnSpc>
              <a:spcBef>
                <a:spcPts val="0"/>
              </a:spcBef>
              <a:spcAft>
                <a:spcPts val="0"/>
              </a:spcAft>
              <a:buClr>
                <a:srgbClr val="000000"/>
              </a:buClr>
              <a:buSzPts val="1600"/>
              <a:buFont typeface="Arial"/>
              <a:buNone/>
            </a:pPr>
            <a:r>
              <a:rPr lang="en-US" sz="1900" b="0" i="0" u="none" strike="noStrike" cap="none">
                <a:solidFill>
                  <a:schemeClr val="dk2"/>
                </a:solidFill>
                <a:latin typeface="Calibri"/>
                <a:ea typeface="Calibri"/>
                <a:cs typeface="Calibri"/>
                <a:sym typeface="Calibri"/>
              </a:rPr>
              <a:t>T</a:t>
            </a:r>
            <a:r>
              <a:rPr lang="en-US" sz="2100" b="0" i="0" u="none" strike="noStrike" cap="none">
                <a:solidFill>
                  <a:schemeClr val="dk2"/>
                </a:solidFill>
                <a:latin typeface="Calibri"/>
                <a:ea typeface="Calibri"/>
                <a:cs typeface="Calibri"/>
                <a:sym typeface="Calibri"/>
              </a:rPr>
              <a:t>eoria de Justicia de </a:t>
            </a:r>
            <a:r>
              <a:rPr lang="en-US" sz="2100" b="1" i="0" u="none" strike="noStrike" cap="none">
                <a:solidFill>
                  <a:schemeClr val="dk2"/>
                </a:solidFill>
                <a:latin typeface="Calibri"/>
                <a:ea typeface="Calibri"/>
                <a:cs typeface="Calibri"/>
                <a:sym typeface="Calibri"/>
              </a:rPr>
              <a:t>John Rawls: </a:t>
            </a:r>
            <a:r>
              <a:rPr lang="en-US" sz="2100" b="0" i="0" u="none" strike="noStrike" cap="none">
                <a:solidFill>
                  <a:schemeClr val="dk2"/>
                </a:solidFill>
                <a:latin typeface="Calibri"/>
                <a:ea typeface="Calibri"/>
                <a:cs typeface="Calibri"/>
                <a:sym typeface="Calibri"/>
              </a:rPr>
              <a:t>La justicia siempre es justicia social y distributiva.	Equidad: igualdad de oportunidades para el acceso a los bienes sociales básicos.</a:t>
            </a:r>
            <a:endParaRPr sz="2100" b="0" i="0" u="none" strike="noStrike" cap="none">
              <a:solidFill>
                <a:schemeClr val="dk2"/>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Arial"/>
              <a:buNone/>
            </a:pPr>
            <a:endParaRPr sz="21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2000" b="1" i="0" u="none" strike="noStrike" cap="none">
              <a:solidFill>
                <a:srgbClr val="FFFFFF"/>
              </a:solidFill>
              <a:latin typeface="Roboto"/>
              <a:ea typeface="Roboto"/>
              <a:cs typeface="Roboto"/>
              <a:sym typeface="Roboto"/>
            </a:endParaRPr>
          </a:p>
        </p:txBody>
      </p:sp>
      <p:sp>
        <p:nvSpPr>
          <p:cNvPr id="427" name="Google Shape;427;g33533d8eb05_0_343"/>
          <p:cNvSpPr txBox="1"/>
          <p:nvPr/>
        </p:nvSpPr>
        <p:spPr>
          <a:xfrm>
            <a:off x="8317884" y="1599500"/>
            <a:ext cx="25971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800" b="1" i="0" u="none" strike="noStrike" cap="none">
                <a:solidFill>
                  <a:schemeClr val="lt1"/>
                </a:solidFill>
                <a:latin typeface="Calibri"/>
                <a:ea typeface="Calibri"/>
                <a:cs typeface="Calibri"/>
                <a:sym typeface="Calibri"/>
              </a:rPr>
              <a:t>Tristam Engelhardt</a:t>
            </a:r>
            <a:r>
              <a:rPr lang="en-US" sz="1800" b="0" i="0" u="none" strike="noStrike" cap="none">
                <a:solidFill>
                  <a:schemeClr val="lt1"/>
                </a:solidFill>
                <a:latin typeface="Calibri"/>
                <a:ea typeface="Calibri"/>
                <a:cs typeface="Calibri"/>
                <a:sym typeface="Calibri"/>
              </a:rPr>
              <a:t>: La salud forma parte del azar en la vida de las personas</a:t>
            </a:r>
            <a:endParaRPr sz="1800" b="0" i="0" u="none" strike="noStrike" cap="none">
              <a:solidFill>
                <a:schemeClr val="lt1"/>
              </a:solidFill>
              <a:latin typeface="Arial"/>
              <a:ea typeface="Arial"/>
              <a:cs typeface="Arial"/>
              <a:sym typeface="Arial"/>
            </a:endParaRPr>
          </a:p>
        </p:txBody>
      </p:sp>
      <p:sp>
        <p:nvSpPr>
          <p:cNvPr id="428" name="Google Shape;428;g33533d8eb05_0_343"/>
          <p:cNvSpPr/>
          <p:nvPr/>
        </p:nvSpPr>
        <p:spPr>
          <a:xfrm>
            <a:off x="5866110" y="2181738"/>
            <a:ext cx="1880193" cy="1599290"/>
          </a:xfrm>
          <a:custGeom>
            <a:avLst/>
            <a:gdLst/>
            <a:ahLst/>
            <a:cxnLst/>
            <a:rect l="l" t="t" r="r" b="b"/>
            <a:pathLst>
              <a:path w="18590" h="24228" extrusionOk="0">
                <a:moveTo>
                  <a:pt x="9279" y="1"/>
                </a:moveTo>
                <a:cubicBezTo>
                  <a:pt x="4149" y="1"/>
                  <a:pt x="0" y="5416"/>
                  <a:pt x="0" y="12098"/>
                </a:cubicBezTo>
                <a:cubicBezTo>
                  <a:pt x="0" y="18812"/>
                  <a:pt x="4149" y="24227"/>
                  <a:pt x="9279" y="24227"/>
                </a:cubicBezTo>
                <a:cubicBezTo>
                  <a:pt x="14410" y="24227"/>
                  <a:pt x="18590" y="18812"/>
                  <a:pt x="18590" y="12098"/>
                </a:cubicBezTo>
                <a:cubicBezTo>
                  <a:pt x="18590" y="5416"/>
                  <a:pt x="14410" y="1"/>
                  <a:pt x="9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1600" b="1" i="0" u="none" strike="noStrike" cap="none">
                <a:solidFill>
                  <a:schemeClr val="dk1"/>
                </a:solidFill>
                <a:latin typeface="Fira Sans"/>
                <a:ea typeface="Fira Sans"/>
                <a:cs typeface="Fira Sans"/>
                <a:sym typeface="Fira Sans"/>
              </a:rPr>
              <a:t>Consideran al Derecho a la atención de la salud</a:t>
            </a:r>
            <a:endParaRPr sz="2600" b="1" i="0" u="none" strike="noStrike" cap="none">
              <a:solidFill>
                <a:srgbClr val="FFFFFF"/>
              </a:solidFill>
              <a:latin typeface="Fira Sans"/>
              <a:ea typeface="Fira Sans"/>
              <a:cs typeface="Fira Sans"/>
              <a:sym typeface="Fira Sans"/>
            </a:endParaRPr>
          </a:p>
        </p:txBody>
      </p:sp>
      <p:sp>
        <p:nvSpPr>
          <p:cNvPr id="429" name="Google Shape;429;g33533d8eb05_0_343"/>
          <p:cNvSpPr txBox="1"/>
          <p:nvPr/>
        </p:nvSpPr>
        <p:spPr>
          <a:xfrm>
            <a:off x="985175" y="657875"/>
            <a:ext cx="10343100" cy="641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ED3F5C"/>
                </a:solidFill>
                <a:latin typeface="Calibri"/>
                <a:ea typeface="Calibri"/>
                <a:cs typeface="Calibri"/>
                <a:sym typeface="Calibri"/>
              </a:rPr>
              <a:t>Paradigmas igualitarios: Incorporan derecho a la salud </a:t>
            </a:r>
            <a:endParaRPr sz="1700" b="0" i="0" u="none" strike="noStrike" cap="none">
              <a:solidFill>
                <a:srgbClr val="ED3F5C"/>
              </a:solidFill>
              <a:latin typeface="Arial"/>
              <a:ea typeface="Arial"/>
              <a:cs typeface="Arial"/>
              <a:sym typeface="Arial"/>
            </a:endParaRPr>
          </a:p>
        </p:txBody>
      </p:sp>
      <p:sp>
        <p:nvSpPr>
          <p:cNvPr id="430" name="Google Shape;430;g33533d8eb05_0_343"/>
          <p:cNvSpPr txBox="1"/>
          <p:nvPr/>
        </p:nvSpPr>
        <p:spPr>
          <a:xfrm>
            <a:off x="8718215" y="2043214"/>
            <a:ext cx="2891400" cy="207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a:solidFill>
                  <a:schemeClr val="lt1"/>
                </a:solidFill>
                <a:latin typeface="Calibri"/>
                <a:ea typeface="Calibri"/>
                <a:cs typeface="Calibri"/>
                <a:sym typeface="Calibri"/>
              </a:rPr>
              <a:t>Norman Daniels,</a:t>
            </a:r>
            <a:r>
              <a:rPr lang="en-US" sz="2100" b="0" i="0" u="none" strike="noStrike" cap="none">
                <a:solidFill>
                  <a:schemeClr val="lt1"/>
                </a:solidFill>
                <a:latin typeface="Calibri"/>
                <a:ea typeface="Calibri"/>
                <a:cs typeface="Calibri"/>
                <a:sym typeface="Calibri"/>
              </a:rPr>
              <a:t> la igualdad de oportunidades contiene un bien primario que es la asistencia sanitaria</a:t>
            </a:r>
            <a:endParaRPr sz="2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US" sz="1800" b="0" i="0" u="none" strike="noStrike" cap="none">
                <a:solidFill>
                  <a:schemeClr val="lt1"/>
                </a:solidFill>
                <a:latin typeface="Calibri"/>
                <a:ea typeface="Calibri"/>
                <a:cs typeface="Calibri"/>
                <a:sym typeface="Calibri"/>
              </a:rPr>
              <a:t>s</a:t>
            </a:r>
            <a:endParaRPr sz="1700" b="0" i="0" u="none" strike="noStrike" cap="none">
              <a:solidFill>
                <a:srgbClr val="000000"/>
              </a:solidFill>
              <a:latin typeface="Arial"/>
              <a:ea typeface="Arial"/>
              <a:cs typeface="Arial"/>
              <a:sym typeface="Arial"/>
            </a:endParaRPr>
          </a:p>
        </p:txBody>
      </p:sp>
      <p:grpSp>
        <p:nvGrpSpPr>
          <p:cNvPr id="431" name="Google Shape;431;g33533d8eb05_0_343"/>
          <p:cNvGrpSpPr/>
          <p:nvPr/>
        </p:nvGrpSpPr>
        <p:grpSpPr>
          <a:xfrm>
            <a:off x="7997874" y="1310618"/>
            <a:ext cx="3803687" cy="3127623"/>
            <a:chOff x="6325619" y="1391366"/>
            <a:chExt cx="2738633" cy="1627614"/>
          </a:xfrm>
        </p:grpSpPr>
        <p:sp>
          <p:nvSpPr>
            <p:cNvPr id="432" name="Google Shape;432;g33533d8eb05_0_343"/>
            <p:cNvSpPr/>
            <p:nvPr/>
          </p:nvSpPr>
          <p:spPr>
            <a:xfrm>
              <a:off x="6325619" y="1506803"/>
              <a:ext cx="2738633" cy="1424125"/>
            </a:xfrm>
            <a:custGeom>
              <a:avLst/>
              <a:gdLst/>
              <a:ahLst/>
              <a:cxnLst/>
              <a:rect l="l" t="t" r="r" b="b"/>
              <a:pathLst>
                <a:path w="89054" h="49943" extrusionOk="0">
                  <a:moveTo>
                    <a:pt x="59204" y="1"/>
                  </a:moveTo>
                  <a:cubicBezTo>
                    <a:pt x="44159" y="1"/>
                    <a:pt x="27989" y="523"/>
                    <a:pt x="23309" y="870"/>
                  </a:cubicBezTo>
                  <a:cubicBezTo>
                    <a:pt x="20585" y="1091"/>
                    <a:pt x="18179" y="2770"/>
                    <a:pt x="17102" y="5240"/>
                  </a:cubicBezTo>
                  <a:cubicBezTo>
                    <a:pt x="13618" y="13125"/>
                    <a:pt x="12573" y="24970"/>
                    <a:pt x="12573" y="24970"/>
                  </a:cubicBezTo>
                  <a:lnTo>
                    <a:pt x="1" y="28897"/>
                  </a:lnTo>
                  <a:cubicBezTo>
                    <a:pt x="2312" y="31620"/>
                    <a:pt x="9913" y="33584"/>
                    <a:pt x="9913" y="33584"/>
                  </a:cubicBezTo>
                  <a:lnTo>
                    <a:pt x="9913" y="45111"/>
                  </a:lnTo>
                  <a:cubicBezTo>
                    <a:pt x="9913" y="46694"/>
                    <a:pt x="10958" y="48056"/>
                    <a:pt x="12478" y="48468"/>
                  </a:cubicBezTo>
                  <a:cubicBezTo>
                    <a:pt x="16427" y="49555"/>
                    <a:pt x="25023" y="49943"/>
                    <a:pt x="34950" y="49943"/>
                  </a:cubicBezTo>
                  <a:cubicBezTo>
                    <a:pt x="53366" y="49943"/>
                    <a:pt x="76364" y="48609"/>
                    <a:pt x="82784" y="47930"/>
                  </a:cubicBezTo>
                  <a:cubicBezTo>
                    <a:pt x="85032" y="47676"/>
                    <a:pt x="86805" y="45966"/>
                    <a:pt x="87186" y="43749"/>
                  </a:cubicBezTo>
                  <a:cubicBezTo>
                    <a:pt x="89054" y="32000"/>
                    <a:pt x="87344" y="11510"/>
                    <a:pt x="86647" y="4036"/>
                  </a:cubicBezTo>
                  <a:cubicBezTo>
                    <a:pt x="86457" y="2358"/>
                    <a:pt x="85159" y="1028"/>
                    <a:pt x="83512" y="838"/>
                  </a:cubicBezTo>
                  <a:cubicBezTo>
                    <a:pt x="78126" y="217"/>
                    <a:pt x="68899" y="1"/>
                    <a:pt x="59204"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5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p:txBody>
        </p:sp>
        <p:sp>
          <p:nvSpPr>
            <p:cNvPr id="433" name="Google Shape;433;g33533d8eb05_0_343"/>
            <p:cNvSpPr/>
            <p:nvPr/>
          </p:nvSpPr>
          <p:spPr>
            <a:xfrm>
              <a:off x="8315324" y="1391366"/>
              <a:ext cx="713878" cy="210940"/>
            </a:xfrm>
            <a:custGeom>
              <a:avLst/>
              <a:gdLst/>
              <a:ahLst/>
              <a:cxnLst/>
              <a:rect l="l" t="t" r="r" b="b"/>
              <a:pathLst>
                <a:path w="24228" h="7159" extrusionOk="0">
                  <a:moveTo>
                    <a:pt x="478" y="1"/>
                  </a:moveTo>
                  <a:cubicBezTo>
                    <a:pt x="0" y="1"/>
                    <a:pt x="10" y="762"/>
                    <a:pt x="507" y="793"/>
                  </a:cubicBezTo>
                  <a:lnTo>
                    <a:pt x="13460" y="1775"/>
                  </a:lnTo>
                  <a:cubicBezTo>
                    <a:pt x="15581" y="1933"/>
                    <a:pt x="17672" y="2092"/>
                    <a:pt x="19793" y="2250"/>
                  </a:cubicBezTo>
                  <a:cubicBezTo>
                    <a:pt x="20902" y="2345"/>
                    <a:pt x="22644" y="2123"/>
                    <a:pt x="23150" y="3358"/>
                  </a:cubicBezTo>
                  <a:cubicBezTo>
                    <a:pt x="23530" y="4245"/>
                    <a:pt x="23340" y="5797"/>
                    <a:pt x="23404" y="6779"/>
                  </a:cubicBezTo>
                  <a:cubicBezTo>
                    <a:pt x="23435" y="7032"/>
                    <a:pt x="23649" y="7159"/>
                    <a:pt x="23847" y="7159"/>
                  </a:cubicBezTo>
                  <a:cubicBezTo>
                    <a:pt x="24045" y="7159"/>
                    <a:pt x="24227" y="7032"/>
                    <a:pt x="24195" y="6779"/>
                  </a:cubicBezTo>
                  <a:cubicBezTo>
                    <a:pt x="24100" y="5449"/>
                    <a:pt x="24195" y="3992"/>
                    <a:pt x="23910" y="2693"/>
                  </a:cubicBezTo>
                  <a:cubicBezTo>
                    <a:pt x="23815" y="2313"/>
                    <a:pt x="23784" y="2092"/>
                    <a:pt x="23499" y="1870"/>
                  </a:cubicBezTo>
                  <a:cubicBezTo>
                    <a:pt x="23149" y="1598"/>
                    <a:pt x="22478" y="1564"/>
                    <a:pt x="21858" y="1564"/>
                  </a:cubicBezTo>
                  <a:cubicBezTo>
                    <a:pt x="21653" y="1564"/>
                    <a:pt x="21455" y="1568"/>
                    <a:pt x="21275" y="1568"/>
                  </a:cubicBezTo>
                  <a:cubicBezTo>
                    <a:pt x="21110" y="1568"/>
                    <a:pt x="20961" y="1565"/>
                    <a:pt x="20839" y="1553"/>
                  </a:cubicBezTo>
                  <a:cubicBezTo>
                    <a:pt x="19445" y="1458"/>
                    <a:pt x="18020" y="1332"/>
                    <a:pt x="16627" y="1237"/>
                  </a:cubicBezTo>
                  <a:cubicBezTo>
                    <a:pt x="11243" y="825"/>
                    <a:pt x="5891" y="413"/>
                    <a:pt x="507" y="1"/>
                  </a:cubicBezTo>
                  <a:cubicBezTo>
                    <a:pt x="497" y="1"/>
                    <a:pt x="487" y="1"/>
                    <a:pt x="478"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34" name="Google Shape;434;g33533d8eb05_0_343"/>
            <p:cNvSpPr/>
            <p:nvPr/>
          </p:nvSpPr>
          <p:spPr>
            <a:xfrm>
              <a:off x="6643339" y="2966959"/>
              <a:ext cx="713889" cy="52021"/>
            </a:xfrm>
            <a:custGeom>
              <a:avLst/>
              <a:gdLst/>
              <a:ahLst/>
              <a:cxnLst/>
              <a:rect l="l" t="t" r="r" b="b"/>
              <a:pathLst>
                <a:path w="18064" h="2059" extrusionOk="0">
                  <a:moveTo>
                    <a:pt x="550" y="0"/>
                  </a:moveTo>
                  <a:cubicBezTo>
                    <a:pt x="129" y="0"/>
                    <a:pt x="0" y="657"/>
                    <a:pt x="439" y="774"/>
                  </a:cubicBezTo>
                  <a:cubicBezTo>
                    <a:pt x="3370" y="1631"/>
                    <a:pt x="6370" y="2059"/>
                    <a:pt x="9367" y="2059"/>
                  </a:cubicBezTo>
                  <a:cubicBezTo>
                    <a:pt x="12134" y="2059"/>
                    <a:pt x="14898" y="1694"/>
                    <a:pt x="17604" y="964"/>
                  </a:cubicBezTo>
                  <a:cubicBezTo>
                    <a:pt x="18063" y="821"/>
                    <a:pt x="17924" y="183"/>
                    <a:pt x="17540" y="183"/>
                  </a:cubicBezTo>
                  <a:cubicBezTo>
                    <a:pt x="17500" y="183"/>
                    <a:pt x="17458" y="189"/>
                    <a:pt x="17414" y="204"/>
                  </a:cubicBezTo>
                  <a:cubicBezTo>
                    <a:pt x="14756" y="918"/>
                    <a:pt x="12054" y="1275"/>
                    <a:pt x="9358" y="1275"/>
                  </a:cubicBezTo>
                  <a:cubicBezTo>
                    <a:pt x="6432" y="1275"/>
                    <a:pt x="3512" y="855"/>
                    <a:pt x="661" y="14"/>
                  </a:cubicBezTo>
                  <a:cubicBezTo>
                    <a:pt x="622" y="5"/>
                    <a:pt x="585" y="0"/>
                    <a:pt x="550"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grpSp>
      <p:sp>
        <p:nvSpPr>
          <p:cNvPr id="435" name="Google Shape;435;g33533d8eb05_0_343"/>
          <p:cNvSpPr txBox="1"/>
          <p:nvPr/>
        </p:nvSpPr>
        <p:spPr>
          <a:xfrm>
            <a:off x="4946501" y="4852842"/>
            <a:ext cx="3177300" cy="18471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345"/>
              </a:spcBef>
              <a:spcAft>
                <a:spcPts val="0"/>
              </a:spcAft>
              <a:buClr>
                <a:srgbClr val="000000"/>
              </a:buClr>
              <a:buSzPts val="1700"/>
              <a:buFont typeface="Arial"/>
              <a:buNone/>
            </a:pPr>
            <a:r>
              <a:rPr lang="en-US" sz="2000" b="1" i="0" u="none" strike="noStrike" cap="none">
                <a:solidFill>
                  <a:schemeClr val="dk1"/>
                </a:solidFill>
                <a:latin typeface="Calibri"/>
                <a:ea typeface="Calibri"/>
                <a:cs typeface="Calibri"/>
                <a:sym typeface="Calibri"/>
              </a:rPr>
              <a:t>Graciela Vidiella </a:t>
            </a:r>
            <a:r>
              <a:rPr lang="en-US" sz="2000" b="0" i="0" u="none" strike="noStrike" cap="none">
                <a:solidFill>
                  <a:schemeClr val="dk1"/>
                </a:solidFill>
                <a:latin typeface="Calibri"/>
                <a:ea typeface="Calibri"/>
                <a:cs typeface="Calibri"/>
                <a:sym typeface="Calibri"/>
              </a:rPr>
              <a:t>: La defensa igualitaria del derecho a la salud implica abonar razones a favor de su exclusión del juego del mercado</a:t>
            </a:r>
            <a:endParaRPr sz="2000" b="0" i="0" u="none" strike="noStrike" cap="none">
              <a:solidFill>
                <a:schemeClr val="dk1"/>
              </a:solidFill>
              <a:latin typeface="Calibri"/>
              <a:ea typeface="Calibri"/>
              <a:cs typeface="Calibri"/>
              <a:sym typeface="Calibri"/>
            </a:endParaRPr>
          </a:p>
        </p:txBody>
      </p:sp>
      <p:sp>
        <p:nvSpPr>
          <p:cNvPr id="436" name="Google Shape;436;g33533d8eb05_0_343"/>
          <p:cNvSpPr/>
          <p:nvPr/>
        </p:nvSpPr>
        <p:spPr>
          <a:xfrm>
            <a:off x="7746275" y="4596664"/>
            <a:ext cx="991470" cy="405343"/>
          </a:xfrm>
          <a:custGeom>
            <a:avLst/>
            <a:gdLst/>
            <a:ahLst/>
            <a:cxnLst/>
            <a:rect l="l" t="t" r="r" b="b"/>
            <a:pathLst>
              <a:path w="24228" h="7159" extrusionOk="0">
                <a:moveTo>
                  <a:pt x="478" y="1"/>
                </a:moveTo>
                <a:cubicBezTo>
                  <a:pt x="0" y="1"/>
                  <a:pt x="10" y="762"/>
                  <a:pt x="507" y="793"/>
                </a:cubicBezTo>
                <a:lnTo>
                  <a:pt x="13460" y="1775"/>
                </a:lnTo>
                <a:cubicBezTo>
                  <a:pt x="15581" y="1933"/>
                  <a:pt x="17672" y="2092"/>
                  <a:pt x="19793" y="2250"/>
                </a:cubicBezTo>
                <a:cubicBezTo>
                  <a:pt x="20902" y="2345"/>
                  <a:pt x="22644" y="2123"/>
                  <a:pt x="23150" y="3358"/>
                </a:cubicBezTo>
                <a:cubicBezTo>
                  <a:pt x="23530" y="4245"/>
                  <a:pt x="23340" y="5797"/>
                  <a:pt x="23404" y="6779"/>
                </a:cubicBezTo>
                <a:cubicBezTo>
                  <a:pt x="23435" y="7032"/>
                  <a:pt x="23649" y="7159"/>
                  <a:pt x="23847" y="7159"/>
                </a:cubicBezTo>
                <a:cubicBezTo>
                  <a:pt x="24045" y="7159"/>
                  <a:pt x="24227" y="7032"/>
                  <a:pt x="24195" y="6779"/>
                </a:cubicBezTo>
                <a:cubicBezTo>
                  <a:pt x="24100" y="5449"/>
                  <a:pt x="24195" y="3992"/>
                  <a:pt x="23910" y="2693"/>
                </a:cubicBezTo>
                <a:cubicBezTo>
                  <a:pt x="23815" y="2313"/>
                  <a:pt x="23784" y="2092"/>
                  <a:pt x="23499" y="1870"/>
                </a:cubicBezTo>
                <a:cubicBezTo>
                  <a:pt x="23149" y="1598"/>
                  <a:pt x="22478" y="1564"/>
                  <a:pt x="21858" y="1564"/>
                </a:cubicBezTo>
                <a:cubicBezTo>
                  <a:pt x="21653" y="1564"/>
                  <a:pt x="21455" y="1568"/>
                  <a:pt x="21275" y="1568"/>
                </a:cubicBezTo>
                <a:cubicBezTo>
                  <a:pt x="21110" y="1568"/>
                  <a:pt x="20961" y="1565"/>
                  <a:pt x="20839" y="1553"/>
                </a:cubicBezTo>
                <a:cubicBezTo>
                  <a:pt x="19445" y="1458"/>
                  <a:pt x="18020" y="1332"/>
                  <a:pt x="16627" y="1237"/>
                </a:cubicBezTo>
                <a:cubicBezTo>
                  <a:pt x="11243" y="825"/>
                  <a:pt x="5891" y="413"/>
                  <a:pt x="507" y="1"/>
                </a:cubicBezTo>
                <a:cubicBezTo>
                  <a:pt x="497" y="1"/>
                  <a:pt x="487" y="1"/>
                  <a:pt x="478"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37" name="Google Shape;437;g33533d8eb05_0_343"/>
          <p:cNvSpPr/>
          <p:nvPr/>
        </p:nvSpPr>
        <p:spPr>
          <a:xfrm>
            <a:off x="4913809" y="6613636"/>
            <a:ext cx="936212" cy="90792"/>
          </a:xfrm>
          <a:custGeom>
            <a:avLst/>
            <a:gdLst/>
            <a:ahLst/>
            <a:cxnLst/>
            <a:rect l="l" t="t" r="r" b="b"/>
            <a:pathLst>
              <a:path w="18064" h="2059" extrusionOk="0">
                <a:moveTo>
                  <a:pt x="550" y="0"/>
                </a:moveTo>
                <a:cubicBezTo>
                  <a:pt x="129" y="0"/>
                  <a:pt x="0" y="657"/>
                  <a:pt x="439" y="774"/>
                </a:cubicBezTo>
                <a:cubicBezTo>
                  <a:pt x="3370" y="1631"/>
                  <a:pt x="6370" y="2059"/>
                  <a:pt x="9367" y="2059"/>
                </a:cubicBezTo>
                <a:cubicBezTo>
                  <a:pt x="12134" y="2059"/>
                  <a:pt x="14898" y="1694"/>
                  <a:pt x="17604" y="964"/>
                </a:cubicBezTo>
                <a:cubicBezTo>
                  <a:pt x="18063" y="821"/>
                  <a:pt x="17924" y="183"/>
                  <a:pt x="17540" y="183"/>
                </a:cubicBezTo>
                <a:cubicBezTo>
                  <a:pt x="17500" y="183"/>
                  <a:pt x="17458" y="189"/>
                  <a:pt x="17414" y="204"/>
                </a:cubicBezTo>
                <a:cubicBezTo>
                  <a:pt x="14756" y="918"/>
                  <a:pt x="12054" y="1275"/>
                  <a:pt x="9358" y="1275"/>
                </a:cubicBezTo>
                <a:cubicBezTo>
                  <a:pt x="6432" y="1275"/>
                  <a:pt x="3512" y="855"/>
                  <a:pt x="661" y="14"/>
                </a:cubicBezTo>
                <a:cubicBezTo>
                  <a:pt x="622" y="5"/>
                  <a:pt x="585" y="0"/>
                  <a:pt x="550"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33533d8eb05_0_343"/>
          <p:cNvSpPr txBox="1"/>
          <p:nvPr/>
        </p:nvSpPr>
        <p:spPr>
          <a:xfrm>
            <a:off x="8665897" y="2124512"/>
            <a:ext cx="3177300" cy="15699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345"/>
              </a:spcBef>
              <a:spcAft>
                <a:spcPts val="0"/>
              </a:spcAft>
              <a:buClr>
                <a:srgbClr val="000000"/>
              </a:buClr>
              <a:buSzPts val="1700"/>
              <a:buFont typeface="Arial"/>
              <a:buNone/>
            </a:pPr>
            <a:r>
              <a:rPr lang="en-US" sz="2000" b="1" i="0" u="none" strike="noStrike" cap="none">
                <a:solidFill>
                  <a:schemeClr val="lt1"/>
                </a:solidFill>
                <a:latin typeface="Calibri"/>
                <a:ea typeface="Calibri"/>
                <a:cs typeface="Calibri"/>
                <a:sym typeface="Calibri"/>
              </a:rPr>
              <a:t>Norman Daniels</a:t>
            </a:r>
            <a:r>
              <a:rPr lang="en-US" sz="2000" b="0" i="0" u="none" strike="noStrike" cap="none">
                <a:solidFill>
                  <a:schemeClr val="lt1"/>
                </a:solidFill>
                <a:latin typeface="Calibri"/>
                <a:ea typeface="Calibri"/>
                <a:cs typeface="Calibri"/>
                <a:sym typeface="Calibri"/>
              </a:rPr>
              <a:t>: la igualdad de oportunidades contiene un bien primario que es la asistencia sanitaria</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33533d8eb05_0_383"/>
          <p:cNvSpPr/>
          <p:nvPr/>
        </p:nvSpPr>
        <p:spPr>
          <a:xfrm>
            <a:off x="6934318" y="790275"/>
            <a:ext cx="260733" cy="272686"/>
          </a:xfrm>
          <a:custGeom>
            <a:avLst/>
            <a:gdLst/>
            <a:ahLst/>
            <a:cxnLst/>
            <a:rect l="l" t="t" r="r" b="b"/>
            <a:pathLst>
              <a:path w="6753" h="5894" extrusionOk="0">
                <a:moveTo>
                  <a:pt x="6275" y="0"/>
                </a:moveTo>
                <a:cubicBezTo>
                  <a:pt x="6265" y="0"/>
                  <a:pt x="6255" y="1"/>
                  <a:pt x="6246" y="1"/>
                </a:cubicBezTo>
                <a:cubicBezTo>
                  <a:pt x="3205" y="128"/>
                  <a:pt x="577" y="2377"/>
                  <a:pt x="38" y="5385"/>
                </a:cubicBezTo>
                <a:cubicBezTo>
                  <a:pt x="0" y="5691"/>
                  <a:pt x="263" y="5894"/>
                  <a:pt x="498" y="5894"/>
                </a:cubicBezTo>
                <a:cubicBezTo>
                  <a:pt x="651" y="5894"/>
                  <a:pt x="793" y="5807"/>
                  <a:pt x="830" y="5607"/>
                </a:cubicBezTo>
                <a:cubicBezTo>
                  <a:pt x="1274" y="2947"/>
                  <a:pt x="3522" y="888"/>
                  <a:pt x="6246" y="793"/>
                </a:cubicBezTo>
                <a:cubicBezTo>
                  <a:pt x="6742" y="762"/>
                  <a:pt x="6752" y="0"/>
                  <a:pt x="62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33533d8eb05_0_383"/>
          <p:cNvSpPr/>
          <p:nvPr/>
        </p:nvSpPr>
        <p:spPr>
          <a:xfrm>
            <a:off x="6050103" y="828260"/>
            <a:ext cx="85251" cy="60191"/>
          </a:xfrm>
          <a:custGeom>
            <a:avLst/>
            <a:gdLst/>
            <a:ahLst/>
            <a:cxnLst/>
            <a:rect l="l" t="t" r="r" b="b"/>
            <a:pathLst>
              <a:path w="2208" h="1301" extrusionOk="0">
                <a:moveTo>
                  <a:pt x="609" y="1"/>
                </a:moveTo>
                <a:cubicBezTo>
                  <a:pt x="575" y="1"/>
                  <a:pt x="541" y="2"/>
                  <a:pt x="507" y="4"/>
                </a:cubicBezTo>
                <a:cubicBezTo>
                  <a:pt x="10" y="35"/>
                  <a:pt x="1" y="828"/>
                  <a:pt x="479" y="828"/>
                </a:cubicBezTo>
                <a:cubicBezTo>
                  <a:pt x="488" y="828"/>
                  <a:pt x="498" y="828"/>
                  <a:pt x="507" y="827"/>
                </a:cubicBezTo>
                <a:cubicBezTo>
                  <a:pt x="543" y="824"/>
                  <a:pt x="577" y="822"/>
                  <a:pt x="611" y="822"/>
                </a:cubicBezTo>
                <a:cubicBezTo>
                  <a:pt x="913" y="822"/>
                  <a:pt x="1166" y="948"/>
                  <a:pt x="1394" y="1176"/>
                </a:cubicBezTo>
                <a:cubicBezTo>
                  <a:pt x="1475" y="1264"/>
                  <a:pt x="1566" y="1301"/>
                  <a:pt x="1655" y="1301"/>
                </a:cubicBezTo>
                <a:cubicBezTo>
                  <a:pt x="1947" y="1301"/>
                  <a:pt x="2207" y="897"/>
                  <a:pt x="1964" y="605"/>
                </a:cubicBezTo>
                <a:cubicBezTo>
                  <a:pt x="1608" y="220"/>
                  <a:pt x="1113" y="1"/>
                  <a:pt x="6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33533d8eb05_0_383"/>
          <p:cNvSpPr/>
          <p:nvPr/>
        </p:nvSpPr>
        <p:spPr>
          <a:xfrm>
            <a:off x="817020" y="888499"/>
            <a:ext cx="260231" cy="272732"/>
          </a:xfrm>
          <a:custGeom>
            <a:avLst/>
            <a:gdLst/>
            <a:ahLst/>
            <a:cxnLst/>
            <a:rect l="l" t="t" r="r" b="b"/>
            <a:pathLst>
              <a:path w="6740" h="5895" extrusionOk="0">
                <a:moveTo>
                  <a:pt x="6233" y="0"/>
                </a:moveTo>
                <a:cubicBezTo>
                  <a:pt x="3193" y="127"/>
                  <a:pt x="564" y="2375"/>
                  <a:pt x="57" y="5416"/>
                </a:cubicBezTo>
                <a:cubicBezTo>
                  <a:pt x="0" y="5701"/>
                  <a:pt x="251" y="5894"/>
                  <a:pt x="482" y="5894"/>
                </a:cubicBezTo>
                <a:cubicBezTo>
                  <a:pt x="635" y="5894"/>
                  <a:pt x="779" y="5808"/>
                  <a:pt x="817" y="5606"/>
                </a:cubicBezTo>
                <a:cubicBezTo>
                  <a:pt x="1293" y="2945"/>
                  <a:pt x="3541" y="919"/>
                  <a:pt x="6233" y="792"/>
                </a:cubicBezTo>
                <a:cubicBezTo>
                  <a:pt x="6740" y="792"/>
                  <a:pt x="6740" y="0"/>
                  <a:pt x="62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33533d8eb05_0_383"/>
          <p:cNvSpPr/>
          <p:nvPr/>
        </p:nvSpPr>
        <p:spPr>
          <a:xfrm>
            <a:off x="1138371" y="927920"/>
            <a:ext cx="86139" cy="60191"/>
          </a:xfrm>
          <a:custGeom>
            <a:avLst/>
            <a:gdLst/>
            <a:ahLst/>
            <a:cxnLst/>
            <a:rect l="l" t="t" r="r" b="b"/>
            <a:pathLst>
              <a:path w="2231" h="1301" extrusionOk="0">
                <a:moveTo>
                  <a:pt x="608" y="0"/>
                </a:moveTo>
                <a:cubicBezTo>
                  <a:pt x="575" y="0"/>
                  <a:pt x="541" y="1"/>
                  <a:pt x="507" y="3"/>
                </a:cubicBezTo>
                <a:cubicBezTo>
                  <a:pt x="10" y="34"/>
                  <a:pt x="0" y="796"/>
                  <a:pt x="478" y="796"/>
                </a:cubicBezTo>
                <a:cubicBezTo>
                  <a:pt x="487" y="796"/>
                  <a:pt x="497" y="796"/>
                  <a:pt x="507" y="795"/>
                </a:cubicBezTo>
                <a:cubicBezTo>
                  <a:pt x="542" y="792"/>
                  <a:pt x="576" y="790"/>
                  <a:pt x="610" y="790"/>
                </a:cubicBezTo>
                <a:cubicBezTo>
                  <a:pt x="918" y="790"/>
                  <a:pt x="1194" y="919"/>
                  <a:pt x="1393" y="1175"/>
                </a:cubicBezTo>
                <a:cubicBezTo>
                  <a:pt x="1474" y="1263"/>
                  <a:pt x="1567" y="1300"/>
                  <a:pt x="1658" y="1300"/>
                </a:cubicBezTo>
                <a:cubicBezTo>
                  <a:pt x="1957" y="1300"/>
                  <a:pt x="2231" y="897"/>
                  <a:pt x="1964" y="605"/>
                </a:cubicBezTo>
                <a:cubicBezTo>
                  <a:pt x="1607" y="219"/>
                  <a:pt x="1112" y="0"/>
                  <a:pt x="6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33533d8eb05_0_383"/>
          <p:cNvSpPr/>
          <p:nvPr/>
        </p:nvSpPr>
        <p:spPr>
          <a:xfrm>
            <a:off x="817020" y="3959558"/>
            <a:ext cx="260231" cy="272038"/>
          </a:xfrm>
          <a:custGeom>
            <a:avLst/>
            <a:gdLst/>
            <a:ahLst/>
            <a:cxnLst/>
            <a:rect l="l" t="t" r="r" b="b"/>
            <a:pathLst>
              <a:path w="6740" h="5880" extrusionOk="0">
                <a:moveTo>
                  <a:pt x="6262" y="0"/>
                </a:moveTo>
                <a:cubicBezTo>
                  <a:pt x="6253" y="0"/>
                  <a:pt x="6243" y="1"/>
                  <a:pt x="6233" y="1"/>
                </a:cubicBezTo>
                <a:cubicBezTo>
                  <a:pt x="3193" y="128"/>
                  <a:pt x="564" y="2376"/>
                  <a:pt x="57" y="5385"/>
                </a:cubicBezTo>
                <a:cubicBezTo>
                  <a:pt x="0" y="5690"/>
                  <a:pt x="252" y="5880"/>
                  <a:pt x="483" y="5880"/>
                </a:cubicBezTo>
                <a:cubicBezTo>
                  <a:pt x="636" y="5880"/>
                  <a:pt x="780" y="5796"/>
                  <a:pt x="817" y="5607"/>
                </a:cubicBezTo>
                <a:cubicBezTo>
                  <a:pt x="1293" y="2946"/>
                  <a:pt x="3541" y="920"/>
                  <a:pt x="6233" y="793"/>
                </a:cubicBezTo>
                <a:cubicBezTo>
                  <a:pt x="6730" y="762"/>
                  <a:pt x="6739" y="0"/>
                  <a:pt x="62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33533d8eb05_0_383"/>
          <p:cNvSpPr/>
          <p:nvPr/>
        </p:nvSpPr>
        <p:spPr>
          <a:xfrm>
            <a:off x="1138371" y="3997542"/>
            <a:ext cx="86139" cy="60191"/>
          </a:xfrm>
          <a:custGeom>
            <a:avLst/>
            <a:gdLst/>
            <a:ahLst/>
            <a:cxnLst/>
            <a:rect l="l" t="t" r="r" b="b"/>
            <a:pathLst>
              <a:path w="2231" h="1301" extrusionOk="0">
                <a:moveTo>
                  <a:pt x="608" y="1"/>
                </a:moveTo>
                <a:cubicBezTo>
                  <a:pt x="575" y="1"/>
                  <a:pt x="541" y="2"/>
                  <a:pt x="507" y="4"/>
                </a:cubicBezTo>
                <a:cubicBezTo>
                  <a:pt x="10" y="35"/>
                  <a:pt x="0" y="796"/>
                  <a:pt x="478" y="796"/>
                </a:cubicBezTo>
                <a:cubicBezTo>
                  <a:pt x="487" y="796"/>
                  <a:pt x="497" y="796"/>
                  <a:pt x="507" y="795"/>
                </a:cubicBezTo>
                <a:cubicBezTo>
                  <a:pt x="855" y="795"/>
                  <a:pt x="1172" y="922"/>
                  <a:pt x="1393" y="1175"/>
                </a:cubicBezTo>
                <a:cubicBezTo>
                  <a:pt x="1474" y="1264"/>
                  <a:pt x="1567" y="1301"/>
                  <a:pt x="1658" y="1301"/>
                </a:cubicBezTo>
                <a:cubicBezTo>
                  <a:pt x="1957" y="1301"/>
                  <a:pt x="2231" y="897"/>
                  <a:pt x="1964" y="605"/>
                </a:cubicBezTo>
                <a:cubicBezTo>
                  <a:pt x="1607" y="220"/>
                  <a:pt x="1112" y="1"/>
                  <a:pt x="6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33533d8eb05_0_383"/>
          <p:cNvSpPr txBox="1"/>
          <p:nvPr/>
        </p:nvSpPr>
        <p:spPr>
          <a:xfrm>
            <a:off x="985175" y="657875"/>
            <a:ext cx="10343100" cy="109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0" i="0" u="none" strike="noStrike" cap="none">
                <a:solidFill>
                  <a:srgbClr val="ED3F5C"/>
                </a:solidFill>
                <a:latin typeface="Calibri"/>
                <a:ea typeface="Calibri"/>
                <a:cs typeface="Calibri"/>
                <a:sym typeface="Calibri"/>
              </a:rPr>
              <a:t>El derecho se materializa en la </a:t>
            </a:r>
            <a:r>
              <a:rPr lang="en-US" sz="3300" b="1" i="0" u="none" strike="noStrike" cap="none">
                <a:solidFill>
                  <a:srgbClr val="ED3F5C"/>
                </a:solidFill>
                <a:latin typeface="Calibri"/>
                <a:ea typeface="Calibri"/>
                <a:cs typeface="Calibri"/>
                <a:sym typeface="Calibri"/>
              </a:rPr>
              <a:t>cobertura - acceso y utilización</a:t>
            </a:r>
            <a:r>
              <a:rPr lang="en-US" sz="3300" b="0" i="0" u="none" strike="noStrike" cap="none">
                <a:solidFill>
                  <a:srgbClr val="ED3F5C"/>
                </a:solidFill>
                <a:latin typeface="Calibri"/>
                <a:ea typeface="Calibri"/>
                <a:cs typeface="Calibri"/>
                <a:sym typeface="Calibri"/>
              </a:rPr>
              <a:t> </a:t>
            </a:r>
            <a:endParaRPr sz="1700" b="0" i="0" u="none" strike="noStrike" cap="none">
              <a:solidFill>
                <a:srgbClr val="ED3F5C"/>
              </a:solidFill>
              <a:latin typeface="Arial"/>
              <a:ea typeface="Arial"/>
              <a:cs typeface="Arial"/>
              <a:sym typeface="Arial"/>
            </a:endParaRPr>
          </a:p>
        </p:txBody>
      </p:sp>
      <p:sp>
        <p:nvSpPr>
          <p:cNvPr id="451" name="Google Shape;451;g33533d8eb05_0_383"/>
          <p:cNvSpPr/>
          <p:nvPr/>
        </p:nvSpPr>
        <p:spPr>
          <a:xfrm>
            <a:off x="9624499" y="2685678"/>
            <a:ext cx="90818" cy="187183"/>
          </a:xfrm>
          <a:custGeom>
            <a:avLst/>
            <a:gdLst/>
            <a:ahLst/>
            <a:cxnLst/>
            <a:rect l="l" t="t" r="r" b="b"/>
            <a:pathLst>
              <a:path w="2154" h="4308" extrusionOk="0">
                <a:moveTo>
                  <a:pt x="0" y="1"/>
                </a:moveTo>
                <a:lnTo>
                  <a:pt x="2154" y="2154"/>
                </a:lnTo>
                <a:lnTo>
                  <a:pt x="0" y="4308"/>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33533d8eb05_0_383"/>
          <p:cNvSpPr/>
          <p:nvPr/>
        </p:nvSpPr>
        <p:spPr>
          <a:xfrm>
            <a:off x="8946169" y="2758631"/>
            <a:ext cx="622234" cy="41321"/>
          </a:xfrm>
          <a:custGeom>
            <a:avLst/>
            <a:gdLst/>
            <a:ahLst/>
            <a:cxnLst/>
            <a:rect l="l" t="t" r="r" b="b"/>
            <a:pathLst>
              <a:path w="14758" h="951" extrusionOk="0">
                <a:moveTo>
                  <a:pt x="665" y="950"/>
                </a:moveTo>
                <a:lnTo>
                  <a:pt x="634" y="950"/>
                </a:lnTo>
                <a:cubicBezTo>
                  <a:pt x="0" y="950"/>
                  <a:pt x="0" y="0"/>
                  <a:pt x="634" y="0"/>
                </a:cubicBezTo>
                <a:cubicBezTo>
                  <a:pt x="887" y="0"/>
                  <a:pt x="1140" y="222"/>
                  <a:pt x="1140" y="475"/>
                </a:cubicBezTo>
                <a:cubicBezTo>
                  <a:pt x="1140" y="728"/>
                  <a:pt x="919" y="950"/>
                  <a:pt x="665" y="950"/>
                </a:cubicBezTo>
                <a:close/>
                <a:moveTo>
                  <a:pt x="2945" y="950"/>
                </a:moveTo>
                <a:lnTo>
                  <a:pt x="2914" y="950"/>
                </a:lnTo>
                <a:cubicBezTo>
                  <a:pt x="2629" y="950"/>
                  <a:pt x="2439" y="728"/>
                  <a:pt x="2439" y="475"/>
                </a:cubicBezTo>
                <a:cubicBezTo>
                  <a:pt x="2439" y="222"/>
                  <a:pt x="2629" y="0"/>
                  <a:pt x="2914" y="0"/>
                </a:cubicBezTo>
                <a:cubicBezTo>
                  <a:pt x="3167" y="0"/>
                  <a:pt x="3389" y="190"/>
                  <a:pt x="3389" y="475"/>
                </a:cubicBezTo>
                <a:cubicBezTo>
                  <a:pt x="3389" y="728"/>
                  <a:pt x="3199" y="950"/>
                  <a:pt x="2945" y="950"/>
                </a:cubicBezTo>
                <a:close/>
                <a:moveTo>
                  <a:pt x="5194" y="950"/>
                </a:moveTo>
                <a:lnTo>
                  <a:pt x="5162" y="950"/>
                </a:lnTo>
                <a:cubicBezTo>
                  <a:pt x="4909" y="950"/>
                  <a:pt x="4687" y="728"/>
                  <a:pt x="4687" y="475"/>
                </a:cubicBezTo>
                <a:cubicBezTo>
                  <a:pt x="4687" y="222"/>
                  <a:pt x="4909" y="0"/>
                  <a:pt x="5162" y="0"/>
                </a:cubicBezTo>
                <a:lnTo>
                  <a:pt x="5194" y="0"/>
                </a:lnTo>
                <a:cubicBezTo>
                  <a:pt x="5479" y="0"/>
                  <a:pt x="5701" y="190"/>
                  <a:pt x="5701" y="475"/>
                </a:cubicBezTo>
                <a:cubicBezTo>
                  <a:pt x="5701" y="728"/>
                  <a:pt x="5479" y="950"/>
                  <a:pt x="5194" y="950"/>
                </a:cubicBezTo>
                <a:close/>
                <a:moveTo>
                  <a:pt x="7474" y="950"/>
                </a:moveTo>
                <a:lnTo>
                  <a:pt x="7442" y="950"/>
                </a:lnTo>
                <a:cubicBezTo>
                  <a:pt x="7189" y="950"/>
                  <a:pt x="6967" y="728"/>
                  <a:pt x="6967" y="475"/>
                </a:cubicBezTo>
                <a:cubicBezTo>
                  <a:pt x="6967" y="222"/>
                  <a:pt x="7189" y="0"/>
                  <a:pt x="7442" y="0"/>
                </a:cubicBezTo>
                <a:lnTo>
                  <a:pt x="7474" y="0"/>
                </a:lnTo>
                <a:cubicBezTo>
                  <a:pt x="7727" y="0"/>
                  <a:pt x="7949" y="190"/>
                  <a:pt x="7949" y="475"/>
                </a:cubicBezTo>
                <a:cubicBezTo>
                  <a:pt x="7949" y="728"/>
                  <a:pt x="7727" y="950"/>
                  <a:pt x="7474" y="950"/>
                </a:cubicBezTo>
                <a:close/>
                <a:moveTo>
                  <a:pt x="9754" y="950"/>
                </a:moveTo>
                <a:lnTo>
                  <a:pt x="9691" y="950"/>
                </a:lnTo>
                <a:cubicBezTo>
                  <a:pt x="9438" y="950"/>
                  <a:pt x="9216" y="728"/>
                  <a:pt x="9216" y="475"/>
                </a:cubicBezTo>
                <a:cubicBezTo>
                  <a:pt x="9216" y="222"/>
                  <a:pt x="9438" y="0"/>
                  <a:pt x="9691" y="0"/>
                </a:cubicBezTo>
                <a:cubicBezTo>
                  <a:pt x="9976" y="0"/>
                  <a:pt x="10198" y="190"/>
                  <a:pt x="10198" y="475"/>
                </a:cubicBezTo>
                <a:cubicBezTo>
                  <a:pt x="10198" y="728"/>
                  <a:pt x="10008" y="950"/>
                  <a:pt x="9754" y="950"/>
                </a:cubicBezTo>
                <a:close/>
                <a:moveTo>
                  <a:pt x="12003" y="950"/>
                </a:moveTo>
                <a:lnTo>
                  <a:pt x="11971" y="950"/>
                </a:lnTo>
                <a:cubicBezTo>
                  <a:pt x="11718" y="950"/>
                  <a:pt x="11496" y="728"/>
                  <a:pt x="11496" y="475"/>
                </a:cubicBezTo>
                <a:cubicBezTo>
                  <a:pt x="11496" y="222"/>
                  <a:pt x="11718" y="0"/>
                  <a:pt x="11971" y="0"/>
                </a:cubicBezTo>
                <a:cubicBezTo>
                  <a:pt x="12224" y="0"/>
                  <a:pt x="12478" y="190"/>
                  <a:pt x="12478" y="475"/>
                </a:cubicBezTo>
                <a:cubicBezTo>
                  <a:pt x="12478" y="728"/>
                  <a:pt x="12288" y="950"/>
                  <a:pt x="12003" y="950"/>
                </a:cubicBezTo>
                <a:close/>
                <a:moveTo>
                  <a:pt x="14283" y="950"/>
                </a:moveTo>
                <a:lnTo>
                  <a:pt x="14251" y="950"/>
                </a:lnTo>
                <a:cubicBezTo>
                  <a:pt x="13966" y="950"/>
                  <a:pt x="13776" y="728"/>
                  <a:pt x="13776" y="475"/>
                </a:cubicBezTo>
                <a:cubicBezTo>
                  <a:pt x="13776" y="222"/>
                  <a:pt x="13966" y="0"/>
                  <a:pt x="14251" y="0"/>
                </a:cubicBezTo>
                <a:lnTo>
                  <a:pt x="14283" y="0"/>
                </a:lnTo>
                <a:cubicBezTo>
                  <a:pt x="14536" y="0"/>
                  <a:pt x="14758" y="190"/>
                  <a:pt x="14758" y="475"/>
                </a:cubicBezTo>
                <a:cubicBezTo>
                  <a:pt x="14758" y="728"/>
                  <a:pt x="14536" y="950"/>
                  <a:pt x="14283" y="95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33533d8eb05_0_383"/>
          <p:cNvSpPr/>
          <p:nvPr/>
        </p:nvSpPr>
        <p:spPr>
          <a:xfrm>
            <a:off x="7540094" y="2685678"/>
            <a:ext cx="90860" cy="18718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33533d8eb05_0_383"/>
          <p:cNvSpPr/>
          <p:nvPr/>
        </p:nvSpPr>
        <p:spPr>
          <a:xfrm>
            <a:off x="6861764" y="2758631"/>
            <a:ext cx="622276" cy="41321"/>
          </a:xfrm>
          <a:custGeom>
            <a:avLst/>
            <a:gdLst/>
            <a:ahLst/>
            <a:cxnLst/>
            <a:rect l="l" t="t" r="r" b="b"/>
            <a:pathLst>
              <a:path w="14759" h="951" extrusionOk="0">
                <a:moveTo>
                  <a:pt x="666" y="950"/>
                </a:moveTo>
                <a:lnTo>
                  <a:pt x="634" y="950"/>
                </a:lnTo>
                <a:cubicBezTo>
                  <a:pt x="1" y="950"/>
                  <a:pt x="1" y="0"/>
                  <a:pt x="634" y="0"/>
                </a:cubicBezTo>
                <a:cubicBezTo>
                  <a:pt x="888" y="0"/>
                  <a:pt x="1141" y="222"/>
                  <a:pt x="1141" y="475"/>
                </a:cubicBezTo>
                <a:cubicBezTo>
                  <a:pt x="1141" y="728"/>
                  <a:pt x="919" y="950"/>
                  <a:pt x="666" y="950"/>
                </a:cubicBezTo>
                <a:close/>
                <a:moveTo>
                  <a:pt x="2946" y="950"/>
                </a:moveTo>
                <a:lnTo>
                  <a:pt x="2914" y="950"/>
                </a:lnTo>
                <a:cubicBezTo>
                  <a:pt x="2629" y="950"/>
                  <a:pt x="2408" y="728"/>
                  <a:pt x="2408" y="475"/>
                </a:cubicBezTo>
                <a:cubicBezTo>
                  <a:pt x="2408" y="222"/>
                  <a:pt x="2629" y="0"/>
                  <a:pt x="2914" y="0"/>
                </a:cubicBezTo>
                <a:cubicBezTo>
                  <a:pt x="3168" y="0"/>
                  <a:pt x="3389" y="190"/>
                  <a:pt x="3389" y="475"/>
                </a:cubicBezTo>
                <a:cubicBezTo>
                  <a:pt x="3389" y="728"/>
                  <a:pt x="3199" y="950"/>
                  <a:pt x="2946" y="950"/>
                </a:cubicBezTo>
                <a:close/>
                <a:moveTo>
                  <a:pt x="5195" y="950"/>
                </a:moveTo>
                <a:lnTo>
                  <a:pt x="5163" y="950"/>
                </a:lnTo>
                <a:cubicBezTo>
                  <a:pt x="4909" y="950"/>
                  <a:pt x="4688" y="728"/>
                  <a:pt x="4688" y="475"/>
                </a:cubicBezTo>
                <a:cubicBezTo>
                  <a:pt x="4688" y="222"/>
                  <a:pt x="4909" y="0"/>
                  <a:pt x="5163" y="0"/>
                </a:cubicBezTo>
                <a:lnTo>
                  <a:pt x="5195" y="0"/>
                </a:lnTo>
                <a:cubicBezTo>
                  <a:pt x="5480" y="0"/>
                  <a:pt x="5670" y="190"/>
                  <a:pt x="5670" y="475"/>
                </a:cubicBezTo>
                <a:cubicBezTo>
                  <a:pt x="5670" y="728"/>
                  <a:pt x="5448" y="950"/>
                  <a:pt x="5195" y="950"/>
                </a:cubicBezTo>
                <a:close/>
                <a:moveTo>
                  <a:pt x="7475" y="950"/>
                </a:moveTo>
                <a:lnTo>
                  <a:pt x="7443" y="950"/>
                </a:lnTo>
                <a:cubicBezTo>
                  <a:pt x="7158" y="950"/>
                  <a:pt x="6968" y="728"/>
                  <a:pt x="6968" y="475"/>
                </a:cubicBezTo>
                <a:cubicBezTo>
                  <a:pt x="6968" y="222"/>
                  <a:pt x="7158" y="0"/>
                  <a:pt x="7443" y="0"/>
                </a:cubicBezTo>
                <a:lnTo>
                  <a:pt x="7475" y="0"/>
                </a:lnTo>
                <a:cubicBezTo>
                  <a:pt x="7728" y="0"/>
                  <a:pt x="7950" y="190"/>
                  <a:pt x="7950" y="475"/>
                </a:cubicBezTo>
                <a:cubicBezTo>
                  <a:pt x="7950" y="728"/>
                  <a:pt x="7728" y="950"/>
                  <a:pt x="7475" y="950"/>
                </a:cubicBezTo>
                <a:close/>
                <a:moveTo>
                  <a:pt x="9723" y="950"/>
                </a:moveTo>
                <a:lnTo>
                  <a:pt x="9692" y="950"/>
                </a:lnTo>
                <a:cubicBezTo>
                  <a:pt x="9438" y="950"/>
                  <a:pt x="9216" y="728"/>
                  <a:pt x="9216" y="475"/>
                </a:cubicBezTo>
                <a:cubicBezTo>
                  <a:pt x="9216" y="222"/>
                  <a:pt x="9438" y="0"/>
                  <a:pt x="9692" y="0"/>
                </a:cubicBezTo>
                <a:cubicBezTo>
                  <a:pt x="9977" y="0"/>
                  <a:pt x="10198" y="190"/>
                  <a:pt x="10198" y="475"/>
                </a:cubicBezTo>
                <a:cubicBezTo>
                  <a:pt x="10198" y="728"/>
                  <a:pt x="10008" y="950"/>
                  <a:pt x="9723" y="950"/>
                </a:cubicBezTo>
                <a:close/>
                <a:moveTo>
                  <a:pt x="12003" y="950"/>
                </a:moveTo>
                <a:lnTo>
                  <a:pt x="11972" y="950"/>
                </a:lnTo>
                <a:cubicBezTo>
                  <a:pt x="11718" y="950"/>
                  <a:pt x="11497" y="728"/>
                  <a:pt x="11497" y="475"/>
                </a:cubicBezTo>
                <a:cubicBezTo>
                  <a:pt x="11497" y="222"/>
                  <a:pt x="11718" y="0"/>
                  <a:pt x="11972" y="0"/>
                </a:cubicBezTo>
                <a:cubicBezTo>
                  <a:pt x="12225" y="0"/>
                  <a:pt x="12478" y="190"/>
                  <a:pt x="12478" y="475"/>
                </a:cubicBezTo>
                <a:cubicBezTo>
                  <a:pt x="12478" y="728"/>
                  <a:pt x="12257" y="950"/>
                  <a:pt x="12003" y="950"/>
                </a:cubicBezTo>
                <a:close/>
                <a:moveTo>
                  <a:pt x="14284" y="950"/>
                </a:moveTo>
                <a:lnTo>
                  <a:pt x="14252" y="950"/>
                </a:lnTo>
                <a:cubicBezTo>
                  <a:pt x="13967" y="950"/>
                  <a:pt x="13777" y="728"/>
                  <a:pt x="13777" y="475"/>
                </a:cubicBezTo>
                <a:cubicBezTo>
                  <a:pt x="13777" y="222"/>
                  <a:pt x="13967" y="0"/>
                  <a:pt x="14252" y="0"/>
                </a:cubicBezTo>
                <a:lnTo>
                  <a:pt x="14284" y="0"/>
                </a:lnTo>
                <a:cubicBezTo>
                  <a:pt x="14537" y="0"/>
                  <a:pt x="14759" y="190"/>
                  <a:pt x="14759" y="475"/>
                </a:cubicBezTo>
                <a:cubicBezTo>
                  <a:pt x="14759" y="728"/>
                  <a:pt x="14537" y="950"/>
                  <a:pt x="14284" y="95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33533d8eb05_0_383"/>
          <p:cNvSpPr/>
          <p:nvPr/>
        </p:nvSpPr>
        <p:spPr>
          <a:xfrm>
            <a:off x="5441016" y="2685678"/>
            <a:ext cx="90860" cy="18718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33533d8eb05_0_383"/>
          <p:cNvSpPr/>
          <p:nvPr/>
        </p:nvSpPr>
        <p:spPr>
          <a:xfrm>
            <a:off x="4762729" y="2758631"/>
            <a:ext cx="622234" cy="41321"/>
          </a:xfrm>
          <a:custGeom>
            <a:avLst/>
            <a:gdLst/>
            <a:ahLst/>
            <a:cxnLst/>
            <a:rect l="l" t="t" r="r" b="b"/>
            <a:pathLst>
              <a:path w="14758" h="951" extrusionOk="0">
                <a:moveTo>
                  <a:pt x="665" y="950"/>
                </a:moveTo>
                <a:lnTo>
                  <a:pt x="633" y="950"/>
                </a:lnTo>
                <a:cubicBezTo>
                  <a:pt x="0" y="950"/>
                  <a:pt x="0" y="0"/>
                  <a:pt x="633" y="0"/>
                </a:cubicBezTo>
                <a:cubicBezTo>
                  <a:pt x="887" y="0"/>
                  <a:pt x="1140" y="222"/>
                  <a:pt x="1140" y="475"/>
                </a:cubicBezTo>
                <a:cubicBezTo>
                  <a:pt x="1140" y="728"/>
                  <a:pt x="918" y="950"/>
                  <a:pt x="665" y="950"/>
                </a:cubicBezTo>
                <a:close/>
                <a:moveTo>
                  <a:pt x="2945" y="950"/>
                </a:moveTo>
                <a:lnTo>
                  <a:pt x="2914" y="950"/>
                </a:lnTo>
                <a:cubicBezTo>
                  <a:pt x="2629" y="950"/>
                  <a:pt x="2439" y="728"/>
                  <a:pt x="2439" y="475"/>
                </a:cubicBezTo>
                <a:cubicBezTo>
                  <a:pt x="2439" y="222"/>
                  <a:pt x="2629" y="0"/>
                  <a:pt x="2914" y="0"/>
                </a:cubicBezTo>
                <a:cubicBezTo>
                  <a:pt x="3167" y="0"/>
                  <a:pt x="3389" y="190"/>
                  <a:pt x="3389" y="475"/>
                </a:cubicBezTo>
                <a:cubicBezTo>
                  <a:pt x="3389" y="728"/>
                  <a:pt x="3199" y="950"/>
                  <a:pt x="2945" y="950"/>
                </a:cubicBezTo>
                <a:close/>
                <a:moveTo>
                  <a:pt x="5194" y="950"/>
                </a:moveTo>
                <a:lnTo>
                  <a:pt x="5162" y="950"/>
                </a:lnTo>
                <a:cubicBezTo>
                  <a:pt x="4909" y="950"/>
                  <a:pt x="4687" y="728"/>
                  <a:pt x="4687" y="475"/>
                </a:cubicBezTo>
                <a:cubicBezTo>
                  <a:pt x="4687" y="222"/>
                  <a:pt x="4909" y="0"/>
                  <a:pt x="5162" y="0"/>
                </a:cubicBezTo>
                <a:lnTo>
                  <a:pt x="5194" y="0"/>
                </a:lnTo>
                <a:cubicBezTo>
                  <a:pt x="5479" y="0"/>
                  <a:pt x="5669" y="190"/>
                  <a:pt x="5669" y="475"/>
                </a:cubicBezTo>
                <a:cubicBezTo>
                  <a:pt x="5669" y="728"/>
                  <a:pt x="5479" y="950"/>
                  <a:pt x="5194" y="950"/>
                </a:cubicBezTo>
                <a:close/>
                <a:moveTo>
                  <a:pt x="7474" y="950"/>
                </a:moveTo>
                <a:lnTo>
                  <a:pt x="7442" y="950"/>
                </a:lnTo>
                <a:cubicBezTo>
                  <a:pt x="7189" y="950"/>
                  <a:pt x="6967" y="728"/>
                  <a:pt x="6967" y="475"/>
                </a:cubicBezTo>
                <a:cubicBezTo>
                  <a:pt x="6967" y="222"/>
                  <a:pt x="7189" y="0"/>
                  <a:pt x="7442" y="0"/>
                </a:cubicBezTo>
                <a:lnTo>
                  <a:pt x="7474" y="0"/>
                </a:lnTo>
                <a:cubicBezTo>
                  <a:pt x="7727" y="0"/>
                  <a:pt x="7949" y="190"/>
                  <a:pt x="7949" y="475"/>
                </a:cubicBezTo>
                <a:cubicBezTo>
                  <a:pt x="7949" y="728"/>
                  <a:pt x="7727" y="950"/>
                  <a:pt x="7474" y="950"/>
                </a:cubicBezTo>
                <a:close/>
                <a:moveTo>
                  <a:pt x="9754" y="950"/>
                </a:moveTo>
                <a:lnTo>
                  <a:pt x="9722" y="950"/>
                </a:lnTo>
                <a:cubicBezTo>
                  <a:pt x="9437" y="950"/>
                  <a:pt x="9216" y="728"/>
                  <a:pt x="9216" y="475"/>
                </a:cubicBezTo>
                <a:cubicBezTo>
                  <a:pt x="9216" y="222"/>
                  <a:pt x="9437" y="0"/>
                  <a:pt x="9722" y="0"/>
                </a:cubicBezTo>
                <a:cubicBezTo>
                  <a:pt x="9976" y="0"/>
                  <a:pt x="10197" y="190"/>
                  <a:pt x="10197" y="475"/>
                </a:cubicBezTo>
                <a:cubicBezTo>
                  <a:pt x="10197" y="728"/>
                  <a:pt x="10007" y="950"/>
                  <a:pt x="9754" y="950"/>
                </a:cubicBezTo>
                <a:close/>
                <a:moveTo>
                  <a:pt x="12003" y="950"/>
                </a:moveTo>
                <a:lnTo>
                  <a:pt x="11971" y="950"/>
                </a:lnTo>
                <a:cubicBezTo>
                  <a:pt x="11718" y="950"/>
                  <a:pt x="11496" y="728"/>
                  <a:pt x="11496" y="475"/>
                </a:cubicBezTo>
                <a:cubicBezTo>
                  <a:pt x="11496" y="222"/>
                  <a:pt x="11718" y="0"/>
                  <a:pt x="11971" y="0"/>
                </a:cubicBezTo>
                <a:cubicBezTo>
                  <a:pt x="12256" y="0"/>
                  <a:pt x="12478" y="190"/>
                  <a:pt x="12478" y="475"/>
                </a:cubicBezTo>
                <a:cubicBezTo>
                  <a:pt x="12478" y="728"/>
                  <a:pt x="12256" y="950"/>
                  <a:pt x="12003" y="950"/>
                </a:cubicBezTo>
                <a:close/>
                <a:moveTo>
                  <a:pt x="14283" y="950"/>
                </a:moveTo>
                <a:lnTo>
                  <a:pt x="14251" y="950"/>
                </a:lnTo>
                <a:cubicBezTo>
                  <a:pt x="13966" y="950"/>
                  <a:pt x="13776" y="728"/>
                  <a:pt x="13776" y="475"/>
                </a:cubicBezTo>
                <a:cubicBezTo>
                  <a:pt x="13776" y="222"/>
                  <a:pt x="13966" y="0"/>
                  <a:pt x="14251" y="0"/>
                </a:cubicBezTo>
                <a:lnTo>
                  <a:pt x="14283" y="0"/>
                </a:lnTo>
                <a:cubicBezTo>
                  <a:pt x="14536" y="0"/>
                  <a:pt x="14758" y="190"/>
                  <a:pt x="14758" y="475"/>
                </a:cubicBezTo>
                <a:cubicBezTo>
                  <a:pt x="14758" y="728"/>
                  <a:pt x="14536" y="950"/>
                  <a:pt x="14283" y="95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33533d8eb05_0_383"/>
          <p:cNvSpPr/>
          <p:nvPr/>
        </p:nvSpPr>
        <p:spPr>
          <a:xfrm>
            <a:off x="3327266" y="2685678"/>
            <a:ext cx="90860" cy="18718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33533d8eb05_0_383"/>
          <p:cNvSpPr/>
          <p:nvPr/>
        </p:nvSpPr>
        <p:spPr>
          <a:xfrm>
            <a:off x="2648936" y="2758631"/>
            <a:ext cx="622276" cy="41321"/>
          </a:xfrm>
          <a:custGeom>
            <a:avLst/>
            <a:gdLst/>
            <a:ahLst/>
            <a:cxnLst/>
            <a:rect l="l" t="t" r="r" b="b"/>
            <a:pathLst>
              <a:path w="14759" h="951" extrusionOk="0">
                <a:moveTo>
                  <a:pt x="666" y="950"/>
                </a:moveTo>
                <a:lnTo>
                  <a:pt x="634" y="950"/>
                </a:lnTo>
                <a:cubicBezTo>
                  <a:pt x="1" y="950"/>
                  <a:pt x="1" y="0"/>
                  <a:pt x="634" y="0"/>
                </a:cubicBezTo>
                <a:cubicBezTo>
                  <a:pt x="919" y="0"/>
                  <a:pt x="1141" y="222"/>
                  <a:pt x="1141" y="475"/>
                </a:cubicBezTo>
                <a:cubicBezTo>
                  <a:pt x="1141" y="728"/>
                  <a:pt x="951" y="950"/>
                  <a:pt x="666" y="950"/>
                </a:cubicBezTo>
                <a:close/>
                <a:moveTo>
                  <a:pt x="2946" y="950"/>
                </a:moveTo>
                <a:lnTo>
                  <a:pt x="2914" y="950"/>
                </a:lnTo>
                <a:cubicBezTo>
                  <a:pt x="2629" y="950"/>
                  <a:pt x="2439" y="728"/>
                  <a:pt x="2439" y="475"/>
                </a:cubicBezTo>
                <a:cubicBezTo>
                  <a:pt x="2439" y="222"/>
                  <a:pt x="2629" y="0"/>
                  <a:pt x="2914" y="0"/>
                </a:cubicBezTo>
                <a:cubicBezTo>
                  <a:pt x="3168" y="0"/>
                  <a:pt x="3389" y="190"/>
                  <a:pt x="3389" y="475"/>
                </a:cubicBezTo>
                <a:cubicBezTo>
                  <a:pt x="3389" y="728"/>
                  <a:pt x="3199" y="950"/>
                  <a:pt x="2946" y="950"/>
                </a:cubicBezTo>
                <a:close/>
                <a:moveTo>
                  <a:pt x="5195" y="950"/>
                </a:moveTo>
                <a:lnTo>
                  <a:pt x="5163" y="950"/>
                </a:lnTo>
                <a:cubicBezTo>
                  <a:pt x="4910" y="950"/>
                  <a:pt x="4688" y="728"/>
                  <a:pt x="4688" y="475"/>
                </a:cubicBezTo>
                <a:cubicBezTo>
                  <a:pt x="4688" y="222"/>
                  <a:pt x="4910" y="0"/>
                  <a:pt x="5163" y="0"/>
                </a:cubicBezTo>
                <a:lnTo>
                  <a:pt x="5195" y="0"/>
                </a:lnTo>
                <a:cubicBezTo>
                  <a:pt x="5480" y="0"/>
                  <a:pt x="5701" y="190"/>
                  <a:pt x="5701" y="475"/>
                </a:cubicBezTo>
                <a:cubicBezTo>
                  <a:pt x="5701" y="728"/>
                  <a:pt x="5480" y="950"/>
                  <a:pt x="5195" y="950"/>
                </a:cubicBezTo>
                <a:close/>
                <a:moveTo>
                  <a:pt x="7475" y="950"/>
                </a:moveTo>
                <a:lnTo>
                  <a:pt x="7443" y="950"/>
                </a:lnTo>
                <a:cubicBezTo>
                  <a:pt x="7190" y="950"/>
                  <a:pt x="6968" y="728"/>
                  <a:pt x="6968" y="475"/>
                </a:cubicBezTo>
                <a:cubicBezTo>
                  <a:pt x="6968" y="222"/>
                  <a:pt x="7190" y="0"/>
                  <a:pt x="7443" y="0"/>
                </a:cubicBezTo>
                <a:lnTo>
                  <a:pt x="7475" y="0"/>
                </a:lnTo>
                <a:cubicBezTo>
                  <a:pt x="7728" y="0"/>
                  <a:pt x="7950" y="190"/>
                  <a:pt x="7950" y="475"/>
                </a:cubicBezTo>
                <a:cubicBezTo>
                  <a:pt x="7950" y="728"/>
                  <a:pt x="7728" y="950"/>
                  <a:pt x="7475" y="950"/>
                </a:cubicBezTo>
                <a:close/>
                <a:moveTo>
                  <a:pt x="9755" y="950"/>
                </a:moveTo>
                <a:lnTo>
                  <a:pt x="9723" y="950"/>
                </a:lnTo>
                <a:cubicBezTo>
                  <a:pt x="9438" y="950"/>
                  <a:pt x="9248" y="728"/>
                  <a:pt x="9248" y="475"/>
                </a:cubicBezTo>
                <a:cubicBezTo>
                  <a:pt x="9248" y="222"/>
                  <a:pt x="9438" y="0"/>
                  <a:pt x="9723" y="0"/>
                </a:cubicBezTo>
                <a:cubicBezTo>
                  <a:pt x="9977" y="0"/>
                  <a:pt x="10198" y="190"/>
                  <a:pt x="10198" y="475"/>
                </a:cubicBezTo>
                <a:cubicBezTo>
                  <a:pt x="10198" y="728"/>
                  <a:pt x="10008" y="950"/>
                  <a:pt x="9755" y="950"/>
                </a:cubicBezTo>
                <a:close/>
                <a:moveTo>
                  <a:pt x="12003" y="950"/>
                </a:moveTo>
                <a:lnTo>
                  <a:pt x="11972" y="950"/>
                </a:lnTo>
                <a:cubicBezTo>
                  <a:pt x="11718" y="950"/>
                  <a:pt x="11497" y="728"/>
                  <a:pt x="11497" y="475"/>
                </a:cubicBezTo>
                <a:cubicBezTo>
                  <a:pt x="11497" y="222"/>
                  <a:pt x="11718" y="0"/>
                  <a:pt x="11972" y="0"/>
                </a:cubicBezTo>
                <a:cubicBezTo>
                  <a:pt x="12257" y="0"/>
                  <a:pt x="12478" y="190"/>
                  <a:pt x="12478" y="475"/>
                </a:cubicBezTo>
                <a:cubicBezTo>
                  <a:pt x="12478" y="728"/>
                  <a:pt x="12288" y="950"/>
                  <a:pt x="12003" y="950"/>
                </a:cubicBezTo>
                <a:close/>
                <a:moveTo>
                  <a:pt x="14284" y="950"/>
                </a:moveTo>
                <a:lnTo>
                  <a:pt x="14252" y="950"/>
                </a:lnTo>
                <a:cubicBezTo>
                  <a:pt x="13999" y="950"/>
                  <a:pt x="13777" y="728"/>
                  <a:pt x="13777" y="475"/>
                </a:cubicBezTo>
                <a:cubicBezTo>
                  <a:pt x="13777" y="222"/>
                  <a:pt x="13967" y="0"/>
                  <a:pt x="14252" y="0"/>
                </a:cubicBezTo>
                <a:lnTo>
                  <a:pt x="14284" y="0"/>
                </a:lnTo>
                <a:cubicBezTo>
                  <a:pt x="14537" y="0"/>
                  <a:pt x="14759" y="190"/>
                  <a:pt x="14759" y="475"/>
                </a:cubicBezTo>
                <a:cubicBezTo>
                  <a:pt x="14759" y="728"/>
                  <a:pt x="14537" y="950"/>
                  <a:pt x="14284" y="95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33533d8eb05_0_383"/>
          <p:cNvSpPr/>
          <p:nvPr/>
        </p:nvSpPr>
        <p:spPr>
          <a:xfrm>
            <a:off x="764850" y="2758631"/>
            <a:ext cx="7773880" cy="2651580"/>
          </a:xfrm>
          <a:custGeom>
            <a:avLst/>
            <a:gdLst/>
            <a:ahLst/>
            <a:cxnLst/>
            <a:rect l="l" t="t" r="r" b="b"/>
            <a:pathLst>
              <a:path w="184379" h="61026" extrusionOk="0">
                <a:moveTo>
                  <a:pt x="68121" y="60044"/>
                </a:moveTo>
                <a:lnTo>
                  <a:pt x="68153" y="60044"/>
                </a:lnTo>
                <a:cubicBezTo>
                  <a:pt x="68406" y="60044"/>
                  <a:pt x="68628" y="60266"/>
                  <a:pt x="68628" y="60551"/>
                </a:cubicBezTo>
                <a:cubicBezTo>
                  <a:pt x="68628" y="60804"/>
                  <a:pt x="68406" y="61026"/>
                  <a:pt x="68153" y="61026"/>
                </a:cubicBezTo>
                <a:lnTo>
                  <a:pt x="68121" y="61026"/>
                </a:lnTo>
                <a:cubicBezTo>
                  <a:pt x="67868" y="61026"/>
                  <a:pt x="67646" y="60804"/>
                  <a:pt x="67646" y="60551"/>
                </a:cubicBezTo>
                <a:cubicBezTo>
                  <a:pt x="67646" y="60266"/>
                  <a:pt x="67868" y="60044"/>
                  <a:pt x="68121" y="60044"/>
                </a:cubicBezTo>
                <a:close/>
                <a:moveTo>
                  <a:pt x="9153" y="950"/>
                </a:moveTo>
                <a:lnTo>
                  <a:pt x="9122" y="950"/>
                </a:lnTo>
                <a:cubicBezTo>
                  <a:pt x="8836" y="950"/>
                  <a:pt x="8615" y="728"/>
                  <a:pt x="8615" y="475"/>
                </a:cubicBezTo>
                <a:cubicBezTo>
                  <a:pt x="8615" y="222"/>
                  <a:pt x="8836" y="0"/>
                  <a:pt x="9122" y="0"/>
                </a:cubicBezTo>
                <a:lnTo>
                  <a:pt x="9153" y="0"/>
                </a:lnTo>
                <a:cubicBezTo>
                  <a:pt x="9407" y="0"/>
                  <a:pt x="9628" y="190"/>
                  <a:pt x="9628" y="475"/>
                </a:cubicBezTo>
                <a:cubicBezTo>
                  <a:pt x="9628" y="728"/>
                  <a:pt x="9407" y="950"/>
                  <a:pt x="9153" y="950"/>
                </a:cubicBezTo>
                <a:close/>
                <a:moveTo>
                  <a:pt x="6841" y="1140"/>
                </a:moveTo>
                <a:cubicBezTo>
                  <a:pt x="6620" y="1140"/>
                  <a:pt x="6430" y="982"/>
                  <a:pt x="6398" y="760"/>
                </a:cubicBezTo>
                <a:cubicBezTo>
                  <a:pt x="6335" y="507"/>
                  <a:pt x="6493" y="253"/>
                  <a:pt x="6746" y="190"/>
                </a:cubicBezTo>
                <a:cubicBezTo>
                  <a:pt x="7031" y="158"/>
                  <a:pt x="7285" y="317"/>
                  <a:pt x="7348" y="570"/>
                </a:cubicBezTo>
                <a:cubicBezTo>
                  <a:pt x="7411" y="823"/>
                  <a:pt x="7253" y="1077"/>
                  <a:pt x="7000" y="1140"/>
                </a:cubicBezTo>
                <a:cubicBezTo>
                  <a:pt x="7000" y="1140"/>
                  <a:pt x="6936" y="1140"/>
                  <a:pt x="6936" y="1140"/>
                </a:cubicBezTo>
                <a:cubicBezTo>
                  <a:pt x="6905" y="1140"/>
                  <a:pt x="6873" y="1140"/>
                  <a:pt x="6841" y="1140"/>
                </a:cubicBezTo>
                <a:close/>
                <a:moveTo>
                  <a:pt x="4751" y="1932"/>
                </a:moveTo>
                <a:cubicBezTo>
                  <a:pt x="4561" y="1932"/>
                  <a:pt x="4403" y="1868"/>
                  <a:pt x="4308" y="1678"/>
                </a:cubicBezTo>
                <a:cubicBezTo>
                  <a:pt x="4181" y="1457"/>
                  <a:pt x="4276" y="1172"/>
                  <a:pt x="4529" y="1045"/>
                </a:cubicBezTo>
                <a:cubicBezTo>
                  <a:pt x="4751" y="918"/>
                  <a:pt x="5036" y="982"/>
                  <a:pt x="5163" y="1235"/>
                </a:cubicBezTo>
                <a:cubicBezTo>
                  <a:pt x="5290" y="1457"/>
                  <a:pt x="5226" y="1742"/>
                  <a:pt x="5005" y="1868"/>
                </a:cubicBezTo>
                <a:lnTo>
                  <a:pt x="4973" y="1900"/>
                </a:lnTo>
                <a:cubicBezTo>
                  <a:pt x="4878" y="1932"/>
                  <a:pt x="4815" y="1932"/>
                  <a:pt x="4751" y="1932"/>
                </a:cubicBezTo>
                <a:close/>
                <a:moveTo>
                  <a:pt x="2914" y="3294"/>
                </a:moveTo>
                <a:cubicBezTo>
                  <a:pt x="2788" y="3294"/>
                  <a:pt x="2661" y="3230"/>
                  <a:pt x="2566" y="3135"/>
                </a:cubicBezTo>
                <a:cubicBezTo>
                  <a:pt x="2408" y="2945"/>
                  <a:pt x="2408" y="2660"/>
                  <a:pt x="2598" y="2470"/>
                </a:cubicBezTo>
                <a:cubicBezTo>
                  <a:pt x="2788" y="2280"/>
                  <a:pt x="3104" y="2280"/>
                  <a:pt x="3263" y="2470"/>
                </a:cubicBezTo>
                <a:cubicBezTo>
                  <a:pt x="3453" y="2660"/>
                  <a:pt x="3453" y="2945"/>
                  <a:pt x="3294" y="3135"/>
                </a:cubicBezTo>
                <a:lnTo>
                  <a:pt x="3263" y="3167"/>
                </a:lnTo>
                <a:cubicBezTo>
                  <a:pt x="3168" y="3230"/>
                  <a:pt x="3041" y="3294"/>
                  <a:pt x="2914" y="3294"/>
                </a:cubicBezTo>
                <a:close/>
                <a:moveTo>
                  <a:pt x="1553" y="5099"/>
                </a:moveTo>
                <a:cubicBezTo>
                  <a:pt x="1458" y="5099"/>
                  <a:pt x="1394" y="5067"/>
                  <a:pt x="1299" y="5035"/>
                </a:cubicBezTo>
                <a:cubicBezTo>
                  <a:pt x="1078" y="4877"/>
                  <a:pt x="983" y="4592"/>
                  <a:pt x="1141" y="4370"/>
                </a:cubicBezTo>
                <a:cubicBezTo>
                  <a:pt x="1268" y="4149"/>
                  <a:pt x="1553" y="4054"/>
                  <a:pt x="1806" y="4180"/>
                </a:cubicBezTo>
                <a:cubicBezTo>
                  <a:pt x="2028" y="4307"/>
                  <a:pt x="2123" y="4592"/>
                  <a:pt x="1996" y="4814"/>
                </a:cubicBezTo>
                <a:lnTo>
                  <a:pt x="1964" y="4845"/>
                </a:lnTo>
                <a:cubicBezTo>
                  <a:pt x="1869" y="5004"/>
                  <a:pt x="1711" y="5099"/>
                  <a:pt x="1553" y="5099"/>
                </a:cubicBezTo>
                <a:close/>
                <a:moveTo>
                  <a:pt x="698" y="7189"/>
                </a:moveTo>
                <a:cubicBezTo>
                  <a:pt x="666" y="7189"/>
                  <a:pt x="634" y="7189"/>
                  <a:pt x="603" y="7157"/>
                </a:cubicBezTo>
                <a:cubicBezTo>
                  <a:pt x="349" y="7094"/>
                  <a:pt x="191" y="6841"/>
                  <a:pt x="254" y="6587"/>
                </a:cubicBezTo>
                <a:lnTo>
                  <a:pt x="254" y="6555"/>
                </a:lnTo>
                <a:cubicBezTo>
                  <a:pt x="317" y="6302"/>
                  <a:pt x="571" y="6144"/>
                  <a:pt x="824" y="6207"/>
                </a:cubicBezTo>
                <a:cubicBezTo>
                  <a:pt x="1078" y="6270"/>
                  <a:pt x="1236" y="6524"/>
                  <a:pt x="1173" y="6777"/>
                </a:cubicBezTo>
                <a:lnTo>
                  <a:pt x="729" y="6682"/>
                </a:lnTo>
                <a:lnTo>
                  <a:pt x="1173" y="6809"/>
                </a:lnTo>
                <a:cubicBezTo>
                  <a:pt x="1141" y="7031"/>
                  <a:pt x="919" y="7189"/>
                  <a:pt x="698" y="7189"/>
                </a:cubicBezTo>
                <a:close/>
                <a:moveTo>
                  <a:pt x="476" y="9437"/>
                </a:moveTo>
                <a:cubicBezTo>
                  <a:pt x="222" y="9437"/>
                  <a:pt x="1" y="9216"/>
                  <a:pt x="1" y="8962"/>
                </a:cubicBezTo>
                <a:lnTo>
                  <a:pt x="1" y="8931"/>
                </a:lnTo>
                <a:cubicBezTo>
                  <a:pt x="1" y="8646"/>
                  <a:pt x="222" y="8456"/>
                  <a:pt x="476" y="8456"/>
                </a:cubicBezTo>
                <a:cubicBezTo>
                  <a:pt x="761" y="8456"/>
                  <a:pt x="951" y="8646"/>
                  <a:pt x="951" y="8931"/>
                </a:cubicBezTo>
                <a:lnTo>
                  <a:pt x="951" y="8962"/>
                </a:lnTo>
                <a:cubicBezTo>
                  <a:pt x="951" y="9216"/>
                  <a:pt x="761" y="9437"/>
                  <a:pt x="476" y="9437"/>
                </a:cubicBezTo>
                <a:close/>
                <a:moveTo>
                  <a:pt x="476" y="11686"/>
                </a:moveTo>
                <a:cubicBezTo>
                  <a:pt x="222" y="11686"/>
                  <a:pt x="1" y="11496"/>
                  <a:pt x="1" y="11211"/>
                </a:cubicBezTo>
                <a:lnTo>
                  <a:pt x="1" y="11179"/>
                </a:lnTo>
                <a:cubicBezTo>
                  <a:pt x="1" y="10926"/>
                  <a:pt x="222" y="10704"/>
                  <a:pt x="476" y="10704"/>
                </a:cubicBezTo>
                <a:cubicBezTo>
                  <a:pt x="761" y="10704"/>
                  <a:pt x="951" y="10926"/>
                  <a:pt x="951" y="11179"/>
                </a:cubicBezTo>
                <a:lnTo>
                  <a:pt x="951" y="11211"/>
                </a:lnTo>
                <a:cubicBezTo>
                  <a:pt x="951" y="11496"/>
                  <a:pt x="761" y="11718"/>
                  <a:pt x="476" y="11686"/>
                </a:cubicBezTo>
                <a:close/>
                <a:moveTo>
                  <a:pt x="476" y="13966"/>
                </a:moveTo>
                <a:cubicBezTo>
                  <a:pt x="222" y="13966"/>
                  <a:pt x="1" y="13744"/>
                  <a:pt x="1" y="13491"/>
                </a:cubicBezTo>
                <a:lnTo>
                  <a:pt x="1" y="13459"/>
                </a:lnTo>
                <a:cubicBezTo>
                  <a:pt x="1" y="13206"/>
                  <a:pt x="222" y="12984"/>
                  <a:pt x="476" y="12984"/>
                </a:cubicBezTo>
                <a:cubicBezTo>
                  <a:pt x="761" y="12984"/>
                  <a:pt x="951" y="13206"/>
                  <a:pt x="951" y="13459"/>
                </a:cubicBezTo>
                <a:lnTo>
                  <a:pt x="951" y="13491"/>
                </a:lnTo>
                <a:cubicBezTo>
                  <a:pt x="951" y="13744"/>
                  <a:pt x="761" y="13966"/>
                  <a:pt x="476" y="13966"/>
                </a:cubicBezTo>
                <a:close/>
                <a:moveTo>
                  <a:pt x="476" y="16246"/>
                </a:moveTo>
                <a:cubicBezTo>
                  <a:pt x="222" y="16246"/>
                  <a:pt x="1" y="16024"/>
                  <a:pt x="1" y="15771"/>
                </a:cubicBezTo>
                <a:lnTo>
                  <a:pt x="1" y="15708"/>
                </a:lnTo>
                <a:cubicBezTo>
                  <a:pt x="1" y="15454"/>
                  <a:pt x="222" y="15233"/>
                  <a:pt x="476" y="15233"/>
                </a:cubicBezTo>
                <a:cubicBezTo>
                  <a:pt x="761" y="15233"/>
                  <a:pt x="951" y="15454"/>
                  <a:pt x="951" y="15708"/>
                </a:cubicBezTo>
                <a:lnTo>
                  <a:pt x="951" y="15771"/>
                </a:lnTo>
                <a:cubicBezTo>
                  <a:pt x="951" y="16024"/>
                  <a:pt x="761" y="16246"/>
                  <a:pt x="476" y="16246"/>
                </a:cubicBezTo>
                <a:close/>
                <a:moveTo>
                  <a:pt x="476" y="18495"/>
                </a:moveTo>
                <a:cubicBezTo>
                  <a:pt x="222" y="18495"/>
                  <a:pt x="1" y="18305"/>
                  <a:pt x="1" y="18020"/>
                </a:cubicBezTo>
                <a:cubicBezTo>
                  <a:pt x="1" y="17766"/>
                  <a:pt x="222" y="17545"/>
                  <a:pt x="476" y="17545"/>
                </a:cubicBezTo>
                <a:cubicBezTo>
                  <a:pt x="761" y="17545"/>
                  <a:pt x="951" y="17735"/>
                  <a:pt x="951" y="17988"/>
                </a:cubicBezTo>
                <a:lnTo>
                  <a:pt x="951" y="18020"/>
                </a:lnTo>
                <a:cubicBezTo>
                  <a:pt x="951" y="18305"/>
                  <a:pt x="761" y="18495"/>
                  <a:pt x="476" y="18495"/>
                </a:cubicBezTo>
                <a:close/>
                <a:moveTo>
                  <a:pt x="476" y="20775"/>
                </a:moveTo>
                <a:cubicBezTo>
                  <a:pt x="222" y="20775"/>
                  <a:pt x="1" y="20553"/>
                  <a:pt x="1" y="20300"/>
                </a:cubicBezTo>
                <a:cubicBezTo>
                  <a:pt x="1" y="20015"/>
                  <a:pt x="222" y="19793"/>
                  <a:pt x="476" y="19793"/>
                </a:cubicBezTo>
                <a:cubicBezTo>
                  <a:pt x="761" y="19793"/>
                  <a:pt x="951" y="19983"/>
                  <a:pt x="951" y="20268"/>
                </a:cubicBezTo>
                <a:lnTo>
                  <a:pt x="951" y="20300"/>
                </a:lnTo>
                <a:cubicBezTo>
                  <a:pt x="951" y="20553"/>
                  <a:pt x="761" y="20775"/>
                  <a:pt x="476" y="20775"/>
                </a:cubicBezTo>
                <a:close/>
                <a:moveTo>
                  <a:pt x="476" y="23055"/>
                </a:moveTo>
                <a:cubicBezTo>
                  <a:pt x="222" y="23055"/>
                  <a:pt x="1" y="22833"/>
                  <a:pt x="1" y="22548"/>
                </a:cubicBezTo>
                <a:cubicBezTo>
                  <a:pt x="1" y="22295"/>
                  <a:pt x="222" y="22073"/>
                  <a:pt x="476" y="22073"/>
                </a:cubicBezTo>
                <a:cubicBezTo>
                  <a:pt x="761" y="22073"/>
                  <a:pt x="951" y="22263"/>
                  <a:pt x="951" y="22517"/>
                </a:cubicBezTo>
                <a:lnTo>
                  <a:pt x="951" y="22548"/>
                </a:lnTo>
                <a:cubicBezTo>
                  <a:pt x="951" y="22833"/>
                  <a:pt x="761" y="23055"/>
                  <a:pt x="476" y="23055"/>
                </a:cubicBezTo>
                <a:close/>
                <a:moveTo>
                  <a:pt x="476" y="25303"/>
                </a:moveTo>
                <a:cubicBezTo>
                  <a:pt x="222" y="25303"/>
                  <a:pt x="1" y="25082"/>
                  <a:pt x="1" y="24828"/>
                </a:cubicBezTo>
                <a:lnTo>
                  <a:pt x="1" y="24797"/>
                </a:lnTo>
                <a:cubicBezTo>
                  <a:pt x="1" y="24543"/>
                  <a:pt x="222" y="24322"/>
                  <a:pt x="476" y="24322"/>
                </a:cubicBezTo>
                <a:cubicBezTo>
                  <a:pt x="761" y="24322"/>
                  <a:pt x="951" y="24543"/>
                  <a:pt x="951" y="24797"/>
                </a:cubicBezTo>
                <a:lnTo>
                  <a:pt x="951" y="24828"/>
                </a:lnTo>
                <a:cubicBezTo>
                  <a:pt x="951" y="25082"/>
                  <a:pt x="761" y="25303"/>
                  <a:pt x="476" y="25303"/>
                </a:cubicBezTo>
                <a:close/>
                <a:moveTo>
                  <a:pt x="476" y="27552"/>
                </a:moveTo>
                <a:cubicBezTo>
                  <a:pt x="222" y="27552"/>
                  <a:pt x="1" y="27362"/>
                  <a:pt x="1" y="27077"/>
                </a:cubicBezTo>
                <a:lnTo>
                  <a:pt x="1" y="27045"/>
                </a:lnTo>
                <a:cubicBezTo>
                  <a:pt x="1" y="26412"/>
                  <a:pt x="951" y="26412"/>
                  <a:pt x="951" y="27045"/>
                </a:cubicBezTo>
                <a:lnTo>
                  <a:pt x="951" y="27077"/>
                </a:lnTo>
                <a:cubicBezTo>
                  <a:pt x="951" y="27362"/>
                  <a:pt x="761" y="27552"/>
                  <a:pt x="476" y="27552"/>
                </a:cubicBezTo>
                <a:close/>
                <a:moveTo>
                  <a:pt x="476" y="29832"/>
                </a:moveTo>
                <a:cubicBezTo>
                  <a:pt x="222" y="29832"/>
                  <a:pt x="1" y="29610"/>
                  <a:pt x="1" y="29357"/>
                </a:cubicBezTo>
                <a:lnTo>
                  <a:pt x="1" y="29325"/>
                </a:lnTo>
                <a:cubicBezTo>
                  <a:pt x="1" y="29040"/>
                  <a:pt x="222" y="28850"/>
                  <a:pt x="476" y="28850"/>
                </a:cubicBezTo>
                <a:cubicBezTo>
                  <a:pt x="761" y="28850"/>
                  <a:pt x="951" y="29040"/>
                  <a:pt x="951" y="29325"/>
                </a:cubicBezTo>
                <a:lnTo>
                  <a:pt x="951" y="29357"/>
                </a:lnTo>
                <a:cubicBezTo>
                  <a:pt x="951" y="29610"/>
                  <a:pt x="761" y="29832"/>
                  <a:pt x="476" y="29832"/>
                </a:cubicBezTo>
                <a:close/>
                <a:moveTo>
                  <a:pt x="476" y="32112"/>
                </a:moveTo>
                <a:cubicBezTo>
                  <a:pt x="222" y="32112"/>
                  <a:pt x="1" y="31891"/>
                  <a:pt x="1" y="31606"/>
                </a:cubicBezTo>
                <a:lnTo>
                  <a:pt x="1" y="31574"/>
                </a:lnTo>
                <a:cubicBezTo>
                  <a:pt x="1" y="31321"/>
                  <a:pt x="222" y="31099"/>
                  <a:pt x="476" y="31099"/>
                </a:cubicBezTo>
                <a:cubicBezTo>
                  <a:pt x="761" y="31099"/>
                  <a:pt x="951" y="31321"/>
                  <a:pt x="951" y="31574"/>
                </a:cubicBezTo>
                <a:lnTo>
                  <a:pt x="951" y="31606"/>
                </a:lnTo>
                <a:cubicBezTo>
                  <a:pt x="951" y="31891"/>
                  <a:pt x="761" y="32112"/>
                  <a:pt x="476" y="32112"/>
                </a:cubicBezTo>
                <a:close/>
                <a:moveTo>
                  <a:pt x="476" y="34361"/>
                </a:moveTo>
                <a:cubicBezTo>
                  <a:pt x="222" y="34361"/>
                  <a:pt x="1" y="34139"/>
                  <a:pt x="1" y="33886"/>
                </a:cubicBezTo>
                <a:lnTo>
                  <a:pt x="1" y="33854"/>
                </a:lnTo>
                <a:cubicBezTo>
                  <a:pt x="1" y="33601"/>
                  <a:pt x="222" y="33379"/>
                  <a:pt x="476" y="33379"/>
                </a:cubicBezTo>
                <a:cubicBezTo>
                  <a:pt x="761" y="33379"/>
                  <a:pt x="951" y="33601"/>
                  <a:pt x="951" y="33854"/>
                </a:cubicBezTo>
                <a:lnTo>
                  <a:pt x="951" y="33886"/>
                </a:lnTo>
                <a:cubicBezTo>
                  <a:pt x="951" y="34139"/>
                  <a:pt x="761" y="34361"/>
                  <a:pt x="476" y="34361"/>
                </a:cubicBezTo>
                <a:close/>
                <a:moveTo>
                  <a:pt x="70338" y="60044"/>
                </a:moveTo>
                <a:lnTo>
                  <a:pt x="70369" y="60044"/>
                </a:lnTo>
                <a:cubicBezTo>
                  <a:pt x="70623" y="60044"/>
                  <a:pt x="70845" y="60266"/>
                  <a:pt x="70845" y="60551"/>
                </a:cubicBezTo>
                <a:cubicBezTo>
                  <a:pt x="70845" y="60804"/>
                  <a:pt x="70623" y="61026"/>
                  <a:pt x="70369" y="61026"/>
                </a:cubicBezTo>
                <a:lnTo>
                  <a:pt x="70338" y="61026"/>
                </a:lnTo>
                <a:cubicBezTo>
                  <a:pt x="70084" y="61026"/>
                  <a:pt x="69863" y="60804"/>
                  <a:pt x="69863" y="60551"/>
                </a:cubicBezTo>
                <a:cubicBezTo>
                  <a:pt x="69863" y="60266"/>
                  <a:pt x="70084" y="60044"/>
                  <a:pt x="70338" y="60044"/>
                </a:cubicBezTo>
                <a:close/>
                <a:moveTo>
                  <a:pt x="9153" y="60044"/>
                </a:moveTo>
                <a:lnTo>
                  <a:pt x="9122" y="60044"/>
                </a:lnTo>
                <a:cubicBezTo>
                  <a:pt x="8836" y="60044"/>
                  <a:pt x="8615" y="60234"/>
                  <a:pt x="8615" y="60519"/>
                </a:cubicBezTo>
                <a:cubicBezTo>
                  <a:pt x="8615" y="60773"/>
                  <a:pt x="8836" y="60994"/>
                  <a:pt x="9122" y="60994"/>
                </a:cubicBezTo>
                <a:lnTo>
                  <a:pt x="9153" y="60994"/>
                </a:lnTo>
                <a:cubicBezTo>
                  <a:pt x="9407" y="60994"/>
                  <a:pt x="9628" y="60773"/>
                  <a:pt x="9628" y="60519"/>
                </a:cubicBezTo>
                <a:cubicBezTo>
                  <a:pt x="9628" y="60234"/>
                  <a:pt x="9407" y="60044"/>
                  <a:pt x="9153" y="60044"/>
                </a:cubicBezTo>
                <a:close/>
                <a:moveTo>
                  <a:pt x="6841" y="59823"/>
                </a:moveTo>
                <a:cubicBezTo>
                  <a:pt x="6620" y="59823"/>
                  <a:pt x="6430" y="59981"/>
                  <a:pt x="6398" y="60234"/>
                </a:cubicBezTo>
                <a:cubicBezTo>
                  <a:pt x="6335" y="60488"/>
                  <a:pt x="6493" y="60741"/>
                  <a:pt x="6746" y="60773"/>
                </a:cubicBezTo>
                <a:cubicBezTo>
                  <a:pt x="7031" y="60836"/>
                  <a:pt x="7285" y="60678"/>
                  <a:pt x="7348" y="60424"/>
                </a:cubicBezTo>
                <a:cubicBezTo>
                  <a:pt x="7411" y="60171"/>
                  <a:pt x="7253" y="59918"/>
                  <a:pt x="7000" y="59854"/>
                </a:cubicBezTo>
                <a:cubicBezTo>
                  <a:pt x="7000" y="59854"/>
                  <a:pt x="6936" y="59854"/>
                  <a:pt x="6936" y="59854"/>
                </a:cubicBezTo>
                <a:cubicBezTo>
                  <a:pt x="6905" y="59854"/>
                  <a:pt x="6873" y="59823"/>
                  <a:pt x="6841" y="59823"/>
                </a:cubicBezTo>
                <a:close/>
                <a:moveTo>
                  <a:pt x="4751" y="59031"/>
                </a:moveTo>
                <a:cubicBezTo>
                  <a:pt x="4561" y="59031"/>
                  <a:pt x="4403" y="59126"/>
                  <a:pt x="4308" y="59284"/>
                </a:cubicBezTo>
                <a:cubicBezTo>
                  <a:pt x="4181" y="59538"/>
                  <a:pt x="4276" y="59823"/>
                  <a:pt x="4529" y="59949"/>
                </a:cubicBezTo>
                <a:cubicBezTo>
                  <a:pt x="4751" y="60076"/>
                  <a:pt x="5036" y="59981"/>
                  <a:pt x="5163" y="59759"/>
                </a:cubicBezTo>
                <a:cubicBezTo>
                  <a:pt x="5290" y="59538"/>
                  <a:pt x="5226" y="59253"/>
                  <a:pt x="5005" y="59126"/>
                </a:cubicBezTo>
                <a:lnTo>
                  <a:pt x="4973" y="59094"/>
                </a:lnTo>
                <a:cubicBezTo>
                  <a:pt x="4878" y="59063"/>
                  <a:pt x="4815" y="59031"/>
                  <a:pt x="4751" y="59031"/>
                </a:cubicBezTo>
                <a:close/>
                <a:moveTo>
                  <a:pt x="2914" y="57701"/>
                </a:moveTo>
                <a:cubicBezTo>
                  <a:pt x="2788" y="57701"/>
                  <a:pt x="2661" y="57732"/>
                  <a:pt x="2566" y="57827"/>
                </a:cubicBezTo>
                <a:cubicBezTo>
                  <a:pt x="2408" y="58049"/>
                  <a:pt x="2408" y="58334"/>
                  <a:pt x="2598" y="58524"/>
                </a:cubicBezTo>
                <a:cubicBezTo>
                  <a:pt x="2788" y="58682"/>
                  <a:pt x="3104" y="58714"/>
                  <a:pt x="3263" y="58524"/>
                </a:cubicBezTo>
                <a:cubicBezTo>
                  <a:pt x="3453" y="58334"/>
                  <a:pt x="3453" y="58049"/>
                  <a:pt x="3294" y="57859"/>
                </a:cubicBezTo>
                <a:lnTo>
                  <a:pt x="3263" y="57827"/>
                </a:lnTo>
                <a:cubicBezTo>
                  <a:pt x="3168" y="57732"/>
                  <a:pt x="3041" y="57701"/>
                  <a:pt x="2914" y="57701"/>
                </a:cubicBezTo>
                <a:close/>
                <a:moveTo>
                  <a:pt x="1553" y="55896"/>
                </a:moveTo>
                <a:cubicBezTo>
                  <a:pt x="1458" y="55896"/>
                  <a:pt x="1394" y="55927"/>
                  <a:pt x="1299" y="55959"/>
                </a:cubicBezTo>
                <a:cubicBezTo>
                  <a:pt x="1078" y="56086"/>
                  <a:pt x="983" y="56402"/>
                  <a:pt x="1141" y="56624"/>
                </a:cubicBezTo>
                <a:cubicBezTo>
                  <a:pt x="1268" y="56846"/>
                  <a:pt x="1553" y="56941"/>
                  <a:pt x="1806" y="56814"/>
                </a:cubicBezTo>
                <a:cubicBezTo>
                  <a:pt x="2028" y="56687"/>
                  <a:pt x="2123" y="56402"/>
                  <a:pt x="1996" y="56181"/>
                </a:cubicBezTo>
                <a:lnTo>
                  <a:pt x="1964" y="56149"/>
                </a:lnTo>
                <a:cubicBezTo>
                  <a:pt x="1869" y="55991"/>
                  <a:pt x="1711" y="55896"/>
                  <a:pt x="1553" y="55896"/>
                </a:cubicBezTo>
                <a:close/>
                <a:moveTo>
                  <a:pt x="698" y="53805"/>
                </a:moveTo>
                <a:cubicBezTo>
                  <a:pt x="666" y="53805"/>
                  <a:pt x="634" y="53805"/>
                  <a:pt x="603" y="53805"/>
                </a:cubicBezTo>
                <a:cubicBezTo>
                  <a:pt x="349" y="53869"/>
                  <a:pt x="191" y="54122"/>
                  <a:pt x="254" y="54376"/>
                </a:cubicBezTo>
                <a:lnTo>
                  <a:pt x="254" y="54407"/>
                </a:lnTo>
                <a:cubicBezTo>
                  <a:pt x="317" y="54692"/>
                  <a:pt x="571" y="54851"/>
                  <a:pt x="824" y="54787"/>
                </a:cubicBezTo>
                <a:cubicBezTo>
                  <a:pt x="1078" y="54724"/>
                  <a:pt x="1236" y="54439"/>
                  <a:pt x="1173" y="54185"/>
                </a:cubicBezTo>
                <a:lnTo>
                  <a:pt x="729" y="54312"/>
                </a:lnTo>
                <a:lnTo>
                  <a:pt x="1173" y="54154"/>
                </a:lnTo>
                <a:cubicBezTo>
                  <a:pt x="1141" y="53964"/>
                  <a:pt x="919" y="53805"/>
                  <a:pt x="698" y="53805"/>
                </a:cubicBezTo>
                <a:close/>
                <a:moveTo>
                  <a:pt x="476" y="51557"/>
                </a:moveTo>
                <a:cubicBezTo>
                  <a:pt x="222" y="51557"/>
                  <a:pt x="1" y="51779"/>
                  <a:pt x="1" y="52032"/>
                </a:cubicBezTo>
                <a:lnTo>
                  <a:pt x="1" y="52064"/>
                </a:lnTo>
                <a:cubicBezTo>
                  <a:pt x="1" y="52317"/>
                  <a:pt x="222" y="52539"/>
                  <a:pt x="476" y="52539"/>
                </a:cubicBezTo>
                <a:cubicBezTo>
                  <a:pt x="761" y="52539"/>
                  <a:pt x="951" y="52317"/>
                  <a:pt x="951" y="52064"/>
                </a:cubicBezTo>
                <a:lnTo>
                  <a:pt x="951" y="52032"/>
                </a:lnTo>
                <a:cubicBezTo>
                  <a:pt x="951" y="51779"/>
                  <a:pt x="761" y="51557"/>
                  <a:pt x="476" y="51557"/>
                </a:cubicBezTo>
                <a:close/>
                <a:moveTo>
                  <a:pt x="476" y="49277"/>
                </a:moveTo>
                <a:cubicBezTo>
                  <a:pt x="222" y="49277"/>
                  <a:pt x="1" y="49498"/>
                  <a:pt x="1" y="49752"/>
                </a:cubicBezTo>
                <a:lnTo>
                  <a:pt x="1" y="49784"/>
                </a:lnTo>
                <a:cubicBezTo>
                  <a:pt x="1" y="50069"/>
                  <a:pt x="222" y="50259"/>
                  <a:pt x="476" y="50259"/>
                </a:cubicBezTo>
                <a:cubicBezTo>
                  <a:pt x="761" y="50259"/>
                  <a:pt x="951" y="50069"/>
                  <a:pt x="951" y="49784"/>
                </a:cubicBezTo>
                <a:lnTo>
                  <a:pt x="951" y="49752"/>
                </a:lnTo>
                <a:cubicBezTo>
                  <a:pt x="951" y="49498"/>
                  <a:pt x="761" y="49277"/>
                  <a:pt x="476" y="49277"/>
                </a:cubicBezTo>
                <a:close/>
                <a:moveTo>
                  <a:pt x="476" y="47028"/>
                </a:moveTo>
                <a:cubicBezTo>
                  <a:pt x="222" y="47028"/>
                  <a:pt x="1" y="47218"/>
                  <a:pt x="1" y="47503"/>
                </a:cubicBezTo>
                <a:lnTo>
                  <a:pt x="1" y="47535"/>
                </a:lnTo>
                <a:cubicBezTo>
                  <a:pt x="1" y="47788"/>
                  <a:pt x="222" y="48010"/>
                  <a:pt x="476" y="48010"/>
                </a:cubicBezTo>
                <a:cubicBezTo>
                  <a:pt x="761" y="48010"/>
                  <a:pt x="951" y="47788"/>
                  <a:pt x="951" y="47535"/>
                </a:cubicBezTo>
                <a:lnTo>
                  <a:pt x="951" y="47503"/>
                </a:lnTo>
                <a:cubicBezTo>
                  <a:pt x="951" y="47218"/>
                  <a:pt x="761" y="47028"/>
                  <a:pt x="476" y="47028"/>
                </a:cubicBezTo>
                <a:close/>
                <a:moveTo>
                  <a:pt x="476" y="44748"/>
                </a:moveTo>
                <a:cubicBezTo>
                  <a:pt x="222" y="44748"/>
                  <a:pt x="1" y="44970"/>
                  <a:pt x="1" y="45223"/>
                </a:cubicBezTo>
                <a:lnTo>
                  <a:pt x="1" y="45255"/>
                </a:lnTo>
                <a:cubicBezTo>
                  <a:pt x="1" y="45508"/>
                  <a:pt x="222" y="45730"/>
                  <a:pt x="476" y="45730"/>
                </a:cubicBezTo>
                <a:cubicBezTo>
                  <a:pt x="761" y="45730"/>
                  <a:pt x="951" y="45508"/>
                  <a:pt x="951" y="45255"/>
                </a:cubicBezTo>
                <a:lnTo>
                  <a:pt x="951" y="45223"/>
                </a:lnTo>
                <a:cubicBezTo>
                  <a:pt x="951" y="44970"/>
                  <a:pt x="761" y="44748"/>
                  <a:pt x="476" y="44748"/>
                </a:cubicBezTo>
                <a:close/>
                <a:moveTo>
                  <a:pt x="476" y="42468"/>
                </a:moveTo>
                <a:cubicBezTo>
                  <a:pt x="222" y="42468"/>
                  <a:pt x="1" y="42690"/>
                  <a:pt x="1" y="42975"/>
                </a:cubicBezTo>
                <a:cubicBezTo>
                  <a:pt x="1" y="43228"/>
                  <a:pt x="222" y="43450"/>
                  <a:pt x="476" y="43450"/>
                </a:cubicBezTo>
                <a:cubicBezTo>
                  <a:pt x="761" y="43450"/>
                  <a:pt x="951" y="43260"/>
                  <a:pt x="951" y="43006"/>
                </a:cubicBezTo>
                <a:lnTo>
                  <a:pt x="951" y="42975"/>
                </a:lnTo>
                <a:cubicBezTo>
                  <a:pt x="951" y="42690"/>
                  <a:pt x="761" y="42468"/>
                  <a:pt x="476" y="42468"/>
                </a:cubicBezTo>
                <a:close/>
                <a:moveTo>
                  <a:pt x="476" y="40220"/>
                </a:moveTo>
                <a:cubicBezTo>
                  <a:pt x="222" y="40220"/>
                  <a:pt x="1" y="40441"/>
                  <a:pt x="1" y="40695"/>
                </a:cubicBezTo>
                <a:cubicBezTo>
                  <a:pt x="1" y="40948"/>
                  <a:pt x="222" y="41201"/>
                  <a:pt x="476" y="41201"/>
                </a:cubicBezTo>
                <a:cubicBezTo>
                  <a:pt x="761" y="41201"/>
                  <a:pt x="951" y="40980"/>
                  <a:pt x="951" y="40726"/>
                </a:cubicBezTo>
                <a:lnTo>
                  <a:pt x="951" y="40695"/>
                </a:lnTo>
                <a:cubicBezTo>
                  <a:pt x="951" y="40441"/>
                  <a:pt x="761" y="40220"/>
                  <a:pt x="476" y="40220"/>
                </a:cubicBezTo>
                <a:close/>
                <a:moveTo>
                  <a:pt x="476" y="37939"/>
                </a:moveTo>
                <a:cubicBezTo>
                  <a:pt x="222" y="37939"/>
                  <a:pt x="1" y="38161"/>
                  <a:pt x="1" y="38414"/>
                </a:cubicBezTo>
                <a:cubicBezTo>
                  <a:pt x="1" y="38699"/>
                  <a:pt x="222" y="38921"/>
                  <a:pt x="476" y="38921"/>
                </a:cubicBezTo>
                <a:cubicBezTo>
                  <a:pt x="761" y="38921"/>
                  <a:pt x="951" y="38731"/>
                  <a:pt x="951" y="38446"/>
                </a:cubicBezTo>
                <a:lnTo>
                  <a:pt x="951" y="38414"/>
                </a:lnTo>
                <a:cubicBezTo>
                  <a:pt x="951" y="38161"/>
                  <a:pt x="761" y="37939"/>
                  <a:pt x="476" y="37939"/>
                </a:cubicBezTo>
                <a:close/>
                <a:moveTo>
                  <a:pt x="476" y="35691"/>
                </a:moveTo>
                <a:cubicBezTo>
                  <a:pt x="222" y="35691"/>
                  <a:pt x="1" y="35881"/>
                  <a:pt x="1" y="36166"/>
                </a:cubicBezTo>
                <a:lnTo>
                  <a:pt x="1" y="36198"/>
                </a:lnTo>
                <a:cubicBezTo>
                  <a:pt x="1" y="36451"/>
                  <a:pt x="222" y="36673"/>
                  <a:pt x="476" y="36673"/>
                </a:cubicBezTo>
                <a:cubicBezTo>
                  <a:pt x="761" y="36673"/>
                  <a:pt x="951" y="36451"/>
                  <a:pt x="951" y="36198"/>
                </a:cubicBezTo>
                <a:lnTo>
                  <a:pt x="951" y="36166"/>
                </a:lnTo>
                <a:cubicBezTo>
                  <a:pt x="951" y="35881"/>
                  <a:pt x="761" y="35691"/>
                  <a:pt x="476" y="35691"/>
                </a:cubicBezTo>
                <a:close/>
                <a:moveTo>
                  <a:pt x="65841" y="60044"/>
                </a:moveTo>
                <a:lnTo>
                  <a:pt x="65872" y="60044"/>
                </a:lnTo>
                <a:cubicBezTo>
                  <a:pt x="66157" y="60044"/>
                  <a:pt x="66348" y="60266"/>
                  <a:pt x="66348" y="60551"/>
                </a:cubicBezTo>
                <a:cubicBezTo>
                  <a:pt x="66348" y="60804"/>
                  <a:pt x="66157" y="61026"/>
                  <a:pt x="65872" y="61026"/>
                </a:cubicBezTo>
                <a:lnTo>
                  <a:pt x="65841" y="61026"/>
                </a:lnTo>
                <a:cubicBezTo>
                  <a:pt x="65587" y="61026"/>
                  <a:pt x="65366" y="60804"/>
                  <a:pt x="65366" y="60551"/>
                </a:cubicBezTo>
                <a:cubicBezTo>
                  <a:pt x="65366" y="60266"/>
                  <a:pt x="65587" y="60044"/>
                  <a:pt x="65841" y="60044"/>
                </a:cubicBezTo>
                <a:close/>
                <a:moveTo>
                  <a:pt x="63592" y="60044"/>
                </a:moveTo>
                <a:lnTo>
                  <a:pt x="63624" y="60044"/>
                </a:lnTo>
                <a:cubicBezTo>
                  <a:pt x="63877" y="60044"/>
                  <a:pt x="64099" y="60266"/>
                  <a:pt x="64099" y="60551"/>
                </a:cubicBezTo>
                <a:cubicBezTo>
                  <a:pt x="64099" y="60804"/>
                  <a:pt x="63877" y="61026"/>
                  <a:pt x="63624" y="61026"/>
                </a:cubicBezTo>
                <a:cubicBezTo>
                  <a:pt x="63339" y="61026"/>
                  <a:pt x="63117" y="60804"/>
                  <a:pt x="63117" y="60551"/>
                </a:cubicBezTo>
                <a:cubicBezTo>
                  <a:pt x="63117" y="60266"/>
                  <a:pt x="63307" y="60044"/>
                  <a:pt x="63592" y="60044"/>
                </a:cubicBezTo>
                <a:close/>
                <a:moveTo>
                  <a:pt x="61312" y="60044"/>
                </a:moveTo>
                <a:lnTo>
                  <a:pt x="61344" y="60044"/>
                </a:lnTo>
                <a:cubicBezTo>
                  <a:pt x="61597" y="60044"/>
                  <a:pt x="61819" y="60266"/>
                  <a:pt x="61819" y="60551"/>
                </a:cubicBezTo>
                <a:cubicBezTo>
                  <a:pt x="61819" y="60804"/>
                  <a:pt x="61597" y="61026"/>
                  <a:pt x="61344" y="61026"/>
                </a:cubicBezTo>
                <a:cubicBezTo>
                  <a:pt x="61090" y="61026"/>
                  <a:pt x="60837" y="60804"/>
                  <a:pt x="60837" y="60551"/>
                </a:cubicBezTo>
                <a:cubicBezTo>
                  <a:pt x="60837" y="60266"/>
                  <a:pt x="61059" y="60044"/>
                  <a:pt x="61312" y="60044"/>
                </a:cubicBezTo>
                <a:close/>
                <a:moveTo>
                  <a:pt x="59032" y="60044"/>
                </a:moveTo>
                <a:lnTo>
                  <a:pt x="59064" y="60044"/>
                </a:lnTo>
                <a:cubicBezTo>
                  <a:pt x="59349" y="60044"/>
                  <a:pt x="59570" y="60266"/>
                  <a:pt x="59570" y="60551"/>
                </a:cubicBezTo>
                <a:cubicBezTo>
                  <a:pt x="59570" y="60804"/>
                  <a:pt x="59349" y="61026"/>
                  <a:pt x="59064" y="61026"/>
                </a:cubicBezTo>
                <a:cubicBezTo>
                  <a:pt x="58810" y="61026"/>
                  <a:pt x="58589" y="60804"/>
                  <a:pt x="58589" y="60551"/>
                </a:cubicBezTo>
                <a:cubicBezTo>
                  <a:pt x="58589" y="60266"/>
                  <a:pt x="58779" y="60044"/>
                  <a:pt x="59032" y="60044"/>
                </a:cubicBezTo>
                <a:close/>
                <a:moveTo>
                  <a:pt x="56783" y="60044"/>
                </a:moveTo>
                <a:lnTo>
                  <a:pt x="56815" y="60044"/>
                </a:lnTo>
                <a:cubicBezTo>
                  <a:pt x="57068" y="60044"/>
                  <a:pt x="57290" y="60266"/>
                  <a:pt x="57290" y="60551"/>
                </a:cubicBezTo>
                <a:cubicBezTo>
                  <a:pt x="57290" y="60804"/>
                  <a:pt x="57068" y="61026"/>
                  <a:pt x="56815" y="61026"/>
                </a:cubicBezTo>
                <a:lnTo>
                  <a:pt x="56783" y="61026"/>
                </a:lnTo>
                <a:cubicBezTo>
                  <a:pt x="56498" y="61026"/>
                  <a:pt x="56308" y="60804"/>
                  <a:pt x="56308" y="60551"/>
                </a:cubicBezTo>
                <a:cubicBezTo>
                  <a:pt x="56308" y="60266"/>
                  <a:pt x="56498" y="60044"/>
                  <a:pt x="56783" y="60044"/>
                </a:cubicBezTo>
                <a:close/>
                <a:moveTo>
                  <a:pt x="54503" y="60044"/>
                </a:moveTo>
                <a:lnTo>
                  <a:pt x="54535" y="60044"/>
                </a:lnTo>
                <a:cubicBezTo>
                  <a:pt x="54820" y="60044"/>
                  <a:pt x="55010" y="60266"/>
                  <a:pt x="55010" y="60551"/>
                </a:cubicBezTo>
                <a:cubicBezTo>
                  <a:pt x="55010" y="60804"/>
                  <a:pt x="54820" y="61026"/>
                  <a:pt x="54535" y="61026"/>
                </a:cubicBezTo>
                <a:cubicBezTo>
                  <a:pt x="54282" y="61026"/>
                  <a:pt x="54060" y="60804"/>
                  <a:pt x="54060" y="60551"/>
                </a:cubicBezTo>
                <a:cubicBezTo>
                  <a:pt x="54060" y="60266"/>
                  <a:pt x="54250" y="60044"/>
                  <a:pt x="54503" y="60044"/>
                </a:cubicBezTo>
                <a:close/>
                <a:moveTo>
                  <a:pt x="52255" y="60044"/>
                </a:moveTo>
                <a:lnTo>
                  <a:pt x="52286" y="60044"/>
                </a:lnTo>
                <a:cubicBezTo>
                  <a:pt x="52540" y="60044"/>
                  <a:pt x="52761" y="60266"/>
                  <a:pt x="52761" y="60551"/>
                </a:cubicBezTo>
                <a:cubicBezTo>
                  <a:pt x="52761" y="60804"/>
                  <a:pt x="52540" y="61026"/>
                  <a:pt x="52286" y="61026"/>
                </a:cubicBezTo>
                <a:cubicBezTo>
                  <a:pt x="52001" y="61026"/>
                  <a:pt x="51780" y="60804"/>
                  <a:pt x="51780" y="60551"/>
                </a:cubicBezTo>
                <a:cubicBezTo>
                  <a:pt x="51780" y="60266"/>
                  <a:pt x="51970" y="60044"/>
                  <a:pt x="52255" y="60044"/>
                </a:cubicBezTo>
                <a:close/>
                <a:moveTo>
                  <a:pt x="49975" y="60044"/>
                </a:moveTo>
                <a:lnTo>
                  <a:pt x="50006" y="60044"/>
                </a:lnTo>
                <a:cubicBezTo>
                  <a:pt x="50260" y="60044"/>
                  <a:pt x="50481" y="60266"/>
                  <a:pt x="50481" y="60551"/>
                </a:cubicBezTo>
                <a:cubicBezTo>
                  <a:pt x="50481" y="60804"/>
                  <a:pt x="50260" y="61026"/>
                  <a:pt x="50006" y="61026"/>
                </a:cubicBezTo>
                <a:cubicBezTo>
                  <a:pt x="49753" y="61026"/>
                  <a:pt x="49500" y="60804"/>
                  <a:pt x="49500" y="60551"/>
                </a:cubicBezTo>
                <a:cubicBezTo>
                  <a:pt x="49500" y="60266"/>
                  <a:pt x="49721" y="60044"/>
                  <a:pt x="49975" y="60044"/>
                </a:cubicBezTo>
                <a:close/>
                <a:moveTo>
                  <a:pt x="47694" y="60044"/>
                </a:moveTo>
                <a:lnTo>
                  <a:pt x="47726" y="60044"/>
                </a:lnTo>
                <a:cubicBezTo>
                  <a:pt x="48011" y="60044"/>
                  <a:pt x="48201" y="60266"/>
                  <a:pt x="48201" y="60551"/>
                </a:cubicBezTo>
                <a:cubicBezTo>
                  <a:pt x="48201" y="60804"/>
                  <a:pt x="48011" y="61026"/>
                  <a:pt x="47726" y="61026"/>
                </a:cubicBezTo>
                <a:lnTo>
                  <a:pt x="47694" y="61026"/>
                </a:lnTo>
                <a:cubicBezTo>
                  <a:pt x="47441" y="61026"/>
                  <a:pt x="47219" y="60804"/>
                  <a:pt x="47219" y="60551"/>
                </a:cubicBezTo>
                <a:cubicBezTo>
                  <a:pt x="47219" y="60266"/>
                  <a:pt x="47441" y="60044"/>
                  <a:pt x="47694" y="60044"/>
                </a:cubicBezTo>
                <a:close/>
                <a:moveTo>
                  <a:pt x="45446" y="60044"/>
                </a:moveTo>
                <a:lnTo>
                  <a:pt x="45478" y="60044"/>
                </a:lnTo>
                <a:cubicBezTo>
                  <a:pt x="45731" y="60044"/>
                  <a:pt x="45953" y="60266"/>
                  <a:pt x="45953" y="60551"/>
                </a:cubicBezTo>
                <a:cubicBezTo>
                  <a:pt x="45953" y="60804"/>
                  <a:pt x="45731" y="61026"/>
                  <a:pt x="45478" y="61026"/>
                </a:cubicBezTo>
                <a:lnTo>
                  <a:pt x="45446" y="61026"/>
                </a:lnTo>
                <a:cubicBezTo>
                  <a:pt x="45161" y="61026"/>
                  <a:pt x="44971" y="60804"/>
                  <a:pt x="44971" y="60551"/>
                </a:cubicBezTo>
                <a:cubicBezTo>
                  <a:pt x="44971" y="60266"/>
                  <a:pt x="45161" y="60044"/>
                  <a:pt x="45446" y="60044"/>
                </a:cubicBezTo>
                <a:close/>
                <a:moveTo>
                  <a:pt x="43166" y="60044"/>
                </a:moveTo>
                <a:lnTo>
                  <a:pt x="43197" y="60044"/>
                </a:lnTo>
                <a:cubicBezTo>
                  <a:pt x="43482" y="60044"/>
                  <a:pt x="43672" y="60266"/>
                  <a:pt x="43672" y="60551"/>
                </a:cubicBezTo>
                <a:cubicBezTo>
                  <a:pt x="43672" y="60804"/>
                  <a:pt x="43482" y="61026"/>
                  <a:pt x="43197" y="61026"/>
                </a:cubicBezTo>
                <a:cubicBezTo>
                  <a:pt x="42944" y="61026"/>
                  <a:pt x="42722" y="60804"/>
                  <a:pt x="42722" y="60551"/>
                </a:cubicBezTo>
                <a:cubicBezTo>
                  <a:pt x="42722" y="60266"/>
                  <a:pt x="42912" y="60044"/>
                  <a:pt x="43166" y="60044"/>
                </a:cubicBezTo>
                <a:close/>
                <a:moveTo>
                  <a:pt x="40917" y="60044"/>
                </a:moveTo>
                <a:lnTo>
                  <a:pt x="40949" y="60044"/>
                </a:lnTo>
                <a:cubicBezTo>
                  <a:pt x="41202" y="60044"/>
                  <a:pt x="41424" y="60266"/>
                  <a:pt x="41424" y="60551"/>
                </a:cubicBezTo>
                <a:cubicBezTo>
                  <a:pt x="41424" y="60804"/>
                  <a:pt x="41202" y="61026"/>
                  <a:pt x="40949" y="61026"/>
                </a:cubicBezTo>
                <a:cubicBezTo>
                  <a:pt x="40664" y="61026"/>
                  <a:pt x="40442" y="60804"/>
                  <a:pt x="40442" y="60551"/>
                </a:cubicBezTo>
                <a:cubicBezTo>
                  <a:pt x="40442" y="60266"/>
                  <a:pt x="40632" y="60044"/>
                  <a:pt x="40917" y="60044"/>
                </a:cubicBezTo>
                <a:close/>
                <a:moveTo>
                  <a:pt x="38637" y="60044"/>
                </a:moveTo>
                <a:lnTo>
                  <a:pt x="38669" y="60044"/>
                </a:lnTo>
                <a:cubicBezTo>
                  <a:pt x="38922" y="60044"/>
                  <a:pt x="39144" y="60266"/>
                  <a:pt x="39144" y="60551"/>
                </a:cubicBezTo>
                <a:cubicBezTo>
                  <a:pt x="39144" y="60804"/>
                  <a:pt x="38922" y="61026"/>
                  <a:pt x="38669" y="61026"/>
                </a:cubicBezTo>
                <a:lnTo>
                  <a:pt x="38637" y="61026"/>
                </a:lnTo>
                <a:cubicBezTo>
                  <a:pt x="38384" y="61026"/>
                  <a:pt x="38162" y="60804"/>
                  <a:pt x="38162" y="60551"/>
                </a:cubicBezTo>
                <a:cubicBezTo>
                  <a:pt x="38162" y="60266"/>
                  <a:pt x="38352" y="60044"/>
                  <a:pt x="38637" y="60044"/>
                </a:cubicBezTo>
                <a:close/>
                <a:moveTo>
                  <a:pt x="36357" y="60044"/>
                </a:moveTo>
                <a:lnTo>
                  <a:pt x="36389" y="60044"/>
                </a:lnTo>
                <a:cubicBezTo>
                  <a:pt x="36674" y="60044"/>
                  <a:pt x="36864" y="60266"/>
                  <a:pt x="36864" y="60551"/>
                </a:cubicBezTo>
                <a:cubicBezTo>
                  <a:pt x="36864" y="60804"/>
                  <a:pt x="36674" y="61026"/>
                  <a:pt x="36389" y="61026"/>
                </a:cubicBezTo>
                <a:lnTo>
                  <a:pt x="36357" y="61026"/>
                </a:lnTo>
                <a:cubicBezTo>
                  <a:pt x="36104" y="61026"/>
                  <a:pt x="35882" y="60804"/>
                  <a:pt x="35882" y="60551"/>
                </a:cubicBezTo>
                <a:cubicBezTo>
                  <a:pt x="35882" y="60266"/>
                  <a:pt x="36104" y="60044"/>
                  <a:pt x="36357" y="60044"/>
                </a:cubicBezTo>
                <a:close/>
                <a:moveTo>
                  <a:pt x="34108" y="60044"/>
                </a:moveTo>
                <a:lnTo>
                  <a:pt x="34140" y="60044"/>
                </a:lnTo>
                <a:cubicBezTo>
                  <a:pt x="34393" y="60044"/>
                  <a:pt x="34615" y="60266"/>
                  <a:pt x="34615" y="60551"/>
                </a:cubicBezTo>
                <a:cubicBezTo>
                  <a:pt x="34615" y="60804"/>
                  <a:pt x="34393" y="61026"/>
                  <a:pt x="34140" y="61026"/>
                </a:cubicBezTo>
                <a:cubicBezTo>
                  <a:pt x="33855" y="61026"/>
                  <a:pt x="33633" y="60804"/>
                  <a:pt x="33633" y="60551"/>
                </a:cubicBezTo>
                <a:cubicBezTo>
                  <a:pt x="33633" y="60266"/>
                  <a:pt x="33823" y="60044"/>
                  <a:pt x="34108" y="60044"/>
                </a:cubicBezTo>
                <a:close/>
                <a:moveTo>
                  <a:pt x="31828" y="60044"/>
                </a:moveTo>
                <a:lnTo>
                  <a:pt x="31860" y="60044"/>
                </a:lnTo>
                <a:cubicBezTo>
                  <a:pt x="32113" y="60044"/>
                  <a:pt x="32335" y="60266"/>
                  <a:pt x="32335" y="60551"/>
                </a:cubicBezTo>
                <a:cubicBezTo>
                  <a:pt x="32335" y="60804"/>
                  <a:pt x="32113" y="61026"/>
                  <a:pt x="31860" y="61026"/>
                </a:cubicBezTo>
                <a:cubicBezTo>
                  <a:pt x="31607" y="61026"/>
                  <a:pt x="31353" y="60804"/>
                  <a:pt x="31353" y="60551"/>
                </a:cubicBezTo>
                <a:cubicBezTo>
                  <a:pt x="31353" y="60266"/>
                  <a:pt x="31575" y="60044"/>
                  <a:pt x="31828" y="60044"/>
                </a:cubicBezTo>
                <a:close/>
                <a:moveTo>
                  <a:pt x="29548" y="60044"/>
                </a:moveTo>
                <a:lnTo>
                  <a:pt x="29580" y="60044"/>
                </a:lnTo>
                <a:cubicBezTo>
                  <a:pt x="29865" y="60044"/>
                  <a:pt x="30086" y="60266"/>
                  <a:pt x="30086" y="60551"/>
                </a:cubicBezTo>
                <a:cubicBezTo>
                  <a:pt x="30086" y="60804"/>
                  <a:pt x="29865" y="61026"/>
                  <a:pt x="29580" y="61026"/>
                </a:cubicBezTo>
                <a:lnTo>
                  <a:pt x="29548" y="61026"/>
                </a:lnTo>
                <a:cubicBezTo>
                  <a:pt x="29295" y="61026"/>
                  <a:pt x="29073" y="60804"/>
                  <a:pt x="29073" y="60551"/>
                </a:cubicBezTo>
                <a:cubicBezTo>
                  <a:pt x="29073" y="60266"/>
                  <a:pt x="29295" y="60044"/>
                  <a:pt x="29548" y="60044"/>
                </a:cubicBezTo>
                <a:close/>
                <a:moveTo>
                  <a:pt x="27300" y="60044"/>
                </a:moveTo>
                <a:lnTo>
                  <a:pt x="27331" y="60044"/>
                </a:lnTo>
                <a:cubicBezTo>
                  <a:pt x="27585" y="60044"/>
                  <a:pt x="27806" y="60266"/>
                  <a:pt x="27806" y="60551"/>
                </a:cubicBezTo>
                <a:cubicBezTo>
                  <a:pt x="27806" y="60804"/>
                  <a:pt x="27585" y="61026"/>
                  <a:pt x="27331" y="61026"/>
                </a:cubicBezTo>
                <a:lnTo>
                  <a:pt x="27300" y="61026"/>
                </a:lnTo>
                <a:cubicBezTo>
                  <a:pt x="27015" y="61026"/>
                  <a:pt x="26825" y="60804"/>
                  <a:pt x="26825" y="60551"/>
                </a:cubicBezTo>
                <a:cubicBezTo>
                  <a:pt x="26825" y="60266"/>
                  <a:pt x="27015" y="60044"/>
                  <a:pt x="27300" y="60044"/>
                </a:cubicBezTo>
                <a:close/>
                <a:moveTo>
                  <a:pt x="25019" y="60044"/>
                </a:moveTo>
                <a:lnTo>
                  <a:pt x="25051" y="60044"/>
                </a:lnTo>
                <a:cubicBezTo>
                  <a:pt x="25336" y="60044"/>
                  <a:pt x="25526" y="60266"/>
                  <a:pt x="25526" y="60551"/>
                </a:cubicBezTo>
                <a:cubicBezTo>
                  <a:pt x="25526" y="60804"/>
                  <a:pt x="25304" y="61026"/>
                  <a:pt x="25051" y="61026"/>
                </a:cubicBezTo>
                <a:cubicBezTo>
                  <a:pt x="24798" y="61026"/>
                  <a:pt x="24576" y="60804"/>
                  <a:pt x="24576" y="60551"/>
                </a:cubicBezTo>
                <a:cubicBezTo>
                  <a:pt x="24576" y="60266"/>
                  <a:pt x="24766" y="60044"/>
                  <a:pt x="25019" y="60044"/>
                </a:cubicBezTo>
                <a:close/>
                <a:moveTo>
                  <a:pt x="22771" y="60044"/>
                </a:moveTo>
                <a:lnTo>
                  <a:pt x="22803" y="60044"/>
                </a:lnTo>
                <a:cubicBezTo>
                  <a:pt x="23056" y="60044"/>
                  <a:pt x="23278" y="60266"/>
                  <a:pt x="23278" y="60551"/>
                </a:cubicBezTo>
                <a:cubicBezTo>
                  <a:pt x="23278" y="60804"/>
                  <a:pt x="23056" y="61026"/>
                  <a:pt x="22803" y="61026"/>
                </a:cubicBezTo>
                <a:cubicBezTo>
                  <a:pt x="22518" y="61026"/>
                  <a:pt x="22296" y="60804"/>
                  <a:pt x="22296" y="60551"/>
                </a:cubicBezTo>
                <a:cubicBezTo>
                  <a:pt x="22296" y="60266"/>
                  <a:pt x="22486" y="60044"/>
                  <a:pt x="22771" y="60044"/>
                </a:cubicBezTo>
                <a:close/>
                <a:moveTo>
                  <a:pt x="20491" y="60044"/>
                </a:moveTo>
                <a:lnTo>
                  <a:pt x="20522" y="60044"/>
                </a:lnTo>
                <a:cubicBezTo>
                  <a:pt x="20776" y="60044"/>
                  <a:pt x="20997" y="60266"/>
                  <a:pt x="20997" y="60551"/>
                </a:cubicBezTo>
                <a:cubicBezTo>
                  <a:pt x="20997" y="60804"/>
                  <a:pt x="20776" y="61026"/>
                  <a:pt x="20522" y="61026"/>
                </a:cubicBezTo>
                <a:lnTo>
                  <a:pt x="20491" y="61026"/>
                </a:lnTo>
                <a:cubicBezTo>
                  <a:pt x="20237" y="61026"/>
                  <a:pt x="20016" y="60804"/>
                  <a:pt x="20016" y="60551"/>
                </a:cubicBezTo>
                <a:cubicBezTo>
                  <a:pt x="20016" y="60266"/>
                  <a:pt x="20237" y="60044"/>
                  <a:pt x="20491" y="60044"/>
                </a:cubicBezTo>
                <a:close/>
                <a:moveTo>
                  <a:pt x="18211" y="60044"/>
                </a:moveTo>
                <a:lnTo>
                  <a:pt x="18242" y="60044"/>
                </a:lnTo>
                <a:cubicBezTo>
                  <a:pt x="18527" y="60044"/>
                  <a:pt x="18717" y="60266"/>
                  <a:pt x="18717" y="60551"/>
                </a:cubicBezTo>
                <a:cubicBezTo>
                  <a:pt x="18717" y="60804"/>
                  <a:pt x="18527" y="61026"/>
                  <a:pt x="18242" y="61026"/>
                </a:cubicBezTo>
                <a:lnTo>
                  <a:pt x="18211" y="61026"/>
                </a:lnTo>
                <a:cubicBezTo>
                  <a:pt x="17957" y="61026"/>
                  <a:pt x="17735" y="60804"/>
                  <a:pt x="17735" y="60551"/>
                </a:cubicBezTo>
                <a:cubicBezTo>
                  <a:pt x="17735" y="60266"/>
                  <a:pt x="17957" y="60044"/>
                  <a:pt x="18211" y="60044"/>
                </a:cubicBezTo>
                <a:close/>
                <a:moveTo>
                  <a:pt x="15962" y="60044"/>
                </a:moveTo>
                <a:lnTo>
                  <a:pt x="15994" y="60044"/>
                </a:lnTo>
                <a:cubicBezTo>
                  <a:pt x="16247" y="60044"/>
                  <a:pt x="16469" y="60266"/>
                  <a:pt x="16469" y="60551"/>
                </a:cubicBezTo>
                <a:cubicBezTo>
                  <a:pt x="16469" y="60804"/>
                  <a:pt x="16247" y="61026"/>
                  <a:pt x="15994" y="61026"/>
                </a:cubicBezTo>
                <a:cubicBezTo>
                  <a:pt x="15709" y="61026"/>
                  <a:pt x="15487" y="60804"/>
                  <a:pt x="15487" y="60551"/>
                </a:cubicBezTo>
                <a:cubicBezTo>
                  <a:pt x="15487" y="60266"/>
                  <a:pt x="15677" y="60044"/>
                  <a:pt x="15962" y="60044"/>
                </a:cubicBezTo>
                <a:close/>
                <a:moveTo>
                  <a:pt x="13682" y="60044"/>
                </a:moveTo>
                <a:lnTo>
                  <a:pt x="13714" y="60044"/>
                </a:lnTo>
                <a:cubicBezTo>
                  <a:pt x="13967" y="60044"/>
                  <a:pt x="14189" y="60266"/>
                  <a:pt x="14189" y="60551"/>
                </a:cubicBezTo>
                <a:cubicBezTo>
                  <a:pt x="14189" y="60804"/>
                  <a:pt x="13967" y="61026"/>
                  <a:pt x="13714" y="61026"/>
                </a:cubicBezTo>
                <a:cubicBezTo>
                  <a:pt x="13460" y="61026"/>
                  <a:pt x="13207" y="60804"/>
                  <a:pt x="13207" y="60551"/>
                </a:cubicBezTo>
                <a:cubicBezTo>
                  <a:pt x="13207" y="60266"/>
                  <a:pt x="13428" y="60044"/>
                  <a:pt x="13682" y="60044"/>
                </a:cubicBezTo>
                <a:close/>
                <a:moveTo>
                  <a:pt x="124809" y="60044"/>
                </a:moveTo>
                <a:lnTo>
                  <a:pt x="124840" y="60044"/>
                </a:lnTo>
                <a:cubicBezTo>
                  <a:pt x="125094" y="60044"/>
                  <a:pt x="125315" y="60266"/>
                  <a:pt x="125315" y="60551"/>
                </a:cubicBezTo>
                <a:cubicBezTo>
                  <a:pt x="125315" y="60804"/>
                  <a:pt x="125094" y="61026"/>
                  <a:pt x="124840" y="61026"/>
                </a:cubicBezTo>
                <a:lnTo>
                  <a:pt x="124809" y="61026"/>
                </a:lnTo>
                <a:cubicBezTo>
                  <a:pt x="124524" y="61026"/>
                  <a:pt x="124334" y="60804"/>
                  <a:pt x="124334" y="60551"/>
                </a:cubicBezTo>
                <a:cubicBezTo>
                  <a:pt x="124334" y="60266"/>
                  <a:pt x="124524" y="60044"/>
                  <a:pt x="124809" y="60044"/>
                </a:cubicBezTo>
                <a:close/>
                <a:moveTo>
                  <a:pt x="122528" y="60044"/>
                </a:moveTo>
                <a:lnTo>
                  <a:pt x="122560" y="60044"/>
                </a:lnTo>
                <a:cubicBezTo>
                  <a:pt x="122813" y="60044"/>
                  <a:pt x="123035" y="60266"/>
                  <a:pt x="123035" y="60551"/>
                </a:cubicBezTo>
                <a:cubicBezTo>
                  <a:pt x="123035" y="60804"/>
                  <a:pt x="122813" y="61026"/>
                  <a:pt x="122560" y="61026"/>
                </a:cubicBezTo>
                <a:lnTo>
                  <a:pt x="122528" y="61026"/>
                </a:lnTo>
                <a:cubicBezTo>
                  <a:pt x="122275" y="61026"/>
                  <a:pt x="122053" y="60804"/>
                  <a:pt x="122053" y="60551"/>
                </a:cubicBezTo>
                <a:cubicBezTo>
                  <a:pt x="122053" y="60266"/>
                  <a:pt x="122275" y="60044"/>
                  <a:pt x="122528" y="60044"/>
                </a:cubicBezTo>
                <a:close/>
                <a:moveTo>
                  <a:pt x="120248" y="60044"/>
                </a:moveTo>
                <a:lnTo>
                  <a:pt x="120280" y="60044"/>
                </a:lnTo>
                <a:cubicBezTo>
                  <a:pt x="120565" y="60044"/>
                  <a:pt x="120787" y="60266"/>
                  <a:pt x="120787" y="60551"/>
                </a:cubicBezTo>
                <a:cubicBezTo>
                  <a:pt x="120787" y="60804"/>
                  <a:pt x="120565" y="61026"/>
                  <a:pt x="120280" y="61026"/>
                </a:cubicBezTo>
                <a:cubicBezTo>
                  <a:pt x="120027" y="61026"/>
                  <a:pt x="119805" y="60804"/>
                  <a:pt x="119805" y="60551"/>
                </a:cubicBezTo>
                <a:cubicBezTo>
                  <a:pt x="119805" y="60266"/>
                  <a:pt x="119995" y="60044"/>
                  <a:pt x="120248" y="60044"/>
                </a:cubicBezTo>
                <a:close/>
                <a:moveTo>
                  <a:pt x="118000" y="60044"/>
                </a:moveTo>
                <a:lnTo>
                  <a:pt x="118031" y="60044"/>
                </a:lnTo>
                <a:cubicBezTo>
                  <a:pt x="118285" y="60044"/>
                  <a:pt x="118506" y="60266"/>
                  <a:pt x="118506" y="60551"/>
                </a:cubicBezTo>
                <a:cubicBezTo>
                  <a:pt x="118506" y="60804"/>
                  <a:pt x="118285" y="61026"/>
                  <a:pt x="118031" y="61026"/>
                </a:cubicBezTo>
                <a:cubicBezTo>
                  <a:pt x="117746" y="61026"/>
                  <a:pt x="117525" y="60804"/>
                  <a:pt x="117525" y="60551"/>
                </a:cubicBezTo>
                <a:cubicBezTo>
                  <a:pt x="117525" y="60266"/>
                  <a:pt x="117715" y="60044"/>
                  <a:pt x="118000" y="60044"/>
                </a:cubicBezTo>
                <a:close/>
                <a:moveTo>
                  <a:pt x="115720" y="60044"/>
                </a:moveTo>
                <a:lnTo>
                  <a:pt x="115751" y="60044"/>
                </a:lnTo>
                <a:cubicBezTo>
                  <a:pt x="116036" y="60044"/>
                  <a:pt x="116226" y="60266"/>
                  <a:pt x="116226" y="60551"/>
                </a:cubicBezTo>
                <a:cubicBezTo>
                  <a:pt x="116226" y="60804"/>
                  <a:pt x="116005" y="61026"/>
                  <a:pt x="115751" y="61026"/>
                </a:cubicBezTo>
                <a:cubicBezTo>
                  <a:pt x="115498" y="61026"/>
                  <a:pt x="115276" y="60804"/>
                  <a:pt x="115276" y="60551"/>
                </a:cubicBezTo>
                <a:cubicBezTo>
                  <a:pt x="115276" y="60266"/>
                  <a:pt x="115466" y="60044"/>
                  <a:pt x="115720" y="60044"/>
                </a:cubicBezTo>
                <a:close/>
                <a:moveTo>
                  <a:pt x="113471" y="60044"/>
                </a:moveTo>
                <a:lnTo>
                  <a:pt x="113503" y="60044"/>
                </a:lnTo>
                <a:cubicBezTo>
                  <a:pt x="113756" y="60044"/>
                  <a:pt x="113978" y="60266"/>
                  <a:pt x="113978" y="60551"/>
                </a:cubicBezTo>
                <a:cubicBezTo>
                  <a:pt x="113978" y="60804"/>
                  <a:pt x="113756" y="61026"/>
                  <a:pt x="113503" y="61026"/>
                </a:cubicBezTo>
                <a:lnTo>
                  <a:pt x="113471" y="61026"/>
                </a:lnTo>
                <a:cubicBezTo>
                  <a:pt x="113186" y="61026"/>
                  <a:pt x="112964" y="60804"/>
                  <a:pt x="112964" y="60551"/>
                </a:cubicBezTo>
                <a:cubicBezTo>
                  <a:pt x="112964" y="60266"/>
                  <a:pt x="113186" y="60044"/>
                  <a:pt x="113471" y="60044"/>
                </a:cubicBezTo>
                <a:close/>
                <a:moveTo>
                  <a:pt x="111191" y="60044"/>
                </a:moveTo>
                <a:lnTo>
                  <a:pt x="111223" y="60044"/>
                </a:lnTo>
                <a:cubicBezTo>
                  <a:pt x="111476" y="60044"/>
                  <a:pt x="111698" y="60266"/>
                  <a:pt x="111698" y="60551"/>
                </a:cubicBezTo>
                <a:cubicBezTo>
                  <a:pt x="111698" y="60804"/>
                  <a:pt x="111476" y="61026"/>
                  <a:pt x="111223" y="61026"/>
                </a:cubicBezTo>
                <a:cubicBezTo>
                  <a:pt x="110938" y="61026"/>
                  <a:pt x="110716" y="60804"/>
                  <a:pt x="110716" y="60551"/>
                </a:cubicBezTo>
                <a:cubicBezTo>
                  <a:pt x="110716" y="60266"/>
                  <a:pt x="110938" y="60044"/>
                  <a:pt x="111191" y="60044"/>
                </a:cubicBezTo>
                <a:close/>
                <a:moveTo>
                  <a:pt x="108911" y="60044"/>
                </a:moveTo>
                <a:lnTo>
                  <a:pt x="108942" y="60044"/>
                </a:lnTo>
                <a:cubicBezTo>
                  <a:pt x="109227" y="60044"/>
                  <a:pt x="109417" y="60266"/>
                  <a:pt x="109417" y="60551"/>
                </a:cubicBezTo>
                <a:cubicBezTo>
                  <a:pt x="109417" y="60804"/>
                  <a:pt x="109227" y="61026"/>
                  <a:pt x="108942" y="61026"/>
                </a:cubicBezTo>
                <a:cubicBezTo>
                  <a:pt x="108689" y="61026"/>
                  <a:pt x="108467" y="60804"/>
                  <a:pt x="108467" y="60551"/>
                </a:cubicBezTo>
                <a:cubicBezTo>
                  <a:pt x="108467" y="60266"/>
                  <a:pt x="108657" y="60044"/>
                  <a:pt x="108911" y="60044"/>
                </a:cubicBezTo>
                <a:close/>
                <a:moveTo>
                  <a:pt x="106662" y="60044"/>
                </a:moveTo>
                <a:lnTo>
                  <a:pt x="106694" y="60044"/>
                </a:lnTo>
                <a:cubicBezTo>
                  <a:pt x="106947" y="60044"/>
                  <a:pt x="107169" y="60266"/>
                  <a:pt x="107169" y="60551"/>
                </a:cubicBezTo>
                <a:cubicBezTo>
                  <a:pt x="107169" y="60804"/>
                  <a:pt x="106947" y="61026"/>
                  <a:pt x="106694" y="61026"/>
                </a:cubicBezTo>
                <a:cubicBezTo>
                  <a:pt x="106409" y="61026"/>
                  <a:pt x="106187" y="60804"/>
                  <a:pt x="106187" y="60551"/>
                </a:cubicBezTo>
                <a:cubicBezTo>
                  <a:pt x="106187" y="60266"/>
                  <a:pt x="106377" y="60044"/>
                  <a:pt x="106662" y="60044"/>
                </a:cubicBezTo>
                <a:close/>
                <a:moveTo>
                  <a:pt x="104382" y="60044"/>
                </a:moveTo>
                <a:lnTo>
                  <a:pt x="104414" y="60044"/>
                </a:lnTo>
                <a:cubicBezTo>
                  <a:pt x="104667" y="60044"/>
                  <a:pt x="104889" y="60266"/>
                  <a:pt x="104889" y="60551"/>
                </a:cubicBezTo>
                <a:cubicBezTo>
                  <a:pt x="104889" y="60804"/>
                  <a:pt x="104667" y="61026"/>
                  <a:pt x="104414" y="61026"/>
                </a:cubicBezTo>
                <a:lnTo>
                  <a:pt x="104382" y="61026"/>
                </a:lnTo>
                <a:cubicBezTo>
                  <a:pt x="104129" y="61026"/>
                  <a:pt x="103907" y="60804"/>
                  <a:pt x="103907" y="60551"/>
                </a:cubicBezTo>
                <a:cubicBezTo>
                  <a:pt x="103907" y="60266"/>
                  <a:pt x="104129" y="60044"/>
                  <a:pt x="104382" y="60044"/>
                </a:cubicBezTo>
                <a:close/>
                <a:moveTo>
                  <a:pt x="102102" y="60044"/>
                </a:moveTo>
                <a:lnTo>
                  <a:pt x="102134" y="60044"/>
                </a:lnTo>
                <a:cubicBezTo>
                  <a:pt x="102419" y="60044"/>
                  <a:pt x="102609" y="60266"/>
                  <a:pt x="102609" y="60551"/>
                </a:cubicBezTo>
                <a:cubicBezTo>
                  <a:pt x="102609" y="60804"/>
                  <a:pt x="102419" y="61026"/>
                  <a:pt x="102134" y="61026"/>
                </a:cubicBezTo>
                <a:lnTo>
                  <a:pt x="102102" y="61026"/>
                </a:lnTo>
                <a:cubicBezTo>
                  <a:pt x="101849" y="61026"/>
                  <a:pt x="101627" y="60804"/>
                  <a:pt x="101627" y="60551"/>
                </a:cubicBezTo>
                <a:cubicBezTo>
                  <a:pt x="101627" y="60266"/>
                  <a:pt x="101849" y="60044"/>
                  <a:pt x="102102" y="60044"/>
                </a:cubicBezTo>
                <a:close/>
                <a:moveTo>
                  <a:pt x="99853" y="60044"/>
                </a:moveTo>
                <a:lnTo>
                  <a:pt x="99885" y="60044"/>
                </a:lnTo>
                <a:cubicBezTo>
                  <a:pt x="100138" y="60044"/>
                  <a:pt x="100360" y="60266"/>
                  <a:pt x="100360" y="60551"/>
                </a:cubicBezTo>
                <a:cubicBezTo>
                  <a:pt x="100360" y="60804"/>
                  <a:pt x="100138" y="61026"/>
                  <a:pt x="99885" y="61026"/>
                </a:cubicBezTo>
                <a:cubicBezTo>
                  <a:pt x="99632" y="61026"/>
                  <a:pt x="99378" y="60804"/>
                  <a:pt x="99378" y="60551"/>
                </a:cubicBezTo>
                <a:cubicBezTo>
                  <a:pt x="99378" y="60266"/>
                  <a:pt x="99600" y="60044"/>
                  <a:pt x="99853" y="60044"/>
                </a:cubicBezTo>
                <a:close/>
                <a:moveTo>
                  <a:pt x="97573" y="60044"/>
                </a:moveTo>
                <a:lnTo>
                  <a:pt x="97605" y="60044"/>
                </a:lnTo>
                <a:cubicBezTo>
                  <a:pt x="97890" y="60044"/>
                  <a:pt x="98080" y="60266"/>
                  <a:pt x="98080" y="60551"/>
                </a:cubicBezTo>
                <a:cubicBezTo>
                  <a:pt x="98080" y="60804"/>
                  <a:pt x="97890" y="61026"/>
                  <a:pt x="97605" y="61026"/>
                </a:cubicBezTo>
                <a:cubicBezTo>
                  <a:pt x="97352" y="61026"/>
                  <a:pt x="97130" y="60804"/>
                  <a:pt x="97130" y="60551"/>
                </a:cubicBezTo>
                <a:cubicBezTo>
                  <a:pt x="97130" y="60266"/>
                  <a:pt x="97320" y="60044"/>
                  <a:pt x="97573" y="60044"/>
                </a:cubicBezTo>
                <a:close/>
                <a:moveTo>
                  <a:pt x="95325" y="60044"/>
                </a:moveTo>
                <a:lnTo>
                  <a:pt x="95356" y="60044"/>
                </a:lnTo>
                <a:cubicBezTo>
                  <a:pt x="95610" y="60044"/>
                  <a:pt x="95831" y="60266"/>
                  <a:pt x="95831" y="60551"/>
                </a:cubicBezTo>
                <a:cubicBezTo>
                  <a:pt x="95831" y="60804"/>
                  <a:pt x="95610" y="61026"/>
                  <a:pt x="95356" y="61026"/>
                </a:cubicBezTo>
                <a:lnTo>
                  <a:pt x="95325" y="61026"/>
                </a:lnTo>
                <a:cubicBezTo>
                  <a:pt x="95040" y="61026"/>
                  <a:pt x="94850" y="60804"/>
                  <a:pt x="94850" y="60551"/>
                </a:cubicBezTo>
                <a:cubicBezTo>
                  <a:pt x="94850" y="60266"/>
                  <a:pt x="95040" y="60044"/>
                  <a:pt x="95325" y="60044"/>
                </a:cubicBezTo>
                <a:close/>
                <a:moveTo>
                  <a:pt x="93045" y="60044"/>
                </a:moveTo>
                <a:lnTo>
                  <a:pt x="93076" y="60044"/>
                </a:lnTo>
                <a:cubicBezTo>
                  <a:pt x="93330" y="60044"/>
                  <a:pt x="93551" y="60266"/>
                  <a:pt x="93551" y="60551"/>
                </a:cubicBezTo>
                <a:cubicBezTo>
                  <a:pt x="93551" y="60804"/>
                  <a:pt x="93330" y="61026"/>
                  <a:pt x="93076" y="61026"/>
                </a:cubicBezTo>
                <a:lnTo>
                  <a:pt x="93045" y="61026"/>
                </a:lnTo>
                <a:cubicBezTo>
                  <a:pt x="92791" y="61026"/>
                  <a:pt x="92569" y="60804"/>
                  <a:pt x="92569" y="60551"/>
                </a:cubicBezTo>
                <a:cubicBezTo>
                  <a:pt x="92569" y="60266"/>
                  <a:pt x="92791" y="60044"/>
                  <a:pt x="93045" y="60044"/>
                </a:cubicBezTo>
                <a:close/>
                <a:moveTo>
                  <a:pt x="90764" y="60044"/>
                </a:moveTo>
                <a:lnTo>
                  <a:pt x="90796" y="60044"/>
                </a:lnTo>
                <a:cubicBezTo>
                  <a:pt x="91081" y="60044"/>
                  <a:pt x="91271" y="60266"/>
                  <a:pt x="91271" y="60551"/>
                </a:cubicBezTo>
                <a:cubicBezTo>
                  <a:pt x="91271" y="60804"/>
                  <a:pt x="91081" y="61026"/>
                  <a:pt x="90796" y="61026"/>
                </a:cubicBezTo>
                <a:cubicBezTo>
                  <a:pt x="90543" y="61026"/>
                  <a:pt x="90321" y="60804"/>
                  <a:pt x="90321" y="60551"/>
                </a:cubicBezTo>
                <a:cubicBezTo>
                  <a:pt x="90321" y="60266"/>
                  <a:pt x="90511" y="60044"/>
                  <a:pt x="90764" y="60044"/>
                </a:cubicBezTo>
                <a:close/>
                <a:moveTo>
                  <a:pt x="88516" y="60044"/>
                </a:moveTo>
                <a:lnTo>
                  <a:pt x="88548" y="60044"/>
                </a:lnTo>
                <a:cubicBezTo>
                  <a:pt x="88801" y="60044"/>
                  <a:pt x="89023" y="60266"/>
                  <a:pt x="89023" y="60551"/>
                </a:cubicBezTo>
                <a:cubicBezTo>
                  <a:pt x="89023" y="60804"/>
                  <a:pt x="88801" y="61026"/>
                  <a:pt x="88548" y="61026"/>
                </a:cubicBezTo>
                <a:cubicBezTo>
                  <a:pt x="88263" y="61026"/>
                  <a:pt x="88041" y="60804"/>
                  <a:pt x="88041" y="60551"/>
                </a:cubicBezTo>
                <a:cubicBezTo>
                  <a:pt x="88041" y="60266"/>
                  <a:pt x="88231" y="60044"/>
                  <a:pt x="88516" y="60044"/>
                </a:cubicBezTo>
                <a:close/>
                <a:moveTo>
                  <a:pt x="86236" y="60044"/>
                </a:moveTo>
                <a:lnTo>
                  <a:pt x="86267" y="60044"/>
                </a:lnTo>
                <a:cubicBezTo>
                  <a:pt x="86552" y="60044"/>
                  <a:pt x="86742" y="60266"/>
                  <a:pt x="86742" y="60551"/>
                </a:cubicBezTo>
                <a:cubicBezTo>
                  <a:pt x="86742" y="60804"/>
                  <a:pt x="86521" y="61026"/>
                  <a:pt x="86267" y="61026"/>
                </a:cubicBezTo>
                <a:lnTo>
                  <a:pt x="86236" y="61026"/>
                </a:lnTo>
                <a:cubicBezTo>
                  <a:pt x="85982" y="61026"/>
                  <a:pt x="85761" y="60804"/>
                  <a:pt x="85761" y="60551"/>
                </a:cubicBezTo>
                <a:cubicBezTo>
                  <a:pt x="85761" y="60266"/>
                  <a:pt x="85982" y="60044"/>
                  <a:pt x="86236" y="60044"/>
                </a:cubicBezTo>
                <a:close/>
                <a:moveTo>
                  <a:pt x="83987" y="60044"/>
                </a:moveTo>
                <a:lnTo>
                  <a:pt x="84019" y="60044"/>
                </a:lnTo>
                <a:cubicBezTo>
                  <a:pt x="84272" y="60044"/>
                  <a:pt x="84494" y="60266"/>
                  <a:pt x="84494" y="60551"/>
                </a:cubicBezTo>
                <a:cubicBezTo>
                  <a:pt x="84494" y="60804"/>
                  <a:pt x="84272" y="61026"/>
                  <a:pt x="84019" y="61026"/>
                </a:cubicBezTo>
                <a:lnTo>
                  <a:pt x="83987" y="61026"/>
                </a:lnTo>
                <a:cubicBezTo>
                  <a:pt x="83702" y="61026"/>
                  <a:pt x="83480" y="60804"/>
                  <a:pt x="83480" y="60551"/>
                </a:cubicBezTo>
                <a:cubicBezTo>
                  <a:pt x="83480" y="60266"/>
                  <a:pt x="83702" y="60044"/>
                  <a:pt x="83987" y="60044"/>
                </a:cubicBezTo>
                <a:close/>
                <a:moveTo>
                  <a:pt x="81707" y="60044"/>
                </a:moveTo>
                <a:lnTo>
                  <a:pt x="81739" y="60044"/>
                </a:lnTo>
                <a:cubicBezTo>
                  <a:pt x="81992" y="60044"/>
                  <a:pt x="82214" y="60266"/>
                  <a:pt x="82214" y="60551"/>
                </a:cubicBezTo>
                <a:cubicBezTo>
                  <a:pt x="82214" y="60804"/>
                  <a:pt x="81992" y="61026"/>
                  <a:pt x="81739" y="61026"/>
                </a:cubicBezTo>
                <a:cubicBezTo>
                  <a:pt x="81485" y="61026"/>
                  <a:pt x="81232" y="60804"/>
                  <a:pt x="81232" y="60551"/>
                </a:cubicBezTo>
                <a:cubicBezTo>
                  <a:pt x="81232" y="60266"/>
                  <a:pt x="81454" y="60044"/>
                  <a:pt x="81707" y="60044"/>
                </a:cubicBezTo>
                <a:close/>
                <a:moveTo>
                  <a:pt x="79427" y="60044"/>
                </a:moveTo>
                <a:lnTo>
                  <a:pt x="79459" y="60044"/>
                </a:lnTo>
                <a:cubicBezTo>
                  <a:pt x="79744" y="60044"/>
                  <a:pt x="79934" y="60266"/>
                  <a:pt x="79934" y="60551"/>
                </a:cubicBezTo>
                <a:cubicBezTo>
                  <a:pt x="79934" y="60804"/>
                  <a:pt x="79744" y="61026"/>
                  <a:pt x="79459" y="61026"/>
                </a:cubicBezTo>
                <a:cubicBezTo>
                  <a:pt x="79205" y="61026"/>
                  <a:pt x="78983" y="60804"/>
                  <a:pt x="78983" y="60551"/>
                </a:cubicBezTo>
                <a:cubicBezTo>
                  <a:pt x="78983" y="60266"/>
                  <a:pt x="79173" y="60044"/>
                  <a:pt x="79427" y="60044"/>
                </a:cubicBezTo>
                <a:close/>
                <a:moveTo>
                  <a:pt x="77178" y="60044"/>
                </a:moveTo>
                <a:lnTo>
                  <a:pt x="77210" y="60044"/>
                </a:lnTo>
                <a:cubicBezTo>
                  <a:pt x="77463" y="60044"/>
                  <a:pt x="77685" y="60266"/>
                  <a:pt x="77685" y="60551"/>
                </a:cubicBezTo>
                <a:cubicBezTo>
                  <a:pt x="77685" y="60804"/>
                  <a:pt x="77463" y="61026"/>
                  <a:pt x="77210" y="61026"/>
                </a:cubicBezTo>
                <a:lnTo>
                  <a:pt x="77178" y="61026"/>
                </a:lnTo>
                <a:cubicBezTo>
                  <a:pt x="76893" y="61026"/>
                  <a:pt x="76703" y="60804"/>
                  <a:pt x="76703" y="60551"/>
                </a:cubicBezTo>
                <a:cubicBezTo>
                  <a:pt x="76703" y="60266"/>
                  <a:pt x="76893" y="60044"/>
                  <a:pt x="77178" y="60044"/>
                </a:cubicBezTo>
                <a:close/>
                <a:moveTo>
                  <a:pt x="74898" y="60044"/>
                </a:moveTo>
                <a:lnTo>
                  <a:pt x="74930" y="60044"/>
                </a:lnTo>
                <a:cubicBezTo>
                  <a:pt x="75183" y="60044"/>
                  <a:pt x="75405" y="60266"/>
                  <a:pt x="75405" y="60551"/>
                </a:cubicBezTo>
                <a:cubicBezTo>
                  <a:pt x="75405" y="60804"/>
                  <a:pt x="75183" y="61026"/>
                  <a:pt x="74930" y="61026"/>
                </a:cubicBezTo>
                <a:lnTo>
                  <a:pt x="74898" y="61026"/>
                </a:lnTo>
                <a:cubicBezTo>
                  <a:pt x="74645" y="61026"/>
                  <a:pt x="74423" y="60804"/>
                  <a:pt x="74423" y="60551"/>
                </a:cubicBezTo>
                <a:cubicBezTo>
                  <a:pt x="74423" y="60266"/>
                  <a:pt x="74645" y="60044"/>
                  <a:pt x="74898" y="60044"/>
                </a:cubicBezTo>
                <a:close/>
                <a:moveTo>
                  <a:pt x="72618" y="60044"/>
                </a:moveTo>
                <a:lnTo>
                  <a:pt x="72650" y="60044"/>
                </a:lnTo>
                <a:cubicBezTo>
                  <a:pt x="72935" y="60044"/>
                  <a:pt x="73156" y="60266"/>
                  <a:pt x="73156" y="60551"/>
                </a:cubicBezTo>
                <a:cubicBezTo>
                  <a:pt x="73156" y="60804"/>
                  <a:pt x="72935" y="61026"/>
                  <a:pt x="72650" y="61026"/>
                </a:cubicBezTo>
                <a:cubicBezTo>
                  <a:pt x="72396" y="61026"/>
                  <a:pt x="72175" y="60804"/>
                  <a:pt x="72175" y="60551"/>
                </a:cubicBezTo>
                <a:cubicBezTo>
                  <a:pt x="72175" y="60266"/>
                  <a:pt x="72365" y="60044"/>
                  <a:pt x="72618" y="60044"/>
                </a:cubicBezTo>
                <a:close/>
                <a:moveTo>
                  <a:pt x="145330" y="60044"/>
                </a:moveTo>
                <a:lnTo>
                  <a:pt x="145362" y="60044"/>
                </a:lnTo>
                <a:cubicBezTo>
                  <a:pt x="145615" y="60044"/>
                  <a:pt x="145837" y="60266"/>
                  <a:pt x="145837" y="60551"/>
                </a:cubicBezTo>
                <a:cubicBezTo>
                  <a:pt x="145837" y="60804"/>
                  <a:pt x="145615" y="61026"/>
                  <a:pt x="145362" y="61026"/>
                </a:cubicBezTo>
                <a:lnTo>
                  <a:pt x="145330" y="61026"/>
                </a:lnTo>
                <a:cubicBezTo>
                  <a:pt x="145045" y="61026"/>
                  <a:pt x="144855" y="60804"/>
                  <a:pt x="144855" y="60551"/>
                </a:cubicBezTo>
                <a:cubicBezTo>
                  <a:pt x="144855" y="60266"/>
                  <a:pt x="145045" y="60044"/>
                  <a:pt x="145330" y="60044"/>
                </a:cubicBezTo>
                <a:close/>
                <a:moveTo>
                  <a:pt x="147547" y="60044"/>
                </a:moveTo>
                <a:lnTo>
                  <a:pt x="147579" y="60044"/>
                </a:lnTo>
                <a:cubicBezTo>
                  <a:pt x="147832" y="60044"/>
                  <a:pt x="148054" y="60266"/>
                  <a:pt x="148054" y="60551"/>
                </a:cubicBezTo>
                <a:cubicBezTo>
                  <a:pt x="148054" y="60804"/>
                  <a:pt x="147832" y="61026"/>
                  <a:pt x="147579" y="61026"/>
                </a:cubicBezTo>
                <a:lnTo>
                  <a:pt x="147547" y="61026"/>
                </a:lnTo>
                <a:cubicBezTo>
                  <a:pt x="147262" y="61026"/>
                  <a:pt x="147072" y="60804"/>
                  <a:pt x="147072" y="60551"/>
                </a:cubicBezTo>
                <a:cubicBezTo>
                  <a:pt x="147072" y="60266"/>
                  <a:pt x="147262" y="60044"/>
                  <a:pt x="147547" y="60044"/>
                </a:cubicBezTo>
                <a:close/>
                <a:moveTo>
                  <a:pt x="143050" y="60044"/>
                </a:moveTo>
                <a:lnTo>
                  <a:pt x="143082" y="60044"/>
                </a:lnTo>
                <a:cubicBezTo>
                  <a:pt x="143335" y="60044"/>
                  <a:pt x="143557" y="60266"/>
                  <a:pt x="143557" y="60551"/>
                </a:cubicBezTo>
                <a:cubicBezTo>
                  <a:pt x="143557" y="60804"/>
                  <a:pt x="143335" y="61026"/>
                  <a:pt x="143082" y="61026"/>
                </a:cubicBezTo>
                <a:lnTo>
                  <a:pt x="143050" y="61026"/>
                </a:lnTo>
                <a:cubicBezTo>
                  <a:pt x="142797" y="61026"/>
                  <a:pt x="142575" y="60804"/>
                  <a:pt x="142575" y="60551"/>
                </a:cubicBezTo>
                <a:cubicBezTo>
                  <a:pt x="142575" y="60266"/>
                  <a:pt x="142797" y="60044"/>
                  <a:pt x="143050" y="60044"/>
                </a:cubicBezTo>
                <a:close/>
                <a:moveTo>
                  <a:pt x="140770" y="60044"/>
                </a:moveTo>
                <a:lnTo>
                  <a:pt x="140801" y="60044"/>
                </a:lnTo>
                <a:cubicBezTo>
                  <a:pt x="141087" y="60044"/>
                  <a:pt x="141277" y="60266"/>
                  <a:pt x="141277" y="60551"/>
                </a:cubicBezTo>
                <a:cubicBezTo>
                  <a:pt x="141277" y="60804"/>
                  <a:pt x="141087" y="61026"/>
                  <a:pt x="140801" y="61026"/>
                </a:cubicBezTo>
                <a:cubicBezTo>
                  <a:pt x="140548" y="61026"/>
                  <a:pt x="140326" y="60804"/>
                  <a:pt x="140326" y="60551"/>
                </a:cubicBezTo>
                <a:cubicBezTo>
                  <a:pt x="140326" y="60266"/>
                  <a:pt x="140516" y="60044"/>
                  <a:pt x="140770" y="60044"/>
                </a:cubicBezTo>
                <a:close/>
                <a:moveTo>
                  <a:pt x="138521" y="60044"/>
                </a:moveTo>
                <a:lnTo>
                  <a:pt x="138553" y="60044"/>
                </a:lnTo>
                <a:cubicBezTo>
                  <a:pt x="138806" y="60044"/>
                  <a:pt x="139028" y="60266"/>
                  <a:pt x="139028" y="60551"/>
                </a:cubicBezTo>
                <a:cubicBezTo>
                  <a:pt x="139028" y="60804"/>
                  <a:pt x="138806" y="61026"/>
                  <a:pt x="138553" y="61026"/>
                </a:cubicBezTo>
                <a:cubicBezTo>
                  <a:pt x="138268" y="61026"/>
                  <a:pt x="138046" y="60804"/>
                  <a:pt x="138046" y="60551"/>
                </a:cubicBezTo>
                <a:cubicBezTo>
                  <a:pt x="138046" y="60266"/>
                  <a:pt x="138236" y="60044"/>
                  <a:pt x="138521" y="60044"/>
                </a:cubicBezTo>
                <a:close/>
                <a:moveTo>
                  <a:pt x="136241" y="60044"/>
                </a:moveTo>
                <a:lnTo>
                  <a:pt x="136273" y="60044"/>
                </a:lnTo>
                <a:cubicBezTo>
                  <a:pt x="136558" y="60044"/>
                  <a:pt x="136748" y="60266"/>
                  <a:pt x="136748" y="60551"/>
                </a:cubicBezTo>
                <a:cubicBezTo>
                  <a:pt x="136748" y="60804"/>
                  <a:pt x="136526" y="61026"/>
                  <a:pt x="136273" y="61026"/>
                </a:cubicBezTo>
                <a:cubicBezTo>
                  <a:pt x="136019" y="61026"/>
                  <a:pt x="135798" y="60804"/>
                  <a:pt x="135798" y="60551"/>
                </a:cubicBezTo>
                <a:cubicBezTo>
                  <a:pt x="135798" y="60266"/>
                  <a:pt x="135988" y="60044"/>
                  <a:pt x="136241" y="60044"/>
                </a:cubicBezTo>
                <a:close/>
                <a:moveTo>
                  <a:pt x="133993" y="60044"/>
                </a:moveTo>
                <a:lnTo>
                  <a:pt x="134024" y="60044"/>
                </a:lnTo>
                <a:cubicBezTo>
                  <a:pt x="134278" y="60044"/>
                  <a:pt x="134499" y="60266"/>
                  <a:pt x="134499" y="60551"/>
                </a:cubicBezTo>
                <a:cubicBezTo>
                  <a:pt x="134499" y="60804"/>
                  <a:pt x="134278" y="61026"/>
                  <a:pt x="134024" y="61026"/>
                </a:cubicBezTo>
                <a:lnTo>
                  <a:pt x="133993" y="61026"/>
                </a:lnTo>
                <a:cubicBezTo>
                  <a:pt x="133708" y="61026"/>
                  <a:pt x="133486" y="60804"/>
                  <a:pt x="133486" y="60551"/>
                </a:cubicBezTo>
                <a:cubicBezTo>
                  <a:pt x="133486" y="60266"/>
                  <a:pt x="133708" y="60044"/>
                  <a:pt x="133993" y="60044"/>
                </a:cubicBezTo>
                <a:close/>
                <a:moveTo>
                  <a:pt x="131712" y="60044"/>
                </a:moveTo>
                <a:lnTo>
                  <a:pt x="131744" y="60044"/>
                </a:lnTo>
                <a:cubicBezTo>
                  <a:pt x="131997" y="60044"/>
                  <a:pt x="132219" y="60266"/>
                  <a:pt x="132219" y="60551"/>
                </a:cubicBezTo>
                <a:cubicBezTo>
                  <a:pt x="132219" y="60804"/>
                  <a:pt x="131997" y="61026"/>
                  <a:pt x="131744" y="61026"/>
                </a:cubicBezTo>
                <a:cubicBezTo>
                  <a:pt x="131459" y="61026"/>
                  <a:pt x="131237" y="60804"/>
                  <a:pt x="131237" y="60551"/>
                </a:cubicBezTo>
                <a:cubicBezTo>
                  <a:pt x="131237" y="60266"/>
                  <a:pt x="131459" y="60044"/>
                  <a:pt x="131712" y="60044"/>
                </a:cubicBezTo>
                <a:close/>
                <a:moveTo>
                  <a:pt x="129432" y="60044"/>
                </a:moveTo>
                <a:lnTo>
                  <a:pt x="129464" y="60044"/>
                </a:lnTo>
                <a:cubicBezTo>
                  <a:pt x="129749" y="60044"/>
                  <a:pt x="129939" y="60266"/>
                  <a:pt x="129939" y="60551"/>
                </a:cubicBezTo>
                <a:cubicBezTo>
                  <a:pt x="129939" y="60804"/>
                  <a:pt x="129749" y="61026"/>
                  <a:pt x="129464" y="61026"/>
                </a:cubicBezTo>
                <a:cubicBezTo>
                  <a:pt x="129211" y="61026"/>
                  <a:pt x="128989" y="60804"/>
                  <a:pt x="128989" y="60551"/>
                </a:cubicBezTo>
                <a:cubicBezTo>
                  <a:pt x="128989" y="60266"/>
                  <a:pt x="129179" y="60044"/>
                  <a:pt x="129432" y="60044"/>
                </a:cubicBezTo>
                <a:close/>
                <a:moveTo>
                  <a:pt x="127184" y="60044"/>
                </a:moveTo>
                <a:lnTo>
                  <a:pt x="127215" y="60044"/>
                </a:lnTo>
                <a:cubicBezTo>
                  <a:pt x="127469" y="60044"/>
                  <a:pt x="127690" y="60266"/>
                  <a:pt x="127690" y="60551"/>
                </a:cubicBezTo>
                <a:cubicBezTo>
                  <a:pt x="127690" y="60804"/>
                  <a:pt x="127469" y="61026"/>
                  <a:pt x="127215" y="61026"/>
                </a:cubicBezTo>
                <a:cubicBezTo>
                  <a:pt x="126930" y="61026"/>
                  <a:pt x="126709" y="60804"/>
                  <a:pt x="126709" y="60551"/>
                </a:cubicBezTo>
                <a:cubicBezTo>
                  <a:pt x="126709" y="60266"/>
                  <a:pt x="126899" y="60044"/>
                  <a:pt x="127184" y="60044"/>
                </a:cubicBezTo>
                <a:close/>
                <a:moveTo>
                  <a:pt x="183840" y="60044"/>
                </a:moveTo>
                <a:lnTo>
                  <a:pt x="183871" y="60044"/>
                </a:lnTo>
                <a:cubicBezTo>
                  <a:pt x="184156" y="60044"/>
                  <a:pt x="184378" y="60266"/>
                  <a:pt x="184378" y="60551"/>
                </a:cubicBezTo>
                <a:cubicBezTo>
                  <a:pt x="184378" y="60804"/>
                  <a:pt x="184156" y="61026"/>
                  <a:pt x="183871" y="61026"/>
                </a:cubicBezTo>
                <a:cubicBezTo>
                  <a:pt x="183618" y="61026"/>
                  <a:pt x="183396" y="60804"/>
                  <a:pt x="183396" y="60551"/>
                </a:cubicBezTo>
                <a:cubicBezTo>
                  <a:pt x="183396" y="60266"/>
                  <a:pt x="183586" y="60044"/>
                  <a:pt x="183840" y="60044"/>
                </a:cubicBezTo>
                <a:close/>
                <a:moveTo>
                  <a:pt x="181591" y="60044"/>
                </a:moveTo>
                <a:lnTo>
                  <a:pt x="181623" y="60044"/>
                </a:lnTo>
                <a:cubicBezTo>
                  <a:pt x="181876" y="60044"/>
                  <a:pt x="182098" y="60266"/>
                  <a:pt x="182098" y="60551"/>
                </a:cubicBezTo>
                <a:cubicBezTo>
                  <a:pt x="182098" y="60804"/>
                  <a:pt x="181876" y="61026"/>
                  <a:pt x="181623" y="61026"/>
                </a:cubicBezTo>
                <a:lnTo>
                  <a:pt x="181591" y="61026"/>
                </a:lnTo>
                <a:cubicBezTo>
                  <a:pt x="181306" y="61026"/>
                  <a:pt x="181116" y="60804"/>
                  <a:pt x="181116" y="60551"/>
                </a:cubicBezTo>
                <a:cubicBezTo>
                  <a:pt x="181116" y="60266"/>
                  <a:pt x="181338" y="60044"/>
                  <a:pt x="181591" y="60044"/>
                </a:cubicBezTo>
                <a:close/>
                <a:moveTo>
                  <a:pt x="179311" y="60044"/>
                </a:moveTo>
                <a:lnTo>
                  <a:pt x="179343" y="60044"/>
                </a:lnTo>
                <a:cubicBezTo>
                  <a:pt x="179628" y="60044"/>
                  <a:pt x="179818" y="60266"/>
                  <a:pt x="179818" y="60551"/>
                </a:cubicBezTo>
                <a:cubicBezTo>
                  <a:pt x="179818" y="60804"/>
                  <a:pt x="179628" y="61026"/>
                  <a:pt x="179343" y="61026"/>
                </a:cubicBezTo>
                <a:lnTo>
                  <a:pt x="179311" y="61026"/>
                </a:lnTo>
                <a:cubicBezTo>
                  <a:pt x="179058" y="61026"/>
                  <a:pt x="178836" y="60804"/>
                  <a:pt x="178836" y="60551"/>
                </a:cubicBezTo>
                <a:cubicBezTo>
                  <a:pt x="178836" y="60266"/>
                  <a:pt x="179058" y="60044"/>
                  <a:pt x="179311" y="60044"/>
                </a:cubicBezTo>
                <a:close/>
                <a:moveTo>
                  <a:pt x="177063" y="60044"/>
                </a:moveTo>
                <a:lnTo>
                  <a:pt x="177094" y="60044"/>
                </a:lnTo>
                <a:cubicBezTo>
                  <a:pt x="177348" y="60044"/>
                  <a:pt x="177569" y="60266"/>
                  <a:pt x="177569" y="60551"/>
                </a:cubicBezTo>
                <a:cubicBezTo>
                  <a:pt x="177569" y="60804"/>
                  <a:pt x="177348" y="61026"/>
                  <a:pt x="177094" y="61026"/>
                </a:cubicBezTo>
                <a:cubicBezTo>
                  <a:pt x="176809" y="61026"/>
                  <a:pt x="176588" y="60804"/>
                  <a:pt x="176588" y="60551"/>
                </a:cubicBezTo>
                <a:cubicBezTo>
                  <a:pt x="176588" y="60266"/>
                  <a:pt x="176778" y="60044"/>
                  <a:pt x="177063" y="60044"/>
                </a:cubicBezTo>
                <a:close/>
                <a:moveTo>
                  <a:pt x="174782" y="60044"/>
                </a:moveTo>
                <a:lnTo>
                  <a:pt x="174814" y="60044"/>
                </a:lnTo>
                <a:cubicBezTo>
                  <a:pt x="175067" y="60044"/>
                  <a:pt x="175289" y="60266"/>
                  <a:pt x="175289" y="60551"/>
                </a:cubicBezTo>
                <a:cubicBezTo>
                  <a:pt x="175289" y="60804"/>
                  <a:pt x="175067" y="61026"/>
                  <a:pt x="174814" y="61026"/>
                </a:cubicBezTo>
                <a:cubicBezTo>
                  <a:pt x="174561" y="61026"/>
                  <a:pt x="174307" y="60804"/>
                  <a:pt x="174307" y="60551"/>
                </a:cubicBezTo>
                <a:cubicBezTo>
                  <a:pt x="174307" y="60266"/>
                  <a:pt x="174529" y="60044"/>
                  <a:pt x="174782" y="60044"/>
                </a:cubicBezTo>
                <a:close/>
                <a:moveTo>
                  <a:pt x="172502" y="60044"/>
                </a:moveTo>
                <a:lnTo>
                  <a:pt x="172534" y="60044"/>
                </a:lnTo>
                <a:cubicBezTo>
                  <a:pt x="172819" y="60044"/>
                  <a:pt x="173041" y="60266"/>
                  <a:pt x="173041" y="60551"/>
                </a:cubicBezTo>
                <a:cubicBezTo>
                  <a:pt x="173041" y="60804"/>
                  <a:pt x="172819" y="61026"/>
                  <a:pt x="172534" y="61026"/>
                </a:cubicBezTo>
                <a:lnTo>
                  <a:pt x="172502" y="61026"/>
                </a:lnTo>
                <a:cubicBezTo>
                  <a:pt x="172249" y="61026"/>
                  <a:pt x="172027" y="60804"/>
                  <a:pt x="172027" y="60551"/>
                </a:cubicBezTo>
                <a:cubicBezTo>
                  <a:pt x="172027" y="60266"/>
                  <a:pt x="172249" y="60044"/>
                  <a:pt x="172502" y="60044"/>
                </a:cubicBezTo>
                <a:close/>
                <a:moveTo>
                  <a:pt x="170254" y="60044"/>
                </a:moveTo>
                <a:lnTo>
                  <a:pt x="170285" y="60044"/>
                </a:lnTo>
                <a:cubicBezTo>
                  <a:pt x="170539" y="60044"/>
                  <a:pt x="170760" y="60266"/>
                  <a:pt x="170760" y="60551"/>
                </a:cubicBezTo>
                <a:cubicBezTo>
                  <a:pt x="170760" y="60804"/>
                  <a:pt x="170539" y="61026"/>
                  <a:pt x="170285" y="61026"/>
                </a:cubicBezTo>
                <a:lnTo>
                  <a:pt x="170254" y="61026"/>
                </a:lnTo>
                <a:cubicBezTo>
                  <a:pt x="169969" y="61026"/>
                  <a:pt x="169779" y="60804"/>
                  <a:pt x="169779" y="60551"/>
                </a:cubicBezTo>
                <a:cubicBezTo>
                  <a:pt x="169779" y="60266"/>
                  <a:pt x="169969" y="60044"/>
                  <a:pt x="170254" y="60044"/>
                </a:cubicBezTo>
                <a:close/>
                <a:moveTo>
                  <a:pt x="167974" y="60044"/>
                </a:moveTo>
                <a:lnTo>
                  <a:pt x="168005" y="60044"/>
                </a:lnTo>
                <a:cubicBezTo>
                  <a:pt x="168290" y="60044"/>
                  <a:pt x="168480" y="60266"/>
                  <a:pt x="168480" y="60551"/>
                </a:cubicBezTo>
                <a:cubicBezTo>
                  <a:pt x="168480" y="60804"/>
                  <a:pt x="168259" y="61026"/>
                  <a:pt x="168005" y="61026"/>
                </a:cubicBezTo>
                <a:cubicBezTo>
                  <a:pt x="167752" y="61026"/>
                  <a:pt x="167530" y="60804"/>
                  <a:pt x="167530" y="60551"/>
                </a:cubicBezTo>
                <a:cubicBezTo>
                  <a:pt x="167530" y="60266"/>
                  <a:pt x="167720" y="60044"/>
                  <a:pt x="167974" y="60044"/>
                </a:cubicBezTo>
                <a:close/>
                <a:moveTo>
                  <a:pt x="165725" y="60044"/>
                </a:moveTo>
                <a:lnTo>
                  <a:pt x="165757" y="60044"/>
                </a:lnTo>
                <a:cubicBezTo>
                  <a:pt x="166010" y="60044"/>
                  <a:pt x="166232" y="60266"/>
                  <a:pt x="166232" y="60551"/>
                </a:cubicBezTo>
                <a:cubicBezTo>
                  <a:pt x="166232" y="60804"/>
                  <a:pt x="166010" y="61026"/>
                  <a:pt x="165757" y="61026"/>
                </a:cubicBezTo>
                <a:cubicBezTo>
                  <a:pt x="165472" y="61026"/>
                  <a:pt x="165250" y="60804"/>
                  <a:pt x="165250" y="60551"/>
                </a:cubicBezTo>
                <a:cubicBezTo>
                  <a:pt x="165250" y="60266"/>
                  <a:pt x="165440" y="60044"/>
                  <a:pt x="165725" y="60044"/>
                </a:cubicBezTo>
                <a:close/>
                <a:moveTo>
                  <a:pt x="163445" y="60044"/>
                </a:moveTo>
                <a:lnTo>
                  <a:pt x="163477" y="60044"/>
                </a:lnTo>
                <a:cubicBezTo>
                  <a:pt x="163730" y="60044"/>
                  <a:pt x="163952" y="60266"/>
                  <a:pt x="163952" y="60551"/>
                </a:cubicBezTo>
                <a:cubicBezTo>
                  <a:pt x="163952" y="60804"/>
                  <a:pt x="163730" y="61026"/>
                  <a:pt x="163477" y="61026"/>
                </a:cubicBezTo>
                <a:lnTo>
                  <a:pt x="163445" y="61026"/>
                </a:lnTo>
                <a:cubicBezTo>
                  <a:pt x="163192" y="61026"/>
                  <a:pt x="162970" y="60804"/>
                  <a:pt x="162970" y="60551"/>
                </a:cubicBezTo>
                <a:cubicBezTo>
                  <a:pt x="162970" y="60266"/>
                  <a:pt x="163192" y="60044"/>
                  <a:pt x="163445" y="60044"/>
                </a:cubicBezTo>
                <a:close/>
                <a:moveTo>
                  <a:pt x="161165" y="60044"/>
                </a:moveTo>
                <a:lnTo>
                  <a:pt x="161196" y="60044"/>
                </a:lnTo>
                <a:cubicBezTo>
                  <a:pt x="161481" y="60044"/>
                  <a:pt x="161671" y="60266"/>
                  <a:pt x="161671" y="60551"/>
                </a:cubicBezTo>
                <a:cubicBezTo>
                  <a:pt x="161671" y="60804"/>
                  <a:pt x="161481" y="61026"/>
                  <a:pt x="161196" y="61026"/>
                </a:cubicBezTo>
                <a:lnTo>
                  <a:pt x="161165" y="61026"/>
                </a:lnTo>
                <a:cubicBezTo>
                  <a:pt x="160911" y="61026"/>
                  <a:pt x="160690" y="60804"/>
                  <a:pt x="160690" y="60551"/>
                </a:cubicBezTo>
                <a:cubicBezTo>
                  <a:pt x="160690" y="60266"/>
                  <a:pt x="160911" y="60044"/>
                  <a:pt x="161165" y="60044"/>
                </a:cubicBezTo>
                <a:close/>
                <a:moveTo>
                  <a:pt x="158916" y="60044"/>
                </a:moveTo>
                <a:lnTo>
                  <a:pt x="158948" y="60044"/>
                </a:lnTo>
                <a:cubicBezTo>
                  <a:pt x="159201" y="60044"/>
                  <a:pt x="159423" y="60266"/>
                  <a:pt x="159423" y="60551"/>
                </a:cubicBezTo>
                <a:cubicBezTo>
                  <a:pt x="159423" y="60804"/>
                  <a:pt x="159201" y="61026"/>
                  <a:pt x="158948" y="61026"/>
                </a:cubicBezTo>
                <a:cubicBezTo>
                  <a:pt x="158663" y="61026"/>
                  <a:pt x="158441" y="60804"/>
                  <a:pt x="158441" y="60551"/>
                </a:cubicBezTo>
                <a:cubicBezTo>
                  <a:pt x="158441" y="60266"/>
                  <a:pt x="158631" y="60044"/>
                  <a:pt x="158916" y="60044"/>
                </a:cubicBezTo>
                <a:close/>
                <a:moveTo>
                  <a:pt x="156636" y="60044"/>
                </a:moveTo>
                <a:lnTo>
                  <a:pt x="156668" y="60044"/>
                </a:lnTo>
                <a:cubicBezTo>
                  <a:pt x="156921" y="60044"/>
                  <a:pt x="157143" y="60266"/>
                  <a:pt x="157143" y="60551"/>
                </a:cubicBezTo>
                <a:cubicBezTo>
                  <a:pt x="157143" y="60804"/>
                  <a:pt x="156921" y="61026"/>
                  <a:pt x="156668" y="61026"/>
                </a:cubicBezTo>
                <a:cubicBezTo>
                  <a:pt x="156414" y="61026"/>
                  <a:pt x="156161" y="60804"/>
                  <a:pt x="156161" y="60551"/>
                </a:cubicBezTo>
                <a:cubicBezTo>
                  <a:pt x="156161" y="60266"/>
                  <a:pt x="156383" y="60044"/>
                  <a:pt x="156636" y="60044"/>
                </a:cubicBezTo>
                <a:close/>
                <a:moveTo>
                  <a:pt x="154356" y="60044"/>
                </a:moveTo>
                <a:lnTo>
                  <a:pt x="154388" y="60044"/>
                </a:lnTo>
                <a:cubicBezTo>
                  <a:pt x="154673" y="60044"/>
                  <a:pt x="154863" y="60266"/>
                  <a:pt x="154863" y="60551"/>
                </a:cubicBezTo>
                <a:cubicBezTo>
                  <a:pt x="154863" y="60804"/>
                  <a:pt x="154673" y="61026"/>
                  <a:pt x="154388" y="61026"/>
                </a:cubicBezTo>
                <a:lnTo>
                  <a:pt x="154356" y="61026"/>
                </a:lnTo>
                <a:cubicBezTo>
                  <a:pt x="154102" y="61026"/>
                  <a:pt x="153881" y="60804"/>
                  <a:pt x="153881" y="60551"/>
                </a:cubicBezTo>
                <a:cubicBezTo>
                  <a:pt x="153881" y="60266"/>
                  <a:pt x="154102" y="60044"/>
                  <a:pt x="154356" y="60044"/>
                </a:cubicBezTo>
                <a:close/>
                <a:moveTo>
                  <a:pt x="152107" y="60044"/>
                </a:moveTo>
                <a:lnTo>
                  <a:pt x="152139" y="60044"/>
                </a:lnTo>
                <a:cubicBezTo>
                  <a:pt x="152392" y="60044"/>
                  <a:pt x="152614" y="60266"/>
                  <a:pt x="152614" y="60551"/>
                </a:cubicBezTo>
                <a:cubicBezTo>
                  <a:pt x="152614" y="60804"/>
                  <a:pt x="152392" y="61026"/>
                  <a:pt x="152139" y="61026"/>
                </a:cubicBezTo>
                <a:lnTo>
                  <a:pt x="152107" y="61026"/>
                </a:lnTo>
                <a:cubicBezTo>
                  <a:pt x="151822" y="61026"/>
                  <a:pt x="151632" y="60804"/>
                  <a:pt x="151632" y="60551"/>
                </a:cubicBezTo>
                <a:cubicBezTo>
                  <a:pt x="151632" y="60266"/>
                  <a:pt x="151822" y="60044"/>
                  <a:pt x="152107" y="60044"/>
                </a:cubicBezTo>
                <a:close/>
                <a:moveTo>
                  <a:pt x="149827" y="60044"/>
                </a:moveTo>
                <a:lnTo>
                  <a:pt x="149859" y="60044"/>
                </a:lnTo>
                <a:cubicBezTo>
                  <a:pt x="150144" y="60044"/>
                  <a:pt x="150334" y="60266"/>
                  <a:pt x="150334" y="60551"/>
                </a:cubicBezTo>
                <a:cubicBezTo>
                  <a:pt x="150334" y="60804"/>
                  <a:pt x="150112" y="61026"/>
                  <a:pt x="149859" y="61026"/>
                </a:cubicBezTo>
                <a:cubicBezTo>
                  <a:pt x="149605" y="61026"/>
                  <a:pt x="149384" y="60804"/>
                  <a:pt x="149384" y="60551"/>
                </a:cubicBezTo>
                <a:cubicBezTo>
                  <a:pt x="149384" y="60266"/>
                  <a:pt x="149574" y="60044"/>
                  <a:pt x="149827" y="60044"/>
                </a:cubicBezTo>
                <a:close/>
                <a:moveTo>
                  <a:pt x="11402" y="60044"/>
                </a:moveTo>
                <a:lnTo>
                  <a:pt x="11433" y="60044"/>
                </a:lnTo>
                <a:cubicBezTo>
                  <a:pt x="11718" y="60044"/>
                  <a:pt x="11908" y="60266"/>
                  <a:pt x="11908" y="60551"/>
                </a:cubicBezTo>
                <a:cubicBezTo>
                  <a:pt x="11908" y="60804"/>
                  <a:pt x="11718" y="61026"/>
                  <a:pt x="11433" y="61026"/>
                </a:cubicBezTo>
                <a:cubicBezTo>
                  <a:pt x="11180" y="61026"/>
                  <a:pt x="10958" y="60804"/>
                  <a:pt x="10958" y="60551"/>
                </a:cubicBezTo>
                <a:cubicBezTo>
                  <a:pt x="10958" y="60266"/>
                  <a:pt x="11148" y="60044"/>
                  <a:pt x="11402" y="60044"/>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33533d8eb05_0_383"/>
          <p:cNvSpPr/>
          <p:nvPr/>
        </p:nvSpPr>
        <p:spPr>
          <a:xfrm>
            <a:off x="1213515" y="2685678"/>
            <a:ext cx="90860" cy="18718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33533d8eb05_0_383"/>
          <p:cNvSpPr/>
          <p:nvPr/>
        </p:nvSpPr>
        <p:spPr>
          <a:xfrm>
            <a:off x="8580273" y="2758631"/>
            <a:ext cx="2968324" cy="2651580"/>
          </a:xfrm>
          <a:custGeom>
            <a:avLst/>
            <a:gdLst/>
            <a:ahLst/>
            <a:cxnLst/>
            <a:rect l="l" t="t" r="r" b="b"/>
            <a:pathLst>
              <a:path w="70402" h="61026" extrusionOk="0">
                <a:moveTo>
                  <a:pt x="69926" y="27552"/>
                </a:moveTo>
                <a:cubicBezTo>
                  <a:pt x="70211" y="27552"/>
                  <a:pt x="70401" y="27362"/>
                  <a:pt x="70401" y="27077"/>
                </a:cubicBezTo>
                <a:lnTo>
                  <a:pt x="70401" y="27045"/>
                </a:lnTo>
                <a:cubicBezTo>
                  <a:pt x="70401" y="26412"/>
                  <a:pt x="69451" y="26412"/>
                  <a:pt x="69451" y="27045"/>
                </a:cubicBezTo>
                <a:lnTo>
                  <a:pt x="69451" y="27077"/>
                </a:lnTo>
                <a:cubicBezTo>
                  <a:pt x="69451" y="27362"/>
                  <a:pt x="69673" y="27552"/>
                  <a:pt x="69926" y="27552"/>
                </a:cubicBezTo>
                <a:close/>
                <a:moveTo>
                  <a:pt x="61281" y="950"/>
                </a:moveTo>
                <a:lnTo>
                  <a:pt x="61312" y="950"/>
                </a:lnTo>
                <a:cubicBezTo>
                  <a:pt x="61566" y="950"/>
                  <a:pt x="61787" y="728"/>
                  <a:pt x="61787" y="475"/>
                </a:cubicBezTo>
                <a:cubicBezTo>
                  <a:pt x="61787" y="222"/>
                  <a:pt x="61566" y="0"/>
                  <a:pt x="61312" y="0"/>
                </a:cubicBezTo>
                <a:lnTo>
                  <a:pt x="61281" y="0"/>
                </a:lnTo>
                <a:cubicBezTo>
                  <a:pt x="60996" y="0"/>
                  <a:pt x="60805" y="190"/>
                  <a:pt x="60805" y="475"/>
                </a:cubicBezTo>
                <a:cubicBezTo>
                  <a:pt x="60805" y="728"/>
                  <a:pt x="60996" y="950"/>
                  <a:pt x="61281" y="950"/>
                </a:cubicBezTo>
                <a:close/>
                <a:moveTo>
                  <a:pt x="59000" y="950"/>
                </a:moveTo>
                <a:lnTo>
                  <a:pt x="59032" y="950"/>
                </a:lnTo>
                <a:cubicBezTo>
                  <a:pt x="59285" y="950"/>
                  <a:pt x="59507" y="728"/>
                  <a:pt x="59507" y="475"/>
                </a:cubicBezTo>
                <a:cubicBezTo>
                  <a:pt x="59507" y="222"/>
                  <a:pt x="59285" y="0"/>
                  <a:pt x="59032" y="0"/>
                </a:cubicBezTo>
                <a:lnTo>
                  <a:pt x="59000" y="0"/>
                </a:lnTo>
                <a:cubicBezTo>
                  <a:pt x="58747" y="0"/>
                  <a:pt x="58525" y="190"/>
                  <a:pt x="58525" y="475"/>
                </a:cubicBezTo>
                <a:cubicBezTo>
                  <a:pt x="58525" y="728"/>
                  <a:pt x="58747" y="950"/>
                  <a:pt x="59000" y="950"/>
                </a:cubicBezTo>
                <a:close/>
                <a:moveTo>
                  <a:pt x="63561" y="1140"/>
                </a:moveTo>
                <a:cubicBezTo>
                  <a:pt x="63782" y="1140"/>
                  <a:pt x="63972" y="982"/>
                  <a:pt x="64004" y="760"/>
                </a:cubicBezTo>
                <a:cubicBezTo>
                  <a:pt x="64067" y="507"/>
                  <a:pt x="63909" y="253"/>
                  <a:pt x="63656" y="190"/>
                </a:cubicBezTo>
                <a:cubicBezTo>
                  <a:pt x="63402" y="158"/>
                  <a:pt x="63117" y="317"/>
                  <a:pt x="63054" y="570"/>
                </a:cubicBezTo>
                <a:cubicBezTo>
                  <a:pt x="63022" y="823"/>
                  <a:pt x="63149" y="1077"/>
                  <a:pt x="63402" y="1140"/>
                </a:cubicBezTo>
                <a:cubicBezTo>
                  <a:pt x="63402" y="1140"/>
                  <a:pt x="63434" y="1140"/>
                  <a:pt x="63434" y="1140"/>
                </a:cubicBezTo>
                <a:cubicBezTo>
                  <a:pt x="63497" y="1140"/>
                  <a:pt x="63529" y="1140"/>
                  <a:pt x="63561" y="1140"/>
                </a:cubicBezTo>
                <a:close/>
                <a:moveTo>
                  <a:pt x="65683" y="1932"/>
                </a:moveTo>
                <a:cubicBezTo>
                  <a:pt x="65841" y="1932"/>
                  <a:pt x="65999" y="1868"/>
                  <a:pt x="66094" y="1678"/>
                </a:cubicBezTo>
                <a:cubicBezTo>
                  <a:pt x="66221" y="1457"/>
                  <a:pt x="66126" y="1172"/>
                  <a:pt x="65904" y="1045"/>
                </a:cubicBezTo>
                <a:cubicBezTo>
                  <a:pt x="65651" y="918"/>
                  <a:pt x="65366" y="982"/>
                  <a:pt x="65239" y="1235"/>
                </a:cubicBezTo>
                <a:cubicBezTo>
                  <a:pt x="65112" y="1457"/>
                  <a:pt x="65176" y="1742"/>
                  <a:pt x="65398" y="1868"/>
                </a:cubicBezTo>
                <a:lnTo>
                  <a:pt x="65429" y="1900"/>
                </a:lnTo>
                <a:cubicBezTo>
                  <a:pt x="65524" y="1932"/>
                  <a:pt x="65588" y="1932"/>
                  <a:pt x="65683" y="1932"/>
                </a:cubicBezTo>
                <a:close/>
                <a:moveTo>
                  <a:pt x="67488" y="3294"/>
                </a:moveTo>
                <a:cubicBezTo>
                  <a:pt x="67614" y="3294"/>
                  <a:pt x="67741" y="3230"/>
                  <a:pt x="67836" y="3135"/>
                </a:cubicBezTo>
                <a:cubicBezTo>
                  <a:pt x="68026" y="2945"/>
                  <a:pt x="67994" y="2660"/>
                  <a:pt x="67804" y="2470"/>
                </a:cubicBezTo>
                <a:cubicBezTo>
                  <a:pt x="67614" y="2280"/>
                  <a:pt x="67298" y="2280"/>
                  <a:pt x="67139" y="2470"/>
                </a:cubicBezTo>
                <a:cubicBezTo>
                  <a:pt x="66949" y="2660"/>
                  <a:pt x="66949" y="2945"/>
                  <a:pt x="67108" y="3135"/>
                </a:cubicBezTo>
                <a:cubicBezTo>
                  <a:pt x="67139" y="3135"/>
                  <a:pt x="67139" y="3167"/>
                  <a:pt x="67171" y="3167"/>
                </a:cubicBezTo>
                <a:cubicBezTo>
                  <a:pt x="67266" y="3230"/>
                  <a:pt x="67361" y="3294"/>
                  <a:pt x="67488" y="3294"/>
                </a:cubicBezTo>
                <a:close/>
                <a:moveTo>
                  <a:pt x="68849" y="5099"/>
                </a:moveTo>
                <a:cubicBezTo>
                  <a:pt x="68944" y="5099"/>
                  <a:pt x="69039" y="5067"/>
                  <a:pt x="69103" y="5035"/>
                </a:cubicBezTo>
                <a:cubicBezTo>
                  <a:pt x="69324" y="4877"/>
                  <a:pt x="69419" y="4592"/>
                  <a:pt x="69261" y="4370"/>
                </a:cubicBezTo>
                <a:cubicBezTo>
                  <a:pt x="69134" y="4149"/>
                  <a:pt x="68849" y="4054"/>
                  <a:pt x="68628" y="4180"/>
                </a:cubicBezTo>
                <a:cubicBezTo>
                  <a:pt x="68374" y="4307"/>
                  <a:pt x="68311" y="4592"/>
                  <a:pt x="68438" y="4814"/>
                </a:cubicBezTo>
                <a:lnTo>
                  <a:pt x="68438" y="4845"/>
                </a:lnTo>
                <a:cubicBezTo>
                  <a:pt x="68533" y="5004"/>
                  <a:pt x="68691" y="5099"/>
                  <a:pt x="68849" y="5099"/>
                </a:cubicBezTo>
                <a:close/>
                <a:moveTo>
                  <a:pt x="69704" y="7189"/>
                </a:moveTo>
                <a:cubicBezTo>
                  <a:pt x="69736" y="7189"/>
                  <a:pt x="69768" y="7189"/>
                  <a:pt x="69800" y="7157"/>
                </a:cubicBezTo>
                <a:cubicBezTo>
                  <a:pt x="70053" y="7094"/>
                  <a:pt x="70211" y="6841"/>
                  <a:pt x="70148" y="6587"/>
                </a:cubicBezTo>
                <a:lnTo>
                  <a:pt x="70148" y="6555"/>
                </a:lnTo>
                <a:cubicBezTo>
                  <a:pt x="70085" y="6302"/>
                  <a:pt x="69831" y="6144"/>
                  <a:pt x="69578" y="6207"/>
                </a:cubicBezTo>
                <a:cubicBezTo>
                  <a:pt x="69324" y="6270"/>
                  <a:pt x="69166" y="6524"/>
                  <a:pt x="69229" y="6777"/>
                </a:cubicBezTo>
                <a:lnTo>
                  <a:pt x="69673" y="6682"/>
                </a:lnTo>
                <a:lnTo>
                  <a:pt x="69229" y="6809"/>
                </a:lnTo>
                <a:cubicBezTo>
                  <a:pt x="69293" y="7031"/>
                  <a:pt x="69483" y="7189"/>
                  <a:pt x="69704" y="7189"/>
                </a:cubicBezTo>
                <a:close/>
                <a:moveTo>
                  <a:pt x="69926" y="9437"/>
                </a:moveTo>
                <a:cubicBezTo>
                  <a:pt x="70180" y="9437"/>
                  <a:pt x="70401" y="9216"/>
                  <a:pt x="70401" y="8962"/>
                </a:cubicBezTo>
                <a:lnTo>
                  <a:pt x="70401" y="8931"/>
                </a:lnTo>
                <a:cubicBezTo>
                  <a:pt x="70401" y="8646"/>
                  <a:pt x="70180" y="8456"/>
                  <a:pt x="69926" y="8456"/>
                </a:cubicBezTo>
                <a:cubicBezTo>
                  <a:pt x="69673" y="8456"/>
                  <a:pt x="69451" y="8646"/>
                  <a:pt x="69451" y="8931"/>
                </a:cubicBezTo>
                <a:lnTo>
                  <a:pt x="69451" y="8962"/>
                </a:lnTo>
                <a:cubicBezTo>
                  <a:pt x="69451" y="9216"/>
                  <a:pt x="69673" y="9437"/>
                  <a:pt x="69926" y="9437"/>
                </a:cubicBezTo>
                <a:close/>
                <a:moveTo>
                  <a:pt x="69926" y="11686"/>
                </a:moveTo>
                <a:cubicBezTo>
                  <a:pt x="70180" y="11686"/>
                  <a:pt x="70401" y="11496"/>
                  <a:pt x="70401" y="11211"/>
                </a:cubicBezTo>
                <a:lnTo>
                  <a:pt x="70401" y="11179"/>
                </a:lnTo>
                <a:cubicBezTo>
                  <a:pt x="70401" y="10926"/>
                  <a:pt x="70180" y="10704"/>
                  <a:pt x="69926" y="10704"/>
                </a:cubicBezTo>
                <a:cubicBezTo>
                  <a:pt x="69673" y="10704"/>
                  <a:pt x="69451" y="10926"/>
                  <a:pt x="69451" y="11179"/>
                </a:cubicBezTo>
                <a:lnTo>
                  <a:pt x="69451" y="11211"/>
                </a:lnTo>
                <a:cubicBezTo>
                  <a:pt x="69451" y="11496"/>
                  <a:pt x="69673" y="11718"/>
                  <a:pt x="69926" y="11686"/>
                </a:cubicBezTo>
                <a:close/>
                <a:moveTo>
                  <a:pt x="69926" y="13966"/>
                </a:moveTo>
                <a:cubicBezTo>
                  <a:pt x="70180" y="13966"/>
                  <a:pt x="70401" y="13744"/>
                  <a:pt x="70401" y="13491"/>
                </a:cubicBezTo>
                <a:lnTo>
                  <a:pt x="70401" y="13459"/>
                </a:lnTo>
                <a:cubicBezTo>
                  <a:pt x="70401" y="13206"/>
                  <a:pt x="70180" y="12984"/>
                  <a:pt x="69926" y="12984"/>
                </a:cubicBezTo>
                <a:cubicBezTo>
                  <a:pt x="69673" y="12984"/>
                  <a:pt x="69451" y="13206"/>
                  <a:pt x="69451" y="13459"/>
                </a:cubicBezTo>
                <a:lnTo>
                  <a:pt x="69451" y="13491"/>
                </a:lnTo>
                <a:cubicBezTo>
                  <a:pt x="69451" y="13744"/>
                  <a:pt x="69673" y="13966"/>
                  <a:pt x="69926" y="13966"/>
                </a:cubicBezTo>
                <a:close/>
                <a:moveTo>
                  <a:pt x="69926" y="16246"/>
                </a:moveTo>
                <a:cubicBezTo>
                  <a:pt x="70180" y="16246"/>
                  <a:pt x="70401" y="16024"/>
                  <a:pt x="70401" y="15771"/>
                </a:cubicBezTo>
                <a:lnTo>
                  <a:pt x="70401" y="15708"/>
                </a:lnTo>
                <a:cubicBezTo>
                  <a:pt x="70401" y="15454"/>
                  <a:pt x="70180" y="15233"/>
                  <a:pt x="69926" y="15233"/>
                </a:cubicBezTo>
                <a:cubicBezTo>
                  <a:pt x="69673" y="15233"/>
                  <a:pt x="69451" y="15454"/>
                  <a:pt x="69451" y="15708"/>
                </a:cubicBezTo>
                <a:lnTo>
                  <a:pt x="69451" y="15771"/>
                </a:lnTo>
                <a:cubicBezTo>
                  <a:pt x="69451" y="16024"/>
                  <a:pt x="69673" y="16246"/>
                  <a:pt x="69926" y="16246"/>
                </a:cubicBezTo>
                <a:close/>
                <a:moveTo>
                  <a:pt x="69926" y="18495"/>
                </a:moveTo>
                <a:cubicBezTo>
                  <a:pt x="70180" y="18495"/>
                  <a:pt x="70401" y="18305"/>
                  <a:pt x="70401" y="18020"/>
                </a:cubicBezTo>
                <a:cubicBezTo>
                  <a:pt x="70401" y="17766"/>
                  <a:pt x="70180" y="17545"/>
                  <a:pt x="69926" y="17545"/>
                </a:cubicBezTo>
                <a:cubicBezTo>
                  <a:pt x="69673" y="17545"/>
                  <a:pt x="69451" y="17735"/>
                  <a:pt x="69451" y="17988"/>
                </a:cubicBezTo>
                <a:lnTo>
                  <a:pt x="69451" y="18020"/>
                </a:lnTo>
                <a:cubicBezTo>
                  <a:pt x="69451" y="18305"/>
                  <a:pt x="69673" y="18495"/>
                  <a:pt x="69926" y="18495"/>
                </a:cubicBezTo>
                <a:close/>
                <a:moveTo>
                  <a:pt x="69926" y="20775"/>
                </a:moveTo>
                <a:cubicBezTo>
                  <a:pt x="70180" y="20775"/>
                  <a:pt x="70401" y="20553"/>
                  <a:pt x="70401" y="20300"/>
                </a:cubicBezTo>
                <a:cubicBezTo>
                  <a:pt x="70401" y="20015"/>
                  <a:pt x="70180" y="19793"/>
                  <a:pt x="69926" y="19793"/>
                </a:cubicBezTo>
                <a:cubicBezTo>
                  <a:pt x="69673" y="19793"/>
                  <a:pt x="69451" y="19983"/>
                  <a:pt x="69451" y="20268"/>
                </a:cubicBezTo>
                <a:lnTo>
                  <a:pt x="69451" y="20300"/>
                </a:lnTo>
                <a:cubicBezTo>
                  <a:pt x="69451" y="20553"/>
                  <a:pt x="69673" y="20775"/>
                  <a:pt x="69926" y="20775"/>
                </a:cubicBezTo>
                <a:close/>
                <a:moveTo>
                  <a:pt x="69926" y="23055"/>
                </a:moveTo>
                <a:cubicBezTo>
                  <a:pt x="70180" y="23055"/>
                  <a:pt x="70401" y="22833"/>
                  <a:pt x="70401" y="22548"/>
                </a:cubicBezTo>
                <a:cubicBezTo>
                  <a:pt x="70401" y="22295"/>
                  <a:pt x="70180" y="22073"/>
                  <a:pt x="69926" y="22073"/>
                </a:cubicBezTo>
                <a:cubicBezTo>
                  <a:pt x="69673" y="22073"/>
                  <a:pt x="69451" y="22263"/>
                  <a:pt x="69451" y="22517"/>
                </a:cubicBezTo>
                <a:lnTo>
                  <a:pt x="69451" y="22548"/>
                </a:lnTo>
                <a:cubicBezTo>
                  <a:pt x="69451" y="22833"/>
                  <a:pt x="69673" y="23055"/>
                  <a:pt x="69926" y="23055"/>
                </a:cubicBezTo>
                <a:close/>
                <a:moveTo>
                  <a:pt x="69926" y="25303"/>
                </a:moveTo>
                <a:cubicBezTo>
                  <a:pt x="70180" y="25303"/>
                  <a:pt x="70401" y="25082"/>
                  <a:pt x="70401" y="24828"/>
                </a:cubicBezTo>
                <a:lnTo>
                  <a:pt x="70401" y="24797"/>
                </a:lnTo>
                <a:cubicBezTo>
                  <a:pt x="70401" y="24543"/>
                  <a:pt x="70180" y="24322"/>
                  <a:pt x="69926" y="24322"/>
                </a:cubicBezTo>
                <a:cubicBezTo>
                  <a:pt x="69673" y="24322"/>
                  <a:pt x="69451" y="24543"/>
                  <a:pt x="69451" y="24797"/>
                </a:cubicBezTo>
                <a:lnTo>
                  <a:pt x="69451" y="24828"/>
                </a:lnTo>
                <a:cubicBezTo>
                  <a:pt x="69451" y="25082"/>
                  <a:pt x="69673" y="25303"/>
                  <a:pt x="69926" y="25303"/>
                </a:cubicBezTo>
                <a:close/>
                <a:moveTo>
                  <a:pt x="69926" y="29832"/>
                </a:moveTo>
                <a:cubicBezTo>
                  <a:pt x="70211" y="29832"/>
                  <a:pt x="70401" y="29610"/>
                  <a:pt x="70401" y="29357"/>
                </a:cubicBezTo>
                <a:lnTo>
                  <a:pt x="70401" y="29325"/>
                </a:lnTo>
                <a:cubicBezTo>
                  <a:pt x="70401" y="29040"/>
                  <a:pt x="70211" y="28850"/>
                  <a:pt x="69926" y="28850"/>
                </a:cubicBezTo>
                <a:cubicBezTo>
                  <a:pt x="69673" y="28850"/>
                  <a:pt x="69451" y="29040"/>
                  <a:pt x="69451" y="29325"/>
                </a:cubicBezTo>
                <a:lnTo>
                  <a:pt x="69451" y="29357"/>
                </a:lnTo>
                <a:cubicBezTo>
                  <a:pt x="69451" y="29610"/>
                  <a:pt x="69673" y="29832"/>
                  <a:pt x="69926" y="29832"/>
                </a:cubicBezTo>
                <a:close/>
                <a:moveTo>
                  <a:pt x="69926" y="32112"/>
                </a:moveTo>
                <a:cubicBezTo>
                  <a:pt x="70211" y="32112"/>
                  <a:pt x="70401" y="31891"/>
                  <a:pt x="70401" y="31606"/>
                </a:cubicBezTo>
                <a:lnTo>
                  <a:pt x="70401" y="31574"/>
                </a:lnTo>
                <a:cubicBezTo>
                  <a:pt x="70401" y="31321"/>
                  <a:pt x="70211" y="31099"/>
                  <a:pt x="69926" y="31099"/>
                </a:cubicBezTo>
                <a:cubicBezTo>
                  <a:pt x="69673" y="31099"/>
                  <a:pt x="69451" y="31321"/>
                  <a:pt x="69451" y="31574"/>
                </a:cubicBezTo>
                <a:lnTo>
                  <a:pt x="69451" y="31606"/>
                </a:lnTo>
                <a:cubicBezTo>
                  <a:pt x="69451" y="31891"/>
                  <a:pt x="69673" y="32112"/>
                  <a:pt x="69926" y="32112"/>
                </a:cubicBezTo>
                <a:close/>
                <a:moveTo>
                  <a:pt x="69926" y="34361"/>
                </a:moveTo>
                <a:cubicBezTo>
                  <a:pt x="70211" y="34361"/>
                  <a:pt x="70401" y="34139"/>
                  <a:pt x="70401" y="33886"/>
                </a:cubicBezTo>
                <a:lnTo>
                  <a:pt x="70401" y="33854"/>
                </a:lnTo>
                <a:cubicBezTo>
                  <a:pt x="70401" y="33601"/>
                  <a:pt x="70211" y="33379"/>
                  <a:pt x="69926" y="33379"/>
                </a:cubicBezTo>
                <a:cubicBezTo>
                  <a:pt x="69673" y="33379"/>
                  <a:pt x="69451" y="33601"/>
                  <a:pt x="69451" y="33854"/>
                </a:cubicBezTo>
                <a:lnTo>
                  <a:pt x="69451" y="33886"/>
                </a:lnTo>
                <a:cubicBezTo>
                  <a:pt x="69451" y="34139"/>
                  <a:pt x="69673" y="34361"/>
                  <a:pt x="69926" y="34361"/>
                </a:cubicBezTo>
                <a:close/>
                <a:moveTo>
                  <a:pt x="61281" y="60044"/>
                </a:moveTo>
                <a:lnTo>
                  <a:pt x="61312" y="60044"/>
                </a:lnTo>
                <a:cubicBezTo>
                  <a:pt x="61566" y="60044"/>
                  <a:pt x="61787" y="60234"/>
                  <a:pt x="61787" y="60519"/>
                </a:cubicBezTo>
                <a:cubicBezTo>
                  <a:pt x="61787" y="60773"/>
                  <a:pt x="61566" y="60994"/>
                  <a:pt x="61312" y="60994"/>
                </a:cubicBezTo>
                <a:lnTo>
                  <a:pt x="61281" y="60994"/>
                </a:lnTo>
                <a:cubicBezTo>
                  <a:pt x="60996" y="60994"/>
                  <a:pt x="60805" y="60773"/>
                  <a:pt x="60805" y="60519"/>
                </a:cubicBezTo>
                <a:cubicBezTo>
                  <a:pt x="60805" y="60234"/>
                  <a:pt x="61027" y="60044"/>
                  <a:pt x="61281" y="60044"/>
                </a:cubicBezTo>
                <a:close/>
                <a:moveTo>
                  <a:pt x="63561" y="59823"/>
                </a:moveTo>
                <a:cubicBezTo>
                  <a:pt x="63782" y="59823"/>
                  <a:pt x="63972" y="59981"/>
                  <a:pt x="64036" y="60234"/>
                </a:cubicBezTo>
                <a:cubicBezTo>
                  <a:pt x="64067" y="60488"/>
                  <a:pt x="63909" y="60741"/>
                  <a:pt x="63656" y="60773"/>
                </a:cubicBezTo>
                <a:cubicBezTo>
                  <a:pt x="63402" y="60836"/>
                  <a:pt x="63117" y="60678"/>
                  <a:pt x="63086" y="60424"/>
                </a:cubicBezTo>
                <a:cubicBezTo>
                  <a:pt x="63022" y="60171"/>
                  <a:pt x="63149" y="59918"/>
                  <a:pt x="63434" y="59854"/>
                </a:cubicBezTo>
                <a:cubicBezTo>
                  <a:pt x="63434" y="59854"/>
                  <a:pt x="63466" y="59854"/>
                  <a:pt x="63466" y="59854"/>
                </a:cubicBezTo>
                <a:cubicBezTo>
                  <a:pt x="63497" y="59854"/>
                  <a:pt x="63529" y="59823"/>
                  <a:pt x="63561" y="59823"/>
                </a:cubicBezTo>
                <a:close/>
                <a:moveTo>
                  <a:pt x="65683" y="59031"/>
                </a:moveTo>
                <a:cubicBezTo>
                  <a:pt x="65841" y="59031"/>
                  <a:pt x="65999" y="59126"/>
                  <a:pt x="66094" y="59284"/>
                </a:cubicBezTo>
                <a:cubicBezTo>
                  <a:pt x="66221" y="59538"/>
                  <a:pt x="66126" y="59823"/>
                  <a:pt x="65904" y="59949"/>
                </a:cubicBezTo>
                <a:cubicBezTo>
                  <a:pt x="65683" y="60076"/>
                  <a:pt x="65366" y="59981"/>
                  <a:pt x="65239" y="59759"/>
                </a:cubicBezTo>
                <a:cubicBezTo>
                  <a:pt x="65112" y="59538"/>
                  <a:pt x="65176" y="59253"/>
                  <a:pt x="65429" y="59126"/>
                </a:cubicBezTo>
                <a:lnTo>
                  <a:pt x="65461" y="59094"/>
                </a:lnTo>
                <a:cubicBezTo>
                  <a:pt x="65524" y="59063"/>
                  <a:pt x="65588" y="59031"/>
                  <a:pt x="65683" y="59031"/>
                </a:cubicBezTo>
                <a:close/>
                <a:moveTo>
                  <a:pt x="67488" y="57701"/>
                </a:moveTo>
                <a:cubicBezTo>
                  <a:pt x="67614" y="57701"/>
                  <a:pt x="67741" y="57732"/>
                  <a:pt x="67836" y="57827"/>
                </a:cubicBezTo>
                <a:cubicBezTo>
                  <a:pt x="68026" y="58049"/>
                  <a:pt x="68026" y="58334"/>
                  <a:pt x="67836" y="58524"/>
                </a:cubicBezTo>
                <a:cubicBezTo>
                  <a:pt x="67646" y="58682"/>
                  <a:pt x="67329" y="58714"/>
                  <a:pt x="67139" y="58524"/>
                </a:cubicBezTo>
                <a:cubicBezTo>
                  <a:pt x="66949" y="58334"/>
                  <a:pt x="66949" y="58049"/>
                  <a:pt x="67139" y="57859"/>
                </a:cubicBezTo>
                <a:cubicBezTo>
                  <a:pt x="67139" y="57859"/>
                  <a:pt x="67171" y="57827"/>
                  <a:pt x="67171" y="57827"/>
                </a:cubicBezTo>
                <a:cubicBezTo>
                  <a:pt x="67266" y="57732"/>
                  <a:pt x="67361" y="57701"/>
                  <a:pt x="67488" y="57701"/>
                </a:cubicBezTo>
                <a:close/>
                <a:moveTo>
                  <a:pt x="68881" y="55896"/>
                </a:moveTo>
                <a:cubicBezTo>
                  <a:pt x="68944" y="55896"/>
                  <a:pt x="69039" y="55927"/>
                  <a:pt x="69103" y="55959"/>
                </a:cubicBezTo>
                <a:cubicBezTo>
                  <a:pt x="69324" y="56086"/>
                  <a:pt x="69419" y="56402"/>
                  <a:pt x="69293" y="56624"/>
                </a:cubicBezTo>
                <a:cubicBezTo>
                  <a:pt x="69166" y="56846"/>
                  <a:pt x="68849" y="56941"/>
                  <a:pt x="68628" y="56814"/>
                </a:cubicBezTo>
                <a:cubicBezTo>
                  <a:pt x="68406" y="56687"/>
                  <a:pt x="68311" y="56402"/>
                  <a:pt x="68438" y="56181"/>
                </a:cubicBezTo>
                <a:lnTo>
                  <a:pt x="68469" y="56149"/>
                </a:lnTo>
                <a:cubicBezTo>
                  <a:pt x="68533" y="55991"/>
                  <a:pt x="68691" y="55896"/>
                  <a:pt x="68881" y="55896"/>
                </a:cubicBezTo>
                <a:close/>
                <a:moveTo>
                  <a:pt x="69704" y="53805"/>
                </a:moveTo>
                <a:cubicBezTo>
                  <a:pt x="69736" y="53805"/>
                  <a:pt x="69768" y="53805"/>
                  <a:pt x="69800" y="53805"/>
                </a:cubicBezTo>
                <a:cubicBezTo>
                  <a:pt x="70053" y="53869"/>
                  <a:pt x="70211" y="54122"/>
                  <a:pt x="70148" y="54376"/>
                </a:cubicBezTo>
                <a:lnTo>
                  <a:pt x="70148" y="54407"/>
                </a:lnTo>
                <a:cubicBezTo>
                  <a:pt x="70085" y="54692"/>
                  <a:pt x="69831" y="54851"/>
                  <a:pt x="69578" y="54787"/>
                </a:cubicBezTo>
                <a:cubicBezTo>
                  <a:pt x="69324" y="54724"/>
                  <a:pt x="69166" y="54439"/>
                  <a:pt x="69229" y="54185"/>
                </a:cubicBezTo>
                <a:lnTo>
                  <a:pt x="69704" y="54312"/>
                </a:lnTo>
                <a:lnTo>
                  <a:pt x="69229" y="54154"/>
                </a:lnTo>
                <a:cubicBezTo>
                  <a:pt x="69293" y="53964"/>
                  <a:pt x="69483" y="53805"/>
                  <a:pt x="69704" y="53805"/>
                </a:cubicBezTo>
                <a:close/>
                <a:moveTo>
                  <a:pt x="69926" y="51557"/>
                </a:moveTo>
                <a:cubicBezTo>
                  <a:pt x="70211" y="51557"/>
                  <a:pt x="70401" y="51779"/>
                  <a:pt x="70401" y="52032"/>
                </a:cubicBezTo>
                <a:lnTo>
                  <a:pt x="70401" y="52064"/>
                </a:lnTo>
                <a:cubicBezTo>
                  <a:pt x="70401" y="52317"/>
                  <a:pt x="70211" y="52539"/>
                  <a:pt x="69926" y="52539"/>
                </a:cubicBezTo>
                <a:cubicBezTo>
                  <a:pt x="69673" y="52539"/>
                  <a:pt x="69451" y="52317"/>
                  <a:pt x="69451" y="52064"/>
                </a:cubicBezTo>
                <a:lnTo>
                  <a:pt x="69451" y="52032"/>
                </a:lnTo>
                <a:cubicBezTo>
                  <a:pt x="69451" y="51779"/>
                  <a:pt x="69673" y="51557"/>
                  <a:pt x="69926" y="51557"/>
                </a:cubicBezTo>
                <a:close/>
                <a:moveTo>
                  <a:pt x="69926" y="49277"/>
                </a:moveTo>
                <a:cubicBezTo>
                  <a:pt x="70211" y="49277"/>
                  <a:pt x="70401" y="49498"/>
                  <a:pt x="70401" y="49752"/>
                </a:cubicBezTo>
                <a:lnTo>
                  <a:pt x="70401" y="49784"/>
                </a:lnTo>
                <a:cubicBezTo>
                  <a:pt x="70401" y="50069"/>
                  <a:pt x="70211" y="50259"/>
                  <a:pt x="69926" y="50259"/>
                </a:cubicBezTo>
                <a:cubicBezTo>
                  <a:pt x="69673" y="50259"/>
                  <a:pt x="69451" y="50069"/>
                  <a:pt x="69451" y="49784"/>
                </a:cubicBezTo>
                <a:lnTo>
                  <a:pt x="69451" y="49752"/>
                </a:lnTo>
                <a:cubicBezTo>
                  <a:pt x="69451" y="49498"/>
                  <a:pt x="69673" y="49277"/>
                  <a:pt x="69926" y="49277"/>
                </a:cubicBezTo>
                <a:close/>
                <a:moveTo>
                  <a:pt x="69926" y="47028"/>
                </a:moveTo>
                <a:cubicBezTo>
                  <a:pt x="70211" y="47028"/>
                  <a:pt x="70401" y="47218"/>
                  <a:pt x="70401" y="47503"/>
                </a:cubicBezTo>
                <a:lnTo>
                  <a:pt x="70401" y="47535"/>
                </a:lnTo>
                <a:cubicBezTo>
                  <a:pt x="70401" y="47788"/>
                  <a:pt x="70211" y="48010"/>
                  <a:pt x="69926" y="48010"/>
                </a:cubicBezTo>
                <a:cubicBezTo>
                  <a:pt x="69673" y="48010"/>
                  <a:pt x="69451" y="47788"/>
                  <a:pt x="69451" y="47535"/>
                </a:cubicBezTo>
                <a:lnTo>
                  <a:pt x="69451" y="47503"/>
                </a:lnTo>
                <a:cubicBezTo>
                  <a:pt x="69451" y="47218"/>
                  <a:pt x="69673" y="47028"/>
                  <a:pt x="69926" y="47028"/>
                </a:cubicBezTo>
                <a:close/>
                <a:moveTo>
                  <a:pt x="69926" y="44748"/>
                </a:moveTo>
                <a:cubicBezTo>
                  <a:pt x="70211" y="44748"/>
                  <a:pt x="70401" y="44970"/>
                  <a:pt x="70401" y="45223"/>
                </a:cubicBezTo>
                <a:lnTo>
                  <a:pt x="70401" y="45255"/>
                </a:lnTo>
                <a:cubicBezTo>
                  <a:pt x="70401" y="45508"/>
                  <a:pt x="70211" y="45730"/>
                  <a:pt x="69926" y="45730"/>
                </a:cubicBezTo>
                <a:cubicBezTo>
                  <a:pt x="69673" y="45730"/>
                  <a:pt x="69451" y="45508"/>
                  <a:pt x="69451" y="45255"/>
                </a:cubicBezTo>
                <a:lnTo>
                  <a:pt x="69451" y="45223"/>
                </a:lnTo>
                <a:cubicBezTo>
                  <a:pt x="69451" y="44970"/>
                  <a:pt x="69673" y="44748"/>
                  <a:pt x="69926" y="44748"/>
                </a:cubicBezTo>
                <a:close/>
                <a:moveTo>
                  <a:pt x="69926" y="42468"/>
                </a:moveTo>
                <a:cubicBezTo>
                  <a:pt x="70211" y="42468"/>
                  <a:pt x="70401" y="42690"/>
                  <a:pt x="70401" y="42975"/>
                </a:cubicBezTo>
                <a:cubicBezTo>
                  <a:pt x="70401" y="43228"/>
                  <a:pt x="70211" y="43450"/>
                  <a:pt x="69926" y="43450"/>
                </a:cubicBezTo>
                <a:cubicBezTo>
                  <a:pt x="69673" y="43450"/>
                  <a:pt x="69451" y="43260"/>
                  <a:pt x="69451" y="43006"/>
                </a:cubicBezTo>
                <a:lnTo>
                  <a:pt x="69451" y="42975"/>
                </a:lnTo>
                <a:cubicBezTo>
                  <a:pt x="69451" y="42690"/>
                  <a:pt x="69673" y="42468"/>
                  <a:pt x="69926" y="42468"/>
                </a:cubicBezTo>
                <a:close/>
                <a:moveTo>
                  <a:pt x="69926" y="40220"/>
                </a:moveTo>
                <a:cubicBezTo>
                  <a:pt x="70211" y="40220"/>
                  <a:pt x="70401" y="40441"/>
                  <a:pt x="70401" y="40695"/>
                </a:cubicBezTo>
                <a:cubicBezTo>
                  <a:pt x="70401" y="40948"/>
                  <a:pt x="70211" y="41201"/>
                  <a:pt x="69926" y="41201"/>
                </a:cubicBezTo>
                <a:cubicBezTo>
                  <a:pt x="69673" y="41201"/>
                  <a:pt x="69451" y="40980"/>
                  <a:pt x="69451" y="40726"/>
                </a:cubicBezTo>
                <a:lnTo>
                  <a:pt x="69451" y="40695"/>
                </a:lnTo>
                <a:cubicBezTo>
                  <a:pt x="69451" y="40441"/>
                  <a:pt x="69673" y="40220"/>
                  <a:pt x="69926" y="40220"/>
                </a:cubicBezTo>
                <a:close/>
                <a:moveTo>
                  <a:pt x="69926" y="37939"/>
                </a:moveTo>
                <a:cubicBezTo>
                  <a:pt x="70211" y="37939"/>
                  <a:pt x="70401" y="38161"/>
                  <a:pt x="70401" y="38414"/>
                </a:cubicBezTo>
                <a:cubicBezTo>
                  <a:pt x="70401" y="38699"/>
                  <a:pt x="70211" y="38921"/>
                  <a:pt x="69926" y="38921"/>
                </a:cubicBezTo>
                <a:cubicBezTo>
                  <a:pt x="69673" y="38921"/>
                  <a:pt x="69451" y="38731"/>
                  <a:pt x="69451" y="38446"/>
                </a:cubicBezTo>
                <a:lnTo>
                  <a:pt x="69451" y="38414"/>
                </a:lnTo>
                <a:cubicBezTo>
                  <a:pt x="69451" y="38161"/>
                  <a:pt x="69673" y="37939"/>
                  <a:pt x="69926" y="37939"/>
                </a:cubicBezTo>
                <a:close/>
                <a:moveTo>
                  <a:pt x="69926" y="35691"/>
                </a:moveTo>
                <a:cubicBezTo>
                  <a:pt x="70211" y="35691"/>
                  <a:pt x="70401" y="35881"/>
                  <a:pt x="70401" y="36166"/>
                </a:cubicBezTo>
                <a:lnTo>
                  <a:pt x="70401" y="36198"/>
                </a:lnTo>
                <a:cubicBezTo>
                  <a:pt x="70401" y="36451"/>
                  <a:pt x="70211" y="36673"/>
                  <a:pt x="69926" y="36673"/>
                </a:cubicBezTo>
                <a:cubicBezTo>
                  <a:pt x="69673" y="36673"/>
                  <a:pt x="69451" y="36451"/>
                  <a:pt x="69451" y="36198"/>
                </a:cubicBezTo>
                <a:lnTo>
                  <a:pt x="69451" y="36166"/>
                </a:lnTo>
                <a:cubicBezTo>
                  <a:pt x="69451" y="35881"/>
                  <a:pt x="69673" y="35691"/>
                  <a:pt x="69926" y="35691"/>
                </a:cubicBezTo>
                <a:close/>
                <a:moveTo>
                  <a:pt x="4561" y="60044"/>
                </a:moveTo>
                <a:lnTo>
                  <a:pt x="4530" y="60044"/>
                </a:lnTo>
                <a:cubicBezTo>
                  <a:pt x="3896" y="60044"/>
                  <a:pt x="3896" y="61026"/>
                  <a:pt x="4530" y="61026"/>
                </a:cubicBezTo>
                <a:lnTo>
                  <a:pt x="4561" y="61026"/>
                </a:lnTo>
                <a:cubicBezTo>
                  <a:pt x="4815" y="61026"/>
                  <a:pt x="5036" y="60804"/>
                  <a:pt x="5036" y="60551"/>
                </a:cubicBezTo>
                <a:cubicBezTo>
                  <a:pt x="5036" y="60266"/>
                  <a:pt x="4846" y="60044"/>
                  <a:pt x="4561" y="60044"/>
                </a:cubicBezTo>
                <a:close/>
                <a:moveTo>
                  <a:pt x="666" y="60044"/>
                </a:moveTo>
                <a:lnTo>
                  <a:pt x="634" y="60044"/>
                </a:lnTo>
                <a:cubicBezTo>
                  <a:pt x="1" y="60044"/>
                  <a:pt x="1" y="61026"/>
                  <a:pt x="634" y="61026"/>
                </a:cubicBezTo>
                <a:lnTo>
                  <a:pt x="666" y="61026"/>
                </a:lnTo>
                <a:cubicBezTo>
                  <a:pt x="951" y="61026"/>
                  <a:pt x="1141" y="60804"/>
                  <a:pt x="1141" y="60551"/>
                </a:cubicBezTo>
                <a:cubicBezTo>
                  <a:pt x="1141" y="60266"/>
                  <a:pt x="951" y="60044"/>
                  <a:pt x="666" y="60044"/>
                </a:cubicBezTo>
                <a:close/>
                <a:moveTo>
                  <a:pt x="2408" y="60044"/>
                </a:moveTo>
                <a:lnTo>
                  <a:pt x="2376" y="60044"/>
                </a:lnTo>
                <a:cubicBezTo>
                  <a:pt x="1743" y="60044"/>
                  <a:pt x="1743" y="61026"/>
                  <a:pt x="2376" y="61026"/>
                </a:cubicBezTo>
                <a:lnTo>
                  <a:pt x="2408" y="61026"/>
                </a:lnTo>
                <a:cubicBezTo>
                  <a:pt x="2661" y="61026"/>
                  <a:pt x="2883" y="60804"/>
                  <a:pt x="2883" y="60551"/>
                </a:cubicBezTo>
                <a:cubicBezTo>
                  <a:pt x="2883" y="60266"/>
                  <a:pt x="2661" y="60044"/>
                  <a:pt x="2408" y="60044"/>
                </a:cubicBezTo>
                <a:close/>
                <a:moveTo>
                  <a:pt x="6841" y="60044"/>
                </a:moveTo>
                <a:lnTo>
                  <a:pt x="6810" y="60044"/>
                </a:lnTo>
                <a:cubicBezTo>
                  <a:pt x="6525" y="60044"/>
                  <a:pt x="6335" y="60266"/>
                  <a:pt x="6335" y="60551"/>
                </a:cubicBezTo>
                <a:cubicBezTo>
                  <a:pt x="6335" y="60804"/>
                  <a:pt x="6525" y="61026"/>
                  <a:pt x="6810" y="61026"/>
                </a:cubicBezTo>
                <a:cubicBezTo>
                  <a:pt x="7063" y="61026"/>
                  <a:pt x="7285" y="60804"/>
                  <a:pt x="7285" y="60551"/>
                </a:cubicBezTo>
                <a:cubicBezTo>
                  <a:pt x="7285" y="60266"/>
                  <a:pt x="7095" y="60044"/>
                  <a:pt x="6841" y="60044"/>
                </a:cubicBezTo>
                <a:close/>
                <a:moveTo>
                  <a:pt x="9090" y="60044"/>
                </a:moveTo>
                <a:lnTo>
                  <a:pt x="9058" y="60044"/>
                </a:lnTo>
                <a:cubicBezTo>
                  <a:pt x="8805" y="60044"/>
                  <a:pt x="8583" y="60266"/>
                  <a:pt x="8583" y="60551"/>
                </a:cubicBezTo>
                <a:cubicBezTo>
                  <a:pt x="8583" y="60804"/>
                  <a:pt x="8805" y="61026"/>
                  <a:pt x="9058" y="61026"/>
                </a:cubicBezTo>
                <a:cubicBezTo>
                  <a:pt x="9343" y="61026"/>
                  <a:pt x="9565" y="60804"/>
                  <a:pt x="9565" y="60551"/>
                </a:cubicBezTo>
                <a:cubicBezTo>
                  <a:pt x="9565" y="60266"/>
                  <a:pt x="9375" y="60044"/>
                  <a:pt x="9090" y="60044"/>
                </a:cubicBezTo>
                <a:close/>
                <a:moveTo>
                  <a:pt x="11370" y="60044"/>
                </a:moveTo>
                <a:lnTo>
                  <a:pt x="11338" y="60044"/>
                </a:lnTo>
                <a:cubicBezTo>
                  <a:pt x="11085" y="60044"/>
                  <a:pt x="10863" y="60266"/>
                  <a:pt x="10863" y="60551"/>
                </a:cubicBezTo>
                <a:cubicBezTo>
                  <a:pt x="10863" y="60804"/>
                  <a:pt x="11085" y="61026"/>
                  <a:pt x="11338" y="61026"/>
                </a:cubicBezTo>
                <a:cubicBezTo>
                  <a:pt x="11592" y="61026"/>
                  <a:pt x="11845" y="60804"/>
                  <a:pt x="11845" y="60551"/>
                </a:cubicBezTo>
                <a:cubicBezTo>
                  <a:pt x="11845" y="60266"/>
                  <a:pt x="11623" y="60044"/>
                  <a:pt x="11370" y="60044"/>
                </a:cubicBezTo>
                <a:close/>
                <a:moveTo>
                  <a:pt x="13650" y="60044"/>
                </a:moveTo>
                <a:lnTo>
                  <a:pt x="13619" y="60044"/>
                </a:lnTo>
                <a:cubicBezTo>
                  <a:pt x="13334" y="60044"/>
                  <a:pt x="13144" y="60266"/>
                  <a:pt x="13144" y="60551"/>
                </a:cubicBezTo>
                <a:cubicBezTo>
                  <a:pt x="13144" y="60804"/>
                  <a:pt x="13334" y="61026"/>
                  <a:pt x="13619" y="61026"/>
                </a:cubicBezTo>
                <a:lnTo>
                  <a:pt x="13650" y="61026"/>
                </a:lnTo>
                <a:cubicBezTo>
                  <a:pt x="13904" y="61026"/>
                  <a:pt x="14125" y="60804"/>
                  <a:pt x="14125" y="60551"/>
                </a:cubicBezTo>
                <a:cubicBezTo>
                  <a:pt x="14125" y="60266"/>
                  <a:pt x="13904" y="60044"/>
                  <a:pt x="13650" y="60044"/>
                </a:cubicBezTo>
                <a:close/>
                <a:moveTo>
                  <a:pt x="15899" y="60044"/>
                </a:moveTo>
                <a:lnTo>
                  <a:pt x="15867" y="60044"/>
                </a:lnTo>
                <a:cubicBezTo>
                  <a:pt x="15614" y="60044"/>
                  <a:pt x="15392" y="60266"/>
                  <a:pt x="15392" y="60551"/>
                </a:cubicBezTo>
                <a:cubicBezTo>
                  <a:pt x="15392" y="60804"/>
                  <a:pt x="15614" y="61026"/>
                  <a:pt x="15867" y="61026"/>
                </a:cubicBezTo>
                <a:cubicBezTo>
                  <a:pt x="16152" y="61026"/>
                  <a:pt x="16374" y="60804"/>
                  <a:pt x="16374" y="60551"/>
                </a:cubicBezTo>
                <a:cubicBezTo>
                  <a:pt x="16374" y="60266"/>
                  <a:pt x="16184" y="60044"/>
                  <a:pt x="15899" y="60044"/>
                </a:cubicBezTo>
                <a:close/>
                <a:moveTo>
                  <a:pt x="18179" y="60044"/>
                </a:moveTo>
                <a:lnTo>
                  <a:pt x="18147" y="60044"/>
                </a:lnTo>
                <a:cubicBezTo>
                  <a:pt x="17894" y="60044"/>
                  <a:pt x="17672" y="60266"/>
                  <a:pt x="17672" y="60551"/>
                </a:cubicBezTo>
                <a:cubicBezTo>
                  <a:pt x="17672" y="60804"/>
                  <a:pt x="17862" y="61026"/>
                  <a:pt x="18147" y="61026"/>
                </a:cubicBezTo>
                <a:cubicBezTo>
                  <a:pt x="18401" y="61026"/>
                  <a:pt x="18622" y="60804"/>
                  <a:pt x="18622" y="60551"/>
                </a:cubicBezTo>
                <a:cubicBezTo>
                  <a:pt x="18654" y="60266"/>
                  <a:pt x="18432" y="60044"/>
                  <a:pt x="18179" y="60044"/>
                </a:cubicBezTo>
                <a:close/>
                <a:moveTo>
                  <a:pt x="20459" y="60044"/>
                </a:moveTo>
                <a:lnTo>
                  <a:pt x="20396" y="60044"/>
                </a:lnTo>
                <a:cubicBezTo>
                  <a:pt x="20142" y="60044"/>
                  <a:pt x="19921" y="60266"/>
                  <a:pt x="19921" y="60551"/>
                </a:cubicBezTo>
                <a:cubicBezTo>
                  <a:pt x="19921" y="60804"/>
                  <a:pt x="20142" y="61026"/>
                  <a:pt x="20396" y="61026"/>
                </a:cubicBezTo>
                <a:cubicBezTo>
                  <a:pt x="20681" y="61026"/>
                  <a:pt x="20902" y="60804"/>
                  <a:pt x="20902" y="60551"/>
                </a:cubicBezTo>
                <a:cubicBezTo>
                  <a:pt x="20902" y="60266"/>
                  <a:pt x="20712" y="60044"/>
                  <a:pt x="20459" y="60044"/>
                </a:cubicBezTo>
                <a:close/>
                <a:moveTo>
                  <a:pt x="22708" y="60044"/>
                </a:moveTo>
                <a:lnTo>
                  <a:pt x="22676" y="60044"/>
                </a:lnTo>
                <a:cubicBezTo>
                  <a:pt x="22423" y="60044"/>
                  <a:pt x="22201" y="60266"/>
                  <a:pt x="22201" y="60551"/>
                </a:cubicBezTo>
                <a:cubicBezTo>
                  <a:pt x="22201" y="60804"/>
                  <a:pt x="22423" y="61026"/>
                  <a:pt x="22676" y="61026"/>
                </a:cubicBezTo>
                <a:lnTo>
                  <a:pt x="22708" y="61026"/>
                </a:lnTo>
                <a:cubicBezTo>
                  <a:pt x="22993" y="61026"/>
                  <a:pt x="23183" y="60804"/>
                  <a:pt x="23183" y="60551"/>
                </a:cubicBezTo>
                <a:cubicBezTo>
                  <a:pt x="23183" y="60266"/>
                  <a:pt x="22961" y="60044"/>
                  <a:pt x="22708" y="60044"/>
                </a:cubicBezTo>
                <a:close/>
                <a:moveTo>
                  <a:pt x="24988" y="60044"/>
                </a:moveTo>
                <a:lnTo>
                  <a:pt x="24956" y="60044"/>
                </a:lnTo>
                <a:cubicBezTo>
                  <a:pt x="24671" y="60044"/>
                  <a:pt x="24481" y="60266"/>
                  <a:pt x="24481" y="60551"/>
                </a:cubicBezTo>
                <a:cubicBezTo>
                  <a:pt x="24481" y="60804"/>
                  <a:pt x="24671" y="61026"/>
                  <a:pt x="24956" y="61026"/>
                </a:cubicBezTo>
                <a:lnTo>
                  <a:pt x="24988" y="61026"/>
                </a:lnTo>
                <a:cubicBezTo>
                  <a:pt x="25241" y="61026"/>
                  <a:pt x="25463" y="60804"/>
                  <a:pt x="25463" y="60551"/>
                </a:cubicBezTo>
                <a:cubicBezTo>
                  <a:pt x="25463" y="60266"/>
                  <a:pt x="25241" y="60044"/>
                  <a:pt x="24988" y="60044"/>
                </a:cubicBezTo>
                <a:close/>
                <a:moveTo>
                  <a:pt x="27236" y="60044"/>
                </a:moveTo>
                <a:lnTo>
                  <a:pt x="27205" y="60044"/>
                </a:lnTo>
                <a:cubicBezTo>
                  <a:pt x="26951" y="60044"/>
                  <a:pt x="26730" y="60266"/>
                  <a:pt x="26730" y="60551"/>
                </a:cubicBezTo>
                <a:cubicBezTo>
                  <a:pt x="26730" y="60804"/>
                  <a:pt x="26951" y="61026"/>
                  <a:pt x="27205" y="61026"/>
                </a:cubicBezTo>
                <a:cubicBezTo>
                  <a:pt x="27490" y="61026"/>
                  <a:pt x="27711" y="60804"/>
                  <a:pt x="27711" y="60551"/>
                </a:cubicBezTo>
                <a:cubicBezTo>
                  <a:pt x="27711" y="60266"/>
                  <a:pt x="27521" y="60044"/>
                  <a:pt x="27236" y="60044"/>
                </a:cubicBezTo>
                <a:close/>
                <a:moveTo>
                  <a:pt x="29516" y="60044"/>
                </a:moveTo>
                <a:lnTo>
                  <a:pt x="29485" y="60044"/>
                </a:lnTo>
                <a:cubicBezTo>
                  <a:pt x="29231" y="60044"/>
                  <a:pt x="29010" y="60266"/>
                  <a:pt x="29010" y="60551"/>
                </a:cubicBezTo>
                <a:cubicBezTo>
                  <a:pt x="29010" y="60804"/>
                  <a:pt x="29200" y="61026"/>
                  <a:pt x="29485" y="61026"/>
                </a:cubicBezTo>
                <a:cubicBezTo>
                  <a:pt x="29738" y="61026"/>
                  <a:pt x="29960" y="60804"/>
                  <a:pt x="29960" y="60551"/>
                </a:cubicBezTo>
                <a:cubicBezTo>
                  <a:pt x="29991" y="60266"/>
                  <a:pt x="29770" y="60044"/>
                  <a:pt x="29516" y="60044"/>
                </a:cubicBezTo>
                <a:close/>
                <a:moveTo>
                  <a:pt x="31797" y="60044"/>
                </a:moveTo>
                <a:lnTo>
                  <a:pt x="31733" y="60044"/>
                </a:lnTo>
                <a:cubicBezTo>
                  <a:pt x="31480" y="60044"/>
                  <a:pt x="31258" y="60266"/>
                  <a:pt x="31258" y="60551"/>
                </a:cubicBezTo>
                <a:cubicBezTo>
                  <a:pt x="31258" y="60804"/>
                  <a:pt x="31480" y="61026"/>
                  <a:pt x="31733" y="61026"/>
                </a:cubicBezTo>
                <a:lnTo>
                  <a:pt x="31797" y="61026"/>
                </a:lnTo>
                <a:cubicBezTo>
                  <a:pt x="32050" y="61026"/>
                  <a:pt x="32272" y="60804"/>
                  <a:pt x="32272" y="60551"/>
                </a:cubicBezTo>
                <a:cubicBezTo>
                  <a:pt x="32272" y="60266"/>
                  <a:pt x="32050" y="60044"/>
                  <a:pt x="31797" y="60044"/>
                </a:cubicBezTo>
                <a:close/>
                <a:moveTo>
                  <a:pt x="34045" y="60044"/>
                </a:moveTo>
                <a:lnTo>
                  <a:pt x="34013" y="60044"/>
                </a:lnTo>
                <a:cubicBezTo>
                  <a:pt x="33760" y="60044"/>
                  <a:pt x="33538" y="60266"/>
                  <a:pt x="33538" y="60551"/>
                </a:cubicBezTo>
                <a:cubicBezTo>
                  <a:pt x="33538" y="60804"/>
                  <a:pt x="33760" y="61026"/>
                  <a:pt x="34013" y="61026"/>
                </a:cubicBezTo>
                <a:lnTo>
                  <a:pt x="34045" y="61026"/>
                </a:lnTo>
                <a:cubicBezTo>
                  <a:pt x="34298" y="61026"/>
                  <a:pt x="34520" y="60804"/>
                  <a:pt x="34520" y="60551"/>
                </a:cubicBezTo>
                <a:cubicBezTo>
                  <a:pt x="34520" y="60266"/>
                  <a:pt x="34298" y="60044"/>
                  <a:pt x="34045" y="60044"/>
                </a:cubicBezTo>
                <a:close/>
                <a:moveTo>
                  <a:pt x="36325" y="60044"/>
                </a:moveTo>
                <a:lnTo>
                  <a:pt x="36294" y="60044"/>
                </a:lnTo>
                <a:cubicBezTo>
                  <a:pt x="36009" y="60044"/>
                  <a:pt x="35819" y="60266"/>
                  <a:pt x="35819" y="60551"/>
                </a:cubicBezTo>
                <a:cubicBezTo>
                  <a:pt x="35819" y="60804"/>
                  <a:pt x="36009" y="61026"/>
                  <a:pt x="36294" y="61026"/>
                </a:cubicBezTo>
                <a:cubicBezTo>
                  <a:pt x="36547" y="61026"/>
                  <a:pt x="36769" y="60804"/>
                  <a:pt x="36769" y="60551"/>
                </a:cubicBezTo>
                <a:cubicBezTo>
                  <a:pt x="36769" y="60266"/>
                  <a:pt x="36579" y="60044"/>
                  <a:pt x="36325" y="60044"/>
                </a:cubicBezTo>
                <a:close/>
                <a:moveTo>
                  <a:pt x="38574" y="60044"/>
                </a:moveTo>
                <a:lnTo>
                  <a:pt x="38542" y="60044"/>
                </a:lnTo>
                <a:cubicBezTo>
                  <a:pt x="38289" y="60044"/>
                  <a:pt x="38067" y="60266"/>
                  <a:pt x="38067" y="60551"/>
                </a:cubicBezTo>
                <a:cubicBezTo>
                  <a:pt x="38067" y="60804"/>
                  <a:pt x="38289" y="61026"/>
                  <a:pt x="38542" y="61026"/>
                </a:cubicBezTo>
                <a:cubicBezTo>
                  <a:pt x="38827" y="61026"/>
                  <a:pt x="39049" y="60804"/>
                  <a:pt x="39049" y="60551"/>
                </a:cubicBezTo>
                <a:cubicBezTo>
                  <a:pt x="39049" y="60266"/>
                  <a:pt x="38859" y="60044"/>
                  <a:pt x="38574" y="60044"/>
                </a:cubicBezTo>
                <a:close/>
                <a:moveTo>
                  <a:pt x="40854" y="60044"/>
                </a:moveTo>
                <a:lnTo>
                  <a:pt x="40822" y="60044"/>
                </a:lnTo>
                <a:cubicBezTo>
                  <a:pt x="40569" y="60044"/>
                  <a:pt x="40347" y="60266"/>
                  <a:pt x="40347" y="60551"/>
                </a:cubicBezTo>
                <a:cubicBezTo>
                  <a:pt x="40347" y="60804"/>
                  <a:pt x="40569" y="61026"/>
                  <a:pt x="40822" y="61026"/>
                </a:cubicBezTo>
                <a:lnTo>
                  <a:pt x="40854" y="61026"/>
                </a:lnTo>
                <a:cubicBezTo>
                  <a:pt x="41107" y="61026"/>
                  <a:pt x="41329" y="60804"/>
                  <a:pt x="41329" y="60551"/>
                </a:cubicBezTo>
                <a:cubicBezTo>
                  <a:pt x="41329" y="60266"/>
                  <a:pt x="41107" y="60044"/>
                  <a:pt x="40854" y="60044"/>
                </a:cubicBezTo>
                <a:close/>
                <a:moveTo>
                  <a:pt x="43134" y="60044"/>
                </a:moveTo>
                <a:lnTo>
                  <a:pt x="43102" y="60044"/>
                </a:lnTo>
                <a:cubicBezTo>
                  <a:pt x="42817" y="60044"/>
                  <a:pt x="42596" y="60266"/>
                  <a:pt x="42596" y="60551"/>
                </a:cubicBezTo>
                <a:cubicBezTo>
                  <a:pt x="42596" y="60804"/>
                  <a:pt x="42817" y="61026"/>
                  <a:pt x="43102" y="61026"/>
                </a:cubicBezTo>
                <a:lnTo>
                  <a:pt x="43134" y="61026"/>
                </a:lnTo>
                <a:cubicBezTo>
                  <a:pt x="43387" y="61026"/>
                  <a:pt x="43609" y="60804"/>
                  <a:pt x="43609" y="60551"/>
                </a:cubicBezTo>
                <a:cubicBezTo>
                  <a:pt x="43609" y="60266"/>
                  <a:pt x="43387" y="60044"/>
                  <a:pt x="43134" y="60044"/>
                </a:cubicBezTo>
                <a:close/>
                <a:moveTo>
                  <a:pt x="45383" y="60044"/>
                </a:moveTo>
                <a:lnTo>
                  <a:pt x="45351" y="60044"/>
                </a:lnTo>
                <a:cubicBezTo>
                  <a:pt x="45098" y="60044"/>
                  <a:pt x="44876" y="60266"/>
                  <a:pt x="44876" y="60551"/>
                </a:cubicBezTo>
                <a:cubicBezTo>
                  <a:pt x="44876" y="60804"/>
                  <a:pt x="45098" y="61026"/>
                  <a:pt x="45351" y="61026"/>
                </a:cubicBezTo>
                <a:cubicBezTo>
                  <a:pt x="45636" y="61026"/>
                  <a:pt x="45858" y="60804"/>
                  <a:pt x="45858" y="60551"/>
                </a:cubicBezTo>
                <a:cubicBezTo>
                  <a:pt x="45858" y="60266"/>
                  <a:pt x="45668" y="60044"/>
                  <a:pt x="45383" y="60044"/>
                </a:cubicBezTo>
                <a:close/>
                <a:moveTo>
                  <a:pt x="47663" y="60044"/>
                </a:moveTo>
                <a:lnTo>
                  <a:pt x="47631" y="60044"/>
                </a:lnTo>
                <a:cubicBezTo>
                  <a:pt x="47378" y="60044"/>
                  <a:pt x="47156" y="60266"/>
                  <a:pt x="47156" y="60551"/>
                </a:cubicBezTo>
                <a:cubicBezTo>
                  <a:pt x="47156" y="60804"/>
                  <a:pt x="47346" y="61026"/>
                  <a:pt x="47631" y="61026"/>
                </a:cubicBezTo>
                <a:cubicBezTo>
                  <a:pt x="47885" y="61026"/>
                  <a:pt x="48106" y="60804"/>
                  <a:pt x="48106" y="60551"/>
                </a:cubicBezTo>
                <a:cubicBezTo>
                  <a:pt x="48106" y="60266"/>
                  <a:pt x="47916" y="60044"/>
                  <a:pt x="47663" y="60044"/>
                </a:cubicBezTo>
                <a:close/>
                <a:moveTo>
                  <a:pt x="49943" y="60044"/>
                </a:moveTo>
                <a:lnTo>
                  <a:pt x="49911" y="60044"/>
                </a:lnTo>
                <a:cubicBezTo>
                  <a:pt x="49626" y="60044"/>
                  <a:pt x="49405" y="60266"/>
                  <a:pt x="49405" y="60551"/>
                </a:cubicBezTo>
                <a:cubicBezTo>
                  <a:pt x="49405" y="60804"/>
                  <a:pt x="49626" y="61026"/>
                  <a:pt x="49911" y="61026"/>
                </a:cubicBezTo>
                <a:lnTo>
                  <a:pt x="49943" y="61026"/>
                </a:lnTo>
                <a:cubicBezTo>
                  <a:pt x="50196" y="61026"/>
                  <a:pt x="50418" y="60804"/>
                  <a:pt x="50418" y="60551"/>
                </a:cubicBezTo>
                <a:cubicBezTo>
                  <a:pt x="50418" y="60266"/>
                  <a:pt x="50196" y="60044"/>
                  <a:pt x="49943" y="60044"/>
                </a:cubicBezTo>
                <a:close/>
                <a:moveTo>
                  <a:pt x="52191" y="60044"/>
                </a:moveTo>
                <a:lnTo>
                  <a:pt x="52160" y="60044"/>
                </a:lnTo>
                <a:cubicBezTo>
                  <a:pt x="51906" y="60044"/>
                  <a:pt x="51685" y="60266"/>
                  <a:pt x="51685" y="60551"/>
                </a:cubicBezTo>
                <a:cubicBezTo>
                  <a:pt x="51685" y="60804"/>
                  <a:pt x="51906" y="61026"/>
                  <a:pt x="52160" y="61026"/>
                </a:cubicBezTo>
                <a:lnTo>
                  <a:pt x="52191" y="61026"/>
                </a:lnTo>
                <a:cubicBezTo>
                  <a:pt x="52477" y="61026"/>
                  <a:pt x="52667" y="60804"/>
                  <a:pt x="52667" y="60551"/>
                </a:cubicBezTo>
                <a:cubicBezTo>
                  <a:pt x="52667" y="60266"/>
                  <a:pt x="52477" y="60044"/>
                  <a:pt x="52191" y="60044"/>
                </a:cubicBezTo>
                <a:close/>
                <a:moveTo>
                  <a:pt x="54472" y="60044"/>
                </a:moveTo>
                <a:lnTo>
                  <a:pt x="54440" y="60044"/>
                </a:lnTo>
                <a:cubicBezTo>
                  <a:pt x="54155" y="60044"/>
                  <a:pt x="53965" y="60266"/>
                  <a:pt x="53965" y="60551"/>
                </a:cubicBezTo>
                <a:cubicBezTo>
                  <a:pt x="53965" y="60804"/>
                  <a:pt x="54155" y="61026"/>
                  <a:pt x="54440" y="61026"/>
                </a:cubicBezTo>
                <a:cubicBezTo>
                  <a:pt x="54693" y="61026"/>
                  <a:pt x="54915" y="60804"/>
                  <a:pt x="54915" y="60551"/>
                </a:cubicBezTo>
                <a:cubicBezTo>
                  <a:pt x="54915" y="60266"/>
                  <a:pt x="54725" y="60044"/>
                  <a:pt x="54472" y="60044"/>
                </a:cubicBezTo>
                <a:close/>
                <a:moveTo>
                  <a:pt x="56720" y="60044"/>
                </a:moveTo>
                <a:lnTo>
                  <a:pt x="56689" y="60044"/>
                </a:lnTo>
                <a:cubicBezTo>
                  <a:pt x="56435" y="60044"/>
                  <a:pt x="56213" y="60266"/>
                  <a:pt x="56213" y="60551"/>
                </a:cubicBezTo>
                <a:cubicBezTo>
                  <a:pt x="56213" y="60804"/>
                  <a:pt x="56435" y="61026"/>
                  <a:pt x="56689" y="61026"/>
                </a:cubicBezTo>
                <a:cubicBezTo>
                  <a:pt x="56974" y="61026"/>
                  <a:pt x="57195" y="60804"/>
                  <a:pt x="57195" y="60551"/>
                </a:cubicBezTo>
                <a:cubicBezTo>
                  <a:pt x="57195" y="60266"/>
                  <a:pt x="57005" y="60044"/>
                  <a:pt x="56720" y="60044"/>
                </a:cubicBezTo>
                <a:close/>
                <a:moveTo>
                  <a:pt x="59000" y="60044"/>
                </a:moveTo>
                <a:lnTo>
                  <a:pt x="58969" y="60044"/>
                </a:lnTo>
                <a:cubicBezTo>
                  <a:pt x="58715" y="60044"/>
                  <a:pt x="58494" y="60266"/>
                  <a:pt x="58494" y="60551"/>
                </a:cubicBezTo>
                <a:cubicBezTo>
                  <a:pt x="58494" y="60804"/>
                  <a:pt x="58715" y="61026"/>
                  <a:pt x="58969" y="61026"/>
                </a:cubicBezTo>
                <a:cubicBezTo>
                  <a:pt x="59222" y="61026"/>
                  <a:pt x="59475" y="60804"/>
                  <a:pt x="59475" y="60551"/>
                </a:cubicBezTo>
                <a:cubicBezTo>
                  <a:pt x="59475" y="60266"/>
                  <a:pt x="59254" y="60044"/>
                  <a:pt x="59000" y="60044"/>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2" name="Google Shape;462;g33533d8eb05_0_383"/>
          <p:cNvGrpSpPr/>
          <p:nvPr/>
        </p:nvGrpSpPr>
        <p:grpSpPr>
          <a:xfrm>
            <a:off x="3499572" y="2151695"/>
            <a:ext cx="1181773" cy="1362229"/>
            <a:chOff x="2553892" y="1631129"/>
            <a:chExt cx="897527" cy="1004001"/>
          </a:xfrm>
        </p:grpSpPr>
        <p:sp>
          <p:nvSpPr>
            <p:cNvPr id="463" name="Google Shape;463;g33533d8eb05_0_383"/>
            <p:cNvSpPr/>
            <p:nvPr/>
          </p:nvSpPr>
          <p:spPr>
            <a:xfrm>
              <a:off x="2553892" y="1631129"/>
              <a:ext cx="897527" cy="1004001"/>
            </a:xfrm>
            <a:custGeom>
              <a:avLst/>
              <a:gdLst/>
              <a:ahLst/>
              <a:cxnLst/>
              <a:rect l="l" t="t" r="r" b="b"/>
              <a:pathLst>
                <a:path w="28028" h="31353" extrusionOk="0">
                  <a:moveTo>
                    <a:pt x="13934" y="0"/>
                  </a:moveTo>
                  <a:cubicBezTo>
                    <a:pt x="21630" y="0"/>
                    <a:pt x="27774" y="6239"/>
                    <a:pt x="27869" y="13934"/>
                  </a:cubicBezTo>
                  <a:cubicBezTo>
                    <a:pt x="28027" y="25018"/>
                    <a:pt x="14441" y="31352"/>
                    <a:pt x="13934" y="31352"/>
                  </a:cubicBezTo>
                  <a:cubicBezTo>
                    <a:pt x="13396" y="31352"/>
                    <a:pt x="0" y="23910"/>
                    <a:pt x="0" y="13934"/>
                  </a:cubicBezTo>
                  <a:cubicBezTo>
                    <a:pt x="0" y="6239"/>
                    <a:pt x="6239" y="0"/>
                    <a:pt x="13934" y="0"/>
                  </a:cubicBezTo>
                  <a:close/>
                  <a:moveTo>
                    <a:pt x="13934" y="3959"/>
                  </a:moveTo>
                  <a:cubicBezTo>
                    <a:pt x="19413" y="3959"/>
                    <a:pt x="23815" y="8361"/>
                    <a:pt x="23815" y="13839"/>
                  </a:cubicBezTo>
                  <a:cubicBezTo>
                    <a:pt x="23815" y="19286"/>
                    <a:pt x="19413" y="23720"/>
                    <a:pt x="13934" y="23720"/>
                  </a:cubicBezTo>
                  <a:cubicBezTo>
                    <a:pt x="8487" y="23720"/>
                    <a:pt x="4054" y="19286"/>
                    <a:pt x="4054" y="13839"/>
                  </a:cubicBezTo>
                  <a:cubicBezTo>
                    <a:pt x="4054" y="8361"/>
                    <a:pt x="8487" y="3959"/>
                    <a:pt x="13934" y="3959"/>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33533d8eb05_0_383"/>
            <p:cNvSpPr/>
            <p:nvPr/>
          </p:nvSpPr>
          <p:spPr>
            <a:xfrm>
              <a:off x="2782052" y="1828868"/>
              <a:ext cx="433072" cy="473613"/>
            </a:xfrm>
            <a:custGeom>
              <a:avLst/>
              <a:gdLst/>
              <a:ahLst/>
              <a:cxnLst/>
              <a:rect l="l" t="t" r="r" b="b"/>
              <a:pathLst>
                <a:path w="13524" h="14790" extrusionOk="0">
                  <a:moveTo>
                    <a:pt x="7640" y="1676"/>
                  </a:moveTo>
                  <a:cubicBezTo>
                    <a:pt x="7689" y="1676"/>
                    <a:pt x="7740" y="1677"/>
                    <a:pt x="7791" y="1679"/>
                  </a:cubicBezTo>
                  <a:cubicBezTo>
                    <a:pt x="9945" y="1774"/>
                    <a:pt x="11686" y="3959"/>
                    <a:pt x="11813" y="5479"/>
                  </a:cubicBezTo>
                  <a:cubicBezTo>
                    <a:pt x="11912" y="6662"/>
                    <a:pt x="11148" y="7902"/>
                    <a:pt x="9968" y="7902"/>
                  </a:cubicBezTo>
                  <a:cubicBezTo>
                    <a:pt x="9632" y="7902"/>
                    <a:pt x="9262" y="7801"/>
                    <a:pt x="8868" y="7569"/>
                  </a:cubicBezTo>
                  <a:cubicBezTo>
                    <a:pt x="8330" y="7221"/>
                    <a:pt x="8488" y="6968"/>
                    <a:pt x="7633" y="6366"/>
                  </a:cubicBezTo>
                  <a:cubicBezTo>
                    <a:pt x="6746" y="5764"/>
                    <a:pt x="6208" y="5543"/>
                    <a:pt x="5638" y="4529"/>
                  </a:cubicBezTo>
                  <a:cubicBezTo>
                    <a:pt x="5081" y="3540"/>
                    <a:pt x="5611" y="1676"/>
                    <a:pt x="7640" y="1676"/>
                  </a:cubicBezTo>
                  <a:close/>
                  <a:moveTo>
                    <a:pt x="7538" y="0"/>
                  </a:moveTo>
                  <a:cubicBezTo>
                    <a:pt x="4466" y="0"/>
                    <a:pt x="1964" y="2312"/>
                    <a:pt x="1616" y="5289"/>
                  </a:cubicBezTo>
                  <a:lnTo>
                    <a:pt x="159" y="8456"/>
                  </a:lnTo>
                  <a:cubicBezTo>
                    <a:pt x="1" y="8804"/>
                    <a:pt x="254" y="9184"/>
                    <a:pt x="634" y="9184"/>
                  </a:cubicBezTo>
                  <a:lnTo>
                    <a:pt x="1774" y="9184"/>
                  </a:lnTo>
                  <a:lnTo>
                    <a:pt x="1806" y="11021"/>
                  </a:lnTo>
                  <a:cubicBezTo>
                    <a:pt x="1806" y="11742"/>
                    <a:pt x="2409" y="12305"/>
                    <a:pt x="3090" y="12305"/>
                  </a:cubicBezTo>
                  <a:cubicBezTo>
                    <a:pt x="3158" y="12305"/>
                    <a:pt x="3226" y="12299"/>
                    <a:pt x="3294" y="12288"/>
                  </a:cubicBezTo>
                  <a:lnTo>
                    <a:pt x="5194" y="11971"/>
                  </a:lnTo>
                  <a:lnTo>
                    <a:pt x="5194" y="11971"/>
                  </a:lnTo>
                  <a:lnTo>
                    <a:pt x="4751" y="14251"/>
                  </a:lnTo>
                  <a:cubicBezTo>
                    <a:pt x="4719" y="14536"/>
                    <a:pt x="4941" y="14790"/>
                    <a:pt x="5194" y="14790"/>
                  </a:cubicBezTo>
                  <a:lnTo>
                    <a:pt x="10768" y="14790"/>
                  </a:lnTo>
                  <a:cubicBezTo>
                    <a:pt x="11053" y="14790"/>
                    <a:pt x="11275" y="14536"/>
                    <a:pt x="11211" y="14251"/>
                  </a:cubicBezTo>
                  <a:lnTo>
                    <a:pt x="10800" y="11053"/>
                  </a:lnTo>
                  <a:cubicBezTo>
                    <a:pt x="10800" y="11021"/>
                    <a:pt x="10768" y="11021"/>
                    <a:pt x="10768" y="11021"/>
                  </a:cubicBezTo>
                  <a:cubicBezTo>
                    <a:pt x="12415" y="9945"/>
                    <a:pt x="13523" y="8108"/>
                    <a:pt x="13523" y="5986"/>
                  </a:cubicBezTo>
                  <a:cubicBezTo>
                    <a:pt x="13523" y="2692"/>
                    <a:pt x="10831" y="0"/>
                    <a:pt x="7538"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5" name="Google Shape;465;g33533d8eb05_0_383"/>
          <p:cNvGrpSpPr/>
          <p:nvPr/>
        </p:nvGrpSpPr>
        <p:grpSpPr>
          <a:xfrm>
            <a:off x="7697717" y="2151695"/>
            <a:ext cx="1181773" cy="1362229"/>
            <a:chOff x="5742276" y="1631129"/>
            <a:chExt cx="897527" cy="1004001"/>
          </a:xfrm>
        </p:grpSpPr>
        <p:sp>
          <p:nvSpPr>
            <p:cNvPr id="466" name="Google Shape;466;g33533d8eb05_0_383"/>
            <p:cNvSpPr/>
            <p:nvPr/>
          </p:nvSpPr>
          <p:spPr>
            <a:xfrm>
              <a:off x="5742276" y="1631129"/>
              <a:ext cx="897527" cy="1004001"/>
            </a:xfrm>
            <a:custGeom>
              <a:avLst/>
              <a:gdLst/>
              <a:ahLst/>
              <a:cxnLst/>
              <a:rect l="l" t="t" r="r" b="b"/>
              <a:pathLst>
                <a:path w="28028" h="31353" extrusionOk="0">
                  <a:moveTo>
                    <a:pt x="13935" y="0"/>
                  </a:moveTo>
                  <a:cubicBezTo>
                    <a:pt x="21631" y="0"/>
                    <a:pt x="27774" y="6239"/>
                    <a:pt x="27869" y="13934"/>
                  </a:cubicBezTo>
                  <a:cubicBezTo>
                    <a:pt x="28028" y="25018"/>
                    <a:pt x="14442" y="31352"/>
                    <a:pt x="13935" y="31352"/>
                  </a:cubicBezTo>
                  <a:cubicBezTo>
                    <a:pt x="13397" y="31352"/>
                    <a:pt x="1" y="23910"/>
                    <a:pt x="1" y="13934"/>
                  </a:cubicBezTo>
                  <a:cubicBezTo>
                    <a:pt x="1" y="6239"/>
                    <a:pt x="6239" y="0"/>
                    <a:pt x="13935" y="0"/>
                  </a:cubicBezTo>
                  <a:close/>
                  <a:moveTo>
                    <a:pt x="13935" y="3959"/>
                  </a:moveTo>
                  <a:cubicBezTo>
                    <a:pt x="19414" y="3959"/>
                    <a:pt x="23816" y="8361"/>
                    <a:pt x="23816" y="13839"/>
                  </a:cubicBezTo>
                  <a:cubicBezTo>
                    <a:pt x="23816" y="19286"/>
                    <a:pt x="19382" y="23720"/>
                    <a:pt x="13935" y="23720"/>
                  </a:cubicBezTo>
                  <a:cubicBezTo>
                    <a:pt x="8456" y="23720"/>
                    <a:pt x="4054" y="19286"/>
                    <a:pt x="4054" y="13839"/>
                  </a:cubicBezTo>
                  <a:cubicBezTo>
                    <a:pt x="4054" y="8361"/>
                    <a:pt x="8488" y="3959"/>
                    <a:pt x="13935" y="3959"/>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7" name="Google Shape;467;g33533d8eb05_0_383"/>
            <p:cNvGrpSpPr/>
            <p:nvPr/>
          </p:nvGrpSpPr>
          <p:grpSpPr>
            <a:xfrm>
              <a:off x="5950166" y="1933325"/>
              <a:ext cx="476687" cy="311515"/>
              <a:chOff x="5950166" y="1933325"/>
              <a:chExt cx="476687" cy="311515"/>
            </a:xfrm>
          </p:grpSpPr>
          <p:sp>
            <p:nvSpPr>
              <p:cNvPr id="468" name="Google Shape;468;g33533d8eb05_0_383"/>
              <p:cNvSpPr/>
              <p:nvPr/>
            </p:nvSpPr>
            <p:spPr>
              <a:xfrm>
                <a:off x="6062661" y="1933325"/>
                <a:ext cx="251665" cy="311515"/>
              </a:xfrm>
              <a:custGeom>
                <a:avLst/>
                <a:gdLst/>
                <a:ahLst/>
                <a:cxnLst/>
                <a:rect l="l" t="t" r="r" b="b"/>
                <a:pathLst>
                  <a:path w="7859" h="9728" extrusionOk="0">
                    <a:moveTo>
                      <a:pt x="2885" y="0"/>
                    </a:moveTo>
                    <a:cubicBezTo>
                      <a:pt x="2632" y="0"/>
                      <a:pt x="2442" y="222"/>
                      <a:pt x="2442" y="475"/>
                    </a:cubicBezTo>
                    <a:lnTo>
                      <a:pt x="2442" y="2534"/>
                    </a:lnTo>
                    <a:cubicBezTo>
                      <a:pt x="2442" y="2787"/>
                      <a:pt x="2632" y="3009"/>
                      <a:pt x="2885" y="3009"/>
                    </a:cubicBezTo>
                    <a:lnTo>
                      <a:pt x="3202" y="3009"/>
                    </a:lnTo>
                    <a:lnTo>
                      <a:pt x="161" y="9089"/>
                    </a:lnTo>
                    <a:cubicBezTo>
                      <a:pt x="0" y="9385"/>
                      <a:pt x="249" y="9726"/>
                      <a:pt x="561" y="9726"/>
                    </a:cubicBezTo>
                    <a:cubicBezTo>
                      <a:pt x="616" y="9726"/>
                      <a:pt x="674" y="9715"/>
                      <a:pt x="731" y="9691"/>
                    </a:cubicBezTo>
                    <a:lnTo>
                      <a:pt x="3930" y="8456"/>
                    </a:lnTo>
                    <a:lnTo>
                      <a:pt x="7129" y="9691"/>
                    </a:lnTo>
                    <a:cubicBezTo>
                      <a:pt x="7189" y="9716"/>
                      <a:pt x="7250" y="9728"/>
                      <a:pt x="7308" y="9728"/>
                    </a:cubicBezTo>
                    <a:cubicBezTo>
                      <a:pt x="7616" y="9728"/>
                      <a:pt x="7858" y="9409"/>
                      <a:pt x="7699" y="9089"/>
                    </a:cubicBezTo>
                    <a:lnTo>
                      <a:pt x="4658" y="3009"/>
                    </a:lnTo>
                    <a:lnTo>
                      <a:pt x="4975" y="3009"/>
                    </a:lnTo>
                    <a:cubicBezTo>
                      <a:pt x="5228" y="3009"/>
                      <a:pt x="5418" y="2787"/>
                      <a:pt x="5418" y="2534"/>
                    </a:cubicBezTo>
                    <a:lnTo>
                      <a:pt x="5418" y="475"/>
                    </a:lnTo>
                    <a:cubicBezTo>
                      <a:pt x="5418" y="222"/>
                      <a:pt x="5228" y="0"/>
                      <a:pt x="4975"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33533d8eb05_0_383"/>
              <p:cNvSpPr/>
              <p:nvPr/>
            </p:nvSpPr>
            <p:spPr>
              <a:xfrm>
                <a:off x="6265556" y="1944469"/>
                <a:ext cx="161297" cy="74068"/>
              </a:xfrm>
              <a:custGeom>
                <a:avLst/>
                <a:gdLst/>
                <a:ahLst/>
                <a:cxnLst/>
                <a:rect l="l" t="t" r="r" b="b"/>
                <a:pathLst>
                  <a:path w="5037" h="2313" extrusionOk="0">
                    <a:moveTo>
                      <a:pt x="3896" y="1"/>
                    </a:moveTo>
                    <a:cubicBezTo>
                      <a:pt x="3421" y="1"/>
                      <a:pt x="3041" y="286"/>
                      <a:pt x="2851" y="697"/>
                    </a:cubicBezTo>
                    <a:lnTo>
                      <a:pt x="1" y="697"/>
                    </a:lnTo>
                    <a:lnTo>
                      <a:pt x="1" y="1616"/>
                    </a:lnTo>
                    <a:lnTo>
                      <a:pt x="2851" y="1616"/>
                    </a:lnTo>
                    <a:cubicBezTo>
                      <a:pt x="3041" y="2028"/>
                      <a:pt x="3421" y="2313"/>
                      <a:pt x="3896" y="2313"/>
                    </a:cubicBezTo>
                    <a:cubicBezTo>
                      <a:pt x="4530" y="2313"/>
                      <a:pt x="5036" y="1806"/>
                      <a:pt x="5036" y="1172"/>
                    </a:cubicBezTo>
                    <a:cubicBezTo>
                      <a:pt x="5036" y="507"/>
                      <a:pt x="4530" y="1"/>
                      <a:pt x="389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33533d8eb05_0_383"/>
              <p:cNvSpPr/>
              <p:nvPr/>
            </p:nvSpPr>
            <p:spPr>
              <a:xfrm>
                <a:off x="5950166" y="1944469"/>
                <a:ext cx="161297" cy="74068"/>
              </a:xfrm>
              <a:custGeom>
                <a:avLst/>
                <a:gdLst/>
                <a:ahLst/>
                <a:cxnLst/>
                <a:rect l="l" t="t" r="r" b="b"/>
                <a:pathLst>
                  <a:path w="5037" h="2313" extrusionOk="0">
                    <a:moveTo>
                      <a:pt x="1141" y="1"/>
                    </a:moveTo>
                    <a:cubicBezTo>
                      <a:pt x="507" y="1"/>
                      <a:pt x="1" y="507"/>
                      <a:pt x="1" y="1141"/>
                    </a:cubicBezTo>
                    <a:cubicBezTo>
                      <a:pt x="1" y="1774"/>
                      <a:pt x="507" y="2313"/>
                      <a:pt x="1141" y="2313"/>
                    </a:cubicBezTo>
                    <a:cubicBezTo>
                      <a:pt x="1616" y="2313"/>
                      <a:pt x="2028" y="2028"/>
                      <a:pt x="2186" y="1616"/>
                    </a:cubicBezTo>
                    <a:lnTo>
                      <a:pt x="5036" y="1616"/>
                    </a:lnTo>
                    <a:lnTo>
                      <a:pt x="5036" y="697"/>
                    </a:lnTo>
                    <a:lnTo>
                      <a:pt x="2186" y="697"/>
                    </a:lnTo>
                    <a:cubicBezTo>
                      <a:pt x="2028" y="286"/>
                      <a:pt x="1616" y="1"/>
                      <a:pt x="114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71" name="Google Shape;471;g33533d8eb05_0_383"/>
          <p:cNvGrpSpPr/>
          <p:nvPr/>
        </p:nvGrpSpPr>
        <p:grpSpPr>
          <a:xfrm>
            <a:off x="9796811" y="2151695"/>
            <a:ext cx="1181773" cy="1362229"/>
            <a:chOff x="7336484" y="1631129"/>
            <a:chExt cx="897527" cy="1004001"/>
          </a:xfrm>
        </p:grpSpPr>
        <p:sp>
          <p:nvSpPr>
            <p:cNvPr id="472" name="Google Shape;472;g33533d8eb05_0_383"/>
            <p:cNvSpPr/>
            <p:nvPr/>
          </p:nvSpPr>
          <p:spPr>
            <a:xfrm>
              <a:off x="7336484" y="1631129"/>
              <a:ext cx="897527" cy="1004001"/>
            </a:xfrm>
            <a:custGeom>
              <a:avLst/>
              <a:gdLst/>
              <a:ahLst/>
              <a:cxnLst/>
              <a:rect l="l" t="t" r="r" b="b"/>
              <a:pathLst>
                <a:path w="28028" h="31353" extrusionOk="0">
                  <a:moveTo>
                    <a:pt x="13935" y="0"/>
                  </a:moveTo>
                  <a:cubicBezTo>
                    <a:pt x="21630" y="0"/>
                    <a:pt x="27743" y="6239"/>
                    <a:pt x="27869" y="13934"/>
                  </a:cubicBezTo>
                  <a:cubicBezTo>
                    <a:pt x="28028" y="25018"/>
                    <a:pt x="14441" y="31352"/>
                    <a:pt x="13935" y="31352"/>
                  </a:cubicBezTo>
                  <a:cubicBezTo>
                    <a:pt x="13396" y="31352"/>
                    <a:pt x="0" y="23910"/>
                    <a:pt x="0" y="13934"/>
                  </a:cubicBezTo>
                  <a:cubicBezTo>
                    <a:pt x="0" y="6239"/>
                    <a:pt x="6239" y="0"/>
                    <a:pt x="13935" y="0"/>
                  </a:cubicBezTo>
                  <a:close/>
                  <a:moveTo>
                    <a:pt x="13935" y="3959"/>
                  </a:moveTo>
                  <a:cubicBezTo>
                    <a:pt x="19382" y="3959"/>
                    <a:pt x="23816" y="8361"/>
                    <a:pt x="23816" y="13839"/>
                  </a:cubicBezTo>
                  <a:cubicBezTo>
                    <a:pt x="23816" y="19286"/>
                    <a:pt x="19382" y="23720"/>
                    <a:pt x="13935" y="23720"/>
                  </a:cubicBezTo>
                  <a:cubicBezTo>
                    <a:pt x="8456" y="23720"/>
                    <a:pt x="4054" y="19286"/>
                    <a:pt x="4054" y="13839"/>
                  </a:cubicBezTo>
                  <a:cubicBezTo>
                    <a:pt x="4054" y="8361"/>
                    <a:pt x="8488" y="3959"/>
                    <a:pt x="13935" y="3959"/>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3" name="Google Shape;473;g33533d8eb05_0_383"/>
            <p:cNvGrpSpPr/>
            <p:nvPr/>
          </p:nvGrpSpPr>
          <p:grpSpPr>
            <a:xfrm>
              <a:off x="7621452" y="1829636"/>
              <a:ext cx="322531" cy="471852"/>
              <a:chOff x="7621452" y="1829636"/>
              <a:chExt cx="322531" cy="471852"/>
            </a:xfrm>
          </p:grpSpPr>
          <p:sp>
            <p:nvSpPr>
              <p:cNvPr id="474" name="Google Shape;474;g33533d8eb05_0_383"/>
              <p:cNvSpPr/>
              <p:nvPr/>
            </p:nvSpPr>
            <p:spPr>
              <a:xfrm>
                <a:off x="7621452" y="1829636"/>
                <a:ext cx="322531" cy="250768"/>
              </a:xfrm>
              <a:custGeom>
                <a:avLst/>
                <a:gdLst/>
                <a:ahLst/>
                <a:cxnLst/>
                <a:rect l="l" t="t" r="r" b="b"/>
                <a:pathLst>
                  <a:path w="10072" h="7831" extrusionOk="0">
                    <a:moveTo>
                      <a:pt x="5036" y="0"/>
                    </a:moveTo>
                    <a:cubicBezTo>
                      <a:pt x="4933" y="0"/>
                      <a:pt x="4830" y="24"/>
                      <a:pt x="4751" y="71"/>
                    </a:cubicBezTo>
                    <a:lnTo>
                      <a:pt x="222" y="3555"/>
                    </a:lnTo>
                    <a:cubicBezTo>
                      <a:pt x="0" y="3713"/>
                      <a:pt x="0" y="4093"/>
                      <a:pt x="222" y="4252"/>
                    </a:cubicBezTo>
                    <a:cubicBezTo>
                      <a:pt x="982" y="4853"/>
                      <a:pt x="3801" y="7007"/>
                      <a:pt x="4751" y="7735"/>
                    </a:cubicBezTo>
                    <a:cubicBezTo>
                      <a:pt x="4830" y="7799"/>
                      <a:pt x="4933" y="7830"/>
                      <a:pt x="5036" y="7830"/>
                    </a:cubicBezTo>
                    <a:cubicBezTo>
                      <a:pt x="5139" y="7830"/>
                      <a:pt x="5242" y="7799"/>
                      <a:pt x="5321" y="7735"/>
                    </a:cubicBezTo>
                    <a:cubicBezTo>
                      <a:pt x="6018" y="7197"/>
                      <a:pt x="7189" y="6310"/>
                      <a:pt x="9849" y="4252"/>
                    </a:cubicBezTo>
                    <a:cubicBezTo>
                      <a:pt x="10071" y="4093"/>
                      <a:pt x="10071" y="3745"/>
                      <a:pt x="9849" y="3555"/>
                    </a:cubicBezTo>
                    <a:lnTo>
                      <a:pt x="5321" y="71"/>
                    </a:lnTo>
                    <a:cubicBezTo>
                      <a:pt x="5242" y="24"/>
                      <a:pt x="5139" y="0"/>
                      <a:pt x="5036"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33533d8eb05_0_383"/>
              <p:cNvSpPr/>
              <p:nvPr/>
            </p:nvSpPr>
            <p:spPr>
              <a:xfrm>
                <a:off x="7621452" y="2028656"/>
                <a:ext cx="322531" cy="162290"/>
              </a:xfrm>
              <a:custGeom>
                <a:avLst/>
                <a:gdLst/>
                <a:ahLst/>
                <a:cxnLst/>
                <a:rect l="l" t="t" r="r" b="b"/>
                <a:pathLst>
                  <a:path w="10072" h="5068" extrusionOk="0">
                    <a:moveTo>
                      <a:pt x="1267" y="0"/>
                    </a:moveTo>
                    <a:lnTo>
                      <a:pt x="222" y="792"/>
                    </a:lnTo>
                    <a:cubicBezTo>
                      <a:pt x="0" y="982"/>
                      <a:pt x="0" y="1330"/>
                      <a:pt x="222" y="1520"/>
                    </a:cubicBezTo>
                    <a:lnTo>
                      <a:pt x="2217" y="3040"/>
                    </a:lnTo>
                    <a:cubicBezTo>
                      <a:pt x="3421" y="3959"/>
                      <a:pt x="4719" y="4941"/>
                      <a:pt x="4751" y="4972"/>
                    </a:cubicBezTo>
                    <a:cubicBezTo>
                      <a:pt x="4830" y="5036"/>
                      <a:pt x="4925" y="5067"/>
                      <a:pt x="5024" y="5067"/>
                    </a:cubicBezTo>
                    <a:cubicBezTo>
                      <a:pt x="5123" y="5067"/>
                      <a:pt x="5226" y="5036"/>
                      <a:pt x="5321" y="4972"/>
                    </a:cubicBezTo>
                    <a:cubicBezTo>
                      <a:pt x="6461" y="4086"/>
                      <a:pt x="8773" y="2312"/>
                      <a:pt x="9849" y="1520"/>
                    </a:cubicBezTo>
                    <a:cubicBezTo>
                      <a:pt x="10071" y="1330"/>
                      <a:pt x="10071" y="982"/>
                      <a:pt x="9849" y="792"/>
                    </a:cubicBezTo>
                    <a:lnTo>
                      <a:pt x="8804" y="0"/>
                    </a:lnTo>
                    <a:cubicBezTo>
                      <a:pt x="8108" y="507"/>
                      <a:pt x="6524" y="1710"/>
                      <a:pt x="5859" y="2217"/>
                    </a:cubicBezTo>
                    <a:cubicBezTo>
                      <a:pt x="5622" y="2407"/>
                      <a:pt x="5329" y="2502"/>
                      <a:pt x="5036" y="2502"/>
                    </a:cubicBezTo>
                    <a:cubicBezTo>
                      <a:pt x="4743" y="2502"/>
                      <a:pt x="4450" y="2407"/>
                      <a:pt x="4212" y="2217"/>
                    </a:cubicBezTo>
                    <a:cubicBezTo>
                      <a:pt x="3611" y="1774"/>
                      <a:pt x="2344" y="824"/>
                      <a:pt x="1267"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33533d8eb05_0_383"/>
              <p:cNvSpPr/>
              <p:nvPr/>
            </p:nvSpPr>
            <p:spPr>
              <a:xfrm>
                <a:off x="7621452" y="2139198"/>
                <a:ext cx="322531" cy="162290"/>
              </a:xfrm>
              <a:custGeom>
                <a:avLst/>
                <a:gdLst/>
                <a:ahLst/>
                <a:cxnLst/>
                <a:rect l="l" t="t" r="r" b="b"/>
                <a:pathLst>
                  <a:path w="10072" h="5068" extrusionOk="0">
                    <a:moveTo>
                      <a:pt x="1267" y="0"/>
                    </a:moveTo>
                    <a:lnTo>
                      <a:pt x="222" y="792"/>
                    </a:lnTo>
                    <a:cubicBezTo>
                      <a:pt x="0" y="982"/>
                      <a:pt x="0" y="1330"/>
                      <a:pt x="222" y="1520"/>
                    </a:cubicBezTo>
                    <a:cubicBezTo>
                      <a:pt x="3991" y="4402"/>
                      <a:pt x="3167" y="3769"/>
                      <a:pt x="4751" y="4972"/>
                    </a:cubicBezTo>
                    <a:cubicBezTo>
                      <a:pt x="4830" y="5036"/>
                      <a:pt x="4925" y="5067"/>
                      <a:pt x="5024" y="5067"/>
                    </a:cubicBezTo>
                    <a:cubicBezTo>
                      <a:pt x="5123" y="5067"/>
                      <a:pt x="5226" y="5036"/>
                      <a:pt x="5321" y="4972"/>
                    </a:cubicBezTo>
                    <a:cubicBezTo>
                      <a:pt x="6588" y="4022"/>
                      <a:pt x="6113" y="4370"/>
                      <a:pt x="9849" y="1520"/>
                    </a:cubicBezTo>
                    <a:cubicBezTo>
                      <a:pt x="10071" y="1330"/>
                      <a:pt x="10071" y="982"/>
                      <a:pt x="9849" y="824"/>
                    </a:cubicBezTo>
                    <a:lnTo>
                      <a:pt x="8804" y="0"/>
                    </a:lnTo>
                    <a:cubicBezTo>
                      <a:pt x="7759" y="792"/>
                      <a:pt x="6588" y="1679"/>
                      <a:pt x="5859" y="2249"/>
                    </a:cubicBezTo>
                    <a:cubicBezTo>
                      <a:pt x="5622" y="2439"/>
                      <a:pt x="5329" y="2534"/>
                      <a:pt x="5036" y="2534"/>
                    </a:cubicBezTo>
                    <a:cubicBezTo>
                      <a:pt x="4743" y="2534"/>
                      <a:pt x="4450" y="2439"/>
                      <a:pt x="4212" y="2249"/>
                    </a:cubicBezTo>
                    <a:lnTo>
                      <a:pt x="1267" y="0"/>
                    </a:ln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77" name="Google Shape;477;g33533d8eb05_0_383"/>
          <p:cNvGrpSpPr/>
          <p:nvPr/>
        </p:nvGrpSpPr>
        <p:grpSpPr>
          <a:xfrm>
            <a:off x="1400479" y="2151695"/>
            <a:ext cx="1181773" cy="1362229"/>
            <a:chOff x="959684" y="1631129"/>
            <a:chExt cx="897527" cy="1004001"/>
          </a:xfrm>
        </p:grpSpPr>
        <p:sp>
          <p:nvSpPr>
            <p:cNvPr id="478" name="Google Shape;478;g33533d8eb05_0_383"/>
            <p:cNvSpPr/>
            <p:nvPr/>
          </p:nvSpPr>
          <p:spPr>
            <a:xfrm>
              <a:off x="959684" y="1631129"/>
              <a:ext cx="897527" cy="1004001"/>
            </a:xfrm>
            <a:custGeom>
              <a:avLst/>
              <a:gdLst/>
              <a:ahLst/>
              <a:cxnLst/>
              <a:rect l="l" t="t" r="r" b="b"/>
              <a:pathLst>
                <a:path w="28028" h="31353" extrusionOk="0">
                  <a:moveTo>
                    <a:pt x="13935" y="0"/>
                  </a:moveTo>
                  <a:cubicBezTo>
                    <a:pt x="21630" y="0"/>
                    <a:pt x="27774" y="6239"/>
                    <a:pt x="27869" y="13934"/>
                  </a:cubicBezTo>
                  <a:cubicBezTo>
                    <a:pt x="28027" y="25018"/>
                    <a:pt x="14441" y="31352"/>
                    <a:pt x="13935" y="31352"/>
                  </a:cubicBezTo>
                  <a:cubicBezTo>
                    <a:pt x="13396" y="31352"/>
                    <a:pt x="0" y="23910"/>
                    <a:pt x="0" y="13934"/>
                  </a:cubicBezTo>
                  <a:cubicBezTo>
                    <a:pt x="0" y="6239"/>
                    <a:pt x="6239" y="0"/>
                    <a:pt x="13935" y="0"/>
                  </a:cubicBezTo>
                  <a:close/>
                  <a:moveTo>
                    <a:pt x="13935" y="3959"/>
                  </a:moveTo>
                  <a:cubicBezTo>
                    <a:pt x="19413" y="3959"/>
                    <a:pt x="23815" y="8361"/>
                    <a:pt x="23815" y="13839"/>
                  </a:cubicBezTo>
                  <a:cubicBezTo>
                    <a:pt x="23815" y="19286"/>
                    <a:pt x="19413" y="23720"/>
                    <a:pt x="13935" y="23720"/>
                  </a:cubicBezTo>
                  <a:cubicBezTo>
                    <a:pt x="8488" y="23720"/>
                    <a:pt x="4054" y="19286"/>
                    <a:pt x="4054" y="13839"/>
                  </a:cubicBezTo>
                  <a:cubicBezTo>
                    <a:pt x="4054" y="8361"/>
                    <a:pt x="8488" y="3959"/>
                    <a:pt x="13935" y="3959"/>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33533d8eb05_0_383"/>
            <p:cNvSpPr/>
            <p:nvPr/>
          </p:nvSpPr>
          <p:spPr>
            <a:xfrm>
              <a:off x="1242602" y="1828868"/>
              <a:ext cx="326597" cy="472620"/>
            </a:xfrm>
            <a:custGeom>
              <a:avLst/>
              <a:gdLst/>
              <a:ahLst/>
              <a:cxnLst/>
              <a:rect l="l" t="t" r="r" b="b"/>
              <a:pathLst>
                <a:path w="10199" h="14759" extrusionOk="0">
                  <a:moveTo>
                    <a:pt x="3454" y="3733"/>
                  </a:moveTo>
                  <a:cubicBezTo>
                    <a:pt x="3684" y="3733"/>
                    <a:pt x="3899" y="3888"/>
                    <a:pt x="3928" y="4149"/>
                  </a:cubicBezTo>
                  <a:lnTo>
                    <a:pt x="4910" y="10103"/>
                  </a:lnTo>
                  <a:lnTo>
                    <a:pt x="3896" y="10135"/>
                  </a:lnTo>
                  <a:lnTo>
                    <a:pt x="2946" y="4307"/>
                  </a:lnTo>
                  <a:cubicBezTo>
                    <a:pt x="2915" y="4054"/>
                    <a:pt x="3073" y="3801"/>
                    <a:pt x="3326" y="3737"/>
                  </a:cubicBezTo>
                  <a:lnTo>
                    <a:pt x="3390" y="3737"/>
                  </a:lnTo>
                  <a:cubicBezTo>
                    <a:pt x="3411" y="3735"/>
                    <a:pt x="3432" y="3733"/>
                    <a:pt x="3454" y="3733"/>
                  </a:cubicBezTo>
                  <a:close/>
                  <a:moveTo>
                    <a:pt x="6755" y="3734"/>
                  </a:moveTo>
                  <a:cubicBezTo>
                    <a:pt x="6773" y="3734"/>
                    <a:pt x="6791" y="3735"/>
                    <a:pt x="6810" y="3737"/>
                  </a:cubicBezTo>
                  <a:lnTo>
                    <a:pt x="6873" y="3769"/>
                  </a:lnTo>
                  <a:cubicBezTo>
                    <a:pt x="7126" y="3801"/>
                    <a:pt x="7317" y="4054"/>
                    <a:pt x="7285" y="4307"/>
                  </a:cubicBezTo>
                  <a:lnTo>
                    <a:pt x="6335" y="10135"/>
                  </a:lnTo>
                  <a:lnTo>
                    <a:pt x="5321" y="10103"/>
                  </a:lnTo>
                  <a:lnTo>
                    <a:pt x="6271" y="4149"/>
                  </a:lnTo>
                  <a:cubicBezTo>
                    <a:pt x="6330" y="3914"/>
                    <a:pt x="6525" y="3734"/>
                    <a:pt x="6755" y="3734"/>
                  </a:cubicBezTo>
                  <a:close/>
                  <a:moveTo>
                    <a:pt x="7126" y="11021"/>
                  </a:moveTo>
                  <a:lnTo>
                    <a:pt x="7126" y="12035"/>
                  </a:lnTo>
                  <a:lnTo>
                    <a:pt x="3073" y="12035"/>
                  </a:lnTo>
                  <a:lnTo>
                    <a:pt x="3073" y="11021"/>
                  </a:lnTo>
                  <a:close/>
                  <a:moveTo>
                    <a:pt x="5100" y="0"/>
                  </a:moveTo>
                  <a:cubicBezTo>
                    <a:pt x="2281" y="0"/>
                    <a:pt x="1" y="2312"/>
                    <a:pt x="1" y="5131"/>
                  </a:cubicBezTo>
                  <a:cubicBezTo>
                    <a:pt x="1" y="6841"/>
                    <a:pt x="856" y="8393"/>
                    <a:pt x="2186" y="9311"/>
                  </a:cubicBezTo>
                  <a:lnTo>
                    <a:pt x="2186" y="12446"/>
                  </a:lnTo>
                  <a:cubicBezTo>
                    <a:pt x="2186" y="12668"/>
                    <a:pt x="2408" y="12858"/>
                    <a:pt x="2629" y="12858"/>
                  </a:cubicBezTo>
                  <a:lnTo>
                    <a:pt x="3485" y="12858"/>
                  </a:lnTo>
                  <a:lnTo>
                    <a:pt x="3485" y="14315"/>
                  </a:lnTo>
                  <a:cubicBezTo>
                    <a:pt x="3485" y="14568"/>
                    <a:pt x="3675" y="14758"/>
                    <a:pt x="3928" y="14758"/>
                  </a:cubicBezTo>
                  <a:lnTo>
                    <a:pt x="6271" y="14758"/>
                  </a:lnTo>
                  <a:cubicBezTo>
                    <a:pt x="6525" y="14758"/>
                    <a:pt x="6715" y="14568"/>
                    <a:pt x="6715" y="14315"/>
                  </a:cubicBezTo>
                  <a:lnTo>
                    <a:pt x="6715" y="12858"/>
                  </a:lnTo>
                  <a:lnTo>
                    <a:pt x="7570" y="12858"/>
                  </a:lnTo>
                  <a:cubicBezTo>
                    <a:pt x="7823" y="12858"/>
                    <a:pt x="8013" y="12668"/>
                    <a:pt x="8013" y="12446"/>
                  </a:cubicBezTo>
                  <a:lnTo>
                    <a:pt x="8013" y="9311"/>
                  </a:lnTo>
                  <a:cubicBezTo>
                    <a:pt x="9343" y="8393"/>
                    <a:pt x="10198" y="6841"/>
                    <a:pt x="10198" y="5131"/>
                  </a:cubicBezTo>
                  <a:cubicBezTo>
                    <a:pt x="10198" y="2312"/>
                    <a:pt x="7918" y="0"/>
                    <a:pt x="5100" y="0"/>
                  </a:cubicBezTo>
                  <a:close/>
                </a:path>
              </a:pathLst>
            </a:custGeom>
            <a:solidFill>
              <a:srgbClr val="C9C9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g33533d8eb05_0_383"/>
          <p:cNvGrpSpPr/>
          <p:nvPr/>
        </p:nvGrpSpPr>
        <p:grpSpPr>
          <a:xfrm>
            <a:off x="5598624" y="2151695"/>
            <a:ext cx="1181773" cy="1362229"/>
            <a:chOff x="4148068" y="1631129"/>
            <a:chExt cx="897527" cy="1004001"/>
          </a:xfrm>
        </p:grpSpPr>
        <p:sp>
          <p:nvSpPr>
            <p:cNvPr id="481" name="Google Shape;481;g33533d8eb05_0_383"/>
            <p:cNvSpPr/>
            <p:nvPr/>
          </p:nvSpPr>
          <p:spPr>
            <a:xfrm>
              <a:off x="4148068" y="1631129"/>
              <a:ext cx="897527" cy="1004001"/>
            </a:xfrm>
            <a:custGeom>
              <a:avLst/>
              <a:gdLst/>
              <a:ahLst/>
              <a:cxnLst/>
              <a:rect l="l" t="t" r="r" b="b"/>
              <a:pathLst>
                <a:path w="28028" h="31353" extrusionOk="0">
                  <a:moveTo>
                    <a:pt x="13935" y="0"/>
                  </a:moveTo>
                  <a:cubicBezTo>
                    <a:pt x="21631" y="0"/>
                    <a:pt x="27775" y="6239"/>
                    <a:pt x="27870" y="13934"/>
                  </a:cubicBezTo>
                  <a:cubicBezTo>
                    <a:pt x="28028" y="25018"/>
                    <a:pt x="14442" y="31352"/>
                    <a:pt x="13935" y="31352"/>
                  </a:cubicBezTo>
                  <a:cubicBezTo>
                    <a:pt x="13397" y="31352"/>
                    <a:pt x="1" y="23910"/>
                    <a:pt x="1" y="13934"/>
                  </a:cubicBezTo>
                  <a:cubicBezTo>
                    <a:pt x="1" y="6239"/>
                    <a:pt x="6240" y="0"/>
                    <a:pt x="13935" y="0"/>
                  </a:cubicBezTo>
                  <a:close/>
                  <a:moveTo>
                    <a:pt x="13935" y="3959"/>
                  </a:moveTo>
                  <a:cubicBezTo>
                    <a:pt x="19414" y="3959"/>
                    <a:pt x="23816" y="8361"/>
                    <a:pt x="23816" y="13839"/>
                  </a:cubicBezTo>
                  <a:cubicBezTo>
                    <a:pt x="23816" y="19286"/>
                    <a:pt x="19382" y="23720"/>
                    <a:pt x="13935" y="23720"/>
                  </a:cubicBezTo>
                  <a:cubicBezTo>
                    <a:pt x="8488" y="23720"/>
                    <a:pt x="4054" y="19286"/>
                    <a:pt x="4054" y="13839"/>
                  </a:cubicBezTo>
                  <a:cubicBezTo>
                    <a:pt x="4054" y="8361"/>
                    <a:pt x="8488" y="3959"/>
                    <a:pt x="13935" y="3959"/>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33533d8eb05_0_383"/>
            <p:cNvSpPr/>
            <p:nvPr/>
          </p:nvSpPr>
          <p:spPr>
            <a:xfrm>
              <a:off x="4473609" y="1900855"/>
              <a:ext cx="271807" cy="359036"/>
            </a:xfrm>
            <a:custGeom>
              <a:avLst/>
              <a:gdLst/>
              <a:ahLst/>
              <a:cxnLst/>
              <a:rect l="l" t="t" r="r" b="b"/>
              <a:pathLst>
                <a:path w="8488" h="11212" extrusionOk="0">
                  <a:moveTo>
                    <a:pt x="951" y="1"/>
                  </a:moveTo>
                  <a:cubicBezTo>
                    <a:pt x="476" y="1"/>
                    <a:pt x="64" y="381"/>
                    <a:pt x="64" y="888"/>
                  </a:cubicBezTo>
                  <a:lnTo>
                    <a:pt x="1" y="8172"/>
                  </a:lnTo>
                  <a:cubicBezTo>
                    <a:pt x="1" y="8393"/>
                    <a:pt x="191" y="8615"/>
                    <a:pt x="412" y="8615"/>
                  </a:cubicBezTo>
                  <a:lnTo>
                    <a:pt x="2439" y="8615"/>
                  </a:lnTo>
                  <a:cubicBezTo>
                    <a:pt x="2344" y="8837"/>
                    <a:pt x="2312" y="9058"/>
                    <a:pt x="2312" y="9312"/>
                  </a:cubicBezTo>
                  <a:cubicBezTo>
                    <a:pt x="2281" y="10357"/>
                    <a:pt x="3136" y="11212"/>
                    <a:pt x="4181" y="11212"/>
                  </a:cubicBezTo>
                  <a:cubicBezTo>
                    <a:pt x="4308" y="11212"/>
                    <a:pt x="4403" y="11212"/>
                    <a:pt x="4529" y="11180"/>
                  </a:cubicBezTo>
                  <a:cubicBezTo>
                    <a:pt x="5416" y="11022"/>
                    <a:pt x="6081" y="10262"/>
                    <a:pt x="6081" y="9343"/>
                  </a:cubicBezTo>
                  <a:cubicBezTo>
                    <a:pt x="6081" y="9122"/>
                    <a:pt x="6049" y="8900"/>
                    <a:pt x="5954" y="8678"/>
                  </a:cubicBezTo>
                  <a:lnTo>
                    <a:pt x="7981" y="8678"/>
                  </a:lnTo>
                  <a:cubicBezTo>
                    <a:pt x="7997" y="8681"/>
                    <a:pt x="8014" y="8682"/>
                    <a:pt x="8029" y="8682"/>
                  </a:cubicBezTo>
                  <a:cubicBezTo>
                    <a:pt x="8230" y="8682"/>
                    <a:pt x="8395" y="8501"/>
                    <a:pt x="8425" y="8267"/>
                  </a:cubicBezTo>
                  <a:lnTo>
                    <a:pt x="8456" y="5353"/>
                  </a:lnTo>
                  <a:cubicBezTo>
                    <a:pt x="8456" y="5100"/>
                    <a:pt x="8266" y="4910"/>
                    <a:pt x="8045" y="4878"/>
                  </a:cubicBezTo>
                  <a:cubicBezTo>
                    <a:pt x="7886" y="4878"/>
                    <a:pt x="7760" y="4941"/>
                    <a:pt x="7696" y="5036"/>
                  </a:cubicBezTo>
                  <a:cubicBezTo>
                    <a:pt x="7487" y="5280"/>
                    <a:pt x="7192" y="5400"/>
                    <a:pt x="6895" y="5400"/>
                  </a:cubicBezTo>
                  <a:cubicBezTo>
                    <a:pt x="6652" y="5400"/>
                    <a:pt x="6407" y="5320"/>
                    <a:pt x="6208" y="5163"/>
                  </a:cubicBezTo>
                  <a:cubicBezTo>
                    <a:pt x="5986" y="4941"/>
                    <a:pt x="5859" y="4656"/>
                    <a:pt x="5859" y="4340"/>
                  </a:cubicBezTo>
                  <a:cubicBezTo>
                    <a:pt x="5859" y="3770"/>
                    <a:pt x="6334" y="3326"/>
                    <a:pt x="6904" y="3326"/>
                  </a:cubicBezTo>
                  <a:cubicBezTo>
                    <a:pt x="7221" y="3326"/>
                    <a:pt x="7506" y="3453"/>
                    <a:pt x="7696" y="3706"/>
                  </a:cubicBezTo>
                  <a:cubicBezTo>
                    <a:pt x="7783" y="3793"/>
                    <a:pt x="7899" y="3842"/>
                    <a:pt x="8017" y="3842"/>
                  </a:cubicBezTo>
                  <a:cubicBezTo>
                    <a:pt x="8114" y="3842"/>
                    <a:pt x="8212" y="3809"/>
                    <a:pt x="8298" y="3738"/>
                  </a:cubicBezTo>
                  <a:cubicBezTo>
                    <a:pt x="8393" y="3675"/>
                    <a:pt x="8456" y="3548"/>
                    <a:pt x="8456" y="3421"/>
                  </a:cubicBezTo>
                  <a:lnTo>
                    <a:pt x="8488" y="508"/>
                  </a:lnTo>
                  <a:cubicBezTo>
                    <a:pt x="8488" y="254"/>
                    <a:pt x="8298" y="64"/>
                    <a:pt x="8076" y="64"/>
                  </a:cubicBezTo>
                  <a:lnTo>
                    <a:pt x="951"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3" name="Google Shape;483;g33533d8eb05_0_383"/>
          <p:cNvSpPr txBox="1"/>
          <p:nvPr/>
        </p:nvSpPr>
        <p:spPr>
          <a:xfrm>
            <a:off x="1219313" y="4139848"/>
            <a:ext cx="1537500" cy="83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 trata de un atributo de la oferta de servicios disponibles</a:t>
            </a:r>
            <a:endParaRPr sz="1100" b="0" i="0" u="none" strike="noStrike" cap="none">
              <a:solidFill>
                <a:srgbClr val="000000"/>
              </a:solidFill>
              <a:latin typeface="Roboto"/>
              <a:ea typeface="Roboto"/>
              <a:cs typeface="Roboto"/>
              <a:sym typeface="Roboto"/>
            </a:endParaRPr>
          </a:p>
        </p:txBody>
      </p:sp>
      <p:sp>
        <p:nvSpPr>
          <p:cNvPr id="484" name="Google Shape;484;g33533d8eb05_0_383"/>
          <p:cNvSpPr txBox="1"/>
          <p:nvPr/>
        </p:nvSpPr>
        <p:spPr>
          <a:xfrm>
            <a:off x="7516523" y="4139848"/>
            <a:ext cx="1537500" cy="83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Posibilidad de encuentro con la oferta </a:t>
            </a:r>
            <a:endParaRPr sz="1100" b="0" i="0" u="none" strike="noStrike" cap="none">
              <a:solidFill>
                <a:srgbClr val="000000"/>
              </a:solidFill>
              <a:latin typeface="Roboto"/>
              <a:ea typeface="Roboto"/>
              <a:cs typeface="Roboto"/>
              <a:sym typeface="Roboto"/>
            </a:endParaRPr>
          </a:p>
        </p:txBody>
      </p:sp>
      <p:sp>
        <p:nvSpPr>
          <p:cNvPr id="485" name="Google Shape;485;g33533d8eb05_0_383"/>
          <p:cNvSpPr txBox="1"/>
          <p:nvPr/>
        </p:nvSpPr>
        <p:spPr>
          <a:xfrm>
            <a:off x="5417453" y="4139848"/>
            <a:ext cx="1537500" cy="83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Canasta básica/todas las necesidades de salud</a:t>
            </a:r>
            <a:endParaRPr sz="1100" b="0" i="0" u="none" strike="noStrike" cap="none">
              <a:solidFill>
                <a:srgbClr val="000000"/>
              </a:solidFill>
              <a:latin typeface="Roboto"/>
              <a:ea typeface="Roboto"/>
              <a:cs typeface="Roboto"/>
              <a:sym typeface="Roboto"/>
            </a:endParaRPr>
          </a:p>
        </p:txBody>
      </p:sp>
      <p:sp>
        <p:nvSpPr>
          <p:cNvPr id="486" name="Google Shape;486;g33533d8eb05_0_383"/>
          <p:cNvSpPr txBox="1"/>
          <p:nvPr/>
        </p:nvSpPr>
        <p:spPr>
          <a:xfrm>
            <a:off x="9615592" y="4139848"/>
            <a:ext cx="1537500" cy="83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Capacidad resolutiva de la oferta</a:t>
            </a:r>
            <a:endParaRPr sz="1100" b="0" i="0" u="none" strike="noStrike" cap="none">
              <a:solidFill>
                <a:srgbClr val="000000"/>
              </a:solidFill>
              <a:latin typeface="Roboto"/>
              <a:ea typeface="Roboto"/>
              <a:cs typeface="Roboto"/>
              <a:sym typeface="Roboto"/>
            </a:endParaRPr>
          </a:p>
        </p:txBody>
      </p:sp>
      <p:sp>
        <p:nvSpPr>
          <p:cNvPr id="487" name="Google Shape;487;g33533d8eb05_0_383"/>
          <p:cNvSpPr txBox="1"/>
          <p:nvPr/>
        </p:nvSpPr>
        <p:spPr>
          <a:xfrm>
            <a:off x="3318383" y="4139848"/>
            <a:ext cx="1537500" cy="83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Puede ser Focalizada o Universal </a:t>
            </a:r>
            <a:endParaRPr sz="1100" b="0" i="0" u="none" strike="noStrike" cap="none">
              <a:solidFill>
                <a:srgbClr val="000000"/>
              </a:solidFill>
              <a:latin typeface="Roboto"/>
              <a:ea typeface="Roboto"/>
              <a:cs typeface="Roboto"/>
              <a:sym typeface="Roboto"/>
            </a:endParaRPr>
          </a:p>
        </p:txBody>
      </p:sp>
      <p:sp>
        <p:nvSpPr>
          <p:cNvPr id="488" name="Google Shape;488;g33533d8eb05_0_383"/>
          <p:cNvSpPr txBox="1"/>
          <p:nvPr/>
        </p:nvSpPr>
        <p:spPr>
          <a:xfrm>
            <a:off x="1219313" y="3764454"/>
            <a:ext cx="1537500" cy="325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Fira Sans Medium"/>
                <a:ea typeface="Fira Sans Medium"/>
                <a:cs typeface="Fira Sans Medium"/>
                <a:sym typeface="Fira Sans Medium"/>
              </a:rPr>
              <a:t>Cobertura</a:t>
            </a:r>
            <a:endParaRPr sz="1400" b="0" i="0" u="none" strike="noStrike" cap="none">
              <a:solidFill>
                <a:srgbClr val="000000"/>
              </a:solidFill>
              <a:latin typeface="Fira Sans Medium"/>
              <a:ea typeface="Fira Sans Medium"/>
              <a:cs typeface="Fira Sans Medium"/>
              <a:sym typeface="Fira Sans Medium"/>
            </a:endParaRPr>
          </a:p>
        </p:txBody>
      </p:sp>
      <p:sp>
        <p:nvSpPr>
          <p:cNvPr id="489" name="Google Shape;489;g33533d8eb05_0_383"/>
          <p:cNvSpPr txBox="1"/>
          <p:nvPr/>
        </p:nvSpPr>
        <p:spPr>
          <a:xfrm>
            <a:off x="3318386" y="3764454"/>
            <a:ext cx="1537500" cy="325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Fira Sans Medium"/>
                <a:ea typeface="Fira Sans Medium"/>
                <a:cs typeface="Fira Sans Medium"/>
                <a:sym typeface="Fira Sans Medium"/>
              </a:rPr>
              <a:t>Amplitud</a:t>
            </a:r>
            <a:endParaRPr sz="1400" b="0" i="0" u="none" strike="noStrike" cap="none">
              <a:solidFill>
                <a:srgbClr val="000000"/>
              </a:solidFill>
              <a:latin typeface="Fira Sans Medium"/>
              <a:ea typeface="Fira Sans Medium"/>
              <a:cs typeface="Fira Sans Medium"/>
              <a:sym typeface="Fira Sans Medium"/>
            </a:endParaRPr>
          </a:p>
        </p:txBody>
      </p:sp>
      <p:sp>
        <p:nvSpPr>
          <p:cNvPr id="490" name="Google Shape;490;g33533d8eb05_0_383"/>
          <p:cNvSpPr txBox="1"/>
          <p:nvPr/>
        </p:nvSpPr>
        <p:spPr>
          <a:xfrm>
            <a:off x="5417460" y="3764454"/>
            <a:ext cx="1537500" cy="325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Fira Sans Medium"/>
                <a:ea typeface="Fira Sans Medium"/>
                <a:cs typeface="Fira Sans Medium"/>
                <a:sym typeface="Fira Sans Medium"/>
              </a:rPr>
              <a:t>Servicios</a:t>
            </a:r>
            <a:endParaRPr sz="1400" b="0" i="0" u="none" strike="noStrike" cap="none">
              <a:solidFill>
                <a:srgbClr val="000000"/>
              </a:solidFill>
              <a:latin typeface="Fira Sans Medium"/>
              <a:ea typeface="Fira Sans Medium"/>
              <a:cs typeface="Fira Sans Medium"/>
              <a:sym typeface="Fira Sans Medium"/>
            </a:endParaRPr>
          </a:p>
        </p:txBody>
      </p:sp>
      <p:sp>
        <p:nvSpPr>
          <p:cNvPr id="491" name="Google Shape;491;g33533d8eb05_0_383"/>
          <p:cNvSpPr txBox="1"/>
          <p:nvPr/>
        </p:nvSpPr>
        <p:spPr>
          <a:xfrm>
            <a:off x="7516532" y="3764454"/>
            <a:ext cx="1537500" cy="325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Fira Sans Medium"/>
                <a:ea typeface="Fira Sans Medium"/>
                <a:cs typeface="Fira Sans Medium"/>
                <a:sym typeface="Fira Sans Medium"/>
              </a:rPr>
              <a:t>Acceso</a:t>
            </a:r>
            <a:endParaRPr sz="1400" b="0" i="0" u="none" strike="noStrike" cap="none">
              <a:solidFill>
                <a:srgbClr val="000000"/>
              </a:solidFill>
              <a:latin typeface="Fira Sans Medium"/>
              <a:ea typeface="Fira Sans Medium"/>
              <a:cs typeface="Fira Sans Medium"/>
              <a:sym typeface="Fira Sans Medium"/>
            </a:endParaRPr>
          </a:p>
        </p:txBody>
      </p:sp>
      <p:sp>
        <p:nvSpPr>
          <p:cNvPr id="492" name="Google Shape;492;g33533d8eb05_0_383"/>
          <p:cNvSpPr txBox="1"/>
          <p:nvPr/>
        </p:nvSpPr>
        <p:spPr>
          <a:xfrm>
            <a:off x="9615606" y="3764454"/>
            <a:ext cx="1537500" cy="325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Fira Sans Medium"/>
                <a:ea typeface="Fira Sans Medium"/>
                <a:cs typeface="Fira Sans Medium"/>
                <a:sym typeface="Fira Sans Medium"/>
              </a:rPr>
              <a:t>Utilización</a:t>
            </a:r>
            <a:endParaRPr sz="1400" b="0" i="0" u="none" strike="noStrike" cap="none">
              <a:solidFill>
                <a:srgbClr val="000000"/>
              </a:solidFill>
              <a:latin typeface="Fira Sans Medium"/>
              <a:ea typeface="Fira Sans Medium"/>
              <a:cs typeface="Fira Sans Medium"/>
              <a:sym typeface="Fira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33533d8eb05_0_1118"/>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498" name="Google Shape;498;g33533d8eb05_0_1118"/>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99" name="Google Shape;499;g33533d8eb05_0_1118"/>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33533d8eb05_0_1118"/>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33533d8eb05_0_1118"/>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g33533d8eb05_0_1118"/>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g33533d8eb05_0_1118"/>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33533d8eb05_0_1118"/>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g33533d8eb05_0_1118"/>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33533d8eb05_0_1118"/>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g33533d8eb05_0_1118"/>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33533d8eb05_0_1118"/>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g33533d8eb05_0_1118"/>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33533d8eb05_0_1118"/>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33533d8eb05_0_1118"/>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33533d8eb05_0_1118"/>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33533d8eb05_0_1118"/>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33533d8eb05_0_1118"/>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g33533d8eb05_0_1118"/>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33533d8eb05_0_1118"/>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g33533d8eb05_0_1118"/>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g33533d8eb05_0_1118"/>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33533d8eb05_0_1118"/>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33533d8eb05_0_1118"/>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33533d8eb05_0_1118"/>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33533d8eb05_0_1118"/>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33533d8eb05_0_1118"/>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33533d8eb05_0_1118"/>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33533d8eb05_0_1118"/>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33533d8eb05_0_1118"/>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33533d8eb05_0_1118"/>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33533d8eb05_0_1118"/>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33533d8eb05_0_1118"/>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33533d8eb05_0_1118"/>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33533d8eb05_0_1118"/>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33533d8eb05_0_1118"/>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3" name="Google Shape;533;g33533d8eb05_0_1118"/>
          <p:cNvGrpSpPr/>
          <p:nvPr/>
        </p:nvGrpSpPr>
        <p:grpSpPr>
          <a:xfrm>
            <a:off x="4531437" y="9"/>
            <a:ext cx="1896579" cy="2799585"/>
            <a:chOff x="3402918" y="185975"/>
            <a:chExt cx="1371252" cy="2124599"/>
          </a:xfrm>
        </p:grpSpPr>
        <p:sp>
          <p:nvSpPr>
            <p:cNvPr id="534" name="Google Shape;534;g33533d8eb05_0_1118"/>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33533d8eb05_0_1118"/>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33533d8eb05_0_1118"/>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g33533d8eb05_0_1118"/>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33533d8eb05_0_1118"/>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9" name="Google Shape;539;g33533d8eb05_0_1118"/>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33533d8eb05_0_1118"/>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33533d8eb05_0_1118"/>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33533d8eb05_0_1118"/>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33533d8eb05_0_1118"/>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33533d8eb05_0_1118"/>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33533d8eb05_0_1118"/>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33533d8eb05_0_1118"/>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33533d8eb05_0_1118"/>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g33533d8eb05_0_1118"/>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33533d8eb05_0_1118"/>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g33533d8eb05_0_1118"/>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33533d8eb05_0_1118"/>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33533d8eb05_0_1118"/>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33533d8eb05_0_1118"/>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33533d8eb05_0_1118"/>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33533d8eb05_0_1118"/>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33533d8eb05_0_1118"/>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33533d8eb05_0_1118"/>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g33533d8eb05_0_1118"/>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g33533d8eb05_0_1118"/>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33533d8eb05_0_1118"/>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g33533d8eb05_0_1118"/>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33533d8eb05_0_1118"/>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33533d8eb05_0_1118"/>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33533d8eb05_0_1118"/>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33533d8eb05_0_1118"/>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33533d8eb05_0_1118"/>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g33533d8eb05_0_1118"/>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33533d8eb05_0_1118"/>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33533d8eb05_0_1118"/>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g33533d8eb05_0_1118"/>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g33533d8eb05_0_1118"/>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33533d8eb05_0_1118"/>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g33533d8eb05_0_1118"/>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g33533d8eb05_0_1118"/>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g33533d8eb05_0_1118"/>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33533d8eb05_0_1118"/>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33533d8eb05_0_1118"/>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33533d8eb05_0_1118"/>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33533d8eb05_0_1118"/>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33533d8eb05_0_1118"/>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33533d8eb05_0_1118"/>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g33533d8eb05_0_1118"/>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g33533d8eb05_0_1118"/>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33533d8eb05_0_1118"/>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33533d8eb05_0_1118"/>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g33533d8eb05_0_1118"/>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33533d8eb05_0_1118"/>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33533d8eb05_0_1118"/>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33533d8eb05_0_1118"/>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33533d8eb05_0_1118"/>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33533d8eb05_0_1118"/>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33533d8eb05_0_1118"/>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33533d8eb05_0_1118"/>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g33533d8eb05_0_1118"/>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33533d8eb05_0_1118"/>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33533d8eb05_0_1118"/>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g33533d8eb05_0_1118"/>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g33533d8eb05_0_1118"/>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g33533d8eb05_0_1118"/>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g33533d8eb05_0_1118"/>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g33533d8eb05_0_1118"/>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g33533d8eb05_0_1118"/>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33533d8eb05_0_1118"/>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33533d8eb05_0_1118"/>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33533d8eb05_0_1118"/>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6" name="Google Shape;606;g33533d8eb05_0_1118"/>
          <p:cNvGrpSpPr/>
          <p:nvPr/>
        </p:nvGrpSpPr>
        <p:grpSpPr>
          <a:xfrm>
            <a:off x="3013487" y="1218960"/>
            <a:ext cx="457518" cy="600408"/>
            <a:chOff x="2304520" y="1130985"/>
            <a:chExt cx="330792" cy="455648"/>
          </a:xfrm>
        </p:grpSpPr>
        <p:sp>
          <p:nvSpPr>
            <p:cNvPr id="607" name="Google Shape;607;g33533d8eb05_0_1118"/>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33533d8eb05_0_1118"/>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33533d8eb05_0_1118"/>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g33533d8eb05_0_1118"/>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1" name="Google Shape;611;g33533d8eb05_0_1118"/>
          <p:cNvGrpSpPr/>
          <p:nvPr/>
        </p:nvGrpSpPr>
        <p:grpSpPr>
          <a:xfrm>
            <a:off x="673014" y="2595628"/>
            <a:ext cx="543843" cy="837677"/>
            <a:chOff x="480379" y="1988707"/>
            <a:chExt cx="393206" cy="635712"/>
          </a:xfrm>
        </p:grpSpPr>
        <p:sp>
          <p:nvSpPr>
            <p:cNvPr id="612" name="Google Shape;612;g33533d8eb05_0_1118"/>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g33533d8eb05_0_1118"/>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33533d8eb05_0_1118"/>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g33533d8eb05_0_1118"/>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g33533d8eb05_0_1118"/>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33533d8eb05_0_1118"/>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33533d8eb05_0_1118"/>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33533d8eb05_0_1118"/>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33533d8eb05_0_1118"/>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1" name="Google Shape;621;g33533d8eb05_0_1118"/>
          <p:cNvSpPr txBox="1"/>
          <p:nvPr/>
        </p:nvSpPr>
        <p:spPr>
          <a:xfrm>
            <a:off x="8605165" y="1819380"/>
            <a:ext cx="4841700" cy="19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4100" b="1">
                <a:solidFill>
                  <a:schemeClr val="dk1"/>
                </a:solidFill>
                <a:latin typeface="Calibri"/>
                <a:ea typeface="Calibri"/>
                <a:cs typeface="Calibri"/>
                <a:sym typeface="Calibri"/>
              </a:rPr>
              <a:t>RACISMO </a:t>
            </a:r>
            <a:endParaRPr sz="4100" b="1" i="0" u="none" strike="noStrike" cap="none">
              <a:solidFill>
                <a:schemeClr val="dk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2BB250A6-B345-0F64-A826-300A24AA8FD7}"/>
              </a:ext>
            </a:extLst>
          </p:cNvPr>
          <p:cNvSpPr txBox="1"/>
          <p:nvPr/>
        </p:nvSpPr>
        <p:spPr>
          <a:xfrm>
            <a:off x="79474" y="172115"/>
            <a:ext cx="6724356" cy="707886"/>
          </a:xfrm>
          <a:prstGeom prst="rect">
            <a:avLst/>
          </a:prstGeom>
          <a:noFill/>
        </p:spPr>
        <p:txBody>
          <a:bodyPr wrap="square">
            <a:spAutoFit/>
          </a:bodyPr>
          <a:lstStyle/>
          <a:p>
            <a:r>
              <a:rPr lang="en-US" sz="4000" b="1" i="0" u="none" strike="noStrike" cap="none" dirty="0">
                <a:solidFill>
                  <a:srgbClr val="7030A0"/>
                </a:solidFill>
                <a:latin typeface="Calibri"/>
                <a:ea typeface="Calibri"/>
                <a:cs typeface="Calibri"/>
                <a:sym typeface="Calibri"/>
              </a:rPr>
              <a:t>INTERSECCIONALIDAD</a:t>
            </a:r>
            <a:endParaRPr lang="es-AR" sz="4000"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grpSp>
        <p:nvGrpSpPr>
          <p:cNvPr id="627" name="Google Shape;627;p16"/>
          <p:cNvGrpSpPr/>
          <p:nvPr/>
        </p:nvGrpSpPr>
        <p:grpSpPr>
          <a:xfrm>
            <a:off x="712875" y="1323645"/>
            <a:ext cx="2569770" cy="4801949"/>
            <a:chOff x="457205" y="833431"/>
            <a:chExt cx="1961058" cy="3903706"/>
          </a:xfrm>
        </p:grpSpPr>
        <p:sp>
          <p:nvSpPr>
            <p:cNvPr id="628" name="Google Shape;628;p16"/>
            <p:cNvSpPr/>
            <p:nvPr/>
          </p:nvSpPr>
          <p:spPr>
            <a:xfrm>
              <a:off x="457205" y="833431"/>
              <a:ext cx="1961058" cy="3903706"/>
            </a:xfrm>
            <a:custGeom>
              <a:avLst/>
              <a:gdLst/>
              <a:ahLst/>
              <a:cxnLst/>
              <a:rect l="l" t="t" r="r" b="b"/>
              <a:pathLst>
                <a:path w="67646" h="134657" extrusionOk="0">
                  <a:moveTo>
                    <a:pt x="0" y="0"/>
                  </a:moveTo>
                  <a:lnTo>
                    <a:pt x="0" y="13744"/>
                  </a:lnTo>
                  <a:lnTo>
                    <a:pt x="348" y="13744"/>
                  </a:lnTo>
                  <a:cubicBezTo>
                    <a:pt x="29896" y="13744"/>
                    <a:pt x="53932" y="37781"/>
                    <a:pt x="53932" y="67328"/>
                  </a:cubicBezTo>
                  <a:cubicBezTo>
                    <a:pt x="53932" y="96875"/>
                    <a:pt x="29896" y="120944"/>
                    <a:pt x="348" y="120944"/>
                  </a:cubicBezTo>
                  <a:lnTo>
                    <a:pt x="0" y="120944"/>
                  </a:lnTo>
                  <a:lnTo>
                    <a:pt x="0" y="134656"/>
                  </a:lnTo>
                  <a:lnTo>
                    <a:pt x="348" y="134656"/>
                  </a:lnTo>
                  <a:cubicBezTo>
                    <a:pt x="37528" y="134656"/>
                    <a:pt x="67645" y="104507"/>
                    <a:pt x="67645" y="67328"/>
                  </a:cubicBezTo>
                  <a:cubicBezTo>
                    <a:pt x="67645" y="30149"/>
                    <a:pt x="37528" y="0"/>
                    <a:pt x="348"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6"/>
            <p:cNvSpPr/>
            <p:nvPr/>
          </p:nvSpPr>
          <p:spPr>
            <a:xfrm>
              <a:off x="560004" y="2340013"/>
              <a:ext cx="153357" cy="285523"/>
            </a:xfrm>
            <a:custGeom>
              <a:avLst/>
              <a:gdLst/>
              <a:ahLst/>
              <a:cxnLst/>
              <a:rect l="l" t="t" r="r" b="b"/>
              <a:pathLst>
                <a:path w="5290" h="9849" extrusionOk="0">
                  <a:moveTo>
                    <a:pt x="1412" y="0"/>
                  </a:moveTo>
                  <a:cubicBezTo>
                    <a:pt x="1029" y="0"/>
                    <a:pt x="655" y="171"/>
                    <a:pt x="413" y="506"/>
                  </a:cubicBezTo>
                  <a:cubicBezTo>
                    <a:pt x="1" y="1045"/>
                    <a:pt x="96" y="1837"/>
                    <a:pt x="666" y="2248"/>
                  </a:cubicBezTo>
                  <a:lnTo>
                    <a:pt x="1331" y="2755"/>
                  </a:lnTo>
                  <a:cubicBezTo>
                    <a:pt x="1774" y="4528"/>
                    <a:pt x="1679" y="6429"/>
                    <a:pt x="1046" y="8139"/>
                  </a:cubicBezTo>
                  <a:cubicBezTo>
                    <a:pt x="793" y="8804"/>
                    <a:pt x="1141" y="9532"/>
                    <a:pt x="1806" y="9754"/>
                  </a:cubicBezTo>
                  <a:cubicBezTo>
                    <a:pt x="1933" y="9817"/>
                    <a:pt x="2091" y="9849"/>
                    <a:pt x="2218" y="9849"/>
                  </a:cubicBezTo>
                  <a:cubicBezTo>
                    <a:pt x="2756" y="9849"/>
                    <a:pt x="3231" y="9532"/>
                    <a:pt x="3421" y="9025"/>
                  </a:cubicBezTo>
                  <a:cubicBezTo>
                    <a:pt x="3960" y="7537"/>
                    <a:pt x="4181" y="5922"/>
                    <a:pt x="4086" y="4338"/>
                  </a:cubicBezTo>
                  <a:cubicBezTo>
                    <a:pt x="4403" y="4275"/>
                    <a:pt x="4688" y="4117"/>
                    <a:pt x="4878" y="3863"/>
                  </a:cubicBezTo>
                  <a:cubicBezTo>
                    <a:pt x="5290" y="3293"/>
                    <a:pt x="5195" y="2502"/>
                    <a:pt x="4625" y="2090"/>
                  </a:cubicBezTo>
                  <a:lnTo>
                    <a:pt x="2186" y="253"/>
                  </a:lnTo>
                  <a:cubicBezTo>
                    <a:pt x="1952" y="84"/>
                    <a:pt x="1679" y="0"/>
                    <a:pt x="14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6"/>
            <p:cNvSpPr/>
            <p:nvPr/>
          </p:nvSpPr>
          <p:spPr>
            <a:xfrm>
              <a:off x="809724" y="4070223"/>
              <a:ext cx="303931" cy="266041"/>
            </a:xfrm>
            <a:custGeom>
              <a:avLst/>
              <a:gdLst/>
              <a:ahLst/>
              <a:cxnLst/>
              <a:rect l="l" t="t" r="r" b="b"/>
              <a:pathLst>
                <a:path w="10484" h="9177" extrusionOk="0">
                  <a:moveTo>
                    <a:pt x="5243" y="1"/>
                  </a:moveTo>
                  <a:cubicBezTo>
                    <a:pt x="3654" y="1"/>
                    <a:pt x="2118" y="826"/>
                    <a:pt x="1268" y="2293"/>
                  </a:cubicBezTo>
                  <a:cubicBezTo>
                    <a:pt x="1" y="4510"/>
                    <a:pt x="729" y="7296"/>
                    <a:pt x="2946" y="8563"/>
                  </a:cubicBezTo>
                  <a:cubicBezTo>
                    <a:pt x="3664" y="8979"/>
                    <a:pt x="4450" y="9177"/>
                    <a:pt x="5226" y="9177"/>
                  </a:cubicBezTo>
                  <a:cubicBezTo>
                    <a:pt x="6812" y="9177"/>
                    <a:pt x="8356" y="8352"/>
                    <a:pt x="9185" y="6885"/>
                  </a:cubicBezTo>
                  <a:cubicBezTo>
                    <a:pt x="10483" y="4700"/>
                    <a:pt x="9723" y="1881"/>
                    <a:pt x="7538" y="614"/>
                  </a:cubicBezTo>
                  <a:cubicBezTo>
                    <a:pt x="6810" y="198"/>
                    <a:pt x="6020" y="1"/>
                    <a:pt x="52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6"/>
            <p:cNvSpPr/>
            <p:nvPr/>
          </p:nvSpPr>
          <p:spPr>
            <a:xfrm>
              <a:off x="1550621" y="3520311"/>
              <a:ext cx="303003" cy="266041"/>
            </a:xfrm>
            <a:custGeom>
              <a:avLst/>
              <a:gdLst/>
              <a:ahLst/>
              <a:cxnLst/>
              <a:rect l="l" t="t" r="r" b="b"/>
              <a:pathLst>
                <a:path w="10452" h="9177" extrusionOk="0">
                  <a:moveTo>
                    <a:pt x="5233" y="0"/>
                  </a:moveTo>
                  <a:cubicBezTo>
                    <a:pt x="3654" y="0"/>
                    <a:pt x="2118" y="825"/>
                    <a:pt x="1268" y="2292"/>
                  </a:cubicBezTo>
                  <a:cubicBezTo>
                    <a:pt x="1" y="4477"/>
                    <a:pt x="729" y="7296"/>
                    <a:pt x="2946" y="8563"/>
                  </a:cubicBezTo>
                  <a:cubicBezTo>
                    <a:pt x="3664" y="8979"/>
                    <a:pt x="4447" y="9176"/>
                    <a:pt x="5219" y="9176"/>
                  </a:cubicBezTo>
                  <a:cubicBezTo>
                    <a:pt x="6798" y="9176"/>
                    <a:pt x="8334" y="8351"/>
                    <a:pt x="9185" y="6884"/>
                  </a:cubicBezTo>
                  <a:cubicBezTo>
                    <a:pt x="10452" y="4699"/>
                    <a:pt x="9723" y="1880"/>
                    <a:pt x="7506" y="614"/>
                  </a:cubicBezTo>
                  <a:cubicBezTo>
                    <a:pt x="6789" y="198"/>
                    <a:pt x="6006" y="0"/>
                    <a:pt x="52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6"/>
            <p:cNvSpPr/>
            <p:nvPr/>
          </p:nvSpPr>
          <p:spPr>
            <a:xfrm>
              <a:off x="1822374" y="2652525"/>
              <a:ext cx="303931" cy="265519"/>
            </a:xfrm>
            <a:custGeom>
              <a:avLst/>
              <a:gdLst/>
              <a:ahLst/>
              <a:cxnLst/>
              <a:rect l="l" t="t" r="r" b="b"/>
              <a:pathLst>
                <a:path w="10484" h="9159" extrusionOk="0">
                  <a:moveTo>
                    <a:pt x="5222" y="0"/>
                  </a:moveTo>
                  <a:cubicBezTo>
                    <a:pt x="3641" y="0"/>
                    <a:pt x="2115" y="817"/>
                    <a:pt x="1268" y="2299"/>
                  </a:cubicBezTo>
                  <a:cubicBezTo>
                    <a:pt x="1" y="4484"/>
                    <a:pt x="729" y="7303"/>
                    <a:pt x="2946" y="8538"/>
                  </a:cubicBezTo>
                  <a:cubicBezTo>
                    <a:pt x="3670" y="8958"/>
                    <a:pt x="4464" y="9158"/>
                    <a:pt x="5247" y="9158"/>
                  </a:cubicBezTo>
                  <a:cubicBezTo>
                    <a:pt x="6826" y="9158"/>
                    <a:pt x="8359" y="8342"/>
                    <a:pt x="9185" y="6859"/>
                  </a:cubicBezTo>
                  <a:cubicBezTo>
                    <a:pt x="10483" y="4674"/>
                    <a:pt x="9723" y="1887"/>
                    <a:pt x="7538" y="621"/>
                  </a:cubicBezTo>
                  <a:cubicBezTo>
                    <a:pt x="6803" y="201"/>
                    <a:pt x="6006" y="0"/>
                    <a:pt x="52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6"/>
            <p:cNvSpPr/>
            <p:nvPr/>
          </p:nvSpPr>
          <p:spPr>
            <a:xfrm>
              <a:off x="1550621" y="1797059"/>
              <a:ext cx="303003" cy="266041"/>
            </a:xfrm>
            <a:custGeom>
              <a:avLst/>
              <a:gdLst/>
              <a:ahLst/>
              <a:cxnLst/>
              <a:rect l="l" t="t" r="r" b="b"/>
              <a:pathLst>
                <a:path w="10452" h="9177" extrusionOk="0">
                  <a:moveTo>
                    <a:pt x="5233" y="1"/>
                  </a:moveTo>
                  <a:cubicBezTo>
                    <a:pt x="3654" y="1"/>
                    <a:pt x="2118" y="825"/>
                    <a:pt x="1268" y="2293"/>
                  </a:cubicBezTo>
                  <a:cubicBezTo>
                    <a:pt x="1" y="4478"/>
                    <a:pt x="729" y="7296"/>
                    <a:pt x="2946" y="8563"/>
                  </a:cubicBezTo>
                  <a:cubicBezTo>
                    <a:pt x="3664" y="8979"/>
                    <a:pt x="4447" y="9177"/>
                    <a:pt x="5219" y="9177"/>
                  </a:cubicBezTo>
                  <a:cubicBezTo>
                    <a:pt x="6798" y="9177"/>
                    <a:pt x="8334" y="8352"/>
                    <a:pt x="9185" y="6885"/>
                  </a:cubicBezTo>
                  <a:cubicBezTo>
                    <a:pt x="10452" y="4699"/>
                    <a:pt x="9723" y="1881"/>
                    <a:pt x="7506" y="614"/>
                  </a:cubicBezTo>
                  <a:cubicBezTo>
                    <a:pt x="6789" y="198"/>
                    <a:pt x="6006" y="1"/>
                    <a:pt x="52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6"/>
            <p:cNvSpPr/>
            <p:nvPr/>
          </p:nvSpPr>
          <p:spPr>
            <a:xfrm>
              <a:off x="809724" y="1229493"/>
              <a:ext cx="303931" cy="265519"/>
            </a:xfrm>
            <a:custGeom>
              <a:avLst/>
              <a:gdLst/>
              <a:ahLst/>
              <a:cxnLst/>
              <a:rect l="l" t="t" r="r" b="b"/>
              <a:pathLst>
                <a:path w="10484" h="9159" extrusionOk="0">
                  <a:moveTo>
                    <a:pt x="5222" y="0"/>
                  </a:moveTo>
                  <a:cubicBezTo>
                    <a:pt x="3641" y="0"/>
                    <a:pt x="2115" y="817"/>
                    <a:pt x="1268" y="2299"/>
                  </a:cubicBezTo>
                  <a:cubicBezTo>
                    <a:pt x="1" y="4484"/>
                    <a:pt x="729" y="7271"/>
                    <a:pt x="2946" y="8538"/>
                  </a:cubicBezTo>
                  <a:cubicBezTo>
                    <a:pt x="3670" y="8958"/>
                    <a:pt x="4464" y="9159"/>
                    <a:pt x="5247" y="9159"/>
                  </a:cubicBezTo>
                  <a:cubicBezTo>
                    <a:pt x="6826" y="9159"/>
                    <a:pt x="8359" y="8342"/>
                    <a:pt x="9185" y="6860"/>
                  </a:cubicBezTo>
                  <a:cubicBezTo>
                    <a:pt x="10483" y="4674"/>
                    <a:pt x="9723" y="1888"/>
                    <a:pt x="7538" y="621"/>
                  </a:cubicBezTo>
                  <a:cubicBezTo>
                    <a:pt x="6803" y="201"/>
                    <a:pt x="6006" y="0"/>
                    <a:pt x="52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6"/>
            <p:cNvSpPr/>
            <p:nvPr/>
          </p:nvSpPr>
          <p:spPr>
            <a:xfrm>
              <a:off x="864834" y="4119158"/>
              <a:ext cx="192812" cy="168838"/>
            </a:xfrm>
            <a:custGeom>
              <a:avLst/>
              <a:gdLst/>
              <a:ahLst/>
              <a:cxnLst/>
              <a:rect l="l" t="t" r="r" b="b"/>
              <a:pathLst>
                <a:path w="6651" h="5824" extrusionOk="0">
                  <a:moveTo>
                    <a:pt x="3340" y="1"/>
                  </a:moveTo>
                  <a:cubicBezTo>
                    <a:pt x="2333" y="1"/>
                    <a:pt x="1356" y="522"/>
                    <a:pt x="823" y="1460"/>
                  </a:cubicBezTo>
                  <a:cubicBezTo>
                    <a:pt x="0" y="2853"/>
                    <a:pt x="475" y="4627"/>
                    <a:pt x="1869" y="5418"/>
                  </a:cubicBezTo>
                  <a:cubicBezTo>
                    <a:pt x="2333" y="5693"/>
                    <a:pt x="2840" y="5823"/>
                    <a:pt x="3339" y="5823"/>
                  </a:cubicBezTo>
                  <a:cubicBezTo>
                    <a:pt x="4339" y="5823"/>
                    <a:pt x="5310" y="5302"/>
                    <a:pt x="5859" y="4373"/>
                  </a:cubicBezTo>
                  <a:cubicBezTo>
                    <a:pt x="6651" y="2980"/>
                    <a:pt x="6176" y="1207"/>
                    <a:pt x="4782" y="383"/>
                  </a:cubicBezTo>
                  <a:cubicBezTo>
                    <a:pt x="4326" y="124"/>
                    <a:pt x="3829" y="1"/>
                    <a:pt x="3340"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6"/>
            <p:cNvSpPr/>
            <p:nvPr/>
          </p:nvSpPr>
          <p:spPr>
            <a:xfrm>
              <a:off x="864834" y="1277964"/>
              <a:ext cx="192812" cy="168838"/>
            </a:xfrm>
            <a:custGeom>
              <a:avLst/>
              <a:gdLst/>
              <a:ahLst/>
              <a:cxnLst/>
              <a:rect l="l" t="t" r="r" b="b"/>
              <a:pathLst>
                <a:path w="6651" h="5824" extrusionOk="0">
                  <a:moveTo>
                    <a:pt x="3312" y="1"/>
                  </a:moveTo>
                  <a:cubicBezTo>
                    <a:pt x="2315" y="1"/>
                    <a:pt x="1351" y="522"/>
                    <a:pt x="823" y="1451"/>
                  </a:cubicBezTo>
                  <a:cubicBezTo>
                    <a:pt x="0" y="2844"/>
                    <a:pt x="475" y="4618"/>
                    <a:pt x="1869" y="5441"/>
                  </a:cubicBezTo>
                  <a:cubicBezTo>
                    <a:pt x="2325" y="5700"/>
                    <a:pt x="2821" y="5823"/>
                    <a:pt x="3312" y="5823"/>
                  </a:cubicBezTo>
                  <a:cubicBezTo>
                    <a:pt x="4321" y="5823"/>
                    <a:pt x="5305" y="5302"/>
                    <a:pt x="5859" y="4364"/>
                  </a:cubicBezTo>
                  <a:cubicBezTo>
                    <a:pt x="6651" y="2971"/>
                    <a:pt x="6176" y="1197"/>
                    <a:pt x="4782" y="406"/>
                  </a:cubicBezTo>
                  <a:cubicBezTo>
                    <a:pt x="4318" y="131"/>
                    <a:pt x="3811" y="1"/>
                    <a:pt x="3312" y="1"/>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16"/>
            <p:cNvSpPr/>
            <p:nvPr/>
          </p:nvSpPr>
          <p:spPr>
            <a:xfrm>
              <a:off x="1877484" y="2700996"/>
              <a:ext cx="192812" cy="168838"/>
            </a:xfrm>
            <a:custGeom>
              <a:avLst/>
              <a:gdLst/>
              <a:ahLst/>
              <a:cxnLst/>
              <a:rect l="l" t="t" r="r" b="b"/>
              <a:pathLst>
                <a:path w="6651" h="5824" extrusionOk="0">
                  <a:moveTo>
                    <a:pt x="3312" y="1"/>
                  </a:moveTo>
                  <a:cubicBezTo>
                    <a:pt x="2315" y="1"/>
                    <a:pt x="1351" y="521"/>
                    <a:pt x="823" y="1450"/>
                  </a:cubicBezTo>
                  <a:cubicBezTo>
                    <a:pt x="0" y="2844"/>
                    <a:pt x="475" y="4617"/>
                    <a:pt x="1869" y="5441"/>
                  </a:cubicBezTo>
                  <a:cubicBezTo>
                    <a:pt x="2324" y="5700"/>
                    <a:pt x="2821" y="5823"/>
                    <a:pt x="3312" y="5823"/>
                  </a:cubicBezTo>
                  <a:cubicBezTo>
                    <a:pt x="4321" y="5823"/>
                    <a:pt x="5305" y="5301"/>
                    <a:pt x="5859" y="4364"/>
                  </a:cubicBezTo>
                  <a:cubicBezTo>
                    <a:pt x="6651" y="2971"/>
                    <a:pt x="6176" y="1197"/>
                    <a:pt x="4782" y="405"/>
                  </a:cubicBezTo>
                  <a:cubicBezTo>
                    <a:pt x="4318" y="131"/>
                    <a:pt x="3811" y="1"/>
                    <a:pt x="3312"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16"/>
            <p:cNvSpPr/>
            <p:nvPr/>
          </p:nvSpPr>
          <p:spPr>
            <a:xfrm>
              <a:off x="1605731" y="3569218"/>
              <a:ext cx="192812" cy="168838"/>
            </a:xfrm>
            <a:custGeom>
              <a:avLst/>
              <a:gdLst/>
              <a:ahLst/>
              <a:cxnLst/>
              <a:rect l="l" t="t" r="r" b="b"/>
              <a:pathLst>
                <a:path w="6651" h="5824" extrusionOk="0">
                  <a:moveTo>
                    <a:pt x="3339" y="1"/>
                  </a:moveTo>
                  <a:cubicBezTo>
                    <a:pt x="2330" y="1"/>
                    <a:pt x="1346" y="523"/>
                    <a:pt x="792" y="1460"/>
                  </a:cubicBezTo>
                  <a:cubicBezTo>
                    <a:pt x="0" y="2854"/>
                    <a:pt x="475" y="4627"/>
                    <a:pt x="1868" y="5419"/>
                  </a:cubicBezTo>
                  <a:cubicBezTo>
                    <a:pt x="2333" y="5693"/>
                    <a:pt x="2840" y="5823"/>
                    <a:pt x="3339" y="5823"/>
                  </a:cubicBezTo>
                  <a:cubicBezTo>
                    <a:pt x="4339" y="5823"/>
                    <a:pt x="5310" y="5303"/>
                    <a:pt x="5859" y="4374"/>
                  </a:cubicBezTo>
                  <a:cubicBezTo>
                    <a:pt x="6651" y="2980"/>
                    <a:pt x="6175" y="1175"/>
                    <a:pt x="4782" y="383"/>
                  </a:cubicBezTo>
                  <a:cubicBezTo>
                    <a:pt x="4326" y="124"/>
                    <a:pt x="3829" y="1"/>
                    <a:pt x="333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6"/>
            <p:cNvSpPr/>
            <p:nvPr/>
          </p:nvSpPr>
          <p:spPr>
            <a:xfrm>
              <a:off x="1605731" y="1845994"/>
              <a:ext cx="192812" cy="168809"/>
            </a:xfrm>
            <a:custGeom>
              <a:avLst/>
              <a:gdLst/>
              <a:ahLst/>
              <a:cxnLst/>
              <a:rect l="l" t="t" r="r" b="b"/>
              <a:pathLst>
                <a:path w="6651" h="5823" extrusionOk="0">
                  <a:moveTo>
                    <a:pt x="3339" y="0"/>
                  </a:moveTo>
                  <a:cubicBezTo>
                    <a:pt x="2330" y="0"/>
                    <a:pt x="1346" y="522"/>
                    <a:pt x="792" y="1460"/>
                  </a:cubicBezTo>
                  <a:cubicBezTo>
                    <a:pt x="0" y="2853"/>
                    <a:pt x="475" y="4627"/>
                    <a:pt x="1868" y="5418"/>
                  </a:cubicBezTo>
                  <a:cubicBezTo>
                    <a:pt x="2333" y="5693"/>
                    <a:pt x="2840" y="5823"/>
                    <a:pt x="3339" y="5823"/>
                  </a:cubicBezTo>
                  <a:cubicBezTo>
                    <a:pt x="4339" y="5823"/>
                    <a:pt x="5310" y="5302"/>
                    <a:pt x="5859" y="4373"/>
                  </a:cubicBezTo>
                  <a:cubicBezTo>
                    <a:pt x="6651" y="2948"/>
                    <a:pt x="6175" y="1175"/>
                    <a:pt x="4782" y="383"/>
                  </a:cubicBezTo>
                  <a:cubicBezTo>
                    <a:pt x="4326" y="124"/>
                    <a:pt x="3829" y="0"/>
                    <a:pt x="3339"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0" name="Google Shape;640;p16"/>
          <p:cNvSpPr txBox="1"/>
          <p:nvPr/>
        </p:nvSpPr>
        <p:spPr>
          <a:xfrm rot="199813">
            <a:off x="5130715" y="2297870"/>
            <a:ext cx="4177955" cy="2511952"/>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ED3F5C"/>
                </a:solidFill>
                <a:latin typeface="Calibri"/>
                <a:ea typeface="Calibri"/>
                <a:cs typeface="Calibri"/>
                <a:sym typeface="Calibri"/>
              </a:rPr>
              <a:t>Se trata de un fenómeno híbrido que se combina con otros fen</a:t>
            </a:r>
            <a:r>
              <a:rPr lang="en-US" sz="2800" b="1">
                <a:solidFill>
                  <a:srgbClr val="ED3F5C"/>
                </a:solidFill>
                <a:latin typeface="Calibri"/>
                <a:ea typeface="Calibri"/>
                <a:cs typeface="Calibri"/>
                <a:sym typeface="Calibri"/>
              </a:rPr>
              <a:t>ó</a:t>
            </a:r>
            <a:r>
              <a:rPr lang="en-US" sz="2800" b="1" i="0" u="none" strike="noStrike" cap="none">
                <a:solidFill>
                  <a:srgbClr val="ED3F5C"/>
                </a:solidFill>
                <a:latin typeface="Calibri"/>
                <a:ea typeface="Calibri"/>
                <a:cs typeface="Calibri"/>
                <a:sym typeface="Calibri"/>
              </a:rPr>
              <a:t>menos como nacionalismo, imperialismo, etnocentrismo o clasismo.</a:t>
            </a:r>
            <a:endParaRPr sz="1400" b="0" i="0" u="none" strike="noStrike" cap="none">
              <a:solidFill>
                <a:srgbClr val="ED3F5C"/>
              </a:solidFill>
              <a:latin typeface="Arial"/>
              <a:ea typeface="Arial"/>
              <a:cs typeface="Arial"/>
              <a:sym typeface="Arial"/>
            </a:endParaRPr>
          </a:p>
        </p:txBody>
      </p:sp>
      <p:sp>
        <p:nvSpPr>
          <p:cNvPr id="641" name="Google Shape;641;p16"/>
          <p:cNvSpPr/>
          <p:nvPr/>
        </p:nvSpPr>
        <p:spPr>
          <a:xfrm>
            <a:off x="4479700" y="1905010"/>
            <a:ext cx="5480391" cy="3297628"/>
          </a:xfrm>
          <a:custGeom>
            <a:avLst/>
            <a:gdLst/>
            <a:ahLst/>
            <a:cxnLst/>
            <a:rect l="l" t="t" r="r" b="b"/>
            <a:pathLst>
              <a:path w="52508" h="27861" extrusionOk="0">
                <a:moveTo>
                  <a:pt x="49721" y="4521"/>
                </a:moveTo>
                <a:lnTo>
                  <a:pt x="49721" y="4521"/>
                </a:lnTo>
                <a:cubicBezTo>
                  <a:pt x="50576" y="5155"/>
                  <a:pt x="51114" y="5947"/>
                  <a:pt x="51209" y="7245"/>
                </a:cubicBezTo>
                <a:cubicBezTo>
                  <a:pt x="50417" y="6327"/>
                  <a:pt x="50101" y="5440"/>
                  <a:pt x="49721" y="4521"/>
                </a:cubicBezTo>
                <a:close/>
                <a:moveTo>
                  <a:pt x="18044" y="1496"/>
                </a:moveTo>
                <a:cubicBezTo>
                  <a:pt x="19283" y="1496"/>
                  <a:pt x="20521" y="1504"/>
                  <a:pt x="21757" y="1513"/>
                </a:cubicBezTo>
                <a:cubicBezTo>
                  <a:pt x="27141" y="1545"/>
                  <a:pt x="32524" y="1418"/>
                  <a:pt x="37876" y="2210"/>
                </a:cubicBezTo>
                <a:cubicBezTo>
                  <a:pt x="40917" y="2653"/>
                  <a:pt x="43830" y="3476"/>
                  <a:pt x="46775" y="4331"/>
                </a:cubicBezTo>
                <a:cubicBezTo>
                  <a:pt x="49119" y="4965"/>
                  <a:pt x="50006" y="6770"/>
                  <a:pt x="50512" y="8797"/>
                </a:cubicBezTo>
                <a:cubicBezTo>
                  <a:pt x="51684" y="13610"/>
                  <a:pt x="50861" y="18234"/>
                  <a:pt x="48296" y="22383"/>
                </a:cubicBezTo>
                <a:cubicBezTo>
                  <a:pt x="47052" y="24403"/>
                  <a:pt x="45137" y="26058"/>
                  <a:pt x="42401" y="26058"/>
                </a:cubicBezTo>
                <a:cubicBezTo>
                  <a:pt x="42350" y="26058"/>
                  <a:pt x="42298" y="26057"/>
                  <a:pt x="42247" y="26056"/>
                </a:cubicBezTo>
                <a:cubicBezTo>
                  <a:pt x="41835" y="26046"/>
                  <a:pt x="41427" y="26042"/>
                  <a:pt x="41020" y="26042"/>
                </a:cubicBezTo>
                <a:cubicBezTo>
                  <a:pt x="40206" y="26042"/>
                  <a:pt x="39397" y="26056"/>
                  <a:pt x="38573" y="26056"/>
                </a:cubicBezTo>
                <a:cubicBezTo>
                  <a:pt x="38027" y="26079"/>
                  <a:pt x="37482" y="26090"/>
                  <a:pt x="36937" y="26090"/>
                </a:cubicBezTo>
                <a:cubicBezTo>
                  <a:pt x="32268" y="26090"/>
                  <a:pt x="27640" y="25328"/>
                  <a:pt x="22960" y="25328"/>
                </a:cubicBezTo>
                <a:cubicBezTo>
                  <a:pt x="17418" y="25328"/>
                  <a:pt x="11876" y="25170"/>
                  <a:pt x="6366" y="24409"/>
                </a:cubicBezTo>
                <a:cubicBezTo>
                  <a:pt x="3294" y="23966"/>
                  <a:pt x="2375" y="23333"/>
                  <a:pt x="2122" y="20293"/>
                </a:cubicBezTo>
                <a:cubicBezTo>
                  <a:pt x="1679" y="14845"/>
                  <a:pt x="2249" y="9493"/>
                  <a:pt x="4276" y="4363"/>
                </a:cubicBezTo>
                <a:cubicBezTo>
                  <a:pt x="4972" y="2653"/>
                  <a:pt x="6081" y="2020"/>
                  <a:pt x="7854" y="1861"/>
                </a:cubicBezTo>
                <a:cubicBezTo>
                  <a:pt x="11242" y="1560"/>
                  <a:pt x="14647" y="1496"/>
                  <a:pt x="18044" y="1496"/>
                </a:cubicBezTo>
                <a:close/>
                <a:moveTo>
                  <a:pt x="1710" y="22953"/>
                </a:moveTo>
                <a:lnTo>
                  <a:pt x="1710" y="22953"/>
                </a:lnTo>
                <a:cubicBezTo>
                  <a:pt x="2882" y="24980"/>
                  <a:pt x="4814" y="25106"/>
                  <a:pt x="6651" y="25360"/>
                </a:cubicBezTo>
                <a:cubicBezTo>
                  <a:pt x="9723" y="25771"/>
                  <a:pt x="12795" y="26056"/>
                  <a:pt x="15866" y="26151"/>
                </a:cubicBezTo>
                <a:cubicBezTo>
                  <a:pt x="15866" y="26278"/>
                  <a:pt x="15866" y="26373"/>
                  <a:pt x="15866" y="26468"/>
                </a:cubicBezTo>
                <a:cubicBezTo>
                  <a:pt x="14916" y="26468"/>
                  <a:pt x="13952" y="26482"/>
                  <a:pt x="12983" y="26482"/>
                </a:cubicBezTo>
                <a:cubicBezTo>
                  <a:pt x="12499" y="26482"/>
                  <a:pt x="12013" y="26479"/>
                  <a:pt x="11528" y="26468"/>
                </a:cubicBezTo>
                <a:cubicBezTo>
                  <a:pt x="9533" y="26468"/>
                  <a:pt x="7562" y="26298"/>
                  <a:pt x="5551" y="26298"/>
                </a:cubicBezTo>
                <a:cubicBezTo>
                  <a:pt x="5264" y="26298"/>
                  <a:pt x="4976" y="26302"/>
                  <a:pt x="4687" y="26310"/>
                </a:cubicBezTo>
                <a:cubicBezTo>
                  <a:pt x="4636" y="26311"/>
                  <a:pt x="4585" y="26312"/>
                  <a:pt x="4534" y="26312"/>
                </a:cubicBezTo>
                <a:cubicBezTo>
                  <a:pt x="2673" y="26312"/>
                  <a:pt x="1741" y="25173"/>
                  <a:pt x="1710" y="22953"/>
                </a:cubicBezTo>
                <a:close/>
                <a:moveTo>
                  <a:pt x="21558" y="26299"/>
                </a:moveTo>
                <a:cubicBezTo>
                  <a:pt x="24748" y="26299"/>
                  <a:pt x="27939" y="26410"/>
                  <a:pt x="31099" y="26911"/>
                </a:cubicBezTo>
                <a:cubicBezTo>
                  <a:pt x="26444" y="26753"/>
                  <a:pt x="21820" y="27006"/>
                  <a:pt x="17228" y="26341"/>
                </a:cubicBezTo>
                <a:cubicBezTo>
                  <a:pt x="18669" y="26322"/>
                  <a:pt x="20114" y="26299"/>
                  <a:pt x="21558" y="26299"/>
                </a:cubicBezTo>
                <a:close/>
                <a:moveTo>
                  <a:pt x="21175" y="1"/>
                </a:moveTo>
                <a:cubicBezTo>
                  <a:pt x="16634" y="1"/>
                  <a:pt x="12098" y="214"/>
                  <a:pt x="7569" y="721"/>
                </a:cubicBezTo>
                <a:cubicBezTo>
                  <a:pt x="5004" y="1006"/>
                  <a:pt x="3135" y="2273"/>
                  <a:pt x="2439" y="4870"/>
                </a:cubicBezTo>
                <a:cubicBezTo>
                  <a:pt x="1299" y="9303"/>
                  <a:pt x="0" y="13705"/>
                  <a:pt x="444" y="18361"/>
                </a:cubicBezTo>
                <a:cubicBezTo>
                  <a:pt x="507" y="19691"/>
                  <a:pt x="602" y="20989"/>
                  <a:pt x="634" y="22319"/>
                </a:cubicBezTo>
                <a:cubicBezTo>
                  <a:pt x="695" y="26226"/>
                  <a:pt x="2221" y="27294"/>
                  <a:pt x="5646" y="27294"/>
                </a:cubicBezTo>
                <a:cubicBezTo>
                  <a:pt x="5747" y="27294"/>
                  <a:pt x="5850" y="27293"/>
                  <a:pt x="5954" y="27291"/>
                </a:cubicBezTo>
                <a:cubicBezTo>
                  <a:pt x="7260" y="27272"/>
                  <a:pt x="8567" y="27259"/>
                  <a:pt x="9873" y="27259"/>
                </a:cubicBezTo>
                <a:cubicBezTo>
                  <a:pt x="12934" y="27259"/>
                  <a:pt x="15992" y="27332"/>
                  <a:pt x="19033" y="27576"/>
                </a:cubicBezTo>
                <a:cubicBezTo>
                  <a:pt x="21705" y="27785"/>
                  <a:pt x="24370" y="27861"/>
                  <a:pt x="27030" y="27861"/>
                </a:cubicBezTo>
                <a:cubicBezTo>
                  <a:pt x="32033" y="27861"/>
                  <a:pt x="37022" y="27594"/>
                  <a:pt x="42025" y="27450"/>
                </a:cubicBezTo>
                <a:cubicBezTo>
                  <a:pt x="43482" y="27418"/>
                  <a:pt x="45065" y="27101"/>
                  <a:pt x="46364" y="26341"/>
                </a:cubicBezTo>
                <a:cubicBezTo>
                  <a:pt x="48992" y="24821"/>
                  <a:pt x="50449" y="22351"/>
                  <a:pt x="51209" y="19564"/>
                </a:cubicBezTo>
                <a:cubicBezTo>
                  <a:pt x="52096" y="16207"/>
                  <a:pt x="52508" y="12692"/>
                  <a:pt x="52444" y="9208"/>
                </a:cubicBezTo>
                <a:cubicBezTo>
                  <a:pt x="52349" y="4553"/>
                  <a:pt x="51019" y="3223"/>
                  <a:pt x="46775" y="2210"/>
                </a:cubicBezTo>
                <a:cubicBezTo>
                  <a:pt x="42848" y="1291"/>
                  <a:pt x="38827" y="879"/>
                  <a:pt x="34805" y="563"/>
                </a:cubicBezTo>
                <a:cubicBezTo>
                  <a:pt x="30260" y="214"/>
                  <a:pt x="25716" y="1"/>
                  <a:pt x="2117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42" name="Google Shape;642;p16"/>
          <p:cNvSpPr txBox="1"/>
          <p:nvPr/>
        </p:nvSpPr>
        <p:spPr>
          <a:xfrm>
            <a:off x="1358900" y="76200"/>
            <a:ext cx="30000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i="0" u="none" strike="noStrike" cap="none">
                <a:solidFill>
                  <a:srgbClr val="ED3F5C"/>
                </a:solidFill>
                <a:latin typeface="Calibri"/>
                <a:ea typeface="Calibri"/>
                <a:cs typeface="Calibri"/>
                <a:sym typeface="Calibri"/>
              </a:rPr>
              <a:t>RACISMO</a:t>
            </a:r>
            <a:endParaRPr sz="1700" b="1" i="0" u="none" strike="noStrike" cap="none">
              <a:solidFill>
                <a:srgbClr val="ED3F5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3432d7aa3fc_0_0"/>
          <p:cNvSpPr txBox="1">
            <a:spLocks noGrp="1"/>
          </p:cNvSpPr>
          <p:nvPr>
            <p:ph type="body" idx="1"/>
          </p:nvPr>
        </p:nvSpPr>
        <p:spPr>
          <a:xfrm>
            <a:off x="981075" y="9579488"/>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 Yamila Comes</a:t>
            </a:r>
            <a:endParaRPr/>
          </a:p>
        </p:txBody>
      </p:sp>
      <p:sp>
        <p:nvSpPr>
          <p:cNvPr id="648" name="Google Shape;648;g3432d7aa3fc_0_0"/>
          <p:cNvSpPr txBox="1"/>
          <p:nvPr/>
        </p:nvSpPr>
        <p:spPr>
          <a:xfrm>
            <a:off x="3198298" y="7980001"/>
            <a:ext cx="609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649" name="Google Shape;649;g3432d7aa3fc_0_0"/>
          <p:cNvSpPr/>
          <p:nvPr/>
        </p:nvSpPr>
        <p:spPr>
          <a:xfrm>
            <a:off x="6382208" y="3954004"/>
            <a:ext cx="1016048" cy="958711"/>
          </a:xfrm>
          <a:custGeom>
            <a:avLst/>
            <a:gdLst/>
            <a:ahLst/>
            <a:cxnLst/>
            <a:rect l="l" t="t" r="r" b="b"/>
            <a:pathLst>
              <a:path w="26096" h="25843" extrusionOk="0">
                <a:moveTo>
                  <a:pt x="6366" y="1"/>
                </a:moveTo>
                <a:lnTo>
                  <a:pt x="4118" y="6303"/>
                </a:lnTo>
                <a:cubicBezTo>
                  <a:pt x="2724" y="6429"/>
                  <a:pt x="1362" y="6683"/>
                  <a:pt x="1" y="6999"/>
                </a:cubicBezTo>
                <a:lnTo>
                  <a:pt x="3389" y="23055"/>
                </a:lnTo>
                <a:cubicBezTo>
                  <a:pt x="4856" y="22682"/>
                  <a:pt x="6353" y="22497"/>
                  <a:pt x="7846" y="22497"/>
                </a:cubicBezTo>
                <a:cubicBezTo>
                  <a:pt x="11542" y="22497"/>
                  <a:pt x="15205" y="23631"/>
                  <a:pt x="18274" y="25842"/>
                </a:cubicBezTo>
                <a:lnTo>
                  <a:pt x="26096" y="11338"/>
                </a:lnTo>
                <a:cubicBezTo>
                  <a:pt x="24512" y="10325"/>
                  <a:pt x="22834" y="9469"/>
                  <a:pt x="21124" y="8741"/>
                </a:cubicBezTo>
                <a:lnTo>
                  <a:pt x="20744" y="2059"/>
                </a:lnTo>
                <a:lnTo>
                  <a:pt x="63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3432d7aa3fc_0_0"/>
          <p:cNvSpPr/>
          <p:nvPr/>
        </p:nvSpPr>
        <p:spPr>
          <a:xfrm>
            <a:off x="2837078" y="3719030"/>
            <a:ext cx="512969" cy="338403"/>
          </a:xfrm>
          <a:custGeom>
            <a:avLst/>
            <a:gdLst/>
            <a:ahLst/>
            <a:cxnLst/>
            <a:rect l="l" t="t" r="r" b="b"/>
            <a:pathLst>
              <a:path w="13175" h="9122" extrusionOk="0">
                <a:moveTo>
                  <a:pt x="12699" y="1"/>
                </a:moveTo>
                <a:cubicBezTo>
                  <a:pt x="10609" y="5226"/>
                  <a:pt x="5605" y="8583"/>
                  <a:pt x="0" y="8583"/>
                </a:cubicBezTo>
                <a:lnTo>
                  <a:pt x="0" y="9121"/>
                </a:lnTo>
                <a:cubicBezTo>
                  <a:pt x="5827" y="9121"/>
                  <a:pt x="11021" y="5638"/>
                  <a:pt x="13174" y="222"/>
                </a:cubicBezTo>
                <a:lnTo>
                  <a:pt x="12699"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g3432d7aa3fc_0_0"/>
          <p:cNvSpPr/>
          <p:nvPr/>
        </p:nvSpPr>
        <p:spPr>
          <a:xfrm>
            <a:off x="2837078" y="4039772"/>
            <a:ext cx="452542" cy="165677"/>
          </a:xfrm>
          <a:custGeom>
            <a:avLst/>
            <a:gdLst/>
            <a:ahLst/>
            <a:cxnLst/>
            <a:rect l="l" t="t" r="r" b="b"/>
            <a:pathLst>
              <a:path w="11623" h="4466" extrusionOk="0">
                <a:moveTo>
                  <a:pt x="11274" y="0"/>
                </a:moveTo>
                <a:cubicBezTo>
                  <a:pt x="8044" y="2566"/>
                  <a:pt x="4149" y="3927"/>
                  <a:pt x="0" y="3927"/>
                </a:cubicBezTo>
                <a:lnTo>
                  <a:pt x="0" y="4466"/>
                </a:lnTo>
                <a:cubicBezTo>
                  <a:pt x="4275" y="4466"/>
                  <a:pt x="8297" y="3072"/>
                  <a:pt x="11623" y="444"/>
                </a:cubicBezTo>
                <a:lnTo>
                  <a:pt x="1127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g3432d7aa3fc_0_0"/>
          <p:cNvSpPr/>
          <p:nvPr/>
        </p:nvSpPr>
        <p:spPr>
          <a:xfrm>
            <a:off x="3341389" y="3856475"/>
            <a:ext cx="341616" cy="383069"/>
          </a:xfrm>
          <a:custGeom>
            <a:avLst/>
            <a:gdLst/>
            <a:ahLst/>
            <a:cxnLst/>
            <a:rect l="l" t="t" r="r" b="b"/>
            <a:pathLst>
              <a:path w="8774" h="10326" extrusionOk="0">
                <a:moveTo>
                  <a:pt x="8266" y="1"/>
                </a:moveTo>
                <a:cubicBezTo>
                  <a:pt x="6493" y="4023"/>
                  <a:pt x="3643" y="7443"/>
                  <a:pt x="1" y="9882"/>
                </a:cubicBezTo>
                <a:lnTo>
                  <a:pt x="317" y="10325"/>
                </a:lnTo>
                <a:cubicBezTo>
                  <a:pt x="4023" y="7823"/>
                  <a:pt x="6936" y="4308"/>
                  <a:pt x="8773" y="223"/>
                </a:cubicBezTo>
                <a:lnTo>
                  <a:pt x="8266" y="1"/>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g3432d7aa3fc_0_0"/>
          <p:cNvSpPr/>
          <p:nvPr/>
        </p:nvSpPr>
        <p:spPr>
          <a:xfrm>
            <a:off x="1602739" y="2348028"/>
            <a:ext cx="2468557" cy="2243954"/>
          </a:xfrm>
          <a:custGeom>
            <a:avLst/>
            <a:gdLst/>
            <a:ahLst/>
            <a:cxnLst/>
            <a:rect l="l" t="t" r="r" b="b"/>
            <a:pathLst>
              <a:path w="63402" h="60488" extrusionOk="0">
                <a:moveTo>
                  <a:pt x="31986" y="602"/>
                </a:moveTo>
                <a:lnTo>
                  <a:pt x="33823" y="5416"/>
                </a:lnTo>
                <a:lnTo>
                  <a:pt x="33981" y="5416"/>
                </a:lnTo>
                <a:cubicBezTo>
                  <a:pt x="36451" y="5637"/>
                  <a:pt x="38827" y="6176"/>
                  <a:pt x="41107" y="7062"/>
                </a:cubicBezTo>
                <a:lnTo>
                  <a:pt x="41265" y="7126"/>
                </a:lnTo>
                <a:lnTo>
                  <a:pt x="45034" y="3579"/>
                </a:lnTo>
                <a:lnTo>
                  <a:pt x="53869" y="9881"/>
                </a:lnTo>
                <a:lnTo>
                  <a:pt x="51779" y="14599"/>
                </a:lnTo>
                <a:lnTo>
                  <a:pt x="51906" y="14726"/>
                </a:lnTo>
                <a:cubicBezTo>
                  <a:pt x="53458" y="16595"/>
                  <a:pt x="54756" y="18685"/>
                  <a:pt x="55770" y="20933"/>
                </a:cubicBezTo>
                <a:lnTo>
                  <a:pt x="55833" y="21092"/>
                </a:lnTo>
                <a:lnTo>
                  <a:pt x="60995" y="21250"/>
                </a:lnTo>
                <a:lnTo>
                  <a:pt x="62800" y="31954"/>
                </a:lnTo>
                <a:lnTo>
                  <a:pt x="57986" y="33791"/>
                </a:lnTo>
                <a:lnTo>
                  <a:pt x="57955" y="33949"/>
                </a:lnTo>
                <a:cubicBezTo>
                  <a:pt x="57891" y="34963"/>
                  <a:pt x="57733" y="35944"/>
                  <a:pt x="57543" y="36926"/>
                </a:cubicBezTo>
                <a:lnTo>
                  <a:pt x="45635" y="33981"/>
                </a:lnTo>
                <a:cubicBezTo>
                  <a:pt x="46522" y="28692"/>
                  <a:pt x="44274" y="23277"/>
                  <a:pt x="39903" y="20173"/>
                </a:cubicBezTo>
                <a:cubicBezTo>
                  <a:pt x="37416" y="18403"/>
                  <a:pt x="34551" y="17553"/>
                  <a:pt x="31714" y="17553"/>
                </a:cubicBezTo>
                <a:cubicBezTo>
                  <a:pt x="27290" y="17553"/>
                  <a:pt x="22932" y="19621"/>
                  <a:pt x="20174" y="23498"/>
                </a:cubicBezTo>
                <a:cubicBezTo>
                  <a:pt x="15677" y="29832"/>
                  <a:pt x="17165" y="38668"/>
                  <a:pt x="23499" y="43196"/>
                </a:cubicBezTo>
                <a:cubicBezTo>
                  <a:pt x="24766" y="44083"/>
                  <a:pt x="26159" y="44780"/>
                  <a:pt x="27616" y="45223"/>
                </a:cubicBezTo>
                <a:lnTo>
                  <a:pt x="25336" y="57257"/>
                </a:lnTo>
                <a:cubicBezTo>
                  <a:pt x="24291" y="57004"/>
                  <a:pt x="23277" y="56687"/>
                  <a:pt x="22295" y="56307"/>
                </a:cubicBezTo>
                <a:lnTo>
                  <a:pt x="22137" y="56244"/>
                </a:lnTo>
                <a:lnTo>
                  <a:pt x="18368" y="59791"/>
                </a:lnTo>
                <a:lnTo>
                  <a:pt x="9533" y="53489"/>
                </a:lnTo>
                <a:lnTo>
                  <a:pt x="11623" y="48770"/>
                </a:lnTo>
                <a:lnTo>
                  <a:pt x="11528" y="48644"/>
                </a:lnTo>
                <a:cubicBezTo>
                  <a:pt x="9944" y="46775"/>
                  <a:pt x="8646" y="44685"/>
                  <a:pt x="7633" y="42436"/>
                </a:cubicBezTo>
                <a:lnTo>
                  <a:pt x="7569" y="42278"/>
                </a:lnTo>
                <a:lnTo>
                  <a:pt x="2439" y="42120"/>
                </a:lnTo>
                <a:lnTo>
                  <a:pt x="634" y="31416"/>
                </a:lnTo>
                <a:lnTo>
                  <a:pt x="5447" y="29579"/>
                </a:lnTo>
                <a:lnTo>
                  <a:pt x="5447" y="29389"/>
                </a:lnTo>
                <a:cubicBezTo>
                  <a:pt x="5669" y="26950"/>
                  <a:pt x="6207" y="24544"/>
                  <a:pt x="7094" y="22263"/>
                </a:cubicBezTo>
                <a:lnTo>
                  <a:pt x="7126" y="22105"/>
                </a:lnTo>
                <a:lnTo>
                  <a:pt x="3611" y="18368"/>
                </a:lnTo>
                <a:lnTo>
                  <a:pt x="9913" y="9501"/>
                </a:lnTo>
                <a:lnTo>
                  <a:pt x="14631" y="11591"/>
                </a:lnTo>
                <a:lnTo>
                  <a:pt x="14758" y="11496"/>
                </a:lnTo>
                <a:cubicBezTo>
                  <a:pt x="16627" y="9912"/>
                  <a:pt x="18685" y="8614"/>
                  <a:pt x="20934" y="7632"/>
                </a:cubicBezTo>
                <a:lnTo>
                  <a:pt x="21092" y="7537"/>
                </a:lnTo>
                <a:lnTo>
                  <a:pt x="21250" y="2407"/>
                </a:lnTo>
                <a:lnTo>
                  <a:pt x="31986" y="602"/>
                </a:lnTo>
                <a:close/>
                <a:moveTo>
                  <a:pt x="32334" y="0"/>
                </a:moveTo>
                <a:lnTo>
                  <a:pt x="20744" y="1964"/>
                </a:lnTo>
                <a:lnTo>
                  <a:pt x="20585" y="7221"/>
                </a:lnTo>
                <a:cubicBezTo>
                  <a:pt x="18400" y="8202"/>
                  <a:pt x="16342" y="9469"/>
                  <a:pt x="14536" y="10989"/>
                </a:cubicBezTo>
                <a:lnTo>
                  <a:pt x="9723" y="8836"/>
                </a:lnTo>
                <a:lnTo>
                  <a:pt x="2914" y="18431"/>
                </a:lnTo>
                <a:lnTo>
                  <a:pt x="6524" y="22232"/>
                </a:lnTo>
                <a:cubicBezTo>
                  <a:pt x="5669" y="24480"/>
                  <a:pt x="5131" y="26824"/>
                  <a:pt x="4909" y="29199"/>
                </a:cubicBezTo>
                <a:lnTo>
                  <a:pt x="0" y="31067"/>
                </a:lnTo>
                <a:lnTo>
                  <a:pt x="1964" y="42658"/>
                </a:lnTo>
                <a:lnTo>
                  <a:pt x="7221" y="42816"/>
                </a:lnTo>
                <a:cubicBezTo>
                  <a:pt x="8203" y="45002"/>
                  <a:pt x="9469" y="47028"/>
                  <a:pt x="10989" y="48865"/>
                </a:cubicBezTo>
                <a:lnTo>
                  <a:pt x="8868" y="53647"/>
                </a:lnTo>
                <a:lnTo>
                  <a:pt x="18432" y="60488"/>
                </a:lnTo>
                <a:lnTo>
                  <a:pt x="22264" y="56909"/>
                </a:lnTo>
                <a:cubicBezTo>
                  <a:pt x="23309" y="57289"/>
                  <a:pt x="24386" y="57606"/>
                  <a:pt x="25462" y="57859"/>
                </a:cubicBezTo>
                <a:lnTo>
                  <a:pt x="25747" y="57923"/>
                </a:lnTo>
                <a:lnTo>
                  <a:pt x="28217" y="44843"/>
                </a:lnTo>
                <a:lnTo>
                  <a:pt x="27996" y="44780"/>
                </a:lnTo>
                <a:cubicBezTo>
                  <a:pt x="26507" y="44368"/>
                  <a:pt x="25082" y="43703"/>
                  <a:pt x="23815" y="42785"/>
                </a:cubicBezTo>
                <a:cubicBezTo>
                  <a:pt x="17703" y="38446"/>
                  <a:pt x="16278" y="29927"/>
                  <a:pt x="20617" y="23815"/>
                </a:cubicBezTo>
                <a:cubicBezTo>
                  <a:pt x="23280" y="20091"/>
                  <a:pt x="27472" y="18106"/>
                  <a:pt x="31724" y="18106"/>
                </a:cubicBezTo>
                <a:cubicBezTo>
                  <a:pt x="34449" y="18106"/>
                  <a:pt x="37199" y="18922"/>
                  <a:pt x="39587" y="20617"/>
                </a:cubicBezTo>
                <a:cubicBezTo>
                  <a:pt x="43862" y="23688"/>
                  <a:pt x="46015" y="28977"/>
                  <a:pt x="45065" y="34171"/>
                </a:cubicBezTo>
                <a:lnTo>
                  <a:pt x="45034" y="34424"/>
                </a:lnTo>
                <a:lnTo>
                  <a:pt x="57955" y="37591"/>
                </a:lnTo>
                <a:lnTo>
                  <a:pt x="58018" y="37338"/>
                </a:lnTo>
                <a:cubicBezTo>
                  <a:pt x="58240" y="36293"/>
                  <a:pt x="58398" y="35248"/>
                  <a:pt x="58493" y="34203"/>
                </a:cubicBezTo>
                <a:lnTo>
                  <a:pt x="63402" y="32302"/>
                </a:lnTo>
                <a:lnTo>
                  <a:pt x="61438" y="20743"/>
                </a:lnTo>
                <a:lnTo>
                  <a:pt x="56181" y="20553"/>
                </a:lnTo>
                <a:cubicBezTo>
                  <a:pt x="55200" y="18400"/>
                  <a:pt x="53933" y="16341"/>
                  <a:pt x="52413" y="14536"/>
                </a:cubicBezTo>
                <a:lnTo>
                  <a:pt x="54566" y="9722"/>
                </a:lnTo>
                <a:lnTo>
                  <a:pt x="44970" y="2914"/>
                </a:lnTo>
                <a:lnTo>
                  <a:pt x="41138" y="6492"/>
                </a:lnTo>
                <a:cubicBezTo>
                  <a:pt x="38922" y="5669"/>
                  <a:pt x="36578" y="5130"/>
                  <a:pt x="34203" y="4909"/>
                </a:cubicBezTo>
                <a:lnTo>
                  <a:pt x="32334"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g3432d7aa3fc_0_0"/>
          <p:cNvSpPr/>
          <p:nvPr/>
        </p:nvSpPr>
        <p:spPr>
          <a:xfrm>
            <a:off x="1615081" y="2469038"/>
            <a:ext cx="2443911" cy="2110032"/>
          </a:xfrm>
          <a:custGeom>
            <a:avLst/>
            <a:gdLst/>
            <a:ahLst/>
            <a:cxnLst/>
            <a:rect l="l" t="t" r="r" b="b"/>
            <a:pathLst>
              <a:path w="62769" h="56878" extrusionOk="0">
                <a:moveTo>
                  <a:pt x="44685" y="0"/>
                </a:moveTo>
                <a:lnTo>
                  <a:pt x="40885" y="3547"/>
                </a:lnTo>
                <a:cubicBezTo>
                  <a:pt x="39935" y="3167"/>
                  <a:pt x="38953" y="2882"/>
                  <a:pt x="37971" y="2629"/>
                </a:cubicBezTo>
                <a:lnTo>
                  <a:pt x="35628" y="15233"/>
                </a:lnTo>
                <a:cubicBezTo>
                  <a:pt x="36958" y="15644"/>
                  <a:pt x="38225" y="16278"/>
                  <a:pt x="39428" y="17133"/>
                </a:cubicBezTo>
                <a:cubicBezTo>
                  <a:pt x="43957" y="20363"/>
                  <a:pt x="45952" y="25810"/>
                  <a:pt x="45002" y="30941"/>
                </a:cubicBezTo>
                <a:lnTo>
                  <a:pt x="57416" y="34012"/>
                </a:lnTo>
                <a:cubicBezTo>
                  <a:pt x="57638" y="32904"/>
                  <a:pt x="57828" y="31827"/>
                  <a:pt x="57923" y="30719"/>
                </a:cubicBezTo>
                <a:lnTo>
                  <a:pt x="62768" y="28882"/>
                </a:lnTo>
                <a:lnTo>
                  <a:pt x="61850" y="23308"/>
                </a:lnTo>
                <a:lnTo>
                  <a:pt x="60900" y="17703"/>
                </a:lnTo>
                <a:lnTo>
                  <a:pt x="55706" y="17545"/>
                </a:lnTo>
                <a:cubicBezTo>
                  <a:pt x="54692" y="15328"/>
                  <a:pt x="53394" y="13206"/>
                  <a:pt x="51779" y="11306"/>
                </a:cubicBezTo>
                <a:lnTo>
                  <a:pt x="53901" y="6555"/>
                </a:lnTo>
                <a:lnTo>
                  <a:pt x="44685" y="0"/>
                </a:lnTo>
                <a:close/>
                <a:moveTo>
                  <a:pt x="17640" y="5605"/>
                </a:moveTo>
                <a:cubicBezTo>
                  <a:pt x="16468" y="6334"/>
                  <a:pt x="15328" y="7126"/>
                  <a:pt x="14251" y="8044"/>
                </a:cubicBezTo>
                <a:lnTo>
                  <a:pt x="9501" y="5922"/>
                </a:lnTo>
                <a:lnTo>
                  <a:pt x="6239" y="10514"/>
                </a:lnTo>
                <a:lnTo>
                  <a:pt x="2945" y="15138"/>
                </a:lnTo>
                <a:lnTo>
                  <a:pt x="6492" y="18906"/>
                </a:lnTo>
                <a:cubicBezTo>
                  <a:pt x="5605" y="21250"/>
                  <a:pt x="5067" y="23688"/>
                  <a:pt x="4845" y="26127"/>
                </a:cubicBezTo>
                <a:lnTo>
                  <a:pt x="0" y="27995"/>
                </a:lnTo>
                <a:lnTo>
                  <a:pt x="950" y="33569"/>
                </a:lnTo>
                <a:lnTo>
                  <a:pt x="1868" y="39143"/>
                </a:lnTo>
                <a:lnTo>
                  <a:pt x="7062" y="39301"/>
                </a:lnTo>
                <a:cubicBezTo>
                  <a:pt x="8076" y="41518"/>
                  <a:pt x="9374" y="43640"/>
                  <a:pt x="10989" y="45572"/>
                </a:cubicBezTo>
                <a:lnTo>
                  <a:pt x="8867" y="50290"/>
                </a:lnTo>
                <a:lnTo>
                  <a:pt x="13491" y="53584"/>
                </a:lnTo>
                <a:lnTo>
                  <a:pt x="18083" y="56877"/>
                </a:lnTo>
                <a:lnTo>
                  <a:pt x="21883" y="53299"/>
                </a:lnTo>
                <a:cubicBezTo>
                  <a:pt x="22992" y="53710"/>
                  <a:pt x="24100" y="54059"/>
                  <a:pt x="25209" y="54312"/>
                </a:cubicBezTo>
                <a:lnTo>
                  <a:pt x="27584" y="41771"/>
                </a:lnTo>
                <a:cubicBezTo>
                  <a:pt x="26127" y="41328"/>
                  <a:pt x="24670" y="40663"/>
                  <a:pt x="23340" y="39713"/>
                </a:cubicBezTo>
                <a:cubicBezTo>
                  <a:pt x="17101" y="35279"/>
                  <a:pt x="15645" y="26634"/>
                  <a:pt x="20078" y="20395"/>
                </a:cubicBezTo>
                <a:cubicBezTo>
                  <a:pt x="21155" y="18875"/>
                  <a:pt x="22485" y="17640"/>
                  <a:pt x="23974" y="16721"/>
                </a:cubicBezTo>
                <a:lnTo>
                  <a:pt x="17640" y="5605"/>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g3432d7aa3fc_0_0"/>
          <p:cNvSpPr/>
          <p:nvPr/>
        </p:nvSpPr>
        <p:spPr>
          <a:xfrm>
            <a:off x="935032" y="1218971"/>
            <a:ext cx="844656" cy="804793"/>
          </a:xfrm>
          <a:custGeom>
            <a:avLst/>
            <a:gdLst/>
            <a:ahLst/>
            <a:cxnLst/>
            <a:rect l="l" t="t" r="r" b="b"/>
            <a:pathLst>
              <a:path w="21694" h="21694" extrusionOk="0">
                <a:moveTo>
                  <a:pt x="10862" y="6060"/>
                </a:moveTo>
                <a:cubicBezTo>
                  <a:pt x="11817" y="6060"/>
                  <a:pt x="12780" y="6344"/>
                  <a:pt x="13618" y="6936"/>
                </a:cubicBezTo>
                <a:cubicBezTo>
                  <a:pt x="15771" y="8488"/>
                  <a:pt x="16278" y="11465"/>
                  <a:pt x="14758" y="13618"/>
                </a:cubicBezTo>
                <a:cubicBezTo>
                  <a:pt x="13810" y="14933"/>
                  <a:pt x="12330" y="15634"/>
                  <a:pt x="10832" y="15634"/>
                </a:cubicBezTo>
                <a:cubicBezTo>
                  <a:pt x="9877" y="15634"/>
                  <a:pt x="8914" y="15350"/>
                  <a:pt x="8076" y="14758"/>
                </a:cubicBezTo>
                <a:cubicBezTo>
                  <a:pt x="5922" y="13206"/>
                  <a:pt x="5415" y="10229"/>
                  <a:pt x="6936" y="8076"/>
                </a:cubicBezTo>
                <a:cubicBezTo>
                  <a:pt x="7883" y="6761"/>
                  <a:pt x="9363" y="6060"/>
                  <a:pt x="10862" y="6060"/>
                </a:cubicBezTo>
                <a:close/>
                <a:moveTo>
                  <a:pt x="11021" y="0"/>
                </a:moveTo>
                <a:lnTo>
                  <a:pt x="9089" y="317"/>
                </a:lnTo>
                <a:lnTo>
                  <a:pt x="7157" y="634"/>
                </a:lnTo>
                <a:lnTo>
                  <a:pt x="7094" y="2439"/>
                </a:lnTo>
                <a:cubicBezTo>
                  <a:pt x="6334" y="2787"/>
                  <a:pt x="5605" y="3231"/>
                  <a:pt x="4940" y="3801"/>
                </a:cubicBezTo>
                <a:lnTo>
                  <a:pt x="3294" y="3072"/>
                </a:lnTo>
                <a:lnTo>
                  <a:pt x="2154" y="4656"/>
                </a:lnTo>
                <a:lnTo>
                  <a:pt x="1013" y="6239"/>
                </a:lnTo>
                <a:lnTo>
                  <a:pt x="2249" y="7569"/>
                </a:lnTo>
                <a:cubicBezTo>
                  <a:pt x="1932" y="8361"/>
                  <a:pt x="1742" y="9216"/>
                  <a:pt x="1678" y="10039"/>
                </a:cubicBezTo>
                <a:lnTo>
                  <a:pt x="0" y="10704"/>
                </a:lnTo>
                <a:lnTo>
                  <a:pt x="317" y="12605"/>
                </a:lnTo>
                <a:lnTo>
                  <a:pt x="633" y="14536"/>
                </a:lnTo>
                <a:lnTo>
                  <a:pt x="2439" y="14600"/>
                </a:lnTo>
                <a:cubicBezTo>
                  <a:pt x="2787" y="15360"/>
                  <a:pt x="3230" y="16120"/>
                  <a:pt x="3800" y="16753"/>
                </a:cubicBezTo>
                <a:lnTo>
                  <a:pt x="3072" y="18400"/>
                </a:lnTo>
                <a:lnTo>
                  <a:pt x="4655" y="19540"/>
                </a:lnTo>
                <a:lnTo>
                  <a:pt x="6239" y="20680"/>
                </a:lnTo>
                <a:lnTo>
                  <a:pt x="7569" y="19445"/>
                </a:lnTo>
                <a:cubicBezTo>
                  <a:pt x="8361" y="19762"/>
                  <a:pt x="9184" y="19952"/>
                  <a:pt x="10039" y="20015"/>
                </a:cubicBezTo>
                <a:lnTo>
                  <a:pt x="10673" y="21694"/>
                </a:lnTo>
                <a:lnTo>
                  <a:pt x="12604" y="21377"/>
                </a:lnTo>
                <a:lnTo>
                  <a:pt x="14536" y="21060"/>
                </a:lnTo>
                <a:lnTo>
                  <a:pt x="14599" y="19255"/>
                </a:lnTo>
                <a:cubicBezTo>
                  <a:pt x="15360" y="18907"/>
                  <a:pt x="16088" y="18463"/>
                  <a:pt x="16753" y="17893"/>
                </a:cubicBezTo>
                <a:lnTo>
                  <a:pt x="18400" y="18622"/>
                </a:lnTo>
                <a:lnTo>
                  <a:pt x="19540" y="17038"/>
                </a:lnTo>
                <a:lnTo>
                  <a:pt x="20680" y="15455"/>
                </a:lnTo>
                <a:lnTo>
                  <a:pt x="19445" y="14125"/>
                </a:lnTo>
                <a:cubicBezTo>
                  <a:pt x="19762" y="13333"/>
                  <a:pt x="19952" y="12478"/>
                  <a:pt x="20015" y="11655"/>
                </a:cubicBezTo>
                <a:lnTo>
                  <a:pt x="21693" y="10989"/>
                </a:lnTo>
                <a:lnTo>
                  <a:pt x="21377" y="9058"/>
                </a:lnTo>
                <a:lnTo>
                  <a:pt x="21060" y="7126"/>
                </a:lnTo>
                <a:lnTo>
                  <a:pt x="19255" y="7094"/>
                </a:lnTo>
                <a:cubicBezTo>
                  <a:pt x="18906" y="6302"/>
                  <a:pt x="18463" y="5574"/>
                  <a:pt x="17893" y="4909"/>
                </a:cubicBezTo>
                <a:lnTo>
                  <a:pt x="18653" y="3262"/>
                </a:lnTo>
                <a:lnTo>
                  <a:pt x="17038" y="2154"/>
                </a:lnTo>
                <a:lnTo>
                  <a:pt x="15455" y="1014"/>
                </a:lnTo>
                <a:lnTo>
                  <a:pt x="14156" y="2249"/>
                </a:lnTo>
                <a:cubicBezTo>
                  <a:pt x="13333" y="1932"/>
                  <a:pt x="12509" y="1742"/>
                  <a:pt x="11654" y="1679"/>
                </a:cubicBezTo>
                <a:lnTo>
                  <a:pt x="11021" y="0"/>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g3432d7aa3fc_0_0"/>
          <p:cNvSpPr/>
          <p:nvPr/>
        </p:nvSpPr>
        <p:spPr>
          <a:xfrm>
            <a:off x="1342562" y="4752893"/>
            <a:ext cx="29630" cy="1244176"/>
          </a:xfrm>
          <a:custGeom>
            <a:avLst/>
            <a:gdLst/>
            <a:ahLst/>
            <a:cxnLst/>
            <a:rect l="l" t="t" r="r" b="b"/>
            <a:pathLst>
              <a:path w="761" h="33538" extrusionOk="0">
                <a:moveTo>
                  <a:pt x="0" y="0"/>
                </a:moveTo>
                <a:lnTo>
                  <a:pt x="0" y="33538"/>
                </a:lnTo>
                <a:lnTo>
                  <a:pt x="760" y="33538"/>
                </a:lnTo>
                <a:lnTo>
                  <a:pt x="760"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g3432d7aa3fc_0_0"/>
          <p:cNvSpPr/>
          <p:nvPr/>
        </p:nvSpPr>
        <p:spPr>
          <a:xfrm>
            <a:off x="697650" y="4752893"/>
            <a:ext cx="28384" cy="1244176"/>
          </a:xfrm>
          <a:custGeom>
            <a:avLst/>
            <a:gdLst/>
            <a:ahLst/>
            <a:cxnLst/>
            <a:rect l="l" t="t" r="r" b="b"/>
            <a:pathLst>
              <a:path w="729" h="33538" extrusionOk="0">
                <a:moveTo>
                  <a:pt x="0" y="0"/>
                </a:moveTo>
                <a:lnTo>
                  <a:pt x="0" y="33538"/>
                </a:lnTo>
                <a:lnTo>
                  <a:pt x="729" y="33538"/>
                </a:lnTo>
                <a:lnTo>
                  <a:pt x="72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3432d7aa3fc_0_0"/>
          <p:cNvSpPr/>
          <p:nvPr/>
        </p:nvSpPr>
        <p:spPr>
          <a:xfrm>
            <a:off x="553350" y="4233605"/>
            <a:ext cx="944563" cy="1557872"/>
          </a:xfrm>
          <a:custGeom>
            <a:avLst/>
            <a:gdLst/>
            <a:ahLst/>
            <a:cxnLst/>
            <a:rect l="l" t="t" r="r" b="b"/>
            <a:pathLst>
              <a:path w="24260" h="41994" extrusionOk="0">
                <a:moveTo>
                  <a:pt x="2218" y="1"/>
                </a:moveTo>
                <a:cubicBezTo>
                  <a:pt x="983" y="1"/>
                  <a:pt x="1" y="982"/>
                  <a:pt x="1" y="2218"/>
                </a:cubicBezTo>
                <a:lnTo>
                  <a:pt x="1" y="39777"/>
                </a:lnTo>
                <a:cubicBezTo>
                  <a:pt x="1" y="41012"/>
                  <a:pt x="983" y="41994"/>
                  <a:pt x="2218" y="41994"/>
                </a:cubicBezTo>
                <a:lnTo>
                  <a:pt x="22043" y="41994"/>
                </a:lnTo>
                <a:cubicBezTo>
                  <a:pt x="23278" y="41994"/>
                  <a:pt x="24259" y="41012"/>
                  <a:pt x="24259" y="39777"/>
                </a:cubicBezTo>
                <a:lnTo>
                  <a:pt x="24259" y="2218"/>
                </a:lnTo>
                <a:cubicBezTo>
                  <a:pt x="24259" y="982"/>
                  <a:pt x="23278" y="1"/>
                  <a:pt x="2204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3432d7aa3fc_0_0"/>
          <p:cNvSpPr/>
          <p:nvPr/>
        </p:nvSpPr>
        <p:spPr>
          <a:xfrm>
            <a:off x="579242" y="4258274"/>
            <a:ext cx="892780" cy="1472103"/>
          </a:xfrm>
          <a:custGeom>
            <a:avLst/>
            <a:gdLst/>
            <a:ahLst/>
            <a:cxnLst/>
            <a:rect l="l" t="t" r="r" b="b"/>
            <a:pathLst>
              <a:path w="22930" h="39682" extrusionOk="0">
                <a:moveTo>
                  <a:pt x="2186" y="1"/>
                </a:moveTo>
                <a:cubicBezTo>
                  <a:pt x="983" y="1"/>
                  <a:pt x="1" y="982"/>
                  <a:pt x="1" y="2186"/>
                </a:cubicBezTo>
                <a:lnTo>
                  <a:pt x="1" y="37497"/>
                </a:lnTo>
                <a:cubicBezTo>
                  <a:pt x="1" y="38732"/>
                  <a:pt x="983" y="39682"/>
                  <a:pt x="2186" y="39682"/>
                </a:cubicBezTo>
                <a:lnTo>
                  <a:pt x="20744" y="39682"/>
                </a:lnTo>
                <a:cubicBezTo>
                  <a:pt x="21948" y="39682"/>
                  <a:pt x="22929" y="38700"/>
                  <a:pt x="22929" y="37497"/>
                </a:cubicBezTo>
                <a:lnTo>
                  <a:pt x="22929" y="2186"/>
                </a:lnTo>
                <a:cubicBezTo>
                  <a:pt x="22929" y="982"/>
                  <a:pt x="21948" y="1"/>
                  <a:pt x="207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g3432d7aa3fc_0_0"/>
          <p:cNvSpPr/>
          <p:nvPr/>
        </p:nvSpPr>
        <p:spPr>
          <a:xfrm>
            <a:off x="885053" y="4220696"/>
            <a:ext cx="281189" cy="61137"/>
          </a:xfrm>
          <a:custGeom>
            <a:avLst/>
            <a:gdLst/>
            <a:ahLst/>
            <a:cxnLst/>
            <a:rect l="l" t="t" r="r" b="b"/>
            <a:pathLst>
              <a:path w="7222" h="1648" extrusionOk="0">
                <a:moveTo>
                  <a:pt x="1" y="0"/>
                </a:moveTo>
                <a:lnTo>
                  <a:pt x="1" y="1647"/>
                </a:lnTo>
                <a:lnTo>
                  <a:pt x="7221" y="1647"/>
                </a:lnTo>
                <a:lnTo>
                  <a:pt x="7221"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3432d7aa3fc_0_0"/>
          <p:cNvSpPr/>
          <p:nvPr/>
        </p:nvSpPr>
        <p:spPr>
          <a:xfrm>
            <a:off x="711200" y="4347569"/>
            <a:ext cx="628878" cy="599199"/>
          </a:xfrm>
          <a:custGeom>
            <a:avLst/>
            <a:gdLst/>
            <a:ahLst/>
            <a:cxnLst/>
            <a:rect l="l" t="t" r="r" b="b"/>
            <a:pathLst>
              <a:path w="16152" h="16152" extrusionOk="0">
                <a:moveTo>
                  <a:pt x="7981" y="792"/>
                </a:moveTo>
                <a:lnTo>
                  <a:pt x="8393" y="1901"/>
                </a:lnTo>
                <a:lnTo>
                  <a:pt x="8615" y="1932"/>
                </a:lnTo>
                <a:cubicBezTo>
                  <a:pt x="9185" y="1996"/>
                  <a:pt x="9755" y="2122"/>
                  <a:pt x="10293" y="2312"/>
                </a:cubicBezTo>
                <a:lnTo>
                  <a:pt x="10483" y="2407"/>
                </a:lnTo>
                <a:lnTo>
                  <a:pt x="11370" y="1584"/>
                </a:lnTo>
                <a:lnTo>
                  <a:pt x="13175" y="2851"/>
                </a:lnTo>
                <a:lnTo>
                  <a:pt x="12668" y="3959"/>
                </a:lnTo>
                <a:lnTo>
                  <a:pt x="12795" y="4118"/>
                </a:lnTo>
                <a:cubicBezTo>
                  <a:pt x="13175" y="4561"/>
                  <a:pt x="13492" y="5036"/>
                  <a:pt x="13713" y="5574"/>
                </a:cubicBezTo>
                <a:lnTo>
                  <a:pt x="13808" y="5764"/>
                </a:lnTo>
                <a:lnTo>
                  <a:pt x="15012" y="5796"/>
                </a:lnTo>
                <a:lnTo>
                  <a:pt x="15392" y="7981"/>
                </a:lnTo>
                <a:lnTo>
                  <a:pt x="14252" y="8393"/>
                </a:lnTo>
                <a:lnTo>
                  <a:pt x="14220" y="8615"/>
                </a:lnTo>
                <a:cubicBezTo>
                  <a:pt x="14188" y="9185"/>
                  <a:pt x="14062" y="9755"/>
                  <a:pt x="13840" y="10293"/>
                </a:cubicBezTo>
                <a:lnTo>
                  <a:pt x="13777" y="10483"/>
                </a:lnTo>
                <a:lnTo>
                  <a:pt x="14600" y="11370"/>
                </a:lnTo>
                <a:lnTo>
                  <a:pt x="13302" y="13143"/>
                </a:lnTo>
                <a:lnTo>
                  <a:pt x="12225" y="12668"/>
                </a:lnTo>
                <a:lnTo>
                  <a:pt x="12035" y="12795"/>
                </a:lnTo>
                <a:cubicBezTo>
                  <a:pt x="11623" y="13175"/>
                  <a:pt x="11116" y="13492"/>
                  <a:pt x="10610" y="13713"/>
                </a:cubicBezTo>
                <a:lnTo>
                  <a:pt x="10388" y="13808"/>
                </a:lnTo>
                <a:lnTo>
                  <a:pt x="10356" y="15012"/>
                </a:lnTo>
                <a:lnTo>
                  <a:pt x="8203" y="15360"/>
                </a:lnTo>
                <a:lnTo>
                  <a:pt x="7760" y="14252"/>
                </a:lnTo>
                <a:lnTo>
                  <a:pt x="7538" y="14220"/>
                </a:lnTo>
                <a:cubicBezTo>
                  <a:pt x="6968" y="14188"/>
                  <a:pt x="6398" y="14062"/>
                  <a:pt x="5891" y="13840"/>
                </a:cubicBezTo>
                <a:lnTo>
                  <a:pt x="5669" y="13777"/>
                </a:lnTo>
                <a:lnTo>
                  <a:pt x="4783" y="14600"/>
                </a:lnTo>
                <a:lnTo>
                  <a:pt x="3009" y="13302"/>
                </a:lnTo>
                <a:lnTo>
                  <a:pt x="3484" y="12225"/>
                </a:lnTo>
                <a:lnTo>
                  <a:pt x="3358" y="12035"/>
                </a:lnTo>
                <a:cubicBezTo>
                  <a:pt x="2977" y="11591"/>
                  <a:pt x="2692" y="11116"/>
                  <a:pt x="2439" y="10578"/>
                </a:cubicBezTo>
                <a:lnTo>
                  <a:pt x="2376" y="10388"/>
                </a:lnTo>
                <a:lnTo>
                  <a:pt x="1141" y="10356"/>
                </a:lnTo>
                <a:lnTo>
                  <a:pt x="792" y="8171"/>
                </a:lnTo>
                <a:lnTo>
                  <a:pt x="1901" y="7759"/>
                </a:lnTo>
                <a:lnTo>
                  <a:pt x="1932" y="7538"/>
                </a:lnTo>
                <a:cubicBezTo>
                  <a:pt x="1996" y="6968"/>
                  <a:pt x="2122" y="6398"/>
                  <a:pt x="2312" y="5859"/>
                </a:cubicBezTo>
                <a:lnTo>
                  <a:pt x="2407" y="5669"/>
                </a:lnTo>
                <a:lnTo>
                  <a:pt x="1584" y="4783"/>
                </a:lnTo>
                <a:lnTo>
                  <a:pt x="2851" y="3009"/>
                </a:lnTo>
                <a:lnTo>
                  <a:pt x="3959" y="3484"/>
                </a:lnTo>
                <a:lnTo>
                  <a:pt x="4118" y="3357"/>
                </a:lnTo>
                <a:cubicBezTo>
                  <a:pt x="4561" y="2977"/>
                  <a:pt x="5036" y="2661"/>
                  <a:pt x="5574" y="2439"/>
                </a:cubicBezTo>
                <a:lnTo>
                  <a:pt x="5764" y="2344"/>
                </a:lnTo>
                <a:lnTo>
                  <a:pt x="5796" y="1141"/>
                </a:lnTo>
                <a:lnTo>
                  <a:pt x="7981" y="792"/>
                </a:lnTo>
                <a:close/>
                <a:moveTo>
                  <a:pt x="8425" y="1"/>
                </a:moveTo>
                <a:lnTo>
                  <a:pt x="5131" y="571"/>
                </a:lnTo>
                <a:lnTo>
                  <a:pt x="5068" y="1901"/>
                </a:lnTo>
                <a:cubicBezTo>
                  <a:pt x="4624" y="2122"/>
                  <a:pt x="4213" y="2376"/>
                  <a:pt x="3833" y="2692"/>
                </a:cubicBezTo>
                <a:lnTo>
                  <a:pt x="2597" y="2122"/>
                </a:lnTo>
                <a:lnTo>
                  <a:pt x="666" y="4846"/>
                </a:lnTo>
                <a:lnTo>
                  <a:pt x="1584" y="5828"/>
                </a:lnTo>
                <a:cubicBezTo>
                  <a:pt x="1426" y="6303"/>
                  <a:pt x="1331" y="6778"/>
                  <a:pt x="1267" y="7253"/>
                </a:cubicBezTo>
                <a:lnTo>
                  <a:pt x="1" y="7728"/>
                </a:lnTo>
                <a:lnTo>
                  <a:pt x="571" y="11021"/>
                </a:lnTo>
                <a:lnTo>
                  <a:pt x="1901" y="11085"/>
                </a:lnTo>
                <a:cubicBezTo>
                  <a:pt x="2122" y="11528"/>
                  <a:pt x="2376" y="11940"/>
                  <a:pt x="2692" y="12320"/>
                </a:cubicBezTo>
                <a:lnTo>
                  <a:pt x="2154" y="13555"/>
                </a:lnTo>
                <a:lnTo>
                  <a:pt x="4846" y="15487"/>
                </a:lnTo>
                <a:lnTo>
                  <a:pt x="5828" y="14568"/>
                </a:lnTo>
                <a:cubicBezTo>
                  <a:pt x="6303" y="14727"/>
                  <a:pt x="6778" y="14822"/>
                  <a:pt x="7284" y="14885"/>
                </a:cubicBezTo>
                <a:lnTo>
                  <a:pt x="7760" y="16152"/>
                </a:lnTo>
                <a:lnTo>
                  <a:pt x="11053" y="15582"/>
                </a:lnTo>
                <a:lnTo>
                  <a:pt x="11085" y="14252"/>
                </a:lnTo>
                <a:cubicBezTo>
                  <a:pt x="11528" y="14030"/>
                  <a:pt x="11940" y="13777"/>
                  <a:pt x="12320" y="13460"/>
                </a:cubicBezTo>
                <a:lnTo>
                  <a:pt x="13555" y="14030"/>
                </a:lnTo>
                <a:lnTo>
                  <a:pt x="15487" y="11306"/>
                </a:lnTo>
                <a:lnTo>
                  <a:pt x="14568" y="10325"/>
                </a:lnTo>
                <a:cubicBezTo>
                  <a:pt x="14727" y="9850"/>
                  <a:pt x="14853" y="9375"/>
                  <a:pt x="14885" y="8900"/>
                </a:cubicBezTo>
                <a:lnTo>
                  <a:pt x="16152" y="8393"/>
                </a:lnTo>
                <a:lnTo>
                  <a:pt x="15613" y="5131"/>
                </a:lnTo>
                <a:lnTo>
                  <a:pt x="14252" y="5068"/>
                </a:lnTo>
                <a:cubicBezTo>
                  <a:pt x="14030" y="4624"/>
                  <a:pt x="13777" y="4213"/>
                  <a:pt x="13492" y="3833"/>
                </a:cubicBezTo>
                <a:lnTo>
                  <a:pt x="14030" y="2597"/>
                </a:lnTo>
                <a:lnTo>
                  <a:pt x="11306" y="666"/>
                </a:lnTo>
                <a:lnTo>
                  <a:pt x="10325" y="1584"/>
                </a:lnTo>
                <a:cubicBezTo>
                  <a:pt x="9850" y="1426"/>
                  <a:pt x="9375" y="1331"/>
                  <a:pt x="8900" y="1267"/>
                </a:cubicBezTo>
                <a:lnTo>
                  <a:pt x="842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3432d7aa3fc_0_0"/>
          <p:cNvSpPr/>
          <p:nvPr/>
        </p:nvSpPr>
        <p:spPr>
          <a:xfrm>
            <a:off x="880147" y="4508533"/>
            <a:ext cx="289793" cy="264357"/>
          </a:xfrm>
          <a:custGeom>
            <a:avLst/>
            <a:gdLst/>
            <a:ahLst/>
            <a:cxnLst/>
            <a:rect l="l" t="t" r="r" b="b"/>
            <a:pathLst>
              <a:path w="7443" h="7126" extrusionOk="0">
                <a:moveTo>
                  <a:pt x="3737" y="0"/>
                </a:moveTo>
                <a:cubicBezTo>
                  <a:pt x="3199" y="0"/>
                  <a:pt x="2660" y="127"/>
                  <a:pt x="2185" y="349"/>
                </a:cubicBezTo>
                <a:lnTo>
                  <a:pt x="2470" y="950"/>
                </a:lnTo>
                <a:cubicBezTo>
                  <a:pt x="2882" y="792"/>
                  <a:pt x="3294" y="697"/>
                  <a:pt x="3737" y="697"/>
                </a:cubicBezTo>
                <a:cubicBezTo>
                  <a:pt x="4371" y="697"/>
                  <a:pt x="4972" y="887"/>
                  <a:pt x="5511" y="1235"/>
                </a:cubicBezTo>
                <a:lnTo>
                  <a:pt x="5891" y="697"/>
                </a:lnTo>
                <a:cubicBezTo>
                  <a:pt x="5257" y="222"/>
                  <a:pt x="4529" y="0"/>
                  <a:pt x="3737" y="0"/>
                </a:cubicBezTo>
                <a:close/>
                <a:moveTo>
                  <a:pt x="0" y="3389"/>
                </a:moveTo>
                <a:cubicBezTo>
                  <a:pt x="0" y="3515"/>
                  <a:pt x="0" y="3610"/>
                  <a:pt x="0" y="3737"/>
                </a:cubicBezTo>
                <a:cubicBezTo>
                  <a:pt x="0" y="4941"/>
                  <a:pt x="602" y="6081"/>
                  <a:pt x="1552" y="6777"/>
                </a:cubicBezTo>
                <a:lnTo>
                  <a:pt x="1584" y="6777"/>
                </a:lnTo>
                <a:lnTo>
                  <a:pt x="1964" y="6207"/>
                </a:lnTo>
                <a:cubicBezTo>
                  <a:pt x="1172" y="5637"/>
                  <a:pt x="697" y="4719"/>
                  <a:pt x="697" y="3737"/>
                </a:cubicBezTo>
                <a:cubicBezTo>
                  <a:pt x="697" y="3642"/>
                  <a:pt x="697" y="3547"/>
                  <a:pt x="697" y="3452"/>
                </a:cubicBezTo>
                <a:lnTo>
                  <a:pt x="0" y="3389"/>
                </a:lnTo>
                <a:close/>
                <a:moveTo>
                  <a:pt x="6777" y="4022"/>
                </a:moveTo>
                <a:cubicBezTo>
                  <a:pt x="6714" y="4561"/>
                  <a:pt x="6524" y="5067"/>
                  <a:pt x="6207" y="5511"/>
                </a:cubicBezTo>
                <a:cubicBezTo>
                  <a:pt x="5922" y="5954"/>
                  <a:pt x="5511" y="6271"/>
                  <a:pt x="5004" y="6492"/>
                </a:cubicBezTo>
                <a:lnTo>
                  <a:pt x="5289" y="7126"/>
                </a:lnTo>
                <a:cubicBezTo>
                  <a:pt x="5891" y="6872"/>
                  <a:pt x="6397" y="6429"/>
                  <a:pt x="6777" y="5891"/>
                </a:cubicBezTo>
                <a:cubicBezTo>
                  <a:pt x="7157" y="5352"/>
                  <a:pt x="7411" y="4751"/>
                  <a:pt x="7442" y="4086"/>
                </a:cubicBezTo>
                <a:lnTo>
                  <a:pt x="6777" y="4022"/>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3432d7aa3fc_0_0"/>
          <p:cNvSpPr/>
          <p:nvPr/>
        </p:nvSpPr>
        <p:spPr>
          <a:xfrm>
            <a:off x="1051547" y="4899723"/>
            <a:ext cx="344030" cy="327831"/>
          </a:xfrm>
          <a:custGeom>
            <a:avLst/>
            <a:gdLst/>
            <a:ahLst/>
            <a:cxnLst/>
            <a:rect l="l" t="t" r="r" b="b"/>
            <a:pathLst>
              <a:path w="8836" h="8837" extrusionOk="0">
                <a:moveTo>
                  <a:pt x="4434" y="2978"/>
                </a:moveTo>
                <a:cubicBezTo>
                  <a:pt x="4719" y="2978"/>
                  <a:pt x="5004" y="3073"/>
                  <a:pt x="5257" y="3231"/>
                </a:cubicBezTo>
                <a:cubicBezTo>
                  <a:pt x="5891" y="3706"/>
                  <a:pt x="6049" y="4593"/>
                  <a:pt x="5574" y="5226"/>
                </a:cubicBezTo>
                <a:cubicBezTo>
                  <a:pt x="5352" y="5543"/>
                  <a:pt x="5036" y="5765"/>
                  <a:pt x="4656" y="5828"/>
                </a:cubicBezTo>
                <a:cubicBezTo>
                  <a:pt x="4578" y="5841"/>
                  <a:pt x="4500" y="5847"/>
                  <a:pt x="4423" y="5847"/>
                </a:cubicBezTo>
                <a:cubicBezTo>
                  <a:pt x="4123" y="5847"/>
                  <a:pt x="3831" y="5751"/>
                  <a:pt x="3579" y="5575"/>
                </a:cubicBezTo>
                <a:cubicBezTo>
                  <a:pt x="2945" y="5131"/>
                  <a:pt x="2787" y="4213"/>
                  <a:pt x="3262" y="3580"/>
                </a:cubicBezTo>
                <a:cubicBezTo>
                  <a:pt x="3516" y="3200"/>
                  <a:pt x="3959" y="2978"/>
                  <a:pt x="4434" y="2978"/>
                </a:cubicBezTo>
                <a:close/>
                <a:moveTo>
                  <a:pt x="4396" y="2285"/>
                </a:moveTo>
                <a:cubicBezTo>
                  <a:pt x="3739" y="2285"/>
                  <a:pt x="3094" y="2594"/>
                  <a:pt x="2692" y="3168"/>
                </a:cubicBezTo>
                <a:cubicBezTo>
                  <a:pt x="1995" y="4118"/>
                  <a:pt x="2249" y="5448"/>
                  <a:pt x="3199" y="6145"/>
                </a:cubicBezTo>
                <a:cubicBezTo>
                  <a:pt x="3547" y="6398"/>
                  <a:pt x="3991" y="6525"/>
                  <a:pt x="4402" y="6525"/>
                </a:cubicBezTo>
                <a:cubicBezTo>
                  <a:pt x="4529" y="6525"/>
                  <a:pt x="4656" y="6525"/>
                  <a:pt x="4782" y="6493"/>
                </a:cubicBezTo>
                <a:cubicBezTo>
                  <a:pt x="5321" y="6398"/>
                  <a:pt x="5827" y="6113"/>
                  <a:pt x="6144" y="5638"/>
                </a:cubicBezTo>
                <a:cubicBezTo>
                  <a:pt x="6841" y="4688"/>
                  <a:pt x="6619" y="3358"/>
                  <a:pt x="5637" y="2693"/>
                </a:cubicBezTo>
                <a:cubicBezTo>
                  <a:pt x="5262" y="2417"/>
                  <a:pt x="4826" y="2285"/>
                  <a:pt x="4396" y="2285"/>
                </a:cubicBezTo>
                <a:close/>
                <a:moveTo>
                  <a:pt x="4244" y="761"/>
                </a:moveTo>
                <a:lnTo>
                  <a:pt x="4466" y="1331"/>
                </a:lnTo>
                <a:lnTo>
                  <a:pt x="4687" y="1363"/>
                </a:lnTo>
                <a:cubicBezTo>
                  <a:pt x="4972" y="1394"/>
                  <a:pt x="5257" y="1458"/>
                  <a:pt x="5511" y="1553"/>
                </a:cubicBezTo>
                <a:lnTo>
                  <a:pt x="5701" y="1616"/>
                </a:lnTo>
                <a:lnTo>
                  <a:pt x="6144" y="1204"/>
                </a:lnTo>
                <a:lnTo>
                  <a:pt x="6872" y="1743"/>
                </a:lnTo>
                <a:lnTo>
                  <a:pt x="6619" y="2281"/>
                </a:lnTo>
                <a:lnTo>
                  <a:pt x="6777" y="2439"/>
                </a:lnTo>
                <a:cubicBezTo>
                  <a:pt x="6936" y="2661"/>
                  <a:pt x="7094" y="2914"/>
                  <a:pt x="7221" y="3168"/>
                </a:cubicBezTo>
                <a:lnTo>
                  <a:pt x="7316" y="3358"/>
                </a:lnTo>
                <a:lnTo>
                  <a:pt x="7918" y="3390"/>
                </a:lnTo>
                <a:lnTo>
                  <a:pt x="8044" y="4245"/>
                </a:lnTo>
                <a:lnTo>
                  <a:pt x="7506" y="4466"/>
                </a:lnTo>
                <a:lnTo>
                  <a:pt x="7474" y="4688"/>
                </a:lnTo>
                <a:cubicBezTo>
                  <a:pt x="7442" y="4973"/>
                  <a:pt x="7379" y="5258"/>
                  <a:pt x="7284" y="5511"/>
                </a:cubicBezTo>
                <a:lnTo>
                  <a:pt x="7189" y="5701"/>
                </a:lnTo>
                <a:lnTo>
                  <a:pt x="7601" y="6145"/>
                </a:lnTo>
                <a:lnTo>
                  <a:pt x="7094" y="6873"/>
                </a:lnTo>
                <a:lnTo>
                  <a:pt x="6556" y="6620"/>
                </a:lnTo>
                <a:lnTo>
                  <a:pt x="6397" y="6778"/>
                </a:lnTo>
                <a:cubicBezTo>
                  <a:pt x="6176" y="6936"/>
                  <a:pt x="5922" y="7095"/>
                  <a:pt x="5669" y="7221"/>
                </a:cubicBezTo>
                <a:lnTo>
                  <a:pt x="5479" y="7316"/>
                </a:lnTo>
                <a:lnTo>
                  <a:pt x="5447" y="7918"/>
                </a:lnTo>
                <a:lnTo>
                  <a:pt x="4592" y="8045"/>
                </a:lnTo>
                <a:lnTo>
                  <a:pt x="4371" y="7475"/>
                </a:lnTo>
                <a:lnTo>
                  <a:pt x="4149" y="7475"/>
                </a:lnTo>
                <a:cubicBezTo>
                  <a:pt x="3864" y="7443"/>
                  <a:pt x="3579" y="7380"/>
                  <a:pt x="3326" y="7285"/>
                </a:cubicBezTo>
                <a:lnTo>
                  <a:pt x="3135" y="7190"/>
                </a:lnTo>
                <a:lnTo>
                  <a:pt x="2692" y="7601"/>
                </a:lnTo>
                <a:lnTo>
                  <a:pt x="1964" y="7095"/>
                </a:lnTo>
                <a:lnTo>
                  <a:pt x="2217" y="6556"/>
                </a:lnTo>
                <a:lnTo>
                  <a:pt x="2059" y="6398"/>
                </a:lnTo>
                <a:cubicBezTo>
                  <a:pt x="1900" y="6176"/>
                  <a:pt x="1742" y="5923"/>
                  <a:pt x="1615" y="5670"/>
                </a:cubicBezTo>
                <a:lnTo>
                  <a:pt x="1520" y="5480"/>
                </a:lnTo>
                <a:lnTo>
                  <a:pt x="919" y="5448"/>
                </a:lnTo>
                <a:lnTo>
                  <a:pt x="792" y="4593"/>
                </a:lnTo>
                <a:lnTo>
                  <a:pt x="1330" y="4371"/>
                </a:lnTo>
                <a:lnTo>
                  <a:pt x="1362" y="4150"/>
                </a:lnTo>
                <a:cubicBezTo>
                  <a:pt x="1394" y="3865"/>
                  <a:pt x="1457" y="3580"/>
                  <a:pt x="1552" y="3326"/>
                </a:cubicBezTo>
                <a:lnTo>
                  <a:pt x="1647" y="3105"/>
                </a:lnTo>
                <a:lnTo>
                  <a:pt x="1235" y="2693"/>
                </a:lnTo>
                <a:lnTo>
                  <a:pt x="1742" y="1964"/>
                </a:lnTo>
                <a:lnTo>
                  <a:pt x="2280" y="2218"/>
                </a:lnTo>
                <a:lnTo>
                  <a:pt x="2439" y="2059"/>
                </a:lnTo>
                <a:cubicBezTo>
                  <a:pt x="2660" y="1869"/>
                  <a:pt x="2914" y="1743"/>
                  <a:pt x="3167" y="1616"/>
                </a:cubicBezTo>
                <a:lnTo>
                  <a:pt x="3357" y="1521"/>
                </a:lnTo>
                <a:lnTo>
                  <a:pt x="3389" y="919"/>
                </a:lnTo>
                <a:lnTo>
                  <a:pt x="4244" y="761"/>
                </a:lnTo>
                <a:close/>
                <a:moveTo>
                  <a:pt x="4687" y="1"/>
                </a:moveTo>
                <a:lnTo>
                  <a:pt x="2724" y="349"/>
                </a:lnTo>
                <a:lnTo>
                  <a:pt x="2692" y="1078"/>
                </a:lnTo>
                <a:cubicBezTo>
                  <a:pt x="2502" y="1173"/>
                  <a:pt x="2344" y="1268"/>
                  <a:pt x="2185" y="1394"/>
                </a:cubicBezTo>
                <a:lnTo>
                  <a:pt x="1489" y="1109"/>
                </a:lnTo>
                <a:lnTo>
                  <a:pt x="317" y="2724"/>
                </a:lnTo>
                <a:lnTo>
                  <a:pt x="824" y="3263"/>
                </a:lnTo>
                <a:cubicBezTo>
                  <a:pt x="760" y="3453"/>
                  <a:pt x="729" y="3675"/>
                  <a:pt x="697" y="3865"/>
                </a:cubicBezTo>
                <a:lnTo>
                  <a:pt x="0" y="4118"/>
                </a:lnTo>
                <a:lnTo>
                  <a:pt x="349" y="6113"/>
                </a:lnTo>
                <a:lnTo>
                  <a:pt x="1077" y="6145"/>
                </a:lnTo>
                <a:cubicBezTo>
                  <a:pt x="1172" y="6335"/>
                  <a:pt x="1267" y="6493"/>
                  <a:pt x="1394" y="6651"/>
                </a:cubicBezTo>
                <a:lnTo>
                  <a:pt x="1109" y="7348"/>
                </a:lnTo>
                <a:lnTo>
                  <a:pt x="2755" y="8488"/>
                </a:lnTo>
                <a:lnTo>
                  <a:pt x="3294" y="7982"/>
                </a:lnTo>
                <a:cubicBezTo>
                  <a:pt x="3484" y="8045"/>
                  <a:pt x="3674" y="8108"/>
                  <a:pt x="3864" y="8140"/>
                </a:cubicBezTo>
                <a:lnTo>
                  <a:pt x="4149" y="8837"/>
                </a:lnTo>
                <a:lnTo>
                  <a:pt x="6112" y="8488"/>
                </a:lnTo>
                <a:lnTo>
                  <a:pt x="6144" y="7760"/>
                </a:lnTo>
                <a:cubicBezTo>
                  <a:pt x="6334" y="7665"/>
                  <a:pt x="6492" y="7538"/>
                  <a:pt x="6651" y="7411"/>
                </a:cubicBezTo>
                <a:lnTo>
                  <a:pt x="7347" y="7728"/>
                </a:lnTo>
                <a:lnTo>
                  <a:pt x="8519" y="6081"/>
                </a:lnTo>
                <a:lnTo>
                  <a:pt x="8013" y="5543"/>
                </a:lnTo>
                <a:cubicBezTo>
                  <a:pt x="8076" y="5353"/>
                  <a:pt x="8108" y="5163"/>
                  <a:pt x="8139" y="4941"/>
                </a:cubicBezTo>
                <a:lnTo>
                  <a:pt x="8836" y="4688"/>
                </a:lnTo>
                <a:lnTo>
                  <a:pt x="8488" y="2693"/>
                </a:lnTo>
                <a:lnTo>
                  <a:pt x="7759" y="2693"/>
                </a:lnTo>
                <a:cubicBezTo>
                  <a:pt x="7664" y="2503"/>
                  <a:pt x="7569" y="2313"/>
                  <a:pt x="7442" y="2154"/>
                </a:cubicBezTo>
                <a:lnTo>
                  <a:pt x="7728" y="1489"/>
                </a:lnTo>
                <a:lnTo>
                  <a:pt x="6081" y="318"/>
                </a:lnTo>
                <a:lnTo>
                  <a:pt x="5542" y="824"/>
                </a:lnTo>
                <a:cubicBezTo>
                  <a:pt x="5352" y="761"/>
                  <a:pt x="5162" y="729"/>
                  <a:pt x="4972" y="698"/>
                </a:cubicBezTo>
                <a:lnTo>
                  <a:pt x="4687" y="1"/>
                </a:ln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g3432d7aa3fc_0_0"/>
          <p:cNvSpPr/>
          <p:nvPr/>
        </p:nvSpPr>
        <p:spPr>
          <a:xfrm>
            <a:off x="462121" y="5300373"/>
            <a:ext cx="87565" cy="130435"/>
          </a:xfrm>
          <a:custGeom>
            <a:avLst/>
            <a:gdLst/>
            <a:ahLst/>
            <a:cxnLst/>
            <a:rect l="l" t="t" r="r" b="b"/>
            <a:pathLst>
              <a:path w="2249" h="3516" extrusionOk="0">
                <a:moveTo>
                  <a:pt x="254" y="0"/>
                </a:moveTo>
                <a:cubicBezTo>
                  <a:pt x="254" y="0"/>
                  <a:pt x="634" y="633"/>
                  <a:pt x="317" y="1298"/>
                </a:cubicBezTo>
                <a:cubicBezTo>
                  <a:pt x="0" y="1932"/>
                  <a:pt x="0" y="2850"/>
                  <a:pt x="32" y="2945"/>
                </a:cubicBezTo>
                <a:cubicBezTo>
                  <a:pt x="64" y="3072"/>
                  <a:pt x="32" y="3167"/>
                  <a:pt x="95" y="3294"/>
                </a:cubicBezTo>
                <a:cubicBezTo>
                  <a:pt x="152" y="3351"/>
                  <a:pt x="255" y="3362"/>
                  <a:pt x="328" y="3362"/>
                </a:cubicBezTo>
                <a:cubicBezTo>
                  <a:pt x="377" y="3362"/>
                  <a:pt x="412" y="3357"/>
                  <a:pt x="412" y="3357"/>
                </a:cubicBezTo>
                <a:cubicBezTo>
                  <a:pt x="412" y="3357"/>
                  <a:pt x="507" y="3515"/>
                  <a:pt x="697" y="3515"/>
                </a:cubicBezTo>
                <a:cubicBezTo>
                  <a:pt x="824" y="3515"/>
                  <a:pt x="919" y="3452"/>
                  <a:pt x="919" y="3452"/>
                </a:cubicBezTo>
                <a:cubicBezTo>
                  <a:pt x="919" y="3452"/>
                  <a:pt x="980" y="3492"/>
                  <a:pt x="1117" y="3492"/>
                </a:cubicBezTo>
                <a:cubicBezTo>
                  <a:pt x="1152" y="3492"/>
                  <a:pt x="1191" y="3490"/>
                  <a:pt x="1236" y="3484"/>
                </a:cubicBezTo>
                <a:cubicBezTo>
                  <a:pt x="1331" y="3452"/>
                  <a:pt x="1426" y="3325"/>
                  <a:pt x="1426" y="3325"/>
                </a:cubicBezTo>
                <a:cubicBezTo>
                  <a:pt x="1426" y="3325"/>
                  <a:pt x="1460" y="3359"/>
                  <a:pt x="1535" y="3359"/>
                </a:cubicBezTo>
                <a:cubicBezTo>
                  <a:pt x="1585" y="3359"/>
                  <a:pt x="1654" y="3344"/>
                  <a:pt x="1742" y="3294"/>
                </a:cubicBezTo>
                <a:cubicBezTo>
                  <a:pt x="1837" y="3262"/>
                  <a:pt x="1837" y="3135"/>
                  <a:pt x="1837" y="3135"/>
                </a:cubicBezTo>
                <a:cubicBezTo>
                  <a:pt x="1837" y="3135"/>
                  <a:pt x="1948" y="3328"/>
                  <a:pt x="2065" y="3328"/>
                </a:cubicBezTo>
                <a:cubicBezTo>
                  <a:pt x="2074" y="3328"/>
                  <a:pt x="2082" y="3327"/>
                  <a:pt x="2091" y="3325"/>
                </a:cubicBezTo>
                <a:cubicBezTo>
                  <a:pt x="2217" y="3325"/>
                  <a:pt x="2154" y="3040"/>
                  <a:pt x="2122" y="2914"/>
                </a:cubicBezTo>
                <a:cubicBezTo>
                  <a:pt x="2091" y="2755"/>
                  <a:pt x="2249" y="2312"/>
                  <a:pt x="2249" y="2249"/>
                </a:cubicBezTo>
                <a:cubicBezTo>
                  <a:pt x="2249" y="2090"/>
                  <a:pt x="2027" y="1425"/>
                  <a:pt x="1964" y="1267"/>
                </a:cubicBezTo>
                <a:cubicBezTo>
                  <a:pt x="1901" y="1140"/>
                  <a:pt x="1774" y="855"/>
                  <a:pt x="1742" y="697"/>
                </a:cubicBezTo>
                <a:cubicBezTo>
                  <a:pt x="1742" y="475"/>
                  <a:pt x="1552" y="190"/>
                  <a:pt x="1552" y="190"/>
                </a:cubicBezTo>
                <a:lnTo>
                  <a:pt x="254" y="0"/>
                </a:ln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3432d7aa3fc_0_0"/>
          <p:cNvSpPr/>
          <p:nvPr/>
        </p:nvSpPr>
        <p:spPr>
          <a:xfrm>
            <a:off x="457175" y="5368410"/>
            <a:ext cx="77714" cy="62954"/>
          </a:xfrm>
          <a:custGeom>
            <a:avLst/>
            <a:gdLst/>
            <a:ahLst/>
            <a:cxnLst/>
            <a:rect l="l" t="t" r="r" b="b"/>
            <a:pathLst>
              <a:path w="1996" h="1697" extrusionOk="0">
                <a:moveTo>
                  <a:pt x="1331" y="1"/>
                </a:moveTo>
                <a:cubicBezTo>
                  <a:pt x="1109" y="1"/>
                  <a:pt x="1109" y="320"/>
                  <a:pt x="1109" y="320"/>
                </a:cubicBezTo>
                <a:cubicBezTo>
                  <a:pt x="1109" y="320"/>
                  <a:pt x="1082" y="126"/>
                  <a:pt x="872" y="126"/>
                </a:cubicBezTo>
                <a:cubicBezTo>
                  <a:pt x="857" y="126"/>
                  <a:pt x="841" y="127"/>
                  <a:pt x="824" y="130"/>
                </a:cubicBezTo>
                <a:cubicBezTo>
                  <a:pt x="571" y="193"/>
                  <a:pt x="634" y="478"/>
                  <a:pt x="634" y="478"/>
                </a:cubicBezTo>
                <a:cubicBezTo>
                  <a:pt x="634" y="478"/>
                  <a:pt x="528" y="341"/>
                  <a:pt x="410" y="341"/>
                </a:cubicBezTo>
                <a:cubicBezTo>
                  <a:pt x="358" y="341"/>
                  <a:pt x="303" y="368"/>
                  <a:pt x="254" y="446"/>
                </a:cubicBezTo>
                <a:cubicBezTo>
                  <a:pt x="1" y="921"/>
                  <a:pt x="254" y="1460"/>
                  <a:pt x="254" y="1460"/>
                </a:cubicBezTo>
                <a:cubicBezTo>
                  <a:pt x="254" y="1460"/>
                  <a:pt x="295" y="1541"/>
                  <a:pt x="424" y="1541"/>
                </a:cubicBezTo>
                <a:cubicBezTo>
                  <a:pt x="457" y="1541"/>
                  <a:pt x="495" y="1536"/>
                  <a:pt x="539" y="1523"/>
                </a:cubicBezTo>
                <a:cubicBezTo>
                  <a:pt x="539" y="1523"/>
                  <a:pt x="626" y="1697"/>
                  <a:pt x="813" y="1697"/>
                </a:cubicBezTo>
                <a:cubicBezTo>
                  <a:pt x="878" y="1697"/>
                  <a:pt x="956" y="1675"/>
                  <a:pt x="1046" y="1618"/>
                </a:cubicBezTo>
                <a:cubicBezTo>
                  <a:pt x="1046" y="1618"/>
                  <a:pt x="1159" y="1674"/>
                  <a:pt x="1282" y="1674"/>
                </a:cubicBezTo>
                <a:cubicBezTo>
                  <a:pt x="1385" y="1674"/>
                  <a:pt x="1495" y="1635"/>
                  <a:pt x="1553" y="1491"/>
                </a:cubicBezTo>
                <a:cubicBezTo>
                  <a:pt x="1553" y="1491"/>
                  <a:pt x="1628" y="1529"/>
                  <a:pt x="1717" y="1529"/>
                </a:cubicBezTo>
                <a:cubicBezTo>
                  <a:pt x="1828" y="1529"/>
                  <a:pt x="1961" y="1470"/>
                  <a:pt x="1996" y="1206"/>
                </a:cubicBezTo>
                <a:cubicBezTo>
                  <a:pt x="1996" y="1206"/>
                  <a:pt x="1996" y="383"/>
                  <a:pt x="1806" y="225"/>
                </a:cubicBezTo>
                <a:cubicBezTo>
                  <a:pt x="1755" y="181"/>
                  <a:pt x="1714" y="164"/>
                  <a:pt x="1681" y="164"/>
                </a:cubicBezTo>
                <a:cubicBezTo>
                  <a:pt x="1574" y="164"/>
                  <a:pt x="1554" y="341"/>
                  <a:pt x="1553" y="351"/>
                </a:cubicBezTo>
                <a:lnTo>
                  <a:pt x="1553" y="351"/>
                </a:lnTo>
                <a:cubicBezTo>
                  <a:pt x="1554" y="339"/>
                  <a:pt x="1579" y="65"/>
                  <a:pt x="1363" y="3"/>
                </a:cubicBezTo>
                <a:cubicBezTo>
                  <a:pt x="1352" y="1"/>
                  <a:pt x="1341" y="1"/>
                  <a:pt x="1331" y="1"/>
                </a:cubicBezTo>
                <a:close/>
              </a:path>
            </a:pathLst>
          </a:custGeom>
          <a:solidFill>
            <a:srgbClr val="DB9C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g3432d7aa3fc_0_0"/>
          <p:cNvSpPr/>
          <p:nvPr/>
        </p:nvSpPr>
        <p:spPr>
          <a:xfrm>
            <a:off x="464573" y="4800414"/>
            <a:ext cx="181320" cy="544628"/>
          </a:xfrm>
          <a:custGeom>
            <a:avLst/>
            <a:gdLst/>
            <a:ahLst/>
            <a:cxnLst/>
            <a:rect l="l" t="t" r="r" b="b"/>
            <a:pathLst>
              <a:path w="4657" h="14681" extrusionOk="0">
                <a:moveTo>
                  <a:pt x="3076" y="1"/>
                </a:moveTo>
                <a:cubicBezTo>
                  <a:pt x="2977" y="1"/>
                  <a:pt x="2874" y="26"/>
                  <a:pt x="2756" y="81"/>
                </a:cubicBezTo>
                <a:cubicBezTo>
                  <a:pt x="2186" y="334"/>
                  <a:pt x="254" y="7523"/>
                  <a:pt x="222" y="7872"/>
                </a:cubicBezTo>
                <a:cubicBezTo>
                  <a:pt x="222" y="8220"/>
                  <a:pt x="1" y="14680"/>
                  <a:pt x="1" y="14680"/>
                </a:cubicBezTo>
                <a:cubicBezTo>
                  <a:pt x="1" y="14680"/>
                  <a:pt x="1774" y="14395"/>
                  <a:pt x="1838" y="14174"/>
                </a:cubicBezTo>
                <a:cubicBezTo>
                  <a:pt x="1901" y="13984"/>
                  <a:pt x="2249" y="8822"/>
                  <a:pt x="2408" y="8283"/>
                </a:cubicBezTo>
                <a:cubicBezTo>
                  <a:pt x="2883" y="6573"/>
                  <a:pt x="4276" y="1918"/>
                  <a:pt x="4276" y="1918"/>
                </a:cubicBezTo>
                <a:cubicBezTo>
                  <a:pt x="4276" y="1918"/>
                  <a:pt x="4656" y="1000"/>
                  <a:pt x="3928" y="429"/>
                </a:cubicBezTo>
                <a:cubicBezTo>
                  <a:pt x="3544" y="159"/>
                  <a:pt x="3322" y="1"/>
                  <a:pt x="3076"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g3432d7aa3fc_0_0"/>
          <p:cNvSpPr/>
          <p:nvPr/>
        </p:nvSpPr>
        <p:spPr>
          <a:xfrm>
            <a:off x="1161272" y="4550824"/>
            <a:ext cx="130744" cy="86957"/>
          </a:xfrm>
          <a:custGeom>
            <a:avLst/>
            <a:gdLst/>
            <a:ahLst/>
            <a:cxnLst/>
            <a:rect l="l" t="t" r="r" b="b"/>
            <a:pathLst>
              <a:path w="3358" h="2344" extrusionOk="0">
                <a:moveTo>
                  <a:pt x="3199" y="0"/>
                </a:moveTo>
                <a:lnTo>
                  <a:pt x="1" y="2090"/>
                </a:lnTo>
                <a:lnTo>
                  <a:pt x="159" y="2344"/>
                </a:lnTo>
                <a:lnTo>
                  <a:pt x="3358" y="254"/>
                </a:lnTo>
                <a:lnTo>
                  <a:pt x="3199"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g3432d7aa3fc_0_0"/>
          <p:cNvSpPr/>
          <p:nvPr/>
        </p:nvSpPr>
        <p:spPr>
          <a:xfrm>
            <a:off x="1214305" y="4560098"/>
            <a:ext cx="91303" cy="95303"/>
          </a:xfrm>
          <a:custGeom>
            <a:avLst/>
            <a:gdLst/>
            <a:ahLst/>
            <a:cxnLst/>
            <a:rect l="l" t="t" r="r" b="b"/>
            <a:pathLst>
              <a:path w="2345" h="2569" extrusionOk="0">
                <a:moveTo>
                  <a:pt x="1148" y="0"/>
                </a:moveTo>
                <a:cubicBezTo>
                  <a:pt x="1040" y="0"/>
                  <a:pt x="822" y="164"/>
                  <a:pt x="792" y="194"/>
                </a:cubicBezTo>
                <a:cubicBezTo>
                  <a:pt x="729" y="257"/>
                  <a:pt x="571" y="289"/>
                  <a:pt x="444" y="415"/>
                </a:cubicBezTo>
                <a:cubicBezTo>
                  <a:pt x="444" y="415"/>
                  <a:pt x="412" y="447"/>
                  <a:pt x="412" y="447"/>
                </a:cubicBezTo>
                <a:cubicBezTo>
                  <a:pt x="286" y="605"/>
                  <a:pt x="1" y="1904"/>
                  <a:pt x="1" y="1904"/>
                </a:cubicBezTo>
                <a:lnTo>
                  <a:pt x="507" y="2157"/>
                </a:lnTo>
                <a:lnTo>
                  <a:pt x="1014" y="2569"/>
                </a:lnTo>
                <a:cubicBezTo>
                  <a:pt x="1014" y="2569"/>
                  <a:pt x="1616" y="2094"/>
                  <a:pt x="1774" y="1935"/>
                </a:cubicBezTo>
                <a:cubicBezTo>
                  <a:pt x="1932" y="1777"/>
                  <a:pt x="1996" y="1587"/>
                  <a:pt x="2027" y="1524"/>
                </a:cubicBezTo>
                <a:cubicBezTo>
                  <a:pt x="2059" y="1492"/>
                  <a:pt x="2059" y="1460"/>
                  <a:pt x="2091" y="1429"/>
                </a:cubicBezTo>
                <a:cubicBezTo>
                  <a:pt x="2154" y="1334"/>
                  <a:pt x="2249" y="1207"/>
                  <a:pt x="2249" y="1207"/>
                </a:cubicBezTo>
                <a:cubicBezTo>
                  <a:pt x="2312" y="1144"/>
                  <a:pt x="2344" y="985"/>
                  <a:pt x="2344" y="985"/>
                </a:cubicBezTo>
                <a:cubicBezTo>
                  <a:pt x="2344" y="827"/>
                  <a:pt x="2091" y="732"/>
                  <a:pt x="2091" y="732"/>
                </a:cubicBezTo>
                <a:cubicBezTo>
                  <a:pt x="2027" y="510"/>
                  <a:pt x="1774" y="415"/>
                  <a:pt x="1774" y="415"/>
                </a:cubicBezTo>
                <a:cubicBezTo>
                  <a:pt x="1679" y="289"/>
                  <a:pt x="1426" y="194"/>
                  <a:pt x="1426" y="194"/>
                </a:cubicBezTo>
                <a:cubicBezTo>
                  <a:pt x="1394" y="99"/>
                  <a:pt x="1331" y="35"/>
                  <a:pt x="1172" y="4"/>
                </a:cubicBezTo>
                <a:cubicBezTo>
                  <a:pt x="1165" y="1"/>
                  <a:pt x="1157" y="0"/>
                  <a:pt x="1148"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g3432d7aa3fc_0_0"/>
          <p:cNvSpPr/>
          <p:nvPr/>
        </p:nvSpPr>
        <p:spPr>
          <a:xfrm>
            <a:off x="521304" y="6047400"/>
            <a:ext cx="65411" cy="43404"/>
          </a:xfrm>
          <a:custGeom>
            <a:avLst/>
            <a:gdLst/>
            <a:ahLst/>
            <a:cxnLst/>
            <a:rect l="l" t="t" r="r" b="b"/>
            <a:pathLst>
              <a:path w="1680" h="1170" extrusionOk="0">
                <a:moveTo>
                  <a:pt x="393" y="1"/>
                </a:moveTo>
                <a:cubicBezTo>
                  <a:pt x="166" y="1"/>
                  <a:pt x="1" y="4"/>
                  <a:pt x="1" y="4"/>
                </a:cubicBezTo>
                <a:lnTo>
                  <a:pt x="127" y="1050"/>
                </a:lnTo>
                <a:cubicBezTo>
                  <a:pt x="127" y="1050"/>
                  <a:pt x="884" y="1170"/>
                  <a:pt x="1282" y="1170"/>
                </a:cubicBezTo>
                <a:cubicBezTo>
                  <a:pt x="1424" y="1170"/>
                  <a:pt x="1521" y="1155"/>
                  <a:pt x="1521" y="1113"/>
                </a:cubicBezTo>
                <a:cubicBezTo>
                  <a:pt x="1552" y="986"/>
                  <a:pt x="1679" y="99"/>
                  <a:pt x="1679" y="99"/>
                </a:cubicBezTo>
                <a:cubicBezTo>
                  <a:pt x="1552" y="15"/>
                  <a:pt x="849" y="1"/>
                  <a:pt x="393"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g3432d7aa3fc_0_0"/>
          <p:cNvSpPr/>
          <p:nvPr/>
        </p:nvSpPr>
        <p:spPr>
          <a:xfrm>
            <a:off x="507754" y="6082791"/>
            <a:ext cx="186654" cy="85658"/>
          </a:xfrm>
          <a:custGeom>
            <a:avLst/>
            <a:gdLst/>
            <a:ahLst/>
            <a:cxnLst/>
            <a:rect l="l" t="t" r="r" b="b"/>
            <a:pathLst>
              <a:path w="4794" h="2309" extrusionOk="0">
                <a:moveTo>
                  <a:pt x="444" y="1"/>
                </a:moveTo>
                <a:cubicBezTo>
                  <a:pt x="444" y="1"/>
                  <a:pt x="0" y="1837"/>
                  <a:pt x="190" y="2122"/>
                </a:cubicBezTo>
                <a:cubicBezTo>
                  <a:pt x="291" y="2273"/>
                  <a:pt x="578" y="2309"/>
                  <a:pt x="1089" y="2309"/>
                </a:cubicBezTo>
                <a:cubicBezTo>
                  <a:pt x="1543" y="2309"/>
                  <a:pt x="2174" y="2281"/>
                  <a:pt x="3009" y="2281"/>
                </a:cubicBezTo>
                <a:cubicBezTo>
                  <a:pt x="3046" y="2281"/>
                  <a:pt x="3081" y="2282"/>
                  <a:pt x="3116" y="2282"/>
                </a:cubicBezTo>
                <a:cubicBezTo>
                  <a:pt x="4793" y="2282"/>
                  <a:pt x="4303" y="1549"/>
                  <a:pt x="4117" y="1394"/>
                </a:cubicBezTo>
                <a:cubicBezTo>
                  <a:pt x="3864" y="1141"/>
                  <a:pt x="3199" y="1046"/>
                  <a:pt x="2787" y="824"/>
                </a:cubicBezTo>
                <a:cubicBezTo>
                  <a:pt x="2344" y="602"/>
                  <a:pt x="1900" y="64"/>
                  <a:pt x="1900" y="64"/>
                </a:cubicBezTo>
                <a:cubicBezTo>
                  <a:pt x="1666" y="86"/>
                  <a:pt x="1463" y="94"/>
                  <a:pt x="1288" y="94"/>
                </a:cubicBezTo>
                <a:cubicBezTo>
                  <a:pt x="706"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g3432d7aa3fc_0_0"/>
          <p:cNvSpPr/>
          <p:nvPr/>
        </p:nvSpPr>
        <p:spPr>
          <a:xfrm>
            <a:off x="912192" y="6047400"/>
            <a:ext cx="65411" cy="43404"/>
          </a:xfrm>
          <a:custGeom>
            <a:avLst/>
            <a:gdLst/>
            <a:ahLst/>
            <a:cxnLst/>
            <a:rect l="l" t="t" r="r" b="b"/>
            <a:pathLst>
              <a:path w="1680" h="1170" extrusionOk="0">
                <a:moveTo>
                  <a:pt x="401" y="1"/>
                </a:moveTo>
                <a:cubicBezTo>
                  <a:pt x="170" y="1"/>
                  <a:pt x="1" y="4"/>
                  <a:pt x="1" y="4"/>
                </a:cubicBezTo>
                <a:lnTo>
                  <a:pt x="127" y="1050"/>
                </a:lnTo>
                <a:cubicBezTo>
                  <a:pt x="127" y="1050"/>
                  <a:pt x="884" y="1170"/>
                  <a:pt x="1295" y="1170"/>
                </a:cubicBezTo>
                <a:cubicBezTo>
                  <a:pt x="1441" y="1170"/>
                  <a:pt x="1544" y="1155"/>
                  <a:pt x="1552" y="1113"/>
                </a:cubicBezTo>
                <a:cubicBezTo>
                  <a:pt x="1552" y="986"/>
                  <a:pt x="1679" y="99"/>
                  <a:pt x="1679" y="99"/>
                </a:cubicBezTo>
                <a:cubicBezTo>
                  <a:pt x="1574" y="15"/>
                  <a:pt x="863" y="1"/>
                  <a:pt x="401" y="1"/>
                </a:cubicBezTo>
                <a:close/>
              </a:path>
            </a:pathLst>
          </a:custGeom>
          <a:solidFill>
            <a:srgbClr val="4247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3432d7aa3fc_0_0"/>
          <p:cNvSpPr/>
          <p:nvPr/>
        </p:nvSpPr>
        <p:spPr>
          <a:xfrm>
            <a:off x="898642" y="6082791"/>
            <a:ext cx="214765" cy="85213"/>
          </a:xfrm>
          <a:custGeom>
            <a:avLst/>
            <a:gdLst/>
            <a:ahLst/>
            <a:cxnLst/>
            <a:rect l="l" t="t" r="r" b="b"/>
            <a:pathLst>
              <a:path w="5516" h="2297" extrusionOk="0">
                <a:moveTo>
                  <a:pt x="444" y="1"/>
                </a:moveTo>
                <a:cubicBezTo>
                  <a:pt x="444" y="1"/>
                  <a:pt x="0" y="1837"/>
                  <a:pt x="190" y="2122"/>
                </a:cubicBezTo>
                <a:cubicBezTo>
                  <a:pt x="285" y="2265"/>
                  <a:pt x="547" y="2297"/>
                  <a:pt x="1006" y="2297"/>
                </a:cubicBezTo>
                <a:cubicBezTo>
                  <a:pt x="1373" y="2297"/>
                  <a:pt x="1867" y="2276"/>
                  <a:pt x="2504" y="2276"/>
                </a:cubicBezTo>
                <a:cubicBezTo>
                  <a:pt x="2663" y="2276"/>
                  <a:pt x="2832" y="2278"/>
                  <a:pt x="3009" y="2281"/>
                </a:cubicBezTo>
                <a:cubicBezTo>
                  <a:pt x="3118" y="2283"/>
                  <a:pt x="3223" y="2285"/>
                  <a:pt x="3322" y="2285"/>
                </a:cubicBezTo>
                <a:cubicBezTo>
                  <a:pt x="5515" y="2285"/>
                  <a:pt x="5217" y="1640"/>
                  <a:pt x="5036" y="1489"/>
                </a:cubicBezTo>
                <a:cubicBezTo>
                  <a:pt x="4782" y="1236"/>
                  <a:pt x="3199" y="1046"/>
                  <a:pt x="2787" y="824"/>
                </a:cubicBezTo>
                <a:cubicBezTo>
                  <a:pt x="2344" y="602"/>
                  <a:pt x="1900" y="64"/>
                  <a:pt x="1900" y="64"/>
                </a:cubicBezTo>
                <a:cubicBezTo>
                  <a:pt x="1659" y="86"/>
                  <a:pt x="1452" y="94"/>
                  <a:pt x="1275" y="94"/>
                </a:cubicBezTo>
                <a:cubicBezTo>
                  <a:pt x="687" y="94"/>
                  <a:pt x="444" y="1"/>
                  <a:pt x="444"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g3432d7aa3fc_0_0"/>
          <p:cNvSpPr/>
          <p:nvPr/>
        </p:nvSpPr>
        <p:spPr>
          <a:xfrm>
            <a:off x="511454" y="5208705"/>
            <a:ext cx="247860" cy="870604"/>
          </a:xfrm>
          <a:custGeom>
            <a:avLst/>
            <a:gdLst/>
            <a:ahLst/>
            <a:cxnLst/>
            <a:rect l="l" t="t" r="r" b="b"/>
            <a:pathLst>
              <a:path w="6366" h="23468" extrusionOk="0">
                <a:moveTo>
                  <a:pt x="3104" y="1"/>
                </a:moveTo>
                <a:cubicBezTo>
                  <a:pt x="3104" y="1"/>
                  <a:pt x="1774" y="2091"/>
                  <a:pt x="1869" y="3959"/>
                </a:cubicBezTo>
                <a:cubicBezTo>
                  <a:pt x="1964" y="5860"/>
                  <a:pt x="1394" y="7918"/>
                  <a:pt x="1204" y="9913"/>
                </a:cubicBezTo>
                <a:cubicBezTo>
                  <a:pt x="982" y="12098"/>
                  <a:pt x="64" y="17324"/>
                  <a:pt x="32" y="18496"/>
                </a:cubicBezTo>
                <a:cubicBezTo>
                  <a:pt x="0" y="19667"/>
                  <a:pt x="190" y="23436"/>
                  <a:pt x="190" y="23436"/>
                </a:cubicBezTo>
                <a:lnTo>
                  <a:pt x="1995" y="23468"/>
                </a:lnTo>
                <a:cubicBezTo>
                  <a:pt x="1995" y="23468"/>
                  <a:pt x="3515" y="14347"/>
                  <a:pt x="3895" y="13428"/>
                </a:cubicBezTo>
                <a:cubicBezTo>
                  <a:pt x="4276" y="12510"/>
                  <a:pt x="6239" y="5860"/>
                  <a:pt x="6302" y="5131"/>
                </a:cubicBezTo>
                <a:cubicBezTo>
                  <a:pt x="6366" y="4371"/>
                  <a:pt x="3104" y="1"/>
                  <a:pt x="3104"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g3432d7aa3fc_0_0"/>
          <p:cNvSpPr/>
          <p:nvPr/>
        </p:nvSpPr>
        <p:spPr>
          <a:xfrm>
            <a:off x="606382" y="5195017"/>
            <a:ext cx="381057" cy="884293"/>
          </a:xfrm>
          <a:custGeom>
            <a:avLst/>
            <a:gdLst/>
            <a:ahLst/>
            <a:cxnLst/>
            <a:rect l="l" t="t" r="r" b="b"/>
            <a:pathLst>
              <a:path w="9787" h="23837" extrusionOk="0">
                <a:moveTo>
                  <a:pt x="4218" y="1"/>
                </a:moveTo>
                <a:cubicBezTo>
                  <a:pt x="2182" y="1"/>
                  <a:pt x="1" y="243"/>
                  <a:pt x="1" y="243"/>
                </a:cubicBezTo>
                <a:cubicBezTo>
                  <a:pt x="539" y="3917"/>
                  <a:pt x="2566" y="3980"/>
                  <a:pt x="3453" y="5975"/>
                </a:cubicBezTo>
                <a:cubicBezTo>
                  <a:pt x="4339" y="7939"/>
                  <a:pt x="5701" y="11486"/>
                  <a:pt x="5701" y="14494"/>
                </a:cubicBezTo>
                <a:cubicBezTo>
                  <a:pt x="5701" y="17503"/>
                  <a:pt x="7475" y="23837"/>
                  <a:pt x="7475" y="23837"/>
                </a:cubicBezTo>
                <a:lnTo>
                  <a:pt x="9786" y="23837"/>
                </a:lnTo>
                <a:cubicBezTo>
                  <a:pt x="9596" y="22760"/>
                  <a:pt x="9058" y="14019"/>
                  <a:pt x="8995" y="13322"/>
                </a:cubicBezTo>
                <a:cubicBezTo>
                  <a:pt x="8931" y="12594"/>
                  <a:pt x="8836" y="8129"/>
                  <a:pt x="8710" y="6989"/>
                </a:cubicBezTo>
                <a:cubicBezTo>
                  <a:pt x="8583" y="5817"/>
                  <a:pt x="7601" y="655"/>
                  <a:pt x="7601" y="655"/>
                </a:cubicBezTo>
                <a:cubicBezTo>
                  <a:pt x="7270" y="145"/>
                  <a:pt x="5787" y="1"/>
                  <a:pt x="4218" y="1"/>
                </a:cubicBezTo>
                <a:close/>
              </a:path>
            </a:pathLst>
          </a:custGeom>
          <a:solidFill>
            <a:srgbClr val="181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3432d7aa3fc_0_0"/>
          <p:cNvSpPr/>
          <p:nvPr/>
        </p:nvSpPr>
        <p:spPr>
          <a:xfrm>
            <a:off x="672963" y="4549489"/>
            <a:ext cx="176376" cy="199622"/>
          </a:xfrm>
          <a:custGeom>
            <a:avLst/>
            <a:gdLst/>
            <a:ahLst/>
            <a:cxnLst/>
            <a:rect l="l" t="t" r="r" b="b"/>
            <a:pathLst>
              <a:path w="4530" h="5381" extrusionOk="0">
                <a:moveTo>
                  <a:pt x="2108" y="1"/>
                </a:moveTo>
                <a:cubicBezTo>
                  <a:pt x="1574" y="1"/>
                  <a:pt x="1141" y="163"/>
                  <a:pt x="1141" y="163"/>
                </a:cubicBezTo>
                <a:cubicBezTo>
                  <a:pt x="666" y="416"/>
                  <a:pt x="64" y="860"/>
                  <a:pt x="33" y="1651"/>
                </a:cubicBezTo>
                <a:cubicBezTo>
                  <a:pt x="1" y="2475"/>
                  <a:pt x="413" y="3678"/>
                  <a:pt x="888" y="4533"/>
                </a:cubicBezTo>
                <a:cubicBezTo>
                  <a:pt x="1193" y="5123"/>
                  <a:pt x="1920" y="5381"/>
                  <a:pt x="2643" y="5381"/>
                </a:cubicBezTo>
                <a:cubicBezTo>
                  <a:pt x="2969" y="5381"/>
                  <a:pt x="3294" y="5328"/>
                  <a:pt x="3579" y="5230"/>
                </a:cubicBezTo>
                <a:cubicBezTo>
                  <a:pt x="4466" y="4882"/>
                  <a:pt x="4530" y="2190"/>
                  <a:pt x="3706" y="860"/>
                </a:cubicBezTo>
                <a:cubicBezTo>
                  <a:pt x="3306" y="171"/>
                  <a:pt x="2654" y="1"/>
                  <a:pt x="2108"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3432d7aa3fc_0_0"/>
          <p:cNvSpPr/>
          <p:nvPr/>
        </p:nvSpPr>
        <p:spPr>
          <a:xfrm>
            <a:off x="692549" y="4683001"/>
            <a:ext cx="118557" cy="98123"/>
          </a:xfrm>
          <a:custGeom>
            <a:avLst/>
            <a:gdLst/>
            <a:ahLst/>
            <a:cxnLst/>
            <a:rect l="l" t="t" r="r" b="b"/>
            <a:pathLst>
              <a:path w="3045" h="2645" extrusionOk="0">
                <a:moveTo>
                  <a:pt x="165" y="0"/>
                </a:moveTo>
                <a:cubicBezTo>
                  <a:pt x="46" y="0"/>
                  <a:pt x="1" y="79"/>
                  <a:pt x="68" y="269"/>
                </a:cubicBezTo>
                <a:cubicBezTo>
                  <a:pt x="448" y="1346"/>
                  <a:pt x="638" y="2644"/>
                  <a:pt x="638" y="2644"/>
                </a:cubicBezTo>
                <a:cubicBezTo>
                  <a:pt x="638" y="2644"/>
                  <a:pt x="3045" y="2644"/>
                  <a:pt x="2918" y="2391"/>
                </a:cubicBezTo>
                <a:cubicBezTo>
                  <a:pt x="2791" y="2169"/>
                  <a:pt x="2886" y="1694"/>
                  <a:pt x="2886" y="1694"/>
                </a:cubicBezTo>
                <a:cubicBezTo>
                  <a:pt x="2886" y="1694"/>
                  <a:pt x="720" y="0"/>
                  <a:pt x="16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g3432d7aa3fc_0_0"/>
          <p:cNvSpPr/>
          <p:nvPr/>
        </p:nvSpPr>
        <p:spPr>
          <a:xfrm>
            <a:off x="665565" y="4541623"/>
            <a:ext cx="181515" cy="159148"/>
          </a:xfrm>
          <a:custGeom>
            <a:avLst/>
            <a:gdLst/>
            <a:ahLst/>
            <a:cxnLst/>
            <a:rect l="l" t="t" r="r" b="b"/>
            <a:pathLst>
              <a:path w="4662" h="4290" extrusionOk="0">
                <a:moveTo>
                  <a:pt x="2518" y="1"/>
                </a:moveTo>
                <a:cubicBezTo>
                  <a:pt x="2264" y="1"/>
                  <a:pt x="1985" y="47"/>
                  <a:pt x="1679" y="153"/>
                </a:cubicBezTo>
                <a:cubicBezTo>
                  <a:pt x="1679" y="153"/>
                  <a:pt x="1" y="628"/>
                  <a:pt x="64" y="1578"/>
                </a:cubicBezTo>
                <a:cubicBezTo>
                  <a:pt x="128" y="2528"/>
                  <a:pt x="381" y="3605"/>
                  <a:pt x="761" y="4080"/>
                </a:cubicBezTo>
                <a:cubicBezTo>
                  <a:pt x="761" y="4080"/>
                  <a:pt x="877" y="4290"/>
                  <a:pt x="1349" y="4290"/>
                </a:cubicBezTo>
                <a:cubicBezTo>
                  <a:pt x="1428" y="4290"/>
                  <a:pt x="1516" y="4284"/>
                  <a:pt x="1616" y="4270"/>
                </a:cubicBezTo>
                <a:cubicBezTo>
                  <a:pt x="2281" y="4144"/>
                  <a:pt x="3104" y="3257"/>
                  <a:pt x="3389" y="3162"/>
                </a:cubicBezTo>
                <a:cubicBezTo>
                  <a:pt x="3674" y="3035"/>
                  <a:pt x="3674" y="2877"/>
                  <a:pt x="3674" y="2877"/>
                </a:cubicBezTo>
                <a:lnTo>
                  <a:pt x="3864" y="3130"/>
                </a:lnTo>
                <a:lnTo>
                  <a:pt x="4149" y="3162"/>
                </a:lnTo>
                <a:cubicBezTo>
                  <a:pt x="4149" y="3162"/>
                  <a:pt x="3896" y="2370"/>
                  <a:pt x="4308" y="2022"/>
                </a:cubicBezTo>
                <a:cubicBezTo>
                  <a:pt x="4662" y="1749"/>
                  <a:pt x="4079" y="1"/>
                  <a:pt x="2518" y="1"/>
                </a:cubicBez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3432d7aa3fc_0_0"/>
          <p:cNvSpPr/>
          <p:nvPr/>
        </p:nvSpPr>
        <p:spPr>
          <a:xfrm>
            <a:off x="706255" y="4746030"/>
            <a:ext cx="106098" cy="26933"/>
          </a:xfrm>
          <a:custGeom>
            <a:avLst/>
            <a:gdLst/>
            <a:ahLst/>
            <a:cxnLst/>
            <a:rect l="l" t="t" r="r" b="b"/>
            <a:pathLst>
              <a:path w="2725" h="726" extrusionOk="0">
                <a:moveTo>
                  <a:pt x="325" y="1"/>
                </a:moveTo>
                <a:cubicBezTo>
                  <a:pt x="167" y="1"/>
                  <a:pt x="50" y="9"/>
                  <a:pt x="1" y="27"/>
                </a:cubicBezTo>
                <a:lnTo>
                  <a:pt x="1" y="565"/>
                </a:lnTo>
                <a:cubicBezTo>
                  <a:pt x="1" y="565"/>
                  <a:pt x="268" y="726"/>
                  <a:pt x="1350" y="726"/>
                </a:cubicBezTo>
                <a:cubicBezTo>
                  <a:pt x="1711" y="726"/>
                  <a:pt x="2162" y="708"/>
                  <a:pt x="2724" y="660"/>
                </a:cubicBezTo>
                <a:cubicBezTo>
                  <a:pt x="2724" y="660"/>
                  <a:pt x="2693" y="217"/>
                  <a:pt x="2503" y="185"/>
                </a:cubicBezTo>
                <a:cubicBezTo>
                  <a:pt x="2350" y="134"/>
                  <a:pt x="982" y="1"/>
                  <a:pt x="325" y="1"/>
                </a:cubicBezTo>
                <a:close/>
              </a:path>
            </a:pathLst>
          </a:custGeom>
          <a:solidFill>
            <a:srgbClr val="E2D2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3432d7aa3fc_0_0"/>
          <p:cNvSpPr/>
          <p:nvPr/>
        </p:nvSpPr>
        <p:spPr>
          <a:xfrm>
            <a:off x="777937" y="4622792"/>
            <a:ext cx="33173" cy="49117"/>
          </a:xfrm>
          <a:custGeom>
            <a:avLst/>
            <a:gdLst/>
            <a:ahLst/>
            <a:cxnLst/>
            <a:rect l="l" t="t" r="r" b="b"/>
            <a:pathLst>
              <a:path w="852" h="1324" extrusionOk="0">
                <a:moveTo>
                  <a:pt x="372" y="0"/>
                </a:moveTo>
                <a:cubicBezTo>
                  <a:pt x="287" y="0"/>
                  <a:pt x="207" y="57"/>
                  <a:pt x="155" y="214"/>
                </a:cubicBezTo>
                <a:cubicBezTo>
                  <a:pt x="1" y="708"/>
                  <a:pt x="359" y="1323"/>
                  <a:pt x="582" y="1323"/>
                </a:cubicBezTo>
                <a:cubicBezTo>
                  <a:pt x="588" y="1323"/>
                  <a:pt x="593" y="1323"/>
                  <a:pt x="598" y="1322"/>
                </a:cubicBezTo>
                <a:cubicBezTo>
                  <a:pt x="820" y="1259"/>
                  <a:pt x="852" y="752"/>
                  <a:pt x="757" y="340"/>
                </a:cubicBezTo>
                <a:cubicBezTo>
                  <a:pt x="736" y="234"/>
                  <a:pt x="544" y="0"/>
                  <a:pt x="37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3432d7aa3fc_0_0"/>
          <p:cNvSpPr/>
          <p:nvPr/>
        </p:nvSpPr>
        <p:spPr>
          <a:xfrm>
            <a:off x="558294" y="4622459"/>
            <a:ext cx="717689" cy="793033"/>
          </a:xfrm>
          <a:custGeom>
            <a:avLst/>
            <a:gdLst/>
            <a:ahLst/>
            <a:cxnLst/>
            <a:rect l="l" t="t" r="r" b="b"/>
            <a:pathLst>
              <a:path w="18433" h="21377" extrusionOk="0">
                <a:moveTo>
                  <a:pt x="16877" y="1"/>
                </a:moveTo>
                <a:cubicBezTo>
                  <a:pt x="16730" y="1"/>
                  <a:pt x="15229" y="2033"/>
                  <a:pt x="14632" y="2661"/>
                </a:cubicBezTo>
                <a:cubicBezTo>
                  <a:pt x="14347" y="2978"/>
                  <a:pt x="13238" y="3770"/>
                  <a:pt x="13238" y="3770"/>
                </a:cubicBezTo>
                <a:cubicBezTo>
                  <a:pt x="13238" y="3770"/>
                  <a:pt x="10848" y="4689"/>
                  <a:pt x="9926" y="4689"/>
                </a:cubicBezTo>
                <a:cubicBezTo>
                  <a:pt x="9911" y="4689"/>
                  <a:pt x="9896" y="4689"/>
                  <a:pt x="9881" y="4688"/>
                </a:cubicBezTo>
                <a:cubicBezTo>
                  <a:pt x="8488" y="4498"/>
                  <a:pt x="6524" y="3991"/>
                  <a:pt x="6524" y="3991"/>
                </a:cubicBezTo>
                <a:lnTo>
                  <a:pt x="3801" y="3896"/>
                </a:lnTo>
                <a:cubicBezTo>
                  <a:pt x="3801" y="3896"/>
                  <a:pt x="1331" y="4435"/>
                  <a:pt x="349" y="4878"/>
                </a:cubicBezTo>
                <a:cubicBezTo>
                  <a:pt x="254" y="4910"/>
                  <a:pt x="254" y="7095"/>
                  <a:pt x="1" y="7665"/>
                </a:cubicBezTo>
                <a:lnTo>
                  <a:pt x="792" y="9375"/>
                </a:lnTo>
                <a:cubicBezTo>
                  <a:pt x="792" y="9375"/>
                  <a:pt x="1267" y="12764"/>
                  <a:pt x="1362" y="14284"/>
                </a:cubicBezTo>
                <a:cubicBezTo>
                  <a:pt x="1426" y="14980"/>
                  <a:pt x="412" y="20776"/>
                  <a:pt x="412" y="20776"/>
                </a:cubicBezTo>
                <a:cubicBezTo>
                  <a:pt x="412" y="20776"/>
                  <a:pt x="1489" y="21093"/>
                  <a:pt x="3326" y="21314"/>
                </a:cubicBezTo>
                <a:cubicBezTo>
                  <a:pt x="3756" y="21358"/>
                  <a:pt x="4331" y="21377"/>
                  <a:pt x="4962" y="21377"/>
                </a:cubicBezTo>
                <a:cubicBezTo>
                  <a:pt x="7076" y="21377"/>
                  <a:pt x="9818" y="21168"/>
                  <a:pt x="9818" y="20998"/>
                </a:cubicBezTo>
                <a:cubicBezTo>
                  <a:pt x="9850" y="20776"/>
                  <a:pt x="8931" y="12859"/>
                  <a:pt x="8900" y="12479"/>
                </a:cubicBezTo>
                <a:cubicBezTo>
                  <a:pt x="8836" y="11845"/>
                  <a:pt x="9121" y="8488"/>
                  <a:pt x="9121" y="8488"/>
                </a:cubicBezTo>
                <a:cubicBezTo>
                  <a:pt x="9533" y="8172"/>
                  <a:pt x="13302" y="6430"/>
                  <a:pt x="14315" y="5511"/>
                </a:cubicBezTo>
                <a:cubicBezTo>
                  <a:pt x="14600" y="5290"/>
                  <a:pt x="15740" y="4150"/>
                  <a:pt x="16057" y="3770"/>
                </a:cubicBezTo>
                <a:cubicBezTo>
                  <a:pt x="17229" y="2408"/>
                  <a:pt x="18179" y="1205"/>
                  <a:pt x="18305" y="951"/>
                </a:cubicBezTo>
                <a:cubicBezTo>
                  <a:pt x="18432" y="824"/>
                  <a:pt x="17007" y="33"/>
                  <a:pt x="16880" y="1"/>
                </a:cubicBezTo>
                <a:cubicBezTo>
                  <a:pt x="16879" y="1"/>
                  <a:pt x="16878" y="1"/>
                  <a:pt x="16877"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3432d7aa3fc_0_0"/>
          <p:cNvSpPr/>
          <p:nvPr/>
        </p:nvSpPr>
        <p:spPr>
          <a:xfrm>
            <a:off x="610081" y="4561397"/>
            <a:ext cx="87604" cy="131622"/>
          </a:xfrm>
          <a:custGeom>
            <a:avLst/>
            <a:gdLst/>
            <a:ahLst/>
            <a:cxnLst/>
            <a:rect l="l" t="t" r="r" b="b"/>
            <a:pathLst>
              <a:path w="2250" h="3548" extrusionOk="0">
                <a:moveTo>
                  <a:pt x="2249" y="0"/>
                </a:moveTo>
                <a:cubicBezTo>
                  <a:pt x="2249" y="0"/>
                  <a:pt x="1" y="190"/>
                  <a:pt x="2186" y="3547"/>
                </a:cubicBezTo>
                <a:lnTo>
                  <a:pt x="2249" y="0"/>
                </a:lnTo>
                <a:close/>
              </a:path>
            </a:pathLst>
          </a:custGeom>
          <a:solidFill>
            <a:srgbClr val="D88A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3432d7aa3fc_0_0"/>
          <p:cNvSpPr/>
          <p:nvPr/>
        </p:nvSpPr>
        <p:spPr>
          <a:xfrm>
            <a:off x="1285832" y="4549636"/>
            <a:ext cx="13588" cy="10611"/>
          </a:xfrm>
          <a:custGeom>
            <a:avLst/>
            <a:gdLst/>
            <a:ahLst/>
            <a:cxnLst/>
            <a:rect l="l" t="t" r="r" b="b"/>
            <a:pathLst>
              <a:path w="349" h="286" extrusionOk="0">
                <a:moveTo>
                  <a:pt x="349" y="1"/>
                </a:moveTo>
                <a:lnTo>
                  <a:pt x="0" y="64"/>
                </a:lnTo>
                <a:lnTo>
                  <a:pt x="159" y="286"/>
                </a:lnTo>
                <a:lnTo>
                  <a:pt x="349" y="1"/>
                </a:lnTo>
                <a:close/>
              </a:path>
            </a:pathLst>
          </a:custGeom>
          <a:solidFill>
            <a:srgbClr val="DFE1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3" name="Google Shape;683;g3432d7aa3fc_0_0"/>
          <p:cNvGrpSpPr/>
          <p:nvPr/>
        </p:nvGrpSpPr>
        <p:grpSpPr>
          <a:xfrm>
            <a:off x="4531436" y="9"/>
            <a:ext cx="1896579" cy="2799585"/>
            <a:chOff x="3402918" y="185975"/>
            <a:chExt cx="1371252" cy="2124599"/>
          </a:xfrm>
        </p:grpSpPr>
        <p:sp>
          <p:nvSpPr>
            <p:cNvPr id="684" name="Google Shape;684;g3432d7aa3fc_0_0"/>
            <p:cNvSpPr/>
            <p:nvPr/>
          </p:nvSpPr>
          <p:spPr>
            <a:xfrm>
              <a:off x="4081393" y="1214823"/>
              <a:ext cx="354862" cy="387857"/>
            </a:xfrm>
            <a:custGeom>
              <a:avLst/>
              <a:gdLst/>
              <a:ahLst/>
              <a:cxnLst/>
              <a:rect l="l" t="t" r="r" b="b"/>
              <a:pathLst>
                <a:path w="12605" h="13777" extrusionOk="0">
                  <a:moveTo>
                    <a:pt x="507" y="1"/>
                  </a:moveTo>
                  <a:lnTo>
                    <a:pt x="1" y="444"/>
                  </a:lnTo>
                  <a:lnTo>
                    <a:pt x="12098" y="13777"/>
                  </a:lnTo>
                  <a:lnTo>
                    <a:pt x="12605" y="13333"/>
                  </a:lnTo>
                  <a:lnTo>
                    <a:pt x="507"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3432d7aa3fc_0_0"/>
            <p:cNvSpPr/>
            <p:nvPr/>
          </p:nvSpPr>
          <p:spPr>
            <a:xfrm>
              <a:off x="4038600" y="185975"/>
              <a:ext cx="99876" cy="1046746"/>
            </a:xfrm>
            <a:custGeom>
              <a:avLst/>
              <a:gdLst/>
              <a:ahLst/>
              <a:cxnLst/>
              <a:rect l="l" t="t" r="r" b="b"/>
              <a:pathLst>
                <a:path w="3548" h="24481" extrusionOk="0">
                  <a:moveTo>
                    <a:pt x="1552" y="0"/>
                  </a:moveTo>
                  <a:lnTo>
                    <a:pt x="1552" y="20965"/>
                  </a:lnTo>
                  <a:cubicBezTo>
                    <a:pt x="697" y="21060"/>
                    <a:pt x="0" y="21820"/>
                    <a:pt x="0" y="22707"/>
                  </a:cubicBezTo>
                  <a:cubicBezTo>
                    <a:pt x="0" y="23688"/>
                    <a:pt x="792" y="24480"/>
                    <a:pt x="1774" y="24480"/>
                  </a:cubicBezTo>
                  <a:cubicBezTo>
                    <a:pt x="2756" y="24480"/>
                    <a:pt x="3547" y="23688"/>
                    <a:pt x="3547" y="22707"/>
                  </a:cubicBezTo>
                  <a:lnTo>
                    <a:pt x="3104" y="22707"/>
                  </a:lnTo>
                  <a:cubicBezTo>
                    <a:pt x="3104" y="23467"/>
                    <a:pt x="2502" y="24068"/>
                    <a:pt x="1774" y="24068"/>
                  </a:cubicBezTo>
                  <a:cubicBezTo>
                    <a:pt x="1014" y="24068"/>
                    <a:pt x="412" y="23467"/>
                    <a:pt x="412" y="22707"/>
                  </a:cubicBezTo>
                  <a:cubicBezTo>
                    <a:pt x="412" y="21978"/>
                    <a:pt x="1014" y="21377"/>
                    <a:pt x="1774" y="21377"/>
                  </a:cubicBezTo>
                  <a:lnTo>
                    <a:pt x="1964" y="21377"/>
                  </a:lnTo>
                  <a:lnTo>
                    <a:pt x="1964"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3432d7aa3fc_0_0"/>
            <p:cNvSpPr/>
            <p:nvPr/>
          </p:nvSpPr>
          <p:spPr>
            <a:xfrm>
              <a:off x="4075143" y="847517"/>
              <a:ext cx="27674" cy="283524"/>
            </a:xfrm>
            <a:custGeom>
              <a:avLst/>
              <a:gdLst/>
              <a:ahLst/>
              <a:cxnLst/>
              <a:rect l="l" t="t" r="r" b="b"/>
              <a:pathLst>
                <a:path w="983" h="10071" extrusionOk="0">
                  <a:moveTo>
                    <a:pt x="1" y="0"/>
                  </a:moveTo>
                  <a:lnTo>
                    <a:pt x="1" y="10071"/>
                  </a:lnTo>
                  <a:lnTo>
                    <a:pt x="983" y="10071"/>
                  </a:lnTo>
                  <a:lnTo>
                    <a:pt x="983"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3432d7aa3fc_0_0"/>
            <p:cNvSpPr/>
            <p:nvPr/>
          </p:nvSpPr>
          <p:spPr>
            <a:xfrm>
              <a:off x="3740804" y="1206800"/>
              <a:ext cx="361112" cy="396781"/>
            </a:xfrm>
            <a:custGeom>
              <a:avLst/>
              <a:gdLst/>
              <a:ahLst/>
              <a:cxnLst/>
              <a:rect l="l" t="t" r="r" b="b"/>
              <a:pathLst>
                <a:path w="12827" h="14094" extrusionOk="0">
                  <a:moveTo>
                    <a:pt x="12384" y="1"/>
                  </a:moveTo>
                  <a:lnTo>
                    <a:pt x="1" y="13618"/>
                  </a:lnTo>
                  <a:lnTo>
                    <a:pt x="508" y="14093"/>
                  </a:lnTo>
                  <a:lnTo>
                    <a:pt x="12827" y="539"/>
                  </a:lnTo>
                  <a:lnTo>
                    <a:pt x="12384"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g3432d7aa3fc_0_0"/>
            <p:cNvSpPr/>
            <p:nvPr/>
          </p:nvSpPr>
          <p:spPr>
            <a:xfrm>
              <a:off x="3402918" y="1538464"/>
              <a:ext cx="1371252" cy="772110"/>
            </a:xfrm>
            <a:custGeom>
              <a:avLst/>
              <a:gdLst/>
              <a:ahLst/>
              <a:cxnLst/>
              <a:rect l="l" t="t" r="r" b="b"/>
              <a:pathLst>
                <a:path w="48708" h="27426" extrusionOk="0">
                  <a:moveTo>
                    <a:pt x="11116" y="1"/>
                  </a:moveTo>
                  <a:lnTo>
                    <a:pt x="0" y="12003"/>
                  </a:lnTo>
                  <a:cubicBezTo>
                    <a:pt x="1172" y="13175"/>
                    <a:pt x="2439" y="14283"/>
                    <a:pt x="3769" y="15297"/>
                  </a:cubicBezTo>
                  <a:lnTo>
                    <a:pt x="2471" y="21820"/>
                  </a:lnTo>
                  <a:lnTo>
                    <a:pt x="9121" y="24607"/>
                  </a:lnTo>
                  <a:lnTo>
                    <a:pt x="15803" y="27394"/>
                  </a:lnTo>
                  <a:lnTo>
                    <a:pt x="19509" y="21852"/>
                  </a:lnTo>
                  <a:cubicBezTo>
                    <a:pt x="21116" y="22082"/>
                    <a:pt x="22740" y="22201"/>
                    <a:pt x="24376" y="22201"/>
                  </a:cubicBezTo>
                  <a:cubicBezTo>
                    <a:pt x="25900" y="22201"/>
                    <a:pt x="27435" y="22098"/>
                    <a:pt x="28978" y="21884"/>
                  </a:cubicBezTo>
                  <a:lnTo>
                    <a:pt x="32651" y="27426"/>
                  </a:lnTo>
                  <a:lnTo>
                    <a:pt x="39333" y="24671"/>
                  </a:lnTo>
                  <a:lnTo>
                    <a:pt x="46016" y="21915"/>
                  </a:lnTo>
                  <a:lnTo>
                    <a:pt x="44749" y="15392"/>
                  </a:lnTo>
                  <a:cubicBezTo>
                    <a:pt x="46174" y="14315"/>
                    <a:pt x="47504" y="13175"/>
                    <a:pt x="48707" y="11908"/>
                  </a:cubicBezTo>
                  <a:lnTo>
                    <a:pt x="37370" y="159"/>
                  </a:lnTo>
                  <a:cubicBezTo>
                    <a:pt x="35660" y="2027"/>
                    <a:pt x="33538" y="3516"/>
                    <a:pt x="31068" y="4561"/>
                  </a:cubicBezTo>
                  <a:cubicBezTo>
                    <a:pt x="28870" y="5460"/>
                    <a:pt x="26594" y="5885"/>
                    <a:pt x="24353" y="5885"/>
                  </a:cubicBezTo>
                  <a:cubicBezTo>
                    <a:pt x="19331" y="5885"/>
                    <a:pt x="14489" y="3746"/>
                    <a:pt x="1111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9" name="Google Shape;689;g3432d7aa3fc_0_0"/>
          <p:cNvSpPr/>
          <p:nvPr/>
        </p:nvSpPr>
        <p:spPr>
          <a:xfrm>
            <a:off x="4490653" y="5303898"/>
            <a:ext cx="1234317" cy="854133"/>
          </a:xfrm>
          <a:custGeom>
            <a:avLst/>
            <a:gdLst/>
            <a:ahLst/>
            <a:cxnLst/>
            <a:rect l="l" t="t" r="r" b="b"/>
            <a:pathLst>
              <a:path w="31702" h="23024" extrusionOk="0">
                <a:moveTo>
                  <a:pt x="7411" y="0"/>
                </a:moveTo>
                <a:lnTo>
                  <a:pt x="0" y="22802"/>
                </a:lnTo>
                <a:lnTo>
                  <a:pt x="665" y="23023"/>
                </a:lnTo>
                <a:lnTo>
                  <a:pt x="7918" y="728"/>
                </a:lnTo>
                <a:lnTo>
                  <a:pt x="30719" y="728"/>
                </a:lnTo>
                <a:lnTo>
                  <a:pt x="23530" y="22802"/>
                </a:lnTo>
                <a:lnTo>
                  <a:pt x="24227" y="23023"/>
                </a:lnTo>
                <a:lnTo>
                  <a:pt x="31701"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g3432d7aa3fc_0_0"/>
          <p:cNvSpPr/>
          <p:nvPr/>
        </p:nvSpPr>
        <p:spPr>
          <a:xfrm>
            <a:off x="4782874" y="5303898"/>
            <a:ext cx="1235563" cy="854133"/>
          </a:xfrm>
          <a:custGeom>
            <a:avLst/>
            <a:gdLst/>
            <a:ahLst/>
            <a:cxnLst/>
            <a:rect l="l" t="t" r="r" b="b"/>
            <a:pathLst>
              <a:path w="31734" h="23024" extrusionOk="0">
                <a:moveTo>
                  <a:pt x="1" y="0"/>
                </a:moveTo>
                <a:lnTo>
                  <a:pt x="7506" y="23023"/>
                </a:lnTo>
                <a:lnTo>
                  <a:pt x="8171" y="22802"/>
                </a:lnTo>
                <a:lnTo>
                  <a:pt x="983" y="728"/>
                </a:lnTo>
                <a:lnTo>
                  <a:pt x="23816" y="728"/>
                </a:lnTo>
                <a:lnTo>
                  <a:pt x="31068" y="23023"/>
                </a:lnTo>
                <a:lnTo>
                  <a:pt x="31733" y="22802"/>
                </a:lnTo>
                <a:lnTo>
                  <a:pt x="2432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3432d7aa3fc_0_0"/>
          <p:cNvSpPr/>
          <p:nvPr/>
        </p:nvSpPr>
        <p:spPr>
          <a:xfrm>
            <a:off x="4716291" y="5562353"/>
            <a:ext cx="1087571" cy="25857"/>
          </a:xfrm>
          <a:custGeom>
            <a:avLst/>
            <a:gdLst/>
            <a:ahLst/>
            <a:cxnLst/>
            <a:rect l="l" t="t" r="r" b="b"/>
            <a:pathLst>
              <a:path w="27933" h="697" extrusionOk="0">
                <a:moveTo>
                  <a:pt x="1" y="0"/>
                </a:moveTo>
                <a:lnTo>
                  <a:pt x="1" y="697"/>
                </a:lnTo>
                <a:lnTo>
                  <a:pt x="27933" y="697"/>
                </a:lnTo>
                <a:lnTo>
                  <a:pt x="27933"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3432d7aa3fc_0_0"/>
          <p:cNvSpPr/>
          <p:nvPr/>
        </p:nvSpPr>
        <p:spPr>
          <a:xfrm>
            <a:off x="4604076" y="5846667"/>
            <a:ext cx="1300896" cy="25857"/>
          </a:xfrm>
          <a:custGeom>
            <a:avLst/>
            <a:gdLst/>
            <a:ahLst/>
            <a:cxnLst/>
            <a:rect l="l" t="t" r="r" b="b"/>
            <a:pathLst>
              <a:path w="33412" h="697" extrusionOk="0">
                <a:moveTo>
                  <a:pt x="1" y="0"/>
                </a:moveTo>
                <a:lnTo>
                  <a:pt x="1" y="697"/>
                </a:lnTo>
                <a:lnTo>
                  <a:pt x="33412" y="697"/>
                </a:lnTo>
                <a:lnTo>
                  <a:pt x="33412" y="0"/>
                </a:ln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g3432d7aa3fc_0_0"/>
          <p:cNvSpPr/>
          <p:nvPr/>
        </p:nvSpPr>
        <p:spPr>
          <a:xfrm>
            <a:off x="5690455" y="3624914"/>
            <a:ext cx="108784" cy="84768"/>
          </a:xfrm>
          <a:custGeom>
            <a:avLst/>
            <a:gdLst/>
            <a:ahLst/>
            <a:cxnLst/>
            <a:rect l="l" t="t" r="r" b="b"/>
            <a:pathLst>
              <a:path w="2794" h="2285" extrusionOk="0">
                <a:moveTo>
                  <a:pt x="246" y="0"/>
                </a:moveTo>
                <a:cubicBezTo>
                  <a:pt x="238" y="0"/>
                  <a:pt x="230" y="2"/>
                  <a:pt x="222" y="4"/>
                </a:cubicBezTo>
                <a:cubicBezTo>
                  <a:pt x="0" y="99"/>
                  <a:pt x="380" y="511"/>
                  <a:pt x="444" y="669"/>
                </a:cubicBezTo>
                <a:cubicBezTo>
                  <a:pt x="475" y="796"/>
                  <a:pt x="602" y="1176"/>
                  <a:pt x="824" y="1366"/>
                </a:cubicBezTo>
                <a:cubicBezTo>
                  <a:pt x="1077" y="1588"/>
                  <a:pt x="919" y="2158"/>
                  <a:pt x="919" y="2158"/>
                </a:cubicBezTo>
                <a:lnTo>
                  <a:pt x="1869" y="2284"/>
                </a:lnTo>
                <a:cubicBezTo>
                  <a:pt x="1869" y="2284"/>
                  <a:pt x="1964" y="1968"/>
                  <a:pt x="1964" y="1873"/>
                </a:cubicBezTo>
                <a:cubicBezTo>
                  <a:pt x="1995" y="1778"/>
                  <a:pt x="2502" y="1303"/>
                  <a:pt x="2660" y="764"/>
                </a:cubicBezTo>
                <a:cubicBezTo>
                  <a:pt x="2794" y="284"/>
                  <a:pt x="1871" y="6"/>
                  <a:pt x="1501" y="6"/>
                </a:cubicBezTo>
                <a:cubicBezTo>
                  <a:pt x="1432" y="6"/>
                  <a:pt x="1382" y="16"/>
                  <a:pt x="1362" y="36"/>
                </a:cubicBezTo>
                <a:cubicBezTo>
                  <a:pt x="1218" y="152"/>
                  <a:pt x="1099" y="848"/>
                  <a:pt x="983" y="848"/>
                </a:cubicBezTo>
                <a:cubicBezTo>
                  <a:pt x="972" y="848"/>
                  <a:pt x="961" y="841"/>
                  <a:pt x="950" y="828"/>
                </a:cubicBezTo>
                <a:cubicBezTo>
                  <a:pt x="859" y="706"/>
                  <a:pt x="447" y="0"/>
                  <a:pt x="246"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3432d7aa3fc_0_0"/>
          <p:cNvSpPr/>
          <p:nvPr/>
        </p:nvSpPr>
        <p:spPr>
          <a:xfrm>
            <a:off x="5740995" y="3558956"/>
            <a:ext cx="87604" cy="93152"/>
          </a:xfrm>
          <a:custGeom>
            <a:avLst/>
            <a:gdLst/>
            <a:ahLst/>
            <a:cxnLst/>
            <a:rect l="l" t="t" r="r" b="b"/>
            <a:pathLst>
              <a:path w="2250" h="2511" extrusionOk="0">
                <a:moveTo>
                  <a:pt x="1530" y="1"/>
                </a:moveTo>
                <a:cubicBezTo>
                  <a:pt x="1515" y="1"/>
                  <a:pt x="1500" y="3"/>
                  <a:pt x="1489" y="9"/>
                </a:cubicBezTo>
                <a:cubicBezTo>
                  <a:pt x="1394" y="104"/>
                  <a:pt x="381" y="1941"/>
                  <a:pt x="381" y="1941"/>
                </a:cubicBezTo>
                <a:cubicBezTo>
                  <a:pt x="381" y="1941"/>
                  <a:pt x="856" y="484"/>
                  <a:pt x="887" y="325"/>
                </a:cubicBezTo>
                <a:cubicBezTo>
                  <a:pt x="931" y="217"/>
                  <a:pt x="900" y="168"/>
                  <a:pt x="836" y="168"/>
                </a:cubicBezTo>
                <a:cubicBezTo>
                  <a:pt x="806" y="168"/>
                  <a:pt x="769" y="179"/>
                  <a:pt x="729" y="199"/>
                </a:cubicBezTo>
                <a:cubicBezTo>
                  <a:pt x="602" y="294"/>
                  <a:pt x="1" y="1941"/>
                  <a:pt x="1" y="1941"/>
                </a:cubicBezTo>
                <a:lnTo>
                  <a:pt x="1394" y="2511"/>
                </a:lnTo>
                <a:cubicBezTo>
                  <a:pt x="1394" y="2511"/>
                  <a:pt x="1806" y="1751"/>
                  <a:pt x="2028" y="1434"/>
                </a:cubicBezTo>
                <a:cubicBezTo>
                  <a:pt x="2249" y="1117"/>
                  <a:pt x="2091" y="1085"/>
                  <a:pt x="2028" y="1085"/>
                </a:cubicBezTo>
                <a:cubicBezTo>
                  <a:pt x="1901" y="1085"/>
                  <a:pt x="1141" y="2257"/>
                  <a:pt x="1141" y="2257"/>
                </a:cubicBezTo>
                <a:cubicBezTo>
                  <a:pt x="1141" y="2257"/>
                  <a:pt x="1933" y="642"/>
                  <a:pt x="1996" y="515"/>
                </a:cubicBezTo>
                <a:cubicBezTo>
                  <a:pt x="2048" y="412"/>
                  <a:pt x="1952" y="309"/>
                  <a:pt x="1880" y="309"/>
                </a:cubicBezTo>
                <a:cubicBezTo>
                  <a:pt x="1864" y="309"/>
                  <a:pt x="1849" y="314"/>
                  <a:pt x="1838" y="325"/>
                </a:cubicBezTo>
                <a:cubicBezTo>
                  <a:pt x="1743" y="357"/>
                  <a:pt x="761" y="2067"/>
                  <a:pt x="761" y="2067"/>
                </a:cubicBezTo>
                <a:cubicBezTo>
                  <a:pt x="761" y="2067"/>
                  <a:pt x="1679" y="199"/>
                  <a:pt x="1711" y="135"/>
                </a:cubicBezTo>
                <a:cubicBezTo>
                  <a:pt x="1711" y="57"/>
                  <a:pt x="1604" y="1"/>
                  <a:pt x="1530" y="1"/>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g3432d7aa3fc_0_0"/>
          <p:cNvSpPr/>
          <p:nvPr/>
        </p:nvSpPr>
        <p:spPr>
          <a:xfrm>
            <a:off x="4745883" y="4240617"/>
            <a:ext cx="97454" cy="90332"/>
          </a:xfrm>
          <a:custGeom>
            <a:avLst/>
            <a:gdLst/>
            <a:ahLst/>
            <a:cxnLst/>
            <a:rect l="l" t="t" r="r" b="b"/>
            <a:pathLst>
              <a:path w="2503" h="2435" extrusionOk="0">
                <a:moveTo>
                  <a:pt x="144" y="0"/>
                </a:moveTo>
                <a:cubicBezTo>
                  <a:pt x="89" y="0"/>
                  <a:pt x="48" y="18"/>
                  <a:pt x="32" y="65"/>
                </a:cubicBezTo>
                <a:cubicBezTo>
                  <a:pt x="1" y="287"/>
                  <a:pt x="793" y="603"/>
                  <a:pt x="951" y="698"/>
                </a:cubicBezTo>
                <a:cubicBezTo>
                  <a:pt x="1109" y="793"/>
                  <a:pt x="317" y="1047"/>
                  <a:pt x="191" y="1205"/>
                </a:cubicBezTo>
                <a:cubicBezTo>
                  <a:pt x="103" y="1351"/>
                  <a:pt x="498" y="2435"/>
                  <a:pt x="957" y="2435"/>
                </a:cubicBezTo>
                <a:cubicBezTo>
                  <a:pt x="997" y="2435"/>
                  <a:pt x="1037" y="2426"/>
                  <a:pt x="1078" y="2409"/>
                </a:cubicBezTo>
                <a:cubicBezTo>
                  <a:pt x="1616" y="2187"/>
                  <a:pt x="2028" y="1585"/>
                  <a:pt x="2123" y="1553"/>
                </a:cubicBezTo>
                <a:cubicBezTo>
                  <a:pt x="2218" y="1553"/>
                  <a:pt x="2503" y="1427"/>
                  <a:pt x="2503" y="1427"/>
                </a:cubicBezTo>
                <a:lnTo>
                  <a:pt x="2249" y="477"/>
                </a:lnTo>
                <a:cubicBezTo>
                  <a:pt x="2249" y="477"/>
                  <a:pt x="2010" y="575"/>
                  <a:pt x="1775" y="575"/>
                </a:cubicBezTo>
                <a:cubicBezTo>
                  <a:pt x="1658" y="575"/>
                  <a:pt x="1542" y="551"/>
                  <a:pt x="1458" y="477"/>
                </a:cubicBezTo>
                <a:cubicBezTo>
                  <a:pt x="1268" y="318"/>
                  <a:pt x="856" y="223"/>
                  <a:pt x="729" y="192"/>
                </a:cubicBezTo>
                <a:cubicBezTo>
                  <a:pt x="610" y="168"/>
                  <a:pt x="311" y="0"/>
                  <a:pt x="144" y="0"/>
                </a:cubicBez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g3432d7aa3fc_0_0"/>
          <p:cNvSpPr/>
          <p:nvPr/>
        </p:nvSpPr>
        <p:spPr>
          <a:xfrm>
            <a:off x="4690515" y="4281794"/>
            <a:ext cx="96092" cy="82727"/>
          </a:xfrm>
          <a:custGeom>
            <a:avLst/>
            <a:gdLst/>
            <a:ahLst/>
            <a:cxnLst/>
            <a:rect l="l" t="t" r="r" b="b"/>
            <a:pathLst>
              <a:path w="2468" h="2230" extrusionOk="0">
                <a:moveTo>
                  <a:pt x="1739" y="0"/>
                </a:moveTo>
                <a:cubicBezTo>
                  <a:pt x="1739" y="0"/>
                  <a:pt x="188" y="824"/>
                  <a:pt x="124" y="950"/>
                </a:cubicBezTo>
                <a:cubicBezTo>
                  <a:pt x="75" y="1049"/>
                  <a:pt x="103" y="1129"/>
                  <a:pt x="178" y="1129"/>
                </a:cubicBezTo>
                <a:cubicBezTo>
                  <a:pt x="199" y="1129"/>
                  <a:pt x="223" y="1122"/>
                  <a:pt x="251" y="1109"/>
                </a:cubicBezTo>
                <a:cubicBezTo>
                  <a:pt x="409" y="1045"/>
                  <a:pt x="1771" y="380"/>
                  <a:pt x="1771" y="380"/>
                </a:cubicBezTo>
                <a:lnTo>
                  <a:pt x="1771" y="380"/>
                </a:lnTo>
                <a:cubicBezTo>
                  <a:pt x="1771" y="380"/>
                  <a:pt x="124" y="1647"/>
                  <a:pt x="29" y="1742"/>
                </a:cubicBezTo>
                <a:cubicBezTo>
                  <a:pt x="1" y="1800"/>
                  <a:pt x="77" y="1936"/>
                  <a:pt x="138" y="1936"/>
                </a:cubicBezTo>
                <a:cubicBezTo>
                  <a:pt x="144" y="1936"/>
                  <a:pt x="150" y="1935"/>
                  <a:pt x="156" y="1932"/>
                </a:cubicBezTo>
                <a:cubicBezTo>
                  <a:pt x="251" y="1900"/>
                  <a:pt x="1961" y="761"/>
                  <a:pt x="1961" y="760"/>
                </a:cubicBezTo>
                <a:lnTo>
                  <a:pt x="1961" y="760"/>
                </a:lnTo>
                <a:cubicBezTo>
                  <a:pt x="1961" y="761"/>
                  <a:pt x="409" y="1932"/>
                  <a:pt x="378" y="2027"/>
                </a:cubicBezTo>
                <a:cubicBezTo>
                  <a:pt x="352" y="2104"/>
                  <a:pt x="410" y="2202"/>
                  <a:pt x="501" y="2202"/>
                </a:cubicBezTo>
                <a:cubicBezTo>
                  <a:pt x="521" y="2202"/>
                  <a:pt x="544" y="2197"/>
                  <a:pt x="568" y="2185"/>
                </a:cubicBezTo>
                <a:cubicBezTo>
                  <a:pt x="694" y="2090"/>
                  <a:pt x="2214" y="1077"/>
                  <a:pt x="2215" y="1077"/>
                </a:cubicBezTo>
                <a:lnTo>
                  <a:pt x="2215" y="1077"/>
                </a:lnTo>
                <a:cubicBezTo>
                  <a:pt x="2214" y="1077"/>
                  <a:pt x="1138" y="2027"/>
                  <a:pt x="1138" y="2122"/>
                </a:cubicBezTo>
                <a:cubicBezTo>
                  <a:pt x="1156" y="2159"/>
                  <a:pt x="1186" y="2229"/>
                  <a:pt x="1265" y="2229"/>
                </a:cubicBezTo>
                <a:cubicBezTo>
                  <a:pt x="1320" y="2229"/>
                  <a:pt x="1400" y="2195"/>
                  <a:pt x="1518" y="2090"/>
                </a:cubicBezTo>
                <a:cubicBezTo>
                  <a:pt x="1771" y="1837"/>
                  <a:pt x="2468" y="1330"/>
                  <a:pt x="2468" y="1330"/>
                </a:cubicBezTo>
                <a:lnTo>
                  <a:pt x="1739" y="0"/>
                </a:lnTo>
                <a:close/>
              </a:path>
            </a:pathLst>
          </a:custGeom>
          <a:solidFill>
            <a:srgbClr val="E09E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g3432d7aa3fc_0_0"/>
          <p:cNvSpPr/>
          <p:nvPr/>
        </p:nvSpPr>
        <p:spPr>
          <a:xfrm>
            <a:off x="4811258" y="3960570"/>
            <a:ext cx="517913" cy="336511"/>
          </a:xfrm>
          <a:custGeom>
            <a:avLst/>
            <a:gdLst/>
            <a:ahLst/>
            <a:cxnLst/>
            <a:rect l="l" t="t" r="r" b="b"/>
            <a:pathLst>
              <a:path w="13302" h="9071" extrusionOk="0">
                <a:moveTo>
                  <a:pt x="11609" y="0"/>
                </a:moveTo>
                <a:cubicBezTo>
                  <a:pt x="11447" y="0"/>
                  <a:pt x="11260" y="37"/>
                  <a:pt x="11053" y="140"/>
                </a:cubicBezTo>
                <a:cubicBezTo>
                  <a:pt x="10356" y="457"/>
                  <a:pt x="9343" y="1344"/>
                  <a:pt x="9121" y="1565"/>
                </a:cubicBezTo>
                <a:cubicBezTo>
                  <a:pt x="8868" y="1787"/>
                  <a:pt x="7316" y="3117"/>
                  <a:pt x="7252" y="3212"/>
                </a:cubicBezTo>
                <a:cubicBezTo>
                  <a:pt x="6936" y="3529"/>
                  <a:pt x="5891" y="4447"/>
                  <a:pt x="5321" y="4859"/>
                </a:cubicBezTo>
                <a:cubicBezTo>
                  <a:pt x="4371" y="5587"/>
                  <a:pt x="0" y="8057"/>
                  <a:pt x="0" y="8057"/>
                </a:cubicBezTo>
                <a:lnTo>
                  <a:pt x="824" y="9071"/>
                </a:lnTo>
                <a:cubicBezTo>
                  <a:pt x="824" y="9071"/>
                  <a:pt x="6176" y="6854"/>
                  <a:pt x="6999" y="6094"/>
                </a:cubicBezTo>
                <a:cubicBezTo>
                  <a:pt x="6999" y="6094"/>
                  <a:pt x="7221" y="6031"/>
                  <a:pt x="8329" y="5144"/>
                </a:cubicBezTo>
                <a:cubicBezTo>
                  <a:pt x="8551" y="4954"/>
                  <a:pt x="8804" y="4764"/>
                  <a:pt x="8994" y="4606"/>
                </a:cubicBezTo>
                <a:cubicBezTo>
                  <a:pt x="8994" y="4606"/>
                  <a:pt x="9058" y="4574"/>
                  <a:pt x="9153" y="4479"/>
                </a:cubicBezTo>
                <a:cubicBezTo>
                  <a:pt x="9533" y="4130"/>
                  <a:pt x="10609" y="3180"/>
                  <a:pt x="10609" y="3180"/>
                </a:cubicBezTo>
                <a:cubicBezTo>
                  <a:pt x="10609" y="3180"/>
                  <a:pt x="13301" y="1755"/>
                  <a:pt x="12225" y="204"/>
                </a:cubicBezTo>
                <a:cubicBezTo>
                  <a:pt x="12225" y="204"/>
                  <a:pt x="11990" y="0"/>
                  <a:pt x="11609"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g3432d7aa3fc_0_0"/>
          <p:cNvSpPr/>
          <p:nvPr/>
        </p:nvSpPr>
        <p:spPr>
          <a:xfrm>
            <a:off x="5253933" y="3701297"/>
            <a:ext cx="181281" cy="227222"/>
          </a:xfrm>
          <a:custGeom>
            <a:avLst/>
            <a:gdLst/>
            <a:ahLst/>
            <a:cxnLst/>
            <a:rect l="l" t="t" r="r" b="b"/>
            <a:pathLst>
              <a:path w="4656" h="6125" extrusionOk="0">
                <a:moveTo>
                  <a:pt x="1873" y="0"/>
                </a:moveTo>
                <a:cubicBezTo>
                  <a:pt x="1817" y="0"/>
                  <a:pt x="1762" y="2"/>
                  <a:pt x="1711" y="4"/>
                </a:cubicBezTo>
                <a:cubicBezTo>
                  <a:pt x="1711" y="4"/>
                  <a:pt x="665" y="257"/>
                  <a:pt x="222" y="1714"/>
                </a:cubicBezTo>
                <a:cubicBezTo>
                  <a:pt x="95" y="2126"/>
                  <a:pt x="0" y="2664"/>
                  <a:pt x="0" y="3297"/>
                </a:cubicBezTo>
                <a:cubicBezTo>
                  <a:pt x="20" y="5351"/>
                  <a:pt x="873" y="6124"/>
                  <a:pt x="1747" y="6124"/>
                </a:cubicBezTo>
                <a:cubicBezTo>
                  <a:pt x="2287" y="6124"/>
                  <a:pt x="2836" y="5828"/>
                  <a:pt x="3199" y="5356"/>
                </a:cubicBezTo>
                <a:cubicBezTo>
                  <a:pt x="3452" y="5007"/>
                  <a:pt x="3706" y="4596"/>
                  <a:pt x="3927" y="4184"/>
                </a:cubicBezTo>
                <a:cubicBezTo>
                  <a:pt x="4434" y="3107"/>
                  <a:pt x="4656" y="1904"/>
                  <a:pt x="4339" y="1175"/>
                </a:cubicBezTo>
                <a:cubicBezTo>
                  <a:pt x="3895" y="229"/>
                  <a:pt x="2677" y="0"/>
                  <a:pt x="187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g3432d7aa3fc_0_0"/>
          <p:cNvSpPr/>
          <p:nvPr/>
        </p:nvSpPr>
        <p:spPr>
          <a:xfrm>
            <a:off x="5262577" y="3695659"/>
            <a:ext cx="184980" cy="160892"/>
          </a:xfrm>
          <a:custGeom>
            <a:avLst/>
            <a:gdLst/>
            <a:ahLst/>
            <a:cxnLst/>
            <a:rect l="l" t="t" r="r" b="b"/>
            <a:pathLst>
              <a:path w="4751" h="4337" extrusionOk="0">
                <a:moveTo>
                  <a:pt x="1025" y="0"/>
                </a:moveTo>
                <a:cubicBezTo>
                  <a:pt x="654" y="0"/>
                  <a:pt x="168" y="319"/>
                  <a:pt x="0" y="1866"/>
                </a:cubicBezTo>
                <a:cubicBezTo>
                  <a:pt x="0" y="1866"/>
                  <a:pt x="647" y="1676"/>
                  <a:pt x="1328" y="1676"/>
                </a:cubicBezTo>
                <a:cubicBezTo>
                  <a:pt x="1612" y="1676"/>
                  <a:pt x="1902" y="1709"/>
                  <a:pt x="2154" y="1802"/>
                </a:cubicBezTo>
                <a:cubicBezTo>
                  <a:pt x="2977" y="2087"/>
                  <a:pt x="2344" y="3164"/>
                  <a:pt x="2344" y="3164"/>
                </a:cubicBezTo>
                <a:lnTo>
                  <a:pt x="3009" y="3418"/>
                </a:lnTo>
                <a:cubicBezTo>
                  <a:pt x="3017" y="3433"/>
                  <a:pt x="3026" y="3437"/>
                  <a:pt x="3038" y="3437"/>
                </a:cubicBezTo>
                <a:cubicBezTo>
                  <a:pt x="3049" y="3437"/>
                  <a:pt x="3062" y="3433"/>
                  <a:pt x="3076" y="3433"/>
                </a:cubicBezTo>
                <a:cubicBezTo>
                  <a:pt x="3104" y="3433"/>
                  <a:pt x="3135" y="3449"/>
                  <a:pt x="3167" y="3544"/>
                </a:cubicBezTo>
                <a:cubicBezTo>
                  <a:pt x="3549" y="4309"/>
                  <a:pt x="3686" y="4336"/>
                  <a:pt x="3703" y="4336"/>
                </a:cubicBezTo>
                <a:cubicBezTo>
                  <a:pt x="3705" y="4336"/>
                  <a:pt x="3705" y="4336"/>
                  <a:pt x="3705" y="4336"/>
                </a:cubicBezTo>
                <a:cubicBezTo>
                  <a:pt x="4212" y="3259"/>
                  <a:pt x="4750" y="1897"/>
                  <a:pt x="4402" y="1169"/>
                </a:cubicBezTo>
                <a:cubicBezTo>
                  <a:pt x="4016" y="287"/>
                  <a:pt x="2693" y="149"/>
                  <a:pt x="1835" y="149"/>
                </a:cubicBezTo>
                <a:cubicBezTo>
                  <a:pt x="1708" y="149"/>
                  <a:pt x="1591" y="152"/>
                  <a:pt x="1489" y="156"/>
                </a:cubicBezTo>
                <a:cubicBezTo>
                  <a:pt x="1489" y="156"/>
                  <a:pt x="1285" y="0"/>
                  <a:pt x="102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g3432d7aa3fc_0_0"/>
          <p:cNvSpPr/>
          <p:nvPr/>
        </p:nvSpPr>
        <p:spPr>
          <a:xfrm>
            <a:off x="5371094" y="3795042"/>
            <a:ext cx="36404" cy="44294"/>
          </a:xfrm>
          <a:custGeom>
            <a:avLst/>
            <a:gdLst/>
            <a:ahLst/>
            <a:cxnLst/>
            <a:rect l="l" t="t" r="r" b="b"/>
            <a:pathLst>
              <a:path w="935" h="1194" extrusionOk="0">
                <a:moveTo>
                  <a:pt x="402" y="0"/>
                </a:moveTo>
                <a:cubicBezTo>
                  <a:pt x="245" y="0"/>
                  <a:pt x="98" y="111"/>
                  <a:pt x="63" y="232"/>
                </a:cubicBezTo>
                <a:cubicBezTo>
                  <a:pt x="0" y="612"/>
                  <a:pt x="0" y="1087"/>
                  <a:pt x="158" y="1182"/>
                </a:cubicBezTo>
                <a:cubicBezTo>
                  <a:pt x="171" y="1190"/>
                  <a:pt x="188" y="1194"/>
                  <a:pt x="207" y="1194"/>
                </a:cubicBezTo>
                <a:cubicBezTo>
                  <a:pt x="416" y="1194"/>
                  <a:pt x="934" y="731"/>
                  <a:pt x="760" y="295"/>
                </a:cubicBezTo>
                <a:cubicBezTo>
                  <a:pt x="673" y="78"/>
                  <a:pt x="534" y="0"/>
                  <a:pt x="402"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g3432d7aa3fc_0_0"/>
          <p:cNvSpPr/>
          <p:nvPr/>
        </p:nvSpPr>
        <p:spPr>
          <a:xfrm>
            <a:off x="4934572" y="5239163"/>
            <a:ext cx="187433" cy="91742"/>
          </a:xfrm>
          <a:custGeom>
            <a:avLst/>
            <a:gdLst/>
            <a:ahLst/>
            <a:cxnLst/>
            <a:rect l="l" t="t" r="r" b="b"/>
            <a:pathLst>
              <a:path w="4814" h="2473" extrusionOk="0">
                <a:moveTo>
                  <a:pt x="4061" y="1"/>
                </a:moveTo>
                <a:cubicBezTo>
                  <a:pt x="3523" y="1"/>
                  <a:pt x="2850" y="35"/>
                  <a:pt x="2850" y="35"/>
                </a:cubicBezTo>
                <a:cubicBezTo>
                  <a:pt x="2850" y="35"/>
                  <a:pt x="1964" y="763"/>
                  <a:pt x="1172" y="953"/>
                </a:cubicBezTo>
                <a:cubicBezTo>
                  <a:pt x="412" y="1112"/>
                  <a:pt x="32" y="1492"/>
                  <a:pt x="0" y="1935"/>
                </a:cubicBezTo>
                <a:cubicBezTo>
                  <a:pt x="0" y="2244"/>
                  <a:pt x="938" y="2473"/>
                  <a:pt x="1838" y="2473"/>
                </a:cubicBezTo>
                <a:cubicBezTo>
                  <a:pt x="2321" y="2473"/>
                  <a:pt x="2794" y="2407"/>
                  <a:pt x="3104" y="2252"/>
                </a:cubicBezTo>
                <a:cubicBezTo>
                  <a:pt x="4402" y="1555"/>
                  <a:pt x="4529" y="1777"/>
                  <a:pt x="4687" y="1428"/>
                </a:cubicBezTo>
                <a:cubicBezTo>
                  <a:pt x="4814" y="1080"/>
                  <a:pt x="4687" y="193"/>
                  <a:pt x="4719" y="67"/>
                </a:cubicBezTo>
                <a:cubicBezTo>
                  <a:pt x="4719" y="16"/>
                  <a:pt x="4420" y="1"/>
                  <a:pt x="4061"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g3432d7aa3fc_0_0"/>
          <p:cNvSpPr/>
          <p:nvPr/>
        </p:nvSpPr>
        <p:spPr>
          <a:xfrm>
            <a:off x="5044296" y="5222802"/>
            <a:ext cx="66462" cy="24670"/>
          </a:xfrm>
          <a:custGeom>
            <a:avLst/>
            <a:gdLst/>
            <a:ahLst/>
            <a:cxnLst/>
            <a:rect l="l" t="t" r="r" b="b"/>
            <a:pathLst>
              <a:path w="1707" h="665" extrusionOk="0">
                <a:moveTo>
                  <a:pt x="1584" y="1"/>
                </a:moveTo>
                <a:lnTo>
                  <a:pt x="96" y="223"/>
                </a:lnTo>
                <a:cubicBezTo>
                  <a:pt x="96" y="223"/>
                  <a:pt x="1" y="603"/>
                  <a:pt x="32" y="603"/>
                </a:cubicBezTo>
                <a:cubicBezTo>
                  <a:pt x="32" y="603"/>
                  <a:pt x="591" y="665"/>
                  <a:pt x="1058" y="665"/>
                </a:cubicBezTo>
                <a:cubicBezTo>
                  <a:pt x="1408" y="665"/>
                  <a:pt x="1706" y="630"/>
                  <a:pt x="1679" y="508"/>
                </a:cubicBezTo>
                <a:cubicBezTo>
                  <a:pt x="1647" y="254"/>
                  <a:pt x="1584" y="1"/>
                  <a:pt x="1584" y="1"/>
                </a:cubicBezTo>
                <a:close/>
              </a:path>
            </a:pathLst>
          </a:custGeom>
          <a:solidFill>
            <a:srgbClr val="2E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g3432d7aa3fc_0_0"/>
          <p:cNvSpPr/>
          <p:nvPr/>
        </p:nvSpPr>
        <p:spPr>
          <a:xfrm>
            <a:off x="5378921" y="5261717"/>
            <a:ext cx="167265" cy="93634"/>
          </a:xfrm>
          <a:custGeom>
            <a:avLst/>
            <a:gdLst/>
            <a:ahLst/>
            <a:cxnLst/>
            <a:rect l="l" t="t" r="r" b="b"/>
            <a:pathLst>
              <a:path w="4296" h="2524" extrusionOk="0">
                <a:moveTo>
                  <a:pt x="3375" y="0"/>
                </a:moveTo>
                <a:cubicBezTo>
                  <a:pt x="2866" y="0"/>
                  <a:pt x="2301" y="29"/>
                  <a:pt x="2301" y="29"/>
                </a:cubicBezTo>
                <a:cubicBezTo>
                  <a:pt x="2301" y="29"/>
                  <a:pt x="1762" y="884"/>
                  <a:pt x="1034" y="1042"/>
                </a:cubicBezTo>
                <a:cubicBezTo>
                  <a:pt x="306" y="1232"/>
                  <a:pt x="52" y="1485"/>
                  <a:pt x="21" y="1929"/>
                </a:cubicBezTo>
                <a:cubicBezTo>
                  <a:pt x="0" y="2193"/>
                  <a:pt x="700" y="2524"/>
                  <a:pt x="1522" y="2524"/>
                </a:cubicBezTo>
                <a:cubicBezTo>
                  <a:pt x="1979" y="2524"/>
                  <a:pt x="2473" y="2422"/>
                  <a:pt x="2903" y="2150"/>
                </a:cubicBezTo>
                <a:cubicBezTo>
                  <a:pt x="3694" y="1675"/>
                  <a:pt x="3979" y="1707"/>
                  <a:pt x="4138" y="1390"/>
                </a:cubicBezTo>
                <a:cubicBezTo>
                  <a:pt x="4296" y="1074"/>
                  <a:pt x="4169" y="187"/>
                  <a:pt x="4169" y="92"/>
                </a:cubicBezTo>
                <a:cubicBezTo>
                  <a:pt x="4184" y="20"/>
                  <a:pt x="3799" y="0"/>
                  <a:pt x="3375" y="0"/>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g3432d7aa3fc_0_0"/>
          <p:cNvSpPr/>
          <p:nvPr/>
        </p:nvSpPr>
        <p:spPr>
          <a:xfrm>
            <a:off x="5474667" y="5246322"/>
            <a:ext cx="62919" cy="23520"/>
          </a:xfrm>
          <a:custGeom>
            <a:avLst/>
            <a:gdLst/>
            <a:ahLst/>
            <a:cxnLst/>
            <a:rect l="l" t="t" r="r" b="b"/>
            <a:pathLst>
              <a:path w="1616" h="634" extrusionOk="0">
                <a:moveTo>
                  <a:pt x="1489" y="0"/>
                </a:moveTo>
                <a:lnTo>
                  <a:pt x="32" y="127"/>
                </a:lnTo>
                <a:cubicBezTo>
                  <a:pt x="32" y="127"/>
                  <a:pt x="0" y="475"/>
                  <a:pt x="32" y="507"/>
                </a:cubicBezTo>
                <a:cubicBezTo>
                  <a:pt x="32" y="507"/>
                  <a:pt x="736" y="634"/>
                  <a:pt x="1205" y="634"/>
                </a:cubicBezTo>
                <a:cubicBezTo>
                  <a:pt x="1439" y="634"/>
                  <a:pt x="1615" y="602"/>
                  <a:pt x="1615" y="507"/>
                </a:cubicBezTo>
                <a:cubicBezTo>
                  <a:pt x="1584" y="285"/>
                  <a:pt x="1489" y="0"/>
                  <a:pt x="1489" y="0"/>
                </a:cubicBezTo>
                <a:close/>
              </a:path>
            </a:pathLst>
          </a:custGeom>
          <a:solidFill>
            <a:srgbClr val="2F6B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g3432d7aa3fc_0_0"/>
          <p:cNvSpPr/>
          <p:nvPr/>
        </p:nvSpPr>
        <p:spPr>
          <a:xfrm>
            <a:off x="5032147" y="4384925"/>
            <a:ext cx="523909" cy="885962"/>
          </a:xfrm>
          <a:custGeom>
            <a:avLst/>
            <a:gdLst/>
            <a:ahLst/>
            <a:cxnLst/>
            <a:rect l="l" t="t" r="r" b="b"/>
            <a:pathLst>
              <a:path w="13456" h="23882" extrusionOk="0">
                <a:moveTo>
                  <a:pt x="10699" y="1"/>
                </a:moveTo>
                <a:cubicBezTo>
                  <a:pt x="8567" y="1"/>
                  <a:pt x="4905" y="1590"/>
                  <a:pt x="4905" y="1590"/>
                </a:cubicBezTo>
                <a:cubicBezTo>
                  <a:pt x="4905" y="1590"/>
                  <a:pt x="2751" y="6911"/>
                  <a:pt x="2150" y="8716"/>
                </a:cubicBezTo>
                <a:cubicBezTo>
                  <a:pt x="1326" y="11091"/>
                  <a:pt x="883" y="13181"/>
                  <a:pt x="788" y="14321"/>
                </a:cubicBezTo>
                <a:cubicBezTo>
                  <a:pt x="661" y="15746"/>
                  <a:pt x="154" y="22524"/>
                  <a:pt x="59" y="22935"/>
                </a:cubicBezTo>
                <a:cubicBezTo>
                  <a:pt x="1" y="23190"/>
                  <a:pt x="937" y="23239"/>
                  <a:pt x="1659" y="23239"/>
                </a:cubicBezTo>
                <a:cubicBezTo>
                  <a:pt x="2103" y="23239"/>
                  <a:pt x="2466" y="23220"/>
                  <a:pt x="2466" y="23220"/>
                </a:cubicBezTo>
                <a:cubicBezTo>
                  <a:pt x="2466" y="23220"/>
                  <a:pt x="3860" y="14670"/>
                  <a:pt x="4240" y="13150"/>
                </a:cubicBezTo>
                <a:cubicBezTo>
                  <a:pt x="4609" y="11765"/>
                  <a:pt x="7787" y="5660"/>
                  <a:pt x="8259" y="5660"/>
                </a:cubicBezTo>
                <a:cubicBezTo>
                  <a:pt x="8273" y="5660"/>
                  <a:pt x="8284" y="5665"/>
                  <a:pt x="8293" y="5676"/>
                </a:cubicBezTo>
                <a:cubicBezTo>
                  <a:pt x="8642" y="6087"/>
                  <a:pt x="9718" y="12675"/>
                  <a:pt x="9940" y="13783"/>
                </a:cubicBezTo>
                <a:cubicBezTo>
                  <a:pt x="10193" y="14923"/>
                  <a:pt x="10827" y="23727"/>
                  <a:pt x="10827" y="23727"/>
                </a:cubicBezTo>
                <a:cubicBezTo>
                  <a:pt x="10827" y="23727"/>
                  <a:pt x="11798" y="23882"/>
                  <a:pt x="12577" y="23882"/>
                </a:cubicBezTo>
                <a:cubicBezTo>
                  <a:pt x="12966" y="23882"/>
                  <a:pt x="13308" y="23843"/>
                  <a:pt x="13455" y="23727"/>
                </a:cubicBezTo>
                <a:cubicBezTo>
                  <a:pt x="13455" y="23727"/>
                  <a:pt x="13107" y="15873"/>
                  <a:pt x="12949" y="13751"/>
                </a:cubicBezTo>
                <a:cubicBezTo>
                  <a:pt x="12917" y="12960"/>
                  <a:pt x="13455" y="4187"/>
                  <a:pt x="12125" y="640"/>
                </a:cubicBezTo>
                <a:cubicBezTo>
                  <a:pt x="11944" y="175"/>
                  <a:pt x="11405" y="1"/>
                  <a:pt x="10699"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g3432d7aa3fc_0_0"/>
          <p:cNvSpPr/>
          <p:nvPr/>
        </p:nvSpPr>
        <p:spPr>
          <a:xfrm>
            <a:off x="5198448" y="3949292"/>
            <a:ext cx="355866" cy="553124"/>
          </a:xfrm>
          <a:custGeom>
            <a:avLst/>
            <a:gdLst/>
            <a:ahLst/>
            <a:cxnLst/>
            <a:rect l="l" t="t" r="r" b="b"/>
            <a:pathLst>
              <a:path w="9140" h="14910" extrusionOk="0">
                <a:moveTo>
                  <a:pt x="2946" y="1"/>
                </a:moveTo>
                <a:cubicBezTo>
                  <a:pt x="2946" y="1"/>
                  <a:pt x="1077" y="381"/>
                  <a:pt x="855" y="571"/>
                </a:cubicBezTo>
                <a:cubicBezTo>
                  <a:pt x="570" y="793"/>
                  <a:pt x="64" y="3104"/>
                  <a:pt x="32" y="3706"/>
                </a:cubicBezTo>
                <a:cubicBezTo>
                  <a:pt x="0" y="4339"/>
                  <a:pt x="159" y="6873"/>
                  <a:pt x="412" y="7855"/>
                </a:cubicBezTo>
                <a:cubicBezTo>
                  <a:pt x="697" y="8805"/>
                  <a:pt x="190" y="12827"/>
                  <a:pt x="32" y="14157"/>
                </a:cubicBezTo>
                <a:cubicBezTo>
                  <a:pt x="32" y="14157"/>
                  <a:pt x="1684" y="14909"/>
                  <a:pt x="4636" y="14909"/>
                </a:cubicBezTo>
                <a:cubicBezTo>
                  <a:pt x="5792" y="14909"/>
                  <a:pt x="7146" y="14794"/>
                  <a:pt x="8678" y="14474"/>
                </a:cubicBezTo>
                <a:cubicBezTo>
                  <a:pt x="8678" y="14474"/>
                  <a:pt x="7728" y="10325"/>
                  <a:pt x="7886" y="8995"/>
                </a:cubicBezTo>
                <a:cubicBezTo>
                  <a:pt x="8076" y="7316"/>
                  <a:pt x="8646" y="3611"/>
                  <a:pt x="8646" y="3611"/>
                </a:cubicBezTo>
                <a:cubicBezTo>
                  <a:pt x="8646" y="3611"/>
                  <a:pt x="9139" y="189"/>
                  <a:pt x="8696" y="189"/>
                </a:cubicBezTo>
                <a:cubicBezTo>
                  <a:pt x="8690" y="189"/>
                  <a:pt x="8684" y="190"/>
                  <a:pt x="8678" y="191"/>
                </a:cubicBezTo>
                <a:cubicBezTo>
                  <a:pt x="8327" y="257"/>
                  <a:pt x="7954" y="282"/>
                  <a:pt x="7588" y="282"/>
                </a:cubicBezTo>
                <a:cubicBezTo>
                  <a:pt x="6369" y="282"/>
                  <a:pt x="5226" y="1"/>
                  <a:pt x="5226"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3432d7aa3fc_0_0"/>
          <p:cNvSpPr/>
          <p:nvPr/>
        </p:nvSpPr>
        <p:spPr>
          <a:xfrm>
            <a:off x="5297075" y="3853173"/>
            <a:ext cx="105319" cy="115707"/>
          </a:xfrm>
          <a:custGeom>
            <a:avLst/>
            <a:gdLst/>
            <a:ahLst/>
            <a:cxnLst/>
            <a:rect l="l" t="t" r="r" b="b"/>
            <a:pathLst>
              <a:path w="2705" h="3119" extrusionOk="0">
                <a:moveTo>
                  <a:pt x="2526" y="1"/>
                </a:moveTo>
                <a:cubicBezTo>
                  <a:pt x="2004" y="1"/>
                  <a:pt x="191" y="1610"/>
                  <a:pt x="191" y="1610"/>
                </a:cubicBezTo>
                <a:cubicBezTo>
                  <a:pt x="223" y="1642"/>
                  <a:pt x="223" y="1768"/>
                  <a:pt x="223" y="1927"/>
                </a:cubicBezTo>
                <a:cubicBezTo>
                  <a:pt x="223" y="1927"/>
                  <a:pt x="191" y="1958"/>
                  <a:pt x="191" y="1958"/>
                </a:cubicBezTo>
                <a:cubicBezTo>
                  <a:pt x="191" y="2085"/>
                  <a:pt x="159" y="2212"/>
                  <a:pt x="128" y="2370"/>
                </a:cubicBezTo>
                <a:cubicBezTo>
                  <a:pt x="128" y="2402"/>
                  <a:pt x="128" y="2402"/>
                  <a:pt x="128" y="2433"/>
                </a:cubicBezTo>
                <a:cubicBezTo>
                  <a:pt x="1" y="2845"/>
                  <a:pt x="1" y="2655"/>
                  <a:pt x="1" y="3004"/>
                </a:cubicBezTo>
                <a:cubicBezTo>
                  <a:pt x="1" y="3004"/>
                  <a:pt x="149" y="3118"/>
                  <a:pt x="544" y="3118"/>
                </a:cubicBezTo>
                <a:cubicBezTo>
                  <a:pt x="926" y="3118"/>
                  <a:pt x="1538" y="3012"/>
                  <a:pt x="2471" y="2592"/>
                </a:cubicBezTo>
                <a:cubicBezTo>
                  <a:pt x="2471" y="2592"/>
                  <a:pt x="2281" y="1547"/>
                  <a:pt x="2629" y="343"/>
                </a:cubicBezTo>
                <a:cubicBezTo>
                  <a:pt x="2705" y="99"/>
                  <a:pt x="2654" y="1"/>
                  <a:pt x="2526"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3432d7aa3fc_0_0"/>
          <p:cNvSpPr/>
          <p:nvPr/>
        </p:nvSpPr>
        <p:spPr>
          <a:xfrm>
            <a:off x="5302019" y="3891755"/>
            <a:ext cx="82659" cy="49970"/>
          </a:xfrm>
          <a:custGeom>
            <a:avLst/>
            <a:gdLst/>
            <a:ahLst/>
            <a:cxnLst/>
            <a:rect l="l" t="t" r="r" b="b"/>
            <a:pathLst>
              <a:path w="2123" h="1347" extrusionOk="0">
                <a:moveTo>
                  <a:pt x="2122" y="0"/>
                </a:moveTo>
                <a:cubicBezTo>
                  <a:pt x="1566" y="825"/>
                  <a:pt x="940" y="987"/>
                  <a:pt x="533" y="987"/>
                </a:cubicBezTo>
                <a:cubicBezTo>
                  <a:pt x="268" y="987"/>
                  <a:pt x="96" y="918"/>
                  <a:pt x="96" y="918"/>
                </a:cubicBezTo>
                <a:cubicBezTo>
                  <a:pt x="64" y="1045"/>
                  <a:pt x="32" y="1172"/>
                  <a:pt x="1" y="1330"/>
                </a:cubicBezTo>
                <a:cubicBezTo>
                  <a:pt x="82" y="1342"/>
                  <a:pt x="162" y="1347"/>
                  <a:pt x="239" y="1347"/>
                </a:cubicBezTo>
                <a:cubicBezTo>
                  <a:pt x="1451" y="1347"/>
                  <a:pt x="2122" y="30"/>
                  <a:pt x="2122"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3432d7aa3fc_0_0"/>
          <p:cNvSpPr/>
          <p:nvPr/>
        </p:nvSpPr>
        <p:spPr>
          <a:xfrm>
            <a:off x="5279827" y="3944209"/>
            <a:ext cx="122100" cy="37246"/>
          </a:xfrm>
          <a:custGeom>
            <a:avLst/>
            <a:gdLst/>
            <a:ahLst/>
            <a:cxnLst/>
            <a:rect l="l" t="t" r="r" b="b"/>
            <a:pathLst>
              <a:path w="3136" h="1004" extrusionOk="0">
                <a:moveTo>
                  <a:pt x="1686" y="0"/>
                </a:moveTo>
                <a:cubicBezTo>
                  <a:pt x="1244" y="0"/>
                  <a:pt x="785" y="48"/>
                  <a:pt x="444" y="201"/>
                </a:cubicBezTo>
                <a:cubicBezTo>
                  <a:pt x="444" y="201"/>
                  <a:pt x="0" y="866"/>
                  <a:pt x="602" y="961"/>
                </a:cubicBezTo>
                <a:cubicBezTo>
                  <a:pt x="729" y="988"/>
                  <a:pt x="886" y="1003"/>
                  <a:pt x="1060" y="1003"/>
                </a:cubicBezTo>
                <a:cubicBezTo>
                  <a:pt x="1712" y="1003"/>
                  <a:pt x="2611" y="787"/>
                  <a:pt x="3136" y="138"/>
                </a:cubicBezTo>
                <a:cubicBezTo>
                  <a:pt x="3136" y="138"/>
                  <a:pt x="2435" y="0"/>
                  <a:pt x="1686"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g3432d7aa3fc_0_0"/>
          <p:cNvSpPr/>
          <p:nvPr/>
        </p:nvSpPr>
        <p:spPr>
          <a:xfrm>
            <a:off x="5411783" y="3683788"/>
            <a:ext cx="362524" cy="421984"/>
          </a:xfrm>
          <a:custGeom>
            <a:avLst/>
            <a:gdLst/>
            <a:ahLst/>
            <a:cxnLst/>
            <a:rect l="l" t="t" r="r" b="b"/>
            <a:pathLst>
              <a:path w="9311" h="11375" extrusionOk="0">
                <a:moveTo>
                  <a:pt x="7854" y="1"/>
                </a:moveTo>
                <a:cubicBezTo>
                  <a:pt x="7854" y="1"/>
                  <a:pt x="6682" y="3579"/>
                  <a:pt x="6587" y="3896"/>
                </a:cubicBezTo>
                <a:cubicBezTo>
                  <a:pt x="6556" y="4054"/>
                  <a:pt x="5922" y="5891"/>
                  <a:pt x="5764" y="6239"/>
                </a:cubicBezTo>
                <a:cubicBezTo>
                  <a:pt x="5669" y="6524"/>
                  <a:pt x="3357" y="7285"/>
                  <a:pt x="3009" y="7411"/>
                </a:cubicBezTo>
                <a:cubicBezTo>
                  <a:pt x="2660" y="7538"/>
                  <a:pt x="1964" y="7886"/>
                  <a:pt x="1299" y="8456"/>
                </a:cubicBezTo>
                <a:cubicBezTo>
                  <a:pt x="475" y="9185"/>
                  <a:pt x="0" y="10230"/>
                  <a:pt x="190" y="10641"/>
                </a:cubicBezTo>
                <a:cubicBezTo>
                  <a:pt x="452" y="11184"/>
                  <a:pt x="850" y="11374"/>
                  <a:pt x="1284" y="11374"/>
                </a:cubicBezTo>
                <a:cubicBezTo>
                  <a:pt x="2265" y="11374"/>
                  <a:pt x="3425" y="10400"/>
                  <a:pt x="3579" y="10356"/>
                </a:cubicBezTo>
                <a:cubicBezTo>
                  <a:pt x="3800" y="10261"/>
                  <a:pt x="5954" y="8646"/>
                  <a:pt x="6967" y="8013"/>
                </a:cubicBezTo>
                <a:cubicBezTo>
                  <a:pt x="7917" y="7411"/>
                  <a:pt x="8012" y="6619"/>
                  <a:pt x="8076" y="6176"/>
                </a:cubicBezTo>
                <a:cubicBezTo>
                  <a:pt x="8234" y="5511"/>
                  <a:pt x="9311" y="349"/>
                  <a:pt x="9311" y="349"/>
                </a:cubicBezTo>
                <a:lnTo>
                  <a:pt x="7854" y="1"/>
                </a:ln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3432d7aa3fc_0_0"/>
          <p:cNvSpPr/>
          <p:nvPr/>
        </p:nvSpPr>
        <p:spPr>
          <a:xfrm>
            <a:off x="6499370" y="6031708"/>
            <a:ext cx="233065" cy="109401"/>
          </a:xfrm>
          <a:custGeom>
            <a:avLst/>
            <a:gdLst/>
            <a:ahLst/>
            <a:cxnLst/>
            <a:rect l="l" t="t" r="r" b="b"/>
            <a:pathLst>
              <a:path w="5986" h="2949" extrusionOk="0">
                <a:moveTo>
                  <a:pt x="5443" y="1"/>
                </a:moveTo>
                <a:cubicBezTo>
                  <a:pt x="4981" y="1"/>
                  <a:pt x="3705" y="111"/>
                  <a:pt x="3705" y="111"/>
                </a:cubicBezTo>
                <a:cubicBezTo>
                  <a:pt x="3705" y="111"/>
                  <a:pt x="3325" y="237"/>
                  <a:pt x="2882" y="554"/>
                </a:cubicBezTo>
                <a:cubicBezTo>
                  <a:pt x="2470" y="839"/>
                  <a:pt x="1900" y="1346"/>
                  <a:pt x="1299" y="1473"/>
                </a:cubicBezTo>
                <a:cubicBezTo>
                  <a:pt x="665" y="1568"/>
                  <a:pt x="0" y="1568"/>
                  <a:pt x="95" y="2233"/>
                </a:cubicBezTo>
                <a:cubicBezTo>
                  <a:pt x="177" y="2664"/>
                  <a:pt x="1059" y="2949"/>
                  <a:pt x="2169" y="2949"/>
                </a:cubicBezTo>
                <a:cubicBezTo>
                  <a:pt x="2771" y="2949"/>
                  <a:pt x="3440" y="2865"/>
                  <a:pt x="4086" y="2676"/>
                </a:cubicBezTo>
                <a:cubicBezTo>
                  <a:pt x="5954" y="2106"/>
                  <a:pt x="5986" y="2043"/>
                  <a:pt x="5986" y="1884"/>
                </a:cubicBezTo>
                <a:cubicBezTo>
                  <a:pt x="5986" y="1726"/>
                  <a:pt x="5701" y="79"/>
                  <a:pt x="5606" y="16"/>
                </a:cubicBezTo>
                <a:cubicBezTo>
                  <a:pt x="5595" y="5"/>
                  <a:pt x="5535" y="1"/>
                  <a:pt x="54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g3432d7aa3fc_0_0"/>
          <p:cNvSpPr/>
          <p:nvPr/>
        </p:nvSpPr>
        <p:spPr>
          <a:xfrm>
            <a:off x="6953140" y="5993498"/>
            <a:ext cx="201021" cy="101573"/>
          </a:xfrm>
          <a:custGeom>
            <a:avLst/>
            <a:gdLst/>
            <a:ahLst/>
            <a:cxnLst/>
            <a:rect l="l" t="t" r="r" b="b"/>
            <a:pathLst>
              <a:path w="5163" h="2738" extrusionOk="0">
                <a:moveTo>
                  <a:pt x="4371" y="1"/>
                </a:moveTo>
                <a:lnTo>
                  <a:pt x="2819" y="539"/>
                </a:lnTo>
                <a:cubicBezTo>
                  <a:pt x="2819" y="539"/>
                  <a:pt x="2091" y="1267"/>
                  <a:pt x="1489" y="1394"/>
                </a:cubicBezTo>
                <a:cubicBezTo>
                  <a:pt x="855" y="1521"/>
                  <a:pt x="64" y="1711"/>
                  <a:pt x="32" y="2123"/>
                </a:cubicBezTo>
                <a:cubicBezTo>
                  <a:pt x="0" y="2503"/>
                  <a:pt x="254" y="2629"/>
                  <a:pt x="254" y="2629"/>
                </a:cubicBezTo>
                <a:cubicBezTo>
                  <a:pt x="326" y="2687"/>
                  <a:pt x="965" y="2738"/>
                  <a:pt x="1749" y="2738"/>
                </a:cubicBezTo>
                <a:cubicBezTo>
                  <a:pt x="2692" y="2738"/>
                  <a:pt x="3843" y="2664"/>
                  <a:pt x="4466" y="2439"/>
                </a:cubicBezTo>
                <a:cubicBezTo>
                  <a:pt x="5162" y="2186"/>
                  <a:pt x="4371" y="1"/>
                  <a:pt x="4371"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g3432d7aa3fc_0_0"/>
          <p:cNvSpPr/>
          <p:nvPr/>
        </p:nvSpPr>
        <p:spPr>
          <a:xfrm>
            <a:off x="6716365" y="4729076"/>
            <a:ext cx="98700" cy="176695"/>
          </a:xfrm>
          <a:custGeom>
            <a:avLst/>
            <a:gdLst/>
            <a:ahLst/>
            <a:cxnLst/>
            <a:rect l="l" t="t" r="r" b="b"/>
            <a:pathLst>
              <a:path w="2535" h="4763" extrusionOk="0">
                <a:moveTo>
                  <a:pt x="2104" y="1"/>
                </a:moveTo>
                <a:cubicBezTo>
                  <a:pt x="1700" y="1"/>
                  <a:pt x="1" y="2388"/>
                  <a:pt x="1" y="2416"/>
                </a:cubicBezTo>
                <a:cubicBezTo>
                  <a:pt x="1" y="2416"/>
                  <a:pt x="96" y="2669"/>
                  <a:pt x="191" y="2986"/>
                </a:cubicBezTo>
                <a:cubicBezTo>
                  <a:pt x="349" y="3493"/>
                  <a:pt x="539" y="4221"/>
                  <a:pt x="508" y="4633"/>
                </a:cubicBezTo>
                <a:cubicBezTo>
                  <a:pt x="499" y="4723"/>
                  <a:pt x="527" y="4762"/>
                  <a:pt x="582" y="4762"/>
                </a:cubicBezTo>
                <a:cubicBezTo>
                  <a:pt x="950" y="4762"/>
                  <a:pt x="2534" y="2986"/>
                  <a:pt x="2534" y="2986"/>
                </a:cubicBezTo>
                <a:cubicBezTo>
                  <a:pt x="2534" y="2986"/>
                  <a:pt x="2123" y="1181"/>
                  <a:pt x="2186" y="199"/>
                </a:cubicBezTo>
                <a:cubicBezTo>
                  <a:pt x="2199" y="60"/>
                  <a:pt x="2168" y="1"/>
                  <a:pt x="2104" y="1"/>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g3432d7aa3fc_0_0"/>
          <p:cNvSpPr/>
          <p:nvPr/>
        </p:nvSpPr>
        <p:spPr>
          <a:xfrm>
            <a:off x="6748450" y="5312616"/>
            <a:ext cx="381057" cy="715611"/>
          </a:xfrm>
          <a:custGeom>
            <a:avLst/>
            <a:gdLst/>
            <a:ahLst/>
            <a:cxnLst/>
            <a:rect l="l" t="t" r="r" b="b"/>
            <a:pathLst>
              <a:path w="9787" h="19290" extrusionOk="0">
                <a:moveTo>
                  <a:pt x="5581" y="1"/>
                </a:moveTo>
                <a:cubicBezTo>
                  <a:pt x="4462" y="1"/>
                  <a:pt x="1055" y="3445"/>
                  <a:pt x="919" y="4832"/>
                </a:cubicBezTo>
                <a:cubicBezTo>
                  <a:pt x="919" y="4832"/>
                  <a:pt x="0" y="8031"/>
                  <a:pt x="159" y="8601"/>
                </a:cubicBezTo>
                <a:cubicBezTo>
                  <a:pt x="317" y="9171"/>
                  <a:pt x="1900" y="11229"/>
                  <a:pt x="2122" y="11546"/>
                </a:cubicBezTo>
                <a:cubicBezTo>
                  <a:pt x="2407" y="11958"/>
                  <a:pt x="6968" y="19146"/>
                  <a:pt x="7031" y="19273"/>
                </a:cubicBezTo>
                <a:cubicBezTo>
                  <a:pt x="7036" y="19284"/>
                  <a:pt x="7061" y="19289"/>
                  <a:pt x="7102" y="19289"/>
                </a:cubicBezTo>
                <a:cubicBezTo>
                  <a:pt x="7524" y="19289"/>
                  <a:pt x="9670" y="18717"/>
                  <a:pt x="9786" y="18196"/>
                </a:cubicBezTo>
                <a:cubicBezTo>
                  <a:pt x="9786" y="18196"/>
                  <a:pt x="6144" y="10786"/>
                  <a:pt x="5289" y="9804"/>
                </a:cubicBezTo>
                <a:cubicBezTo>
                  <a:pt x="4434" y="8822"/>
                  <a:pt x="4212" y="7777"/>
                  <a:pt x="4371" y="6637"/>
                </a:cubicBezTo>
                <a:cubicBezTo>
                  <a:pt x="4497" y="5529"/>
                  <a:pt x="6176" y="1824"/>
                  <a:pt x="5922" y="303"/>
                </a:cubicBezTo>
                <a:cubicBezTo>
                  <a:pt x="5887" y="94"/>
                  <a:pt x="5765" y="1"/>
                  <a:pt x="55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3432d7aa3fc_0_0"/>
          <p:cNvSpPr/>
          <p:nvPr/>
        </p:nvSpPr>
        <p:spPr>
          <a:xfrm>
            <a:off x="6424143" y="5293843"/>
            <a:ext cx="562299" cy="744584"/>
          </a:xfrm>
          <a:custGeom>
            <a:avLst/>
            <a:gdLst/>
            <a:ahLst/>
            <a:cxnLst/>
            <a:rect l="l" t="t" r="r" b="b"/>
            <a:pathLst>
              <a:path w="14442" h="20071" extrusionOk="0">
                <a:moveTo>
                  <a:pt x="12616" y="0"/>
                </a:moveTo>
                <a:cubicBezTo>
                  <a:pt x="11596" y="0"/>
                  <a:pt x="9989" y="221"/>
                  <a:pt x="7569" y="1063"/>
                </a:cubicBezTo>
                <a:cubicBezTo>
                  <a:pt x="7569" y="1063"/>
                  <a:pt x="1394" y="5750"/>
                  <a:pt x="697" y="6700"/>
                </a:cubicBezTo>
                <a:cubicBezTo>
                  <a:pt x="0" y="7650"/>
                  <a:pt x="792" y="9075"/>
                  <a:pt x="887" y="9550"/>
                </a:cubicBezTo>
                <a:cubicBezTo>
                  <a:pt x="982" y="10025"/>
                  <a:pt x="5131" y="19209"/>
                  <a:pt x="5194" y="20032"/>
                </a:cubicBezTo>
                <a:cubicBezTo>
                  <a:pt x="5194" y="20032"/>
                  <a:pt x="5667" y="20070"/>
                  <a:pt x="6258" y="20070"/>
                </a:cubicBezTo>
                <a:cubicBezTo>
                  <a:pt x="7103" y="20070"/>
                  <a:pt x="8190" y="19993"/>
                  <a:pt x="8488" y="19621"/>
                </a:cubicBezTo>
                <a:cubicBezTo>
                  <a:pt x="8488" y="19621"/>
                  <a:pt x="5447" y="10880"/>
                  <a:pt x="5004" y="9392"/>
                </a:cubicBezTo>
                <a:cubicBezTo>
                  <a:pt x="4561" y="7903"/>
                  <a:pt x="6081" y="7523"/>
                  <a:pt x="7284" y="6985"/>
                </a:cubicBezTo>
                <a:cubicBezTo>
                  <a:pt x="8519" y="6446"/>
                  <a:pt x="13840" y="3311"/>
                  <a:pt x="14156" y="2140"/>
                </a:cubicBezTo>
                <a:cubicBezTo>
                  <a:pt x="14441" y="1063"/>
                  <a:pt x="14156" y="271"/>
                  <a:pt x="14156" y="271"/>
                </a:cubicBezTo>
                <a:cubicBezTo>
                  <a:pt x="14156" y="271"/>
                  <a:pt x="13746" y="0"/>
                  <a:pt x="12616"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g3432d7aa3fc_0_0"/>
          <p:cNvSpPr/>
          <p:nvPr/>
        </p:nvSpPr>
        <p:spPr>
          <a:xfrm>
            <a:off x="6544965" y="4697655"/>
            <a:ext cx="247899" cy="285539"/>
          </a:xfrm>
          <a:custGeom>
            <a:avLst/>
            <a:gdLst/>
            <a:ahLst/>
            <a:cxnLst/>
            <a:rect l="l" t="t" r="r" b="b"/>
            <a:pathLst>
              <a:path w="6367" h="7697" extrusionOk="0">
                <a:moveTo>
                  <a:pt x="3770" y="1"/>
                </a:moveTo>
                <a:cubicBezTo>
                  <a:pt x="3770" y="1"/>
                  <a:pt x="128" y="4435"/>
                  <a:pt x="64" y="5353"/>
                </a:cubicBezTo>
                <a:cubicBezTo>
                  <a:pt x="1" y="6240"/>
                  <a:pt x="4118" y="7696"/>
                  <a:pt x="4118" y="7696"/>
                </a:cubicBezTo>
                <a:lnTo>
                  <a:pt x="6366" y="6620"/>
                </a:lnTo>
                <a:lnTo>
                  <a:pt x="3231" y="5448"/>
                </a:lnTo>
                <a:lnTo>
                  <a:pt x="5005" y="793"/>
                </a:lnTo>
                <a:lnTo>
                  <a:pt x="3770" y="1"/>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g3432d7aa3fc_0_0"/>
          <p:cNvSpPr/>
          <p:nvPr/>
        </p:nvSpPr>
        <p:spPr>
          <a:xfrm>
            <a:off x="6716365" y="4791659"/>
            <a:ext cx="107344" cy="115151"/>
          </a:xfrm>
          <a:custGeom>
            <a:avLst/>
            <a:gdLst/>
            <a:ahLst/>
            <a:cxnLst/>
            <a:rect l="l" t="t" r="r" b="b"/>
            <a:pathLst>
              <a:path w="2757" h="3104" extrusionOk="0">
                <a:moveTo>
                  <a:pt x="2281" y="0"/>
                </a:moveTo>
                <a:cubicBezTo>
                  <a:pt x="2281" y="0"/>
                  <a:pt x="191" y="1647"/>
                  <a:pt x="1" y="2027"/>
                </a:cubicBezTo>
                <a:cubicBezTo>
                  <a:pt x="1" y="2027"/>
                  <a:pt x="96" y="2756"/>
                  <a:pt x="33" y="3104"/>
                </a:cubicBezTo>
                <a:lnTo>
                  <a:pt x="2756" y="1172"/>
                </a:lnTo>
                <a:cubicBezTo>
                  <a:pt x="2756" y="1172"/>
                  <a:pt x="2281" y="222"/>
                  <a:pt x="22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3432d7aa3fc_0_0"/>
          <p:cNvSpPr/>
          <p:nvPr/>
        </p:nvSpPr>
        <p:spPr>
          <a:xfrm>
            <a:off x="6658427" y="4833504"/>
            <a:ext cx="342823" cy="582023"/>
          </a:xfrm>
          <a:custGeom>
            <a:avLst/>
            <a:gdLst/>
            <a:ahLst/>
            <a:cxnLst/>
            <a:rect l="l" t="t" r="r" b="b"/>
            <a:pathLst>
              <a:path w="8805" h="15689" extrusionOk="0">
                <a:moveTo>
                  <a:pt x="3981" y="0"/>
                </a:moveTo>
                <a:cubicBezTo>
                  <a:pt x="3798" y="0"/>
                  <a:pt x="3528" y="52"/>
                  <a:pt x="3199" y="266"/>
                </a:cubicBezTo>
                <a:cubicBezTo>
                  <a:pt x="2566" y="678"/>
                  <a:pt x="381" y="2863"/>
                  <a:pt x="1" y="2989"/>
                </a:cubicBezTo>
                <a:cubicBezTo>
                  <a:pt x="1" y="2989"/>
                  <a:pt x="919" y="7106"/>
                  <a:pt x="982" y="8183"/>
                </a:cubicBezTo>
                <a:cubicBezTo>
                  <a:pt x="1046" y="9291"/>
                  <a:pt x="1742" y="14960"/>
                  <a:pt x="1331" y="15689"/>
                </a:cubicBezTo>
                <a:cubicBezTo>
                  <a:pt x="1331" y="15689"/>
                  <a:pt x="2914" y="15245"/>
                  <a:pt x="4878" y="14612"/>
                </a:cubicBezTo>
                <a:cubicBezTo>
                  <a:pt x="6904" y="13915"/>
                  <a:pt x="8805" y="12775"/>
                  <a:pt x="8805" y="12775"/>
                </a:cubicBezTo>
                <a:cubicBezTo>
                  <a:pt x="8805" y="12775"/>
                  <a:pt x="7411" y="9355"/>
                  <a:pt x="7284" y="8278"/>
                </a:cubicBezTo>
                <a:cubicBezTo>
                  <a:pt x="7126" y="7138"/>
                  <a:pt x="5986" y="1438"/>
                  <a:pt x="4244" y="44"/>
                </a:cubicBezTo>
                <a:cubicBezTo>
                  <a:pt x="4244" y="44"/>
                  <a:pt x="4149" y="0"/>
                  <a:pt x="398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3432d7aa3fc_0_0"/>
          <p:cNvSpPr/>
          <p:nvPr/>
        </p:nvSpPr>
        <p:spPr>
          <a:xfrm>
            <a:off x="6601306" y="4669794"/>
            <a:ext cx="16470" cy="67851"/>
          </a:xfrm>
          <a:custGeom>
            <a:avLst/>
            <a:gdLst/>
            <a:ahLst/>
            <a:cxnLst/>
            <a:rect l="l" t="t" r="r" b="b"/>
            <a:pathLst>
              <a:path w="423" h="1829" extrusionOk="0">
                <a:moveTo>
                  <a:pt x="3" y="0"/>
                </a:moveTo>
                <a:cubicBezTo>
                  <a:pt x="1" y="0"/>
                  <a:pt x="5" y="108"/>
                  <a:pt x="42" y="625"/>
                </a:cubicBezTo>
                <a:cubicBezTo>
                  <a:pt x="74" y="1449"/>
                  <a:pt x="422" y="1829"/>
                  <a:pt x="422" y="1829"/>
                </a:cubicBezTo>
                <a:lnTo>
                  <a:pt x="11" y="55"/>
                </a:lnTo>
                <a:cubicBezTo>
                  <a:pt x="11" y="55"/>
                  <a:pt x="5" y="0"/>
                  <a:pt x="3" y="0"/>
                </a:cubicBezTo>
                <a:close/>
              </a:path>
            </a:pathLst>
          </a:custGeom>
          <a:solidFill>
            <a:srgbClr val="EEA9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3432d7aa3fc_0_0"/>
          <p:cNvSpPr/>
          <p:nvPr/>
        </p:nvSpPr>
        <p:spPr>
          <a:xfrm>
            <a:off x="6594298" y="4671501"/>
            <a:ext cx="109797" cy="50861"/>
          </a:xfrm>
          <a:custGeom>
            <a:avLst/>
            <a:gdLst/>
            <a:ahLst/>
            <a:cxnLst/>
            <a:rect l="l" t="t" r="r" b="b"/>
            <a:pathLst>
              <a:path w="2820" h="1371" extrusionOk="0">
                <a:moveTo>
                  <a:pt x="289" y="0"/>
                </a:moveTo>
                <a:cubicBezTo>
                  <a:pt x="241" y="0"/>
                  <a:pt x="207" y="13"/>
                  <a:pt x="191" y="41"/>
                </a:cubicBezTo>
                <a:cubicBezTo>
                  <a:pt x="1" y="389"/>
                  <a:pt x="222" y="1213"/>
                  <a:pt x="222" y="1213"/>
                </a:cubicBezTo>
                <a:cubicBezTo>
                  <a:pt x="222" y="1213"/>
                  <a:pt x="761" y="833"/>
                  <a:pt x="1299" y="833"/>
                </a:cubicBezTo>
                <a:cubicBezTo>
                  <a:pt x="1806" y="833"/>
                  <a:pt x="2819" y="1371"/>
                  <a:pt x="2819" y="1371"/>
                </a:cubicBezTo>
                <a:cubicBezTo>
                  <a:pt x="2819" y="1371"/>
                  <a:pt x="790" y="0"/>
                  <a:pt x="289" y="0"/>
                </a:cubicBezTo>
                <a:close/>
              </a:path>
            </a:pathLst>
          </a:custGeom>
          <a:solidFill>
            <a:srgbClr val="5C5C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g3432d7aa3fc_0_0"/>
          <p:cNvSpPr/>
          <p:nvPr/>
        </p:nvSpPr>
        <p:spPr>
          <a:xfrm>
            <a:off x="6716365" y="4758754"/>
            <a:ext cx="56767" cy="81095"/>
          </a:xfrm>
          <a:custGeom>
            <a:avLst/>
            <a:gdLst/>
            <a:ahLst/>
            <a:cxnLst/>
            <a:rect l="l" t="t" r="r" b="b"/>
            <a:pathLst>
              <a:path w="1458" h="2186" extrusionOk="0">
                <a:moveTo>
                  <a:pt x="1458" y="1"/>
                </a:moveTo>
                <a:lnTo>
                  <a:pt x="1458" y="1"/>
                </a:lnTo>
                <a:cubicBezTo>
                  <a:pt x="1014" y="1046"/>
                  <a:pt x="1" y="1616"/>
                  <a:pt x="1" y="1616"/>
                </a:cubicBezTo>
                <a:cubicBezTo>
                  <a:pt x="1" y="1616"/>
                  <a:pt x="96" y="1869"/>
                  <a:pt x="191" y="2186"/>
                </a:cubicBezTo>
                <a:cubicBezTo>
                  <a:pt x="1204" y="1489"/>
                  <a:pt x="1458" y="1"/>
                  <a:pt x="1458" y="1"/>
                </a:cubicBezTo>
                <a:close/>
              </a:path>
            </a:pathLst>
          </a:custGeom>
          <a:solidFill>
            <a:srgbClr val="A8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g3432d7aa3fc_0_0"/>
          <p:cNvSpPr/>
          <p:nvPr/>
        </p:nvSpPr>
        <p:spPr>
          <a:xfrm>
            <a:off x="6589392" y="4623089"/>
            <a:ext cx="86319" cy="126688"/>
          </a:xfrm>
          <a:custGeom>
            <a:avLst/>
            <a:gdLst/>
            <a:ahLst/>
            <a:cxnLst/>
            <a:rect l="l" t="t" r="r" b="b"/>
            <a:pathLst>
              <a:path w="2217" h="3415" extrusionOk="0">
                <a:moveTo>
                  <a:pt x="1045" y="0"/>
                </a:moveTo>
                <a:cubicBezTo>
                  <a:pt x="917" y="0"/>
                  <a:pt x="822" y="75"/>
                  <a:pt x="792" y="269"/>
                </a:cubicBezTo>
                <a:cubicBezTo>
                  <a:pt x="633" y="1124"/>
                  <a:pt x="0" y="2834"/>
                  <a:pt x="0" y="2834"/>
                </a:cubicBezTo>
                <a:cubicBezTo>
                  <a:pt x="0" y="2834"/>
                  <a:pt x="880" y="3414"/>
                  <a:pt x="1273" y="3414"/>
                </a:cubicBezTo>
                <a:cubicBezTo>
                  <a:pt x="1375" y="3414"/>
                  <a:pt x="1444" y="3375"/>
                  <a:pt x="1457" y="3278"/>
                </a:cubicBezTo>
                <a:cubicBezTo>
                  <a:pt x="1520" y="2803"/>
                  <a:pt x="2217" y="776"/>
                  <a:pt x="2217" y="776"/>
                </a:cubicBezTo>
                <a:cubicBezTo>
                  <a:pt x="2217" y="776"/>
                  <a:pt x="1460" y="0"/>
                  <a:pt x="104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g3432d7aa3fc_0_0"/>
          <p:cNvSpPr/>
          <p:nvPr/>
        </p:nvSpPr>
        <p:spPr>
          <a:xfrm>
            <a:off x="6480875" y="4649503"/>
            <a:ext cx="367469" cy="361886"/>
          </a:xfrm>
          <a:custGeom>
            <a:avLst/>
            <a:gdLst/>
            <a:ahLst/>
            <a:cxnLst/>
            <a:rect l="l" t="t" r="r" b="b"/>
            <a:pathLst>
              <a:path w="9438" h="9755" extrusionOk="0">
                <a:moveTo>
                  <a:pt x="3167" y="0"/>
                </a:moveTo>
                <a:cubicBezTo>
                  <a:pt x="3167" y="0"/>
                  <a:pt x="0" y="8361"/>
                  <a:pt x="380" y="8614"/>
                </a:cubicBezTo>
                <a:cubicBezTo>
                  <a:pt x="1742" y="9533"/>
                  <a:pt x="7854" y="9755"/>
                  <a:pt x="7854" y="9755"/>
                </a:cubicBezTo>
                <a:cubicBezTo>
                  <a:pt x="7854" y="9755"/>
                  <a:pt x="9121" y="9469"/>
                  <a:pt x="9374" y="8614"/>
                </a:cubicBezTo>
                <a:cubicBezTo>
                  <a:pt x="9438" y="8329"/>
                  <a:pt x="9438" y="8076"/>
                  <a:pt x="9406" y="7854"/>
                </a:cubicBezTo>
                <a:cubicBezTo>
                  <a:pt x="9311" y="7284"/>
                  <a:pt x="8677" y="6683"/>
                  <a:pt x="8107" y="6651"/>
                </a:cubicBezTo>
                <a:cubicBezTo>
                  <a:pt x="6809" y="6556"/>
                  <a:pt x="3895" y="6556"/>
                  <a:pt x="3800" y="6398"/>
                </a:cubicBezTo>
                <a:cubicBezTo>
                  <a:pt x="3705" y="6176"/>
                  <a:pt x="5099" y="539"/>
                  <a:pt x="5099" y="539"/>
                </a:cubicBezTo>
                <a:cubicBezTo>
                  <a:pt x="5099" y="539"/>
                  <a:pt x="3927" y="64"/>
                  <a:pt x="316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g3432d7aa3fc_0_0"/>
          <p:cNvSpPr/>
          <p:nvPr/>
        </p:nvSpPr>
        <p:spPr>
          <a:xfrm>
            <a:off x="6618983" y="4540436"/>
            <a:ext cx="111004" cy="111441"/>
          </a:xfrm>
          <a:custGeom>
            <a:avLst/>
            <a:gdLst/>
            <a:ahLst/>
            <a:cxnLst/>
            <a:rect l="l" t="t" r="r" b="b"/>
            <a:pathLst>
              <a:path w="2851" h="3004" extrusionOk="0">
                <a:moveTo>
                  <a:pt x="1025" y="0"/>
                </a:moveTo>
                <a:cubicBezTo>
                  <a:pt x="987" y="0"/>
                  <a:pt x="950" y="8"/>
                  <a:pt x="919" y="27"/>
                </a:cubicBezTo>
                <a:cubicBezTo>
                  <a:pt x="919" y="27"/>
                  <a:pt x="728" y="154"/>
                  <a:pt x="697" y="280"/>
                </a:cubicBezTo>
                <a:cubicBezTo>
                  <a:pt x="697" y="280"/>
                  <a:pt x="633" y="470"/>
                  <a:pt x="570" y="597"/>
                </a:cubicBezTo>
                <a:cubicBezTo>
                  <a:pt x="538" y="660"/>
                  <a:pt x="538" y="692"/>
                  <a:pt x="507" y="724"/>
                </a:cubicBezTo>
                <a:cubicBezTo>
                  <a:pt x="443" y="819"/>
                  <a:pt x="317" y="1009"/>
                  <a:pt x="222" y="1262"/>
                </a:cubicBezTo>
                <a:cubicBezTo>
                  <a:pt x="158" y="1547"/>
                  <a:pt x="0" y="2497"/>
                  <a:pt x="0" y="2497"/>
                </a:cubicBezTo>
                <a:lnTo>
                  <a:pt x="823" y="2782"/>
                </a:lnTo>
                <a:lnTo>
                  <a:pt x="1457" y="3004"/>
                </a:lnTo>
                <a:cubicBezTo>
                  <a:pt x="1457" y="3004"/>
                  <a:pt x="2629" y="2054"/>
                  <a:pt x="2724" y="1800"/>
                </a:cubicBezTo>
                <a:lnTo>
                  <a:pt x="2755" y="1737"/>
                </a:lnTo>
                <a:cubicBezTo>
                  <a:pt x="2819" y="1515"/>
                  <a:pt x="2787" y="1325"/>
                  <a:pt x="2787" y="1230"/>
                </a:cubicBezTo>
                <a:cubicBezTo>
                  <a:pt x="2787" y="1167"/>
                  <a:pt x="2850" y="755"/>
                  <a:pt x="2755" y="660"/>
                </a:cubicBezTo>
                <a:cubicBezTo>
                  <a:pt x="2659" y="564"/>
                  <a:pt x="2543" y="522"/>
                  <a:pt x="2452" y="522"/>
                </a:cubicBezTo>
                <a:cubicBezTo>
                  <a:pt x="2424" y="522"/>
                  <a:pt x="2398" y="526"/>
                  <a:pt x="2375" y="534"/>
                </a:cubicBezTo>
                <a:cubicBezTo>
                  <a:pt x="2375" y="534"/>
                  <a:pt x="2090" y="280"/>
                  <a:pt x="1869" y="280"/>
                </a:cubicBezTo>
                <a:cubicBezTo>
                  <a:pt x="1869" y="280"/>
                  <a:pt x="1699" y="111"/>
                  <a:pt x="1444" y="111"/>
                </a:cubicBezTo>
                <a:cubicBezTo>
                  <a:pt x="1408" y="111"/>
                  <a:pt x="1371" y="114"/>
                  <a:pt x="1332" y="122"/>
                </a:cubicBezTo>
                <a:lnTo>
                  <a:pt x="1332" y="122"/>
                </a:lnTo>
                <a:cubicBezTo>
                  <a:pt x="1344" y="114"/>
                  <a:pt x="1173" y="0"/>
                  <a:pt x="1025" y="0"/>
                </a:cubicBezTo>
                <a:close/>
              </a:path>
            </a:pathLst>
          </a:custGeom>
          <a:solidFill>
            <a:srgbClr val="EFA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3432d7aa3fc_0_0"/>
          <p:cNvSpPr/>
          <p:nvPr/>
        </p:nvSpPr>
        <p:spPr>
          <a:xfrm>
            <a:off x="6602942" y="4586697"/>
            <a:ext cx="201021" cy="242692"/>
          </a:xfrm>
          <a:custGeom>
            <a:avLst/>
            <a:gdLst/>
            <a:ahLst/>
            <a:cxnLst/>
            <a:rect l="l" t="t" r="r" b="b"/>
            <a:pathLst>
              <a:path w="5163" h="6542" extrusionOk="0">
                <a:moveTo>
                  <a:pt x="3044" y="1"/>
                </a:moveTo>
                <a:cubicBezTo>
                  <a:pt x="1972" y="1"/>
                  <a:pt x="574" y="675"/>
                  <a:pt x="254" y="2169"/>
                </a:cubicBezTo>
                <a:cubicBezTo>
                  <a:pt x="254" y="2169"/>
                  <a:pt x="0" y="3435"/>
                  <a:pt x="349" y="3499"/>
                </a:cubicBezTo>
                <a:cubicBezTo>
                  <a:pt x="634" y="3594"/>
                  <a:pt x="412" y="4797"/>
                  <a:pt x="412" y="4987"/>
                </a:cubicBezTo>
                <a:cubicBezTo>
                  <a:pt x="380" y="5177"/>
                  <a:pt x="919" y="5177"/>
                  <a:pt x="1077" y="5240"/>
                </a:cubicBezTo>
                <a:cubicBezTo>
                  <a:pt x="1201" y="5333"/>
                  <a:pt x="1897" y="6541"/>
                  <a:pt x="2343" y="6541"/>
                </a:cubicBezTo>
                <a:cubicBezTo>
                  <a:pt x="2354" y="6541"/>
                  <a:pt x="2365" y="6540"/>
                  <a:pt x="2376" y="6539"/>
                </a:cubicBezTo>
                <a:cubicBezTo>
                  <a:pt x="2787" y="6444"/>
                  <a:pt x="4466" y="5240"/>
                  <a:pt x="4814" y="4544"/>
                </a:cubicBezTo>
                <a:cubicBezTo>
                  <a:pt x="5162" y="3879"/>
                  <a:pt x="4877" y="1377"/>
                  <a:pt x="4212" y="458"/>
                </a:cubicBezTo>
                <a:cubicBezTo>
                  <a:pt x="4006" y="159"/>
                  <a:pt x="3563" y="1"/>
                  <a:pt x="3044"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g3432d7aa3fc_0_0"/>
          <p:cNvSpPr/>
          <p:nvPr/>
        </p:nvSpPr>
        <p:spPr>
          <a:xfrm>
            <a:off x="6594298" y="4573490"/>
            <a:ext cx="219087" cy="177103"/>
          </a:xfrm>
          <a:custGeom>
            <a:avLst/>
            <a:gdLst/>
            <a:ahLst/>
            <a:cxnLst/>
            <a:rect l="l" t="t" r="r" b="b"/>
            <a:pathLst>
              <a:path w="5627" h="4774" extrusionOk="0">
                <a:moveTo>
                  <a:pt x="1920" y="0"/>
                </a:moveTo>
                <a:cubicBezTo>
                  <a:pt x="1147" y="0"/>
                  <a:pt x="402" y="202"/>
                  <a:pt x="254" y="973"/>
                </a:cubicBezTo>
                <a:cubicBezTo>
                  <a:pt x="1" y="2398"/>
                  <a:pt x="412" y="2715"/>
                  <a:pt x="412" y="2715"/>
                </a:cubicBezTo>
                <a:cubicBezTo>
                  <a:pt x="644" y="2538"/>
                  <a:pt x="951" y="2489"/>
                  <a:pt x="1279" y="2489"/>
                </a:cubicBezTo>
                <a:cubicBezTo>
                  <a:pt x="1673" y="2489"/>
                  <a:pt x="2096" y="2559"/>
                  <a:pt x="2454" y="2559"/>
                </a:cubicBezTo>
                <a:cubicBezTo>
                  <a:pt x="2492" y="2559"/>
                  <a:pt x="2529" y="2558"/>
                  <a:pt x="2566" y="2556"/>
                </a:cubicBezTo>
                <a:cubicBezTo>
                  <a:pt x="2575" y="2556"/>
                  <a:pt x="2584" y="2556"/>
                  <a:pt x="2592" y="2556"/>
                </a:cubicBezTo>
                <a:cubicBezTo>
                  <a:pt x="3197" y="2556"/>
                  <a:pt x="3104" y="3633"/>
                  <a:pt x="3104" y="3633"/>
                </a:cubicBezTo>
                <a:cubicBezTo>
                  <a:pt x="3104" y="3633"/>
                  <a:pt x="3896" y="3538"/>
                  <a:pt x="4339" y="3506"/>
                </a:cubicBezTo>
                <a:cubicBezTo>
                  <a:pt x="4345" y="3506"/>
                  <a:pt x="4350" y="3506"/>
                  <a:pt x="4355" y="3506"/>
                </a:cubicBezTo>
                <a:cubicBezTo>
                  <a:pt x="4796" y="3506"/>
                  <a:pt x="5321" y="4773"/>
                  <a:pt x="5321" y="4773"/>
                </a:cubicBezTo>
                <a:cubicBezTo>
                  <a:pt x="5321" y="4773"/>
                  <a:pt x="5321" y="4773"/>
                  <a:pt x="5321" y="4773"/>
                </a:cubicBezTo>
                <a:cubicBezTo>
                  <a:pt x="5326" y="4773"/>
                  <a:pt x="5419" y="4743"/>
                  <a:pt x="5543" y="2366"/>
                </a:cubicBezTo>
                <a:cubicBezTo>
                  <a:pt x="5626" y="364"/>
                  <a:pt x="4440" y="242"/>
                  <a:pt x="3978" y="242"/>
                </a:cubicBezTo>
                <a:cubicBezTo>
                  <a:pt x="3914" y="242"/>
                  <a:pt x="3864" y="244"/>
                  <a:pt x="3833" y="244"/>
                </a:cubicBezTo>
                <a:cubicBezTo>
                  <a:pt x="3829" y="245"/>
                  <a:pt x="3825" y="245"/>
                  <a:pt x="3819" y="245"/>
                </a:cubicBezTo>
                <a:cubicBezTo>
                  <a:pt x="3658" y="245"/>
                  <a:pt x="2771" y="0"/>
                  <a:pt x="1920"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g3432d7aa3fc_0_0"/>
          <p:cNvSpPr/>
          <p:nvPr/>
        </p:nvSpPr>
        <p:spPr>
          <a:xfrm>
            <a:off x="6726256" y="4683521"/>
            <a:ext cx="35626" cy="52493"/>
          </a:xfrm>
          <a:custGeom>
            <a:avLst/>
            <a:gdLst/>
            <a:ahLst/>
            <a:cxnLst/>
            <a:rect l="l" t="t" r="r" b="b"/>
            <a:pathLst>
              <a:path w="915" h="1415" extrusionOk="0">
                <a:moveTo>
                  <a:pt x="441" y="1"/>
                </a:moveTo>
                <a:cubicBezTo>
                  <a:pt x="431" y="1"/>
                  <a:pt x="422" y="1"/>
                  <a:pt x="412" y="2"/>
                </a:cubicBezTo>
                <a:cubicBezTo>
                  <a:pt x="0" y="65"/>
                  <a:pt x="0" y="635"/>
                  <a:pt x="0" y="762"/>
                </a:cubicBezTo>
                <a:cubicBezTo>
                  <a:pt x="20" y="1190"/>
                  <a:pt x="206" y="1414"/>
                  <a:pt x="399" y="1414"/>
                </a:cubicBezTo>
                <a:cubicBezTo>
                  <a:pt x="520" y="1414"/>
                  <a:pt x="643" y="1325"/>
                  <a:pt x="729" y="1142"/>
                </a:cubicBezTo>
                <a:cubicBezTo>
                  <a:pt x="915" y="677"/>
                  <a:pt x="858" y="1"/>
                  <a:pt x="441" y="1"/>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g3432d7aa3fc_0_0"/>
          <p:cNvSpPr/>
          <p:nvPr/>
        </p:nvSpPr>
        <p:spPr>
          <a:xfrm>
            <a:off x="3304400" y="5453102"/>
            <a:ext cx="98700" cy="525152"/>
          </a:xfrm>
          <a:custGeom>
            <a:avLst/>
            <a:gdLst/>
            <a:ahLst/>
            <a:cxnLst/>
            <a:rect l="l" t="t" r="r" b="b"/>
            <a:pathLst>
              <a:path w="2535" h="14156" extrusionOk="0">
                <a:moveTo>
                  <a:pt x="412" y="0"/>
                </a:moveTo>
                <a:lnTo>
                  <a:pt x="1" y="63"/>
                </a:lnTo>
                <a:lnTo>
                  <a:pt x="2122"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g3432d7aa3fc_0_0"/>
          <p:cNvSpPr/>
          <p:nvPr/>
        </p:nvSpPr>
        <p:spPr>
          <a:xfrm>
            <a:off x="3203281" y="5453102"/>
            <a:ext cx="98700" cy="525152"/>
          </a:xfrm>
          <a:custGeom>
            <a:avLst/>
            <a:gdLst/>
            <a:ahLst/>
            <a:cxnLst/>
            <a:rect l="l" t="t" r="r" b="b"/>
            <a:pathLst>
              <a:path w="2535" h="14156" extrusionOk="0">
                <a:moveTo>
                  <a:pt x="412" y="0"/>
                </a:moveTo>
                <a:lnTo>
                  <a:pt x="1" y="63"/>
                </a:lnTo>
                <a:lnTo>
                  <a:pt x="2123" y="14156"/>
                </a:lnTo>
                <a:lnTo>
                  <a:pt x="2534" y="14093"/>
                </a:lnTo>
                <a:lnTo>
                  <a:pt x="412"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3432d7aa3fc_0_0"/>
          <p:cNvSpPr/>
          <p:nvPr/>
        </p:nvSpPr>
        <p:spPr>
          <a:xfrm>
            <a:off x="2774157" y="5453102"/>
            <a:ext cx="98700" cy="525152"/>
          </a:xfrm>
          <a:custGeom>
            <a:avLst/>
            <a:gdLst/>
            <a:ahLst/>
            <a:cxnLst/>
            <a:rect l="l" t="t" r="r" b="b"/>
            <a:pathLst>
              <a:path w="2535" h="14156" extrusionOk="0">
                <a:moveTo>
                  <a:pt x="2123" y="0"/>
                </a:moveTo>
                <a:lnTo>
                  <a:pt x="1" y="14093"/>
                </a:lnTo>
                <a:lnTo>
                  <a:pt x="413" y="14156"/>
                </a:lnTo>
                <a:lnTo>
                  <a:pt x="2534" y="63"/>
                </a:lnTo>
                <a:lnTo>
                  <a:pt x="2123"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3432d7aa3fc_0_0"/>
          <p:cNvSpPr/>
          <p:nvPr/>
        </p:nvSpPr>
        <p:spPr>
          <a:xfrm>
            <a:off x="3110805" y="4800488"/>
            <a:ext cx="284887" cy="659705"/>
          </a:xfrm>
          <a:custGeom>
            <a:avLst/>
            <a:gdLst/>
            <a:ahLst/>
            <a:cxnLst/>
            <a:rect l="l" t="t" r="r" b="b"/>
            <a:pathLst>
              <a:path w="7317" h="17783" extrusionOk="0">
                <a:moveTo>
                  <a:pt x="3279" y="1"/>
                </a:moveTo>
                <a:cubicBezTo>
                  <a:pt x="3062" y="1"/>
                  <a:pt x="2854" y="5"/>
                  <a:pt x="2661" y="16"/>
                </a:cubicBezTo>
                <a:lnTo>
                  <a:pt x="1" y="17782"/>
                </a:lnTo>
                <a:lnTo>
                  <a:pt x="5638" y="17782"/>
                </a:lnTo>
                <a:lnTo>
                  <a:pt x="7316" y="301"/>
                </a:lnTo>
                <a:cubicBezTo>
                  <a:pt x="7316" y="301"/>
                  <a:pt x="5014" y="1"/>
                  <a:pt x="327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g3432d7aa3fc_0_0"/>
          <p:cNvSpPr/>
          <p:nvPr/>
        </p:nvSpPr>
        <p:spPr>
          <a:xfrm>
            <a:off x="3110805" y="5427246"/>
            <a:ext cx="219516" cy="32943"/>
          </a:xfrm>
          <a:custGeom>
            <a:avLst/>
            <a:gdLst/>
            <a:ahLst/>
            <a:cxnLst/>
            <a:rect l="l" t="t" r="r" b="b"/>
            <a:pathLst>
              <a:path w="5638" h="888" extrusionOk="0">
                <a:moveTo>
                  <a:pt x="1" y="0"/>
                </a:moveTo>
                <a:lnTo>
                  <a:pt x="1" y="887"/>
                </a:lnTo>
                <a:lnTo>
                  <a:pt x="5638" y="887"/>
                </a:lnTo>
                <a:lnTo>
                  <a:pt x="5638"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g3432d7aa3fc_0_0"/>
          <p:cNvSpPr/>
          <p:nvPr/>
        </p:nvSpPr>
        <p:spPr>
          <a:xfrm>
            <a:off x="2933253" y="4801750"/>
            <a:ext cx="462431" cy="632587"/>
          </a:xfrm>
          <a:custGeom>
            <a:avLst/>
            <a:gdLst/>
            <a:ahLst/>
            <a:cxnLst/>
            <a:rect l="l" t="t" r="r" b="b"/>
            <a:pathLst>
              <a:path w="11877" h="17052" extrusionOk="0">
                <a:moveTo>
                  <a:pt x="7381" y="1"/>
                </a:moveTo>
                <a:cubicBezTo>
                  <a:pt x="3644" y="1"/>
                  <a:pt x="0" y="393"/>
                  <a:pt x="0" y="393"/>
                </a:cubicBezTo>
                <a:lnTo>
                  <a:pt x="887" y="17051"/>
                </a:lnTo>
                <a:lnTo>
                  <a:pt x="11876" y="267"/>
                </a:lnTo>
                <a:cubicBezTo>
                  <a:pt x="10537" y="70"/>
                  <a:pt x="8951" y="1"/>
                  <a:pt x="7381"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3432d7aa3fc_0_0"/>
          <p:cNvSpPr/>
          <p:nvPr/>
        </p:nvSpPr>
        <p:spPr>
          <a:xfrm>
            <a:off x="2915964" y="4441164"/>
            <a:ext cx="324329" cy="421353"/>
          </a:xfrm>
          <a:custGeom>
            <a:avLst/>
            <a:gdLst/>
            <a:ahLst/>
            <a:cxnLst/>
            <a:rect l="l" t="t" r="r" b="b"/>
            <a:pathLst>
              <a:path w="8330" h="11358" extrusionOk="0">
                <a:moveTo>
                  <a:pt x="4643" y="0"/>
                </a:moveTo>
                <a:cubicBezTo>
                  <a:pt x="3184" y="0"/>
                  <a:pt x="2069" y="1004"/>
                  <a:pt x="1806" y="1626"/>
                </a:cubicBezTo>
                <a:cubicBezTo>
                  <a:pt x="1458" y="2418"/>
                  <a:pt x="1553" y="3906"/>
                  <a:pt x="1838" y="4920"/>
                </a:cubicBezTo>
                <a:cubicBezTo>
                  <a:pt x="2154" y="5933"/>
                  <a:pt x="2091" y="7485"/>
                  <a:pt x="1458" y="8023"/>
                </a:cubicBezTo>
                <a:cubicBezTo>
                  <a:pt x="793" y="8530"/>
                  <a:pt x="1" y="9417"/>
                  <a:pt x="33" y="11159"/>
                </a:cubicBezTo>
                <a:cubicBezTo>
                  <a:pt x="36" y="11297"/>
                  <a:pt x="106" y="11357"/>
                  <a:pt x="225" y="11357"/>
                </a:cubicBezTo>
                <a:cubicBezTo>
                  <a:pt x="1063" y="11357"/>
                  <a:pt x="4340" y="8372"/>
                  <a:pt x="4340" y="8372"/>
                </a:cubicBezTo>
                <a:lnTo>
                  <a:pt x="7190" y="4698"/>
                </a:lnTo>
                <a:cubicBezTo>
                  <a:pt x="7190" y="4698"/>
                  <a:pt x="8330" y="1373"/>
                  <a:pt x="6145" y="359"/>
                </a:cubicBezTo>
                <a:cubicBezTo>
                  <a:pt x="5620" y="105"/>
                  <a:pt x="5114" y="0"/>
                  <a:pt x="4643"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g3432d7aa3fc_0_0"/>
          <p:cNvSpPr/>
          <p:nvPr/>
        </p:nvSpPr>
        <p:spPr>
          <a:xfrm>
            <a:off x="3049168" y="5806417"/>
            <a:ext cx="150445" cy="232490"/>
          </a:xfrm>
          <a:custGeom>
            <a:avLst/>
            <a:gdLst/>
            <a:ahLst/>
            <a:cxnLst/>
            <a:rect l="l" t="t" r="r" b="b"/>
            <a:pathLst>
              <a:path w="3864" h="6267" extrusionOk="0">
                <a:moveTo>
                  <a:pt x="1051" y="0"/>
                </a:moveTo>
                <a:cubicBezTo>
                  <a:pt x="980" y="0"/>
                  <a:pt x="914" y="13"/>
                  <a:pt x="855" y="40"/>
                </a:cubicBezTo>
                <a:cubicBezTo>
                  <a:pt x="380" y="262"/>
                  <a:pt x="0" y="832"/>
                  <a:pt x="0" y="832"/>
                </a:cubicBezTo>
                <a:cubicBezTo>
                  <a:pt x="0" y="832"/>
                  <a:pt x="1235" y="1687"/>
                  <a:pt x="887" y="3745"/>
                </a:cubicBezTo>
                <a:cubicBezTo>
                  <a:pt x="887" y="3745"/>
                  <a:pt x="824" y="6120"/>
                  <a:pt x="1140" y="6247"/>
                </a:cubicBezTo>
                <a:cubicBezTo>
                  <a:pt x="1170" y="6260"/>
                  <a:pt x="1205" y="6267"/>
                  <a:pt x="1247" y="6267"/>
                </a:cubicBezTo>
                <a:cubicBezTo>
                  <a:pt x="1697" y="6267"/>
                  <a:pt x="2803" y="5513"/>
                  <a:pt x="3325" y="4759"/>
                </a:cubicBezTo>
                <a:cubicBezTo>
                  <a:pt x="3864" y="3935"/>
                  <a:pt x="2629" y="2067"/>
                  <a:pt x="2407" y="1022"/>
                </a:cubicBezTo>
                <a:cubicBezTo>
                  <a:pt x="2324" y="633"/>
                  <a:pt x="1558" y="0"/>
                  <a:pt x="1051" y="0"/>
                </a:cubicBez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g3432d7aa3fc_0_0"/>
          <p:cNvSpPr/>
          <p:nvPr/>
        </p:nvSpPr>
        <p:spPr>
          <a:xfrm>
            <a:off x="3049168" y="5807901"/>
            <a:ext cx="98661" cy="174581"/>
          </a:xfrm>
          <a:custGeom>
            <a:avLst/>
            <a:gdLst/>
            <a:ahLst/>
            <a:cxnLst/>
            <a:rect l="l" t="t" r="r" b="b"/>
            <a:pathLst>
              <a:path w="2534" h="4706" extrusionOk="0">
                <a:moveTo>
                  <a:pt x="855" y="0"/>
                </a:moveTo>
                <a:cubicBezTo>
                  <a:pt x="855" y="0"/>
                  <a:pt x="127" y="127"/>
                  <a:pt x="0" y="792"/>
                </a:cubicBezTo>
                <a:cubicBezTo>
                  <a:pt x="0" y="792"/>
                  <a:pt x="444" y="1615"/>
                  <a:pt x="634" y="2217"/>
                </a:cubicBezTo>
                <a:cubicBezTo>
                  <a:pt x="855" y="2850"/>
                  <a:pt x="887" y="4560"/>
                  <a:pt x="1045" y="4687"/>
                </a:cubicBezTo>
                <a:cubicBezTo>
                  <a:pt x="1058" y="4700"/>
                  <a:pt x="1080" y="4706"/>
                  <a:pt x="1109" y="4706"/>
                </a:cubicBezTo>
                <a:cubicBezTo>
                  <a:pt x="1377" y="4706"/>
                  <a:pt x="2261" y="4212"/>
                  <a:pt x="2375" y="3642"/>
                </a:cubicBezTo>
                <a:cubicBezTo>
                  <a:pt x="2534" y="2977"/>
                  <a:pt x="2090" y="1678"/>
                  <a:pt x="1679" y="1013"/>
                </a:cubicBezTo>
                <a:cubicBezTo>
                  <a:pt x="1267" y="348"/>
                  <a:pt x="855" y="0"/>
                  <a:pt x="855" y="0"/>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g3432d7aa3fc_0_0"/>
          <p:cNvSpPr/>
          <p:nvPr/>
        </p:nvSpPr>
        <p:spPr>
          <a:xfrm>
            <a:off x="3142850" y="5844292"/>
            <a:ext cx="44464" cy="68185"/>
          </a:xfrm>
          <a:custGeom>
            <a:avLst/>
            <a:gdLst/>
            <a:ahLst/>
            <a:cxnLst/>
            <a:rect l="l" t="t" r="r" b="b"/>
            <a:pathLst>
              <a:path w="1142" h="1838" extrusionOk="0">
                <a:moveTo>
                  <a:pt x="1" y="1"/>
                </a:moveTo>
                <a:lnTo>
                  <a:pt x="33" y="539"/>
                </a:lnTo>
                <a:lnTo>
                  <a:pt x="919" y="1838"/>
                </a:lnTo>
                <a:lnTo>
                  <a:pt x="1141" y="1679"/>
                </a:lnTo>
                <a:lnTo>
                  <a:pt x="1" y="1"/>
                </a:lnTo>
                <a:close/>
              </a:path>
            </a:pathLst>
          </a:custGeom>
          <a:solidFill>
            <a:srgbClr val="D4C3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g3432d7aa3fc_0_0"/>
          <p:cNvSpPr/>
          <p:nvPr/>
        </p:nvSpPr>
        <p:spPr>
          <a:xfrm>
            <a:off x="2813638" y="5135105"/>
            <a:ext cx="399551" cy="736905"/>
          </a:xfrm>
          <a:custGeom>
            <a:avLst/>
            <a:gdLst/>
            <a:ahLst/>
            <a:cxnLst/>
            <a:rect l="l" t="t" r="r" b="b"/>
            <a:pathLst>
              <a:path w="10262" h="19864" extrusionOk="0">
                <a:moveTo>
                  <a:pt x="7927" y="1"/>
                </a:moveTo>
                <a:cubicBezTo>
                  <a:pt x="7069" y="1"/>
                  <a:pt x="5907" y="161"/>
                  <a:pt x="4339" y="623"/>
                </a:cubicBezTo>
                <a:cubicBezTo>
                  <a:pt x="4339" y="623"/>
                  <a:pt x="4877" y="1573"/>
                  <a:pt x="4339" y="2270"/>
                </a:cubicBezTo>
                <a:cubicBezTo>
                  <a:pt x="3769" y="2967"/>
                  <a:pt x="0" y="4867"/>
                  <a:pt x="32" y="5943"/>
                </a:cubicBezTo>
                <a:cubicBezTo>
                  <a:pt x="64" y="7052"/>
                  <a:pt x="760" y="8762"/>
                  <a:pt x="982" y="9174"/>
                </a:cubicBezTo>
                <a:cubicBezTo>
                  <a:pt x="1235" y="9617"/>
                  <a:pt x="2154" y="11422"/>
                  <a:pt x="2629" y="12467"/>
                </a:cubicBezTo>
                <a:cubicBezTo>
                  <a:pt x="3104" y="13544"/>
                  <a:pt x="5859" y="18579"/>
                  <a:pt x="6398" y="19719"/>
                </a:cubicBezTo>
                <a:cubicBezTo>
                  <a:pt x="6445" y="19818"/>
                  <a:pt x="6486" y="19863"/>
                  <a:pt x="6521" y="19863"/>
                </a:cubicBezTo>
                <a:cubicBezTo>
                  <a:pt x="6877" y="19863"/>
                  <a:pt x="6588" y="15159"/>
                  <a:pt x="6588" y="15159"/>
                </a:cubicBezTo>
                <a:lnTo>
                  <a:pt x="3864" y="7115"/>
                </a:lnTo>
                <a:lnTo>
                  <a:pt x="10261" y="845"/>
                </a:lnTo>
                <a:cubicBezTo>
                  <a:pt x="10261" y="845"/>
                  <a:pt x="9893" y="1"/>
                  <a:pt x="7927" y="1"/>
                </a:cubicBezTo>
                <a:close/>
              </a:path>
            </a:pathLst>
          </a:custGeom>
          <a:solidFill>
            <a:srgbClr val="DE96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g3432d7aa3fc_0_0"/>
          <p:cNvSpPr/>
          <p:nvPr/>
        </p:nvSpPr>
        <p:spPr>
          <a:xfrm>
            <a:off x="2891318" y="4759422"/>
            <a:ext cx="485870" cy="384738"/>
          </a:xfrm>
          <a:custGeom>
            <a:avLst/>
            <a:gdLst/>
            <a:ahLst/>
            <a:cxnLst/>
            <a:rect l="l" t="t" r="r" b="b"/>
            <a:pathLst>
              <a:path w="12479" h="10371" extrusionOk="0">
                <a:moveTo>
                  <a:pt x="6251" y="1"/>
                </a:moveTo>
                <a:cubicBezTo>
                  <a:pt x="5388" y="1"/>
                  <a:pt x="4783" y="109"/>
                  <a:pt x="4783" y="109"/>
                </a:cubicBezTo>
                <a:cubicBezTo>
                  <a:pt x="4783" y="109"/>
                  <a:pt x="3009" y="489"/>
                  <a:pt x="2281" y="901"/>
                </a:cubicBezTo>
                <a:cubicBezTo>
                  <a:pt x="1584" y="1313"/>
                  <a:pt x="1" y="3213"/>
                  <a:pt x="1" y="4036"/>
                </a:cubicBezTo>
                <a:cubicBezTo>
                  <a:pt x="1" y="4860"/>
                  <a:pt x="6873" y="5620"/>
                  <a:pt x="6873" y="5620"/>
                </a:cubicBezTo>
                <a:lnTo>
                  <a:pt x="8171" y="10370"/>
                </a:lnTo>
                <a:cubicBezTo>
                  <a:pt x="8171" y="10370"/>
                  <a:pt x="11655" y="9515"/>
                  <a:pt x="12066" y="8818"/>
                </a:cubicBezTo>
                <a:cubicBezTo>
                  <a:pt x="12478" y="8122"/>
                  <a:pt x="10705" y="3118"/>
                  <a:pt x="10451" y="2073"/>
                </a:cubicBezTo>
                <a:cubicBezTo>
                  <a:pt x="10198" y="996"/>
                  <a:pt x="8900" y="299"/>
                  <a:pt x="7474" y="78"/>
                </a:cubicBezTo>
                <a:cubicBezTo>
                  <a:pt x="7037" y="21"/>
                  <a:pt x="6620" y="1"/>
                  <a:pt x="6251" y="1"/>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3432d7aa3fc_0_0"/>
          <p:cNvSpPr/>
          <p:nvPr/>
        </p:nvSpPr>
        <p:spPr>
          <a:xfrm>
            <a:off x="2906114" y="5164078"/>
            <a:ext cx="415553" cy="768734"/>
          </a:xfrm>
          <a:custGeom>
            <a:avLst/>
            <a:gdLst/>
            <a:ahLst/>
            <a:cxnLst/>
            <a:rect l="l" t="t" r="r" b="b"/>
            <a:pathLst>
              <a:path w="10673" h="20722" extrusionOk="0">
                <a:moveTo>
                  <a:pt x="8615" y="0"/>
                </a:moveTo>
                <a:lnTo>
                  <a:pt x="8615" y="0"/>
                </a:lnTo>
                <a:cubicBezTo>
                  <a:pt x="5511" y="32"/>
                  <a:pt x="4688" y="2344"/>
                  <a:pt x="2344" y="3167"/>
                </a:cubicBezTo>
                <a:cubicBezTo>
                  <a:pt x="1" y="3991"/>
                  <a:pt x="1077" y="7221"/>
                  <a:pt x="1077" y="7443"/>
                </a:cubicBezTo>
                <a:cubicBezTo>
                  <a:pt x="1077" y="7633"/>
                  <a:pt x="2186" y="9659"/>
                  <a:pt x="2376" y="10325"/>
                </a:cubicBezTo>
                <a:cubicBezTo>
                  <a:pt x="2534" y="10958"/>
                  <a:pt x="3167" y="15423"/>
                  <a:pt x="3294" y="16563"/>
                </a:cubicBezTo>
                <a:cubicBezTo>
                  <a:pt x="3452" y="17672"/>
                  <a:pt x="3484" y="20617"/>
                  <a:pt x="3484" y="20617"/>
                </a:cubicBezTo>
                <a:cubicBezTo>
                  <a:pt x="3533" y="20691"/>
                  <a:pt x="3607" y="20721"/>
                  <a:pt x="3695" y="20721"/>
                </a:cubicBezTo>
                <a:cubicBezTo>
                  <a:pt x="4060" y="20721"/>
                  <a:pt x="4662" y="20188"/>
                  <a:pt x="4688" y="19984"/>
                </a:cubicBezTo>
                <a:cubicBezTo>
                  <a:pt x="4719" y="19730"/>
                  <a:pt x="5701" y="14821"/>
                  <a:pt x="5891" y="12700"/>
                </a:cubicBezTo>
                <a:cubicBezTo>
                  <a:pt x="6113" y="10546"/>
                  <a:pt x="5448" y="7284"/>
                  <a:pt x="5448" y="7284"/>
                </a:cubicBezTo>
                <a:lnTo>
                  <a:pt x="7696" y="7284"/>
                </a:lnTo>
                <a:cubicBezTo>
                  <a:pt x="7696" y="7284"/>
                  <a:pt x="7698" y="7284"/>
                  <a:pt x="7701" y="7284"/>
                </a:cubicBezTo>
                <a:cubicBezTo>
                  <a:pt x="7792" y="7284"/>
                  <a:pt x="9146" y="7255"/>
                  <a:pt x="9850" y="5511"/>
                </a:cubicBezTo>
                <a:cubicBezTo>
                  <a:pt x="10673" y="3516"/>
                  <a:pt x="9153" y="1521"/>
                  <a:pt x="8805" y="1172"/>
                </a:cubicBezTo>
                <a:cubicBezTo>
                  <a:pt x="8488" y="824"/>
                  <a:pt x="8615" y="0"/>
                  <a:pt x="8615"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g3432d7aa3fc_0_0"/>
          <p:cNvSpPr/>
          <p:nvPr/>
        </p:nvSpPr>
        <p:spPr>
          <a:xfrm>
            <a:off x="2939405" y="5903944"/>
            <a:ext cx="180074" cy="200846"/>
          </a:xfrm>
          <a:custGeom>
            <a:avLst/>
            <a:gdLst/>
            <a:ahLst/>
            <a:cxnLst/>
            <a:rect l="l" t="t" r="r" b="b"/>
            <a:pathLst>
              <a:path w="4625" h="5414" extrusionOk="0">
                <a:moveTo>
                  <a:pt x="3484" y="0"/>
                </a:moveTo>
                <a:cubicBezTo>
                  <a:pt x="3076" y="0"/>
                  <a:pt x="2692" y="135"/>
                  <a:pt x="2692" y="135"/>
                </a:cubicBezTo>
                <a:cubicBezTo>
                  <a:pt x="2692" y="135"/>
                  <a:pt x="3104" y="1560"/>
                  <a:pt x="1521" y="2953"/>
                </a:cubicBezTo>
                <a:cubicBezTo>
                  <a:pt x="1521" y="2953"/>
                  <a:pt x="1" y="4758"/>
                  <a:pt x="159" y="5075"/>
                </a:cubicBezTo>
                <a:cubicBezTo>
                  <a:pt x="280" y="5276"/>
                  <a:pt x="926" y="5414"/>
                  <a:pt x="1625" y="5414"/>
                </a:cubicBezTo>
                <a:cubicBezTo>
                  <a:pt x="2024" y="5414"/>
                  <a:pt x="2442" y="5369"/>
                  <a:pt x="2787" y="5265"/>
                </a:cubicBezTo>
                <a:cubicBezTo>
                  <a:pt x="3738" y="5012"/>
                  <a:pt x="3928" y="2731"/>
                  <a:pt x="4434" y="1813"/>
                </a:cubicBezTo>
                <a:cubicBezTo>
                  <a:pt x="4624" y="1401"/>
                  <a:pt x="4339" y="166"/>
                  <a:pt x="3833" y="40"/>
                </a:cubicBezTo>
                <a:cubicBezTo>
                  <a:pt x="3720" y="11"/>
                  <a:pt x="3601" y="0"/>
                  <a:pt x="3484" y="0"/>
                </a:cubicBez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g3432d7aa3fc_0_0"/>
          <p:cNvSpPr/>
          <p:nvPr/>
        </p:nvSpPr>
        <p:spPr>
          <a:xfrm>
            <a:off x="2978887" y="5900570"/>
            <a:ext cx="114703" cy="154066"/>
          </a:xfrm>
          <a:custGeom>
            <a:avLst/>
            <a:gdLst/>
            <a:ahLst/>
            <a:cxnLst/>
            <a:rect l="l" t="t" r="r" b="b"/>
            <a:pathLst>
              <a:path w="2946" h="4153" extrusionOk="0">
                <a:moveTo>
                  <a:pt x="2282" y="0"/>
                </a:moveTo>
                <a:cubicBezTo>
                  <a:pt x="2092" y="0"/>
                  <a:pt x="1876" y="53"/>
                  <a:pt x="1678" y="226"/>
                </a:cubicBezTo>
                <a:cubicBezTo>
                  <a:pt x="1678" y="226"/>
                  <a:pt x="1488" y="1112"/>
                  <a:pt x="1267" y="1746"/>
                </a:cubicBezTo>
                <a:cubicBezTo>
                  <a:pt x="1045" y="2379"/>
                  <a:pt x="0" y="3741"/>
                  <a:pt x="32" y="3899"/>
                </a:cubicBezTo>
                <a:cubicBezTo>
                  <a:pt x="51" y="4014"/>
                  <a:pt x="476" y="4152"/>
                  <a:pt x="928" y="4152"/>
                </a:cubicBezTo>
                <a:cubicBezTo>
                  <a:pt x="1223" y="4152"/>
                  <a:pt x="1529" y="4093"/>
                  <a:pt x="1742" y="3931"/>
                </a:cubicBezTo>
                <a:cubicBezTo>
                  <a:pt x="2249" y="3519"/>
                  <a:pt x="2724" y="2252"/>
                  <a:pt x="2819" y="1461"/>
                </a:cubicBezTo>
                <a:cubicBezTo>
                  <a:pt x="2945" y="669"/>
                  <a:pt x="2819" y="131"/>
                  <a:pt x="2819" y="131"/>
                </a:cubicBezTo>
                <a:cubicBezTo>
                  <a:pt x="2819" y="131"/>
                  <a:pt x="2582" y="0"/>
                  <a:pt x="2282"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3432d7aa3fc_0_0"/>
          <p:cNvSpPr/>
          <p:nvPr/>
        </p:nvSpPr>
        <p:spPr>
          <a:xfrm>
            <a:off x="3094764" y="5971166"/>
            <a:ext cx="17326" cy="74084"/>
          </a:xfrm>
          <a:custGeom>
            <a:avLst/>
            <a:gdLst/>
            <a:ahLst/>
            <a:cxnLst/>
            <a:rect l="l" t="t" r="r" b="b"/>
            <a:pathLst>
              <a:path w="445" h="1997" extrusionOk="0">
                <a:moveTo>
                  <a:pt x="444" y="1"/>
                </a:moveTo>
                <a:lnTo>
                  <a:pt x="128" y="413"/>
                </a:lnTo>
                <a:lnTo>
                  <a:pt x="1" y="1996"/>
                </a:lnTo>
                <a:lnTo>
                  <a:pt x="286" y="1996"/>
                </a:lnTo>
                <a:lnTo>
                  <a:pt x="444" y="1"/>
                </a:lnTo>
                <a:close/>
              </a:path>
            </a:pathLst>
          </a:custGeom>
          <a:solidFill>
            <a:srgbClr val="E6D3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3432d7aa3fc_0_0"/>
          <p:cNvSpPr/>
          <p:nvPr/>
        </p:nvSpPr>
        <p:spPr>
          <a:xfrm>
            <a:off x="2808693" y="5135105"/>
            <a:ext cx="510516" cy="299228"/>
          </a:xfrm>
          <a:custGeom>
            <a:avLst/>
            <a:gdLst/>
            <a:ahLst/>
            <a:cxnLst/>
            <a:rect l="l" t="t" r="r" b="b"/>
            <a:pathLst>
              <a:path w="13112" h="8066" extrusionOk="0">
                <a:moveTo>
                  <a:pt x="8043" y="1"/>
                </a:moveTo>
                <a:cubicBezTo>
                  <a:pt x="7181" y="1"/>
                  <a:pt x="6012" y="161"/>
                  <a:pt x="4434" y="623"/>
                </a:cubicBezTo>
                <a:cubicBezTo>
                  <a:pt x="4434" y="623"/>
                  <a:pt x="5004" y="1573"/>
                  <a:pt x="4434" y="2270"/>
                </a:cubicBezTo>
                <a:cubicBezTo>
                  <a:pt x="3896" y="2967"/>
                  <a:pt x="444" y="3473"/>
                  <a:pt x="159" y="5848"/>
                </a:cubicBezTo>
                <a:cubicBezTo>
                  <a:pt x="96" y="6387"/>
                  <a:pt x="349" y="7337"/>
                  <a:pt x="602" y="7970"/>
                </a:cubicBezTo>
                <a:cubicBezTo>
                  <a:pt x="602" y="7939"/>
                  <a:pt x="1" y="6830"/>
                  <a:pt x="3041" y="6387"/>
                </a:cubicBezTo>
                <a:cubicBezTo>
                  <a:pt x="3463" y="6327"/>
                  <a:pt x="3846" y="6305"/>
                  <a:pt x="4191" y="6305"/>
                </a:cubicBezTo>
                <a:cubicBezTo>
                  <a:pt x="4391" y="6305"/>
                  <a:pt x="4577" y="6312"/>
                  <a:pt x="4751" y="6324"/>
                </a:cubicBezTo>
                <a:cubicBezTo>
                  <a:pt x="7031" y="6577"/>
                  <a:pt x="7950" y="8065"/>
                  <a:pt x="7950" y="8065"/>
                </a:cubicBezTo>
                <a:lnTo>
                  <a:pt x="10198" y="8065"/>
                </a:lnTo>
                <a:cubicBezTo>
                  <a:pt x="10198" y="8065"/>
                  <a:pt x="10200" y="8065"/>
                  <a:pt x="10203" y="8065"/>
                </a:cubicBezTo>
                <a:cubicBezTo>
                  <a:pt x="10296" y="8065"/>
                  <a:pt x="11679" y="8036"/>
                  <a:pt x="12352" y="6292"/>
                </a:cubicBezTo>
                <a:cubicBezTo>
                  <a:pt x="13112" y="4297"/>
                  <a:pt x="12067" y="1985"/>
                  <a:pt x="11877" y="1542"/>
                </a:cubicBezTo>
                <a:cubicBezTo>
                  <a:pt x="11718" y="1035"/>
                  <a:pt x="11433" y="465"/>
                  <a:pt x="11433" y="465"/>
                </a:cubicBezTo>
                <a:cubicBezTo>
                  <a:pt x="11212" y="465"/>
                  <a:pt x="10610" y="813"/>
                  <a:pt x="10388" y="845"/>
                </a:cubicBezTo>
                <a:cubicBezTo>
                  <a:pt x="10388" y="845"/>
                  <a:pt x="10020" y="1"/>
                  <a:pt x="8043"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3432d7aa3fc_0_0"/>
          <p:cNvSpPr/>
          <p:nvPr/>
        </p:nvSpPr>
        <p:spPr>
          <a:xfrm>
            <a:off x="2814884" y="4879764"/>
            <a:ext cx="421705" cy="264394"/>
          </a:xfrm>
          <a:custGeom>
            <a:avLst/>
            <a:gdLst/>
            <a:ahLst/>
            <a:cxnLst/>
            <a:rect l="l" t="t" r="r" b="b"/>
            <a:pathLst>
              <a:path w="10831" h="7127" extrusionOk="0">
                <a:moveTo>
                  <a:pt x="0" y="1"/>
                </a:moveTo>
                <a:lnTo>
                  <a:pt x="760" y="7126"/>
                </a:lnTo>
                <a:lnTo>
                  <a:pt x="10831" y="7126"/>
                </a:lnTo>
                <a:lnTo>
                  <a:pt x="10071"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3432d7aa3fc_0_0"/>
          <p:cNvSpPr/>
          <p:nvPr/>
        </p:nvSpPr>
        <p:spPr>
          <a:xfrm>
            <a:off x="3202074" y="5120600"/>
            <a:ext cx="65372" cy="23557"/>
          </a:xfrm>
          <a:custGeom>
            <a:avLst/>
            <a:gdLst/>
            <a:ahLst/>
            <a:cxnLst/>
            <a:rect l="l" t="t" r="r" b="b"/>
            <a:pathLst>
              <a:path w="1679" h="635" extrusionOk="0">
                <a:moveTo>
                  <a:pt x="0" y="1"/>
                </a:moveTo>
                <a:lnTo>
                  <a:pt x="0" y="634"/>
                </a:lnTo>
                <a:lnTo>
                  <a:pt x="1679" y="634"/>
                </a:lnTo>
                <a:lnTo>
                  <a:pt x="1679" y="1"/>
                </a:lnTo>
                <a:close/>
              </a:path>
            </a:pathLst>
          </a:custGeom>
          <a:solidFill>
            <a:srgbClr val="DED1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g3432d7aa3fc_0_0"/>
          <p:cNvSpPr/>
          <p:nvPr/>
        </p:nvSpPr>
        <p:spPr>
          <a:xfrm>
            <a:off x="2574411" y="5144120"/>
            <a:ext cx="1247867" cy="35280"/>
          </a:xfrm>
          <a:custGeom>
            <a:avLst/>
            <a:gdLst/>
            <a:ahLst/>
            <a:cxnLst/>
            <a:rect l="l" t="t" r="r" b="b"/>
            <a:pathLst>
              <a:path w="32050" h="951" extrusionOk="0">
                <a:moveTo>
                  <a:pt x="1" y="0"/>
                </a:moveTo>
                <a:lnTo>
                  <a:pt x="1" y="950"/>
                </a:lnTo>
                <a:lnTo>
                  <a:pt x="32050" y="950"/>
                </a:lnTo>
                <a:lnTo>
                  <a:pt x="32050" y="0"/>
                </a:lnTo>
                <a:close/>
              </a:path>
            </a:pathLst>
          </a:custGeom>
          <a:solidFill>
            <a:srgbClr val="43B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g3432d7aa3fc_0_0"/>
          <p:cNvSpPr/>
          <p:nvPr/>
        </p:nvSpPr>
        <p:spPr>
          <a:xfrm>
            <a:off x="3010192" y="4472808"/>
            <a:ext cx="198062" cy="258978"/>
          </a:xfrm>
          <a:custGeom>
            <a:avLst/>
            <a:gdLst/>
            <a:ahLst/>
            <a:cxnLst/>
            <a:rect l="l" t="t" r="r" b="b"/>
            <a:pathLst>
              <a:path w="5087" h="6981" extrusionOk="0">
                <a:moveTo>
                  <a:pt x="2351" y="0"/>
                </a:moveTo>
                <a:cubicBezTo>
                  <a:pt x="1531" y="0"/>
                  <a:pt x="1" y="365"/>
                  <a:pt x="399" y="3180"/>
                </a:cubicBezTo>
                <a:cubicBezTo>
                  <a:pt x="880" y="6574"/>
                  <a:pt x="2346" y="6861"/>
                  <a:pt x="2744" y="6861"/>
                </a:cubicBezTo>
                <a:cubicBezTo>
                  <a:pt x="2792" y="6861"/>
                  <a:pt x="2824" y="6857"/>
                  <a:pt x="2838" y="6854"/>
                </a:cubicBezTo>
                <a:cubicBezTo>
                  <a:pt x="2965" y="6822"/>
                  <a:pt x="4453" y="6980"/>
                  <a:pt x="4770" y="3845"/>
                </a:cubicBezTo>
                <a:cubicBezTo>
                  <a:pt x="5086" y="742"/>
                  <a:pt x="2838" y="45"/>
                  <a:pt x="2838" y="45"/>
                </a:cubicBezTo>
                <a:cubicBezTo>
                  <a:pt x="2838" y="45"/>
                  <a:pt x="2638" y="0"/>
                  <a:pt x="2351"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3432d7aa3fc_0_0"/>
          <p:cNvSpPr/>
          <p:nvPr/>
        </p:nvSpPr>
        <p:spPr>
          <a:xfrm>
            <a:off x="3061277" y="4679068"/>
            <a:ext cx="109018" cy="107842"/>
          </a:xfrm>
          <a:custGeom>
            <a:avLst/>
            <a:gdLst/>
            <a:ahLst/>
            <a:cxnLst/>
            <a:rect l="l" t="t" r="r" b="b"/>
            <a:pathLst>
              <a:path w="2800" h="2907" extrusionOk="0">
                <a:moveTo>
                  <a:pt x="418" y="0"/>
                </a:moveTo>
                <a:cubicBezTo>
                  <a:pt x="155" y="0"/>
                  <a:pt x="0" y="100"/>
                  <a:pt x="69" y="375"/>
                </a:cubicBezTo>
                <a:cubicBezTo>
                  <a:pt x="354" y="1420"/>
                  <a:pt x="69" y="1927"/>
                  <a:pt x="69" y="2529"/>
                </a:cubicBezTo>
                <a:cubicBezTo>
                  <a:pt x="69" y="2780"/>
                  <a:pt x="682" y="2907"/>
                  <a:pt x="1316" y="2907"/>
                </a:cubicBezTo>
                <a:cubicBezTo>
                  <a:pt x="2043" y="2907"/>
                  <a:pt x="2799" y="2740"/>
                  <a:pt x="2698" y="2402"/>
                </a:cubicBezTo>
                <a:cubicBezTo>
                  <a:pt x="2476" y="1737"/>
                  <a:pt x="2603" y="724"/>
                  <a:pt x="2603" y="724"/>
                </a:cubicBezTo>
                <a:cubicBezTo>
                  <a:pt x="2603" y="724"/>
                  <a:pt x="1122" y="0"/>
                  <a:pt x="418"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3432d7aa3fc_0_0"/>
          <p:cNvSpPr/>
          <p:nvPr/>
        </p:nvSpPr>
        <p:spPr>
          <a:xfrm>
            <a:off x="2999951" y="4465834"/>
            <a:ext cx="223098" cy="164898"/>
          </a:xfrm>
          <a:custGeom>
            <a:avLst/>
            <a:gdLst/>
            <a:ahLst/>
            <a:cxnLst/>
            <a:rect l="l" t="t" r="r" b="b"/>
            <a:pathLst>
              <a:path w="5730" h="4445" extrusionOk="0">
                <a:moveTo>
                  <a:pt x="2214" y="0"/>
                </a:moveTo>
                <a:cubicBezTo>
                  <a:pt x="0" y="0"/>
                  <a:pt x="394" y="3479"/>
                  <a:pt x="599" y="4445"/>
                </a:cubicBezTo>
                <a:cubicBezTo>
                  <a:pt x="599" y="4445"/>
                  <a:pt x="1201" y="2893"/>
                  <a:pt x="2531" y="1658"/>
                </a:cubicBezTo>
                <a:cubicBezTo>
                  <a:pt x="2531" y="1658"/>
                  <a:pt x="3734" y="3590"/>
                  <a:pt x="5033" y="4033"/>
                </a:cubicBezTo>
                <a:cubicBezTo>
                  <a:pt x="5033" y="4033"/>
                  <a:pt x="5729" y="771"/>
                  <a:pt x="2816" y="74"/>
                </a:cubicBezTo>
                <a:cubicBezTo>
                  <a:pt x="2596" y="24"/>
                  <a:pt x="2396" y="0"/>
                  <a:pt x="2214"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3432d7aa3fc_0_0"/>
          <p:cNvSpPr/>
          <p:nvPr/>
        </p:nvSpPr>
        <p:spPr>
          <a:xfrm>
            <a:off x="3077514" y="4710602"/>
            <a:ext cx="78960" cy="28342"/>
          </a:xfrm>
          <a:custGeom>
            <a:avLst/>
            <a:gdLst/>
            <a:ahLst/>
            <a:cxnLst/>
            <a:rect l="l" t="t" r="r" b="b"/>
            <a:pathLst>
              <a:path w="2028" h="764" extrusionOk="0">
                <a:moveTo>
                  <a:pt x="1" y="0"/>
                </a:moveTo>
                <a:cubicBezTo>
                  <a:pt x="1" y="0"/>
                  <a:pt x="265" y="764"/>
                  <a:pt x="1020" y="764"/>
                </a:cubicBezTo>
                <a:cubicBezTo>
                  <a:pt x="1049" y="764"/>
                  <a:pt x="1078" y="763"/>
                  <a:pt x="1109" y="760"/>
                </a:cubicBezTo>
                <a:cubicBezTo>
                  <a:pt x="1932" y="697"/>
                  <a:pt x="2027" y="95"/>
                  <a:pt x="2027" y="95"/>
                </a:cubicBezTo>
                <a:lnTo>
                  <a:pt x="2027" y="95"/>
                </a:lnTo>
                <a:cubicBezTo>
                  <a:pt x="1674" y="350"/>
                  <a:pt x="1346" y="438"/>
                  <a:pt x="1060" y="438"/>
                </a:cubicBezTo>
                <a:cubicBezTo>
                  <a:pt x="423" y="438"/>
                  <a:pt x="1" y="0"/>
                  <a:pt x="1" y="0"/>
                </a:cubicBezTo>
                <a:close/>
              </a:path>
            </a:pathLst>
          </a:custGeom>
          <a:solidFill>
            <a:srgbClr val="A77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g3432d7aa3fc_0_0"/>
          <p:cNvSpPr/>
          <p:nvPr/>
        </p:nvSpPr>
        <p:spPr>
          <a:xfrm>
            <a:off x="3034372" y="4461531"/>
            <a:ext cx="134443" cy="54088"/>
          </a:xfrm>
          <a:custGeom>
            <a:avLst/>
            <a:gdLst/>
            <a:ahLst/>
            <a:cxnLst/>
            <a:rect l="l" t="t" r="r" b="b"/>
            <a:pathLst>
              <a:path w="3453" h="1458" extrusionOk="0">
                <a:moveTo>
                  <a:pt x="1742" y="0"/>
                </a:moveTo>
                <a:cubicBezTo>
                  <a:pt x="412" y="0"/>
                  <a:pt x="0" y="1457"/>
                  <a:pt x="0" y="1457"/>
                </a:cubicBezTo>
                <a:cubicBezTo>
                  <a:pt x="0" y="1457"/>
                  <a:pt x="633" y="222"/>
                  <a:pt x="1742" y="159"/>
                </a:cubicBezTo>
                <a:cubicBezTo>
                  <a:pt x="1777" y="157"/>
                  <a:pt x="1811" y="156"/>
                  <a:pt x="1845" y="156"/>
                </a:cubicBezTo>
                <a:cubicBezTo>
                  <a:pt x="2859" y="156"/>
                  <a:pt x="3452" y="1046"/>
                  <a:pt x="3452" y="1046"/>
                </a:cubicBezTo>
                <a:cubicBezTo>
                  <a:pt x="3452" y="1046"/>
                  <a:pt x="3040" y="0"/>
                  <a:pt x="1742" y="0"/>
                </a:cubicBezTo>
                <a:close/>
              </a:path>
            </a:pathLst>
          </a:custGeom>
          <a:solidFill>
            <a:srgbClr val="F1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g3432d7aa3fc_0_0"/>
          <p:cNvSpPr/>
          <p:nvPr/>
        </p:nvSpPr>
        <p:spPr>
          <a:xfrm>
            <a:off x="3042159" y="4757752"/>
            <a:ext cx="135260" cy="86845"/>
          </a:xfrm>
          <a:custGeom>
            <a:avLst/>
            <a:gdLst/>
            <a:ahLst/>
            <a:cxnLst/>
            <a:rect l="l" t="t" r="r" b="b"/>
            <a:pathLst>
              <a:path w="3474" h="2341" extrusionOk="0">
                <a:moveTo>
                  <a:pt x="2169" y="0"/>
                </a:moveTo>
                <a:cubicBezTo>
                  <a:pt x="1040" y="0"/>
                  <a:pt x="338" y="281"/>
                  <a:pt x="338" y="281"/>
                </a:cubicBezTo>
                <a:cubicBezTo>
                  <a:pt x="338" y="281"/>
                  <a:pt x="0" y="2341"/>
                  <a:pt x="1626" y="2341"/>
                </a:cubicBezTo>
                <a:cubicBezTo>
                  <a:pt x="1650" y="2341"/>
                  <a:pt x="1675" y="2340"/>
                  <a:pt x="1700" y="2340"/>
                </a:cubicBezTo>
                <a:cubicBezTo>
                  <a:pt x="3410" y="2276"/>
                  <a:pt x="3474" y="123"/>
                  <a:pt x="3474" y="123"/>
                </a:cubicBezTo>
                <a:cubicBezTo>
                  <a:pt x="2996" y="34"/>
                  <a:pt x="2557" y="0"/>
                  <a:pt x="2169" y="0"/>
                </a:cubicBezTo>
                <a:close/>
              </a:path>
            </a:pathLst>
          </a:custGeom>
          <a:solidFill>
            <a:srgbClr val="EEA8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g3432d7aa3fc_0_0"/>
          <p:cNvSpPr/>
          <p:nvPr/>
        </p:nvSpPr>
        <p:spPr>
          <a:xfrm>
            <a:off x="3795161" y="5179362"/>
            <a:ext cx="27177" cy="906997"/>
          </a:xfrm>
          <a:custGeom>
            <a:avLst/>
            <a:gdLst/>
            <a:ahLst/>
            <a:cxnLst/>
            <a:rect l="l" t="t" r="r" b="b"/>
            <a:pathLst>
              <a:path w="698" h="24449" extrusionOk="0">
                <a:moveTo>
                  <a:pt x="1" y="0"/>
                </a:moveTo>
                <a:lnTo>
                  <a:pt x="1" y="24449"/>
                </a:lnTo>
                <a:lnTo>
                  <a:pt x="698" y="24449"/>
                </a:lnTo>
                <a:lnTo>
                  <a:pt x="698"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g3432d7aa3fc_0_0"/>
          <p:cNvSpPr/>
          <p:nvPr/>
        </p:nvSpPr>
        <p:spPr>
          <a:xfrm>
            <a:off x="2574411" y="5179362"/>
            <a:ext cx="28384" cy="906997"/>
          </a:xfrm>
          <a:custGeom>
            <a:avLst/>
            <a:gdLst/>
            <a:ahLst/>
            <a:cxnLst/>
            <a:rect l="l" t="t" r="r" b="b"/>
            <a:pathLst>
              <a:path w="729" h="24449" extrusionOk="0">
                <a:moveTo>
                  <a:pt x="1" y="0"/>
                </a:moveTo>
                <a:lnTo>
                  <a:pt x="1" y="24449"/>
                </a:lnTo>
                <a:lnTo>
                  <a:pt x="729" y="24449"/>
                </a:lnTo>
                <a:lnTo>
                  <a:pt x="729" y="0"/>
                </a:ln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6" name="Google Shape;756;g3432d7aa3fc_0_0"/>
          <p:cNvGrpSpPr/>
          <p:nvPr/>
        </p:nvGrpSpPr>
        <p:grpSpPr>
          <a:xfrm>
            <a:off x="3013490" y="1218958"/>
            <a:ext cx="457518" cy="600408"/>
            <a:chOff x="2304520" y="1130985"/>
            <a:chExt cx="330792" cy="455648"/>
          </a:xfrm>
        </p:grpSpPr>
        <p:sp>
          <p:nvSpPr>
            <p:cNvPr id="757" name="Google Shape;757;g3432d7aa3fc_0_0"/>
            <p:cNvSpPr/>
            <p:nvPr/>
          </p:nvSpPr>
          <p:spPr>
            <a:xfrm>
              <a:off x="2304520" y="1130985"/>
              <a:ext cx="330792" cy="418205"/>
            </a:xfrm>
            <a:custGeom>
              <a:avLst/>
              <a:gdLst/>
              <a:ahLst/>
              <a:cxnLst/>
              <a:rect l="l" t="t" r="r" b="b"/>
              <a:pathLst>
                <a:path w="11750" h="14855" extrusionOk="0">
                  <a:moveTo>
                    <a:pt x="5715" y="439"/>
                  </a:moveTo>
                  <a:cubicBezTo>
                    <a:pt x="6172" y="439"/>
                    <a:pt x="6635" y="503"/>
                    <a:pt x="7094" y="635"/>
                  </a:cubicBezTo>
                  <a:cubicBezTo>
                    <a:pt x="9722" y="1395"/>
                    <a:pt x="11243" y="4182"/>
                    <a:pt x="10483" y="6811"/>
                  </a:cubicBezTo>
                  <a:cubicBezTo>
                    <a:pt x="10071" y="8267"/>
                    <a:pt x="9026" y="9439"/>
                    <a:pt x="7601" y="10041"/>
                  </a:cubicBezTo>
                  <a:lnTo>
                    <a:pt x="7537" y="10073"/>
                  </a:lnTo>
                  <a:lnTo>
                    <a:pt x="7506" y="10104"/>
                  </a:lnTo>
                  <a:cubicBezTo>
                    <a:pt x="6841" y="11181"/>
                    <a:pt x="6366" y="12163"/>
                    <a:pt x="6081" y="13081"/>
                  </a:cubicBezTo>
                  <a:cubicBezTo>
                    <a:pt x="5921" y="13878"/>
                    <a:pt x="5137" y="14408"/>
                    <a:pt x="4234" y="14408"/>
                  </a:cubicBezTo>
                  <a:cubicBezTo>
                    <a:pt x="4061" y="14408"/>
                    <a:pt x="3884" y="14389"/>
                    <a:pt x="3705" y="14348"/>
                  </a:cubicBezTo>
                  <a:cubicBezTo>
                    <a:pt x="3135" y="14221"/>
                    <a:pt x="2660" y="13936"/>
                    <a:pt x="2344" y="13524"/>
                  </a:cubicBezTo>
                  <a:cubicBezTo>
                    <a:pt x="2059" y="13113"/>
                    <a:pt x="1932" y="12669"/>
                    <a:pt x="2027" y="12226"/>
                  </a:cubicBezTo>
                  <a:lnTo>
                    <a:pt x="2027" y="12194"/>
                  </a:lnTo>
                  <a:cubicBezTo>
                    <a:pt x="2185" y="10959"/>
                    <a:pt x="2090" y="9661"/>
                    <a:pt x="1964" y="8774"/>
                  </a:cubicBezTo>
                  <a:lnTo>
                    <a:pt x="1932" y="8711"/>
                  </a:lnTo>
                  <a:lnTo>
                    <a:pt x="1900" y="8647"/>
                  </a:lnTo>
                  <a:cubicBezTo>
                    <a:pt x="823" y="7381"/>
                    <a:pt x="443" y="5639"/>
                    <a:pt x="918" y="4024"/>
                  </a:cubicBezTo>
                  <a:cubicBezTo>
                    <a:pt x="1546" y="1854"/>
                    <a:pt x="3555" y="439"/>
                    <a:pt x="5715" y="439"/>
                  </a:cubicBezTo>
                  <a:close/>
                  <a:moveTo>
                    <a:pt x="5691" y="0"/>
                  </a:moveTo>
                  <a:cubicBezTo>
                    <a:pt x="3341" y="0"/>
                    <a:pt x="1179" y="1557"/>
                    <a:pt x="475" y="3929"/>
                  </a:cubicBezTo>
                  <a:cubicBezTo>
                    <a:pt x="0" y="5639"/>
                    <a:pt x="380" y="7507"/>
                    <a:pt x="1520" y="8901"/>
                  </a:cubicBezTo>
                  <a:cubicBezTo>
                    <a:pt x="1647" y="9756"/>
                    <a:pt x="1742" y="10991"/>
                    <a:pt x="1584" y="12131"/>
                  </a:cubicBezTo>
                  <a:cubicBezTo>
                    <a:pt x="1457" y="12701"/>
                    <a:pt x="1615" y="13303"/>
                    <a:pt x="1995" y="13809"/>
                  </a:cubicBezTo>
                  <a:cubicBezTo>
                    <a:pt x="2344" y="14253"/>
                    <a:pt x="2819" y="14570"/>
                    <a:pt x="3389" y="14728"/>
                  </a:cubicBezTo>
                  <a:cubicBezTo>
                    <a:pt x="3452" y="14760"/>
                    <a:pt x="3547" y="14760"/>
                    <a:pt x="3610" y="14791"/>
                  </a:cubicBezTo>
                  <a:cubicBezTo>
                    <a:pt x="3816" y="14834"/>
                    <a:pt x="4020" y="14855"/>
                    <a:pt x="4220" y="14855"/>
                  </a:cubicBezTo>
                  <a:cubicBezTo>
                    <a:pt x="5341" y="14855"/>
                    <a:pt x="6309" y="14203"/>
                    <a:pt x="6524" y="13208"/>
                  </a:cubicBezTo>
                  <a:cubicBezTo>
                    <a:pt x="6777" y="12353"/>
                    <a:pt x="7221" y="11403"/>
                    <a:pt x="7854" y="10421"/>
                  </a:cubicBezTo>
                  <a:cubicBezTo>
                    <a:pt x="9342" y="9756"/>
                    <a:pt x="10451" y="8521"/>
                    <a:pt x="10926" y="6937"/>
                  </a:cubicBezTo>
                  <a:cubicBezTo>
                    <a:pt x="11749" y="4055"/>
                    <a:pt x="10103" y="1047"/>
                    <a:pt x="7221" y="224"/>
                  </a:cubicBezTo>
                  <a:cubicBezTo>
                    <a:pt x="6711" y="72"/>
                    <a:pt x="6197" y="0"/>
                    <a:pt x="5691"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g3432d7aa3fc_0_0"/>
            <p:cNvSpPr/>
            <p:nvPr/>
          </p:nvSpPr>
          <p:spPr>
            <a:xfrm>
              <a:off x="2382953" y="1321803"/>
              <a:ext cx="120408" cy="181021"/>
            </a:xfrm>
            <a:custGeom>
              <a:avLst/>
              <a:gdLst/>
              <a:ahLst/>
              <a:cxnLst/>
              <a:rect l="l" t="t" r="r" b="b"/>
              <a:pathLst>
                <a:path w="4277" h="6430" extrusionOk="0">
                  <a:moveTo>
                    <a:pt x="539" y="1"/>
                  </a:moveTo>
                  <a:lnTo>
                    <a:pt x="1" y="5923"/>
                  </a:lnTo>
                  <a:lnTo>
                    <a:pt x="444" y="5986"/>
                  </a:lnTo>
                  <a:lnTo>
                    <a:pt x="888" y="1141"/>
                  </a:lnTo>
                  <a:lnTo>
                    <a:pt x="1458" y="1838"/>
                  </a:lnTo>
                  <a:lnTo>
                    <a:pt x="2281" y="1236"/>
                  </a:lnTo>
                  <a:lnTo>
                    <a:pt x="2756" y="2091"/>
                  </a:lnTo>
                  <a:lnTo>
                    <a:pt x="3485" y="1711"/>
                  </a:lnTo>
                  <a:lnTo>
                    <a:pt x="3485" y="1711"/>
                  </a:lnTo>
                  <a:lnTo>
                    <a:pt x="1933" y="6271"/>
                  </a:lnTo>
                  <a:lnTo>
                    <a:pt x="2344" y="6430"/>
                  </a:lnTo>
                  <a:lnTo>
                    <a:pt x="4276" y="761"/>
                  </a:lnTo>
                  <a:lnTo>
                    <a:pt x="4276" y="761"/>
                  </a:lnTo>
                  <a:lnTo>
                    <a:pt x="2946" y="1489"/>
                  </a:lnTo>
                  <a:lnTo>
                    <a:pt x="2439" y="571"/>
                  </a:lnTo>
                  <a:lnTo>
                    <a:pt x="1521" y="1236"/>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g3432d7aa3fc_0_0"/>
            <p:cNvSpPr/>
            <p:nvPr/>
          </p:nvSpPr>
          <p:spPr>
            <a:xfrm>
              <a:off x="2346411" y="1520644"/>
              <a:ext cx="115031" cy="65989"/>
            </a:xfrm>
            <a:custGeom>
              <a:avLst/>
              <a:gdLst/>
              <a:ahLst/>
              <a:cxnLst/>
              <a:rect l="l" t="t" r="r" b="b"/>
              <a:pathLst>
                <a:path w="4086" h="2344" extrusionOk="0">
                  <a:moveTo>
                    <a:pt x="349" y="0"/>
                  </a:moveTo>
                  <a:lnTo>
                    <a:pt x="1" y="1520"/>
                  </a:lnTo>
                  <a:lnTo>
                    <a:pt x="3769" y="2344"/>
                  </a:lnTo>
                  <a:lnTo>
                    <a:pt x="4086" y="824"/>
                  </a:lnTo>
                  <a:lnTo>
                    <a:pt x="349"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g3432d7aa3fc_0_0"/>
            <p:cNvSpPr/>
            <p:nvPr/>
          </p:nvSpPr>
          <p:spPr>
            <a:xfrm>
              <a:off x="2333039" y="1473376"/>
              <a:ext cx="155148" cy="98984"/>
            </a:xfrm>
            <a:custGeom>
              <a:avLst/>
              <a:gdLst/>
              <a:ahLst/>
              <a:cxnLst/>
              <a:rect l="l" t="t" r="r" b="b"/>
              <a:pathLst>
                <a:path w="5511" h="3516" extrusionOk="0">
                  <a:moveTo>
                    <a:pt x="539" y="1"/>
                  </a:moveTo>
                  <a:lnTo>
                    <a:pt x="0" y="2439"/>
                  </a:lnTo>
                  <a:lnTo>
                    <a:pt x="5004" y="3516"/>
                  </a:lnTo>
                  <a:lnTo>
                    <a:pt x="5511" y="1077"/>
                  </a:lnTo>
                  <a:lnTo>
                    <a:pt x="539" y="1"/>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1" name="Google Shape;761;g3432d7aa3fc_0_0"/>
          <p:cNvGrpSpPr/>
          <p:nvPr/>
        </p:nvGrpSpPr>
        <p:grpSpPr>
          <a:xfrm>
            <a:off x="673014" y="2595630"/>
            <a:ext cx="543843" cy="837677"/>
            <a:chOff x="480379" y="1988707"/>
            <a:chExt cx="393206" cy="635712"/>
          </a:xfrm>
        </p:grpSpPr>
        <p:sp>
          <p:nvSpPr>
            <p:cNvPr id="762" name="Google Shape;762;g3432d7aa3fc_0_0"/>
            <p:cNvSpPr/>
            <p:nvPr/>
          </p:nvSpPr>
          <p:spPr>
            <a:xfrm>
              <a:off x="480379" y="1988707"/>
              <a:ext cx="393206" cy="635712"/>
            </a:xfrm>
            <a:custGeom>
              <a:avLst/>
              <a:gdLst/>
              <a:ahLst/>
              <a:cxnLst/>
              <a:rect l="l" t="t" r="r" b="b"/>
              <a:pathLst>
                <a:path w="13967" h="22581" extrusionOk="0">
                  <a:moveTo>
                    <a:pt x="13681" y="0"/>
                  </a:moveTo>
                  <a:lnTo>
                    <a:pt x="12889" y="5574"/>
                  </a:lnTo>
                  <a:lnTo>
                    <a:pt x="9026" y="7347"/>
                  </a:lnTo>
                  <a:lnTo>
                    <a:pt x="7284" y="14536"/>
                  </a:lnTo>
                  <a:lnTo>
                    <a:pt x="2249" y="15930"/>
                  </a:lnTo>
                  <a:lnTo>
                    <a:pt x="0" y="22485"/>
                  </a:lnTo>
                  <a:lnTo>
                    <a:pt x="285" y="22580"/>
                  </a:lnTo>
                  <a:lnTo>
                    <a:pt x="2470" y="16151"/>
                  </a:lnTo>
                  <a:lnTo>
                    <a:pt x="7506" y="14758"/>
                  </a:lnTo>
                  <a:lnTo>
                    <a:pt x="9248" y="7538"/>
                  </a:lnTo>
                  <a:lnTo>
                    <a:pt x="13143" y="5796"/>
                  </a:lnTo>
                  <a:lnTo>
                    <a:pt x="13966" y="64"/>
                  </a:lnTo>
                  <a:lnTo>
                    <a:pt x="13681" y="0"/>
                  </a:ln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g3432d7aa3fc_0_0"/>
            <p:cNvSpPr/>
            <p:nvPr/>
          </p:nvSpPr>
          <p:spPr>
            <a:xfrm>
              <a:off x="664918" y="2379802"/>
              <a:ext cx="47296" cy="42510"/>
            </a:xfrm>
            <a:custGeom>
              <a:avLst/>
              <a:gdLst/>
              <a:ahLst/>
              <a:cxnLst/>
              <a:rect l="l" t="t" r="r" b="b"/>
              <a:pathLst>
                <a:path w="1680" h="1510" extrusionOk="0">
                  <a:moveTo>
                    <a:pt x="835" y="0"/>
                  </a:moveTo>
                  <a:cubicBezTo>
                    <a:pt x="662" y="0"/>
                    <a:pt x="490" y="57"/>
                    <a:pt x="349" y="169"/>
                  </a:cubicBezTo>
                  <a:cubicBezTo>
                    <a:pt x="32" y="423"/>
                    <a:pt x="1" y="929"/>
                    <a:pt x="254" y="1246"/>
                  </a:cubicBezTo>
                  <a:cubicBezTo>
                    <a:pt x="412" y="1422"/>
                    <a:pt x="629" y="1510"/>
                    <a:pt x="845" y="1510"/>
                  </a:cubicBezTo>
                  <a:cubicBezTo>
                    <a:pt x="1018" y="1510"/>
                    <a:pt x="1190" y="1454"/>
                    <a:pt x="1331" y="1341"/>
                  </a:cubicBezTo>
                  <a:cubicBezTo>
                    <a:pt x="1647" y="1056"/>
                    <a:pt x="1679" y="581"/>
                    <a:pt x="1426" y="264"/>
                  </a:cubicBezTo>
                  <a:cubicBezTo>
                    <a:pt x="1267" y="88"/>
                    <a:pt x="1050"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g3432d7aa3fc_0_0"/>
            <p:cNvSpPr/>
            <p:nvPr/>
          </p:nvSpPr>
          <p:spPr>
            <a:xfrm>
              <a:off x="660470" y="2375804"/>
              <a:ext cx="56192" cy="50506"/>
            </a:xfrm>
            <a:custGeom>
              <a:avLst/>
              <a:gdLst/>
              <a:ahLst/>
              <a:cxnLst/>
              <a:rect l="l" t="t" r="r" b="b"/>
              <a:pathLst>
                <a:path w="1996" h="1794" extrusionOk="0">
                  <a:moveTo>
                    <a:pt x="1006" y="290"/>
                  </a:moveTo>
                  <a:cubicBezTo>
                    <a:pt x="1181" y="290"/>
                    <a:pt x="1353" y="362"/>
                    <a:pt x="1457" y="501"/>
                  </a:cubicBezTo>
                  <a:cubicBezTo>
                    <a:pt x="1679" y="755"/>
                    <a:pt x="1647" y="1166"/>
                    <a:pt x="1394" y="1356"/>
                  </a:cubicBezTo>
                  <a:cubicBezTo>
                    <a:pt x="1280" y="1456"/>
                    <a:pt x="1140" y="1505"/>
                    <a:pt x="1001" y="1505"/>
                  </a:cubicBezTo>
                  <a:cubicBezTo>
                    <a:pt x="830" y="1505"/>
                    <a:pt x="661" y="1432"/>
                    <a:pt x="539" y="1293"/>
                  </a:cubicBezTo>
                  <a:cubicBezTo>
                    <a:pt x="317" y="1040"/>
                    <a:pt x="349" y="660"/>
                    <a:pt x="602" y="438"/>
                  </a:cubicBezTo>
                  <a:cubicBezTo>
                    <a:pt x="716" y="338"/>
                    <a:pt x="862" y="290"/>
                    <a:pt x="1006" y="290"/>
                  </a:cubicBezTo>
                  <a:close/>
                  <a:moveTo>
                    <a:pt x="1006" y="0"/>
                  </a:moveTo>
                  <a:cubicBezTo>
                    <a:pt x="797" y="0"/>
                    <a:pt x="585" y="72"/>
                    <a:pt x="412" y="216"/>
                  </a:cubicBezTo>
                  <a:cubicBezTo>
                    <a:pt x="32" y="533"/>
                    <a:pt x="0" y="1103"/>
                    <a:pt x="317" y="1483"/>
                  </a:cubicBezTo>
                  <a:cubicBezTo>
                    <a:pt x="490" y="1690"/>
                    <a:pt x="738" y="1794"/>
                    <a:pt x="989" y="1794"/>
                  </a:cubicBezTo>
                  <a:cubicBezTo>
                    <a:pt x="1199"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g3432d7aa3fc_0_0"/>
            <p:cNvSpPr/>
            <p:nvPr/>
          </p:nvSpPr>
          <p:spPr>
            <a:xfrm>
              <a:off x="713960" y="2178314"/>
              <a:ext cx="48169" cy="42510"/>
            </a:xfrm>
            <a:custGeom>
              <a:avLst/>
              <a:gdLst/>
              <a:ahLst/>
              <a:cxnLst/>
              <a:rect l="l" t="t" r="r" b="b"/>
              <a:pathLst>
                <a:path w="1711" h="1510" extrusionOk="0">
                  <a:moveTo>
                    <a:pt x="863" y="0"/>
                  </a:moveTo>
                  <a:cubicBezTo>
                    <a:pt x="693" y="0"/>
                    <a:pt x="521" y="57"/>
                    <a:pt x="380" y="169"/>
                  </a:cubicBezTo>
                  <a:cubicBezTo>
                    <a:pt x="64" y="454"/>
                    <a:pt x="0" y="929"/>
                    <a:pt x="285" y="1246"/>
                  </a:cubicBezTo>
                  <a:cubicBezTo>
                    <a:pt x="426" y="1422"/>
                    <a:pt x="635" y="1510"/>
                    <a:pt x="848" y="1510"/>
                  </a:cubicBezTo>
                  <a:cubicBezTo>
                    <a:pt x="1018" y="1510"/>
                    <a:pt x="1190" y="1453"/>
                    <a:pt x="1331" y="1341"/>
                  </a:cubicBezTo>
                  <a:cubicBezTo>
                    <a:pt x="1647" y="1088"/>
                    <a:pt x="1711" y="581"/>
                    <a:pt x="1426" y="264"/>
                  </a:cubicBezTo>
                  <a:cubicBezTo>
                    <a:pt x="1285" y="88"/>
                    <a:pt x="1076" y="0"/>
                    <a:pt x="8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g3432d7aa3fc_0_0"/>
            <p:cNvSpPr/>
            <p:nvPr/>
          </p:nvSpPr>
          <p:spPr>
            <a:xfrm>
              <a:off x="709512" y="2174317"/>
              <a:ext cx="57065" cy="50506"/>
            </a:xfrm>
            <a:custGeom>
              <a:avLst/>
              <a:gdLst/>
              <a:ahLst/>
              <a:cxnLst/>
              <a:rect l="l" t="t" r="r" b="b"/>
              <a:pathLst>
                <a:path w="2027" h="1794" extrusionOk="0">
                  <a:moveTo>
                    <a:pt x="1027" y="290"/>
                  </a:moveTo>
                  <a:cubicBezTo>
                    <a:pt x="1197" y="290"/>
                    <a:pt x="1367" y="362"/>
                    <a:pt x="1489" y="501"/>
                  </a:cubicBezTo>
                  <a:cubicBezTo>
                    <a:pt x="1710" y="754"/>
                    <a:pt x="1679" y="1166"/>
                    <a:pt x="1425" y="1388"/>
                  </a:cubicBezTo>
                  <a:cubicBezTo>
                    <a:pt x="1303" y="1469"/>
                    <a:pt x="1163" y="1510"/>
                    <a:pt x="1026" y="1510"/>
                  </a:cubicBezTo>
                  <a:cubicBezTo>
                    <a:pt x="844" y="1510"/>
                    <a:pt x="665" y="1438"/>
                    <a:pt x="538" y="1293"/>
                  </a:cubicBezTo>
                  <a:cubicBezTo>
                    <a:pt x="317" y="1040"/>
                    <a:pt x="348" y="659"/>
                    <a:pt x="633" y="438"/>
                  </a:cubicBezTo>
                  <a:cubicBezTo>
                    <a:pt x="748" y="338"/>
                    <a:pt x="887" y="290"/>
                    <a:pt x="1027" y="290"/>
                  </a:cubicBezTo>
                  <a:close/>
                  <a:moveTo>
                    <a:pt x="1038" y="0"/>
                  </a:moveTo>
                  <a:cubicBezTo>
                    <a:pt x="828" y="0"/>
                    <a:pt x="616" y="72"/>
                    <a:pt x="443" y="216"/>
                  </a:cubicBezTo>
                  <a:cubicBezTo>
                    <a:pt x="63" y="533"/>
                    <a:pt x="0" y="1103"/>
                    <a:pt x="317" y="1483"/>
                  </a:cubicBezTo>
                  <a:cubicBezTo>
                    <a:pt x="490" y="1690"/>
                    <a:pt x="738" y="1794"/>
                    <a:pt x="989" y="1794"/>
                  </a:cubicBezTo>
                  <a:cubicBezTo>
                    <a:pt x="1199" y="1794"/>
                    <a:pt x="1411" y="1722"/>
                    <a:pt x="1584" y="1578"/>
                  </a:cubicBezTo>
                  <a:cubicBezTo>
                    <a:pt x="1964" y="1261"/>
                    <a:pt x="2027" y="691"/>
                    <a:pt x="1710" y="311"/>
                  </a:cubicBezTo>
                  <a:cubicBezTo>
                    <a:pt x="1537" y="104"/>
                    <a:pt x="1289" y="0"/>
                    <a:pt x="1038"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g3432d7aa3fc_0_0"/>
            <p:cNvSpPr/>
            <p:nvPr/>
          </p:nvSpPr>
          <p:spPr>
            <a:xfrm>
              <a:off x="821840" y="2127499"/>
              <a:ext cx="47268" cy="42510"/>
            </a:xfrm>
            <a:custGeom>
              <a:avLst/>
              <a:gdLst/>
              <a:ahLst/>
              <a:cxnLst/>
              <a:rect l="l" t="t" r="r" b="b"/>
              <a:pathLst>
                <a:path w="1679" h="1510" extrusionOk="0">
                  <a:moveTo>
                    <a:pt x="834" y="0"/>
                  </a:moveTo>
                  <a:cubicBezTo>
                    <a:pt x="662" y="0"/>
                    <a:pt x="490" y="56"/>
                    <a:pt x="349" y="169"/>
                  </a:cubicBezTo>
                  <a:cubicBezTo>
                    <a:pt x="32" y="422"/>
                    <a:pt x="0" y="929"/>
                    <a:pt x="254" y="1246"/>
                  </a:cubicBezTo>
                  <a:cubicBezTo>
                    <a:pt x="395" y="1422"/>
                    <a:pt x="613" y="1510"/>
                    <a:pt x="835" y="1510"/>
                  </a:cubicBezTo>
                  <a:cubicBezTo>
                    <a:pt x="1011" y="1510"/>
                    <a:pt x="1190" y="1453"/>
                    <a:pt x="1331" y="1341"/>
                  </a:cubicBezTo>
                  <a:cubicBezTo>
                    <a:pt x="1647" y="1056"/>
                    <a:pt x="1679" y="581"/>
                    <a:pt x="1426" y="264"/>
                  </a:cubicBezTo>
                  <a:cubicBezTo>
                    <a:pt x="1267" y="88"/>
                    <a:pt x="1050" y="0"/>
                    <a:pt x="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g3432d7aa3fc_0_0"/>
            <p:cNvSpPr/>
            <p:nvPr/>
          </p:nvSpPr>
          <p:spPr>
            <a:xfrm>
              <a:off x="817392" y="2123501"/>
              <a:ext cx="56192" cy="50506"/>
            </a:xfrm>
            <a:custGeom>
              <a:avLst/>
              <a:gdLst/>
              <a:ahLst/>
              <a:cxnLst/>
              <a:rect l="l" t="t" r="r" b="b"/>
              <a:pathLst>
                <a:path w="1996" h="1794" extrusionOk="0">
                  <a:moveTo>
                    <a:pt x="995" y="289"/>
                  </a:moveTo>
                  <a:cubicBezTo>
                    <a:pt x="1165" y="289"/>
                    <a:pt x="1335" y="362"/>
                    <a:pt x="1457" y="501"/>
                  </a:cubicBezTo>
                  <a:cubicBezTo>
                    <a:pt x="1679" y="754"/>
                    <a:pt x="1647" y="1134"/>
                    <a:pt x="1394" y="1356"/>
                  </a:cubicBezTo>
                  <a:cubicBezTo>
                    <a:pt x="1279" y="1456"/>
                    <a:pt x="1133" y="1504"/>
                    <a:pt x="990" y="1504"/>
                  </a:cubicBezTo>
                  <a:cubicBezTo>
                    <a:pt x="814" y="1504"/>
                    <a:pt x="643" y="1432"/>
                    <a:pt x="538" y="1293"/>
                  </a:cubicBezTo>
                  <a:cubicBezTo>
                    <a:pt x="317" y="1039"/>
                    <a:pt x="348" y="628"/>
                    <a:pt x="602" y="438"/>
                  </a:cubicBezTo>
                  <a:cubicBezTo>
                    <a:pt x="716" y="338"/>
                    <a:pt x="856" y="289"/>
                    <a:pt x="995" y="289"/>
                  </a:cubicBezTo>
                  <a:close/>
                  <a:moveTo>
                    <a:pt x="1006" y="0"/>
                  </a:moveTo>
                  <a:cubicBezTo>
                    <a:pt x="797" y="0"/>
                    <a:pt x="585" y="72"/>
                    <a:pt x="412" y="216"/>
                  </a:cubicBezTo>
                  <a:cubicBezTo>
                    <a:pt x="32" y="533"/>
                    <a:pt x="0" y="1103"/>
                    <a:pt x="317" y="1483"/>
                  </a:cubicBezTo>
                  <a:cubicBezTo>
                    <a:pt x="472" y="1690"/>
                    <a:pt x="722" y="1794"/>
                    <a:pt x="978" y="1794"/>
                  </a:cubicBezTo>
                  <a:cubicBezTo>
                    <a:pt x="1192" y="1794"/>
                    <a:pt x="1411" y="1722"/>
                    <a:pt x="1584" y="1578"/>
                  </a:cubicBezTo>
                  <a:cubicBezTo>
                    <a:pt x="1964" y="1261"/>
                    <a:pt x="1995" y="691"/>
                    <a:pt x="1679" y="311"/>
                  </a:cubicBezTo>
                  <a:cubicBezTo>
                    <a:pt x="1506" y="104"/>
                    <a:pt x="1258" y="0"/>
                    <a:pt x="1006"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g3432d7aa3fc_0_0"/>
            <p:cNvSpPr/>
            <p:nvPr/>
          </p:nvSpPr>
          <p:spPr>
            <a:xfrm>
              <a:off x="524043" y="2420820"/>
              <a:ext cx="47296" cy="42510"/>
            </a:xfrm>
            <a:custGeom>
              <a:avLst/>
              <a:gdLst/>
              <a:ahLst/>
              <a:cxnLst/>
              <a:rect l="l" t="t" r="r" b="b"/>
              <a:pathLst>
                <a:path w="1680" h="1510" extrusionOk="0">
                  <a:moveTo>
                    <a:pt x="835" y="0"/>
                  </a:moveTo>
                  <a:cubicBezTo>
                    <a:pt x="662" y="0"/>
                    <a:pt x="490" y="56"/>
                    <a:pt x="349" y="169"/>
                  </a:cubicBezTo>
                  <a:cubicBezTo>
                    <a:pt x="33" y="454"/>
                    <a:pt x="1" y="929"/>
                    <a:pt x="254" y="1246"/>
                  </a:cubicBezTo>
                  <a:cubicBezTo>
                    <a:pt x="413" y="1422"/>
                    <a:pt x="630" y="1510"/>
                    <a:pt x="846" y="1510"/>
                  </a:cubicBezTo>
                  <a:cubicBezTo>
                    <a:pt x="1018" y="1510"/>
                    <a:pt x="1190" y="1453"/>
                    <a:pt x="1331" y="1341"/>
                  </a:cubicBezTo>
                  <a:cubicBezTo>
                    <a:pt x="1648" y="1087"/>
                    <a:pt x="1679" y="581"/>
                    <a:pt x="1426" y="264"/>
                  </a:cubicBezTo>
                  <a:cubicBezTo>
                    <a:pt x="1268" y="88"/>
                    <a:pt x="1051" y="0"/>
                    <a:pt x="8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g3432d7aa3fc_0_0"/>
            <p:cNvSpPr/>
            <p:nvPr/>
          </p:nvSpPr>
          <p:spPr>
            <a:xfrm>
              <a:off x="519595" y="2416822"/>
              <a:ext cx="56192" cy="50506"/>
            </a:xfrm>
            <a:custGeom>
              <a:avLst/>
              <a:gdLst/>
              <a:ahLst/>
              <a:cxnLst/>
              <a:rect l="l" t="t" r="r" b="b"/>
              <a:pathLst>
                <a:path w="1996" h="1794" extrusionOk="0">
                  <a:moveTo>
                    <a:pt x="1006" y="289"/>
                  </a:moveTo>
                  <a:cubicBezTo>
                    <a:pt x="1181" y="289"/>
                    <a:pt x="1353" y="362"/>
                    <a:pt x="1457" y="501"/>
                  </a:cubicBezTo>
                  <a:cubicBezTo>
                    <a:pt x="1679" y="754"/>
                    <a:pt x="1647" y="1166"/>
                    <a:pt x="1394" y="1388"/>
                  </a:cubicBezTo>
                  <a:cubicBezTo>
                    <a:pt x="1285" y="1469"/>
                    <a:pt x="1154" y="1510"/>
                    <a:pt x="1021" y="1510"/>
                  </a:cubicBezTo>
                  <a:cubicBezTo>
                    <a:pt x="844" y="1510"/>
                    <a:pt x="666" y="1438"/>
                    <a:pt x="539" y="1293"/>
                  </a:cubicBezTo>
                  <a:cubicBezTo>
                    <a:pt x="317" y="1039"/>
                    <a:pt x="349" y="659"/>
                    <a:pt x="602" y="438"/>
                  </a:cubicBezTo>
                  <a:cubicBezTo>
                    <a:pt x="716" y="338"/>
                    <a:pt x="862" y="289"/>
                    <a:pt x="1006" y="289"/>
                  </a:cubicBezTo>
                  <a:close/>
                  <a:moveTo>
                    <a:pt x="1007" y="0"/>
                  </a:moveTo>
                  <a:cubicBezTo>
                    <a:pt x="797" y="0"/>
                    <a:pt x="585" y="72"/>
                    <a:pt x="412" y="216"/>
                  </a:cubicBezTo>
                  <a:cubicBezTo>
                    <a:pt x="32" y="533"/>
                    <a:pt x="1" y="1103"/>
                    <a:pt x="317" y="1483"/>
                  </a:cubicBezTo>
                  <a:cubicBezTo>
                    <a:pt x="490" y="1690"/>
                    <a:pt x="738" y="1794"/>
                    <a:pt x="990" y="1794"/>
                  </a:cubicBezTo>
                  <a:cubicBezTo>
                    <a:pt x="1199" y="1794"/>
                    <a:pt x="1411" y="1722"/>
                    <a:pt x="1584" y="1578"/>
                  </a:cubicBezTo>
                  <a:cubicBezTo>
                    <a:pt x="1964" y="1261"/>
                    <a:pt x="1996" y="691"/>
                    <a:pt x="1679" y="311"/>
                  </a:cubicBezTo>
                  <a:cubicBezTo>
                    <a:pt x="1506" y="104"/>
                    <a:pt x="1258" y="0"/>
                    <a:pt x="1007" y="0"/>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1" name="Google Shape;771;g3432d7aa3fc_0_0"/>
          <p:cNvSpPr txBox="1"/>
          <p:nvPr/>
        </p:nvSpPr>
        <p:spPr>
          <a:xfrm>
            <a:off x="6888140" y="1819380"/>
            <a:ext cx="4841700" cy="1976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4100" b="1">
                <a:solidFill>
                  <a:schemeClr val="dk1"/>
                </a:solidFill>
                <a:latin typeface="Calibri"/>
                <a:ea typeface="Calibri"/>
                <a:cs typeface="Calibri"/>
                <a:sym typeface="Calibri"/>
              </a:rPr>
              <a:t>ESCLAVITUD Y RAZA: COLONIALISMO</a:t>
            </a:r>
            <a:endParaRPr sz="4100" b="1"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6"/>
        <p:cNvGrpSpPr/>
        <p:nvPr/>
      </p:nvGrpSpPr>
      <p:grpSpPr>
        <a:xfrm>
          <a:off x="0" y="0"/>
          <a:ext cx="0" cy="0"/>
          <a:chOff x="0" y="0"/>
          <a:chExt cx="0" cy="0"/>
        </a:xfrm>
      </p:grpSpPr>
      <p:grpSp>
        <p:nvGrpSpPr>
          <p:cNvPr id="777" name="Google Shape;777;g3432d7aa3fc_0_239"/>
          <p:cNvGrpSpPr/>
          <p:nvPr/>
        </p:nvGrpSpPr>
        <p:grpSpPr>
          <a:xfrm>
            <a:off x="712875" y="1323645"/>
            <a:ext cx="2569770" cy="4801949"/>
            <a:chOff x="457205" y="833431"/>
            <a:chExt cx="1961058" cy="3903706"/>
          </a:xfrm>
        </p:grpSpPr>
        <p:sp>
          <p:nvSpPr>
            <p:cNvPr id="778" name="Google Shape;778;g3432d7aa3fc_0_239"/>
            <p:cNvSpPr/>
            <p:nvPr/>
          </p:nvSpPr>
          <p:spPr>
            <a:xfrm>
              <a:off x="457205" y="833431"/>
              <a:ext cx="1961058" cy="3903706"/>
            </a:xfrm>
            <a:custGeom>
              <a:avLst/>
              <a:gdLst/>
              <a:ahLst/>
              <a:cxnLst/>
              <a:rect l="l" t="t" r="r" b="b"/>
              <a:pathLst>
                <a:path w="67646" h="134657" extrusionOk="0">
                  <a:moveTo>
                    <a:pt x="0" y="0"/>
                  </a:moveTo>
                  <a:lnTo>
                    <a:pt x="0" y="13744"/>
                  </a:lnTo>
                  <a:lnTo>
                    <a:pt x="348" y="13744"/>
                  </a:lnTo>
                  <a:cubicBezTo>
                    <a:pt x="29896" y="13744"/>
                    <a:pt x="53932" y="37781"/>
                    <a:pt x="53932" y="67328"/>
                  </a:cubicBezTo>
                  <a:cubicBezTo>
                    <a:pt x="53932" y="96875"/>
                    <a:pt x="29896" y="120944"/>
                    <a:pt x="348" y="120944"/>
                  </a:cubicBezTo>
                  <a:lnTo>
                    <a:pt x="0" y="120944"/>
                  </a:lnTo>
                  <a:lnTo>
                    <a:pt x="0" y="134656"/>
                  </a:lnTo>
                  <a:lnTo>
                    <a:pt x="348" y="134656"/>
                  </a:lnTo>
                  <a:cubicBezTo>
                    <a:pt x="37528" y="134656"/>
                    <a:pt x="67645" y="104507"/>
                    <a:pt x="67645" y="67328"/>
                  </a:cubicBezTo>
                  <a:cubicBezTo>
                    <a:pt x="67645" y="30149"/>
                    <a:pt x="37528" y="0"/>
                    <a:pt x="348" y="0"/>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g3432d7aa3fc_0_239"/>
            <p:cNvSpPr/>
            <p:nvPr/>
          </p:nvSpPr>
          <p:spPr>
            <a:xfrm>
              <a:off x="560004" y="2340013"/>
              <a:ext cx="153357" cy="285523"/>
            </a:xfrm>
            <a:custGeom>
              <a:avLst/>
              <a:gdLst/>
              <a:ahLst/>
              <a:cxnLst/>
              <a:rect l="l" t="t" r="r" b="b"/>
              <a:pathLst>
                <a:path w="5290" h="9849" extrusionOk="0">
                  <a:moveTo>
                    <a:pt x="1412" y="0"/>
                  </a:moveTo>
                  <a:cubicBezTo>
                    <a:pt x="1029" y="0"/>
                    <a:pt x="655" y="171"/>
                    <a:pt x="413" y="506"/>
                  </a:cubicBezTo>
                  <a:cubicBezTo>
                    <a:pt x="1" y="1045"/>
                    <a:pt x="96" y="1837"/>
                    <a:pt x="666" y="2248"/>
                  </a:cubicBezTo>
                  <a:lnTo>
                    <a:pt x="1331" y="2755"/>
                  </a:lnTo>
                  <a:cubicBezTo>
                    <a:pt x="1774" y="4528"/>
                    <a:pt x="1679" y="6429"/>
                    <a:pt x="1046" y="8139"/>
                  </a:cubicBezTo>
                  <a:cubicBezTo>
                    <a:pt x="793" y="8804"/>
                    <a:pt x="1141" y="9532"/>
                    <a:pt x="1806" y="9754"/>
                  </a:cubicBezTo>
                  <a:cubicBezTo>
                    <a:pt x="1933" y="9817"/>
                    <a:pt x="2091" y="9849"/>
                    <a:pt x="2218" y="9849"/>
                  </a:cubicBezTo>
                  <a:cubicBezTo>
                    <a:pt x="2756" y="9849"/>
                    <a:pt x="3231" y="9532"/>
                    <a:pt x="3421" y="9025"/>
                  </a:cubicBezTo>
                  <a:cubicBezTo>
                    <a:pt x="3960" y="7537"/>
                    <a:pt x="4181" y="5922"/>
                    <a:pt x="4086" y="4338"/>
                  </a:cubicBezTo>
                  <a:cubicBezTo>
                    <a:pt x="4403" y="4275"/>
                    <a:pt x="4688" y="4117"/>
                    <a:pt x="4878" y="3863"/>
                  </a:cubicBezTo>
                  <a:cubicBezTo>
                    <a:pt x="5290" y="3293"/>
                    <a:pt x="5195" y="2502"/>
                    <a:pt x="4625" y="2090"/>
                  </a:cubicBezTo>
                  <a:lnTo>
                    <a:pt x="2186" y="253"/>
                  </a:lnTo>
                  <a:cubicBezTo>
                    <a:pt x="1952" y="84"/>
                    <a:pt x="1679" y="0"/>
                    <a:pt x="14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g3432d7aa3fc_0_239"/>
            <p:cNvSpPr/>
            <p:nvPr/>
          </p:nvSpPr>
          <p:spPr>
            <a:xfrm>
              <a:off x="809724" y="4070223"/>
              <a:ext cx="303931" cy="266041"/>
            </a:xfrm>
            <a:custGeom>
              <a:avLst/>
              <a:gdLst/>
              <a:ahLst/>
              <a:cxnLst/>
              <a:rect l="l" t="t" r="r" b="b"/>
              <a:pathLst>
                <a:path w="10484" h="9177" extrusionOk="0">
                  <a:moveTo>
                    <a:pt x="5243" y="1"/>
                  </a:moveTo>
                  <a:cubicBezTo>
                    <a:pt x="3654" y="1"/>
                    <a:pt x="2118" y="826"/>
                    <a:pt x="1268" y="2293"/>
                  </a:cubicBezTo>
                  <a:cubicBezTo>
                    <a:pt x="1" y="4510"/>
                    <a:pt x="729" y="7296"/>
                    <a:pt x="2946" y="8563"/>
                  </a:cubicBezTo>
                  <a:cubicBezTo>
                    <a:pt x="3664" y="8979"/>
                    <a:pt x="4450" y="9177"/>
                    <a:pt x="5226" y="9177"/>
                  </a:cubicBezTo>
                  <a:cubicBezTo>
                    <a:pt x="6812" y="9177"/>
                    <a:pt x="8356" y="8352"/>
                    <a:pt x="9185" y="6885"/>
                  </a:cubicBezTo>
                  <a:cubicBezTo>
                    <a:pt x="10483" y="4700"/>
                    <a:pt x="9723" y="1881"/>
                    <a:pt x="7538" y="614"/>
                  </a:cubicBezTo>
                  <a:cubicBezTo>
                    <a:pt x="6810" y="198"/>
                    <a:pt x="6020" y="1"/>
                    <a:pt x="52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g3432d7aa3fc_0_239"/>
            <p:cNvSpPr/>
            <p:nvPr/>
          </p:nvSpPr>
          <p:spPr>
            <a:xfrm>
              <a:off x="1550621" y="3520311"/>
              <a:ext cx="303003" cy="266041"/>
            </a:xfrm>
            <a:custGeom>
              <a:avLst/>
              <a:gdLst/>
              <a:ahLst/>
              <a:cxnLst/>
              <a:rect l="l" t="t" r="r" b="b"/>
              <a:pathLst>
                <a:path w="10452" h="9177" extrusionOk="0">
                  <a:moveTo>
                    <a:pt x="5233" y="0"/>
                  </a:moveTo>
                  <a:cubicBezTo>
                    <a:pt x="3654" y="0"/>
                    <a:pt x="2118" y="825"/>
                    <a:pt x="1268" y="2292"/>
                  </a:cubicBezTo>
                  <a:cubicBezTo>
                    <a:pt x="1" y="4477"/>
                    <a:pt x="729" y="7296"/>
                    <a:pt x="2946" y="8563"/>
                  </a:cubicBezTo>
                  <a:cubicBezTo>
                    <a:pt x="3664" y="8979"/>
                    <a:pt x="4447" y="9176"/>
                    <a:pt x="5219" y="9176"/>
                  </a:cubicBezTo>
                  <a:cubicBezTo>
                    <a:pt x="6798" y="9176"/>
                    <a:pt x="8334" y="8351"/>
                    <a:pt x="9185" y="6884"/>
                  </a:cubicBezTo>
                  <a:cubicBezTo>
                    <a:pt x="10452" y="4699"/>
                    <a:pt x="9723" y="1880"/>
                    <a:pt x="7506" y="614"/>
                  </a:cubicBezTo>
                  <a:cubicBezTo>
                    <a:pt x="6789" y="198"/>
                    <a:pt x="6006" y="0"/>
                    <a:pt x="52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g3432d7aa3fc_0_239"/>
            <p:cNvSpPr/>
            <p:nvPr/>
          </p:nvSpPr>
          <p:spPr>
            <a:xfrm>
              <a:off x="1822374" y="2652525"/>
              <a:ext cx="303931" cy="265519"/>
            </a:xfrm>
            <a:custGeom>
              <a:avLst/>
              <a:gdLst/>
              <a:ahLst/>
              <a:cxnLst/>
              <a:rect l="l" t="t" r="r" b="b"/>
              <a:pathLst>
                <a:path w="10484" h="9159" extrusionOk="0">
                  <a:moveTo>
                    <a:pt x="5222" y="0"/>
                  </a:moveTo>
                  <a:cubicBezTo>
                    <a:pt x="3641" y="0"/>
                    <a:pt x="2115" y="817"/>
                    <a:pt x="1268" y="2299"/>
                  </a:cubicBezTo>
                  <a:cubicBezTo>
                    <a:pt x="1" y="4484"/>
                    <a:pt x="729" y="7303"/>
                    <a:pt x="2946" y="8538"/>
                  </a:cubicBezTo>
                  <a:cubicBezTo>
                    <a:pt x="3670" y="8958"/>
                    <a:pt x="4464" y="9158"/>
                    <a:pt x="5247" y="9158"/>
                  </a:cubicBezTo>
                  <a:cubicBezTo>
                    <a:pt x="6826" y="9158"/>
                    <a:pt x="8359" y="8342"/>
                    <a:pt x="9185" y="6859"/>
                  </a:cubicBezTo>
                  <a:cubicBezTo>
                    <a:pt x="10483" y="4674"/>
                    <a:pt x="9723" y="1887"/>
                    <a:pt x="7538" y="621"/>
                  </a:cubicBezTo>
                  <a:cubicBezTo>
                    <a:pt x="6803" y="201"/>
                    <a:pt x="6006" y="0"/>
                    <a:pt x="52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g3432d7aa3fc_0_239"/>
            <p:cNvSpPr/>
            <p:nvPr/>
          </p:nvSpPr>
          <p:spPr>
            <a:xfrm>
              <a:off x="1550621" y="1797059"/>
              <a:ext cx="303003" cy="266041"/>
            </a:xfrm>
            <a:custGeom>
              <a:avLst/>
              <a:gdLst/>
              <a:ahLst/>
              <a:cxnLst/>
              <a:rect l="l" t="t" r="r" b="b"/>
              <a:pathLst>
                <a:path w="10452" h="9177" extrusionOk="0">
                  <a:moveTo>
                    <a:pt x="5233" y="1"/>
                  </a:moveTo>
                  <a:cubicBezTo>
                    <a:pt x="3654" y="1"/>
                    <a:pt x="2118" y="825"/>
                    <a:pt x="1268" y="2293"/>
                  </a:cubicBezTo>
                  <a:cubicBezTo>
                    <a:pt x="1" y="4478"/>
                    <a:pt x="729" y="7296"/>
                    <a:pt x="2946" y="8563"/>
                  </a:cubicBezTo>
                  <a:cubicBezTo>
                    <a:pt x="3664" y="8979"/>
                    <a:pt x="4447" y="9177"/>
                    <a:pt x="5219" y="9177"/>
                  </a:cubicBezTo>
                  <a:cubicBezTo>
                    <a:pt x="6798" y="9177"/>
                    <a:pt x="8334" y="8352"/>
                    <a:pt x="9185" y="6885"/>
                  </a:cubicBezTo>
                  <a:cubicBezTo>
                    <a:pt x="10452" y="4699"/>
                    <a:pt x="9723" y="1881"/>
                    <a:pt x="7506" y="614"/>
                  </a:cubicBezTo>
                  <a:cubicBezTo>
                    <a:pt x="6789" y="198"/>
                    <a:pt x="6006" y="1"/>
                    <a:pt x="52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g3432d7aa3fc_0_239"/>
            <p:cNvSpPr/>
            <p:nvPr/>
          </p:nvSpPr>
          <p:spPr>
            <a:xfrm>
              <a:off x="809724" y="1229493"/>
              <a:ext cx="303931" cy="265519"/>
            </a:xfrm>
            <a:custGeom>
              <a:avLst/>
              <a:gdLst/>
              <a:ahLst/>
              <a:cxnLst/>
              <a:rect l="l" t="t" r="r" b="b"/>
              <a:pathLst>
                <a:path w="10484" h="9159" extrusionOk="0">
                  <a:moveTo>
                    <a:pt x="5222" y="0"/>
                  </a:moveTo>
                  <a:cubicBezTo>
                    <a:pt x="3641" y="0"/>
                    <a:pt x="2115" y="817"/>
                    <a:pt x="1268" y="2299"/>
                  </a:cubicBezTo>
                  <a:cubicBezTo>
                    <a:pt x="1" y="4484"/>
                    <a:pt x="729" y="7271"/>
                    <a:pt x="2946" y="8538"/>
                  </a:cubicBezTo>
                  <a:cubicBezTo>
                    <a:pt x="3670" y="8958"/>
                    <a:pt x="4464" y="9159"/>
                    <a:pt x="5247" y="9159"/>
                  </a:cubicBezTo>
                  <a:cubicBezTo>
                    <a:pt x="6826" y="9159"/>
                    <a:pt x="8359" y="8342"/>
                    <a:pt x="9185" y="6860"/>
                  </a:cubicBezTo>
                  <a:cubicBezTo>
                    <a:pt x="10483" y="4674"/>
                    <a:pt x="9723" y="1888"/>
                    <a:pt x="7538" y="621"/>
                  </a:cubicBezTo>
                  <a:cubicBezTo>
                    <a:pt x="6803" y="201"/>
                    <a:pt x="6006" y="0"/>
                    <a:pt x="52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g3432d7aa3fc_0_239"/>
            <p:cNvSpPr/>
            <p:nvPr/>
          </p:nvSpPr>
          <p:spPr>
            <a:xfrm>
              <a:off x="864834" y="4119158"/>
              <a:ext cx="192812" cy="168838"/>
            </a:xfrm>
            <a:custGeom>
              <a:avLst/>
              <a:gdLst/>
              <a:ahLst/>
              <a:cxnLst/>
              <a:rect l="l" t="t" r="r" b="b"/>
              <a:pathLst>
                <a:path w="6651" h="5824" extrusionOk="0">
                  <a:moveTo>
                    <a:pt x="3340" y="1"/>
                  </a:moveTo>
                  <a:cubicBezTo>
                    <a:pt x="2333" y="1"/>
                    <a:pt x="1356" y="522"/>
                    <a:pt x="823" y="1460"/>
                  </a:cubicBezTo>
                  <a:cubicBezTo>
                    <a:pt x="0" y="2853"/>
                    <a:pt x="475" y="4627"/>
                    <a:pt x="1869" y="5418"/>
                  </a:cubicBezTo>
                  <a:cubicBezTo>
                    <a:pt x="2333" y="5693"/>
                    <a:pt x="2840" y="5823"/>
                    <a:pt x="3339" y="5823"/>
                  </a:cubicBezTo>
                  <a:cubicBezTo>
                    <a:pt x="4339" y="5823"/>
                    <a:pt x="5310" y="5302"/>
                    <a:pt x="5859" y="4373"/>
                  </a:cubicBezTo>
                  <a:cubicBezTo>
                    <a:pt x="6651" y="2980"/>
                    <a:pt x="6176" y="1207"/>
                    <a:pt x="4782" y="383"/>
                  </a:cubicBezTo>
                  <a:cubicBezTo>
                    <a:pt x="4326" y="124"/>
                    <a:pt x="3829" y="1"/>
                    <a:pt x="3340" y="1"/>
                  </a:cubicBezTo>
                  <a:close/>
                </a:path>
              </a:pathLst>
            </a:custGeom>
            <a:solidFill>
              <a:srgbClr val="0D0C1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g3432d7aa3fc_0_239"/>
            <p:cNvSpPr/>
            <p:nvPr/>
          </p:nvSpPr>
          <p:spPr>
            <a:xfrm>
              <a:off x="864834" y="1277964"/>
              <a:ext cx="192812" cy="168838"/>
            </a:xfrm>
            <a:custGeom>
              <a:avLst/>
              <a:gdLst/>
              <a:ahLst/>
              <a:cxnLst/>
              <a:rect l="l" t="t" r="r" b="b"/>
              <a:pathLst>
                <a:path w="6651" h="5824" extrusionOk="0">
                  <a:moveTo>
                    <a:pt x="3312" y="1"/>
                  </a:moveTo>
                  <a:cubicBezTo>
                    <a:pt x="2315" y="1"/>
                    <a:pt x="1351" y="522"/>
                    <a:pt x="823" y="1451"/>
                  </a:cubicBezTo>
                  <a:cubicBezTo>
                    <a:pt x="0" y="2844"/>
                    <a:pt x="475" y="4618"/>
                    <a:pt x="1869" y="5441"/>
                  </a:cubicBezTo>
                  <a:cubicBezTo>
                    <a:pt x="2325" y="5700"/>
                    <a:pt x="2821" y="5823"/>
                    <a:pt x="3312" y="5823"/>
                  </a:cubicBezTo>
                  <a:cubicBezTo>
                    <a:pt x="4321" y="5823"/>
                    <a:pt x="5305" y="5302"/>
                    <a:pt x="5859" y="4364"/>
                  </a:cubicBezTo>
                  <a:cubicBezTo>
                    <a:pt x="6651" y="2971"/>
                    <a:pt x="6176" y="1197"/>
                    <a:pt x="4782" y="406"/>
                  </a:cubicBezTo>
                  <a:cubicBezTo>
                    <a:pt x="4318" y="131"/>
                    <a:pt x="3811" y="1"/>
                    <a:pt x="3312" y="1"/>
                  </a:cubicBez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g3432d7aa3fc_0_239"/>
            <p:cNvSpPr/>
            <p:nvPr/>
          </p:nvSpPr>
          <p:spPr>
            <a:xfrm>
              <a:off x="1877484" y="2700996"/>
              <a:ext cx="192812" cy="168838"/>
            </a:xfrm>
            <a:custGeom>
              <a:avLst/>
              <a:gdLst/>
              <a:ahLst/>
              <a:cxnLst/>
              <a:rect l="l" t="t" r="r" b="b"/>
              <a:pathLst>
                <a:path w="6651" h="5824" extrusionOk="0">
                  <a:moveTo>
                    <a:pt x="3312" y="1"/>
                  </a:moveTo>
                  <a:cubicBezTo>
                    <a:pt x="2315" y="1"/>
                    <a:pt x="1351" y="521"/>
                    <a:pt x="823" y="1450"/>
                  </a:cubicBezTo>
                  <a:cubicBezTo>
                    <a:pt x="0" y="2844"/>
                    <a:pt x="475" y="4617"/>
                    <a:pt x="1869" y="5441"/>
                  </a:cubicBezTo>
                  <a:cubicBezTo>
                    <a:pt x="2324" y="5700"/>
                    <a:pt x="2821" y="5823"/>
                    <a:pt x="3312" y="5823"/>
                  </a:cubicBezTo>
                  <a:cubicBezTo>
                    <a:pt x="4321" y="5823"/>
                    <a:pt x="5305" y="5301"/>
                    <a:pt x="5859" y="4364"/>
                  </a:cubicBezTo>
                  <a:cubicBezTo>
                    <a:pt x="6651" y="2971"/>
                    <a:pt x="6176" y="1197"/>
                    <a:pt x="4782" y="405"/>
                  </a:cubicBezTo>
                  <a:cubicBezTo>
                    <a:pt x="4318" y="131"/>
                    <a:pt x="3811" y="1"/>
                    <a:pt x="3312" y="1"/>
                  </a:cubicBezTo>
                  <a:close/>
                </a:path>
              </a:pathLst>
            </a:custGeom>
            <a:solidFill>
              <a:srgbClr val="25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g3432d7aa3fc_0_239"/>
            <p:cNvSpPr/>
            <p:nvPr/>
          </p:nvSpPr>
          <p:spPr>
            <a:xfrm>
              <a:off x="1605731" y="3569218"/>
              <a:ext cx="192812" cy="168838"/>
            </a:xfrm>
            <a:custGeom>
              <a:avLst/>
              <a:gdLst/>
              <a:ahLst/>
              <a:cxnLst/>
              <a:rect l="l" t="t" r="r" b="b"/>
              <a:pathLst>
                <a:path w="6651" h="5824" extrusionOk="0">
                  <a:moveTo>
                    <a:pt x="3339" y="1"/>
                  </a:moveTo>
                  <a:cubicBezTo>
                    <a:pt x="2330" y="1"/>
                    <a:pt x="1346" y="523"/>
                    <a:pt x="792" y="1460"/>
                  </a:cubicBezTo>
                  <a:cubicBezTo>
                    <a:pt x="0" y="2854"/>
                    <a:pt x="475" y="4627"/>
                    <a:pt x="1868" y="5419"/>
                  </a:cubicBezTo>
                  <a:cubicBezTo>
                    <a:pt x="2333" y="5693"/>
                    <a:pt x="2840" y="5823"/>
                    <a:pt x="3339" y="5823"/>
                  </a:cubicBezTo>
                  <a:cubicBezTo>
                    <a:pt x="4339" y="5823"/>
                    <a:pt x="5310" y="5303"/>
                    <a:pt x="5859" y="4374"/>
                  </a:cubicBezTo>
                  <a:cubicBezTo>
                    <a:pt x="6651" y="2980"/>
                    <a:pt x="6175" y="1175"/>
                    <a:pt x="4782" y="383"/>
                  </a:cubicBezTo>
                  <a:cubicBezTo>
                    <a:pt x="4326" y="124"/>
                    <a:pt x="3829" y="1"/>
                    <a:pt x="3339"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g3432d7aa3fc_0_239"/>
            <p:cNvSpPr/>
            <p:nvPr/>
          </p:nvSpPr>
          <p:spPr>
            <a:xfrm>
              <a:off x="1605731" y="1845994"/>
              <a:ext cx="192812" cy="168809"/>
            </a:xfrm>
            <a:custGeom>
              <a:avLst/>
              <a:gdLst/>
              <a:ahLst/>
              <a:cxnLst/>
              <a:rect l="l" t="t" r="r" b="b"/>
              <a:pathLst>
                <a:path w="6651" h="5823" extrusionOk="0">
                  <a:moveTo>
                    <a:pt x="3339" y="0"/>
                  </a:moveTo>
                  <a:cubicBezTo>
                    <a:pt x="2330" y="0"/>
                    <a:pt x="1346" y="522"/>
                    <a:pt x="792" y="1460"/>
                  </a:cubicBezTo>
                  <a:cubicBezTo>
                    <a:pt x="0" y="2853"/>
                    <a:pt x="475" y="4627"/>
                    <a:pt x="1868" y="5418"/>
                  </a:cubicBezTo>
                  <a:cubicBezTo>
                    <a:pt x="2333" y="5693"/>
                    <a:pt x="2840" y="5823"/>
                    <a:pt x="3339" y="5823"/>
                  </a:cubicBezTo>
                  <a:cubicBezTo>
                    <a:pt x="4339" y="5823"/>
                    <a:pt x="5310" y="5302"/>
                    <a:pt x="5859" y="4373"/>
                  </a:cubicBezTo>
                  <a:cubicBezTo>
                    <a:pt x="6651" y="2948"/>
                    <a:pt x="6175" y="1175"/>
                    <a:pt x="4782" y="383"/>
                  </a:cubicBezTo>
                  <a:cubicBezTo>
                    <a:pt x="4326" y="124"/>
                    <a:pt x="3829" y="0"/>
                    <a:pt x="3339" y="0"/>
                  </a:cubicBezTo>
                  <a:close/>
                </a:path>
              </a:pathLst>
            </a:custGeom>
            <a:solidFill>
              <a:srgbClr val="ED3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0" name="Google Shape;790;g3432d7aa3fc_0_239"/>
          <p:cNvSpPr txBox="1"/>
          <p:nvPr/>
        </p:nvSpPr>
        <p:spPr>
          <a:xfrm rot="199813">
            <a:off x="5130775" y="2297874"/>
            <a:ext cx="4177955" cy="251193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ED3F5C"/>
                </a:solidFill>
                <a:latin typeface="Calibri"/>
                <a:ea typeface="Calibri"/>
                <a:cs typeface="Calibri"/>
                <a:sym typeface="Calibri"/>
              </a:rPr>
              <a:t>Se trata de un fenómeno híbrido que se combina con otros fenômenos como nacionalismo, imperialismo, etnocentrismo o clasismo.</a:t>
            </a:r>
            <a:endParaRPr sz="1400" b="0" i="0" u="none" strike="noStrike" cap="none">
              <a:solidFill>
                <a:srgbClr val="ED3F5C"/>
              </a:solidFill>
              <a:latin typeface="Arial"/>
              <a:ea typeface="Arial"/>
              <a:cs typeface="Arial"/>
              <a:sym typeface="Arial"/>
            </a:endParaRPr>
          </a:p>
        </p:txBody>
      </p:sp>
      <p:sp>
        <p:nvSpPr>
          <p:cNvPr id="791" name="Google Shape;791;g3432d7aa3fc_0_239"/>
          <p:cNvSpPr/>
          <p:nvPr/>
        </p:nvSpPr>
        <p:spPr>
          <a:xfrm>
            <a:off x="4479700" y="1905010"/>
            <a:ext cx="5480391" cy="3297628"/>
          </a:xfrm>
          <a:custGeom>
            <a:avLst/>
            <a:gdLst/>
            <a:ahLst/>
            <a:cxnLst/>
            <a:rect l="l" t="t" r="r" b="b"/>
            <a:pathLst>
              <a:path w="52508" h="27861" extrusionOk="0">
                <a:moveTo>
                  <a:pt x="49721" y="4521"/>
                </a:moveTo>
                <a:lnTo>
                  <a:pt x="49721" y="4521"/>
                </a:lnTo>
                <a:cubicBezTo>
                  <a:pt x="50576" y="5155"/>
                  <a:pt x="51114" y="5947"/>
                  <a:pt x="51209" y="7245"/>
                </a:cubicBezTo>
                <a:cubicBezTo>
                  <a:pt x="50417" y="6327"/>
                  <a:pt x="50101" y="5440"/>
                  <a:pt x="49721" y="4521"/>
                </a:cubicBezTo>
                <a:close/>
                <a:moveTo>
                  <a:pt x="18044" y="1496"/>
                </a:moveTo>
                <a:cubicBezTo>
                  <a:pt x="19283" y="1496"/>
                  <a:pt x="20521" y="1504"/>
                  <a:pt x="21757" y="1513"/>
                </a:cubicBezTo>
                <a:cubicBezTo>
                  <a:pt x="27141" y="1545"/>
                  <a:pt x="32524" y="1418"/>
                  <a:pt x="37876" y="2210"/>
                </a:cubicBezTo>
                <a:cubicBezTo>
                  <a:pt x="40917" y="2653"/>
                  <a:pt x="43830" y="3476"/>
                  <a:pt x="46775" y="4331"/>
                </a:cubicBezTo>
                <a:cubicBezTo>
                  <a:pt x="49119" y="4965"/>
                  <a:pt x="50006" y="6770"/>
                  <a:pt x="50512" y="8797"/>
                </a:cubicBezTo>
                <a:cubicBezTo>
                  <a:pt x="51684" y="13610"/>
                  <a:pt x="50861" y="18234"/>
                  <a:pt x="48296" y="22383"/>
                </a:cubicBezTo>
                <a:cubicBezTo>
                  <a:pt x="47052" y="24403"/>
                  <a:pt x="45137" y="26058"/>
                  <a:pt x="42401" y="26058"/>
                </a:cubicBezTo>
                <a:cubicBezTo>
                  <a:pt x="42350" y="26058"/>
                  <a:pt x="42298" y="26057"/>
                  <a:pt x="42247" y="26056"/>
                </a:cubicBezTo>
                <a:cubicBezTo>
                  <a:pt x="41835" y="26046"/>
                  <a:pt x="41427" y="26042"/>
                  <a:pt x="41020" y="26042"/>
                </a:cubicBezTo>
                <a:cubicBezTo>
                  <a:pt x="40206" y="26042"/>
                  <a:pt x="39397" y="26056"/>
                  <a:pt x="38573" y="26056"/>
                </a:cubicBezTo>
                <a:cubicBezTo>
                  <a:pt x="38027" y="26079"/>
                  <a:pt x="37482" y="26090"/>
                  <a:pt x="36937" y="26090"/>
                </a:cubicBezTo>
                <a:cubicBezTo>
                  <a:pt x="32268" y="26090"/>
                  <a:pt x="27640" y="25328"/>
                  <a:pt x="22960" y="25328"/>
                </a:cubicBezTo>
                <a:cubicBezTo>
                  <a:pt x="17418" y="25328"/>
                  <a:pt x="11876" y="25170"/>
                  <a:pt x="6366" y="24409"/>
                </a:cubicBezTo>
                <a:cubicBezTo>
                  <a:pt x="3294" y="23966"/>
                  <a:pt x="2375" y="23333"/>
                  <a:pt x="2122" y="20293"/>
                </a:cubicBezTo>
                <a:cubicBezTo>
                  <a:pt x="1679" y="14845"/>
                  <a:pt x="2249" y="9493"/>
                  <a:pt x="4276" y="4363"/>
                </a:cubicBezTo>
                <a:cubicBezTo>
                  <a:pt x="4972" y="2653"/>
                  <a:pt x="6081" y="2020"/>
                  <a:pt x="7854" y="1861"/>
                </a:cubicBezTo>
                <a:cubicBezTo>
                  <a:pt x="11242" y="1560"/>
                  <a:pt x="14647" y="1496"/>
                  <a:pt x="18044" y="1496"/>
                </a:cubicBezTo>
                <a:close/>
                <a:moveTo>
                  <a:pt x="1710" y="22953"/>
                </a:moveTo>
                <a:lnTo>
                  <a:pt x="1710" y="22953"/>
                </a:lnTo>
                <a:cubicBezTo>
                  <a:pt x="2882" y="24980"/>
                  <a:pt x="4814" y="25106"/>
                  <a:pt x="6651" y="25360"/>
                </a:cubicBezTo>
                <a:cubicBezTo>
                  <a:pt x="9723" y="25771"/>
                  <a:pt x="12795" y="26056"/>
                  <a:pt x="15866" y="26151"/>
                </a:cubicBezTo>
                <a:cubicBezTo>
                  <a:pt x="15866" y="26278"/>
                  <a:pt x="15866" y="26373"/>
                  <a:pt x="15866" y="26468"/>
                </a:cubicBezTo>
                <a:cubicBezTo>
                  <a:pt x="14916" y="26468"/>
                  <a:pt x="13952" y="26482"/>
                  <a:pt x="12983" y="26482"/>
                </a:cubicBezTo>
                <a:cubicBezTo>
                  <a:pt x="12499" y="26482"/>
                  <a:pt x="12013" y="26479"/>
                  <a:pt x="11528" y="26468"/>
                </a:cubicBezTo>
                <a:cubicBezTo>
                  <a:pt x="9533" y="26468"/>
                  <a:pt x="7562" y="26298"/>
                  <a:pt x="5551" y="26298"/>
                </a:cubicBezTo>
                <a:cubicBezTo>
                  <a:pt x="5264" y="26298"/>
                  <a:pt x="4976" y="26302"/>
                  <a:pt x="4687" y="26310"/>
                </a:cubicBezTo>
                <a:cubicBezTo>
                  <a:pt x="4636" y="26311"/>
                  <a:pt x="4585" y="26312"/>
                  <a:pt x="4534" y="26312"/>
                </a:cubicBezTo>
                <a:cubicBezTo>
                  <a:pt x="2673" y="26312"/>
                  <a:pt x="1741" y="25173"/>
                  <a:pt x="1710" y="22953"/>
                </a:cubicBezTo>
                <a:close/>
                <a:moveTo>
                  <a:pt x="21558" y="26299"/>
                </a:moveTo>
                <a:cubicBezTo>
                  <a:pt x="24748" y="26299"/>
                  <a:pt x="27939" y="26410"/>
                  <a:pt x="31099" y="26911"/>
                </a:cubicBezTo>
                <a:cubicBezTo>
                  <a:pt x="26444" y="26753"/>
                  <a:pt x="21820" y="27006"/>
                  <a:pt x="17228" y="26341"/>
                </a:cubicBezTo>
                <a:cubicBezTo>
                  <a:pt x="18669" y="26322"/>
                  <a:pt x="20114" y="26299"/>
                  <a:pt x="21558" y="26299"/>
                </a:cubicBezTo>
                <a:close/>
                <a:moveTo>
                  <a:pt x="21175" y="1"/>
                </a:moveTo>
                <a:cubicBezTo>
                  <a:pt x="16634" y="1"/>
                  <a:pt x="12098" y="214"/>
                  <a:pt x="7569" y="721"/>
                </a:cubicBezTo>
                <a:cubicBezTo>
                  <a:pt x="5004" y="1006"/>
                  <a:pt x="3135" y="2273"/>
                  <a:pt x="2439" y="4870"/>
                </a:cubicBezTo>
                <a:cubicBezTo>
                  <a:pt x="1299" y="9303"/>
                  <a:pt x="0" y="13705"/>
                  <a:pt x="444" y="18361"/>
                </a:cubicBezTo>
                <a:cubicBezTo>
                  <a:pt x="507" y="19691"/>
                  <a:pt x="602" y="20989"/>
                  <a:pt x="634" y="22319"/>
                </a:cubicBezTo>
                <a:cubicBezTo>
                  <a:pt x="695" y="26226"/>
                  <a:pt x="2221" y="27294"/>
                  <a:pt x="5646" y="27294"/>
                </a:cubicBezTo>
                <a:cubicBezTo>
                  <a:pt x="5747" y="27294"/>
                  <a:pt x="5850" y="27293"/>
                  <a:pt x="5954" y="27291"/>
                </a:cubicBezTo>
                <a:cubicBezTo>
                  <a:pt x="7260" y="27272"/>
                  <a:pt x="8567" y="27259"/>
                  <a:pt x="9873" y="27259"/>
                </a:cubicBezTo>
                <a:cubicBezTo>
                  <a:pt x="12934" y="27259"/>
                  <a:pt x="15992" y="27332"/>
                  <a:pt x="19033" y="27576"/>
                </a:cubicBezTo>
                <a:cubicBezTo>
                  <a:pt x="21705" y="27785"/>
                  <a:pt x="24370" y="27861"/>
                  <a:pt x="27030" y="27861"/>
                </a:cubicBezTo>
                <a:cubicBezTo>
                  <a:pt x="32033" y="27861"/>
                  <a:pt x="37022" y="27594"/>
                  <a:pt x="42025" y="27450"/>
                </a:cubicBezTo>
                <a:cubicBezTo>
                  <a:pt x="43482" y="27418"/>
                  <a:pt x="45065" y="27101"/>
                  <a:pt x="46364" y="26341"/>
                </a:cubicBezTo>
                <a:cubicBezTo>
                  <a:pt x="48992" y="24821"/>
                  <a:pt x="50449" y="22351"/>
                  <a:pt x="51209" y="19564"/>
                </a:cubicBezTo>
                <a:cubicBezTo>
                  <a:pt x="52096" y="16207"/>
                  <a:pt x="52508" y="12692"/>
                  <a:pt x="52444" y="9208"/>
                </a:cubicBezTo>
                <a:cubicBezTo>
                  <a:pt x="52349" y="4553"/>
                  <a:pt x="51019" y="3223"/>
                  <a:pt x="46775" y="2210"/>
                </a:cubicBezTo>
                <a:cubicBezTo>
                  <a:pt x="42848" y="1291"/>
                  <a:pt x="38827" y="879"/>
                  <a:pt x="34805" y="563"/>
                </a:cubicBezTo>
                <a:cubicBezTo>
                  <a:pt x="30260" y="214"/>
                  <a:pt x="25716" y="1"/>
                  <a:pt x="21175" y="1"/>
                </a:cubicBezTo>
                <a:close/>
              </a:path>
            </a:pathLst>
          </a:custGeom>
          <a:solidFill>
            <a:srgbClr val="5BCFC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92" name="Google Shape;792;g3432d7aa3fc_0_239"/>
          <p:cNvSpPr txBox="1"/>
          <p:nvPr/>
        </p:nvSpPr>
        <p:spPr>
          <a:xfrm>
            <a:off x="1358900" y="76200"/>
            <a:ext cx="3000000" cy="64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3300" b="1">
                <a:solidFill>
                  <a:srgbClr val="ED3F5C"/>
                </a:solidFill>
                <a:latin typeface="Calibri"/>
                <a:ea typeface="Calibri"/>
                <a:cs typeface="Calibri"/>
                <a:sym typeface="Calibri"/>
              </a:rPr>
              <a:t>COLONIALISMO</a:t>
            </a:r>
            <a:endParaRPr sz="1700" b="1" i="0" u="none" strike="noStrike" cap="none">
              <a:solidFill>
                <a:srgbClr val="ED3F5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o Office 2013 - 2022">
  <a:themeElements>
    <a:clrScheme name="Tema do Office 2013 - 202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3885</Words>
  <Application>Microsoft Office PowerPoint</Application>
  <PresentationFormat>Panorámica</PresentationFormat>
  <Paragraphs>386</Paragraphs>
  <Slides>29</Slides>
  <Notes>29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Encode Sans</vt:lpstr>
      <vt:lpstr>Fira Sans</vt:lpstr>
      <vt:lpstr>Calibri</vt:lpstr>
      <vt:lpstr>Arial</vt:lpstr>
      <vt:lpstr>Merriweather</vt:lpstr>
      <vt:lpstr>Fira Sans Extra Condensed</vt:lpstr>
      <vt:lpstr>Fira Sans Medium</vt:lpstr>
      <vt:lpstr>Roboto</vt:lpstr>
      <vt:lpstr>Noto Sans Symbols</vt:lpstr>
      <vt:lpstr>Tema do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yamila comes</dc:creator>
  <cp:lastModifiedBy>Pc</cp:lastModifiedBy>
  <cp:revision>1</cp:revision>
  <dcterms:created xsi:type="dcterms:W3CDTF">2020-07-09T16:45:12Z</dcterms:created>
  <dcterms:modified xsi:type="dcterms:W3CDTF">2025-09-23T22:26:32Z</dcterms:modified>
</cp:coreProperties>
</file>