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52837-E682-48DC-8954-5C967C44F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B3A579-606F-483A-A8EE-D91249C2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B9020-44D8-4787-9A3D-FC6434D3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A37B9-CA4B-472A-8763-E00D161E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48DE62-C3B2-439C-8FAE-B4C21B14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4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DEF7B-B807-4114-A84B-291D913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08ED36-DE3F-4959-BB3D-26A2981FF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A1B6A-A74E-4D02-B385-44733BDD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E7C54-8400-489D-AAEE-035C3B14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21739-5071-4A0D-8AF4-2D22ADD5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422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1D52D-FAF5-4967-B52F-241C391C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650078-60C8-4D12-8A70-2A87131F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6C436-51A5-45BA-8B72-5437E0E5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D76091-D140-48AC-B0BC-C877731E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67B3E-12DD-4957-98F1-9E13605E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87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48B7-8C0F-4B50-8EFB-16288F91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0A0FD-6917-49E5-AC6C-DB9B04A5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7058F-D062-44D9-B852-299CC9F0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FBCC8-DFC9-40AE-A5E7-DA495844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9FBF-1C3C-4202-8F5B-AE30154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254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4AF90-BFD4-4C62-AE81-FEEAE344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AC851-579A-4318-8D59-C616FD13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0C6DE-40E4-4B16-AA4F-7B9147B9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0D8D8-78DD-47C1-9A7A-38A0DD08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46541-F9B1-40CB-81ED-78D79953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56CF4-EFE2-4468-BA6A-ADAF37B9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BEDEF6-CC48-49B0-A3B0-2DA233538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637F97-A904-4A07-A5E7-8DABD1DF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D72DA-07B8-414F-93E6-9C37C11F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7A0898-64C1-4018-9F37-F3DC5EEF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FEF5F3-C5E5-4B36-BFAA-013C0E82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452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4B82B-7147-456D-9291-98C5F6F1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1495D0-BA20-4071-908D-AD7CCE3C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DF603E-6229-468E-8375-82A02CFE5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E68332-D38F-4860-8F1B-F94ACEAE5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766D92-CEC0-4D02-BADC-95B2A21CF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7ADCC3-84C3-40B8-BE2A-8513F26E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E1F815-A6DE-49C7-840B-71F0D105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685101-ABC2-469D-8FBB-301EBC54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34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B2F4D-7F8B-45C1-8DAB-19F7568E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C108F2-ED68-4485-BF10-E113A7A6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44FFC9-B846-4C83-BD25-20C9773F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FA5CB6-4F5A-486C-8837-FF70408E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097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D3F01E-607D-449B-94AE-7CB8BEFC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ADCF8D-1F52-40FB-9BD9-17D057A5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CD7D5D-0336-4AAF-81CD-1AEB5BA2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328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65949-B54E-45C5-95C7-E805C348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1DA0A-971A-4221-8D48-F8754AF7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A6ED7-FF6D-4392-8C13-54339815C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334F0-DB19-4B93-B5E2-3EED2F35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02BFB4-8936-4314-94C6-5EC989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23B7C-541C-4B00-8FA7-A44382A1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83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9D151-01B4-4476-ABA7-0529E58E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C594D9-ED33-46E2-BF8F-7902AFD8E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5635EF-4333-481E-A5C7-0E0825A4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354306-B8E6-48FF-A073-860D5C68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8CE7F-AC02-4C5C-9D64-F27B68A3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9D43A6-9177-4E03-8ACC-1E7472BC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054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427EDD-C94F-4B4C-8B9E-5C33B7A2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A5B1F5-6066-4BF6-B6E0-E3CFE395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D46AB-C302-4280-8BCB-2D9F4535B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0E1D-D50C-4EAC-A658-506C45BD73CA}" type="datetimeFigureOut">
              <a:rPr lang="es-AR" smtClean="0"/>
              <a:t>15/8/2024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3728F6-6F5D-4A1B-A15B-69BC0B033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27816-3022-4FA9-B7C1-3301D666A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871E-7E54-4C2D-B8B3-CFBFC702F0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706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21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.svg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34.svg"/><Relationship Id="rId10" Type="http://schemas.openxmlformats.org/officeDocument/2006/relationships/image" Target="../media/image31.svg"/><Relationship Id="rId19" Type="http://schemas.openxmlformats.org/officeDocument/2006/relationships/image" Target="../media/image38.svg"/><Relationship Id="rId4" Type="http://schemas.openxmlformats.org/officeDocument/2006/relationships/image" Target="../media/image13.sv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5.png"/><Relationship Id="rId18" Type="http://schemas.openxmlformats.org/officeDocument/2006/relationships/image" Target="../media/image38.sv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44.svg"/><Relationship Id="rId17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43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42.jpeg"/><Relationship Id="rId4" Type="http://schemas.openxmlformats.org/officeDocument/2006/relationships/image" Target="../media/image40.svg"/><Relationship Id="rId9" Type="http://schemas.openxmlformats.org/officeDocument/2006/relationships/image" Target="../media/image41.jpeg"/><Relationship Id="rId1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14.png"/><Relationship Id="rId5" Type="http://schemas.openxmlformats.org/officeDocument/2006/relationships/image" Target="../media/image47.png"/><Relationship Id="rId15" Type="http://schemas.openxmlformats.org/officeDocument/2006/relationships/image" Target="../media/image28.png"/><Relationship Id="rId10" Type="http://schemas.openxmlformats.org/officeDocument/2006/relationships/image" Target="../media/image7.svg"/><Relationship Id="rId4" Type="http://schemas.openxmlformats.org/officeDocument/2006/relationships/image" Target="../media/image44.svg"/><Relationship Id="rId9" Type="http://schemas.openxmlformats.org/officeDocument/2006/relationships/image" Target="../media/image6.png"/><Relationship Id="rId1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24.png"/><Relationship Id="rId5" Type="http://schemas.openxmlformats.org/officeDocument/2006/relationships/image" Target="../media/image49.png"/><Relationship Id="rId10" Type="http://schemas.openxmlformats.org/officeDocument/2006/relationships/image" Target="../media/image36.svg"/><Relationship Id="rId4" Type="http://schemas.openxmlformats.org/officeDocument/2006/relationships/image" Target="../media/image44.svg"/><Relationship Id="rId9" Type="http://schemas.openxmlformats.org/officeDocument/2006/relationships/image" Target="../media/image35.png"/><Relationship Id="rId1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46.svg"/><Relationship Id="rId4" Type="http://schemas.openxmlformats.org/officeDocument/2006/relationships/image" Target="../media/image5.svg"/><Relationship Id="rId9" Type="http://schemas.openxmlformats.org/officeDocument/2006/relationships/image" Target="../media/image45.png"/><Relationship Id="rId14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image" Target="../media/image27.svg"/><Relationship Id="rId4" Type="http://schemas.openxmlformats.org/officeDocument/2006/relationships/image" Target="../media/image40.svg"/><Relationship Id="rId9" Type="http://schemas.openxmlformats.org/officeDocument/2006/relationships/image" Target="../media/image26.png"/><Relationship Id="rId1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29" y="-9043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9270007" y="2918228"/>
            <a:ext cx="5020078" cy="4612310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3235" y="4749800"/>
            <a:ext cx="7688979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2933" spc="5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Inglés</a:t>
            </a:r>
            <a:r>
              <a:rPr lang="en-US" sz="2933" spc="5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II</a:t>
            </a:r>
          </a:p>
          <a:p>
            <a:pPr algn="r">
              <a:lnSpc>
                <a:spcPts val="4400"/>
              </a:lnSpc>
            </a:pPr>
            <a:r>
              <a:rPr lang="en-US" sz="2933" spc="58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APU</a:t>
            </a:r>
            <a:endParaRPr lang="en-US" sz="2933" spc="58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r">
              <a:lnSpc>
                <a:spcPts val="4400"/>
              </a:lnSpc>
            </a:pPr>
            <a:r>
              <a:rPr lang="en-US" sz="2933" spc="5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2024 </a:t>
            </a:r>
          </a:p>
          <a:p>
            <a:pPr algn="r">
              <a:lnSpc>
                <a:spcPts val="2999"/>
              </a:lnSpc>
              <a:spcBef>
                <a:spcPct val="0"/>
              </a:spcBef>
            </a:pPr>
            <a:endParaRPr lang="en-US" sz="2933" spc="58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5" name="Freeform 5"/>
          <p:cNvSpPr/>
          <p:nvPr/>
        </p:nvSpPr>
        <p:spPr>
          <a:xfrm rot="-6802992">
            <a:off x="-830659" y="-2241378"/>
            <a:ext cx="4213790" cy="4482755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88579" y="5796342"/>
            <a:ext cx="1770734" cy="1716002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303332" y="3519436"/>
            <a:ext cx="4166567" cy="3828127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237146">
            <a:off x="-210115" y="4615502"/>
            <a:ext cx="2972701" cy="2140345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19271" y="-473835"/>
            <a:ext cx="1770734" cy="1716002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670037">
            <a:off x="8922016" y="-1695174"/>
            <a:ext cx="3983165" cy="3659623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78361" y="-248437"/>
            <a:ext cx="2601684" cy="2157033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789354">
            <a:off x="383650" y="-231619"/>
            <a:ext cx="1816759" cy="2555543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29442" y="2343823"/>
            <a:ext cx="7862179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72"/>
              </a:lnSpc>
            </a:pPr>
            <a:r>
              <a:rPr lang="en-US" sz="8237" spc="165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IMPORTANT </a:t>
            </a:r>
          </a:p>
          <a:p>
            <a:pPr>
              <a:lnSpc>
                <a:spcPts val="8072"/>
              </a:lnSpc>
            </a:pPr>
            <a:r>
              <a:rPr lang="en-US" sz="8237" spc="165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INFORMATION</a:t>
            </a:r>
          </a:p>
        </p:txBody>
      </p:sp>
      <p:sp>
        <p:nvSpPr>
          <p:cNvPr id="18" name="Freeform 18"/>
          <p:cNvSpPr/>
          <p:nvPr/>
        </p:nvSpPr>
        <p:spPr>
          <a:xfrm rot="4065037">
            <a:off x="7397096" y="6406725"/>
            <a:ext cx="1611465" cy="1561656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728287" y="-1504347"/>
            <a:ext cx="2828173" cy="3008695"/>
          </a:xfrm>
          <a:custGeom>
            <a:avLst/>
            <a:gdLst/>
            <a:ahLst/>
            <a:cxnLst/>
            <a:rect l="l" t="t" r="r" b="b"/>
            <a:pathLst>
              <a:path w="4242260" h="4513043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9142">
            <a:off x="-2662970" y="2798850"/>
            <a:ext cx="7348243" cy="6751365"/>
          </a:xfrm>
          <a:custGeom>
            <a:avLst/>
            <a:gdLst/>
            <a:ahLst/>
            <a:cxnLst/>
            <a:rect l="l" t="t" r="r" b="b"/>
            <a:pathLst>
              <a:path w="11022365" h="10127047">
                <a:moveTo>
                  <a:pt x="0" y="0"/>
                </a:moveTo>
                <a:lnTo>
                  <a:pt x="11022365" y="0"/>
                </a:lnTo>
                <a:lnTo>
                  <a:pt x="11022365" y="10127046"/>
                </a:lnTo>
                <a:lnTo>
                  <a:pt x="0" y="1012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90297" y="-821086"/>
            <a:ext cx="4020195" cy="3895934"/>
          </a:xfrm>
          <a:custGeom>
            <a:avLst/>
            <a:gdLst/>
            <a:ahLst/>
            <a:cxnLst/>
            <a:rect l="l" t="t" r="r" b="b"/>
            <a:pathLst>
              <a:path w="6030292" h="5843901">
                <a:moveTo>
                  <a:pt x="0" y="0"/>
                </a:moveTo>
                <a:lnTo>
                  <a:pt x="6030292" y="0"/>
                </a:lnTo>
                <a:lnTo>
                  <a:pt x="6030292" y="5843901"/>
                </a:lnTo>
                <a:lnTo>
                  <a:pt x="0" y="5843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35475" y="1303111"/>
            <a:ext cx="3832907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666" spc="133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temas</a:t>
            </a:r>
            <a:endParaRPr lang="en-US" sz="6666" spc="13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019220" y="1559423"/>
            <a:ext cx="510294" cy="495774"/>
            <a:chOff x="0" y="-2505"/>
            <a:chExt cx="1020588" cy="991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19220" y="2382824"/>
            <a:ext cx="510294" cy="495774"/>
            <a:chOff x="0" y="-2505"/>
            <a:chExt cx="1020588" cy="9915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19220" y="3206224"/>
            <a:ext cx="510294" cy="495774"/>
            <a:chOff x="0" y="-2505"/>
            <a:chExt cx="1020588" cy="991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220" y="4029625"/>
            <a:ext cx="510294" cy="495774"/>
            <a:chOff x="0" y="-2505"/>
            <a:chExt cx="1020588" cy="9915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4.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019220" y="4853026"/>
            <a:ext cx="510294" cy="495774"/>
            <a:chOff x="0" y="-2505"/>
            <a:chExt cx="1020588" cy="9915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5.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019220" y="5676426"/>
            <a:ext cx="510294" cy="495774"/>
            <a:chOff x="0" y="-2505"/>
            <a:chExt cx="1020588" cy="9915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6.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056565" y="1557958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horario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56565" y="2391544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requisitos de cursado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56565" y="3214945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uso del aula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56565" y="4038345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comunicación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6565" y="4862152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acreditación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56565" y="5685959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examen final</a:t>
            </a:r>
          </a:p>
        </p:txBody>
      </p:sp>
      <p:sp>
        <p:nvSpPr>
          <p:cNvPr id="31" name="Freeform 31"/>
          <p:cNvSpPr/>
          <p:nvPr/>
        </p:nvSpPr>
        <p:spPr>
          <a:xfrm>
            <a:off x="9920415" y="664936"/>
            <a:ext cx="1788275" cy="1815508"/>
          </a:xfrm>
          <a:custGeom>
            <a:avLst/>
            <a:gdLst/>
            <a:ahLst/>
            <a:cxnLst/>
            <a:rect l="l" t="t" r="r" b="b"/>
            <a:pathLst>
              <a:path w="2682413" h="2723262">
                <a:moveTo>
                  <a:pt x="0" y="0"/>
                </a:moveTo>
                <a:lnTo>
                  <a:pt x="2682412" y="0"/>
                </a:lnTo>
                <a:lnTo>
                  <a:pt x="2682412" y="2723262"/>
                </a:lnTo>
                <a:lnTo>
                  <a:pt x="0" y="2723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956042">
            <a:off x="502860" y="4445190"/>
            <a:ext cx="2072910" cy="1829343"/>
          </a:xfrm>
          <a:custGeom>
            <a:avLst/>
            <a:gdLst/>
            <a:ahLst/>
            <a:cxnLst/>
            <a:rect l="l" t="t" r="r" b="b"/>
            <a:pathLst>
              <a:path w="3109365" h="2744015">
                <a:moveTo>
                  <a:pt x="0" y="0"/>
                </a:moveTo>
                <a:lnTo>
                  <a:pt x="3109365" y="0"/>
                </a:lnTo>
                <a:lnTo>
                  <a:pt x="3109365" y="2744015"/>
                </a:lnTo>
                <a:lnTo>
                  <a:pt x="0" y="2744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49829" y="5121551"/>
            <a:ext cx="2168320" cy="2101299"/>
          </a:xfrm>
          <a:custGeom>
            <a:avLst/>
            <a:gdLst/>
            <a:ahLst/>
            <a:cxnLst/>
            <a:rect l="l" t="t" r="r" b="b"/>
            <a:pathLst>
              <a:path w="3252480" h="3151948">
                <a:moveTo>
                  <a:pt x="0" y="0"/>
                </a:moveTo>
                <a:lnTo>
                  <a:pt x="3252479" y="0"/>
                </a:lnTo>
                <a:lnTo>
                  <a:pt x="3252479" y="3151948"/>
                </a:lnTo>
                <a:lnTo>
                  <a:pt x="0" y="3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-2609276" y="3518616"/>
            <a:ext cx="5020078" cy="4612310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330494">
            <a:off x="-109367" y="4281125"/>
            <a:ext cx="1360709" cy="1641881"/>
          </a:xfrm>
          <a:custGeom>
            <a:avLst/>
            <a:gdLst/>
            <a:ahLst/>
            <a:cxnLst/>
            <a:rect l="l" t="t" r="r" b="b"/>
            <a:pathLst>
              <a:path w="2041063" h="2462821">
                <a:moveTo>
                  <a:pt x="0" y="0"/>
                </a:moveTo>
                <a:lnTo>
                  <a:pt x="2041063" y="0"/>
                </a:lnTo>
                <a:lnTo>
                  <a:pt x="2041063" y="2462822"/>
                </a:lnTo>
                <a:lnTo>
                  <a:pt x="0" y="2462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5879" y="558312"/>
            <a:ext cx="644905" cy="644905"/>
          </a:xfrm>
          <a:custGeom>
            <a:avLst/>
            <a:gdLst/>
            <a:ahLst/>
            <a:cxnLst/>
            <a:rect l="l" t="t" r="r" b="b"/>
            <a:pathLst>
              <a:path w="967358" h="967358">
                <a:moveTo>
                  <a:pt x="0" y="0"/>
                </a:moveTo>
                <a:lnTo>
                  <a:pt x="967358" y="0"/>
                </a:lnTo>
                <a:lnTo>
                  <a:pt x="967358" y="967358"/>
                </a:lnTo>
                <a:lnTo>
                  <a:pt x="0" y="967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298838">
            <a:off x="127482" y="231263"/>
            <a:ext cx="2866606" cy="2633759"/>
          </a:xfrm>
          <a:custGeom>
            <a:avLst/>
            <a:gdLst/>
            <a:ahLst/>
            <a:cxnLst/>
            <a:rect l="l" t="t" r="r" b="b"/>
            <a:pathLst>
              <a:path w="4299909" h="3950638">
                <a:moveTo>
                  <a:pt x="0" y="0"/>
                </a:moveTo>
                <a:lnTo>
                  <a:pt x="4299909" y="0"/>
                </a:lnTo>
                <a:lnTo>
                  <a:pt x="4299909" y="3950639"/>
                </a:lnTo>
                <a:lnTo>
                  <a:pt x="0" y="39506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15879" y="1548143"/>
            <a:ext cx="10418110" cy="4818772"/>
            <a:chOff x="0" y="0"/>
            <a:chExt cx="20836220" cy="1061971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836220" cy="10619715"/>
              <a:chOff x="0" y="0"/>
              <a:chExt cx="4115797" cy="20977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115797" cy="2097722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2097722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2097722"/>
                    </a:lnTo>
                    <a:lnTo>
                      <a:pt x="0" y="2097722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115797" cy="21358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0836220" cy="10619715"/>
              <a:chOff x="0" y="0"/>
              <a:chExt cx="4115797" cy="209772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115797" cy="2097722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2097722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2097722"/>
                    </a:lnTo>
                    <a:lnTo>
                      <a:pt x="0" y="209772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4115797" cy="21358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330706" y="2002132"/>
            <a:ext cx="1316469" cy="1452655"/>
          </a:xfrm>
          <a:custGeom>
            <a:avLst/>
            <a:gdLst/>
            <a:ahLst/>
            <a:cxnLst/>
            <a:rect l="l" t="t" r="r" b="b"/>
            <a:pathLst>
              <a:path w="1974703" h="2178983">
                <a:moveTo>
                  <a:pt x="0" y="0"/>
                </a:moveTo>
                <a:lnTo>
                  <a:pt x="1974703" y="0"/>
                </a:lnTo>
                <a:lnTo>
                  <a:pt x="1974703" y="2178983"/>
                </a:lnTo>
                <a:lnTo>
                  <a:pt x="0" y="2178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94685" y="491086"/>
            <a:ext cx="7587728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sz="5866" spc="11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1. </a:t>
            </a:r>
            <a:r>
              <a:rPr lang="en-US" sz="6600" spc="11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horario</a:t>
            </a:r>
            <a:r>
              <a:rPr lang="en-US" sz="6600" spc="11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  <a:endParaRPr lang="en-US" sz="5866" spc="11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30706" y="4004502"/>
            <a:ext cx="1316469" cy="1452655"/>
          </a:xfrm>
          <a:custGeom>
            <a:avLst/>
            <a:gdLst/>
            <a:ahLst/>
            <a:cxnLst/>
            <a:rect l="l" t="t" r="r" b="b"/>
            <a:pathLst>
              <a:path w="1974703" h="2178983">
                <a:moveTo>
                  <a:pt x="0" y="0"/>
                </a:moveTo>
                <a:lnTo>
                  <a:pt x="1974703" y="0"/>
                </a:lnTo>
                <a:lnTo>
                  <a:pt x="1974703" y="2178983"/>
                </a:lnTo>
                <a:lnTo>
                  <a:pt x="0" y="2178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AR" sz="1200" dirty="0"/>
          </a:p>
        </p:txBody>
      </p:sp>
      <p:sp>
        <p:nvSpPr>
          <p:cNvPr id="18" name="Freeform 18"/>
          <p:cNvSpPr/>
          <p:nvPr/>
        </p:nvSpPr>
        <p:spPr>
          <a:xfrm>
            <a:off x="8884913" y="164630"/>
            <a:ext cx="2899325" cy="2888782"/>
          </a:xfrm>
          <a:custGeom>
            <a:avLst/>
            <a:gdLst/>
            <a:ahLst/>
            <a:cxnLst/>
            <a:rect l="l" t="t" r="r" b="b"/>
            <a:pathLst>
              <a:path w="4348988" h="4333173">
                <a:moveTo>
                  <a:pt x="0" y="0"/>
                </a:moveTo>
                <a:lnTo>
                  <a:pt x="4348988" y="0"/>
                </a:lnTo>
                <a:lnTo>
                  <a:pt x="4348988" y="4333174"/>
                </a:lnTo>
                <a:lnTo>
                  <a:pt x="0" y="43331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40351">
            <a:off x="9726201" y="574206"/>
            <a:ext cx="1621771" cy="1506773"/>
          </a:xfrm>
          <a:custGeom>
            <a:avLst/>
            <a:gdLst/>
            <a:ahLst/>
            <a:cxnLst/>
            <a:rect l="l" t="t" r="r" b="b"/>
            <a:pathLst>
              <a:path w="2432657" h="2260160">
                <a:moveTo>
                  <a:pt x="0" y="0"/>
                </a:moveTo>
                <a:lnTo>
                  <a:pt x="2432657" y="0"/>
                </a:lnTo>
                <a:lnTo>
                  <a:pt x="2432657" y="2260160"/>
                </a:lnTo>
                <a:lnTo>
                  <a:pt x="0" y="22601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62744" y="306869"/>
            <a:ext cx="1147791" cy="1147791"/>
          </a:xfrm>
          <a:custGeom>
            <a:avLst/>
            <a:gdLst/>
            <a:ahLst/>
            <a:cxnLst/>
            <a:rect l="l" t="t" r="r" b="b"/>
            <a:pathLst>
              <a:path w="1721686" h="1721686">
                <a:moveTo>
                  <a:pt x="0" y="0"/>
                </a:moveTo>
                <a:lnTo>
                  <a:pt x="1721686" y="0"/>
                </a:lnTo>
                <a:lnTo>
                  <a:pt x="1721686" y="1721686"/>
                </a:lnTo>
                <a:lnTo>
                  <a:pt x="0" y="17216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992036" y="2093036"/>
            <a:ext cx="3585667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Martes, 11.00 am</a:t>
            </a:r>
          </a:p>
          <a:p>
            <a:pPr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Clase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por Zoom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9266" y="4154851"/>
            <a:ext cx="5511571" cy="18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Jueves, 10.00 am      </a:t>
            </a:r>
          </a:p>
          <a:p>
            <a:pPr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Clase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presencial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- </a:t>
            </a:r>
            <a:r>
              <a:rPr lang="en-US" sz="3466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Aula 11</a:t>
            </a:r>
            <a:endParaRPr lang="en-US" sz="3466" dirty="0">
              <a:solidFill>
                <a:srgbClr val="000000"/>
              </a:solidFill>
              <a:latin typeface="Canva Sans 2 Bold"/>
              <a:ea typeface="Canva Sans 2 Bold"/>
              <a:cs typeface="Canva Sans 2 Bold"/>
              <a:sym typeface="Canva Sans 2 Bold"/>
            </a:endParaRPr>
          </a:p>
          <a:p>
            <a:pPr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asistencia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obligatoria</a:t>
            </a:r>
            <a:endParaRPr lang="en-US" sz="3466" dirty="0">
              <a:solidFill>
                <a:srgbClr val="000000"/>
              </a:solidFill>
              <a:latin typeface="Canva Sans 2 Bold"/>
              <a:ea typeface="Canva Sans 2 Bold"/>
              <a:cs typeface="Canva Sans 2 Bold"/>
              <a:sym typeface="Canva Sans 2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85033" y="1691556"/>
            <a:ext cx="3195636" cy="4335409"/>
            <a:chOff x="0" y="0"/>
            <a:chExt cx="6391272" cy="8670818"/>
          </a:xfrm>
        </p:grpSpPr>
        <p:grpSp>
          <p:nvGrpSpPr>
            <p:cNvPr id="4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-1871144" y="-1245924"/>
            <a:ext cx="4675273" cy="5247755"/>
          </a:xfrm>
          <a:custGeom>
            <a:avLst/>
            <a:gdLst/>
            <a:ahLst/>
            <a:cxnLst/>
            <a:rect l="l" t="t" r="r" b="b"/>
            <a:pathLst>
              <a:path w="7012910" h="7871633">
                <a:moveTo>
                  <a:pt x="0" y="0"/>
                </a:moveTo>
                <a:lnTo>
                  <a:pt x="7012910" y="0"/>
                </a:lnTo>
                <a:lnTo>
                  <a:pt x="7012910" y="7871634"/>
                </a:lnTo>
                <a:lnTo>
                  <a:pt x="0" y="78716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604382">
            <a:off x="8937497" y="-1600697"/>
            <a:ext cx="4608461" cy="4902617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084265" y="1691556"/>
            <a:ext cx="3195636" cy="4335409"/>
            <a:chOff x="0" y="0"/>
            <a:chExt cx="6391272" cy="8670818"/>
          </a:xfrm>
        </p:grpSpPr>
        <p:grpSp>
          <p:nvGrpSpPr>
            <p:cNvPr id="13" name="Group 13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891209" y="679450"/>
            <a:ext cx="90425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2. 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requisitos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de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cursado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20" name="Freeform 20"/>
          <p:cNvSpPr/>
          <p:nvPr/>
        </p:nvSpPr>
        <p:spPr>
          <a:xfrm rot="3191312">
            <a:off x="7058331" y="-897066"/>
            <a:ext cx="1692729" cy="1640408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93445">
            <a:off x="7917654" y="1846674"/>
            <a:ext cx="1830861" cy="1097957"/>
          </a:xfrm>
          <a:custGeom>
            <a:avLst/>
            <a:gdLst/>
            <a:ahLst/>
            <a:cxnLst/>
            <a:rect l="l" t="t" r="r" b="b"/>
            <a:pathLst>
              <a:path w="2369739" h="1178945">
                <a:moveTo>
                  <a:pt x="0" y="0"/>
                </a:moveTo>
                <a:lnTo>
                  <a:pt x="2369739" y="0"/>
                </a:lnTo>
                <a:lnTo>
                  <a:pt x="2369739" y="1178945"/>
                </a:lnTo>
                <a:lnTo>
                  <a:pt x="0" y="11789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14607">
            <a:off x="10748165" y="5366480"/>
            <a:ext cx="1306232" cy="1024394"/>
          </a:xfrm>
          <a:custGeom>
            <a:avLst/>
            <a:gdLst/>
            <a:ahLst/>
            <a:cxnLst/>
            <a:rect l="l" t="t" r="r" b="b"/>
            <a:pathLst>
              <a:path w="1387782" h="1208861">
                <a:moveTo>
                  <a:pt x="0" y="0"/>
                </a:moveTo>
                <a:lnTo>
                  <a:pt x="1387782" y="0"/>
                </a:lnTo>
                <a:lnTo>
                  <a:pt x="1387782" y="1208861"/>
                </a:lnTo>
                <a:lnTo>
                  <a:pt x="0" y="12088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371" r="-15371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73313" y="2875885"/>
            <a:ext cx="2852568" cy="285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cuestionarios de autocorrección</a:t>
            </a:r>
          </a:p>
          <a:p>
            <a:pPr>
              <a:lnSpc>
                <a:spcPts val="2039"/>
              </a:lnSpc>
            </a:pPr>
            <a:endParaRPr lang="en-US" sz="1999" spc="99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3. trabajos prácticos </a:t>
            </a:r>
          </a:p>
          <a:p>
            <a:pPr>
              <a:lnSpc>
                <a:spcPts val="2039"/>
              </a:lnSpc>
            </a:pPr>
            <a:endParaRPr lang="en-US" sz="1999" spc="99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1 eval. integradora </a:t>
            </a:r>
          </a:p>
          <a:p>
            <a:pPr>
              <a:lnSpc>
                <a:spcPts val="2039"/>
              </a:lnSpc>
            </a:pPr>
            <a:endParaRPr lang="en-US" sz="1999" spc="99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todas son obligatorias</a:t>
            </a:r>
          </a:p>
          <a:p>
            <a:pPr>
              <a:lnSpc>
                <a:spcPts val="2439"/>
              </a:lnSpc>
            </a:pPr>
            <a:endParaRPr lang="en-US" sz="1999" spc="99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76091" y="4642186"/>
            <a:ext cx="3194640" cy="3398553"/>
          </a:xfrm>
          <a:custGeom>
            <a:avLst/>
            <a:gdLst/>
            <a:ahLst/>
            <a:cxnLst/>
            <a:rect l="l" t="t" r="r" b="b"/>
            <a:pathLst>
              <a:path w="4791960" h="5097830">
                <a:moveTo>
                  <a:pt x="0" y="0"/>
                </a:moveTo>
                <a:lnTo>
                  <a:pt x="4791960" y="0"/>
                </a:lnTo>
                <a:lnTo>
                  <a:pt x="4791960" y="5097830"/>
                </a:lnTo>
                <a:lnTo>
                  <a:pt x="0" y="5097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85800" y="1691556"/>
            <a:ext cx="3195636" cy="4335409"/>
            <a:chOff x="0" y="0"/>
            <a:chExt cx="6391272" cy="8670818"/>
          </a:xfrm>
        </p:grpSpPr>
        <p:grpSp>
          <p:nvGrpSpPr>
            <p:cNvPr id="26" name="Group 26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915096" y="2910479"/>
            <a:ext cx="2805634" cy="219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211" lvl="1" indent="-223105" algn="ctr">
              <a:lnSpc>
                <a:spcPts val="2893"/>
              </a:lnSpc>
              <a:buFont typeface="Arial"/>
              <a:buChar char="•"/>
            </a:pPr>
            <a:r>
              <a:rPr lang="en-US" sz="2066" spc="103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asistencia a clases presenciales obligatoria</a:t>
            </a:r>
          </a:p>
          <a:p>
            <a:pPr algn="ctr">
              <a:lnSpc>
                <a:spcPts val="2893"/>
              </a:lnSpc>
            </a:pPr>
            <a:endParaRPr lang="en-US" sz="2066" spc="103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46211" lvl="1" indent="-223105" algn="ctr">
              <a:lnSpc>
                <a:spcPts val="2893"/>
              </a:lnSpc>
              <a:buFont typeface="Arial"/>
              <a:buChar char="•"/>
            </a:pPr>
            <a:r>
              <a:rPr lang="en-US" sz="2066" spc="103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puntualidad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0764" y="2113178"/>
            <a:ext cx="244607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asistencia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28033" y="2113178"/>
            <a:ext cx="274312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evaluaciones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87759" y="2113178"/>
            <a:ext cx="244607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estudio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47418" y="2916829"/>
            <a:ext cx="2893788" cy="305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preparar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antemano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temas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tratar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leer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apuntes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diseñar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tablas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cuadros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anotar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las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dudas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consultarlas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practicar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trabajado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: (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volver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hacer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ejercicios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compararlos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resueltos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escuchar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audios MUCHAS VECES. </a:t>
            </a:r>
          </a:p>
        </p:txBody>
      </p:sp>
      <p:sp>
        <p:nvSpPr>
          <p:cNvPr id="37" name="Freeform 37"/>
          <p:cNvSpPr/>
          <p:nvPr/>
        </p:nvSpPr>
        <p:spPr>
          <a:xfrm rot="1191497">
            <a:off x="9985349" y="173810"/>
            <a:ext cx="1781476" cy="1745846"/>
          </a:xfrm>
          <a:custGeom>
            <a:avLst/>
            <a:gdLst/>
            <a:ahLst/>
            <a:cxnLst/>
            <a:rect l="l" t="t" r="r" b="b"/>
            <a:pathLst>
              <a:path w="2672214" h="2618769">
                <a:moveTo>
                  <a:pt x="0" y="0"/>
                </a:moveTo>
                <a:lnTo>
                  <a:pt x="2672214" y="0"/>
                </a:lnTo>
                <a:lnTo>
                  <a:pt x="2672214" y="2618770"/>
                </a:lnTo>
                <a:lnTo>
                  <a:pt x="0" y="26187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76091" y="114300"/>
            <a:ext cx="1230235" cy="1143000"/>
          </a:xfrm>
          <a:custGeom>
            <a:avLst/>
            <a:gdLst/>
            <a:ahLst/>
            <a:cxnLst/>
            <a:rect l="l" t="t" r="r" b="b"/>
            <a:pathLst>
              <a:path w="1845352" h="1714500">
                <a:moveTo>
                  <a:pt x="0" y="0"/>
                </a:moveTo>
                <a:lnTo>
                  <a:pt x="1845352" y="0"/>
                </a:lnTo>
                <a:lnTo>
                  <a:pt x="1845352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756055" y="5061436"/>
            <a:ext cx="1147791" cy="1147791"/>
          </a:xfrm>
          <a:custGeom>
            <a:avLst/>
            <a:gdLst/>
            <a:ahLst/>
            <a:cxnLst/>
            <a:rect l="l" t="t" r="r" b="b"/>
            <a:pathLst>
              <a:path w="1721686" h="1721686">
                <a:moveTo>
                  <a:pt x="0" y="0"/>
                </a:moveTo>
                <a:lnTo>
                  <a:pt x="1721686" y="0"/>
                </a:lnTo>
                <a:lnTo>
                  <a:pt x="1721686" y="1721686"/>
                </a:lnTo>
                <a:lnTo>
                  <a:pt x="0" y="172168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8277685">
            <a:off x="8159487" y="-1509035"/>
            <a:ext cx="4608461" cy="4902617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4" name="Freeform 4"/>
          <p:cNvSpPr/>
          <p:nvPr/>
        </p:nvSpPr>
        <p:spPr>
          <a:xfrm rot="-2272947">
            <a:off x="-1500833" y="2804686"/>
            <a:ext cx="4373265" cy="4707037"/>
          </a:xfrm>
          <a:custGeom>
            <a:avLst/>
            <a:gdLst/>
            <a:ahLst/>
            <a:cxnLst/>
            <a:rect l="l" t="t" r="r" b="b"/>
            <a:pathLst>
              <a:path w="6559898" h="7060555">
                <a:moveTo>
                  <a:pt x="0" y="0"/>
                </a:moveTo>
                <a:lnTo>
                  <a:pt x="6559898" y="0"/>
                </a:lnTo>
                <a:lnTo>
                  <a:pt x="6559898" y="7060556"/>
                </a:lnTo>
                <a:lnTo>
                  <a:pt x="0" y="706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5879" y="332626"/>
            <a:ext cx="1041811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3.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uso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del aula virtual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3" name="Freeform 13"/>
          <p:cNvSpPr/>
          <p:nvPr/>
        </p:nvSpPr>
        <p:spPr>
          <a:xfrm rot="-2284516">
            <a:off x="9935196" y="379447"/>
            <a:ext cx="1388015" cy="1952451"/>
          </a:xfrm>
          <a:custGeom>
            <a:avLst/>
            <a:gdLst/>
            <a:ahLst/>
            <a:cxnLst/>
            <a:rect l="l" t="t" r="r" b="b"/>
            <a:pathLst>
              <a:path w="2082023" h="2928677">
                <a:moveTo>
                  <a:pt x="0" y="0"/>
                </a:moveTo>
                <a:lnTo>
                  <a:pt x="2082023" y="0"/>
                </a:lnTo>
                <a:lnTo>
                  <a:pt x="2082023" y="2928677"/>
                </a:lnTo>
                <a:lnTo>
                  <a:pt x="0" y="2928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92633" y="1485989"/>
            <a:ext cx="1808097" cy="1752211"/>
          </a:xfrm>
          <a:custGeom>
            <a:avLst/>
            <a:gdLst/>
            <a:ahLst/>
            <a:cxnLst/>
            <a:rect l="l" t="t" r="r" b="b"/>
            <a:pathLst>
              <a:path w="2712146" h="2628316">
                <a:moveTo>
                  <a:pt x="0" y="0"/>
                </a:moveTo>
                <a:lnTo>
                  <a:pt x="2712146" y="0"/>
                </a:lnTo>
                <a:lnTo>
                  <a:pt x="2712146" y="2628316"/>
                </a:lnTo>
                <a:lnTo>
                  <a:pt x="0" y="26283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5879" y="2008741"/>
            <a:ext cx="1169447" cy="969578"/>
          </a:xfrm>
          <a:custGeom>
            <a:avLst/>
            <a:gdLst/>
            <a:ahLst/>
            <a:cxnLst/>
            <a:rect l="l" t="t" r="r" b="b"/>
            <a:pathLst>
              <a:path w="1754170" h="1454367">
                <a:moveTo>
                  <a:pt x="0" y="0"/>
                </a:moveTo>
                <a:lnTo>
                  <a:pt x="1754170" y="0"/>
                </a:lnTo>
                <a:lnTo>
                  <a:pt x="1754170" y="1454366"/>
                </a:lnTo>
                <a:lnTo>
                  <a:pt x="0" y="1454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82743" y="4223955"/>
            <a:ext cx="2437795" cy="2349148"/>
          </a:xfrm>
          <a:custGeom>
            <a:avLst/>
            <a:gdLst/>
            <a:ahLst/>
            <a:cxnLst/>
            <a:rect l="l" t="t" r="r" b="b"/>
            <a:pathLst>
              <a:path w="3656692" h="3523722">
                <a:moveTo>
                  <a:pt x="0" y="0"/>
                </a:moveTo>
                <a:lnTo>
                  <a:pt x="3656692" y="0"/>
                </a:lnTo>
                <a:lnTo>
                  <a:pt x="3656692" y="3523722"/>
                </a:lnTo>
                <a:lnTo>
                  <a:pt x="0" y="3523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29263">
            <a:off x="9662123" y="4531220"/>
            <a:ext cx="1398215" cy="1687137"/>
          </a:xfrm>
          <a:custGeom>
            <a:avLst/>
            <a:gdLst/>
            <a:ahLst/>
            <a:cxnLst/>
            <a:rect l="l" t="t" r="r" b="b"/>
            <a:pathLst>
              <a:path w="2097322" h="2530705">
                <a:moveTo>
                  <a:pt x="0" y="0"/>
                </a:moveTo>
                <a:lnTo>
                  <a:pt x="2097322" y="0"/>
                </a:lnTo>
                <a:lnTo>
                  <a:pt x="2097322" y="2530706"/>
                </a:lnTo>
                <a:lnTo>
                  <a:pt x="0" y="2530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10089" y="2036168"/>
            <a:ext cx="9910449" cy="385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</a:pP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 AULA VIRTUAL ES UNA HERRAMIENTA FUNDAMENTAL: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allí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se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encuentra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todo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material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necesario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para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trabajo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(virtual o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presencial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ofrece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espacios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para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consultas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foros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), y para la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comunicación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(email y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mensajería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ofrece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un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espacio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autoevaluación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la mesa de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ayuda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hay gran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variedad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733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recursos</a:t>
            </a:r>
            <a:r>
              <a:rPr lang="en-US" sz="2733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9001677">
            <a:off x="-2304230" y="3993519"/>
            <a:ext cx="4608461" cy="4902617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65625" y="-481209"/>
            <a:ext cx="6492428" cy="6256340"/>
          </a:xfrm>
          <a:custGeom>
            <a:avLst/>
            <a:gdLst/>
            <a:ahLst/>
            <a:cxnLst/>
            <a:rect l="l" t="t" r="r" b="b"/>
            <a:pathLst>
              <a:path w="9738642" h="9384510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40262" y="-1478394"/>
            <a:ext cx="4748549" cy="4362837"/>
          </a:xfrm>
          <a:custGeom>
            <a:avLst/>
            <a:gdLst/>
            <a:ahLst/>
            <a:cxnLst/>
            <a:rect l="l" t="t" r="r" b="b"/>
            <a:pathLst>
              <a:path w="7122824" h="6544255">
                <a:moveTo>
                  <a:pt x="0" y="0"/>
                </a:moveTo>
                <a:lnTo>
                  <a:pt x="7122824" y="0"/>
                </a:lnTo>
                <a:lnTo>
                  <a:pt x="7122824" y="6544255"/>
                </a:lnTo>
                <a:lnTo>
                  <a:pt x="0" y="654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4147" y="1688002"/>
            <a:ext cx="426275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email del aula virtual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6556" y="1631054"/>
            <a:ext cx="5219444" cy="2004609"/>
            <a:chOff x="0" y="0"/>
            <a:chExt cx="10438888" cy="400921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164146" y="2440161"/>
            <a:ext cx="4577150" cy="78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 una de las formas más eficientes y rápidas de comunicarse con las profesoras .por temas administrativos,problemas personales, etc.</a:t>
            </a:r>
          </a:p>
        </p:txBody>
      </p:sp>
      <p:sp>
        <p:nvSpPr>
          <p:cNvPr id="15" name="Freeform 15"/>
          <p:cNvSpPr/>
          <p:nvPr/>
        </p:nvSpPr>
        <p:spPr>
          <a:xfrm rot="1701066">
            <a:off x="10955835" y="2147527"/>
            <a:ext cx="1849616" cy="1815878"/>
          </a:xfrm>
          <a:custGeom>
            <a:avLst/>
            <a:gdLst/>
            <a:ahLst/>
            <a:cxnLst/>
            <a:rect l="l" t="t" r="r" b="b"/>
            <a:pathLst>
              <a:path w="2158348" h="2005302">
                <a:moveTo>
                  <a:pt x="0" y="0"/>
                </a:moveTo>
                <a:lnTo>
                  <a:pt x="2158349" y="0"/>
                </a:lnTo>
                <a:lnTo>
                  <a:pt x="2158349" y="2005302"/>
                </a:lnTo>
                <a:lnTo>
                  <a:pt x="0" y="20053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0759" y="4743162"/>
            <a:ext cx="1906775" cy="1935812"/>
          </a:xfrm>
          <a:custGeom>
            <a:avLst/>
            <a:gdLst/>
            <a:ahLst/>
            <a:cxnLst/>
            <a:rect l="l" t="t" r="r" b="b"/>
            <a:pathLst>
              <a:path w="2860162" h="2903718">
                <a:moveTo>
                  <a:pt x="0" y="0"/>
                </a:moveTo>
                <a:lnTo>
                  <a:pt x="2860162" y="0"/>
                </a:lnTo>
                <a:lnTo>
                  <a:pt x="2860162" y="2903718"/>
                </a:lnTo>
                <a:lnTo>
                  <a:pt x="0" y="29037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765103" y="1688002"/>
            <a:ext cx="426275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email personal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498263"/>
            <a:ext cx="10820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4.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comunicación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286756" y="1631054"/>
            <a:ext cx="5219444" cy="2004609"/>
            <a:chOff x="0" y="0"/>
            <a:chExt cx="10438888" cy="400921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6450704" y="2324947"/>
            <a:ext cx="4577150" cy="105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Para situaciones que requieren una respuesta urgente.</a:t>
            </a:r>
          </a:p>
          <a:p>
            <a:pPr>
              <a:lnSpc>
                <a:spcPts val="2146"/>
              </a:lnSpc>
            </a:pPr>
            <a:endParaRPr lang="en-US" sz="1533" spc="76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gracielita.bri@gmail.com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42999" y="3859472"/>
            <a:ext cx="5219444" cy="1172223"/>
            <a:chOff x="0" y="0"/>
            <a:chExt cx="10438888" cy="234444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0438888" cy="2344447"/>
              <a:chOff x="0" y="0"/>
              <a:chExt cx="2062002" cy="46310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62002" cy="46310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46310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463101"/>
                    </a:lnTo>
                    <a:lnTo>
                      <a:pt x="0" y="46310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062002" cy="5012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0438888" cy="2344447"/>
              <a:chOff x="0" y="0"/>
              <a:chExt cx="2062002" cy="46310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062002" cy="46310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46310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463101"/>
                    </a:lnTo>
                    <a:lnTo>
                      <a:pt x="0" y="46310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062002" cy="5012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082540" y="3940463"/>
            <a:ext cx="4740363" cy="41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spc="127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mensajería del aula virtual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5753" y="4530225"/>
            <a:ext cx="4577150" cy="28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en-US" sz="1733" spc="8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NO ES RECOMENDABLE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39195" y="5414727"/>
            <a:ext cx="9179752" cy="118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para </a:t>
            </a:r>
            <a:r>
              <a:rPr lang="en-US" sz="2533" spc="127" dirty="0" err="1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tener</a:t>
            </a:r>
            <a:r>
              <a:rPr lang="en-US" sz="2533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2533" spc="127" dirty="0" err="1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en</a:t>
            </a:r>
            <a:r>
              <a:rPr lang="en-US" sz="2533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2533" spc="127" dirty="0" err="1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cuenta</a:t>
            </a:r>
            <a:r>
              <a:rPr lang="en-US" sz="2533" spc="12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</a:p>
          <a:p>
            <a:pPr algn="ctr">
              <a:lnSpc>
                <a:spcPts val="2987"/>
              </a:lnSpc>
            </a:pP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Siempre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deben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comenzar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mensajes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su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nombre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apellido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materia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carrera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  <a:r>
              <a:rPr lang="en-US" sz="2133" spc="107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286756" y="3876963"/>
            <a:ext cx="5219444" cy="1588565"/>
            <a:chOff x="0" y="0"/>
            <a:chExt cx="10438888" cy="317713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0438888" cy="3177130"/>
              <a:chOff x="0" y="0"/>
              <a:chExt cx="2062002" cy="62758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062002" cy="62758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62758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627581"/>
                    </a:lnTo>
                    <a:lnTo>
                      <a:pt x="0" y="62758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2062002" cy="66568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0"/>
              <a:ext cx="10438888" cy="3177130"/>
              <a:chOff x="0" y="0"/>
              <a:chExt cx="2062002" cy="627581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062002" cy="62758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62758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627581"/>
                    </a:lnTo>
                    <a:lnTo>
                      <a:pt x="0" y="6275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2062002" cy="66568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4" name="TextBox 44"/>
          <p:cNvSpPr txBox="1"/>
          <p:nvPr/>
        </p:nvSpPr>
        <p:spPr>
          <a:xfrm>
            <a:off x="6526297" y="3896013"/>
            <a:ext cx="4740363" cy="41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spc="127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foros de consulta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75405" y="4406189"/>
            <a:ext cx="457715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spc="83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están al final de cada clase y sirven para consultar por dudas que surjan al estudiar el tema. </a:t>
            </a:r>
          </a:p>
        </p:txBody>
      </p:sp>
      <p:sp>
        <p:nvSpPr>
          <p:cNvPr id="46" name="Freeform 46"/>
          <p:cNvSpPr/>
          <p:nvPr/>
        </p:nvSpPr>
        <p:spPr>
          <a:xfrm>
            <a:off x="6669985" y="90377"/>
            <a:ext cx="1212732" cy="1143000"/>
          </a:xfrm>
          <a:custGeom>
            <a:avLst/>
            <a:gdLst/>
            <a:ahLst/>
            <a:cxnLst/>
            <a:rect l="l" t="t" r="r" b="b"/>
            <a:pathLst>
              <a:path w="1819098" h="1714500">
                <a:moveTo>
                  <a:pt x="0" y="0"/>
                </a:moveTo>
                <a:lnTo>
                  <a:pt x="1819098" y="0"/>
                </a:lnTo>
                <a:lnTo>
                  <a:pt x="1819098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281784" y="-1522157"/>
            <a:ext cx="3853281" cy="4099236"/>
          </a:xfrm>
          <a:custGeom>
            <a:avLst/>
            <a:gdLst/>
            <a:ahLst/>
            <a:cxnLst/>
            <a:rect l="l" t="t" r="r" b="b"/>
            <a:pathLst>
              <a:path w="5779922" h="6148854">
                <a:moveTo>
                  <a:pt x="0" y="0"/>
                </a:moveTo>
                <a:lnTo>
                  <a:pt x="5779922" y="0"/>
                </a:lnTo>
                <a:lnTo>
                  <a:pt x="5779922" y="6148853"/>
                </a:lnTo>
                <a:lnTo>
                  <a:pt x="0" y="61488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08161" y="-968588"/>
            <a:ext cx="3414309" cy="3308776"/>
          </a:xfrm>
          <a:custGeom>
            <a:avLst/>
            <a:gdLst/>
            <a:ahLst/>
            <a:cxnLst/>
            <a:rect l="l" t="t" r="r" b="b"/>
            <a:pathLst>
              <a:path w="5121463" h="4963164">
                <a:moveTo>
                  <a:pt x="0" y="0"/>
                </a:moveTo>
                <a:lnTo>
                  <a:pt x="5121463" y="0"/>
                </a:lnTo>
                <a:lnTo>
                  <a:pt x="5121463" y="4963164"/>
                </a:lnTo>
                <a:lnTo>
                  <a:pt x="0" y="4963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887" y="472768"/>
            <a:ext cx="5588567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666" spc="133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acreditación</a:t>
            </a:r>
            <a:endParaRPr lang="en-US" sz="6666" spc="13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83976" y="1481166"/>
            <a:ext cx="510294" cy="495774"/>
            <a:chOff x="0" y="-2505"/>
            <a:chExt cx="1020588" cy="991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3976" y="3180487"/>
            <a:ext cx="510294" cy="495774"/>
            <a:chOff x="0" y="-2505"/>
            <a:chExt cx="1020588" cy="991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3976" y="5295262"/>
            <a:ext cx="510294" cy="495774"/>
            <a:chOff x="0" y="-2505"/>
            <a:chExt cx="1020588" cy="9915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27536" y="1463368"/>
            <a:ext cx="9208669" cy="186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promoción: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80% asistencia a clases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presenciales.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3</a:t>
            </a: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 3 TPs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aprobados con 60% o más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eval. integradora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aprobada con 70%</a:t>
            </a: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más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todos los cuestionarios de autocorrección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resueltos</a:t>
            </a:r>
          </a:p>
          <a:p>
            <a:pPr>
              <a:lnSpc>
                <a:spcPts val="2773"/>
              </a:lnSpc>
            </a:pPr>
            <a:endParaRPr lang="en-US" spc="36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127536" y="3169803"/>
            <a:ext cx="9208669" cy="181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regularidad: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60% asistencia a clases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presenciales.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2</a:t>
            </a: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 3 TPs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aprobados con 60% o más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eval. integradora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aprobada con 70% o más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todos los cuestionarios de autocorrección </a:t>
            </a: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resueltos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se debe rendir examen final </a:t>
            </a: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(este se aprueba con el 60%)</a:t>
            </a:r>
          </a:p>
        </p:txBody>
      </p:sp>
      <p:sp>
        <p:nvSpPr>
          <p:cNvPr id="17" name="Freeform 17"/>
          <p:cNvSpPr/>
          <p:nvPr/>
        </p:nvSpPr>
        <p:spPr>
          <a:xfrm>
            <a:off x="9208161" y="92552"/>
            <a:ext cx="1968932" cy="1929553"/>
          </a:xfrm>
          <a:custGeom>
            <a:avLst/>
            <a:gdLst/>
            <a:ahLst/>
            <a:cxnLst/>
            <a:rect l="l" t="t" r="r" b="b"/>
            <a:pathLst>
              <a:path w="2953398" h="2894330">
                <a:moveTo>
                  <a:pt x="0" y="0"/>
                </a:moveTo>
                <a:lnTo>
                  <a:pt x="2953398" y="0"/>
                </a:lnTo>
                <a:lnTo>
                  <a:pt x="2953398" y="2894330"/>
                </a:lnTo>
                <a:lnTo>
                  <a:pt x="0" y="28943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11649">
            <a:off x="193600" y="279261"/>
            <a:ext cx="1626289" cy="1510971"/>
          </a:xfrm>
          <a:custGeom>
            <a:avLst/>
            <a:gdLst/>
            <a:ahLst/>
            <a:cxnLst/>
            <a:rect l="l" t="t" r="r" b="b"/>
            <a:pathLst>
              <a:path w="2439434" h="2266456">
                <a:moveTo>
                  <a:pt x="0" y="0"/>
                </a:moveTo>
                <a:lnTo>
                  <a:pt x="2439434" y="0"/>
                </a:lnTo>
                <a:lnTo>
                  <a:pt x="2439434" y="2266456"/>
                </a:lnTo>
                <a:lnTo>
                  <a:pt x="0" y="2266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208161" y="2840185"/>
            <a:ext cx="3062204" cy="2950851"/>
          </a:xfrm>
          <a:custGeom>
            <a:avLst/>
            <a:gdLst/>
            <a:ahLst/>
            <a:cxnLst/>
            <a:rect l="l" t="t" r="r" b="b"/>
            <a:pathLst>
              <a:path w="4593306" h="4426276">
                <a:moveTo>
                  <a:pt x="0" y="0"/>
                </a:moveTo>
                <a:lnTo>
                  <a:pt x="4593305" y="0"/>
                </a:lnTo>
                <a:lnTo>
                  <a:pt x="4593305" y="4426276"/>
                </a:lnTo>
                <a:lnTo>
                  <a:pt x="0" y="44262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858041" y="3657130"/>
            <a:ext cx="1478165" cy="1304481"/>
          </a:xfrm>
          <a:custGeom>
            <a:avLst/>
            <a:gdLst/>
            <a:ahLst/>
            <a:cxnLst/>
            <a:rect l="l" t="t" r="r" b="b"/>
            <a:pathLst>
              <a:path w="2217247" h="1956721">
                <a:moveTo>
                  <a:pt x="0" y="0"/>
                </a:moveTo>
                <a:lnTo>
                  <a:pt x="2217247" y="0"/>
                </a:lnTo>
                <a:lnTo>
                  <a:pt x="2217247" y="1956720"/>
                </a:lnTo>
                <a:lnTo>
                  <a:pt x="0" y="1956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27536" y="5277464"/>
            <a:ext cx="9208669" cy="122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desaprobado: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 caso de no cumplir con los requisitos de promoción o regularidad,                  el estudiante queda en condición de desaprobado o libre y debe rendir                              un examen final (este se aprueba con el 60%)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/>
          <p:cNvSpPr/>
          <p:nvPr/>
        </p:nvSpPr>
        <p:spPr>
          <a:xfrm rot="3159373">
            <a:off x="-1006237" y="2039535"/>
            <a:ext cx="4265423" cy="4787719"/>
          </a:xfrm>
          <a:custGeom>
            <a:avLst/>
            <a:gdLst/>
            <a:ahLst/>
            <a:cxnLst/>
            <a:rect l="l" t="t" r="r" b="b"/>
            <a:pathLst>
              <a:path w="6398134" h="7181579">
                <a:moveTo>
                  <a:pt x="0" y="0"/>
                </a:moveTo>
                <a:lnTo>
                  <a:pt x="6398134" y="0"/>
                </a:lnTo>
                <a:lnTo>
                  <a:pt x="6398134" y="7181579"/>
                </a:lnTo>
                <a:lnTo>
                  <a:pt x="0" y="7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150108">
            <a:off x="9265174" y="3311304"/>
            <a:ext cx="4137629" cy="4401733"/>
          </a:xfrm>
          <a:custGeom>
            <a:avLst/>
            <a:gdLst/>
            <a:ahLst/>
            <a:cxnLst/>
            <a:rect l="l" t="t" r="r" b="b"/>
            <a:pathLst>
              <a:path w="6206444" h="6602600">
                <a:moveTo>
                  <a:pt x="0" y="0"/>
                </a:moveTo>
                <a:lnTo>
                  <a:pt x="6206445" y="0"/>
                </a:lnTo>
                <a:lnTo>
                  <a:pt x="6206445" y="6602600"/>
                </a:lnTo>
                <a:lnTo>
                  <a:pt x="0" y="6602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05853">
            <a:off x="7108348" y="-746288"/>
            <a:ext cx="4461608" cy="4020043"/>
          </a:xfrm>
          <a:custGeom>
            <a:avLst/>
            <a:gdLst/>
            <a:ahLst/>
            <a:cxnLst/>
            <a:rect l="l" t="t" r="r" b="b"/>
            <a:pathLst>
              <a:path w="5587560" h="5384376">
                <a:moveTo>
                  <a:pt x="0" y="0"/>
                </a:moveTo>
                <a:lnTo>
                  <a:pt x="5587560" y="0"/>
                </a:lnTo>
                <a:lnTo>
                  <a:pt x="5587560" y="5384376"/>
                </a:lnTo>
                <a:lnTo>
                  <a:pt x="0" y="538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20567" y="1995151"/>
            <a:ext cx="8464069" cy="43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5676" lvl="1" indent="-285750">
              <a:buFont typeface="Arial" panose="020B0604020202020204" pitchFamily="34" charset="0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Averiguar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calendario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académico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página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FI, las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fechas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examen y los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plazos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Verificar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fechas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exámenes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inscripciones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(hay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plazos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página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FI.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Tengan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cuenta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que las mesas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Inglés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APU son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1° lunes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cada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a las 16h. 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Inscribirse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verificar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que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comprobante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figuran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“PENDIENTE”,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porque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ser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así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pueden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rendir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porque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figuran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acta. 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 examen es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presencial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escrito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es similar a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evaluación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integradora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  <a:p>
            <a:pPr marL="359852" lvl="1" indent="-179926">
              <a:buFont typeface="Arial"/>
              <a:buChar char="•"/>
            </a:pP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estructura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del examen regular y la del libre son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idénticas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pero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examen libre es de mayor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extensión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día del examen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deben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presentarse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al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menos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5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minutos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antes del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horario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establecido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con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DNI.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Sin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documento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no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pueden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rendir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5879" y="679450"/>
            <a:ext cx="992613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6. </a:t>
            </a:r>
            <a:r>
              <a:rPr lang="en-US" sz="66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examen final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5" name="Freeform 15"/>
          <p:cNvSpPr/>
          <p:nvPr/>
        </p:nvSpPr>
        <p:spPr>
          <a:xfrm rot="-1256254">
            <a:off x="10190344" y="4435171"/>
            <a:ext cx="1675921" cy="1479001"/>
          </a:xfrm>
          <a:custGeom>
            <a:avLst/>
            <a:gdLst/>
            <a:ahLst/>
            <a:cxnLst/>
            <a:rect l="l" t="t" r="r" b="b"/>
            <a:pathLst>
              <a:path w="2513882" h="2218501">
                <a:moveTo>
                  <a:pt x="0" y="0"/>
                </a:moveTo>
                <a:lnTo>
                  <a:pt x="2513882" y="0"/>
                </a:lnTo>
                <a:lnTo>
                  <a:pt x="2513882" y="2218501"/>
                </a:lnTo>
                <a:lnTo>
                  <a:pt x="0" y="2218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96444">
            <a:off x="8010594" y="357017"/>
            <a:ext cx="2287658" cy="1647114"/>
          </a:xfrm>
          <a:custGeom>
            <a:avLst/>
            <a:gdLst/>
            <a:ahLst/>
            <a:cxnLst/>
            <a:rect l="l" t="t" r="r" b="b"/>
            <a:pathLst>
              <a:path w="3431487" h="2470671">
                <a:moveTo>
                  <a:pt x="0" y="0"/>
                </a:moveTo>
                <a:lnTo>
                  <a:pt x="3431487" y="0"/>
                </a:lnTo>
                <a:lnTo>
                  <a:pt x="3431487" y="2470670"/>
                </a:lnTo>
                <a:lnTo>
                  <a:pt x="0" y="2470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89227">
            <a:off x="439291" y="2946747"/>
            <a:ext cx="1374367" cy="2039876"/>
          </a:xfrm>
          <a:custGeom>
            <a:avLst/>
            <a:gdLst/>
            <a:ahLst/>
            <a:cxnLst/>
            <a:rect l="l" t="t" r="r" b="b"/>
            <a:pathLst>
              <a:path w="2061550" h="3059814">
                <a:moveTo>
                  <a:pt x="0" y="0"/>
                </a:moveTo>
                <a:lnTo>
                  <a:pt x="2061550" y="0"/>
                </a:lnTo>
                <a:lnTo>
                  <a:pt x="2061550" y="3059814"/>
                </a:lnTo>
                <a:lnTo>
                  <a:pt x="0" y="30598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586</Words>
  <Application>Microsoft Office PowerPoint</Application>
  <PresentationFormat>Panorámica</PresentationFormat>
  <Paragraphs>90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Agrandir</vt:lpstr>
      <vt:lpstr>Arial</vt:lpstr>
      <vt:lpstr>Calibri</vt:lpstr>
      <vt:lpstr>Calibri Light</vt:lpstr>
      <vt:lpstr>Canva Sans 1</vt:lpstr>
      <vt:lpstr>Canva Sans 1 Bold</vt:lpstr>
      <vt:lpstr>Canva Sans 2 Bold</vt:lpstr>
      <vt:lpstr>Gagalin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</dc:creator>
  <cp:lastModifiedBy>Graciela</cp:lastModifiedBy>
  <cp:revision>3</cp:revision>
  <dcterms:created xsi:type="dcterms:W3CDTF">2024-08-15T11:19:27Z</dcterms:created>
  <dcterms:modified xsi:type="dcterms:W3CDTF">2024-08-15T16:12:52Z</dcterms:modified>
</cp:coreProperties>
</file>