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8" r:id="rId2"/>
    <p:sldId id="307" r:id="rId3"/>
    <p:sldId id="309" r:id="rId4"/>
    <p:sldId id="314" r:id="rId5"/>
    <p:sldId id="310" r:id="rId6"/>
    <p:sldId id="311" r:id="rId7"/>
    <p:sldId id="312" r:id="rId8"/>
    <p:sldId id="315" r:id="rId9"/>
    <p:sldId id="313" r:id="rId10"/>
    <p:sldId id="316" r:id="rId11"/>
    <p:sldId id="317" r:id="rId12"/>
    <p:sldId id="318" r:id="rId13"/>
    <p:sldId id="319" r:id="rId14"/>
    <p:sldId id="320" r:id="rId15"/>
    <p:sldId id="321" r:id="rId16"/>
    <p:sldId id="328" r:id="rId17"/>
    <p:sldId id="329" r:id="rId18"/>
    <p:sldId id="331" r:id="rId19"/>
    <p:sldId id="333" r:id="rId20"/>
    <p:sldId id="338" r:id="rId21"/>
    <p:sldId id="341" r:id="rId22"/>
    <p:sldId id="342" r:id="rId23"/>
    <p:sldId id="343" r:id="rId24"/>
    <p:sldId id="345" r:id="rId25"/>
    <p:sldId id="292" r:id="rId26"/>
  </p:sldIdLst>
  <p:sldSz cx="9144000" cy="6858000" type="screen4x3"/>
  <p:notesSz cx="6954838" cy="93091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28"/>
    <a:srgbClr val="642A77"/>
    <a:srgbClr val="753282"/>
    <a:srgbClr val="7DAE57"/>
    <a:srgbClr val="109FDA"/>
    <a:srgbClr val="334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9" autoAdjust="0"/>
    <p:restoredTop sz="82206" autoAdjust="0"/>
  </p:normalViewPr>
  <p:slideViewPr>
    <p:cSldViewPr>
      <p:cViewPr>
        <p:scale>
          <a:sx n="120" d="100"/>
          <a:sy n="120" d="100"/>
        </p:scale>
        <p:origin x="-384" y="-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03_GEDO.exe" TargetMode="External"/><Relationship Id="rId2" Type="http://schemas.openxmlformats.org/officeDocument/2006/relationships/hyperlink" Target="02_CCOO.exe" TargetMode="External"/><Relationship Id="rId1" Type="http://schemas.openxmlformats.org/officeDocument/2006/relationships/hyperlink" Target="01_EU.exe" TargetMode="External"/><Relationship Id="rId4" Type="http://schemas.openxmlformats.org/officeDocument/2006/relationships/hyperlink" Target="04_EE.ex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2F0A8-5E66-4DE4-9E3B-253E565E03AE}" type="doc">
      <dgm:prSet loTypeId="urn:microsoft.com/office/officeart/2005/8/layout/hierarchy2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E924D882-C1E1-469B-BB53-060B177BFC9C}">
      <dgm:prSet phldrT="[Texto]"/>
      <dgm:spPr/>
      <dgm:t>
        <a:bodyPr/>
        <a:lstStyle/>
        <a:p>
          <a:r>
            <a:rPr lang="es-AR" dirty="0"/>
            <a:t>GDE</a:t>
          </a:r>
        </a:p>
      </dgm:t>
    </dgm:pt>
    <dgm:pt modelId="{7BE598A1-4155-4B77-A30D-696A7F4D5458}" type="parTrans" cxnId="{723949CB-A01B-4CCA-81A4-D871E42DA82F}">
      <dgm:prSet/>
      <dgm:spPr/>
      <dgm:t>
        <a:bodyPr/>
        <a:lstStyle/>
        <a:p>
          <a:endParaRPr lang="es-AR"/>
        </a:p>
      </dgm:t>
    </dgm:pt>
    <dgm:pt modelId="{45E4BC6A-6F67-40A9-B7E6-5E724C8AFC73}" type="sibTrans" cxnId="{723949CB-A01B-4CCA-81A4-D871E42DA82F}">
      <dgm:prSet/>
      <dgm:spPr/>
      <dgm:t>
        <a:bodyPr/>
        <a:lstStyle/>
        <a:p>
          <a:endParaRPr lang="es-AR"/>
        </a:p>
      </dgm:t>
    </dgm:pt>
    <dgm:pt modelId="{E0CAAD79-A785-4F93-A21C-AB4E8F3BD8B2}">
      <dgm:prSet phldrT="[Texto]"/>
      <dgm:spPr/>
      <dgm:t>
        <a:bodyPr/>
        <a:lstStyle/>
        <a:p>
          <a:r>
            <a:rPr lang="es-AR" dirty="0"/>
            <a:t>Escritorio Único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5210AA6-C3B0-45A8-A045-030DCA6962CE}" type="parTrans" cxnId="{19637BBE-D60A-4BB3-AD3F-D465B0117254}">
      <dgm:prSet/>
      <dgm:spPr/>
      <dgm:t>
        <a:bodyPr/>
        <a:lstStyle/>
        <a:p>
          <a:endParaRPr lang="es-AR"/>
        </a:p>
      </dgm:t>
    </dgm:pt>
    <dgm:pt modelId="{045A984E-048A-4334-96D5-396B13B698F9}" type="sibTrans" cxnId="{19637BBE-D60A-4BB3-AD3F-D465B0117254}">
      <dgm:prSet/>
      <dgm:spPr/>
      <dgm:t>
        <a:bodyPr/>
        <a:lstStyle/>
        <a:p>
          <a:endParaRPr lang="es-AR"/>
        </a:p>
      </dgm:t>
    </dgm:pt>
    <dgm:pt modelId="{673182C0-4956-45D8-B3B3-113A0C148F94}">
      <dgm:prSet phldrT="[Texto]"/>
      <dgm:spPr/>
      <dgm:t>
        <a:bodyPr/>
        <a:lstStyle/>
        <a:p>
          <a:r>
            <a:rPr lang="es-AR" dirty="0"/>
            <a:t>CCOO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ACD10EC4-9B4B-494B-A15D-DEF56940E974}" type="parTrans" cxnId="{227A214E-551F-4047-81DB-300640D91945}">
      <dgm:prSet/>
      <dgm:spPr/>
      <dgm:t>
        <a:bodyPr/>
        <a:lstStyle/>
        <a:p>
          <a:endParaRPr lang="es-AR"/>
        </a:p>
      </dgm:t>
    </dgm:pt>
    <dgm:pt modelId="{78A99662-86E6-449F-809E-04A9592F3EAE}" type="sibTrans" cxnId="{227A214E-551F-4047-81DB-300640D91945}">
      <dgm:prSet/>
      <dgm:spPr/>
      <dgm:t>
        <a:bodyPr/>
        <a:lstStyle/>
        <a:p>
          <a:endParaRPr lang="es-AR"/>
        </a:p>
      </dgm:t>
    </dgm:pt>
    <dgm:pt modelId="{58885C27-3068-4A48-98E5-3D88277145D6}">
      <dgm:prSet phldrT="[Texto]"/>
      <dgm:spPr/>
      <dgm:t>
        <a:bodyPr/>
        <a:lstStyle/>
        <a:p>
          <a:r>
            <a:rPr lang="es-AR" dirty="0"/>
            <a:t>GEDO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10F773F6-C497-4095-B76F-C1D5FC237919}" type="parTrans" cxnId="{B8E041AC-74D5-4DF9-B8BD-7F930E74FE93}">
      <dgm:prSet/>
      <dgm:spPr/>
      <dgm:t>
        <a:bodyPr/>
        <a:lstStyle/>
        <a:p>
          <a:endParaRPr lang="es-AR"/>
        </a:p>
      </dgm:t>
    </dgm:pt>
    <dgm:pt modelId="{1E09A087-287C-4389-A21D-1058EE8E2297}" type="sibTrans" cxnId="{B8E041AC-74D5-4DF9-B8BD-7F930E74FE93}">
      <dgm:prSet/>
      <dgm:spPr/>
      <dgm:t>
        <a:bodyPr/>
        <a:lstStyle/>
        <a:p>
          <a:endParaRPr lang="es-AR"/>
        </a:p>
      </dgm:t>
    </dgm:pt>
    <dgm:pt modelId="{0817EB05-DCA8-490A-8C3F-9C37A9C88E20}">
      <dgm:prSet phldrT="[Texto]"/>
      <dgm:spPr/>
      <dgm:t>
        <a:bodyPr/>
        <a:lstStyle/>
        <a:p>
          <a:r>
            <a:rPr lang="es-AR" dirty="0"/>
            <a:t>EE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DB1574CA-8183-496C-BB08-9BFB2FFA2891}" type="parTrans" cxnId="{71941D93-35C1-4768-81DB-F961AC65B774}">
      <dgm:prSet/>
      <dgm:spPr/>
      <dgm:t>
        <a:bodyPr/>
        <a:lstStyle/>
        <a:p>
          <a:endParaRPr lang="es-AR"/>
        </a:p>
      </dgm:t>
    </dgm:pt>
    <dgm:pt modelId="{2464D087-4716-4622-8BF7-C3C9B9F2E388}" type="sibTrans" cxnId="{71941D93-35C1-4768-81DB-F961AC65B774}">
      <dgm:prSet/>
      <dgm:spPr/>
      <dgm:t>
        <a:bodyPr/>
        <a:lstStyle/>
        <a:p>
          <a:endParaRPr lang="es-AR"/>
        </a:p>
      </dgm:t>
    </dgm:pt>
    <dgm:pt modelId="{DD3AFBE2-4443-44A0-A8C0-7AEDF54F8D61}" type="pres">
      <dgm:prSet presAssocID="{B442F0A8-5E66-4DE4-9E3B-253E565E03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E9A01F-C0B4-4D00-A4AA-44A31C6C8FA3}" type="pres">
      <dgm:prSet presAssocID="{E924D882-C1E1-469B-BB53-060B177BFC9C}" presName="root1" presStyleCnt="0"/>
      <dgm:spPr/>
    </dgm:pt>
    <dgm:pt modelId="{3D59EA5D-869C-4A63-8633-D6096641734E}" type="pres">
      <dgm:prSet presAssocID="{E924D882-C1E1-469B-BB53-060B177BFC9C}" presName="LevelOneTextNode" presStyleLbl="node0" presStyleIdx="0" presStyleCnt="1">
        <dgm:presLayoutVars>
          <dgm:chPref val="3"/>
        </dgm:presLayoutVars>
      </dgm:prSet>
      <dgm:spPr/>
    </dgm:pt>
    <dgm:pt modelId="{0003E6AD-AFC4-414E-BCAE-2C8F30C28B12}" type="pres">
      <dgm:prSet presAssocID="{E924D882-C1E1-469B-BB53-060B177BFC9C}" presName="level2hierChild" presStyleCnt="0"/>
      <dgm:spPr/>
    </dgm:pt>
    <dgm:pt modelId="{11760819-F3A8-45AA-8F5E-6C70089BDA36}" type="pres">
      <dgm:prSet presAssocID="{45210AA6-C3B0-45A8-A045-030DCA6962CE}" presName="conn2-1" presStyleLbl="parChTrans1D2" presStyleIdx="0" presStyleCnt="1"/>
      <dgm:spPr/>
    </dgm:pt>
    <dgm:pt modelId="{F401F3B5-3B11-49A9-89F6-A527131045E6}" type="pres">
      <dgm:prSet presAssocID="{45210AA6-C3B0-45A8-A045-030DCA6962CE}" presName="connTx" presStyleLbl="parChTrans1D2" presStyleIdx="0" presStyleCnt="1"/>
      <dgm:spPr/>
    </dgm:pt>
    <dgm:pt modelId="{8085794D-D8EA-4EAA-BCA5-5C8BCA80FEEA}" type="pres">
      <dgm:prSet presAssocID="{E0CAAD79-A785-4F93-A21C-AB4E8F3BD8B2}" presName="root2" presStyleCnt="0"/>
      <dgm:spPr/>
    </dgm:pt>
    <dgm:pt modelId="{1CD86B30-360D-4AEA-A48E-3F6A7DEB5D8D}" type="pres">
      <dgm:prSet presAssocID="{E0CAAD79-A785-4F93-A21C-AB4E8F3BD8B2}" presName="LevelTwoTextNode" presStyleLbl="node2" presStyleIdx="0" presStyleCnt="1">
        <dgm:presLayoutVars>
          <dgm:chPref val="3"/>
        </dgm:presLayoutVars>
      </dgm:prSet>
      <dgm:spPr/>
    </dgm:pt>
    <dgm:pt modelId="{8092AD77-1124-4A4B-B314-8A26F985C62F}" type="pres">
      <dgm:prSet presAssocID="{E0CAAD79-A785-4F93-A21C-AB4E8F3BD8B2}" presName="level3hierChild" presStyleCnt="0"/>
      <dgm:spPr/>
    </dgm:pt>
    <dgm:pt modelId="{88AE3C32-D27F-45B7-B4BD-6879856B0A37}" type="pres">
      <dgm:prSet presAssocID="{ACD10EC4-9B4B-494B-A15D-DEF56940E974}" presName="conn2-1" presStyleLbl="parChTrans1D3" presStyleIdx="0" presStyleCnt="3"/>
      <dgm:spPr/>
    </dgm:pt>
    <dgm:pt modelId="{58C05CE5-C701-452D-BE6A-FDB8C77D2425}" type="pres">
      <dgm:prSet presAssocID="{ACD10EC4-9B4B-494B-A15D-DEF56940E974}" presName="connTx" presStyleLbl="parChTrans1D3" presStyleIdx="0" presStyleCnt="3"/>
      <dgm:spPr/>
    </dgm:pt>
    <dgm:pt modelId="{8FC7CA0D-6572-42C3-89FB-31C31C4BDBAF}" type="pres">
      <dgm:prSet presAssocID="{673182C0-4956-45D8-B3B3-113A0C148F94}" presName="root2" presStyleCnt="0"/>
      <dgm:spPr/>
    </dgm:pt>
    <dgm:pt modelId="{4B81B560-1E81-4C95-9DEE-49F9398981FB}" type="pres">
      <dgm:prSet presAssocID="{673182C0-4956-45D8-B3B3-113A0C148F94}" presName="LevelTwoTextNode" presStyleLbl="node3" presStyleIdx="0" presStyleCnt="3">
        <dgm:presLayoutVars>
          <dgm:chPref val="3"/>
        </dgm:presLayoutVars>
      </dgm:prSet>
      <dgm:spPr/>
    </dgm:pt>
    <dgm:pt modelId="{3D866358-25A4-4F75-AC14-FBA3C0AD6260}" type="pres">
      <dgm:prSet presAssocID="{673182C0-4956-45D8-B3B3-113A0C148F94}" presName="level3hierChild" presStyleCnt="0"/>
      <dgm:spPr/>
    </dgm:pt>
    <dgm:pt modelId="{B2BA7C62-8758-4162-BC88-A0F94E992BD6}" type="pres">
      <dgm:prSet presAssocID="{10F773F6-C497-4095-B76F-C1D5FC237919}" presName="conn2-1" presStyleLbl="parChTrans1D3" presStyleIdx="1" presStyleCnt="3"/>
      <dgm:spPr/>
    </dgm:pt>
    <dgm:pt modelId="{347C5F09-3411-402D-A506-7E738CA2A026}" type="pres">
      <dgm:prSet presAssocID="{10F773F6-C497-4095-B76F-C1D5FC237919}" presName="connTx" presStyleLbl="parChTrans1D3" presStyleIdx="1" presStyleCnt="3"/>
      <dgm:spPr/>
    </dgm:pt>
    <dgm:pt modelId="{566D652C-D0AF-46A5-BE84-533D8D856E3D}" type="pres">
      <dgm:prSet presAssocID="{58885C27-3068-4A48-98E5-3D88277145D6}" presName="root2" presStyleCnt="0"/>
      <dgm:spPr/>
    </dgm:pt>
    <dgm:pt modelId="{CF3A9A81-2F71-4048-8A8D-0FFF45C7D858}" type="pres">
      <dgm:prSet presAssocID="{58885C27-3068-4A48-98E5-3D88277145D6}" presName="LevelTwoTextNode" presStyleLbl="node3" presStyleIdx="1" presStyleCnt="3">
        <dgm:presLayoutVars>
          <dgm:chPref val="3"/>
        </dgm:presLayoutVars>
      </dgm:prSet>
      <dgm:spPr/>
    </dgm:pt>
    <dgm:pt modelId="{674CCC67-2FAC-45C3-B1D1-356178813A6F}" type="pres">
      <dgm:prSet presAssocID="{58885C27-3068-4A48-98E5-3D88277145D6}" presName="level3hierChild" presStyleCnt="0"/>
      <dgm:spPr/>
    </dgm:pt>
    <dgm:pt modelId="{0EE381CC-4716-449D-9844-B939C78A47CB}" type="pres">
      <dgm:prSet presAssocID="{DB1574CA-8183-496C-BB08-9BFB2FFA2891}" presName="conn2-1" presStyleLbl="parChTrans1D3" presStyleIdx="2" presStyleCnt="3"/>
      <dgm:spPr/>
    </dgm:pt>
    <dgm:pt modelId="{63A26114-4E63-44CF-916B-B33F3F02DD5F}" type="pres">
      <dgm:prSet presAssocID="{DB1574CA-8183-496C-BB08-9BFB2FFA2891}" presName="connTx" presStyleLbl="parChTrans1D3" presStyleIdx="2" presStyleCnt="3"/>
      <dgm:spPr/>
    </dgm:pt>
    <dgm:pt modelId="{8F9F20EF-EBF1-4C36-9B50-237D107C7400}" type="pres">
      <dgm:prSet presAssocID="{0817EB05-DCA8-490A-8C3F-9C37A9C88E20}" presName="root2" presStyleCnt="0"/>
      <dgm:spPr/>
    </dgm:pt>
    <dgm:pt modelId="{04FCF846-6634-42C9-B021-B511D01813B9}" type="pres">
      <dgm:prSet presAssocID="{0817EB05-DCA8-490A-8C3F-9C37A9C88E20}" presName="LevelTwoTextNode" presStyleLbl="node3" presStyleIdx="2" presStyleCnt="3">
        <dgm:presLayoutVars>
          <dgm:chPref val="3"/>
        </dgm:presLayoutVars>
      </dgm:prSet>
      <dgm:spPr/>
    </dgm:pt>
    <dgm:pt modelId="{2ED43042-125F-4B13-B8C2-86C8532D0643}" type="pres">
      <dgm:prSet presAssocID="{0817EB05-DCA8-490A-8C3F-9C37A9C88E20}" presName="level3hierChild" presStyleCnt="0"/>
      <dgm:spPr/>
    </dgm:pt>
  </dgm:ptLst>
  <dgm:cxnLst>
    <dgm:cxn modelId="{D2FEC901-648F-4EDE-8951-7D755CFEA262}" type="presOf" srcId="{DB1574CA-8183-496C-BB08-9BFB2FFA2891}" destId="{0EE381CC-4716-449D-9844-B939C78A47CB}" srcOrd="0" destOrd="0" presId="urn:microsoft.com/office/officeart/2005/8/layout/hierarchy2"/>
    <dgm:cxn modelId="{04798E02-D425-4FFE-826C-D2CA1AF1A3C4}" type="presOf" srcId="{10F773F6-C497-4095-B76F-C1D5FC237919}" destId="{B2BA7C62-8758-4162-BC88-A0F94E992BD6}" srcOrd="0" destOrd="0" presId="urn:microsoft.com/office/officeart/2005/8/layout/hierarchy2"/>
    <dgm:cxn modelId="{06709206-2CD1-43A1-826D-25A851A13214}" type="presOf" srcId="{45210AA6-C3B0-45A8-A045-030DCA6962CE}" destId="{F401F3B5-3B11-49A9-89F6-A527131045E6}" srcOrd="1" destOrd="0" presId="urn:microsoft.com/office/officeart/2005/8/layout/hierarchy2"/>
    <dgm:cxn modelId="{7B483E49-8CF1-4369-AD9B-997669BFD038}" type="presOf" srcId="{0817EB05-DCA8-490A-8C3F-9C37A9C88E20}" destId="{04FCF846-6634-42C9-B021-B511D01813B9}" srcOrd="0" destOrd="0" presId="urn:microsoft.com/office/officeart/2005/8/layout/hierarchy2"/>
    <dgm:cxn modelId="{0FE9F76B-1DC5-4977-A937-9076A16DF842}" type="presOf" srcId="{673182C0-4956-45D8-B3B3-113A0C148F94}" destId="{4B81B560-1E81-4C95-9DEE-49F9398981FB}" srcOrd="0" destOrd="0" presId="urn:microsoft.com/office/officeart/2005/8/layout/hierarchy2"/>
    <dgm:cxn modelId="{227A214E-551F-4047-81DB-300640D91945}" srcId="{E0CAAD79-A785-4F93-A21C-AB4E8F3BD8B2}" destId="{673182C0-4956-45D8-B3B3-113A0C148F94}" srcOrd="0" destOrd="0" parTransId="{ACD10EC4-9B4B-494B-A15D-DEF56940E974}" sibTransId="{78A99662-86E6-449F-809E-04A9592F3EAE}"/>
    <dgm:cxn modelId="{2360B771-2D92-4573-B313-F85535322691}" type="presOf" srcId="{ACD10EC4-9B4B-494B-A15D-DEF56940E974}" destId="{58C05CE5-C701-452D-BE6A-FDB8C77D2425}" srcOrd="1" destOrd="0" presId="urn:microsoft.com/office/officeart/2005/8/layout/hierarchy2"/>
    <dgm:cxn modelId="{326A0D54-6677-4D8D-B241-037FD179A5D4}" type="presOf" srcId="{ACD10EC4-9B4B-494B-A15D-DEF56940E974}" destId="{88AE3C32-D27F-45B7-B4BD-6879856B0A37}" srcOrd="0" destOrd="0" presId="urn:microsoft.com/office/officeart/2005/8/layout/hierarchy2"/>
    <dgm:cxn modelId="{71941D93-35C1-4768-81DB-F961AC65B774}" srcId="{E0CAAD79-A785-4F93-A21C-AB4E8F3BD8B2}" destId="{0817EB05-DCA8-490A-8C3F-9C37A9C88E20}" srcOrd="2" destOrd="0" parTransId="{DB1574CA-8183-496C-BB08-9BFB2FFA2891}" sibTransId="{2464D087-4716-4622-8BF7-C3C9B9F2E388}"/>
    <dgm:cxn modelId="{F3AED097-3976-4171-AA1B-A07039FB16AF}" type="presOf" srcId="{58885C27-3068-4A48-98E5-3D88277145D6}" destId="{CF3A9A81-2F71-4048-8A8D-0FFF45C7D858}" srcOrd="0" destOrd="0" presId="urn:microsoft.com/office/officeart/2005/8/layout/hierarchy2"/>
    <dgm:cxn modelId="{F891339C-3EF2-4020-8982-A0772DF02465}" type="presOf" srcId="{B442F0A8-5E66-4DE4-9E3B-253E565E03AE}" destId="{DD3AFBE2-4443-44A0-A8C0-7AEDF54F8D61}" srcOrd="0" destOrd="0" presId="urn:microsoft.com/office/officeart/2005/8/layout/hierarchy2"/>
    <dgm:cxn modelId="{0D0BE4A7-CF7C-4C0B-8F2D-9D122974068A}" type="presOf" srcId="{E0CAAD79-A785-4F93-A21C-AB4E8F3BD8B2}" destId="{1CD86B30-360D-4AEA-A48E-3F6A7DEB5D8D}" srcOrd="0" destOrd="0" presId="urn:microsoft.com/office/officeart/2005/8/layout/hierarchy2"/>
    <dgm:cxn modelId="{B8E041AC-74D5-4DF9-B8BD-7F930E74FE93}" srcId="{E0CAAD79-A785-4F93-A21C-AB4E8F3BD8B2}" destId="{58885C27-3068-4A48-98E5-3D88277145D6}" srcOrd="1" destOrd="0" parTransId="{10F773F6-C497-4095-B76F-C1D5FC237919}" sibTransId="{1E09A087-287C-4389-A21D-1058EE8E2297}"/>
    <dgm:cxn modelId="{4AB0D3BA-F00B-48F0-951A-EE09A5302F23}" type="presOf" srcId="{45210AA6-C3B0-45A8-A045-030DCA6962CE}" destId="{11760819-F3A8-45AA-8F5E-6C70089BDA36}" srcOrd="0" destOrd="0" presId="urn:microsoft.com/office/officeart/2005/8/layout/hierarchy2"/>
    <dgm:cxn modelId="{19637BBE-D60A-4BB3-AD3F-D465B0117254}" srcId="{E924D882-C1E1-469B-BB53-060B177BFC9C}" destId="{E0CAAD79-A785-4F93-A21C-AB4E8F3BD8B2}" srcOrd="0" destOrd="0" parTransId="{45210AA6-C3B0-45A8-A045-030DCA6962CE}" sibTransId="{045A984E-048A-4334-96D5-396B13B698F9}"/>
    <dgm:cxn modelId="{FD90E7BF-2D42-405F-BA92-65233B8A1136}" type="presOf" srcId="{E924D882-C1E1-469B-BB53-060B177BFC9C}" destId="{3D59EA5D-869C-4A63-8633-D6096641734E}" srcOrd="0" destOrd="0" presId="urn:microsoft.com/office/officeart/2005/8/layout/hierarchy2"/>
    <dgm:cxn modelId="{723949CB-A01B-4CCA-81A4-D871E42DA82F}" srcId="{B442F0A8-5E66-4DE4-9E3B-253E565E03AE}" destId="{E924D882-C1E1-469B-BB53-060B177BFC9C}" srcOrd="0" destOrd="0" parTransId="{7BE598A1-4155-4B77-A30D-696A7F4D5458}" sibTransId="{45E4BC6A-6F67-40A9-B7E6-5E724C8AFC73}"/>
    <dgm:cxn modelId="{C6F391D4-0832-470D-849C-A2DEAAAB8574}" type="presOf" srcId="{10F773F6-C497-4095-B76F-C1D5FC237919}" destId="{347C5F09-3411-402D-A506-7E738CA2A026}" srcOrd="1" destOrd="0" presId="urn:microsoft.com/office/officeart/2005/8/layout/hierarchy2"/>
    <dgm:cxn modelId="{693980FD-5A95-429C-8E85-D28CA414E94E}" type="presOf" srcId="{DB1574CA-8183-496C-BB08-9BFB2FFA2891}" destId="{63A26114-4E63-44CF-916B-B33F3F02DD5F}" srcOrd="1" destOrd="0" presId="urn:microsoft.com/office/officeart/2005/8/layout/hierarchy2"/>
    <dgm:cxn modelId="{53C60A17-69E4-4CFB-9780-BDE2068F006A}" type="presParOf" srcId="{DD3AFBE2-4443-44A0-A8C0-7AEDF54F8D61}" destId="{30E9A01F-C0B4-4D00-A4AA-44A31C6C8FA3}" srcOrd="0" destOrd="0" presId="urn:microsoft.com/office/officeart/2005/8/layout/hierarchy2"/>
    <dgm:cxn modelId="{4731F9AB-BDCF-4417-B6A0-D1333A91F1E7}" type="presParOf" srcId="{30E9A01F-C0B4-4D00-A4AA-44A31C6C8FA3}" destId="{3D59EA5D-869C-4A63-8633-D6096641734E}" srcOrd="0" destOrd="0" presId="urn:microsoft.com/office/officeart/2005/8/layout/hierarchy2"/>
    <dgm:cxn modelId="{C7E00AB9-543D-41B9-AD1E-EFB38E0951E1}" type="presParOf" srcId="{30E9A01F-C0B4-4D00-A4AA-44A31C6C8FA3}" destId="{0003E6AD-AFC4-414E-BCAE-2C8F30C28B12}" srcOrd="1" destOrd="0" presId="urn:microsoft.com/office/officeart/2005/8/layout/hierarchy2"/>
    <dgm:cxn modelId="{01C0017D-952C-423D-B2BE-100DD95E5E07}" type="presParOf" srcId="{0003E6AD-AFC4-414E-BCAE-2C8F30C28B12}" destId="{11760819-F3A8-45AA-8F5E-6C70089BDA36}" srcOrd="0" destOrd="0" presId="urn:microsoft.com/office/officeart/2005/8/layout/hierarchy2"/>
    <dgm:cxn modelId="{11F25372-BFC5-44FB-99F4-FDA238901D00}" type="presParOf" srcId="{11760819-F3A8-45AA-8F5E-6C70089BDA36}" destId="{F401F3B5-3B11-49A9-89F6-A527131045E6}" srcOrd="0" destOrd="0" presId="urn:microsoft.com/office/officeart/2005/8/layout/hierarchy2"/>
    <dgm:cxn modelId="{3FBAA725-B404-4734-8B36-604654144E1B}" type="presParOf" srcId="{0003E6AD-AFC4-414E-BCAE-2C8F30C28B12}" destId="{8085794D-D8EA-4EAA-BCA5-5C8BCA80FEEA}" srcOrd="1" destOrd="0" presId="urn:microsoft.com/office/officeart/2005/8/layout/hierarchy2"/>
    <dgm:cxn modelId="{9C7B8196-12B9-45A9-B656-2DEEF5DE3EAF}" type="presParOf" srcId="{8085794D-D8EA-4EAA-BCA5-5C8BCA80FEEA}" destId="{1CD86B30-360D-4AEA-A48E-3F6A7DEB5D8D}" srcOrd="0" destOrd="0" presId="urn:microsoft.com/office/officeart/2005/8/layout/hierarchy2"/>
    <dgm:cxn modelId="{F3D300AB-048D-404E-BE04-122804C56E81}" type="presParOf" srcId="{8085794D-D8EA-4EAA-BCA5-5C8BCA80FEEA}" destId="{8092AD77-1124-4A4B-B314-8A26F985C62F}" srcOrd="1" destOrd="0" presId="urn:microsoft.com/office/officeart/2005/8/layout/hierarchy2"/>
    <dgm:cxn modelId="{4B6920FA-A355-4D3B-8617-BE741C84B430}" type="presParOf" srcId="{8092AD77-1124-4A4B-B314-8A26F985C62F}" destId="{88AE3C32-D27F-45B7-B4BD-6879856B0A37}" srcOrd="0" destOrd="0" presId="urn:microsoft.com/office/officeart/2005/8/layout/hierarchy2"/>
    <dgm:cxn modelId="{7BFDA604-FD05-40B0-AB25-C239AD8D1ADC}" type="presParOf" srcId="{88AE3C32-D27F-45B7-B4BD-6879856B0A37}" destId="{58C05CE5-C701-452D-BE6A-FDB8C77D2425}" srcOrd="0" destOrd="0" presId="urn:microsoft.com/office/officeart/2005/8/layout/hierarchy2"/>
    <dgm:cxn modelId="{FFE3E62F-90EC-4E54-96AA-9EAFFACC4662}" type="presParOf" srcId="{8092AD77-1124-4A4B-B314-8A26F985C62F}" destId="{8FC7CA0D-6572-42C3-89FB-31C31C4BDBAF}" srcOrd="1" destOrd="0" presId="urn:microsoft.com/office/officeart/2005/8/layout/hierarchy2"/>
    <dgm:cxn modelId="{07F24CDD-1737-432A-A447-9A8A32F41A19}" type="presParOf" srcId="{8FC7CA0D-6572-42C3-89FB-31C31C4BDBAF}" destId="{4B81B560-1E81-4C95-9DEE-49F9398981FB}" srcOrd="0" destOrd="0" presId="urn:microsoft.com/office/officeart/2005/8/layout/hierarchy2"/>
    <dgm:cxn modelId="{5DC0CA44-3B84-4915-81C0-0B4008DA8C6E}" type="presParOf" srcId="{8FC7CA0D-6572-42C3-89FB-31C31C4BDBAF}" destId="{3D866358-25A4-4F75-AC14-FBA3C0AD6260}" srcOrd="1" destOrd="0" presId="urn:microsoft.com/office/officeart/2005/8/layout/hierarchy2"/>
    <dgm:cxn modelId="{60AE1F52-121D-44AB-B017-5E8BA7E95345}" type="presParOf" srcId="{8092AD77-1124-4A4B-B314-8A26F985C62F}" destId="{B2BA7C62-8758-4162-BC88-A0F94E992BD6}" srcOrd="2" destOrd="0" presId="urn:microsoft.com/office/officeart/2005/8/layout/hierarchy2"/>
    <dgm:cxn modelId="{A6A374F7-7243-47E5-BD42-87730488A486}" type="presParOf" srcId="{B2BA7C62-8758-4162-BC88-A0F94E992BD6}" destId="{347C5F09-3411-402D-A506-7E738CA2A026}" srcOrd="0" destOrd="0" presId="urn:microsoft.com/office/officeart/2005/8/layout/hierarchy2"/>
    <dgm:cxn modelId="{AC9E6F93-292A-4C43-ABA3-07E22966233C}" type="presParOf" srcId="{8092AD77-1124-4A4B-B314-8A26F985C62F}" destId="{566D652C-D0AF-46A5-BE84-533D8D856E3D}" srcOrd="3" destOrd="0" presId="urn:microsoft.com/office/officeart/2005/8/layout/hierarchy2"/>
    <dgm:cxn modelId="{54F89AB5-B394-4398-B8EB-C940DC6BFBC1}" type="presParOf" srcId="{566D652C-D0AF-46A5-BE84-533D8D856E3D}" destId="{CF3A9A81-2F71-4048-8A8D-0FFF45C7D858}" srcOrd="0" destOrd="0" presId="urn:microsoft.com/office/officeart/2005/8/layout/hierarchy2"/>
    <dgm:cxn modelId="{24499745-C500-482F-911E-C7CE07E25F01}" type="presParOf" srcId="{566D652C-D0AF-46A5-BE84-533D8D856E3D}" destId="{674CCC67-2FAC-45C3-B1D1-356178813A6F}" srcOrd="1" destOrd="0" presId="urn:microsoft.com/office/officeart/2005/8/layout/hierarchy2"/>
    <dgm:cxn modelId="{C1419F10-AA9B-4749-8D37-D32A43DE344A}" type="presParOf" srcId="{8092AD77-1124-4A4B-B314-8A26F985C62F}" destId="{0EE381CC-4716-449D-9844-B939C78A47CB}" srcOrd="4" destOrd="0" presId="urn:microsoft.com/office/officeart/2005/8/layout/hierarchy2"/>
    <dgm:cxn modelId="{C800D7F0-1E30-4918-8F37-1922F70FE66D}" type="presParOf" srcId="{0EE381CC-4716-449D-9844-B939C78A47CB}" destId="{63A26114-4E63-44CF-916B-B33F3F02DD5F}" srcOrd="0" destOrd="0" presId="urn:microsoft.com/office/officeart/2005/8/layout/hierarchy2"/>
    <dgm:cxn modelId="{AB4A0555-F2DE-459E-814F-B47E8B4CF750}" type="presParOf" srcId="{8092AD77-1124-4A4B-B314-8A26F985C62F}" destId="{8F9F20EF-EBF1-4C36-9B50-237D107C7400}" srcOrd="5" destOrd="0" presId="urn:microsoft.com/office/officeart/2005/8/layout/hierarchy2"/>
    <dgm:cxn modelId="{952CD697-2A0C-4BF2-9F3F-0090B71C9703}" type="presParOf" srcId="{8F9F20EF-EBF1-4C36-9B50-237D107C7400}" destId="{04FCF846-6634-42C9-B021-B511D01813B9}" srcOrd="0" destOrd="0" presId="urn:microsoft.com/office/officeart/2005/8/layout/hierarchy2"/>
    <dgm:cxn modelId="{CDB3A273-7325-47DE-A225-B3E0F13569C1}" type="presParOf" srcId="{8F9F20EF-EBF1-4C36-9B50-237D107C7400}" destId="{2ED43042-125F-4B13-B8C2-86C8532D06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EA5D-869C-4A63-8633-D6096641734E}">
      <dsp:nvSpPr>
        <dsp:cNvPr id="0" name=""/>
        <dsp:cNvSpPr/>
      </dsp:nvSpPr>
      <dsp:spPr>
        <a:xfrm>
          <a:off x="2143" y="1260400"/>
          <a:ext cx="2074319" cy="1037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dirty="0"/>
            <a:t>GDE</a:t>
          </a:r>
        </a:p>
      </dsp:txBody>
      <dsp:txXfrm>
        <a:off x="32520" y="1290777"/>
        <a:ext cx="2013565" cy="976405"/>
      </dsp:txXfrm>
    </dsp:sp>
    <dsp:sp modelId="{11760819-F3A8-45AA-8F5E-6C70089BDA36}">
      <dsp:nvSpPr>
        <dsp:cNvPr id="0" name=""/>
        <dsp:cNvSpPr/>
      </dsp:nvSpPr>
      <dsp:spPr>
        <a:xfrm>
          <a:off x="2076462" y="1752745"/>
          <a:ext cx="829727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829727" y="262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470583" y="1758237"/>
        <a:ext cx="41486" cy="41486"/>
      </dsp:txXfrm>
    </dsp:sp>
    <dsp:sp modelId="{1CD86B30-360D-4AEA-A48E-3F6A7DEB5D8D}">
      <dsp:nvSpPr>
        <dsp:cNvPr id="0" name=""/>
        <dsp:cNvSpPr/>
      </dsp:nvSpPr>
      <dsp:spPr>
        <a:xfrm>
          <a:off x="2906190" y="1260400"/>
          <a:ext cx="2074319" cy="1037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dirty="0"/>
            <a:t>Escritorio Único</a:t>
          </a:r>
        </a:p>
      </dsp:txBody>
      <dsp:txXfrm>
        <a:off x="2936567" y="1290777"/>
        <a:ext cx="2013565" cy="976405"/>
      </dsp:txXfrm>
    </dsp:sp>
    <dsp:sp modelId="{88AE3C32-D27F-45B7-B4BD-6879856B0A37}">
      <dsp:nvSpPr>
        <dsp:cNvPr id="0" name=""/>
        <dsp:cNvSpPr/>
      </dsp:nvSpPr>
      <dsp:spPr>
        <a:xfrm rot="18289469">
          <a:off x="4668898" y="1156378"/>
          <a:ext cx="1452949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1452949" y="262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359049" y="1146290"/>
        <a:ext cx="72647" cy="72647"/>
      </dsp:txXfrm>
    </dsp:sp>
    <dsp:sp modelId="{4B81B560-1E81-4C95-9DEE-49F9398981FB}">
      <dsp:nvSpPr>
        <dsp:cNvPr id="0" name=""/>
        <dsp:cNvSpPr/>
      </dsp:nvSpPr>
      <dsp:spPr>
        <a:xfrm>
          <a:off x="5810237" y="67667"/>
          <a:ext cx="2074319" cy="10371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dirty="0"/>
            <a:t>CCOO</a:t>
          </a:r>
        </a:p>
      </dsp:txBody>
      <dsp:txXfrm>
        <a:off x="5840614" y="98044"/>
        <a:ext cx="2013565" cy="976405"/>
      </dsp:txXfrm>
    </dsp:sp>
    <dsp:sp modelId="{B2BA7C62-8758-4162-BC88-A0F94E992BD6}">
      <dsp:nvSpPr>
        <dsp:cNvPr id="0" name=""/>
        <dsp:cNvSpPr/>
      </dsp:nvSpPr>
      <dsp:spPr>
        <a:xfrm>
          <a:off x="4980509" y="1752745"/>
          <a:ext cx="829727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829727" y="262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374630" y="1758237"/>
        <a:ext cx="41486" cy="41486"/>
      </dsp:txXfrm>
    </dsp:sp>
    <dsp:sp modelId="{CF3A9A81-2F71-4048-8A8D-0FFF45C7D858}">
      <dsp:nvSpPr>
        <dsp:cNvPr id="0" name=""/>
        <dsp:cNvSpPr/>
      </dsp:nvSpPr>
      <dsp:spPr>
        <a:xfrm>
          <a:off x="5810237" y="1260400"/>
          <a:ext cx="2074319" cy="10371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dirty="0"/>
            <a:t>GEDO</a:t>
          </a:r>
        </a:p>
      </dsp:txBody>
      <dsp:txXfrm>
        <a:off x="5840614" y="1290777"/>
        <a:ext cx="2013565" cy="976405"/>
      </dsp:txXfrm>
    </dsp:sp>
    <dsp:sp modelId="{0EE381CC-4716-449D-9844-B939C78A47CB}">
      <dsp:nvSpPr>
        <dsp:cNvPr id="0" name=""/>
        <dsp:cNvSpPr/>
      </dsp:nvSpPr>
      <dsp:spPr>
        <a:xfrm rot="3310531">
          <a:off x="4668898" y="2349111"/>
          <a:ext cx="1452949" cy="52470"/>
        </a:xfrm>
        <a:custGeom>
          <a:avLst/>
          <a:gdLst/>
          <a:ahLst/>
          <a:cxnLst/>
          <a:rect l="0" t="0" r="0" b="0"/>
          <a:pathLst>
            <a:path>
              <a:moveTo>
                <a:pt x="0" y="26235"/>
              </a:moveTo>
              <a:lnTo>
                <a:pt x="1452949" y="262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359049" y="2339023"/>
        <a:ext cx="72647" cy="72647"/>
      </dsp:txXfrm>
    </dsp:sp>
    <dsp:sp modelId="{04FCF846-6634-42C9-B021-B511D01813B9}">
      <dsp:nvSpPr>
        <dsp:cNvPr id="0" name=""/>
        <dsp:cNvSpPr/>
      </dsp:nvSpPr>
      <dsp:spPr>
        <a:xfrm>
          <a:off x="5810237" y="2453134"/>
          <a:ext cx="2074319" cy="10371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kern="1200" dirty="0"/>
            <a:t>EE</a:t>
          </a:r>
        </a:p>
      </dsp:txBody>
      <dsp:txXfrm>
        <a:off x="5840614" y="2483511"/>
        <a:ext cx="2013565" cy="976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D8FDFF2-1F44-4017-8C37-14D3FC5A4646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C823CB-5930-4317-9085-4794CBADD89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056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823CB-5930-4317-9085-4794CBADD895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100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65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856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23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171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977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609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83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077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618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50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662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6736-A55E-4AF4-8AF8-144A2BA750CE}" type="datetimeFigureOut">
              <a:rPr lang="es-AR" smtClean="0"/>
              <a:pPr/>
              <a:t>28/10/2024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A464-1DD3-4384-AE55-390ED45B018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26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02_CCOO.exe" TargetMode="External"/><Relationship Id="rId13" Type="http://schemas.openxmlformats.org/officeDocument/2006/relationships/hyperlink" Target="01_EU.ex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05_EE.ex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04_EE.exe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03_GEDO.exe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2335" y="620689"/>
            <a:ext cx="2333112" cy="144016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89278" y="620689"/>
            <a:ext cx="4104456" cy="144016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211960" y="620689"/>
            <a:ext cx="4932040" cy="144015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 descr="mendoza gobie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2664296" cy="784953"/>
          </a:xfrm>
          <a:prstGeom prst="rect">
            <a:avLst/>
          </a:prstGeom>
        </p:spPr>
      </p:pic>
      <p:pic>
        <p:nvPicPr>
          <p:cNvPr id="12" name="11 Imagen" descr="ip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1684715" cy="1036339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381584" y="3429000"/>
            <a:ext cx="8686800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AR" sz="4000" b="1" dirty="0">
                <a:solidFill>
                  <a:schemeClr val="bg1"/>
                </a:solidFill>
              </a:rPr>
              <a:t>GDE</a:t>
            </a:r>
            <a:br>
              <a:rPr lang="es-AR" sz="4000" dirty="0">
                <a:solidFill>
                  <a:schemeClr val="bg1"/>
                </a:solidFill>
              </a:rPr>
            </a:br>
            <a:r>
              <a:rPr lang="es-AR" sz="4000" dirty="0">
                <a:solidFill>
                  <a:schemeClr val="bg1"/>
                </a:solidFill>
              </a:rPr>
              <a:t>Gestión Documental Electrónica</a:t>
            </a:r>
            <a:endParaRPr lang="es-E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5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5728"/>
            <a:ext cx="9144000" cy="55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4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435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4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522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4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578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59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587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59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8358246" cy="60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59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482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397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632247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28802"/>
            <a:ext cx="45214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63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568073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63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61419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063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05350" y="188640"/>
            <a:ext cx="7514035" cy="1314449"/>
          </a:xfrm>
        </p:spPr>
        <p:txBody>
          <a:bodyPr/>
          <a:lstStyle/>
          <a:p>
            <a:r>
              <a:rPr lang="es-AR" dirty="0"/>
              <a:t>Estructura</a:t>
            </a:r>
          </a:p>
        </p:txBody>
      </p:sp>
      <p:graphicFrame>
        <p:nvGraphicFramePr>
          <p:cNvPr id="13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409701"/>
              </p:ext>
            </p:extLst>
          </p:nvPr>
        </p:nvGraphicFramePr>
        <p:xfrm>
          <a:off x="516251" y="1271781"/>
          <a:ext cx="7886700" cy="355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redondeado 2"/>
          <p:cNvSpPr/>
          <p:nvPr/>
        </p:nvSpPr>
        <p:spPr>
          <a:xfrm rot="475651">
            <a:off x="1052167" y="4801615"/>
            <a:ext cx="6960105" cy="536133"/>
          </a:xfrm>
          <a:prstGeom prst="roundRect">
            <a:avLst>
              <a:gd name="adj" fmla="val 4944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CAPA DE SERVICIOS</a:t>
            </a:r>
          </a:p>
        </p:txBody>
      </p:sp>
      <p:pic>
        <p:nvPicPr>
          <p:cNvPr id="16" name="Picture 23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2856"/>
            <a:ext cx="499267" cy="4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89" y="3212976"/>
            <a:ext cx="499267" cy="4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23" y="4074573"/>
            <a:ext cx="499267" cy="4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23" y="4570414"/>
            <a:ext cx="499267" cy="4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41" y="3575306"/>
            <a:ext cx="499267" cy="4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22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4429156" cy="6068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2204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57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220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144583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220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847" y="456324"/>
            <a:ext cx="853030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97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35" y="620689"/>
            <a:ext cx="2333112" cy="144016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89278" y="620689"/>
            <a:ext cx="4104456" cy="144016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211960" y="620689"/>
            <a:ext cx="4932040" cy="144015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 descr="mendoza gobie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2664296" cy="784953"/>
          </a:xfrm>
          <a:prstGeom prst="rect">
            <a:avLst/>
          </a:prstGeom>
        </p:spPr>
      </p:pic>
      <p:pic>
        <p:nvPicPr>
          <p:cNvPr id="12" name="11 Imagen" descr="ip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1684715" cy="1036339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-44362" y="2737147"/>
            <a:ext cx="8936842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AR" sz="4000" b="1" dirty="0">
                <a:solidFill>
                  <a:schemeClr val="bg1"/>
                </a:solidFill>
              </a:rPr>
              <a:t>GDE</a:t>
            </a:r>
          </a:p>
          <a:p>
            <a:pPr algn="ctr">
              <a:spcBef>
                <a:spcPct val="50000"/>
              </a:spcBef>
              <a:buNone/>
            </a:pPr>
            <a:r>
              <a:rPr lang="es-AR" sz="4000" b="1" dirty="0">
                <a:solidFill>
                  <a:schemeClr val="bg1"/>
                </a:solidFill>
              </a:rPr>
              <a:t>Gestión Documental Electrónica</a:t>
            </a:r>
            <a:br>
              <a:rPr lang="es-AR" sz="4000" b="1" dirty="0">
                <a:solidFill>
                  <a:schemeClr val="bg1"/>
                </a:solidFill>
              </a:rPr>
            </a:br>
            <a:endParaRPr lang="es-AR" sz="11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es-ES" sz="2400" b="1" dirty="0">
                <a:solidFill>
                  <a:schemeClr val="bg1"/>
                </a:solidFill>
              </a:rPr>
              <a:t>http://www.dic.mendoza.gov.ar/material-multimedial-ee/</a:t>
            </a:r>
          </a:p>
        </p:txBody>
      </p:sp>
    </p:spTree>
    <p:extLst>
      <p:ext uri="{BB962C8B-B14F-4D97-AF65-F5344CB8AC3E}">
        <p14:creationId xmlns:p14="http://schemas.microsoft.com/office/powerpoint/2010/main" val="288578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" y="764704"/>
            <a:ext cx="9144000" cy="60932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2335" y="620689"/>
            <a:ext cx="2333112" cy="144016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89278" y="620689"/>
            <a:ext cx="4104456" cy="144016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211960" y="620689"/>
            <a:ext cx="4932040" cy="144015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mendoza gobie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512" y="3140968"/>
            <a:ext cx="3800976" cy="11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9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8371" y="908720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¿Qué es EU?</a:t>
            </a:r>
          </a:p>
          <a:p>
            <a:endParaRPr lang="es-AR" sz="2400" b="1" dirty="0"/>
          </a:p>
          <a:p>
            <a:r>
              <a:rPr lang="es-AR" sz="2000" dirty="0"/>
              <a:t>El Escritorio Único (EU) es una puerta de acceso o una “bandeja de entrada” a todo el ecosistema. </a:t>
            </a:r>
          </a:p>
          <a:p>
            <a:endParaRPr lang="es-AR" sz="2000" dirty="0"/>
          </a:p>
          <a:p>
            <a:r>
              <a:rPr lang="es-AR" sz="2000" dirty="0"/>
              <a:t>Permite tener una visión general en línea y en tiempo real, de las tareas y los tiempos de demora, así como acceder a los módulos.</a:t>
            </a:r>
          </a:p>
          <a:p>
            <a:endParaRPr lang="es-AR" sz="2000" dirty="0"/>
          </a:p>
          <a:p>
            <a:r>
              <a:rPr lang="es-AR" sz="2000" dirty="0"/>
              <a:t>El Escritorio Único (EU) permite al usuario tener una visión general en línea y en tiempo real, de las tareas y los tiempos de demora en los flujos de trabajo propios y de los subordinados, así como acceder a los módulos que utiliza.</a:t>
            </a:r>
          </a:p>
        </p:txBody>
      </p:sp>
    </p:spTree>
    <p:extLst>
      <p:ext uri="{BB962C8B-B14F-4D97-AF65-F5344CB8AC3E}">
        <p14:creationId xmlns:p14="http://schemas.microsoft.com/office/powerpoint/2010/main" val="287222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01272" y="764704"/>
            <a:ext cx="809556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¿Qué es GEDO?</a:t>
            </a:r>
          </a:p>
          <a:p>
            <a:pPr algn="just"/>
            <a:endParaRPr lang="es-AR" sz="2400" b="1" dirty="0"/>
          </a:p>
          <a:p>
            <a:r>
              <a:rPr lang="es-AR" sz="2000" dirty="0"/>
              <a:t>El Generador Electrónico de Documentos permite redactar, importar, integrar documentos como resoluciones, memos, actas, oficios, decretos, </a:t>
            </a:r>
            <a:r>
              <a:rPr lang="es-AR" sz="2000" dirty="0" err="1"/>
              <a:t>etc</a:t>
            </a:r>
            <a:r>
              <a:rPr lang="es-AR" sz="2000" dirty="0"/>
              <a:t>, en general todo tipo de documentos que sean necesarios para la gestión.</a:t>
            </a:r>
          </a:p>
          <a:p>
            <a:endParaRPr lang="es-AR" sz="2000" dirty="0"/>
          </a:p>
          <a:p>
            <a:r>
              <a:rPr lang="es-AR" sz="2000" u="sng" dirty="0"/>
              <a:t>Características:</a:t>
            </a:r>
          </a:p>
          <a:p>
            <a:endParaRPr lang="es-AR" sz="2000" dirty="0"/>
          </a:p>
          <a:p>
            <a:pPr marL="342900" indent="-342900">
              <a:buFontTx/>
              <a:buChar char="-"/>
            </a:pPr>
            <a:r>
              <a:rPr lang="es-AR" sz="2000" dirty="0"/>
              <a:t>Se Firma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Se Numera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Se Fecha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No puede ser modificado</a:t>
            </a:r>
          </a:p>
        </p:txBody>
      </p:sp>
    </p:spTree>
    <p:extLst>
      <p:ext uri="{BB962C8B-B14F-4D97-AF65-F5344CB8AC3E}">
        <p14:creationId xmlns:p14="http://schemas.microsoft.com/office/powerpoint/2010/main" val="408129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9878" y="908720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¿Qué son Comunicaciones Oficiales (CCOO)?</a:t>
            </a:r>
          </a:p>
          <a:p>
            <a:endParaRPr lang="es-AR" sz="2000" dirty="0"/>
          </a:p>
          <a:p>
            <a:r>
              <a:rPr lang="es-AR" sz="2000" dirty="0"/>
              <a:t>Las comunicaciones oficiales permiten enviar a cualquier usuario, repartición o mesa de entradas una comunicación (nota o memo) con las mismas garantías de un documento oficial con el agregado de verificación de lectura y entrega, ya sea a uno o más destinatarios. </a:t>
            </a:r>
          </a:p>
          <a:p>
            <a:endParaRPr lang="es-AR" sz="2000" dirty="0"/>
          </a:p>
          <a:p>
            <a:r>
              <a:rPr lang="es-AR" sz="2000" u="sng" dirty="0"/>
              <a:t>Características</a:t>
            </a:r>
            <a:r>
              <a:rPr lang="es-AR" sz="2000" dirty="0"/>
              <a:t>:</a:t>
            </a:r>
          </a:p>
          <a:p>
            <a:endParaRPr lang="es-AR" sz="2000" dirty="0"/>
          </a:p>
          <a:p>
            <a:pPr marL="342900" indent="-342900">
              <a:buFontTx/>
              <a:buChar char="-"/>
            </a:pPr>
            <a:r>
              <a:rPr lang="es-AR" sz="2000" dirty="0"/>
              <a:t>Se Firma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Se Numera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Se Fecha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No puede ser modificado.</a:t>
            </a:r>
          </a:p>
          <a:p>
            <a:pPr marL="342900" indent="-342900">
              <a:buFontTx/>
              <a:buChar char="-"/>
            </a:pPr>
            <a:r>
              <a:rPr lang="es-AR" sz="2000" dirty="0"/>
              <a:t>Se Comunican.</a:t>
            </a:r>
          </a:p>
        </p:txBody>
      </p:sp>
    </p:spTree>
    <p:extLst>
      <p:ext uri="{BB962C8B-B14F-4D97-AF65-F5344CB8AC3E}">
        <p14:creationId xmlns:p14="http://schemas.microsoft.com/office/powerpoint/2010/main" val="336090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67544" y="404664"/>
            <a:ext cx="8413099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– Expediente Electrónico</a:t>
            </a:r>
          </a:p>
          <a:p>
            <a:pPr marL="0" indent="0">
              <a:buNone/>
            </a:pP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sz="2400" dirty="0"/>
              <a:t>s el ‘contenedor’ de los documentos previamente generados.</a:t>
            </a:r>
          </a:p>
          <a:p>
            <a:pPr marL="0" indent="0">
              <a:buNone/>
            </a:pPr>
            <a:r>
              <a:rPr lang="es-AR" sz="2400" dirty="0"/>
              <a:t>Todos los documentos que formen parte de un expediente electrónico tendrán que ser previamente generados en forma electrónica a través de  CCOO, GEDO, el propio módulo de EE, o bien, si existieran en papel u otro formato, deberán ser digitalizados a través de GEDO. </a:t>
            </a:r>
          </a:p>
          <a:p>
            <a:pPr marL="0" indent="0">
              <a:buNone/>
            </a:pPr>
            <a:r>
              <a:rPr lang="es-AR" sz="2400" dirty="0"/>
              <a:t>El expediente tiene una carátula con metadatos para facilitar futuras búsquedas.</a:t>
            </a:r>
          </a:p>
          <a:p>
            <a:pPr marL="0" indent="0">
              <a:buNone/>
            </a:pPr>
            <a:r>
              <a:rPr lang="es-AR" sz="2400" dirty="0"/>
              <a:t>Se pueden realizar diversos pases y controlar providencia.</a:t>
            </a:r>
          </a:p>
        </p:txBody>
      </p:sp>
    </p:spTree>
    <p:extLst>
      <p:ext uri="{BB962C8B-B14F-4D97-AF65-F5344CB8AC3E}">
        <p14:creationId xmlns:p14="http://schemas.microsoft.com/office/powerpoint/2010/main" val="33609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99592" y="476672"/>
            <a:ext cx="75608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GDE: Que Beneficios Trae?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Perdurabilidad.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Acelera procesos y baja costos.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Facilita la </a:t>
            </a:r>
            <a:r>
              <a:rPr lang="es-AR" sz="2400" b="1" dirty="0"/>
              <a:t>transparencia. </a:t>
            </a:r>
            <a:endParaRPr lang="es-A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Mejora la comunicación y los servicios hacia la ciudadanía.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Innovación </a:t>
            </a:r>
            <a:r>
              <a:rPr lang="es-ES" sz="2400" dirty="0"/>
              <a:t>en la forma de trabajo.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Estandariza e integra todos los procedimientos de gestión de gobierno.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Permite obtener </a:t>
            </a:r>
            <a:r>
              <a:rPr lang="es-ES" sz="2400" b="1" dirty="0"/>
              <a:t>estadísticas </a:t>
            </a:r>
            <a:r>
              <a:rPr lang="es-ES" sz="2400" dirty="0"/>
              <a:t>que se utilizan para la toma de decisiones futuras.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Ahorro de recursos.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/>
              <a:t>Despapelización</a:t>
            </a:r>
            <a:r>
              <a:rPr lang="es-ES" sz="2400" b="1" dirty="0"/>
              <a:t> </a:t>
            </a:r>
            <a:r>
              <a:rPr lang="es-ES" sz="2400" dirty="0"/>
              <a:t>de la administración pública.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36090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2335" y="620689"/>
            <a:ext cx="2333112" cy="144016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89278" y="620689"/>
            <a:ext cx="4104456" cy="144016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211960" y="620689"/>
            <a:ext cx="4932040" cy="144015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 descr="mendoza gobie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2664296" cy="784953"/>
          </a:xfrm>
          <a:prstGeom prst="rect">
            <a:avLst/>
          </a:prstGeom>
        </p:spPr>
      </p:pic>
      <p:pic>
        <p:nvPicPr>
          <p:cNvPr id="12" name="11 Imagen" descr="ip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1684715" cy="1036339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52984" y="3429000"/>
            <a:ext cx="8686800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AR" sz="4000" b="1" dirty="0">
                <a:solidFill>
                  <a:schemeClr val="bg1"/>
                </a:solidFill>
              </a:rPr>
              <a:t>GDE</a:t>
            </a:r>
            <a:endParaRPr lang="es-AR" sz="40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es-AR" sz="4000" dirty="0">
                <a:solidFill>
                  <a:schemeClr val="bg1"/>
                </a:solidFill>
              </a:rPr>
              <a:t>PANTALLAS</a:t>
            </a:r>
            <a:endParaRPr lang="es-ES" sz="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827" y="6165304"/>
            <a:ext cx="9144000" cy="692696"/>
          </a:xfrm>
          <a:prstGeom prst="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" name="22 Rectángulo"/>
          <p:cNvSpPr/>
          <p:nvPr/>
        </p:nvSpPr>
        <p:spPr>
          <a:xfrm flipV="1">
            <a:off x="2335" y="6104353"/>
            <a:ext cx="2333112" cy="60951"/>
          </a:xfrm>
          <a:prstGeom prst="rect">
            <a:avLst/>
          </a:prstGeom>
          <a:solidFill>
            <a:srgbClr val="1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 flipV="1">
            <a:off x="1489278" y="6119585"/>
            <a:ext cx="4104456" cy="45719"/>
          </a:xfrm>
          <a:prstGeom prst="rect">
            <a:avLst/>
          </a:prstGeom>
          <a:solidFill>
            <a:srgbClr val="FDC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4211960" y="6104353"/>
            <a:ext cx="4932040" cy="60951"/>
          </a:xfrm>
          <a:prstGeom prst="rect">
            <a:avLst/>
          </a:prstGeom>
          <a:solidFill>
            <a:srgbClr val="7D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237172" y="6290982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Tecnologías de la Información y la Comunicación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IPAB horizo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910" y="6165304"/>
            <a:ext cx="2977733" cy="6206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66788"/>
            <a:ext cx="6096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0901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562</Words>
  <Application>Microsoft Office PowerPoint</Application>
  <PresentationFormat>Presentación en pantalla (4:3)</PresentationFormat>
  <Paragraphs>79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Lato</vt:lpstr>
      <vt:lpstr>Tema de Office</vt:lpstr>
      <vt:lpstr>Presentación de PowerPoint</vt:lpstr>
      <vt:lpstr>Estructura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dpvProy1</dc:creator>
  <cp:lastModifiedBy>CÉSAR CASTILLO</cp:lastModifiedBy>
  <cp:revision>251</cp:revision>
  <cp:lastPrinted>2016-12-16T12:06:40Z</cp:lastPrinted>
  <dcterms:created xsi:type="dcterms:W3CDTF">2016-12-12T14:37:52Z</dcterms:created>
  <dcterms:modified xsi:type="dcterms:W3CDTF">2024-10-28T21:27:42Z</dcterms:modified>
</cp:coreProperties>
</file>