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6" r:id="rId11"/>
    <p:sldId id="267" r:id="rId12"/>
    <p:sldId id="268" r:id="rId13"/>
    <p:sldId id="269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39C02-9442-49D9-9BBE-351B41975358}" type="datetimeFigureOut">
              <a:rPr lang="es-AR" smtClean="0"/>
              <a:t>6/5/2024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D60C2-1320-46ED-8A49-DEAAE73CEB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42324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D60C2-1320-46ED-8A49-DEAAE73CEBA2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00895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D60C2-1320-46ED-8A49-DEAAE73CEBA2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08887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64DA46-BA5F-71D6-3EA3-78280B4666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/>
              <a:t>Ciencia, TECNOLOGÍA e INGENIERÍA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E6F6940-5D65-5C47-119E-72842ED7C5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F518262-E65B-1C22-7F41-32C4FCC97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0" y="3303626"/>
            <a:ext cx="5153855" cy="288615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44C965A-7863-AE22-6559-08B6E775F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045" y="3303626"/>
            <a:ext cx="3853170" cy="28861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34F6210-5939-27F9-AC15-8E512E1530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8215" y="365166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42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A799012-3499-40EE-6F73-C90A8AB8AAE5}"/>
              </a:ext>
            </a:extLst>
          </p:cNvPr>
          <p:cNvSpPr txBox="1"/>
          <p:nvPr/>
        </p:nvSpPr>
        <p:spPr>
          <a:xfrm>
            <a:off x="1026942" y="801858"/>
            <a:ext cx="7258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INGENIERÍAS EN ARGENTINA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8E1B8DE-01C7-F353-ED83-446AAF6E1B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31" t="19883" r="35961" b="7877"/>
          <a:stretch/>
        </p:blipFill>
        <p:spPr>
          <a:xfrm>
            <a:off x="4037428" y="1294228"/>
            <a:ext cx="3807656" cy="52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01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16A9B23-72D7-043E-1240-F27C6B62C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986" y="646737"/>
            <a:ext cx="7970518" cy="597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58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B4A85ED-0AE4-8023-2523-FBE7FE6B73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09" t="51592" r="35846" b="14751"/>
          <a:stretch/>
        </p:blipFill>
        <p:spPr>
          <a:xfrm>
            <a:off x="4417256" y="1848006"/>
            <a:ext cx="6767674" cy="384048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6E0AE7F-A979-76FD-84F9-2C8F445EECA2}"/>
              </a:ext>
            </a:extLst>
          </p:cNvPr>
          <p:cNvSpPr txBox="1"/>
          <p:nvPr/>
        </p:nvSpPr>
        <p:spPr>
          <a:xfrm>
            <a:off x="604911" y="731520"/>
            <a:ext cx="108743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/>
              <a:t>La ética profesional es la unión de los valores y principios éticos, construidos en base a la moral humana y estos aplicados a la prestación de servicios “PROFESIÓN” como respuesta a las necesidad de una sociedad que los demanda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69EBAA8-89D6-88DA-2178-FDF1F9C0D272}"/>
              </a:ext>
            </a:extLst>
          </p:cNvPr>
          <p:cNvSpPr txBox="1"/>
          <p:nvPr/>
        </p:nvSpPr>
        <p:spPr>
          <a:xfrm>
            <a:off x="604911" y="2419643"/>
            <a:ext cx="29120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/>
              <a:t>Hoy en día se puede determinar que la ética para el ejercicio de la ingeniería se encuentra constituida por las normas y principios que se usan para atender la serie de problemas morales y éticos que deben ser manejados por los ingenieros en su entorno</a:t>
            </a:r>
          </a:p>
        </p:txBody>
      </p:sp>
    </p:spTree>
    <p:extLst>
      <p:ext uri="{BB962C8B-B14F-4D97-AF65-F5344CB8AC3E}">
        <p14:creationId xmlns:p14="http://schemas.microsoft.com/office/powerpoint/2010/main" val="1789891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83DC9B8-F868-CB7B-E8F2-D458C5DD0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520" y="858129"/>
            <a:ext cx="7212037" cy="540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23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2D6EA2F-3A7F-5DA9-A182-04E1ADE6EB5A}"/>
              </a:ext>
            </a:extLst>
          </p:cNvPr>
          <p:cNvSpPr txBox="1"/>
          <p:nvPr/>
        </p:nvSpPr>
        <p:spPr>
          <a:xfrm>
            <a:off x="1509932" y="761894"/>
            <a:ext cx="9172136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3200" dirty="0"/>
              <a:t>La diferencia entre Ciencia, Ingeniería y Tecnología.</a:t>
            </a:r>
          </a:p>
          <a:p>
            <a:endParaRPr lang="es-AR" sz="3200" dirty="0"/>
          </a:p>
          <a:p>
            <a:pPr algn="just"/>
            <a:r>
              <a:rPr lang="es-AR" sz="2400" dirty="0"/>
              <a:t>La ciencia engloba todo aquello que hemos logrado usando nuestra capacidad racional de pensar y La ciencia es el conocimiento, la ingeniería es la aplicación practica de ese conocimiento para satisfacer las necesidades y la tecnología es el instrumento, equipo o maquina como resultado de la ingeniería.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3975D68-8AAD-54D6-E33B-A5ADDEAAF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726" y="3429000"/>
            <a:ext cx="6044932" cy="340171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0988FD7-9086-6372-4E00-B45209FC2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166" y="3796566"/>
            <a:ext cx="3441326" cy="266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36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4A502B1-88F4-5011-D9D8-F1D3F9BA8126}"/>
              </a:ext>
            </a:extLst>
          </p:cNvPr>
          <p:cNvSpPr txBox="1"/>
          <p:nvPr/>
        </p:nvSpPr>
        <p:spPr>
          <a:xfrm>
            <a:off x="548640" y="844061"/>
            <a:ext cx="11507372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3600" dirty="0"/>
              <a:t>¿Qué es la ciencia?</a:t>
            </a:r>
          </a:p>
          <a:p>
            <a:pPr algn="just"/>
            <a:r>
              <a:rPr lang="es-AR" sz="2000" b="1" dirty="0"/>
              <a:t>La ciencia es el conjunto de conocimientos organizados, jerarquizados y comprobables, obtenidos a partir de la observación de los fenómenos naturales y sociales de la realidad (tanto natural como humana), y también de la experimentación y demostración empírica de las interpretaciones que les damos.</a:t>
            </a:r>
          </a:p>
          <a:p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43C9562-6FA6-2094-752B-BCBBDAFE62AD}"/>
              </a:ext>
            </a:extLst>
          </p:cNvPr>
          <p:cNvSpPr txBox="1"/>
          <p:nvPr/>
        </p:nvSpPr>
        <p:spPr>
          <a:xfrm>
            <a:off x="548640" y="2998497"/>
            <a:ext cx="4121834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dirty="0"/>
              <a:t>Características de la ciencia</a:t>
            </a:r>
          </a:p>
          <a:p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i="1" dirty="0"/>
              <a:t>Aspira a descubrir las leyes que rigen el universo que nos rodea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i="1" dirty="0"/>
              <a:t>Se fundamenta en la investigación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i="1" dirty="0"/>
              <a:t>Genera una importante cantidad de conocimiento especializado que debe ser puesto en duda y luego validado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i="1" dirty="0"/>
              <a:t>Se compone de un número importante de ramas o campos especializados del saber</a:t>
            </a:r>
          </a:p>
          <a:p>
            <a:endParaRPr lang="es-AR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E1AF79C-BDC4-53AD-D4B4-7D2960D80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511" y="2721632"/>
            <a:ext cx="6359849" cy="396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99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B3DA492-A97E-0FA1-A4FF-072F4E25ED58}"/>
              </a:ext>
            </a:extLst>
          </p:cNvPr>
          <p:cNvSpPr txBox="1"/>
          <p:nvPr/>
        </p:nvSpPr>
        <p:spPr>
          <a:xfrm>
            <a:off x="531054" y="821174"/>
            <a:ext cx="11159197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b="1" dirty="0"/>
              <a:t>Ramas de la ciencia</a:t>
            </a:r>
          </a:p>
          <a:p>
            <a:r>
              <a:rPr lang="es-AR" sz="2400" dirty="0"/>
              <a:t>La ciencia abarca un enorme conjunto de saberes organizados, que se distribuyen a lo largo de tres grandes ramas, que son: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8B301A-422F-08A6-02D1-FD29B447B8A9}"/>
              </a:ext>
            </a:extLst>
          </p:cNvPr>
          <p:cNvSpPr txBox="1"/>
          <p:nvPr/>
        </p:nvSpPr>
        <p:spPr>
          <a:xfrm>
            <a:off x="531054" y="2083058"/>
            <a:ext cx="480060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000" i="1" dirty="0"/>
              <a:t>La ciencia abarca un enorme conjunto de saberes organizados, que se distribuyen a lo largo de tres grandes ramas, que son:</a:t>
            </a:r>
          </a:p>
          <a:p>
            <a:endParaRPr lang="es-A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AR" sz="2000" dirty="0">
                <a:solidFill>
                  <a:srgbClr val="0070C0"/>
                </a:solidFill>
              </a:rPr>
              <a:t>Ciencias naturales</a:t>
            </a:r>
            <a:r>
              <a:rPr lang="es-AR" sz="2000" dirty="0"/>
              <a:t>: Son ejemplo de esta ciencia, la biología, la física, la química, la astronomía, la geología, etc.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AR" sz="2000" dirty="0">
                <a:solidFill>
                  <a:srgbClr val="0070C0"/>
                </a:solidFill>
              </a:rPr>
              <a:t>Ciencias formales</a:t>
            </a:r>
            <a:r>
              <a:rPr lang="es-AR" sz="2000" dirty="0"/>
              <a:t>. Son ejemplo de este tipo de ciencias: la matemática, la lógica, la informática, etc.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AR" sz="2000" dirty="0">
                <a:solidFill>
                  <a:srgbClr val="0070C0"/>
                </a:solidFill>
              </a:rPr>
              <a:t>Ciencias sociales</a:t>
            </a:r>
            <a:r>
              <a:rPr lang="es-AR" sz="2000" dirty="0"/>
              <a:t>. Son ejemplo de este tipo de ciencias: la sociología, la antropología, las ciencias políticas, la economía, la geografía, etc.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F389C50-7311-AB0B-D643-F4D82B62A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176" y="3047441"/>
            <a:ext cx="5978770" cy="298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0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A874A00-560D-3F2F-3732-2D2A8F4693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23" t="37943" r="14962" b="19370"/>
          <a:stretch/>
        </p:blipFill>
        <p:spPr>
          <a:xfrm>
            <a:off x="583460" y="633048"/>
            <a:ext cx="10319001" cy="484503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96F5B1C-E4E9-9A18-849E-BA9911326135}"/>
              </a:ext>
            </a:extLst>
          </p:cNvPr>
          <p:cNvSpPr txBox="1"/>
          <p:nvPr/>
        </p:nvSpPr>
        <p:spPr>
          <a:xfrm>
            <a:off x="756137" y="5594010"/>
            <a:ext cx="1014632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dirty="0"/>
              <a:t>Dimensión ética de la Ciencia </a:t>
            </a:r>
          </a:p>
          <a:p>
            <a:r>
              <a:rPr lang="es-AR" sz="2400" dirty="0"/>
              <a:t>La ciencia, como la poesía, no es buena en la medida en que lo sea para otra cosa.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0C818E3-23FB-ACE8-77F2-B68A4786B00B}"/>
              </a:ext>
            </a:extLst>
          </p:cNvPr>
          <p:cNvSpPr txBox="1"/>
          <p:nvPr/>
        </p:nvSpPr>
        <p:spPr>
          <a:xfrm>
            <a:off x="756137" y="872197"/>
            <a:ext cx="3801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/>
              <a:t>Clasificación de la Ciencia</a:t>
            </a:r>
          </a:p>
        </p:txBody>
      </p:sp>
    </p:spTree>
    <p:extLst>
      <p:ext uri="{BB962C8B-B14F-4D97-AF65-F5344CB8AC3E}">
        <p14:creationId xmlns:p14="http://schemas.microsoft.com/office/powerpoint/2010/main" val="779748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7E4D7DD-C108-64E8-6A20-623434A1F638}"/>
              </a:ext>
            </a:extLst>
          </p:cNvPr>
          <p:cNvSpPr txBox="1"/>
          <p:nvPr/>
        </p:nvSpPr>
        <p:spPr>
          <a:xfrm>
            <a:off x="460716" y="764903"/>
            <a:ext cx="76844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3600" b="1" dirty="0"/>
              <a:t>¿</a:t>
            </a:r>
            <a:r>
              <a:rPr lang="es-AR" sz="3600" dirty="0"/>
              <a:t>Qué es la tecnología?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2AEB43D-CCD7-F8CD-C6B4-939D2CBB678B}"/>
              </a:ext>
            </a:extLst>
          </p:cNvPr>
          <p:cNvSpPr txBox="1"/>
          <p:nvPr/>
        </p:nvSpPr>
        <p:spPr>
          <a:xfrm>
            <a:off x="460716" y="1554872"/>
            <a:ext cx="4448909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400" dirty="0"/>
              <a:t>Conjunto de teorías y de técnicas que permiten el aprovechamiento práctico del conocimiento científico</a:t>
            </a:r>
            <a:r>
              <a:rPr lang="es-A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400" dirty="0"/>
              <a:t>La tecnología es el conjunto de nociones y conocimientos científicos que el ser humano utiliza para lograr un objetivo preciso, que puede ser la solución de un problema especifico del individuo o la satisfacción de alguna de sus necesidades.</a:t>
            </a:r>
          </a:p>
          <a:p>
            <a:endParaRPr lang="es-AR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BD47AB6-A8F1-881B-731D-947041601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625" y="789521"/>
            <a:ext cx="5033727" cy="314155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69A9A65-19AE-EA82-FC6B-1FB60BC22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287" y="3996260"/>
            <a:ext cx="4448909" cy="273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26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F93052C-76C3-A8F6-6F94-D5596269520C}"/>
              </a:ext>
            </a:extLst>
          </p:cNvPr>
          <p:cNvSpPr txBox="1"/>
          <p:nvPr/>
        </p:nvSpPr>
        <p:spPr>
          <a:xfrm>
            <a:off x="601394" y="671691"/>
            <a:ext cx="9991578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400" dirty="0"/>
              <a:t>Tipos de tecnologías</a:t>
            </a:r>
          </a:p>
          <a:p>
            <a:r>
              <a:rPr lang="es-AR" sz="2400" dirty="0"/>
              <a:t>La tecnología se puede clasificar de diferentes maneras según las características que se tomen en cuenta</a:t>
            </a:r>
            <a:r>
              <a:rPr lang="es-AR" dirty="0"/>
              <a:t>.</a:t>
            </a:r>
          </a:p>
          <a:p>
            <a:endParaRPr lang="es-AR" dirty="0"/>
          </a:p>
          <a:p>
            <a:r>
              <a:rPr lang="es-AR" b="1" dirty="0"/>
              <a:t>Según el tipo de producto</a:t>
            </a:r>
            <a:r>
              <a:rPr lang="es-AR" dirty="0"/>
              <a:t>:</a:t>
            </a:r>
          </a:p>
          <a:p>
            <a:r>
              <a:rPr lang="es-AR" dirty="0"/>
              <a:t>Tecnologías duras: Por ejemplo: la elaboración de un dispositivo móvil.</a:t>
            </a:r>
          </a:p>
          <a:p>
            <a:r>
              <a:rPr lang="es-AR" dirty="0"/>
              <a:t>Tecnologías blandas:. Por ejemplo: la elaboración de un software.</a:t>
            </a:r>
          </a:p>
          <a:p>
            <a:endParaRPr lang="es-AR" dirty="0"/>
          </a:p>
          <a:p>
            <a:r>
              <a:rPr lang="es-AR" b="1" dirty="0"/>
              <a:t>Según el sociólogo estadounidense James David Thompson:</a:t>
            </a:r>
          </a:p>
          <a:p>
            <a:r>
              <a:rPr lang="es-AR" dirty="0"/>
              <a:t>Tecnologías flexibles: Por ejemplo: el microchip que se utiliza en teléfonos y computadoras.</a:t>
            </a:r>
          </a:p>
          <a:p>
            <a:r>
              <a:rPr lang="es-AR" dirty="0"/>
              <a:t>Tecnologías fijas: Por ejemplo: el veneno para ratas se utiliza solo para la eliminación de dicho animal.</a:t>
            </a:r>
          </a:p>
          <a:p>
            <a:endParaRPr lang="es-AR" dirty="0"/>
          </a:p>
          <a:p>
            <a:r>
              <a:rPr lang="es-AR" b="1" dirty="0"/>
              <a:t>Según el nivel de innovación:</a:t>
            </a:r>
          </a:p>
          <a:p>
            <a:r>
              <a:rPr lang="es-AR" dirty="0"/>
              <a:t>Tecnologías de punta.</a:t>
            </a:r>
          </a:p>
          <a:p>
            <a:r>
              <a:rPr lang="es-AR" dirty="0"/>
              <a:t>Tecnologías adecuadas. </a:t>
            </a:r>
          </a:p>
          <a:p>
            <a:endParaRPr lang="es-AR" dirty="0"/>
          </a:p>
          <a:p>
            <a:r>
              <a:rPr lang="es-AR" b="1" dirty="0"/>
              <a:t>Según su aplicación:</a:t>
            </a:r>
          </a:p>
          <a:p>
            <a:r>
              <a:rPr lang="es-AR" dirty="0"/>
              <a:t>Tecnologías de operación. </a:t>
            </a:r>
          </a:p>
          <a:p>
            <a:r>
              <a:rPr lang="es-AR" dirty="0"/>
              <a:t>Tecnologías de equipo. </a:t>
            </a:r>
          </a:p>
          <a:p>
            <a:r>
              <a:rPr lang="es-AR" dirty="0"/>
              <a:t>Tecnologías de producto.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48BF238-19EA-1C47-1F99-20302B2E1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642" y="4020163"/>
            <a:ext cx="3996983" cy="25608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7ED444A-D17E-9900-4634-AB4573211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132" y="1753479"/>
            <a:ext cx="238125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10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C703420-89C8-7F22-5C72-0B9C44F522BB}"/>
              </a:ext>
            </a:extLst>
          </p:cNvPr>
          <p:cNvSpPr txBox="1"/>
          <p:nvPr/>
        </p:nvSpPr>
        <p:spPr>
          <a:xfrm>
            <a:off x="446648" y="920621"/>
            <a:ext cx="589788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3200" dirty="0"/>
              <a:t>Dimensión ética de la Tecnología </a:t>
            </a:r>
          </a:p>
          <a:p>
            <a:pPr algn="just"/>
            <a:r>
              <a:rPr lang="es-AR" sz="2400" dirty="0"/>
              <a:t>Se trata de encontrar un equilibrio entre el avance tecnológico y la protección de los derechos y valores humanos. Solo a través de una reflexión ética continua y un diálogo constructivo podemos crear un futuro tecnológico que sea tanto innovador como ético.</a:t>
            </a:r>
          </a:p>
          <a:p>
            <a:pPr algn="just"/>
            <a:r>
              <a:rPr lang="es-AR" sz="2400" dirty="0"/>
              <a:t>La Revolución industrial es un ejemplo de ello: si bien la ciencia y la tecnología aportaron al crecimiento económico y médico de la población, sus beneficios no se distribuían de manera equitativa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41402AE-9127-37D5-3DB3-C917ECDD6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996" y="1705248"/>
            <a:ext cx="5364573" cy="385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01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1B42EE5-A324-EC92-5FFC-5797131989AD}"/>
              </a:ext>
            </a:extLst>
          </p:cNvPr>
          <p:cNvSpPr txBox="1"/>
          <p:nvPr/>
        </p:nvSpPr>
        <p:spPr>
          <a:xfrm>
            <a:off x="600222" y="1143230"/>
            <a:ext cx="110044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AR" sz="2000" dirty="0"/>
              <a:t>“La ingeniería es la disciplina , el arte y la profesión de adquisición y aplicación científica, matemática, conocimiento económico, social y práctico para diseñar y construir estructuras, máquinas, dispositivos, sistemas, materiales y procesos que ofrecen una solución segura para las necesidades de la sociedad”.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7264D6-438B-5ED3-227E-D31CB6F1B155}"/>
              </a:ext>
            </a:extLst>
          </p:cNvPr>
          <p:cNvSpPr txBox="1"/>
          <p:nvPr/>
        </p:nvSpPr>
        <p:spPr>
          <a:xfrm>
            <a:off x="587325" y="600673"/>
            <a:ext cx="4276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/>
              <a:t>Que es la Ingeniería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BE70ED5-C6A9-B898-BF31-A419D900204D}"/>
              </a:ext>
            </a:extLst>
          </p:cNvPr>
          <p:cNvSpPr txBox="1"/>
          <p:nvPr/>
        </p:nvSpPr>
        <p:spPr>
          <a:xfrm>
            <a:off x="600221" y="2359042"/>
            <a:ext cx="395654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000" dirty="0"/>
              <a:t>“La ingeniería es la profesión en la que el conocimiento de</a:t>
            </a:r>
          </a:p>
          <a:p>
            <a:r>
              <a:rPr lang="es-AR" sz="2000" dirty="0"/>
              <a:t>las ciencias matemáticas y naturales, adquiridas por el estudio,</a:t>
            </a:r>
          </a:p>
          <a:p>
            <a:r>
              <a:rPr lang="es-AR" sz="2000" dirty="0"/>
              <a:t>la experiencia y la práctica, se aplica con criterio para desarrollar</a:t>
            </a:r>
          </a:p>
          <a:p>
            <a:r>
              <a:rPr lang="es-AR" sz="2000" dirty="0"/>
              <a:t>formas de utilizar, económicamente, los materiales</a:t>
            </a:r>
          </a:p>
          <a:p>
            <a:r>
              <a:rPr lang="es-AR" sz="2000" dirty="0"/>
              <a:t>y las fuerzas de la naturaleza en beneficio de la humanidad .”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8347C73-B757-6124-A4A9-938540FCD501}"/>
              </a:ext>
            </a:extLst>
          </p:cNvPr>
          <p:cNvSpPr txBox="1"/>
          <p:nvPr/>
        </p:nvSpPr>
        <p:spPr>
          <a:xfrm>
            <a:off x="600221" y="5729291"/>
            <a:ext cx="114557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400" b="1" dirty="0">
                <a:solidFill>
                  <a:srgbClr val="0070C0"/>
                </a:solidFill>
              </a:rPr>
              <a:t>De manera muy simplificada entonces, podemos resumir el concepto de ingeniería como la profesión que utiliza conocimientos especializados para resolver problemas de la sociedad.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2732833-61CF-841A-6BDE-C550542A8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761" y="2604001"/>
            <a:ext cx="4654280" cy="255123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9574034-E743-EA20-A2A8-10492AC89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1041" y="2938621"/>
            <a:ext cx="2708545" cy="188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01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5909774-C371-01DE-9F20-39B278124DE7}"/>
              </a:ext>
            </a:extLst>
          </p:cNvPr>
          <p:cNvSpPr txBox="1"/>
          <p:nvPr/>
        </p:nvSpPr>
        <p:spPr>
          <a:xfrm>
            <a:off x="460716" y="649181"/>
            <a:ext cx="109622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400" dirty="0"/>
              <a:t>FUNCIÓN DE LA INGENIERÍA</a:t>
            </a:r>
          </a:p>
          <a:p>
            <a:r>
              <a:rPr lang="es-AR" sz="2400" dirty="0"/>
              <a:t>La actividad del ingeniero supone la concreción de una idea en la realidad. Esto quiere decir que, a través de técnicas, diseños y modelos, y con el conocimiento proveniente de las ciencias, la ingeniería puede resolver problemas y satisfacer necesidades humanas.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7DD5B51-C3C2-10ED-12DA-1BE815C55809}"/>
              </a:ext>
            </a:extLst>
          </p:cNvPr>
          <p:cNvSpPr txBox="1"/>
          <p:nvPr/>
        </p:nvSpPr>
        <p:spPr>
          <a:xfrm>
            <a:off x="460716" y="2691675"/>
            <a:ext cx="108356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AR" sz="2400" dirty="0"/>
              <a:t>Entre las distintas tareas que puede llevar a cabo un ingeniero, se encuentra la investigación (la búsqueda de nuevas técnicas), el diseño, el desarrollo, la producción, la construcción y la operación.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4F31206-C581-32ED-DC11-CBBA51385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441" y="4166325"/>
            <a:ext cx="3548077" cy="236108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292369B-2001-42DC-C053-A21447ADF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435" y="3995506"/>
            <a:ext cx="5209590" cy="260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876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TM03457464[[fn=Dividendo]]</Template>
  <TotalTime>258</TotalTime>
  <Words>916</Words>
  <Application>Microsoft Office PowerPoint</Application>
  <PresentationFormat>Panorámica</PresentationFormat>
  <Paragraphs>63</Paragraphs>
  <Slides>14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Gill Sans MT</vt:lpstr>
      <vt:lpstr>Wingdings</vt:lpstr>
      <vt:lpstr>Wingdings 2</vt:lpstr>
      <vt:lpstr>Dividendo</vt:lpstr>
      <vt:lpstr>Ciencia, TECNOLOGÍA e INGENIERÍA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Ciencia, TECNOLOGÍA e INGENIERÍA</dc:title>
  <dc:creator>LENOVO</dc:creator>
  <cp:lastModifiedBy>Carolina Quiroga</cp:lastModifiedBy>
  <cp:revision>4</cp:revision>
  <dcterms:created xsi:type="dcterms:W3CDTF">2024-05-06T13:44:00Z</dcterms:created>
  <dcterms:modified xsi:type="dcterms:W3CDTF">2024-05-06T20:45:55Z</dcterms:modified>
</cp:coreProperties>
</file>