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8E4E6-4A54-46DF-AE78-C47D63D617B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B953CAD-71F2-4B21-AB8E-1B67DF7BE3CB}">
      <dgm:prSet phldrT="[Texto]" custT="1"/>
      <dgm:spPr/>
      <dgm:t>
        <a:bodyPr/>
        <a:lstStyle/>
        <a:p>
          <a:r>
            <a:rPr lang="es-AR" sz="2800" dirty="0" err="1"/>
            <a:t>Produc</a:t>
          </a:r>
          <a:r>
            <a:rPr lang="es-AR" sz="2800" dirty="0"/>
            <a:t> - </a:t>
          </a:r>
        </a:p>
        <a:p>
          <a:r>
            <a:rPr lang="es-AR" sz="2800" dirty="0" err="1"/>
            <a:t>ción</a:t>
          </a:r>
          <a:endParaRPr lang="es-AR" sz="2800" dirty="0"/>
        </a:p>
      </dgm:t>
    </dgm:pt>
    <dgm:pt modelId="{11CE743C-381A-4921-8D1D-1E7421C562AD}" type="parTrans" cxnId="{841E2457-639E-4D8E-BDCC-4CD21988001C}">
      <dgm:prSet/>
      <dgm:spPr/>
      <dgm:t>
        <a:bodyPr/>
        <a:lstStyle/>
        <a:p>
          <a:endParaRPr lang="es-AR"/>
        </a:p>
      </dgm:t>
    </dgm:pt>
    <dgm:pt modelId="{1A2E9759-B26B-4455-AE05-F7046134294B}" type="sibTrans" cxnId="{841E2457-639E-4D8E-BDCC-4CD21988001C}">
      <dgm:prSet/>
      <dgm:spPr/>
      <dgm:t>
        <a:bodyPr/>
        <a:lstStyle/>
        <a:p>
          <a:endParaRPr lang="es-AR"/>
        </a:p>
      </dgm:t>
    </dgm:pt>
    <dgm:pt modelId="{56A96DBE-EB5A-4657-91D3-1F48ABC29051}">
      <dgm:prSet phldrT="[Texto]" custT="1"/>
      <dgm:spPr/>
      <dgm:t>
        <a:bodyPr/>
        <a:lstStyle/>
        <a:p>
          <a:r>
            <a:rPr lang="es-AR" sz="2800" dirty="0"/>
            <a:t>Finanzas</a:t>
          </a:r>
        </a:p>
      </dgm:t>
    </dgm:pt>
    <dgm:pt modelId="{EE375922-CFBE-461F-BEC1-C8CE1DCF5106}" type="parTrans" cxnId="{B1199142-AFB3-4617-A576-F86B3817F147}">
      <dgm:prSet/>
      <dgm:spPr/>
      <dgm:t>
        <a:bodyPr/>
        <a:lstStyle/>
        <a:p>
          <a:endParaRPr lang="es-AR"/>
        </a:p>
      </dgm:t>
    </dgm:pt>
    <dgm:pt modelId="{DCAFF2DB-2D52-44EB-A720-8A1CFE7A8E15}" type="sibTrans" cxnId="{B1199142-AFB3-4617-A576-F86B3817F147}">
      <dgm:prSet/>
      <dgm:spPr/>
      <dgm:t>
        <a:bodyPr/>
        <a:lstStyle/>
        <a:p>
          <a:endParaRPr lang="es-AR"/>
        </a:p>
      </dgm:t>
    </dgm:pt>
    <dgm:pt modelId="{322A4FD7-E512-4FF2-9783-E57A0A4802F2}">
      <dgm:prSet phldrT="[Texto]" custT="1"/>
      <dgm:spPr/>
      <dgm:t>
        <a:bodyPr/>
        <a:lstStyle/>
        <a:p>
          <a:r>
            <a:rPr lang="es-AR" sz="2800" dirty="0"/>
            <a:t>Mejora continua</a:t>
          </a:r>
        </a:p>
      </dgm:t>
    </dgm:pt>
    <dgm:pt modelId="{9EC2EAF9-7A43-460C-8667-2BB89A7A8D10}" type="parTrans" cxnId="{7A7496A2-CA5A-418B-BBC7-6C15A5909C86}">
      <dgm:prSet/>
      <dgm:spPr/>
      <dgm:t>
        <a:bodyPr/>
        <a:lstStyle/>
        <a:p>
          <a:endParaRPr lang="es-AR"/>
        </a:p>
      </dgm:t>
    </dgm:pt>
    <dgm:pt modelId="{5025577C-50B1-4479-8183-B5FBECBBA2D7}" type="sibTrans" cxnId="{7A7496A2-CA5A-418B-BBC7-6C15A5909C86}">
      <dgm:prSet/>
      <dgm:spPr/>
      <dgm:t>
        <a:bodyPr/>
        <a:lstStyle/>
        <a:p>
          <a:endParaRPr lang="es-AR"/>
        </a:p>
      </dgm:t>
    </dgm:pt>
    <dgm:pt modelId="{DC072E75-441C-4CE1-88F4-87E7F37B4FBA}">
      <dgm:prSet phldrT="[Texto]" custT="1"/>
      <dgm:spPr/>
      <dgm:t>
        <a:bodyPr/>
        <a:lstStyle/>
        <a:p>
          <a:r>
            <a:rPr lang="es-AR" sz="2800" dirty="0"/>
            <a:t>Planificación de la </a:t>
          </a:r>
          <a:r>
            <a:rPr lang="es-AR" sz="2800" dirty="0" err="1"/>
            <a:t>produc</a:t>
          </a:r>
          <a:r>
            <a:rPr lang="es-AR" sz="2800" dirty="0"/>
            <a:t>-</a:t>
          </a:r>
        </a:p>
        <a:p>
          <a:r>
            <a:rPr lang="es-AR" sz="2800" dirty="0" err="1"/>
            <a:t>ción</a:t>
          </a:r>
          <a:endParaRPr lang="es-AR" sz="2800" dirty="0"/>
        </a:p>
      </dgm:t>
    </dgm:pt>
    <dgm:pt modelId="{D4AF1EFE-708B-4117-A01D-95033A1A873B}" type="parTrans" cxnId="{51759E03-2604-452A-A228-733576524322}">
      <dgm:prSet/>
      <dgm:spPr/>
      <dgm:t>
        <a:bodyPr/>
        <a:lstStyle/>
        <a:p>
          <a:endParaRPr lang="es-AR"/>
        </a:p>
      </dgm:t>
    </dgm:pt>
    <dgm:pt modelId="{65E78D91-BC2F-4501-A540-B2790A092DFB}" type="sibTrans" cxnId="{51759E03-2604-452A-A228-733576524322}">
      <dgm:prSet/>
      <dgm:spPr/>
      <dgm:t>
        <a:bodyPr/>
        <a:lstStyle/>
        <a:p>
          <a:endParaRPr lang="es-AR"/>
        </a:p>
      </dgm:t>
    </dgm:pt>
    <dgm:pt modelId="{3D5AD585-16A6-4D53-9F59-69A25DA9F12E}" type="pres">
      <dgm:prSet presAssocID="{7708E4E6-4A54-46DF-AE78-C47D63D617BA}" presName="Name0" presStyleCnt="0">
        <dgm:presLayoutVars>
          <dgm:dir/>
          <dgm:resizeHandles val="exact"/>
        </dgm:presLayoutVars>
      </dgm:prSet>
      <dgm:spPr/>
    </dgm:pt>
    <dgm:pt modelId="{7E41E59B-9CBF-4A87-A03B-FBEE437D4EEF}" type="pres">
      <dgm:prSet presAssocID="{3B953CAD-71F2-4B21-AB8E-1B67DF7BE3CB}" presName="Name5" presStyleLbl="vennNode1" presStyleIdx="0" presStyleCnt="4" custLinFactNeighborX="-14720" custLinFactNeighborY="0">
        <dgm:presLayoutVars>
          <dgm:bulletEnabled val="1"/>
        </dgm:presLayoutVars>
      </dgm:prSet>
      <dgm:spPr/>
    </dgm:pt>
    <dgm:pt modelId="{710C5AB3-68BD-444C-B407-D02114529721}" type="pres">
      <dgm:prSet presAssocID="{1A2E9759-B26B-4455-AE05-F7046134294B}" presName="space" presStyleCnt="0"/>
      <dgm:spPr/>
    </dgm:pt>
    <dgm:pt modelId="{59D2904B-6B55-485C-80BF-A4238A419664}" type="pres">
      <dgm:prSet presAssocID="{56A96DBE-EB5A-4657-91D3-1F48ABC29051}" presName="Name5" presStyleLbl="vennNode1" presStyleIdx="1" presStyleCnt="4">
        <dgm:presLayoutVars>
          <dgm:bulletEnabled val="1"/>
        </dgm:presLayoutVars>
      </dgm:prSet>
      <dgm:spPr/>
    </dgm:pt>
    <dgm:pt modelId="{2AFB82CC-C1DF-4B1C-87C7-EFA0F20AF75C}" type="pres">
      <dgm:prSet presAssocID="{DCAFF2DB-2D52-44EB-A720-8A1CFE7A8E15}" presName="space" presStyleCnt="0"/>
      <dgm:spPr/>
    </dgm:pt>
    <dgm:pt modelId="{74C91220-0E44-4386-AC3D-B7383712A66E}" type="pres">
      <dgm:prSet presAssocID="{322A4FD7-E512-4FF2-9783-E57A0A4802F2}" presName="Name5" presStyleLbl="vennNode1" presStyleIdx="2" presStyleCnt="4">
        <dgm:presLayoutVars>
          <dgm:bulletEnabled val="1"/>
        </dgm:presLayoutVars>
      </dgm:prSet>
      <dgm:spPr/>
    </dgm:pt>
    <dgm:pt modelId="{AFA0E038-8D34-4C6D-8CCA-F6DCA196BB02}" type="pres">
      <dgm:prSet presAssocID="{5025577C-50B1-4479-8183-B5FBECBBA2D7}" presName="space" presStyleCnt="0"/>
      <dgm:spPr/>
    </dgm:pt>
    <dgm:pt modelId="{817F43BC-98FD-4313-8D4F-14D936765F43}" type="pres">
      <dgm:prSet presAssocID="{DC072E75-441C-4CE1-88F4-87E7F37B4FBA}" presName="Name5" presStyleLbl="vennNode1" presStyleIdx="3" presStyleCnt="4" custLinFactNeighborX="-5888" custLinFactNeighborY="2050">
        <dgm:presLayoutVars>
          <dgm:bulletEnabled val="1"/>
        </dgm:presLayoutVars>
      </dgm:prSet>
      <dgm:spPr/>
    </dgm:pt>
  </dgm:ptLst>
  <dgm:cxnLst>
    <dgm:cxn modelId="{51759E03-2604-452A-A228-733576524322}" srcId="{7708E4E6-4A54-46DF-AE78-C47D63D617BA}" destId="{DC072E75-441C-4CE1-88F4-87E7F37B4FBA}" srcOrd="3" destOrd="0" parTransId="{D4AF1EFE-708B-4117-A01D-95033A1A873B}" sibTransId="{65E78D91-BC2F-4501-A540-B2790A092DFB}"/>
    <dgm:cxn modelId="{97AEE05D-A762-4A5C-BAB1-6D770B35B422}" type="presOf" srcId="{322A4FD7-E512-4FF2-9783-E57A0A4802F2}" destId="{74C91220-0E44-4386-AC3D-B7383712A66E}" srcOrd="0" destOrd="0" presId="urn:microsoft.com/office/officeart/2005/8/layout/venn3"/>
    <dgm:cxn modelId="{B1199142-AFB3-4617-A576-F86B3817F147}" srcId="{7708E4E6-4A54-46DF-AE78-C47D63D617BA}" destId="{56A96DBE-EB5A-4657-91D3-1F48ABC29051}" srcOrd="1" destOrd="0" parTransId="{EE375922-CFBE-461F-BEC1-C8CE1DCF5106}" sibTransId="{DCAFF2DB-2D52-44EB-A720-8A1CFE7A8E15}"/>
    <dgm:cxn modelId="{BEBE6C44-2D22-4A2B-AEE6-8DAC5D7D9471}" type="presOf" srcId="{DC072E75-441C-4CE1-88F4-87E7F37B4FBA}" destId="{817F43BC-98FD-4313-8D4F-14D936765F43}" srcOrd="0" destOrd="0" presId="urn:microsoft.com/office/officeart/2005/8/layout/venn3"/>
    <dgm:cxn modelId="{46C35B75-6A27-4ED9-9467-726E9A640BED}" type="presOf" srcId="{7708E4E6-4A54-46DF-AE78-C47D63D617BA}" destId="{3D5AD585-16A6-4D53-9F59-69A25DA9F12E}" srcOrd="0" destOrd="0" presId="urn:microsoft.com/office/officeart/2005/8/layout/venn3"/>
    <dgm:cxn modelId="{841E2457-639E-4D8E-BDCC-4CD21988001C}" srcId="{7708E4E6-4A54-46DF-AE78-C47D63D617BA}" destId="{3B953CAD-71F2-4B21-AB8E-1B67DF7BE3CB}" srcOrd="0" destOrd="0" parTransId="{11CE743C-381A-4921-8D1D-1E7421C562AD}" sibTransId="{1A2E9759-B26B-4455-AE05-F7046134294B}"/>
    <dgm:cxn modelId="{7A7496A2-CA5A-418B-BBC7-6C15A5909C86}" srcId="{7708E4E6-4A54-46DF-AE78-C47D63D617BA}" destId="{322A4FD7-E512-4FF2-9783-E57A0A4802F2}" srcOrd="2" destOrd="0" parTransId="{9EC2EAF9-7A43-460C-8667-2BB89A7A8D10}" sibTransId="{5025577C-50B1-4479-8183-B5FBECBBA2D7}"/>
    <dgm:cxn modelId="{B4A03BA9-BF8E-4FDE-A5E0-7CE0CF63D07B}" type="presOf" srcId="{56A96DBE-EB5A-4657-91D3-1F48ABC29051}" destId="{59D2904B-6B55-485C-80BF-A4238A419664}" srcOrd="0" destOrd="0" presId="urn:microsoft.com/office/officeart/2005/8/layout/venn3"/>
    <dgm:cxn modelId="{9CD155D4-E83F-49F2-9EC7-0317C20EABE9}" type="presOf" srcId="{3B953CAD-71F2-4B21-AB8E-1B67DF7BE3CB}" destId="{7E41E59B-9CBF-4A87-A03B-FBEE437D4EEF}" srcOrd="0" destOrd="0" presId="urn:microsoft.com/office/officeart/2005/8/layout/venn3"/>
    <dgm:cxn modelId="{DD8B43AE-4283-41CA-BD08-F28EB9B84993}" type="presParOf" srcId="{3D5AD585-16A6-4D53-9F59-69A25DA9F12E}" destId="{7E41E59B-9CBF-4A87-A03B-FBEE437D4EEF}" srcOrd="0" destOrd="0" presId="urn:microsoft.com/office/officeart/2005/8/layout/venn3"/>
    <dgm:cxn modelId="{C4D86AA4-BCA7-43FC-B9B7-7CCE89EC2990}" type="presParOf" srcId="{3D5AD585-16A6-4D53-9F59-69A25DA9F12E}" destId="{710C5AB3-68BD-444C-B407-D02114529721}" srcOrd="1" destOrd="0" presId="urn:microsoft.com/office/officeart/2005/8/layout/venn3"/>
    <dgm:cxn modelId="{B4AA8F0E-8475-4C87-8688-C443E04A13EA}" type="presParOf" srcId="{3D5AD585-16A6-4D53-9F59-69A25DA9F12E}" destId="{59D2904B-6B55-485C-80BF-A4238A419664}" srcOrd="2" destOrd="0" presId="urn:microsoft.com/office/officeart/2005/8/layout/venn3"/>
    <dgm:cxn modelId="{A04123F4-1C3D-42C7-85A0-F925E74EA7FF}" type="presParOf" srcId="{3D5AD585-16A6-4D53-9F59-69A25DA9F12E}" destId="{2AFB82CC-C1DF-4B1C-87C7-EFA0F20AF75C}" srcOrd="3" destOrd="0" presId="urn:microsoft.com/office/officeart/2005/8/layout/venn3"/>
    <dgm:cxn modelId="{6969E65C-1B81-489C-A4AA-B7F9F3F76E86}" type="presParOf" srcId="{3D5AD585-16A6-4D53-9F59-69A25DA9F12E}" destId="{74C91220-0E44-4386-AC3D-B7383712A66E}" srcOrd="4" destOrd="0" presId="urn:microsoft.com/office/officeart/2005/8/layout/venn3"/>
    <dgm:cxn modelId="{58F492A6-5202-4750-A8B1-5272BE872557}" type="presParOf" srcId="{3D5AD585-16A6-4D53-9F59-69A25DA9F12E}" destId="{AFA0E038-8D34-4C6D-8CCA-F6DCA196BB02}" srcOrd="5" destOrd="0" presId="urn:microsoft.com/office/officeart/2005/8/layout/venn3"/>
    <dgm:cxn modelId="{64F58C62-E150-48A8-96D2-840DC1DC4F90}" type="presParOf" srcId="{3D5AD585-16A6-4D53-9F59-69A25DA9F12E}" destId="{817F43BC-98FD-4313-8D4F-14D936765F4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E59B-9CBF-4A87-A03B-FBEE437D4EEF}">
      <dsp:nvSpPr>
        <dsp:cNvPr id="0" name=""/>
        <dsp:cNvSpPr/>
      </dsp:nvSpPr>
      <dsp:spPr>
        <a:xfrm>
          <a:off x="0" y="930037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5560" rIns="131485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 err="1"/>
            <a:t>Produc</a:t>
          </a:r>
          <a:r>
            <a:rPr lang="es-AR" sz="2800" kern="1200" dirty="0"/>
            <a:t> -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 err="1"/>
            <a:t>ción</a:t>
          </a:r>
          <a:endParaRPr lang="es-AR" sz="2800" kern="1200" dirty="0"/>
        </a:p>
      </dsp:txBody>
      <dsp:txXfrm>
        <a:off x="349888" y="1279925"/>
        <a:ext cx="1689411" cy="1689411"/>
      </dsp:txXfrm>
    </dsp:sp>
    <dsp:sp modelId="{59D2904B-6B55-485C-80BF-A4238A419664}">
      <dsp:nvSpPr>
        <dsp:cNvPr id="0" name=""/>
        <dsp:cNvSpPr/>
      </dsp:nvSpPr>
      <dsp:spPr>
        <a:xfrm>
          <a:off x="1913731" y="930037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5560" rIns="131485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/>
            <a:t>Finanzas</a:t>
          </a:r>
        </a:p>
      </dsp:txBody>
      <dsp:txXfrm>
        <a:off x="2263619" y="1279925"/>
        <a:ext cx="1689411" cy="1689411"/>
      </dsp:txXfrm>
    </dsp:sp>
    <dsp:sp modelId="{74C91220-0E44-4386-AC3D-B7383712A66E}">
      <dsp:nvSpPr>
        <dsp:cNvPr id="0" name=""/>
        <dsp:cNvSpPr/>
      </dsp:nvSpPr>
      <dsp:spPr>
        <a:xfrm>
          <a:off x="3825081" y="930037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5560" rIns="131485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/>
            <a:t>Mejora continua</a:t>
          </a:r>
        </a:p>
      </dsp:txBody>
      <dsp:txXfrm>
        <a:off x="4174969" y="1279925"/>
        <a:ext cx="1689411" cy="1689411"/>
      </dsp:txXfrm>
    </dsp:sp>
    <dsp:sp modelId="{817F43BC-98FD-4313-8D4F-14D936765F43}">
      <dsp:nvSpPr>
        <dsp:cNvPr id="0" name=""/>
        <dsp:cNvSpPr/>
      </dsp:nvSpPr>
      <dsp:spPr>
        <a:xfrm>
          <a:off x="5708296" y="979016"/>
          <a:ext cx="2389187" cy="2389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5560" rIns="131485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/>
            <a:t>Planificación de la </a:t>
          </a:r>
          <a:r>
            <a:rPr lang="es-AR" sz="2800" kern="1200" dirty="0" err="1"/>
            <a:t>produc</a:t>
          </a:r>
          <a:r>
            <a:rPr lang="es-AR" sz="2800" kern="1200" dirty="0"/>
            <a:t>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 err="1"/>
            <a:t>ción</a:t>
          </a:r>
          <a:endParaRPr lang="es-AR" sz="2800" kern="1200" dirty="0"/>
        </a:p>
      </dsp:txBody>
      <dsp:txXfrm>
        <a:off x="6058184" y="1328904"/>
        <a:ext cx="1689411" cy="168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E3C38-BD2F-3C9B-E43C-F8E352F6C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4800" dirty="0"/>
              <a:t>¿Qué hace un ingeniero industrial en una empresa?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EE438-37CB-80AB-022B-8AAB0D7D9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Introducción a la Ingeniería Industrial</a:t>
            </a:r>
          </a:p>
        </p:txBody>
      </p:sp>
    </p:spTree>
    <p:extLst>
      <p:ext uri="{BB962C8B-B14F-4D97-AF65-F5344CB8AC3E}">
        <p14:creationId xmlns:p14="http://schemas.microsoft.com/office/powerpoint/2010/main" val="339759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7CB1AE-FD48-1946-411B-C09C6DC8ECE0}"/>
              </a:ext>
            </a:extLst>
          </p:cNvPr>
          <p:cNvSpPr txBox="1"/>
          <p:nvPr/>
        </p:nvSpPr>
        <p:spPr>
          <a:xfrm>
            <a:off x="1937822" y="452905"/>
            <a:ext cx="8612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¿Qué hace un ingeniero industrial en una empresa?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60114C-8D07-20EF-FA85-06E0E436873B}"/>
              </a:ext>
            </a:extLst>
          </p:cNvPr>
          <p:cNvSpPr txBox="1"/>
          <p:nvPr/>
        </p:nvSpPr>
        <p:spPr>
          <a:xfrm>
            <a:off x="1487654" y="1118197"/>
            <a:ext cx="9189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/>
              <a:t>Un ingeniero industrial se encarga de diferentes tareas dentro de una compañía</a:t>
            </a:r>
            <a:r>
              <a:rPr lang="es-AR" sz="2000" dirty="0"/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AF3179-37E0-2A45-A21E-C4B3D4F5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284" y="1655709"/>
            <a:ext cx="6119447" cy="2263571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6E67818-E6BF-3E65-BE79-AD2F2C8E8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948680"/>
              </p:ext>
            </p:extLst>
          </p:nvPr>
        </p:nvGraphicFramePr>
        <p:xfrm>
          <a:off x="2032000" y="3077659"/>
          <a:ext cx="8128000" cy="424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079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6F6200-4417-BEA8-6835-C9AAA0C87AAC}"/>
              </a:ext>
            </a:extLst>
          </p:cNvPr>
          <p:cNvSpPr txBox="1"/>
          <p:nvPr/>
        </p:nvSpPr>
        <p:spPr>
          <a:xfrm>
            <a:off x="2349305" y="199296"/>
            <a:ext cx="533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Producción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8A22C2-47F6-EC87-DF0E-8EF7B93AB1E8}"/>
              </a:ext>
            </a:extLst>
          </p:cNvPr>
          <p:cNvSpPr txBox="1"/>
          <p:nvPr/>
        </p:nvSpPr>
        <p:spPr>
          <a:xfrm>
            <a:off x="1634783" y="845627"/>
            <a:ext cx="89224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800" dirty="0"/>
              <a:t>El ingeniero industrial tiene como meta clara el obtener un producto final confiable y de mejorar el servicio si hace falta.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E41097-E5EF-FB4A-D4CB-306300A4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58" y="2408186"/>
            <a:ext cx="6355300" cy="42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5ED869-4CB5-CFDB-CACC-D1383BB28763}"/>
              </a:ext>
            </a:extLst>
          </p:cNvPr>
          <p:cNvSpPr txBox="1"/>
          <p:nvPr/>
        </p:nvSpPr>
        <p:spPr>
          <a:xfrm>
            <a:off x="2489982" y="255959"/>
            <a:ext cx="403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Finanzas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E3FFC5-DBBF-8EED-8511-0B745EFDBF96}"/>
              </a:ext>
            </a:extLst>
          </p:cNvPr>
          <p:cNvSpPr txBox="1"/>
          <p:nvPr/>
        </p:nvSpPr>
        <p:spPr>
          <a:xfrm>
            <a:off x="1003495" y="1062001"/>
            <a:ext cx="104663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El ingeniero industrial tiene la capacidad de detectar dónde ocurre una falla en una línea de producción, lo que le permite a la empresa reducir costos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54412D-5559-DD8B-CDD9-AD46A8CD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455" y="2169997"/>
            <a:ext cx="7354670" cy="42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018569-6B6C-F142-0FD7-AED184E4977A}"/>
              </a:ext>
            </a:extLst>
          </p:cNvPr>
          <p:cNvSpPr txBox="1"/>
          <p:nvPr/>
        </p:nvSpPr>
        <p:spPr>
          <a:xfrm>
            <a:off x="2011680" y="351692"/>
            <a:ext cx="479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Mejora continua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3AFBA1-30F7-A2BB-33C6-25573F0F8B27}"/>
              </a:ext>
            </a:extLst>
          </p:cNvPr>
          <p:cNvSpPr txBox="1"/>
          <p:nvPr/>
        </p:nvSpPr>
        <p:spPr>
          <a:xfrm>
            <a:off x="1459522" y="1130162"/>
            <a:ext cx="101181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Para la mejora continua de los sistemas de producción es vital el establecimiento de un departamento de control de calidad, que puede estar a  cargo de un ingeniero industrial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C79CCB-BCCA-7A00-14DF-4DB852BC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01" y="2647296"/>
            <a:ext cx="6624124" cy="38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1CC01D-64E0-2023-C19B-0FEF6B25559B}"/>
              </a:ext>
            </a:extLst>
          </p:cNvPr>
          <p:cNvSpPr txBox="1"/>
          <p:nvPr/>
        </p:nvSpPr>
        <p:spPr>
          <a:xfrm>
            <a:off x="1294228" y="30286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Planificación de la producción de un producto o servicio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3C5D5D-D02C-5942-E60D-4E9960A3E957}"/>
              </a:ext>
            </a:extLst>
          </p:cNvPr>
          <p:cNvSpPr txBox="1"/>
          <p:nvPr/>
        </p:nvSpPr>
        <p:spPr>
          <a:xfrm>
            <a:off x="1310641" y="1484018"/>
            <a:ext cx="107899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400" dirty="0"/>
              <a:t>Si la meta de una empresa es la fabricación de un determinado número de artículos por día, detrás de ello hay una serie de parámetros activos, como, por ejemplo: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Cantidad de trabajadores.</a:t>
            </a:r>
          </a:p>
          <a:p>
            <a:pPr algn="just"/>
            <a:r>
              <a:rPr lang="es-AR" sz="2400" dirty="0"/>
              <a:t>Costos de producción.</a:t>
            </a:r>
          </a:p>
          <a:p>
            <a:pPr algn="just"/>
            <a:r>
              <a:rPr lang="es-AR" sz="2400" dirty="0"/>
              <a:t>Capacidad de la planta.</a:t>
            </a:r>
          </a:p>
          <a:p>
            <a:pPr algn="just"/>
            <a:r>
              <a:rPr lang="es-AR" sz="2400" dirty="0"/>
              <a:t>Paradas de máquinas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C4BA9A-5462-688F-16E4-86EFA571707E}"/>
              </a:ext>
            </a:extLst>
          </p:cNvPr>
          <p:cNvSpPr txBox="1"/>
          <p:nvPr/>
        </p:nvSpPr>
        <p:spPr>
          <a:xfrm>
            <a:off x="1310641" y="5663028"/>
            <a:ext cx="10789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Llevar a cabo el  estudio de esos parámetros para el correcto funcionamiento de los mismos, es responsabilidad de los ingenieros industriales.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E77AA1-933A-D4A5-9816-BA0DFF84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59269"/>
            <a:ext cx="4713923" cy="31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0648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229</TotalTime>
  <Words>213</Words>
  <Application>Microsoft Office PowerPoint</Application>
  <PresentationFormat>Panorámica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Franklin Gothic Book</vt:lpstr>
      <vt:lpstr>Recorte</vt:lpstr>
      <vt:lpstr>¿Qué hace un ingeniero industrial en una empresa?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 un ingeniero industrial en una empresa?</dc:title>
  <dc:creator>LENOVO</dc:creator>
  <cp:lastModifiedBy>LENOVO</cp:lastModifiedBy>
  <cp:revision>1</cp:revision>
  <dcterms:created xsi:type="dcterms:W3CDTF">2023-04-11T01:43:17Z</dcterms:created>
  <dcterms:modified xsi:type="dcterms:W3CDTF">2024-05-06T01:48:57Z</dcterms:modified>
</cp:coreProperties>
</file>