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4652D-DAFC-4AA9-81A8-551495D52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BD6161-7080-4E19-AAA6-673F4A77F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106847-B747-48DE-84B4-16089382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FF7417-1AD4-4235-B763-AF06DAC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C05C1-AC3E-4EC1-A1AB-6F7CDF3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022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8629B-68F1-4CD0-AC56-944B1F4E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47FBBB-2D30-4F89-A67E-859E4F771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223E5-1225-4098-A174-B2832B65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4C80E-3345-431A-A3E8-71AFCBED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F0C94-4288-46B5-B820-4259813F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3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3A0C2D-DA40-4DA4-8EC5-DB86CE4BD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34FA5-BC8D-426B-95B9-FC1AE3772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0F5B5-A9BB-49B7-BC05-83C8B0CD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9DDD8-1BE4-4FDA-8587-A9369BB6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D5916-BD61-435A-A047-524BB32D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37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56734-C074-4417-83D3-62590859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FA73B-FC16-4B48-B147-894EAE1FB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1AE226-C9D3-4BB3-B943-8E38CD35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94D41-D2A8-441B-BA3F-59162F2C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6ABC6-BF55-43D3-BCB9-8835743F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238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AFFAF-DA2D-41E2-933F-D168B4AB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798F07-3C5C-4331-BFC1-B2FFBF8B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3ECD90-2B30-4A9D-8652-D3B0C3CD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2B8EE-4334-4E5C-B8DB-7F2B1797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D4487-2C32-4942-845E-D68B2A62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5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513B0-E885-42EB-B1C2-3F98116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C0D03-4458-4F71-949D-F72603019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72035D-647E-4736-8301-6F53FE5FE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E911E5-B144-4727-B081-D94FB2CB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5832D3-0431-415E-8552-CBD57F2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4A251-A6CF-465E-BFF5-05D76A56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2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F83A4-057D-4979-995D-41BE000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5C73DC-71C8-4420-9458-4448E454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6CE94-E8D4-425A-B50E-3D0F1C8C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5C5F10-75C5-4F54-8CD0-94B98DC2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0ADF35-A00A-46BF-9683-A4911EB2F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9E7A6B-B5DE-41E4-BF99-6177D029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0590FE-020C-4F79-94B4-2BD6F8F0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3934AC-0F38-4262-8CA4-AD8277E7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6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F0D4-6ED5-4E13-B245-7EEE77BF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E0211E-9E1A-4C4F-9F0E-FE6A4C5E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F75DA2-96E7-4E32-A6CE-B1EC3891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A9BC0B-C5BD-4E1D-8255-95FE86E9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384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C6CD72-0049-4223-B2B8-00B67D88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1CAB22-A689-411A-AD18-5C4052D2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0A1349-B2A8-4CC7-BD48-8283626B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247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D36E5-4080-4CFF-AB35-6EFCC449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F636C-EFF4-4B06-9CD9-B64A9316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7671B5-7FC9-4A81-BF0D-19402B4EA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71DD5D-1A8F-494B-89D2-617419D4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8FD638-8FD1-47F2-A162-94A79E8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7AC046-4DC7-4E23-9788-836627B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72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9563E-D4D7-4DDE-91C6-4A486341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4F9BA5-D6FC-4099-92B9-BC6AD8C38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A1A27-2D04-4A98-A4DD-AAA63FFA5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5AAC46-4580-4610-A711-873C13A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0A845F-FBE9-442F-A17C-48D54020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C06EB-07D2-4EE2-9C95-66FA9B24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527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29FAF7-3D54-4CC3-AA38-DEC720C7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1F2EBB-F46C-42F0-ADFF-8FCBACDCA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3FDA8-8423-40AE-BE3F-FF8565265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F31F-8A1F-414F-8F23-D1F80023F787}" type="datetimeFigureOut">
              <a:rPr lang="es-AR" smtClean="0"/>
              <a:t>1/4/2024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71E5E5-8CDC-4CC5-B6A8-36C167829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0D48D-0B48-45E4-8AB3-F1D41174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C9C6-0CC6-450A-AAB5-16C26A6C934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5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racielita.bri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1565F-95FA-4518-8703-99762EA0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s-AR" sz="4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English I </a:t>
            </a:r>
            <a:r>
              <a:rPr lang="es-AR" sz="4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lang="es-A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53C119-E4DB-415E-8EDA-B2F8E7341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314" y="4083784"/>
            <a:ext cx="7793501" cy="1655762"/>
          </a:xfrm>
        </p:spPr>
        <p:txBody>
          <a:bodyPr>
            <a:normAutofit lnSpcReduction="10000"/>
          </a:bodyPr>
          <a:lstStyle/>
          <a:p>
            <a:pPr lvl="6" algn="l"/>
            <a:r>
              <a:rPr lang="es-AR" sz="2800" b="1" dirty="0">
                <a:solidFill>
                  <a:schemeClr val="accent1">
                    <a:lumMod val="75000"/>
                  </a:schemeClr>
                </a:solidFill>
              </a:rPr>
              <a:t>Docentes: </a:t>
            </a:r>
          </a:p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es-AR" sz="2600" b="1" dirty="0">
                <a:solidFill>
                  <a:schemeClr val="accent1">
                    <a:lumMod val="75000"/>
                  </a:schemeClr>
                </a:solidFill>
              </a:rPr>
              <a:t>Prof. Graciela Brizuela</a:t>
            </a:r>
          </a:p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es-AR" sz="2600" b="1" dirty="0">
                <a:solidFill>
                  <a:schemeClr val="accent1">
                    <a:lumMod val="75000"/>
                  </a:schemeClr>
                </a:solidFill>
              </a:rPr>
              <a:t>Prof. Vanesa González</a:t>
            </a:r>
          </a:p>
          <a:p>
            <a:pPr marL="4000500" lvl="8" indent="-342900" algn="l">
              <a:buFont typeface="Arial" panose="020B0604020202020204" pitchFamily="34" charset="0"/>
              <a:buChar char="•"/>
            </a:pPr>
            <a:r>
              <a:rPr lang="es-AR" sz="2600" b="1" dirty="0">
                <a:solidFill>
                  <a:schemeClr val="accent1">
                    <a:lumMod val="75000"/>
                  </a:schemeClr>
                </a:solidFill>
              </a:rPr>
              <a:t>Prof. Virginia Valenzuela</a:t>
            </a:r>
          </a:p>
          <a:p>
            <a:pPr algn="r"/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49AF-3CB2-483F-8390-66191BA9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me inscribo en la materia?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E1EA6-1BE4-4B84-A4D3-8D70F321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Primero se tienen que inscribir en el SIU, es decir, se tienen que inscribir en LA CARRERA y  asegurarse que están inscriptos en el SIU. Esto es de suma importancia porque de lo contrario no se podrán registrar sus notas al final del cursado, o luego de un examen.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vez inscriptos en el SIU, tienen que matricularse en el aula virtual. No necesitan contraseña. Cada alumno puede </a:t>
            </a:r>
            <a:r>
              <a:rPr lang="es-AR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auto-matricularse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solo se requiere que lo hagan con sus nombres y apellidos completos, tal como figuran en el DNI y el SIU.</a:t>
            </a:r>
          </a:p>
        </p:txBody>
      </p:sp>
    </p:spTree>
    <p:extLst>
      <p:ext uri="{BB962C8B-B14F-4D97-AF65-F5344CB8AC3E}">
        <p14:creationId xmlns:p14="http://schemas.microsoft.com/office/powerpoint/2010/main" val="415836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DFAE9-5633-48FF-9BCA-8A6B794F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modalidad de cursado?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ADF59-2D31-425B-A86C-0A65B8F4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353"/>
            <a:ext cx="10515600" cy="4518212"/>
          </a:xfrm>
        </p:spPr>
        <p:txBody>
          <a:bodyPr>
            <a:normAutofit lnSpcReduction="10000"/>
          </a:bodyPr>
          <a:lstStyle/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modalidad de cursado será </a:t>
            </a:r>
            <a:r>
              <a:rPr lang="es-AR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MIXTA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esto es, 1 clase VIRTUAL y una clase PRESENCIAL. TODAS LAS EVALUACIONES SERÁN PRESENCIALES</a:t>
            </a:r>
          </a:p>
          <a:p>
            <a:pPr marL="0" indent="0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clases tendrán lugar los </a:t>
            </a:r>
            <a:r>
              <a:rPr lang="es-AR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martes de 09.30 a 12.00 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AR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presencial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y los </a:t>
            </a:r>
            <a:r>
              <a:rPr lang="es-AR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jueves de 14.00 a 16.30 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AR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clase presencial se dicta en el aula 28 y es de asistencia obligatoria.</a:t>
            </a:r>
          </a:p>
          <a:p>
            <a:pPr marL="0" indent="0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Enlace a la sala de Zoom: https://bit.ly/ZOOMFI-01</a:t>
            </a:r>
          </a:p>
          <a:p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6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96D1D-85C3-4AFD-B3D5-7FBF4B5E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-13447"/>
            <a:ext cx="9931400" cy="865188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hay en el aula virtual?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AFC698-3365-47A3-BA4E-E0363549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5" y="1702191"/>
            <a:ext cx="11177834" cy="3341522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EA18095-6BC8-4EB3-AB64-D8F254B9F475}"/>
              </a:ext>
            </a:extLst>
          </p:cNvPr>
          <p:cNvCxnSpPr/>
          <p:nvPr/>
        </p:nvCxnSpPr>
        <p:spPr>
          <a:xfrm>
            <a:off x="8122024" y="3429000"/>
            <a:ext cx="847164" cy="52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443140D-6966-44EE-BA96-2D86751F80BF}"/>
              </a:ext>
            </a:extLst>
          </p:cNvPr>
          <p:cNvSpPr txBox="1"/>
          <p:nvPr/>
        </p:nvSpPr>
        <p:spPr>
          <a:xfrm flipH="1">
            <a:off x="6527201" y="3229552"/>
            <a:ext cx="159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Calendario con eventos próximos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F3C086E-57E9-4165-90CA-63AD0B92294D}"/>
              </a:ext>
            </a:extLst>
          </p:cNvPr>
          <p:cNvCxnSpPr/>
          <p:nvPr/>
        </p:nvCxnSpPr>
        <p:spPr>
          <a:xfrm>
            <a:off x="2568388" y="4244754"/>
            <a:ext cx="898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760C9D-4D49-477F-BEDD-6D9DD2C8BBD7}"/>
              </a:ext>
            </a:extLst>
          </p:cNvPr>
          <p:cNvSpPr txBox="1"/>
          <p:nvPr/>
        </p:nvSpPr>
        <p:spPr>
          <a:xfrm>
            <a:off x="3574676" y="3953435"/>
            <a:ext cx="191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Información importante </a:t>
            </a:r>
          </a:p>
        </p:txBody>
      </p:sp>
    </p:spTree>
    <p:extLst>
      <p:ext uri="{BB962C8B-B14F-4D97-AF65-F5344CB8AC3E}">
        <p14:creationId xmlns:p14="http://schemas.microsoft.com/office/powerpoint/2010/main" val="394330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DE363-CD0B-4190-86B6-DDF4D492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más hay en el aula virtual?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30CB8E-7F43-4C72-A161-24F37EDF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6" y="1471340"/>
            <a:ext cx="11074110" cy="3857168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2A03DB-50FE-4EBA-A4A7-E36A447FFB21}"/>
              </a:ext>
            </a:extLst>
          </p:cNvPr>
          <p:cNvCxnSpPr/>
          <p:nvPr/>
        </p:nvCxnSpPr>
        <p:spPr>
          <a:xfrm>
            <a:off x="3039035" y="2272553"/>
            <a:ext cx="0" cy="2810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7B94AAC-3A16-4EF2-B5C2-AAECF64AFEA5}"/>
              </a:ext>
            </a:extLst>
          </p:cNvPr>
          <p:cNvCxnSpPr/>
          <p:nvPr/>
        </p:nvCxnSpPr>
        <p:spPr>
          <a:xfrm>
            <a:off x="3039035" y="3536576"/>
            <a:ext cx="1210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224B4E2-4009-4DDB-B615-0E8356CE775A}"/>
              </a:ext>
            </a:extLst>
          </p:cNvPr>
          <p:cNvSpPr txBox="1"/>
          <p:nvPr/>
        </p:nvSpPr>
        <p:spPr>
          <a:xfrm>
            <a:off x="4394222" y="3077605"/>
            <a:ext cx="350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Material de estudio y práctica.</a:t>
            </a:r>
          </a:p>
          <a:p>
            <a:r>
              <a:rPr lang="es-AR" dirty="0"/>
              <a:t>No son </a:t>
            </a:r>
            <a:r>
              <a:rPr lang="es-AR" dirty="0" err="1"/>
              <a:t>TPs</a:t>
            </a:r>
            <a:r>
              <a:rPr lang="es-AR" dirty="0"/>
              <a:t> ni deben ser enviados o presentados. Deben ser estudiados y practicados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B3EE8E7-9077-48E4-A837-BE4C3A004752}"/>
              </a:ext>
            </a:extLst>
          </p:cNvPr>
          <p:cNvCxnSpPr/>
          <p:nvPr/>
        </p:nvCxnSpPr>
        <p:spPr>
          <a:xfrm flipH="1" flipV="1">
            <a:off x="7611035" y="2420471"/>
            <a:ext cx="130436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F6CE59-E683-4320-83E8-941F63E382C9}"/>
              </a:ext>
            </a:extLst>
          </p:cNvPr>
          <p:cNvSpPr txBox="1"/>
          <p:nvPr/>
        </p:nvSpPr>
        <p:spPr>
          <a:xfrm>
            <a:off x="4976860" y="2027031"/>
            <a:ext cx="2540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Mesa de ayuda con muchos recursos para estudiantes.</a:t>
            </a:r>
          </a:p>
        </p:txBody>
      </p:sp>
    </p:spTree>
    <p:extLst>
      <p:ext uri="{BB962C8B-B14F-4D97-AF65-F5344CB8AC3E}">
        <p14:creationId xmlns:p14="http://schemas.microsoft.com/office/powerpoint/2010/main" val="53339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5B860-FB19-433A-9683-0D2F5035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¿Con qué frecuencia tengo que visitar el aula virtual?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69FBF-670A-49E4-B7F4-6107D3B30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A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aula virtual está todo el material de estudio y toda información que consideremos importante transmitir.</a:t>
            </a:r>
          </a:p>
          <a:p>
            <a:pPr>
              <a:lnSpc>
                <a:spcPct val="150000"/>
              </a:lnSpc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Tienen que visitar el aula un mínimo de 3 veces por semana: los días de clase (martes y jueves) y un día más, hacia el fin de semana, o antes de una clase, para verificar si se ha publicado alguna noticia importante.</a:t>
            </a:r>
          </a:p>
          <a:p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8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AF95C-B5A1-4591-A1FB-CC031CEC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393895"/>
            <a:ext cx="10523806" cy="1283346"/>
          </a:xfrm>
        </p:spPr>
        <p:txBody>
          <a:bodyPr>
            <a:normAutofit fontScale="90000"/>
          </a:bodyPr>
          <a:lstStyle/>
          <a:p>
            <a:b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me comunico con la profe?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D5EC74-CEDD-440E-B75C-C1116EF15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731"/>
            <a:ext cx="10515600" cy="4844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Puedo hacerlo por varios canales:</a:t>
            </a:r>
          </a:p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través del aula virtual:</a:t>
            </a:r>
          </a:p>
          <a:p>
            <a:pPr marL="0" indent="0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correo electrónico: 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gracielita.bri@gmail.com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cualquiera de los casos lo primero que deben escribir es su </a:t>
            </a:r>
            <a:r>
              <a:rPr lang="es-AR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nombre y apellidos completos, materia y carrera</a:t>
            </a:r>
            <a:r>
              <a:rPr lang="es-A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luego la consulta, pregunta o mensaje que quieren enviar.</a:t>
            </a:r>
          </a:p>
          <a:p>
            <a:r>
              <a:rPr lang="es-AR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recomienda usar mensajería interna</a:t>
            </a:r>
            <a:r>
              <a:rPr lang="es-A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porque estos mensajes se pierden sin llegar a ser leídos por los docentes. Usen el mail o los foros.</a:t>
            </a:r>
          </a:p>
          <a:p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2649AD-EA16-40F9-9DDC-1BCE2D969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08" t="13239" r="6807" b="59264"/>
          <a:stretch/>
        </p:blipFill>
        <p:spPr>
          <a:xfrm>
            <a:off x="5043394" y="2254732"/>
            <a:ext cx="2904932" cy="1430887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3C22BEB-8C27-4DEF-87B8-E431602AFC35}"/>
              </a:ext>
            </a:extLst>
          </p:cNvPr>
          <p:cNvCxnSpPr>
            <a:cxnSpLocks/>
          </p:cNvCxnSpPr>
          <p:nvPr/>
        </p:nvCxnSpPr>
        <p:spPr>
          <a:xfrm flipV="1">
            <a:off x="5791200" y="2822886"/>
            <a:ext cx="139700" cy="444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A9567AC-EC47-4366-9D9D-6D5A6B1937FF}"/>
              </a:ext>
            </a:extLst>
          </p:cNvPr>
          <p:cNvCxnSpPr>
            <a:cxnSpLocks/>
          </p:cNvCxnSpPr>
          <p:nvPr/>
        </p:nvCxnSpPr>
        <p:spPr>
          <a:xfrm flipH="1" flipV="1">
            <a:off x="5696146" y="2807814"/>
            <a:ext cx="95054" cy="444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5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B46C6-23FB-4999-ADA1-C5917EE7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se aprueba la materia?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6D92E-09D3-4C38-8FE6-3853D1B8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PROMOCIÓN: 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de asistencia a y participación en las clases </a:t>
            </a:r>
            <a:r>
              <a:rPr lang="es-MX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presenciales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s-MX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 3 trabajos prácticos escritos (1 recuperatorio) con 60% o más. </a:t>
            </a:r>
          </a:p>
          <a:p>
            <a:pPr marL="0" indent="0">
              <a:buNone/>
            </a:pPr>
            <a:endParaRPr lang="es-MX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 la evaluación integradora (o su recuperatorio) con una calificación no inferior al 70%.</a:t>
            </a:r>
          </a:p>
        </p:txBody>
      </p:sp>
    </p:spTree>
    <p:extLst>
      <p:ext uri="{BB962C8B-B14F-4D97-AF65-F5344CB8AC3E}">
        <p14:creationId xmlns:p14="http://schemas.microsoft.com/office/powerpoint/2010/main" val="209618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6E3B6-D854-4591-BE3F-4F3F050E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no promocione, ¿cómo apruebo la materia?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BEBE7-319B-4ED1-990C-CAFA5276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REGULARIDAD </a:t>
            </a: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de asistencia a y participación en las clases virtuales.</a:t>
            </a:r>
          </a:p>
          <a:p>
            <a:pPr marL="0" indent="0">
              <a:buNone/>
            </a:pPr>
            <a:endParaRPr lang="es-MX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 2 de los 3 trabajos prácticos con 60% o más.</a:t>
            </a:r>
          </a:p>
          <a:p>
            <a:pPr marL="0" indent="0">
              <a:buNone/>
            </a:pPr>
            <a:endParaRPr lang="es-MX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 la evaluación integradora (o su recuperatorio) con una calificación no inferior al 60%.</a:t>
            </a:r>
          </a:p>
          <a:p>
            <a:pPr marL="0" indent="0">
              <a:buNone/>
            </a:pPr>
            <a:endParaRPr lang="es-MX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 un final escrito con 60% o más.</a:t>
            </a:r>
            <a:endParaRPr lang="es-A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1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555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Welcome to our English I course!</vt:lpstr>
      <vt:lpstr> ¿Cómo me inscribo en la materia?</vt:lpstr>
      <vt:lpstr> ¿Cuál es la modalidad de cursado?</vt:lpstr>
      <vt:lpstr>¿Qué hay en el aula virtual? </vt:lpstr>
      <vt:lpstr>¿Qué más hay en el aula virtual?</vt:lpstr>
      <vt:lpstr>  ¿Con qué frecuencia tengo que visitar el aula virtual?</vt:lpstr>
      <vt:lpstr> ¿Cómo me comunico con la profe?</vt:lpstr>
      <vt:lpstr>¿Cómo se aprueba la materia?</vt:lpstr>
      <vt:lpstr>Si no promocione, ¿cómo apruebo la materia?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</dc:creator>
  <cp:lastModifiedBy>Graciela</cp:lastModifiedBy>
  <cp:revision>7</cp:revision>
  <dcterms:created xsi:type="dcterms:W3CDTF">2024-03-26T16:18:33Z</dcterms:created>
  <dcterms:modified xsi:type="dcterms:W3CDTF">2024-04-01T14:18:30Z</dcterms:modified>
</cp:coreProperties>
</file>