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1" r:id="rId6"/>
    <p:sldId id="260" r:id="rId7"/>
    <p:sldId id="263" r:id="rId8"/>
    <p:sldId id="264" r:id="rId9"/>
    <p:sldId id="1717" r:id="rId10"/>
    <p:sldId id="1723" r:id="rId11"/>
    <p:sldId id="1768" r:id="rId12"/>
    <p:sldId id="1767" r:id="rId13"/>
    <p:sldId id="1728" r:id="rId14"/>
    <p:sldId id="1729" r:id="rId15"/>
    <p:sldId id="1730" r:id="rId16"/>
    <p:sldId id="1770" r:id="rId17"/>
    <p:sldId id="1731" r:id="rId18"/>
    <p:sldId id="1732" r:id="rId19"/>
    <p:sldId id="1733" r:id="rId20"/>
    <p:sldId id="1735" r:id="rId21"/>
    <p:sldId id="1736" r:id="rId22"/>
    <p:sldId id="1734" r:id="rId23"/>
    <p:sldId id="1771" r:id="rId24"/>
    <p:sldId id="1772" r:id="rId25"/>
    <p:sldId id="1738" r:id="rId26"/>
    <p:sldId id="1739" r:id="rId27"/>
    <p:sldId id="1740" r:id="rId28"/>
    <p:sldId id="1741" r:id="rId29"/>
    <p:sldId id="1773" r:id="rId30"/>
    <p:sldId id="1742" r:id="rId31"/>
    <p:sldId id="1760" r:id="rId32"/>
    <p:sldId id="1761" r:id="rId33"/>
    <p:sldId id="1762" r:id="rId34"/>
    <p:sldId id="1794" r:id="rId35"/>
    <p:sldId id="1763" r:id="rId36"/>
    <p:sldId id="1766" r:id="rId37"/>
    <p:sldId id="1776" r:id="rId38"/>
    <p:sldId id="1777" r:id="rId39"/>
    <p:sldId id="1778" r:id="rId40"/>
    <p:sldId id="1769" r:id="rId41"/>
    <p:sldId id="1779" r:id="rId42"/>
    <p:sldId id="1780" r:id="rId43"/>
    <p:sldId id="1781" r:id="rId44"/>
    <p:sldId id="1782" r:id="rId45"/>
    <p:sldId id="1783" r:id="rId46"/>
    <p:sldId id="1784" r:id="rId47"/>
    <p:sldId id="1785" r:id="rId48"/>
    <p:sldId id="1775" r:id="rId49"/>
    <p:sldId id="1786" r:id="rId50"/>
    <p:sldId id="1787" r:id="rId51"/>
    <p:sldId id="1788" r:id="rId52"/>
    <p:sldId id="1789" r:id="rId53"/>
    <p:sldId id="262" r:id="rId54"/>
    <p:sldId id="179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FEAA47-F738-43CA-B641-874AE77A3EDB}" v="174" dt="2023-08-17T22:24:37.529"/>
    <p1510:client id="{88353BF0-838F-429F-87BE-4CEC3AB49ABD}" v="1" dt="2023-08-28T21:22:02.512"/>
    <p1510:client id="{E730132D-BF8A-45D0-8E5E-5670D0A036BB}" v="53" dt="2023-04-04T23:56:23.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a Valdiviezo" userId="4bf4ee71fc05c90f" providerId="LiveId" clId="{E730132D-BF8A-45D0-8E5E-5670D0A036BB}"/>
    <pc:docChg chg="custSel addSld delSld modSld sldOrd">
      <pc:chgData name="Fabiana Valdiviezo" userId="4bf4ee71fc05c90f" providerId="LiveId" clId="{E730132D-BF8A-45D0-8E5E-5670D0A036BB}" dt="2023-04-04T23:57:41.011" v="331" actId="1076"/>
      <pc:docMkLst>
        <pc:docMk/>
      </pc:docMkLst>
      <pc:sldChg chg="modSp mod ord">
        <pc:chgData name="Fabiana Valdiviezo" userId="4bf4ee71fc05c90f" providerId="LiveId" clId="{E730132D-BF8A-45D0-8E5E-5670D0A036BB}" dt="2023-04-04T23:56:32.286" v="319"/>
        <pc:sldMkLst>
          <pc:docMk/>
          <pc:sldMk cId="267140986" sldId="262"/>
        </pc:sldMkLst>
        <pc:spChg chg="mod">
          <ac:chgData name="Fabiana Valdiviezo" userId="4bf4ee71fc05c90f" providerId="LiveId" clId="{E730132D-BF8A-45D0-8E5E-5670D0A036BB}" dt="2023-04-04T23:56:13.888" v="314" actId="20577"/>
          <ac:spMkLst>
            <pc:docMk/>
            <pc:sldMk cId="267140986" sldId="262"/>
            <ac:spMk id="2" creationId="{A601CEE3-1B56-353B-5FFC-B6BB6FC39568}"/>
          </ac:spMkLst>
        </pc:spChg>
        <pc:spChg chg="mod">
          <ac:chgData name="Fabiana Valdiviezo" userId="4bf4ee71fc05c90f" providerId="LiveId" clId="{E730132D-BF8A-45D0-8E5E-5670D0A036BB}" dt="2023-04-04T23:56:23.774" v="317" actId="27636"/>
          <ac:spMkLst>
            <pc:docMk/>
            <pc:sldMk cId="267140986" sldId="262"/>
            <ac:spMk id="3" creationId="{C3077F7A-D77F-D605-2AAB-5AC85F7E9F3B}"/>
          </ac:spMkLst>
        </pc:spChg>
      </pc:sldChg>
      <pc:sldChg chg="modSp mod">
        <pc:chgData name="Fabiana Valdiviezo" userId="4bf4ee71fc05c90f" providerId="LiveId" clId="{E730132D-BF8A-45D0-8E5E-5670D0A036BB}" dt="2023-04-04T22:41:33.193" v="5" actId="1076"/>
        <pc:sldMkLst>
          <pc:docMk/>
          <pc:sldMk cId="0" sldId="1734"/>
        </pc:sldMkLst>
        <pc:spChg chg="mod">
          <ac:chgData name="Fabiana Valdiviezo" userId="4bf4ee71fc05c90f" providerId="LiveId" clId="{E730132D-BF8A-45D0-8E5E-5670D0A036BB}" dt="2023-04-04T22:41:24.564" v="2" actId="20577"/>
          <ac:spMkLst>
            <pc:docMk/>
            <pc:sldMk cId="0" sldId="1734"/>
            <ac:spMk id="3" creationId="{00000000-0000-0000-0000-000000000000}"/>
          </ac:spMkLst>
        </pc:spChg>
        <pc:picChg chg="mod">
          <ac:chgData name="Fabiana Valdiviezo" userId="4bf4ee71fc05c90f" providerId="LiveId" clId="{E730132D-BF8A-45D0-8E5E-5670D0A036BB}" dt="2023-04-04T22:41:33.193" v="5" actId="1076"/>
          <ac:picMkLst>
            <pc:docMk/>
            <pc:sldMk cId="0" sldId="1734"/>
            <ac:picMk id="5" creationId="{02435C31-9355-5187-F5EF-446E2CD9083D}"/>
          </ac:picMkLst>
        </pc:picChg>
        <pc:picChg chg="mod">
          <ac:chgData name="Fabiana Valdiviezo" userId="4bf4ee71fc05c90f" providerId="LiveId" clId="{E730132D-BF8A-45D0-8E5E-5670D0A036BB}" dt="2023-04-04T22:41:31.425" v="4" actId="1076"/>
          <ac:picMkLst>
            <pc:docMk/>
            <pc:sldMk cId="0" sldId="1734"/>
            <ac:picMk id="7" creationId="{FB44EEC6-999A-F7C3-AE74-777037946DD4}"/>
          </ac:picMkLst>
        </pc:picChg>
        <pc:picChg chg="mod">
          <ac:chgData name="Fabiana Valdiviezo" userId="4bf4ee71fc05c90f" providerId="LiveId" clId="{E730132D-BF8A-45D0-8E5E-5670D0A036BB}" dt="2023-04-04T22:41:29.386" v="3" actId="1076"/>
          <ac:picMkLst>
            <pc:docMk/>
            <pc:sldMk cId="0" sldId="1734"/>
            <ac:picMk id="9" creationId="{551A348D-48F8-A952-5423-C81D14911976}"/>
          </ac:picMkLst>
        </pc:picChg>
      </pc:sldChg>
      <pc:sldChg chg="del">
        <pc:chgData name="Fabiana Valdiviezo" userId="4bf4ee71fc05c90f" providerId="LiveId" clId="{E730132D-BF8A-45D0-8E5E-5670D0A036BB}" dt="2023-04-04T22:41:52.768" v="6" actId="47"/>
        <pc:sldMkLst>
          <pc:docMk/>
          <pc:sldMk cId="0" sldId="1737"/>
        </pc:sldMkLst>
      </pc:sldChg>
      <pc:sldChg chg="modSp mod">
        <pc:chgData name="Fabiana Valdiviezo" userId="4bf4ee71fc05c90f" providerId="LiveId" clId="{E730132D-BF8A-45D0-8E5E-5670D0A036BB}" dt="2023-04-04T22:58:55.282" v="54" actId="403"/>
        <pc:sldMkLst>
          <pc:docMk/>
          <pc:sldMk cId="0" sldId="1738"/>
        </pc:sldMkLst>
        <pc:spChg chg="mod">
          <ac:chgData name="Fabiana Valdiviezo" userId="4bf4ee71fc05c90f" providerId="LiveId" clId="{E730132D-BF8A-45D0-8E5E-5670D0A036BB}" dt="2023-04-04T22:58:55.282" v="54" actId="403"/>
          <ac:spMkLst>
            <pc:docMk/>
            <pc:sldMk cId="0" sldId="1738"/>
            <ac:spMk id="2" creationId="{00000000-0000-0000-0000-000000000000}"/>
          </ac:spMkLst>
        </pc:spChg>
        <pc:spChg chg="mod">
          <ac:chgData name="Fabiana Valdiviezo" userId="4bf4ee71fc05c90f" providerId="LiveId" clId="{E730132D-BF8A-45D0-8E5E-5670D0A036BB}" dt="2023-04-04T22:58:44.978" v="53" actId="20577"/>
          <ac:spMkLst>
            <pc:docMk/>
            <pc:sldMk cId="0" sldId="1738"/>
            <ac:spMk id="3" creationId="{00000000-0000-0000-0000-000000000000}"/>
          </ac:spMkLst>
        </pc:spChg>
      </pc:sldChg>
      <pc:sldChg chg="addSp modSp mod">
        <pc:chgData name="Fabiana Valdiviezo" userId="4bf4ee71fc05c90f" providerId="LiveId" clId="{E730132D-BF8A-45D0-8E5E-5670D0A036BB}" dt="2023-04-04T23:16:52.822" v="88" actId="1076"/>
        <pc:sldMkLst>
          <pc:docMk/>
          <pc:sldMk cId="0" sldId="1739"/>
        </pc:sldMkLst>
        <pc:spChg chg="mod">
          <ac:chgData name="Fabiana Valdiviezo" userId="4bf4ee71fc05c90f" providerId="LiveId" clId="{E730132D-BF8A-45D0-8E5E-5670D0A036BB}" dt="2023-04-04T23:09:58.296" v="55" actId="1076"/>
          <ac:spMkLst>
            <pc:docMk/>
            <pc:sldMk cId="0" sldId="1739"/>
            <ac:spMk id="2" creationId="{00000000-0000-0000-0000-000000000000}"/>
          </ac:spMkLst>
        </pc:spChg>
        <pc:spChg chg="mod">
          <ac:chgData name="Fabiana Valdiviezo" userId="4bf4ee71fc05c90f" providerId="LiveId" clId="{E730132D-BF8A-45D0-8E5E-5670D0A036BB}" dt="2023-04-04T23:16:48.287" v="87" actId="1076"/>
          <ac:spMkLst>
            <pc:docMk/>
            <pc:sldMk cId="0" sldId="1739"/>
            <ac:spMk id="3" creationId="{00000000-0000-0000-0000-000000000000}"/>
          </ac:spMkLst>
        </pc:spChg>
        <pc:picChg chg="add mod">
          <ac:chgData name="Fabiana Valdiviezo" userId="4bf4ee71fc05c90f" providerId="LiveId" clId="{E730132D-BF8A-45D0-8E5E-5670D0A036BB}" dt="2023-04-04T23:16:42.399" v="86" actId="1076"/>
          <ac:picMkLst>
            <pc:docMk/>
            <pc:sldMk cId="0" sldId="1739"/>
            <ac:picMk id="5" creationId="{59B3F4CB-EF9E-DEF1-FB42-81343929F1AF}"/>
          </ac:picMkLst>
        </pc:picChg>
        <pc:picChg chg="add mod">
          <ac:chgData name="Fabiana Valdiviezo" userId="4bf4ee71fc05c90f" providerId="LiveId" clId="{E730132D-BF8A-45D0-8E5E-5670D0A036BB}" dt="2023-04-04T23:16:52.822" v="88" actId="1076"/>
          <ac:picMkLst>
            <pc:docMk/>
            <pc:sldMk cId="0" sldId="1739"/>
            <ac:picMk id="7" creationId="{C168E079-C7B7-0354-1BB1-93A12DBBBF6F}"/>
          </ac:picMkLst>
        </pc:picChg>
      </pc:sldChg>
      <pc:sldChg chg="modSp mod">
        <pc:chgData name="Fabiana Valdiviezo" userId="4bf4ee71fc05c90f" providerId="LiveId" clId="{E730132D-BF8A-45D0-8E5E-5670D0A036BB}" dt="2023-04-04T23:10:48.392" v="63" actId="14100"/>
        <pc:sldMkLst>
          <pc:docMk/>
          <pc:sldMk cId="0" sldId="1740"/>
        </pc:sldMkLst>
        <pc:spChg chg="mod">
          <ac:chgData name="Fabiana Valdiviezo" userId="4bf4ee71fc05c90f" providerId="LiveId" clId="{E730132D-BF8A-45D0-8E5E-5670D0A036BB}" dt="2023-04-04T23:10:48.392" v="63" actId="14100"/>
          <ac:spMkLst>
            <pc:docMk/>
            <pc:sldMk cId="0" sldId="1740"/>
            <ac:spMk id="3" creationId="{00000000-0000-0000-0000-000000000000}"/>
          </ac:spMkLst>
        </pc:spChg>
      </pc:sldChg>
      <pc:sldChg chg="modSp mod">
        <pc:chgData name="Fabiana Valdiviezo" userId="4bf4ee71fc05c90f" providerId="LiveId" clId="{E730132D-BF8A-45D0-8E5E-5670D0A036BB}" dt="2023-04-04T23:10:58.503" v="65" actId="1076"/>
        <pc:sldMkLst>
          <pc:docMk/>
          <pc:sldMk cId="0" sldId="1741"/>
        </pc:sldMkLst>
        <pc:spChg chg="mod">
          <ac:chgData name="Fabiana Valdiviezo" userId="4bf4ee71fc05c90f" providerId="LiveId" clId="{E730132D-BF8A-45D0-8E5E-5670D0A036BB}" dt="2023-04-04T23:10:58.503" v="65" actId="1076"/>
          <ac:spMkLst>
            <pc:docMk/>
            <pc:sldMk cId="0" sldId="1741"/>
            <ac:spMk id="3" creationId="{00000000-0000-0000-0000-000000000000}"/>
          </ac:spMkLst>
        </pc:spChg>
      </pc:sldChg>
      <pc:sldChg chg="delSp modSp">
        <pc:chgData name="Fabiana Valdiviezo" userId="4bf4ee71fc05c90f" providerId="LiveId" clId="{E730132D-BF8A-45D0-8E5E-5670D0A036BB}" dt="2023-04-04T23:21:55.594" v="91" actId="21"/>
        <pc:sldMkLst>
          <pc:docMk/>
          <pc:sldMk cId="2271595820" sldId="1742"/>
        </pc:sldMkLst>
        <pc:picChg chg="del mod">
          <ac:chgData name="Fabiana Valdiviezo" userId="4bf4ee71fc05c90f" providerId="LiveId" clId="{E730132D-BF8A-45D0-8E5E-5670D0A036BB}" dt="2023-04-04T23:21:55.594" v="91" actId="21"/>
          <ac:picMkLst>
            <pc:docMk/>
            <pc:sldMk cId="2271595820" sldId="1742"/>
            <ac:picMk id="28674" creationId="{00000000-0000-0000-0000-000000000000}"/>
          </ac:picMkLst>
        </pc:picChg>
      </pc:sldChg>
      <pc:sldChg chg="modSp del mod">
        <pc:chgData name="Fabiana Valdiviezo" userId="4bf4ee71fc05c90f" providerId="LiveId" clId="{E730132D-BF8A-45D0-8E5E-5670D0A036BB}" dt="2023-04-04T23:10:16.629" v="58" actId="47"/>
        <pc:sldMkLst>
          <pc:docMk/>
          <pc:sldMk cId="342584282" sldId="1755"/>
        </pc:sldMkLst>
        <pc:spChg chg="mod">
          <ac:chgData name="Fabiana Valdiviezo" userId="4bf4ee71fc05c90f" providerId="LiveId" clId="{E730132D-BF8A-45D0-8E5E-5670D0A036BB}" dt="2023-04-04T22:42:30.160" v="10" actId="14100"/>
          <ac:spMkLst>
            <pc:docMk/>
            <pc:sldMk cId="342584282" sldId="1755"/>
            <ac:spMk id="4" creationId="{00000000-0000-0000-0000-000000000000}"/>
          </ac:spMkLst>
        </pc:spChg>
      </pc:sldChg>
      <pc:sldChg chg="modSp del mod">
        <pc:chgData name="Fabiana Valdiviezo" userId="4bf4ee71fc05c90f" providerId="LiveId" clId="{E730132D-BF8A-45D0-8E5E-5670D0A036BB}" dt="2023-04-04T23:50:07.203" v="252" actId="47"/>
        <pc:sldMkLst>
          <pc:docMk/>
          <pc:sldMk cId="903532687" sldId="1756"/>
        </pc:sldMkLst>
        <pc:spChg chg="mod">
          <ac:chgData name="Fabiana Valdiviezo" userId="4bf4ee71fc05c90f" providerId="LiveId" clId="{E730132D-BF8A-45D0-8E5E-5670D0A036BB}" dt="2023-04-04T23:45:25.777" v="170" actId="21"/>
          <ac:spMkLst>
            <pc:docMk/>
            <pc:sldMk cId="903532687" sldId="1756"/>
            <ac:spMk id="2" creationId="{00000000-0000-0000-0000-000000000000}"/>
          </ac:spMkLst>
        </pc:spChg>
      </pc:sldChg>
      <pc:sldChg chg="delSp modSp del mod">
        <pc:chgData name="Fabiana Valdiviezo" userId="4bf4ee71fc05c90f" providerId="LiveId" clId="{E730132D-BF8A-45D0-8E5E-5670D0A036BB}" dt="2023-04-04T23:50:08.352" v="253" actId="47"/>
        <pc:sldMkLst>
          <pc:docMk/>
          <pc:sldMk cId="3143152451" sldId="1757"/>
        </pc:sldMkLst>
        <pc:spChg chg="del mod">
          <ac:chgData name="Fabiana Valdiviezo" userId="4bf4ee71fc05c90f" providerId="LiveId" clId="{E730132D-BF8A-45D0-8E5E-5670D0A036BB}" dt="2023-04-04T23:47:30.749" v="191"/>
          <ac:spMkLst>
            <pc:docMk/>
            <pc:sldMk cId="3143152451" sldId="1757"/>
            <ac:spMk id="2" creationId="{00000000-0000-0000-0000-000000000000}"/>
          </ac:spMkLst>
        </pc:spChg>
      </pc:sldChg>
      <pc:sldChg chg="delSp modSp del mod">
        <pc:chgData name="Fabiana Valdiviezo" userId="4bf4ee71fc05c90f" providerId="LiveId" clId="{E730132D-BF8A-45D0-8E5E-5670D0A036BB}" dt="2023-04-04T23:50:09.933" v="254" actId="47"/>
        <pc:sldMkLst>
          <pc:docMk/>
          <pc:sldMk cId="2021128483" sldId="1758"/>
        </pc:sldMkLst>
        <pc:spChg chg="del mod">
          <ac:chgData name="Fabiana Valdiviezo" userId="4bf4ee71fc05c90f" providerId="LiveId" clId="{E730132D-BF8A-45D0-8E5E-5670D0A036BB}" dt="2023-04-04T23:48:37.140" v="211"/>
          <ac:spMkLst>
            <pc:docMk/>
            <pc:sldMk cId="2021128483" sldId="1758"/>
            <ac:spMk id="2" creationId="{00000000-0000-0000-0000-000000000000}"/>
          </ac:spMkLst>
        </pc:spChg>
      </pc:sldChg>
      <pc:sldChg chg="addSp modSp mod">
        <pc:chgData name="Fabiana Valdiviezo" userId="4bf4ee71fc05c90f" providerId="LiveId" clId="{E730132D-BF8A-45D0-8E5E-5670D0A036BB}" dt="2023-04-04T23:43:35.772" v="163" actId="14100"/>
        <pc:sldMkLst>
          <pc:docMk/>
          <pc:sldMk cId="3058171980" sldId="1762"/>
        </pc:sldMkLst>
        <pc:spChg chg="mod">
          <ac:chgData name="Fabiana Valdiviezo" userId="4bf4ee71fc05c90f" providerId="LiveId" clId="{E730132D-BF8A-45D0-8E5E-5670D0A036BB}" dt="2023-04-04T23:40:28.578" v="128" actId="21"/>
          <ac:spMkLst>
            <pc:docMk/>
            <pc:sldMk cId="3058171980" sldId="1762"/>
            <ac:spMk id="3" creationId="{00000000-0000-0000-0000-000000000000}"/>
          </ac:spMkLst>
        </pc:spChg>
        <pc:spChg chg="add mod">
          <ac:chgData name="Fabiana Valdiviezo" userId="4bf4ee71fc05c90f" providerId="LiveId" clId="{E730132D-BF8A-45D0-8E5E-5670D0A036BB}" dt="2023-04-04T23:43:05.477" v="160" actId="14100"/>
          <ac:spMkLst>
            <pc:docMk/>
            <pc:sldMk cId="3058171980" sldId="1762"/>
            <ac:spMk id="4" creationId="{B05689F1-9E29-2728-AD7C-7EA2E3A7283A}"/>
          </ac:spMkLst>
        </pc:spChg>
        <pc:spChg chg="add mod">
          <ac:chgData name="Fabiana Valdiviezo" userId="4bf4ee71fc05c90f" providerId="LiveId" clId="{E730132D-BF8A-45D0-8E5E-5670D0A036BB}" dt="2023-04-04T23:42:57.551" v="159" actId="404"/>
          <ac:spMkLst>
            <pc:docMk/>
            <pc:sldMk cId="3058171980" sldId="1762"/>
            <ac:spMk id="5" creationId="{CC938EF8-40E6-C882-68B9-308D2ACC49F9}"/>
          </ac:spMkLst>
        </pc:spChg>
        <pc:spChg chg="add mod">
          <ac:chgData name="Fabiana Valdiviezo" userId="4bf4ee71fc05c90f" providerId="LiveId" clId="{E730132D-BF8A-45D0-8E5E-5670D0A036BB}" dt="2023-04-04T23:41:41.736" v="140" actId="207"/>
          <ac:spMkLst>
            <pc:docMk/>
            <pc:sldMk cId="3058171980" sldId="1762"/>
            <ac:spMk id="6" creationId="{6B46406C-31B5-041D-7C02-997AE4FC9088}"/>
          </ac:spMkLst>
        </pc:spChg>
        <pc:spChg chg="add mod">
          <ac:chgData name="Fabiana Valdiviezo" userId="4bf4ee71fc05c90f" providerId="LiveId" clId="{E730132D-BF8A-45D0-8E5E-5670D0A036BB}" dt="2023-04-04T23:41:56.117" v="144" actId="1076"/>
          <ac:spMkLst>
            <pc:docMk/>
            <pc:sldMk cId="3058171980" sldId="1762"/>
            <ac:spMk id="7" creationId="{6556372F-37DF-507C-D537-E2D459EDA92E}"/>
          </ac:spMkLst>
        </pc:spChg>
        <pc:cxnChg chg="add mod">
          <ac:chgData name="Fabiana Valdiviezo" userId="4bf4ee71fc05c90f" providerId="LiveId" clId="{E730132D-BF8A-45D0-8E5E-5670D0A036BB}" dt="2023-04-04T23:43:35.772" v="163" actId="14100"/>
          <ac:cxnSpMkLst>
            <pc:docMk/>
            <pc:sldMk cId="3058171980" sldId="1762"/>
            <ac:cxnSpMk id="9" creationId="{F656677D-4CB9-830B-0165-4832F788DAF3}"/>
          </ac:cxnSpMkLst>
        </pc:cxnChg>
        <pc:cxnChg chg="add">
          <ac:chgData name="Fabiana Valdiviezo" userId="4bf4ee71fc05c90f" providerId="LiveId" clId="{E730132D-BF8A-45D0-8E5E-5670D0A036BB}" dt="2023-04-04T23:43:28.391" v="162" actId="11529"/>
          <ac:cxnSpMkLst>
            <pc:docMk/>
            <pc:sldMk cId="3058171980" sldId="1762"/>
            <ac:cxnSpMk id="11" creationId="{28874E1B-2AAC-7428-AA15-52CF2BAFF121}"/>
          </ac:cxnSpMkLst>
        </pc:cxnChg>
      </pc:sldChg>
      <pc:sldChg chg="modSp mod">
        <pc:chgData name="Fabiana Valdiviezo" userId="4bf4ee71fc05c90f" providerId="LiveId" clId="{E730132D-BF8A-45D0-8E5E-5670D0A036BB}" dt="2023-04-04T23:44:01.213" v="164" actId="1076"/>
        <pc:sldMkLst>
          <pc:docMk/>
          <pc:sldMk cId="582969852" sldId="1763"/>
        </pc:sldMkLst>
        <pc:spChg chg="mod">
          <ac:chgData name="Fabiana Valdiviezo" userId="4bf4ee71fc05c90f" providerId="LiveId" clId="{E730132D-BF8A-45D0-8E5E-5670D0A036BB}" dt="2023-04-04T23:44:01.213" v="164" actId="1076"/>
          <ac:spMkLst>
            <pc:docMk/>
            <pc:sldMk cId="582969852" sldId="1763"/>
            <ac:spMk id="3" creationId="{00000000-0000-0000-0000-000000000000}"/>
          </ac:spMkLst>
        </pc:spChg>
        <pc:spChg chg="mod">
          <ac:chgData name="Fabiana Valdiviezo" userId="4bf4ee71fc05c90f" providerId="LiveId" clId="{E730132D-BF8A-45D0-8E5E-5670D0A036BB}" dt="2023-04-04T23:24:28.682" v="105" actId="21"/>
          <ac:spMkLst>
            <pc:docMk/>
            <pc:sldMk cId="582969852" sldId="1763"/>
            <ac:spMk id="4" creationId="{D01C93D6-3DC8-4426-AD60-82966CB18C5E}"/>
          </ac:spMkLst>
        </pc:spChg>
      </pc:sldChg>
      <pc:sldChg chg="modSp">
        <pc:chgData name="Fabiana Valdiviezo" userId="4bf4ee71fc05c90f" providerId="LiveId" clId="{E730132D-BF8A-45D0-8E5E-5670D0A036BB}" dt="2023-04-04T23:52:08.467" v="257" actId="14100"/>
        <pc:sldMkLst>
          <pc:docMk/>
          <pc:sldMk cId="441589609" sldId="1766"/>
        </pc:sldMkLst>
        <pc:picChg chg="mod">
          <ac:chgData name="Fabiana Valdiviezo" userId="4bf4ee71fc05c90f" providerId="LiveId" clId="{E730132D-BF8A-45D0-8E5E-5670D0A036BB}" dt="2023-04-04T23:52:08.467" v="257" actId="14100"/>
          <ac:picMkLst>
            <pc:docMk/>
            <pc:sldMk cId="441589609" sldId="1766"/>
            <ac:picMk id="28674" creationId="{00000000-0000-0000-0000-000000000000}"/>
          </ac:picMkLst>
        </pc:picChg>
      </pc:sldChg>
      <pc:sldChg chg="modSp add">
        <pc:chgData name="Fabiana Valdiviezo" userId="4bf4ee71fc05c90f" providerId="LiveId" clId="{E730132D-BF8A-45D0-8E5E-5670D0A036BB}" dt="2023-04-04T23:53:42.707" v="277" actId="14100"/>
        <pc:sldMkLst>
          <pc:docMk/>
          <pc:sldMk cId="1356374353" sldId="1769"/>
        </pc:sldMkLst>
        <pc:picChg chg="mod">
          <ac:chgData name="Fabiana Valdiviezo" userId="4bf4ee71fc05c90f" providerId="LiveId" clId="{E730132D-BF8A-45D0-8E5E-5670D0A036BB}" dt="2023-04-04T23:53:42.707" v="277" actId="14100"/>
          <ac:picMkLst>
            <pc:docMk/>
            <pc:sldMk cId="1356374353" sldId="1769"/>
            <ac:picMk id="31746" creationId="{00000000-0000-0000-0000-000000000000}"/>
          </ac:picMkLst>
        </pc:picChg>
      </pc:sldChg>
      <pc:sldChg chg="addSp delSp modSp new mod">
        <pc:chgData name="Fabiana Valdiviezo" userId="4bf4ee71fc05c90f" providerId="LiveId" clId="{E730132D-BF8A-45D0-8E5E-5670D0A036BB}" dt="2023-04-04T22:43:35.202" v="15" actId="1076"/>
        <pc:sldMkLst>
          <pc:docMk/>
          <pc:sldMk cId="3320433930" sldId="1771"/>
        </pc:sldMkLst>
        <pc:spChg chg="mod">
          <ac:chgData name="Fabiana Valdiviezo" userId="4bf4ee71fc05c90f" providerId="LiveId" clId="{E730132D-BF8A-45D0-8E5E-5670D0A036BB}" dt="2023-04-04T22:43:03.662" v="12"/>
          <ac:spMkLst>
            <pc:docMk/>
            <pc:sldMk cId="3320433930" sldId="1771"/>
            <ac:spMk id="2" creationId="{F3FDA714-2CCA-D09A-38FC-F35BED39E80C}"/>
          </ac:spMkLst>
        </pc:spChg>
        <pc:spChg chg="del">
          <ac:chgData name="Fabiana Valdiviezo" userId="4bf4ee71fc05c90f" providerId="LiveId" clId="{E730132D-BF8A-45D0-8E5E-5670D0A036BB}" dt="2023-04-04T22:43:29.370" v="13" actId="22"/>
          <ac:spMkLst>
            <pc:docMk/>
            <pc:sldMk cId="3320433930" sldId="1771"/>
            <ac:spMk id="3" creationId="{E8F68C35-B95C-18E0-939C-7E342B9F84EC}"/>
          </ac:spMkLst>
        </pc:spChg>
        <pc:picChg chg="add mod ord">
          <ac:chgData name="Fabiana Valdiviezo" userId="4bf4ee71fc05c90f" providerId="LiveId" clId="{E730132D-BF8A-45D0-8E5E-5670D0A036BB}" dt="2023-04-04T22:43:35.202" v="15" actId="1076"/>
          <ac:picMkLst>
            <pc:docMk/>
            <pc:sldMk cId="3320433930" sldId="1771"/>
            <ac:picMk id="5" creationId="{C397CCFE-17E9-6024-1E31-8891D567FD05}"/>
          </ac:picMkLst>
        </pc:picChg>
      </pc:sldChg>
      <pc:sldChg chg="addSp delSp modSp new mod">
        <pc:chgData name="Fabiana Valdiviezo" userId="4bf4ee71fc05c90f" providerId="LiveId" clId="{E730132D-BF8A-45D0-8E5E-5670D0A036BB}" dt="2023-04-04T22:46:37.402" v="26" actId="1076"/>
        <pc:sldMkLst>
          <pc:docMk/>
          <pc:sldMk cId="2147007954" sldId="1772"/>
        </pc:sldMkLst>
        <pc:spChg chg="mod">
          <ac:chgData name="Fabiana Valdiviezo" userId="4bf4ee71fc05c90f" providerId="LiveId" clId="{E730132D-BF8A-45D0-8E5E-5670D0A036BB}" dt="2023-04-04T22:45:25.148" v="19"/>
          <ac:spMkLst>
            <pc:docMk/>
            <pc:sldMk cId="2147007954" sldId="1772"/>
            <ac:spMk id="2" creationId="{B94D1B94-523F-3075-47EB-C20600F132AD}"/>
          </ac:spMkLst>
        </pc:spChg>
        <pc:spChg chg="del">
          <ac:chgData name="Fabiana Valdiviezo" userId="4bf4ee71fc05c90f" providerId="LiveId" clId="{E730132D-BF8A-45D0-8E5E-5670D0A036BB}" dt="2023-04-04T22:45:51.671" v="20" actId="22"/>
          <ac:spMkLst>
            <pc:docMk/>
            <pc:sldMk cId="2147007954" sldId="1772"/>
            <ac:spMk id="3" creationId="{85980260-66ED-BC62-2F58-392E2229636F}"/>
          </ac:spMkLst>
        </pc:spChg>
        <pc:picChg chg="add mod ord">
          <ac:chgData name="Fabiana Valdiviezo" userId="4bf4ee71fc05c90f" providerId="LiveId" clId="{E730132D-BF8A-45D0-8E5E-5670D0A036BB}" dt="2023-04-04T22:45:59.642" v="21" actId="1076"/>
          <ac:picMkLst>
            <pc:docMk/>
            <pc:sldMk cId="2147007954" sldId="1772"/>
            <ac:picMk id="5" creationId="{3F0F2BD8-44D3-00DB-3463-20C5FA26C636}"/>
          </ac:picMkLst>
        </pc:picChg>
        <pc:picChg chg="add mod">
          <ac:chgData name="Fabiana Valdiviezo" userId="4bf4ee71fc05c90f" providerId="LiveId" clId="{E730132D-BF8A-45D0-8E5E-5670D0A036BB}" dt="2023-04-04T22:46:37.402" v="26" actId="1076"/>
          <ac:picMkLst>
            <pc:docMk/>
            <pc:sldMk cId="2147007954" sldId="1772"/>
            <ac:picMk id="7" creationId="{C666668C-DA4A-C087-D99C-628DB6CC9DA4}"/>
          </ac:picMkLst>
        </pc:picChg>
      </pc:sldChg>
      <pc:sldChg chg="addSp modSp new">
        <pc:chgData name="Fabiana Valdiviezo" userId="4bf4ee71fc05c90f" providerId="LiveId" clId="{E730132D-BF8A-45D0-8E5E-5670D0A036BB}" dt="2023-04-04T23:22:01.958" v="93" actId="14100"/>
        <pc:sldMkLst>
          <pc:docMk/>
          <pc:sldMk cId="2754252281" sldId="1773"/>
        </pc:sldMkLst>
        <pc:picChg chg="add mod">
          <ac:chgData name="Fabiana Valdiviezo" userId="4bf4ee71fc05c90f" providerId="LiveId" clId="{E730132D-BF8A-45D0-8E5E-5670D0A036BB}" dt="2023-04-04T23:22:01.958" v="93" actId="14100"/>
          <ac:picMkLst>
            <pc:docMk/>
            <pc:sldMk cId="2754252281" sldId="1773"/>
            <ac:picMk id="2" creationId="{13BF1E57-746D-6A53-5815-676193F7A8CE}"/>
          </ac:picMkLst>
        </pc:picChg>
      </pc:sldChg>
      <pc:sldChg chg="modSp new mod">
        <pc:chgData name="Fabiana Valdiviezo" userId="4bf4ee71fc05c90f" providerId="LiveId" clId="{E730132D-BF8A-45D0-8E5E-5670D0A036BB}" dt="2023-04-04T23:50:03.567" v="251" actId="20577"/>
        <pc:sldMkLst>
          <pc:docMk/>
          <pc:sldMk cId="1283310940" sldId="1774"/>
        </pc:sldMkLst>
        <pc:spChg chg="mod">
          <ac:chgData name="Fabiana Valdiviezo" userId="4bf4ee71fc05c90f" providerId="LiveId" clId="{E730132D-BF8A-45D0-8E5E-5670D0A036BB}" dt="2023-04-04T23:50:03.567" v="251" actId="20577"/>
          <ac:spMkLst>
            <pc:docMk/>
            <pc:sldMk cId="1283310940" sldId="1774"/>
            <ac:spMk id="2" creationId="{3C54D34B-F8FA-39EB-ADB8-556D805C356D}"/>
          </ac:spMkLst>
        </pc:spChg>
        <pc:spChg chg="mod">
          <ac:chgData name="Fabiana Valdiviezo" userId="4bf4ee71fc05c90f" providerId="LiveId" clId="{E730132D-BF8A-45D0-8E5E-5670D0A036BB}" dt="2023-04-04T23:49:41.410" v="228" actId="12"/>
          <ac:spMkLst>
            <pc:docMk/>
            <pc:sldMk cId="1283310940" sldId="1774"/>
            <ac:spMk id="3" creationId="{B1A0B4B2-5F31-F756-5F74-4578D4C9F589}"/>
          </ac:spMkLst>
        </pc:spChg>
      </pc:sldChg>
      <pc:sldChg chg="modSp add">
        <pc:chgData name="Fabiana Valdiviezo" userId="4bf4ee71fc05c90f" providerId="LiveId" clId="{E730132D-BF8A-45D0-8E5E-5670D0A036BB}" dt="2023-04-04T23:55:21.571" v="296" actId="1076"/>
        <pc:sldMkLst>
          <pc:docMk/>
          <pc:sldMk cId="1143853587" sldId="1775"/>
        </pc:sldMkLst>
        <pc:picChg chg="mod">
          <ac:chgData name="Fabiana Valdiviezo" userId="4bf4ee71fc05c90f" providerId="LiveId" clId="{E730132D-BF8A-45D0-8E5E-5670D0A036BB}" dt="2023-04-04T23:55:21.571" v="296" actId="1076"/>
          <ac:picMkLst>
            <pc:docMk/>
            <pc:sldMk cId="1143853587" sldId="1775"/>
            <ac:picMk id="40962" creationId="{00000000-0000-0000-0000-000000000000}"/>
          </ac:picMkLst>
        </pc:picChg>
      </pc:sldChg>
      <pc:sldChg chg="modSp add">
        <pc:chgData name="Fabiana Valdiviezo" userId="4bf4ee71fc05c90f" providerId="LiveId" clId="{E730132D-BF8A-45D0-8E5E-5670D0A036BB}" dt="2023-04-04T23:52:31.379" v="261" actId="14100"/>
        <pc:sldMkLst>
          <pc:docMk/>
          <pc:sldMk cId="2034839493" sldId="1776"/>
        </pc:sldMkLst>
        <pc:picChg chg="mod">
          <ac:chgData name="Fabiana Valdiviezo" userId="4bf4ee71fc05c90f" providerId="LiveId" clId="{E730132D-BF8A-45D0-8E5E-5670D0A036BB}" dt="2023-04-04T23:52:31.379" v="261" actId="14100"/>
          <ac:picMkLst>
            <pc:docMk/>
            <pc:sldMk cId="2034839493" sldId="1776"/>
            <ac:picMk id="36866" creationId="{00000000-0000-0000-0000-000000000000}"/>
          </ac:picMkLst>
        </pc:picChg>
      </pc:sldChg>
      <pc:sldChg chg="modSp add">
        <pc:chgData name="Fabiana Valdiviezo" userId="4bf4ee71fc05c90f" providerId="LiveId" clId="{E730132D-BF8A-45D0-8E5E-5670D0A036BB}" dt="2023-04-04T23:52:45.923" v="265" actId="14100"/>
        <pc:sldMkLst>
          <pc:docMk/>
          <pc:sldMk cId="3018548780" sldId="1777"/>
        </pc:sldMkLst>
        <pc:picChg chg="mod">
          <ac:chgData name="Fabiana Valdiviezo" userId="4bf4ee71fc05c90f" providerId="LiveId" clId="{E730132D-BF8A-45D0-8E5E-5670D0A036BB}" dt="2023-04-04T23:52:45.923" v="265" actId="14100"/>
          <ac:picMkLst>
            <pc:docMk/>
            <pc:sldMk cId="3018548780" sldId="1777"/>
            <ac:picMk id="29698" creationId="{00000000-0000-0000-0000-000000000000}"/>
          </ac:picMkLst>
        </pc:picChg>
      </pc:sldChg>
      <pc:sldChg chg="modSp add">
        <pc:chgData name="Fabiana Valdiviezo" userId="4bf4ee71fc05c90f" providerId="LiveId" clId="{E730132D-BF8A-45D0-8E5E-5670D0A036BB}" dt="2023-04-04T23:53:23.235" v="273" actId="14100"/>
        <pc:sldMkLst>
          <pc:docMk/>
          <pc:sldMk cId="2654175165" sldId="1778"/>
        </pc:sldMkLst>
        <pc:picChg chg="mod">
          <ac:chgData name="Fabiana Valdiviezo" userId="4bf4ee71fc05c90f" providerId="LiveId" clId="{E730132D-BF8A-45D0-8E5E-5670D0A036BB}" dt="2023-04-04T23:53:23.235" v="273" actId="14100"/>
          <ac:picMkLst>
            <pc:docMk/>
            <pc:sldMk cId="2654175165" sldId="1778"/>
            <ac:picMk id="30722" creationId="{00000000-0000-0000-0000-000000000000}"/>
          </ac:picMkLst>
        </pc:picChg>
      </pc:sldChg>
      <pc:sldChg chg="modSp add">
        <pc:chgData name="Fabiana Valdiviezo" userId="4bf4ee71fc05c90f" providerId="LiveId" clId="{E730132D-BF8A-45D0-8E5E-5670D0A036BB}" dt="2023-04-04T23:53:51.987" v="279" actId="14100"/>
        <pc:sldMkLst>
          <pc:docMk/>
          <pc:sldMk cId="858006061" sldId="1779"/>
        </pc:sldMkLst>
        <pc:picChg chg="mod">
          <ac:chgData name="Fabiana Valdiviezo" userId="4bf4ee71fc05c90f" providerId="LiveId" clId="{E730132D-BF8A-45D0-8E5E-5670D0A036BB}" dt="2023-04-04T23:53:51.987" v="279" actId="14100"/>
          <ac:picMkLst>
            <pc:docMk/>
            <pc:sldMk cId="858006061" sldId="1779"/>
            <ac:picMk id="32770" creationId="{00000000-0000-0000-0000-000000000000}"/>
          </ac:picMkLst>
        </pc:picChg>
      </pc:sldChg>
      <pc:sldChg chg="modSp add">
        <pc:chgData name="Fabiana Valdiviezo" userId="4bf4ee71fc05c90f" providerId="LiveId" clId="{E730132D-BF8A-45D0-8E5E-5670D0A036BB}" dt="2023-04-04T23:54:02.620" v="281" actId="14100"/>
        <pc:sldMkLst>
          <pc:docMk/>
          <pc:sldMk cId="3208264525" sldId="1780"/>
        </pc:sldMkLst>
        <pc:picChg chg="mod">
          <ac:chgData name="Fabiana Valdiviezo" userId="4bf4ee71fc05c90f" providerId="LiveId" clId="{E730132D-BF8A-45D0-8E5E-5670D0A036BB}" dt="2023-04-04T23:54:02.620" v="281" actId="14100"/>
          <ac:picMkLst>
            <pc:docMk/>
            <pc:sldMk cId="3208264525" sldId="1780"/>
            <ac:picMk id="33794" creationId="{00000000-0000-0000-0000-000000000000}"/>
          </ac:picMkLst>
        </pc:picChg>
      </pc:sldChg>
      <pc:sldChg chg="modSp add">
        <pc:chgData name="Fabiana Valdiviezo" userId="4bf4ee71fc05c90f" providerId="LiveId" clId="{E730132D-BF8A-45D0-8E5E-5670D0A036BB}" dt="2023-04-04T23:54:13.114" v="283" actId="14100"/>
        <pc:sldMkLst>
          <pc:docMk/>
          <pc:sldMk cId="1349888877" sldId="1781"/>
        </pc:sldMkLst>
        <pc:picChg chg="mod">
          <ac:chgData name="Fabiana Valdiviezo" userId="4bf4ee71fc05c90f" providerId="LiveId" clId="{E730132D-BF8A-45D0-8E5E-5670D0A036BB}" dt="2023-04-04T23:54:13.114" v="283" actId="14100"/>
          <ac:picMkLst>
            <pc:docMk/>
            <pc:sldMk cId="1349888877" sldId="1781"/>
            <ac:picMk id="34818" creationId="{00000000-0000-0000-0000-000000000000}"/>
          </ac:picMkLst>
        </pc:picChg>
      </pc:sldChg>
      <pc:sldChg chg="modSp add">
        <pc:chgData name="Fabiana Valdiviezo" userId="4bf4ee71fc05c90f" providerId="LiveId" clId="{E730132D-BF8A-45D0-8E5E-5670D0A036BB}" dt="2023-04-04T23:54:20.403" v="285" actId="14100"/>
        <pc:sldMkLst>
          <pc:docMk/>
          <pc:sldMk cId="886767833" sldId="1782"/>
        </pc:sldMkLst>
        <pc:picChg chg="mod">
          <ac:chgData name="Fabiana Valdiviezo" userId="4bf4ee71fc05c90f" providerId="LiveId" clId="{E730132D-BF8A-45D0-8E5E-5670D0A036BB}" dt="2023-04-04T23:54:20.403" v="285" actId="14100"/>
          <ac:picMkLst>
            <pc:docMk/>
            <pc:sldMk cId="886767833" sldId="1782"/>
            <ac:picMk id="35842" creationId="{00000000-0000-0000-0000-000000000000}"/>
          </ac:picMkLst>
        </pc:picChg>
      </pc:sldChg>
      <pc:sldChg chg="modSp add">
        <pc:chgData name="Fabiana Valdiviezo" userId="4bf4ee71fc05c90f" providerId="LiveId" clId="{E730132D-BF8A-45D0-8E5E-5670D0A036BB}" dt="2023-04-04T23:54:31.291" v="286" actId="1076"/>
        <pc:sldMkLst>
          <pc:docMk/>
          <pc:sldMk cId="1652339784" sldId="1783"/>
        </pc:sldMkLst>
        <pc:picChg chg="mod">
          <ac:chgData name="Fabiana Valdiviezo" userId="4bf4ee71fc05c90f" providerId="LiveId" clId="{E730132D-BF8A-45D0-8E5E-5670D0A036BB}" dt="2023-04-04T23:54:31.291" v="286" actId="1076"/>
          <ac:picMkLst>
            <pc:docMk/>
            <pc:sldMk cId="1652339784" sldId="1783"/>
            <ac:picMk id="37890" creationId="{00000000-0000-0000-0000-000000000000}"/>
          </ac:picMkLst>
        </pc:picChg>
      </pc:sldChg>
      <pc:sldChg chg="modSp add">
        <pc:chgData name="Fabiana Valdiviezo" userId="4bf4ee71fc05c90f" providerId="LiveId" clId="{E730132D-BF8A-45D0-8E5E-5670D0A036BB}" dt="2023-04-04T23:54:51.179" v="292" actId="1076"/>
        <pc:sldMkLst>
          <pc:docMk/>
          <pc:sldMk cId="287998860" sldId="1784"/>
        </pc:sldMkLst>
        <pc:picChg chg="mod">
          <ac:chgData name="Fabiana Valdiviezo" userId="4bf4ee71fc05c90f" providerId="LiveId" clId="{E730132D-BF8A-45D0-8E5E-5670D0A036BB}" dt="2023-04-04T23:54:51.179" v="292" actId="1076"/>
          <ac:picMkLst>
            <pc:docMk/>
            <pc:sldMk cId="287998860" sldId="1784"/>
            <ac:picMk id="38914" creationId="{00000000-0000-0000-0000-000000000000}"/>
          </ac:picMkLst>
        </pc:picChg>
      </pc:sldChg>
      <pc:sldChg chg="modSp add">
        <pc:chgData name="Fabiana Valdiviezo" userId="4bf4ee71fc05c90f" providerId="LiveId" clId="{E730132D-BF8A-45D0-8E5E-5670D0A036BB}" dt="2023-04-04T23:55:16.611" v="295" actId="14100"/>
        <pc:sldMkLst>
          <pc:docMk/>
          <pc:sldMk cId="3190728778" sldId="1785"/>
        </pc:sldMkLst>
        <pc:picChg chg="mod">
          <ac:chgData name="Fabiana Valdiviezo" userId="4bf4ee71fc05c90f" providerId="LiveId" clId="{E730132D-BF8A-45D0-8E5E-5670D0A036BB}" dt="2023-04-04T23:55:16.611" v="295" actId="14100"/>
          <ac:picMkLst>
            <pc:docMk/>
            <pc:sldMk cId="3190728778" sldId="1785"/>
            <ac:picMk id="39938" creationId="{00000000-0000-0000-0000-000000000000}"/>
          </ac:picMkLst>
        </pc:picChg>
      </pc:sldChg>
      <pc:sldChg chg="modSp add">
        <pc:chgData name="Fabiana Valdiviezo" userId="4bf4ee71fc05c90f" providerId="LiveId" clId="{E730132D-BF8A-45D0-8E5E-5670D0A036BB}" dt="2023-04-04T23:55:26.562" v="297" actId="1076"/>
        <pc:sldMkLst>
          <pc:docMk/>
          <pc:sldMk cId="1251403362" sldId="1786"/>
        </pc:sldMkLst>
        <pc:picChg chg="mod">
          <ac:chgData name="Fabiana Valdiviezo" userId="4bf4ee71fc05c90f" providerId="LiveId" clId="{E730132D-BF8A-45D0-8E5E-5670D0A036BB}" dt="2023-04-04T23:55:26.562" v="297" actId="1076"/>
          <ac:picMkLst>
            <pc:docMk/>
            <pc:sldMk cId="1251403362" sldId="1786"/>
            <ac:picMk id="41986" creationId="{00000000-0000-0000-0000-000000000000}"/>
          </ac:picMkLst>
        </pc:picChg>
      </pc:sldChg>
      <pc:sldChg chg="modSp add">
        <pc:chgData name="Fabiana Valdiviezo" userId="4bf4ee71fc05c90f" providerId="LiveId" clId="{E730132D-BF8A-45D0-8E5E-5670D0A036BB}" dt="2023-04-04T23:55:31.684" v="298" actId="1076"/>
        <pc:sldMkLst>
          <pc:docMk/>
          <pc:sldMk cId="1683117170" sldId="1787"/>
        </pc:sldMkLst>
        <pc:picChg chg="mod">
          <ac:chgData name="Fabiana Valdiviezo" userId="4bf4ee71fc05c90f" providerId="LiveId" clId="{E730132D-BF8A-45D0-8E5E-5670D0A036BB}" dt="2023-04-04T23:55:31.684" v="298" actId="1076"/>
          <ac:picMkLst>
            <pc:docMk/>
            <pc:sldMk cId="1683117170" sldId="1787"/>
            <ac:picMk id="43010" creationId="{00000000-0000-0000-0000-000000000000}"/>
          </ac:picMkLst>
        </pc:picChg>
      </pc:sldChg>
      <pc:sldChg chg="modSp add">
        <pc:chgData name="Fabiana Valdiviezo" userId="4bf4ee71fc05c90f" providerId="LiveId" clId="{E730132D-BF8A-45D0-8E5E-5670D0A036BB}" dt="2023-04-04T23:55:36.083" v="299" actId="1076"/>
        <pc:sldMkLst>
          <pc:docMk/>
          <pc:sldMk cId="2194307270" sldId="1788"/>
        </pc:sldMkLst>
        <pc:picChg chg="mod">
          <ac:chgData name="Fabiana Valdiviezo" userId="4bf4ee71fc05c90f" providerId="LiveId" clId="{E730132D-BF8A-45D0-8E5E-5670D0A036BB}" dt="2023-04-04T23:55:36.083" v="299" actId="1076"/>
          <ac:picMkLst>
            <pc:docMk/>
            <pc:sldMk cId="2194307270" sldId="1788"/>
            <ac:picMk id="44034" creationId="{00000000-0000-0000-0000-000000000000}"/>
          </ac:picMkLst>
        </pc:picChg>
      </pc:sldChg>
      <pc:sldChg chg="modSp add mod">
        <pc:chgData name="Fabiana Valdiviezo" userId="4bf4ee71fc05c90f" providerId="LiveId" clId="{E730132D-BF8A-45D0-8E5E-5670D0A036BB}" dt="2023-04-04T23:57:41.011" v="331" actId="1076"/>
        <pc:sldMkLst>
          <pc:docMk/>
          <pc:sldMk cId="1807951617" sldId="1789"/>
        </pc:sldMkLst>
        <pc:spChg chg="mod">
          <ac:chgData name="Fabiana Valdiviezo" userId="4bf4ee71fc05c90f" providerId="LiveId" clId="{E730132D-BF8A-45D0-8E5E-5670D0A036BB}" dt="2023-04-04T23:57:41.011" v="331" actId="1076"/>
          <ac:spMkLst>
            <pc:docMk/>
            <pc:sldMk cId="1807951617" sldId="1789"/>
            <ac:spMk id="2" creationId="{00000000-0000-0000-0000-000000000000}"/>
          </ac:spMkLst>
        </pc:spChg>
      </pc:sldChg>
      <pc:sldChg chg="modSp add del mod">
        <pc:chgData name="Fabiana Valdiviezo" userId="4bf4ee71fc05c90f" providerId="LiveId" clId="{E730132D-BF8A-45D0-8E5E-5670D0A036BB}" dt="2023-04-04T23:57:15.049" v="327" actId="47"/>
        <pc:sldMkLst>
          <pc:docMk/>
          <pc:sldMk cId="3716359947" sldId="1790"/>
        </pc:sldMkLst>
        <pc:spChg chg="mod">
          <ac:chgData name="Fabiana Valdiviezo" userId="4bf4ee71fc05c90f" providerId="LiveId" clId="{E730132D-BF8A-45D0-8E5E-5670D0A036BB}" dt="2023-04-04T23:55:55.362" v="300" actId="21"/>
          <ac:spMkLst>
            <pc:docMk/>
            <pc:sldMk cId="3716359947" sldId="1790"/>
            <ac:spMk id="2" creationId="{00000000-0000-0000-0000-000000000000}"/>
          </ac:spMkLst>
        </pc:spChg>
      </pc:sldChg>
      <pc:sldChg chg="modSp add del mod">
        <pc:chgData name="Fabiana Valdiviezo" userId="4bf4ee71fc05c90f" providerId="LiveId" clId="{E730132D-BF8A-45D0-8E5E-5670D0A036BB}" dt="2023-04-04T23:57:29.190" v="330" actId="47"/>
        <pc:sldMkLst>
          <pc:docMk/>
          <pc:sldMk cId="3765209446" sldId="1792"/>
        </pc:sldMkLst>
        <pc:spChg chg="mod">
          <ac:chgData name="Fabiana Valdiviezo" userId="4bf4ee71fc05c90f" providerId="LiveId" clId="{E730132D-BF8A-45D0-8E5E-5670D0A036BB}" dt="2023-04-04T23:57:20.791" v="328" actId="21"/>
          <ac:spMkLst>
            <pc:docMk/>
            <pc:sldMk cId="3765209446" sldId="1792"/>
            <ac:spMk id="2" creationId="{00000000-0000-0000-0000-000000000000}"/>
          </ac:spMkLst>
        </pc:spChg>
      </pc:sldChg>
      <pc:sldChg chg="addSp modSp new mod">
        <pc:chgData name="Fabiana Valdiviezo" userId="4bf4ee71fc05c90f" providerId="LiveId" clId="{E730132D-BF8A-45D0-8E5E-5670D0A036BB}" dt="2023-04-04T23:57:24.230" v="329"/>
        <pc:sldMkLst>
          <pc:docMk/>
          <pc:sldMk cId="1266968785" sldId="1793"/>
        </pc:sldMkLst>
        <pc:spChg chg="mod">
          <ac:chgData name="Fabiana Valdiviezo" userId="4bf4ee71fc05c90f" providerId="LiveId" clId="{E730132D-BF8A-45D0-8E5E-5670D0A036BB}" dt="2023-04-04T23:57:24.230" v="329"/>
          <ac:spMkLst>
            <pc:docMk/>
            <pc:sldMk cId="1266968785" sldId="1793"/>
            <ac:spMk id="2" creationId="{A4E86A34-A562-F5B7-6317-6F639CE55BAD}"/>
          </ac:spMkLst>
        </pc:spChg>
        <pc:spChg chg="add mod">
          <ac:chgData name="Fabiana Valdiviezo" userId="4bf4ee71fc05c90f" providerId="LiveId" clId="{E730132D-BF8A-45D0-8E5E-5670D0A036BB}" dt="2023-04-04T23:57:11.364" v="326" actId="1076"/>
          <ac:spMkLst>
            <pc:docMk/>
            <pc:sldMk cId="1266968785" sldId="1793"/>
            <ac:spMk id="4" creationId="{1891ACE6-F8B3-4B00-E9B7-82F47DE588D1}"/>
          </ac:spMkLst>
        </pc:spChg>
      </pc:sldChg>
    </pc:docChg>
  </pc:docChgLst>
  <pc:docChgLst>
    <pc:chgData name="Fabiana Valdiviezo" userId="4bf4ee71fc05c90f" providerId="Windows Live" clId="Web-{75FEAA47-F738-43CA-B641-874AE77A3EDB}"/>
    <pc:docChg chg="addSld delSld modSld sldOrd">
      <pc:chgData name="Fabiana Valdiviezo" userId="4bf4ee71fc05c90f" providerId="Windows Live" clId="Web-{75FEAA47-F738-43CA-B641-874AE77A3EDB}" dt="2023-08-17T22:24:37.529" v="161"/>
      <pc:docMkLst>
        <pc:docMk/>
      </pc:docMkLst>
      <pc:sldChg chg="modSp">
        <pc:chgData name="Fabiana Valdiviezo" userId="4bf4ee71fc05c90f" providerId="Windows Live" clId="Web-{75FEAA47-F738-43CA-B641-874AE77A3EDB}" dt="2023-08-17T21:37:06.862" v="3" actId="14100"/>
        <pc:sldMkLst>
          <pc:docMk/>
          <pc:sldMk cId="3296114904" sldId="261"/>
        </pc:sldMkLst>
        <pc:picChg chg="mod">
          <ac:chgData name="Fabiana Valdiviezo" userId="4bf4ee71fc05c90f" providerId="Windows Live" clId="Web-{75FEAA47-F738-43CA-B641-874AE77A3EDB}" dt="2023-08-17T21:37:06.862" v="3" actId="14100"/>
          <ac:picMkLst>
            <pc:docMk/>
            <pc:sldMk cId="3296114904" sldId="261"/>
            <ac:picMk id="6" creationId="{2355BDB8-6FA7-1109-EA4F-5E6ACEC78531}"/>
          </ac:picMkLst>
        </pc:picChg>
      </pc:sldChg>
      <pc:sldChg chg="modSp">
        <pc:chgData name="Fabiana Valdiviezo" userId="4bf4ee71fc05c90f" providerId="Windows Live" clId="Web-{75FEAA47-F738-43CA-B641-874AE77A3EDB}" dt="2023-08-17T21:38:48.520" v="28" actId="1076"/>
        <pc:sldMkLst>
          <pc:docMk/>
          <pc:sldMk cId="1670085005" sldId="263"/>
        </pc:sldMkLst>
        <pc:spChg chg="mod">
          <ac:chgData name="Fabiana Valdiviezo" userId="4bf4ee71fc05c90f" providerId="Windows Live" clId="Web-{75FEAA47-F738-43CA-B641-874AE77A3EDB}" dt="2023-08-17T21:38:21.207" v="24"/>
          <ac:spMkLst>
            <pc:docMk/>
            <pc:sldMk cId="1670085005" sldId="263"/>
            <ac:spMk id="3" creationId="{9A07FBC0-3455-EF52-254A-637F33DEB9C2}"/>
          </ac:spMkLst>
        </pc:spChg>
        <pc:spChg chg="mod">
          <ac:chgData name="Fabiana Valdiviezo" userId="4bf4ee71fc05c90f" providerId="Windows Live" clId="Web-{75FEAA47-F738-43CA-B641-874AE77A3EDB}" dt="2023-08-17T21:37:26.362" v="5" actId="1076"/>
          <ac:spMkLst>
            <pc:docMk/>
            <pc:sldMk cId="1670085005" sldId="263"/>
            <ac:spMk id="4" creationId="{184E4C93-462C-9A44-FA5A-CEBD3CC44AB8}"/>
          </ac:spMkLst>
        </pc:spChg>
        <pc:spChg chg="mod">
          <ac:chgData name="Fabiana Valdiviezo" userId="4bf4ee71fc05c90f" providerId="Windows Live" clId="Web-{75FEAA47-F738-43CA-B641-874AE77A3EDB}" dt="2023-08-17T21:38:00.394" v="21"/>
          <ac:spMkLst>
            <pc:docMk/>
            <pc:sldMk cId="1670085005" sldId="263"/>
            <ac:spMk id="6" creationId="{FE450DF7-4B71-EFE6-3955-B301E6B90CCF}"/>
          </ac:spMkLst>
        </pc:spChg>
        <pc:spChg chg="mod">
          <ac:chgData name="Fabiana Valdiviezo" userId="4bf4ee71fc05c90f" providerId="Windows Live" clId="Web-{75FEAA47-F738-43CA-B641-874AE77A3EDB}" dt="2023-08-17T21:37:26.378" v="7" actId="1076"/>
          <ac:spMkLst>
            <pc:docMk/>
            <pc:sldMk cId="1670085005" sldId="263"/>
            <ac:spMk id="7" creationId="{B69E275D-2AEC-154A-6ED8-D0E264FF27B0}"/>
          </ac:spMkLst>
        </pc:spChg>
        <pc:spChg chg="mod">
          <ac:chgData name="Fabiana Valdiviezo" userId="4bf4ee71fc05c90f" providerId="Windows Live" clId="Web-{75FEAA47-F738-43CA-B641-874AE77A3EDB}" dt="2023-08-17T21:37:26.394" v="8" actId="1076"/>
          <ac:spMkLst>
            <pc:docMk/>
            <pc:sldMk cId="1670085005" sldId="263"/>
            <ac:spMk id="8" creationId="{1754F456-352C-5473-B2E9-CCD0B40E9166}"/>
          </ac:spMkLst>
        </pc:spChg>
        <pc:spChg chg="mod">
          <ac:chgData name="Fabiana Valdiviezo" userId="4bf4ee71fc05c90f" providerId="Windows Live" clId="Web-{75FEAA47-F738-43CA-B641-874AE77A3EDB}" dt="2023-08-17T21:37:26.394" v="9" actId="1076"/>
          <ac:spMkLst>
            <pc:docMk/>
            <pc:sldMk cId="1670085005" sldId="263"/>
            <ac:spMk id="9" creationId="{3715AE79-0BB6-5D7E-0A5B-3DCAB1F76BF0}"/>
          </ac:spMkLst>
        </pc:spChg>
        <pc:spChg chg="mod">
          <ac:chgData name="Fabiana Valdiviezo" userId="4bf4ee71fc05c90f" providerId="Windows Live" clId="Web-{75FEAA47-F738-43CA-B641-874AE77A3EDB}" dt="2023-08-17T21:37:54.504" v="19" actId="14100"/>
          <ac:spMkLst>
            <pc:docMk/>
            <pc:sldMk cId="1670085005" sldId="263"/>
            <ac:spMk id="13" creationId="{EFC66725-39DD-2B8F-83C8-ECB4F7F80223}"/>
          </ac:spMkLst>
        </pc:spChg>
        <pc:spChg chg="mod">
          <ac:chgData name="Fabiana Valdiviezo" userId="4bf4ee71fc05c90f" providerId="Windows Live" clId="Web-{75FEAA47-F738-43CA-B641-874AE77A3EDB}" dt="2023-08-17T21:37:57.504" v="20"/>
          <ac:spMkLst>
            <pc:docMk/>
            <pc:sldMk cId="1670085005" sldId="263"/>
            <ac:spMk id="14" creationId="{2B8F4258-7796-94D8-751C-5B5A40BD8173}"/>
          </ac:spMkLst>
        </pc:spChg>
        <pc:cxnChg chg="mod">
          <ac:chgData name="Fabiana Valdiviezo" userId="4bf4ee71fc05c90f" providerId="Windows Live" clId="Web-{75FEAA47-F738-43CA-B641-874AE77A3EDB}" dt="2023-08-17T21:38:48.520" v="28" actId="1076"/>
          <ac:cxnSpMkLst>
            <pc:docMk/>
            <pc:sldMk cId="1670085005" sldId="263"/>
            <ac:cxnSpMk id="10" creationId="{BB2A4A8D-CF7B-8D3A-3AF6-5BB7E3E3B6D3}"/>
          </ac:cxnSpMkLst>
        </pc:cxnChg>
        <pc:cxnChg chg="mod">
          <ac:chgData name="Fabiana Valdiviezo" userId="4bf4ee71fc05c90f" providerId="Windows Live" clId="Web-{75FEAA47-F738-43CA-B641-874AE77A3EDB}" dt="2023-08-17T21:38:44.192" v="27" actId="1076"/>
          <ac:cxnSpMkLst>
            <pc:docMk/>
            <pc:sldMk cId="1670085005" sldId="263"/>
            <ac:cxnSpMk id="11" creationId="{D1F043EF-6DD4-2E74-CB12-148B6CA6214C}"/>
          </ac:cxnSpMkLst>
        </pc:cxnChg>
        <pc:cxnChg chg="mod">
          <ac:chgData name="Fabiana Valdiviezo" userId="4bf4ee71fc05c90f" providerId="Windows Live" clId="Web-{75FEAA47-F738-43CA-B641-874AE77A3EDB}" dt="2023-08-17T21:37:26.409" v="12" actId="1076"/>
          <ac:cxnSpMkLst>
            <pc:docMk/>
            <pc:sldMk cId="1670085005" sldId="263"/>
            <ac:cxnSpMk id="12" creationId="{75DBBC91-6000-7454-83EC-DC3EC502DC4B}"/>
          </ac:cxnSpMkLst>
        </pc:cxnChg>
        <pc:cxnChg chg="mod">
          <ac:chgData name="Fabiana Valdiviezo" userId="4bf4ee71fc05c90f" providerId="Windows Live" clId="Web-{75FEAA47-F738-43CA-B641-874AE77A3EDB}" dt="2023-08-17T21:37:26.425" v="15" actId="1076"/>
          <ac:cxnSpMkLst>
            <pc:docMk/>
            <pc:sldMk cId="1670085005" sldId="263"/>
            <ac:cxnSpMk id="15" creationId="{1BF3F60C-7756-2275-9C61-A2A1BB475C34}"/>
          </ac:cxnSpMkLst>
        </pc:cxnChg>
        <pc:cxnChg chg="mod">
          <ac:chgData name="Fabiana Valdiviezo" userId="4bf4ee71fc05c90f" providerId="Windows Live" clId="Web-{75FEAA47-F738-43CA-B641-874AE77A3EDB}" dt="2023-08-17T21:37:26.441" v="16" actId="1076"/>
          <ac:cxnSpMkLst>
            <pc:docMk/>
            <pc:sldMk cId="1670085005" sldId="263"/>
            <ac:cxnSpMk id="16" creationId="{754AAC32-D918-1878-AD01-3F40A1F26517}"/>
          </ac:cxnSpMkLst>
        </pc:cxnChg>
      </pc:sldChg>
      <pc:sldChg chg="modSp">
        <pc:chgData name="Fabiana Valdiviezo" userId="4bf4ee71fc05c90f" providerId="Windows Live" clId="Web-{75FEAA47-F738-43CA-B641-874AE77A3EDB}" dt="2023-08-17T21:42:22.899" v="40" actId="20577"/>
        <pc:sldMkLst>
          <pc:docMk/>
          <pc:sldMk cId="0" sldId="1717"/>
        </pc:sldMkLst>
        <pc:spChg chg="mod">
          <ac:chgData name="Fabiana Valdiviezo" userId="4bf4ee71fc05c90f" providerId="Windows Live" clId="Web-{75FEAA47-F738-43CA-B641-874AE77A3EDB}" dt="2023-08-17T21:42:22.899" v="40" actId="20577"/>
          <ac:spMkLst>
            <pc:docMk/>
            <pc:sldMk cId="0" sldId="1717"/>
            <ac:spMk id="4" creationId="{00000000-0000-0000-0000-000000000000}"/>
          </ac:spMkLst>
        </pc:spChg>
      </pc:sldChg>
      <pc:sldChg chg="modSp">
        <pc:chgData name="Fabiana Valdiviezo" userId="4bf4ee71fc05c90f" providerId="Windows Live" clId="Web-{75FEAA47-F738-43CA-B641-874AE77A3EDB}" dt="2023-08-17T21:42:42.337" v="41" actId="1076"/>
        <pc:sldMkLst>
          <pc:docMk/>
          <pc:sldMk cId="0" sldId="1728"/>
        </pc:sldMkLst>
        <pc:spChg chg="mod">
          <ac:chgData name="Fabiana Valdiviezo" userId="4bf4ee71fc05c90f" providerId="Windows Live" clId="Web-{75FEAA47-F738-43CA-B641-874AE77A3EDB}" dt="2023-08-17T21:42:42.337" v="41" actId="1076"/>
          <ac:spMkLst>
            <pc:docMk/>
            <pc:sldMk cId="0" sldId="1728"/>
            <ac:spMk id="23554" creationId="{00000000-0000-0000-0000-000000000000}"/>
          </ac:spMkLst>
        </pc:spChg>
      </pc:sldChg>
      <pc:sldChg chg="modSp">
        <pc:chgData name="Fabiana Valdiviezo" userId="4bf4ee71fc05c90f" providerId="Windows Live" clId="Web-{75FEAA47-F738-43CA-B641-874AE77A3EDB}" dt="2023-08-17T21:44:59.496" v="46" actId="20577"/>
        <pc:sldMkLst>
          <pc:docMk/>
          <pc:sldMk cId="0" sldId="1730"/>
        </pc:sldMkLst>
        <pc:spChg chg="mod">
          <ac:chgData name="Fabiana Valdiviezo" userId="4bf4ee71fc05c90f" providerId="Windows Live" clId="Web-{75FEAA47-F738-43CA-B641-874AE77A3EDB}" dt="2023-08-17T21:44:59.496" v="46" actId="20577"/>
          <ac:spMkLst>
            <pc:docMk/>
            <pc:sldMk cId="0" sldId="1730"/>
            <ac:spMk id="3" creationId="{00000000-0000-0000-0000-000000000000}"/>
          </ac:spMkLst>
        </pc:spChg>
      </pc:sldChg>
      <pc:sldChg chg="modSp">
        <pc:chgData name="Fabiana Valdiviezo" userId="4bf4ee71fc05c90f" providerId="Windows Live" clId="Web-{75FEAA47-F738-43CA-B641-874AE77A3EDB}" dt="2023-08-17T21:46:03.529" v="56" actId="14100"/>
        <pc:sldMkLst>
          <pc:docMk/>
          <pc:sldMk cId="0" sldId="1731"/>
        </pc:sldMkLst>
        <pc:spChg chg="mod">
          <ac:chgData name="Fabiana Valdiviezo" userId="4bf4ee71fc05c90f" providerId="Windows Live" clId="Web-{75FEAA47-F738-43CA-B641-874AE77A3EDB}" dt="2023-08-17T21:46:03.529" v="56" actId="14100"/>
          <ac:spMkLst>
            <pc:docMk/>
            <pc:sldMk cId="0" sldId="1731"/>
            <ac:spMk id="3" creationId="{00000000-0000-0000-0000-000000000000}"/>
          </ac:spMkLst>
        </pc:spChg>
      </pc:sldChg>
      <pc:sldChg chg="ord">
        <pc:chgData name="Fabiana Valdiviezo" userId="4bf4ee71fc05c90f" providerId="Windows Live" clId="Web-{75FEAA47-F738-43CA-B641-874AE77A3EDB}" dt="2023-08-17T21:46:22.342" v="57"/>
        <pc:sldMkLst>
          <pc:docMk/>
          <pc:sldMk cId="0" sldId="1734"/>
        </pc:sldMkLst>
      </pc:sldChg>
      <pc:sldChg chg="modSp">
        <pc:chgData name="Fabiana Valdiviezo" userId="4bf4ee71fc05c90f" providerId="Windows Live" clId="Web-{75FEAA47-F738-43CA-B641-874AE77A3EDB}" dt="2023-08-17T21:49:22.142" v="76" actId="1076"/>
        <pc:sldMkLst>
          <pc:docMk/>
          <pc:sldMk cId="0" sldId="1739"/>
        </pc:sldMkLst>
        <pc:spChg chg="mod">
          <ac:chgData name="Fabiana Valdiviezo" userId="4bf4ee71fc05c90f" providerId="Windows Live" clId="Web-{75FEAA47-F738-43CA-B641-874AE77A3EDB}" dt="2023-08-17T21:49:22.142" v="76" actId="1076"/>
          <ac:spMkLst>
            <pc:docMk/>
            <pc:sldMk cId="0" sldId="1739"/>
            <ac:spMk id="3" creationId="{00000000-0000-0000-0000-000000000000}"/>
          </ac:spMkLst>
        </pc:spChg>
        <pc:picChg chg="mod">
          <ac:chgData name="Fabiana Valdiviezo" userId="4bf4ee71fc05c90f" providerId="Windows Live" clId="Web-{75FEAA47-F738-43CA-B641-874AE77A3EDB}" dt="2023-08-17T21:48:17.391" v="72" actId="1076"/>
          <ac:picMkLst>
            <pc:docMk/>
            <pc:sldMk cId="0" sldId="1739"/>
            <ac:picMk id="5" creationId="{59B3F4CB-EF9E-DEF1-FB42-81343929F1AF}"/>
          </ac:picMkLst>
        </pc:picChg>
        <pc:picChg chg="mod">
          <ac:chgData name="Fabiana Valdiviezo" userId="4bf4ee71fc05c90f" providerId="Windows Live" clId="Web-{75FEAA47-F738-43CA-B641-874AE77A3EDB}" dt="2023-08-17T21:48:44.376" v="75" actId="1076"/>
          <ac:picMkLst>
            <pc:docMk/>
            <pc:sldMk cId="0" sldId="1739"/>
            <ac:picMk id="7" creationId="{C168E079-C7B7-0354-1BB1-93A12DBBBF6F}"/>
          </ac:picMkLst>
        </pc:picChg>
      </pc:sldChg>
      <pc:sldChg chg="addSp modSp mod setBg">
        <pc:chgData name="Fabiana Valdiviezo" userId="4bf4ee71fc05c90f" providerId="Windows Live" clId="Web-{75FEAA47-F738-43CA-B641-874AE77A3EDB}" dt="2023-08-17T22:18:45.018" v="111" actId="14100"/>
        <pc:sldMkLst>
          <pc:docMk/>
          <pc:sldMk cId="2271595820" sldId="1742"/>
        </pc:sldMkLst>
        <pc:spChg chg="mod">
          <ac:chgData name="Fabiana Valdiviezo" userId="4bf4ee71fc05c90f" providerId="Windows Live" clId="Web-{75FEAA47-F738-43CA-B641-874AE77A3EDB}" dt="2023-08-17T22:17:48.717" v="91"/>
          <ac:spMkLst>
            <pc:docMk/>
            <pc:sldMk cId="2271595820" sldId="1742"/>
            <ac:spMk id="2" creationId="{00000000-0000-0000-0000-000000000000}"/>
          </ac:spMkLst>
        </pc:spChg>
        <pc:spChg chg="mod">
          <ac:chgData name="Fabiana Valdiviezo" userId="4bf4ee71fc05c90f" providerId="Windows Live" clId="Web-{75FEAA47-F738-43CA-B641-874AE77A3EDB}" dt="2023-08-17T22:18:45.018" v="111" actId="14100"/>
          <ac:spMkLst>
            <pc:docMk/>
            <pc:sldMk cId="2271595820" sldId="1742"/>
            <ac:spMk id="3" creationId="{00000000-0000-0000-0000-000000000000}"/>
          </ac:spMkLst>
        </pc:spChg>
        <pc:spChg chg="add">
          <ac:chgData name="Fabiana Valdiviezo" userId="4bf4ee71fc05c90f" providerId="Windows Live" clId="Web-{75FEAA47-F738-43CA-B641-874AE77A3EDB}" dt="2023-08-17T22:17:48.717" v="91"/>
          <ac:spMkLst>
            <pc:docMk/>
            <pc:sldMk cId="2271595820" sldId="1742"/>
            <ac:spMk id="8" creationId="{B219AE65-9B94-44EA-BEF3-EF4BFA169C81}"/>
          </ac:spMkLst>
        </pc:spChg>
        <pc:spChg chg="add">
          <ac:chgData name="Fabiana Valdiviezo" userId="4bf4ee71fc05c90f" providerId="Windows Live" clId="Web-{75FEAA47-F738-43CA-B641-874AE77A3EDB}" dt="2023-08-17T22:17:48.717" v="91"/>
          <ac:spMkLst>
            <pc:docMk/>
            <pc:sldMk cId="2271595820" sldId="1742"/>
            <ac:spMk id="10" creationId="{F0C81A57-9CD5-461B-8FFE-4A8CB6CFBE01}"/>
          </ac:spMkLst>
        </pc:spChg>
        <pc:grpChg chg="add">
          <ac:chgData name="Fabiana Valdiviezo" userId="4bf4ee71fc05c90f" providerId="Windows Live" clId="Web-{75FEAA47-F738-43CA-B641-874AE77A3EDB}" dt="2023-08-17T22:17:48.717" v="91"/>
          <ac:grpSpMkLst>
            <pc:docMk/>
            <pc:sldMk cId="2271595820" sldId="1742"/>
            <ac:grpSpMk id="12" creationId="{3086C462-37F4-494D-8292-CCB95221CC1A}"/>
          </ac:grpSpMkLst>
        </pc:grpChg>
        <pc:cxnChg chg="add">
          <ac:chgData name="Fabiana Valdiviezo" userId="4bf4ee71fc05c90f" providerId="Windows Live" clId="Web-{75FEAA47-F738-43CA-B641-874AE77A3EDB}" dt="2023-08-17T22:17:48.717" v="91"/>
          <ac:cxnSpMkLst>
            <pc:docMk/>
            <pc:sldMk cId="2271595820" sldId="1742"/>
            <ac:cxnSpMk id="16" creationId="{AD23B2CD-009B-425A-9616-1E1AD1D5AB46}"/>
          </ac:cxnSpMkLst>
        </pc:cxnChg>
      </pc:sldChg>
      <pc:sldChg chg="modSp del">
        <pc:chgData name="Fabiana Valdiviezo" userId="4bf4ee71fc05c90f" providerId="Windows Live" clId="Web-{75FEAA47-F738-43CA-B641-874AE77A3EDB}" dt="2023-08-17T22:18:48.331" v="112"/>
        <pc:sldMkLst>
          <pc:docMk/>
          <pc:sldMk cId="2878875546" sldId="1759"/>
        </pc:sldMkLst>
        <pc:spChg chg="mod">
          <ac:chgData name="Fabiana Valdiviezo" userId="4bf4ee71fc05c90f" providerId="Windows Live" clId="Web-{75FEAA47-F738-43CA-B641-874AE77A3EDB}" dt="2023-08-17T22:17:35.763" v="87" actId="20577"/>
          <ac:spMkLst>
            <pc:docMk/>
            <pc:sldMk cId="2878875546" sldId="1759"/>
            <ac:spMk id="3" creationId="{00000000-0000-0000-0000-000000000000}"/>
          </ac:spMkLst>
        </pc:spChg>
      </pc:sldChg>
      <pc:sldChg chg="modSp">
        <pc:chgData name="Fabiana Valdiviezo" userId="4bf4ee71fc05c90f" providerId="Windows Live" clId="Web-{75FEAA47-F738-43CA-B641-874AE77A3EDB}" dt="2023-08-17T22:19:18.177" v="119" actId="14100"/>
        <pc:sldMkLst>
          <pc:docMk/>
          <pc:sldMk cId="1674934140" sldId="1760"/>
        </pc:sldMkLst>
        <pc:spChg chg="mod">
          <ac:chgData name="Fabiana Valdiviezo" userId="4bf4ee71fc05c90f" providerId="Windows Live" clId="Web-{75FEAA47-F738-43CA-B641-874AE77A3EDB}" dt="2023-08-17T22:19:18.177" v="119" actId="14100"/>
          <ac:spMkLst>
            <pc:docMk/>
            <pc:sldMk cId="1674934140" sldId="1760"/>
            <ac:spMk id="2" creationId="{00000000-0000-0000-0000-000000000000}"/>
          </ac:spMkLst>
        </pc:spChg>
      </pc:sldChg>
      <pc:sldChg chg="addSp delSp modSp mod setBg">
        <pc:chgData name="Fabiana Valdiviezo" userId="4bf4ee71fc05c90f" providerId="Windows Live" clId="Web-{75FEAA47-F738-43CA-B641-874AE77A3EDB}" dt="2023-08-17T22:19:26.490" v="120"/>
        <pc:sldMkLst>
          <pc:docMk/>
          <pc:sldMk cId="1990068068" sldId="1761"/>
        </pc:sldMkLst>
        <pc:spChg chg="mod">
          <ac:chgData name="Fabiana Valdiviezo" userId="4bf4ee71fc05c90f" providerId="Windows Live" clId="Web-{75FEAA47-F738-43CA-B641-874AE77A3EDB}" dt="2023-08-17T22:19:26.490" v="120"/>
          <ac:spMkLst>
            <pc:docMk/>
            <pc:sldMk cId="1990068068" sldId="1761"/>
            <ac:spMk id="2" creationId="{00000000-0000-0000-0000-000000000000}"/>
          </ac:spMkLst>
        </pc:spChg>
        <pc:spChg chg="del">
          <ac:chgData name="Fabiana Valdiviezo" userId="4bf4ee71fc05c90f" providerId="Windows Live" clId="Web-{75FEAA47-F738-43CA-B641-874AE77A3EDB}" dt="2023-08-17T22:19:26.490" v="120"/>
          <ac:spMkLst>
            <pc:docMk/>
            <pc:sldMk cId="1990068068" sldId="1761"/>
            <ac:spMk id="3" creationId="{00000000-0000-0000-0000-000000000000}"/>
          </ac:spMkLst>
        </pc:spChg>
        <pc:spChg chg="add">
          <ac:chgData name="Fabiana Valdiviezo" userId="4bf4ee71fc05c90f" providerId="Windows Live" clId="Web-{75FEAA47-F738-43CA-B641-874AE77A3EDB}" dt="2023-08-17T22:19:26.490" v="120"/>
          <ac:spMkLst>
            <pc:docMk/>
            <pc:sldMk cId="1990068068" sldId="1761"/>
            <ac:spMk id="18" creationId="{CC28BCC9-4093-4FD5-83EB-7EC297F51396}"/>
          </ac:spMkLst>
        </pc:spChg>
        <pc:grpChg chg="add">
          <ac:chgData name="Fabiana Valdiviezo" userId="4bf4ee71fc05c90f" providerId="Windows Live" clId="Web-{75FEAA47-F738-43CA-B641-874AE77A3EDB}" dt="2023-08-17T22:19:26.490" v="120"/>
          <ac:grpSpMkLst>
            <pc:docMk/>
            <pc:sldMk cId="1990068068" sldId="1761"/>
            <ac:grpSpMk id="9" creationId="{08BCF048-8940-4354-B9EC-5AD74E283CE3}"/>
          </ac:grpSpMkLst>
        </pc:grpChg>
        <pc:graphicFrameChg chg="add">
          <ac:chgData name="Fabiana Valdiviezo" userId="4bf4ee71fc05c90f" providerId="Windows Live" clId="Web-{75FEAA47-F738-43CA-B641-874AE77A3EDB}" dt="2023-08-17T22:19:26.490" v="120"/>
          <ac:graphicFrameMkLst>
            <pc:docMk/>
            <pc:sldMk cId="1990068068" sldId="1761"/>
            <ac:graphicFrameMk id="5" creationId="{F55ECA15-97FE-1E83-DE98-CFBB6F9DB1F0}"/>
          </ac:graphicFrameMkLst>
        </pc:graphicFrameChg>
      </pc:sldChg>
      <pc:sldChg chg="modSp">
        <pc:chgData name="Fabiana Valdiviezo" userId="4bf4ee71fc05c90f" providerId="Windows Live" clId="Web-{75FEAA47-F738-43CA-B641-874AE77A3EDB}" dt="2023-08-17T21:41:35.649" v="31" actId="1076"/>
        <pc:sldMkLst>
          <pc:docMk/>
          <pc:sldMk cId="1234897643" sldId="1768"/>
        </pc:sldMkLst>
        <pc:spChg chg="mod">
          <ac:chgData name="Fabiana Valdiviezo" userId="4bf4ee71fc05c90f" providerId="Windows Live" clId="Web-{75FEAA47-F738-43CA-B641-874AE77A3EDB}" dt="2023-08-17T21:41:35.649" v="31" actId="1076"/>
          <ac:spMkLst>
            <pc:docMk/>
            <pc:sldMk cId="1234897643" sldId="1768"/>
            <ac:spMk id="3" creationId="{7FAA5B1A-3D7F-F7C4-AD45-2B65D12E76BC}"/>
          </ac:spMkLst>
        </pc:spChg>
      </pc:sldChg>
      <pc:sldChg chg="modSp">
        <pc:chgData name="Fabiana Valdiviezo" userId="4bf4ee71fc05c90f" providerId="Windows Live" clId="Web-{75FEAA47-F738-43CA-B641-874AE77A3EDB}" dt="2023-08-17T21:45:43.356" v="55" actId="1076"/>
        <pc:sldMkLst>
          <pc:docMk/>
          <pc:sldMk cId="745901656" sldId="1770"/>
        </pc:sldMkLst>
        <pc:spChg chg="mod">
          <ac:chgData name="Fabiana Valdiviezo" userId="4bf4ee71fc05c90f" providerId="Windows Live" clId="Web-{75FEAA47-F738-43CA-B641-874AE77A3EDB}" dt="2023-08-17T21:45:43.356" v="55" actId="1076"/>
          <ac:spMkLst>
            <pc:docMk/>
            <pc:sldMk cId="745901656" sldId="1770"/>
            <ac:spMk id="6" creationId="{A72F53D2-52ED-7F99-7847-38C16C8DEA33}"/>
          </ac:spMkLst>
        </pc:spChg>
      </pc:sldChg>
      <pc:sldChg chg="modSp">
        <pc:chgData name="Fabiana Valdiviezo" userId="4bf4ee71fc05c90f" providerId="Windows Live" clId="Web-{75FEAA47-F738-43CA-B641-874AE77A3EDB}" dt="2023-08-17T21:46:33.857" v="58" actId="14100"/>
        <pc:sldMkLst>
          <pc:docMk/>
          <pc:sldMk cId="3320433930" sldId="1771"/>
        </pc:sldMkLst>
        <pc:picChg chg="mod">
          <ac:chgData name="Fabiana Valdiviezo" userId="4bf4ee71fc05c90f" providerId="Windows Live" clId="Web-{75FEAA47-F738-43CA-B641-874AE77A3EDB}" dt="2023-08-17T21:46:33.857" v="58" actId="14100"/>
          <ac:picMkLst>
            <pc:docMk/>
            <pc:sldMk cId="3320433930" sldId="1771"/>
            <ac:picMk id="5" creationId="{C397CCFE-17E9-6024-1E31-8891D567FD05}"/>
          </ac:picMkLst>
        </pc:picChg>
      </pc:sldChg>
      <pc:sldChg chg="modSp">
        <pc:chgData name="Fabiana Valdiviezo" userId="4bf4ee71fc05c90f" providerId="Windows Live" clId="Web-{75FEAA47-F738-43CA-B641-874AE77A3EDB}" dt="2023-08-17T21:46:40.483" v="59" actId="1076"/>
        <pc:sldMkLst>
          <pc:docMk/>
          <pc:sldMk cId="2147007954" sldId="1772"/>
        </pc:sldMkLst>
        <pc:picChg chg="mod">
          <ac:chgData name="Fabiana Valdiviezo" userId="4bf4ee71fc05c90f" providerId="Windows Live" clId="Web-{75FEAA47-F738-43CA-B641-874AE77A3EDB}" dt="2023-08-17T21:46:40.483" v="59" actId="1076"/>
          <ac:picMkLst>
            <pc:docMk/>
            <pc:sldMk cId="2147007954" sldId="1772"/>
            <ac:picMk id="5" creationId="{3F0F2BD8-44D3-00DB-3463-20C5FA26C636}"/>
          </ac:picMkLst>
        </pc:picChg>
      </pc:sldChg>
      <pc:sldChg chg="modSp del">
        <pc:chgData name="Fabiana Valdiviezo" userId="4bf4ee71fc05c90f" providerId="Windows Live" clId="Web-{75FEAA47-F738-43CA-B641-874AE77A3EDB}" dt="2023-08-17T22:24:37.529" v="161"/>
        <pc:sldMkLst>
          <pc:docMk/>
          <pc:sldMk cId="1283310940" sldId="1774"/>
        </pc:sldMkLst>
        <pc:spChg chg="mod">
          <ac:chgData name="Fabiana Valdiviezo" userId="4bf4ee71fc05c90f" providerId="Windows Live" clId="Web-{75FEAA47-F738-43CA-B641-874AE77A3EDB}" dt="2023-08-17T22:21:20.686" v="131" actId="20577"/>
          <ac:spMkLst>
            <pc:docMk/>
            <pc:sldMk cId="1283310940" sldId="1774"/>
            <ac:spMk id="3" creationId="{B1A0B4B2-5F31-F756-5F74-4578D4C9F589}"/>
          </ac:spMkLst>
        </pc:spChg>
      </pc:sldChg>
      <pc:sldChg chg="addSp delSp modSp add replId">
        <pc:chgData name="Fabiana Valdiviezo" userId="4bf4ee71fc05c90f" providerId="Windows Live" clId="Web-{75FEAA47-F738-43CA-B641-874AE77A3EDB}" dt="2023-08-17T22:24:22.528" v="160" actId="20577"/>
        <pc:sldMkLst>
          <pc:docMk/>
          <pc:sldMk cId="3594044079" sldId="1794"/>
        </pc:sldMkLst>
        <pc:spChg chg="mod">
          <ac:chgData name="Fabiana Valdiviezo" userId="4bf4ee71fc05c90f" providerId="Windows Live" clId="Web-{75FEAA47-F738-43CA-B641-874AE77A3EDB}" dt="2023-08-17T22:22:37.661" v="142"/>
          <ac:spMkLst>
            <pc:docMk/>
            <pc:sldMk cId="3594044079" sldId="1794"/>
            <ac:spMk id="2" creationId="{00000000-0000-0000-0000-000000000000}"/>
          </ac:spMkLst>
        </pc:spChg>
        <pc:spChg chg="add del mod">
          <ac:chgData name="Fabiana Valdiviezo" userId="4bf4ee71fc05c90f" providerId="Windows Live" clId="Web-{75FEAA47-F738-43CA-B641-874AE77A3EDB}" dt="2023-08-17T22:24:22.528" v="160" actId="20577"/>
          <ac:spMkLst>
            <pc:docMk/>
            <pc:sldMk cId="3594044079" sldId="1794"/>
            <ac:spMk id="3" creationId="{00000000-0000-0000-0000-000000000000}"/>
          </ac:spMkLst>
        </pc:spChg>
        <pc:spChg chg="add del mod">
          <ac:chgData name="Fabiana Valdiviezo" userId="4bf4ee71fc05c90f" providerId="Windows Live" clId="Web-{75FEAA47-F738-43CA-B641-874AE77A3EDB}" dt="2023-08-17T22:23:19.039" v="153"/>
          <ac:spMkLst>
            <pc:docMk/>
            <pc:sldMk cId="3594044079" sldId="1794"/>
            <ac:spMk id="5" creationId="{86885B6D-32DD-6082-E872-E7034D00995A}"/>
          </ac:spMkLst>
        </pc:spChg>
        <pc:spChg chg="del">
          <ac:chgData name="Fabiana Valdiviezo" userId="4bf4ee71fc05c90f" providerId="Windows Live" clId="Web-{75FEAA47-F738-43CA-B641-874AE77A3EDB}" dt="2023-08-17T22:22:37.661" v="142"/>
          <ac:spMkLst>
            <pc:docMk/>
            <pc:sldMk cId="3594044079" sldId="1794"/>
            <ac:spMk id="8" creationId="{B219AE65-9B94-44EA-BEF3-EF4BFA169C81}"/>
          </ac:spMkLst>
        </pc:spChg>
        <pc:spChg chg="del">
          <ac:chgData name="Fabiana Valdiviezo" userId="4bf4ee71fc05c90f" providerId="Windows Live" clId="Web-{75FEAA47-F738-43CA-B641-874AE77A3EDB}" dt="2023-08-17T22:22:37.661" v="142"/>
          <ac:spMkLst>
            <pc:docMk/>
            <pc:sldMk cId="3594044079" sldId="1794"/>
            <ac:spMk id="10" creationId="{F0C81A57-9CD5-461B-8FFE-4A8CB6CFBE01}"/>
          </ac:spMkLst>
        </pc:spChg>
        <pc:spChg chg="add">
          <ac:chgData name="Fabiana Valdiviezo" userId="4bf4ee71fc05c90f" providerId="Windows Live" clId="Web-{75FEAA47-F738-43CA-B641-874AE77A3EDB}" dt="2023-08-17T22:22:37.661" v="142"/>
          <ac:spMkLst>
            <pc:docMk/>
            <pc:sldMk cId="3594044079" sldId="1794"/>
            <ac:spMk id="21" creationId="{324E43EB-867C-4B35-9A5C-E435157C7297}"/>
          </ac:spMkLst>
        </pc:spChg>
        <pc:spChg chg="add">
          <ac:chgData name="Fabiana Valdiviezo" userId="4bf4ee71fc05c90f" providerId="Windows Live" clId="Web-{75FEAA47-F738-43CA-B641-874AE77A3EDB}" dt="2023-08-17T22:22:37.661" v="142"/>
          <ac:spMkLst>
            <pc:docMk/>
            <pc:sldMk cId="3594044079" sldId="1794"/>
            <ac:spMk id="23" creationId="{A7C0F5DA-B59F-4F13-8BB8-FFD8F2C572BC}"/>
          </ac:spMkLst>
        </pc:spChg>
        <pc:spChg chg="add">
          <ac:chgData name="Fabiana Valdiviezo" userId="4bf4ee71fc05c90f" providerId="Windows Live" clId="Web-{75FEAA47-F738-43CA-B641-874AE77A3EDB}" dt="2023-08-17T22:22:37.661" v="142"/>
          <ac:spMkLst>
            <pc:docMk/>
            <pc:sldMk cId="3594044079" sldId="1794"/>
            <ac:spMk id="25" creationId="{9CEA1DEC-CC9E-4776-9E08-048A15BFA6CA}"/>
          </ac:spMkLst>
        </pc:spChg>
        <pc:spChg chg="add">
          <ac:chgData name="Fabiana Valdiviezo" userId="4bf4ee71fc05c90f" providerId="Windows Live" clId="Web-{75FEAA47-F738-43CA-B641-874AE77A3EDB}" dt="2023-08-17T22:22:37.661" v="142"/>
          <ac:spMkLst>
            <pc:docMk/>
            <pc:sldMk cId="3594044079" sldId="1794"/>
            <ac:spMk id="27" creationId="{9CE399CF-F4B8-4832-A8CB-B93F6B1EF44B}"/>
          </ac:spMkLst>
        </pc:spChg>
        <pc:spChg chg="add">
          <ac:chgData name="Fabiana Valdiviezo" userId="4bf4ee71fc05c90f" providerId="Windows Live" clId="Web-{75FEAA47-F738-43CA-B641-874AE77A3EDB}" dt="2023-08-17T22:22:37.661" v="142"/>
          <ac:spMkLst>
            <pc:docMk/>
            <pc:sldMk cId="3594044079" sldId="1794"/>
            <ac:spMk id="29" creationId="{1F23E73A-FDC8-462C-83C1-3AA8961449CF}"/>
          </ac:spMkLst>
        </pc:spChg>
        <pc:grpChg chg="del">
          <ac:chgData name="Fabiana Valdiviezo" userId="4bf4ee71fc05c90f" providerId="Windows Live" clId="Web-{75FEAA47-F738-43CA-B641-874AE77A3EDB}" dt="2023-08-17T22:22:37.661" v="142"/>
          <ac:grpSpMkLst>
            <pc:docMk/>
            <pc:sldMk cId="3594044079" sldId="1794"/>
            <ac:grpSpMk id="12" creationId="{3086C462-37F4-494D-8292-CCB95221CC1A}"/>
          </ac:grpSpMkLst>
        </pc:grpChg>
        <pc:cxnChg chg="del">
          <ac:chgData name="Fabiana Valdiviezo" userId="4bf4ee71fc05c90f" providerId="Windows Live" clId="Web-{75FEAA47-F738-43CA-B641-874AE77A3EDB}" dt="2023-08-17T22:22:37.661" v="142"/>
          <ac:cxnSpMkLst>
            <pc:docMk/>
            <pc:sldMk cId="3594044079" sldId="1794"/>
            <ac:cxnSpMk id="16" creationId="{AD23B2CD-009B-425A-9616-1E1AD1D5AB46}"/>
          </ac:cxnSpMkLst>
        </pc:cxnChg>
      </pc:sldChg>
    </pc:docChg>
  </pc:docChgLst>
  <pc:docChgLst>
    <pc:chgData name="Fabiana Valdiviezo" userId="4bf4ee71fc05c90f" providerId="Windows Live" clId="Web-{88353BF0-838F-429F-87BE-4CEC3AB49ABD}"/>
    <pc:docChg chg="sldOrd">
      <pc:chgData name="Fabiana Valdiviezo" userId="4bf4ee71fc05c90f" providerId="Windows Live" clId="Web-{88353BF0-838F-429F-87BE-4CEC3AB49ABD}" dt="2023-08-28T21:22:02.512" v="0"/>
      <pc:docMkLst>
        <pc:docMk/>
      </pc:docMkLst>
      <pc:sldChg chg="ord">
        <pc:chgData name="Fabiana Valdiviezo" userId="4bf4ee71fc05c90f" providerId="Windows Live" clId="Web-{88353BF0-838F-429F-87BE-4CEC3AB49ABD}" dt="2023-08-28T21:22:02.512" v="0"/>
        <pc:sldMkLst>
          <pc:docMk/>
          <pc:sldMk cId="3594044079" sldId="17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883BF-AC1B-40D0-AB60-4DE625066FC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9CCFED3-1915-4383-8BCE-BAA09A828491}">
      <dgm:prSet/>
      <dgm:spPr/>
      <dgm:t>
        <a:bodyPr/>
        <a:lstStyle/>
        <a:p>
          <a:r>
            <a:rPr lang="es-AR" b="0" i="0"/>
            <a:t>Mercado de materias primas: incluye a los compradores y vendedores de aquellos productos que se obtiene de la naturaleza o que han sufrido alguna transformación pero sigue considerándose MP</a:t>
          </a:r>
          <a:endParaRPr lang="en-US"/>
        </a:p>
      </dgm:t>
    </dgm:pt>
    <dgm:pt modelId="{96A343A7-0BED-4ACA-B9AC-5139B0B81FC5}" type="parTrans" cxnId="{BC551D0A-FA63-494F-8952-96AF076DDB7C}">
      <dgm:prSet/>
      <dgm:spPr/>
      <dgm:t>
        <a:bodyPr/>
        <a:lstStyle/>
        <a:p>
          <a:endParaRPr lang="en-US"/>
        </a:p>
      </dgm:t>
    </dgm:pt>
    <dgm:pt modelId="{F1E671A4-0EBF-4602-935A-6B9DE215E0E5}" type="sibTrans" cxnId="{BC551D0A-FA63-494F-8952-96AF076DDB7C}">
      <dgm:prSet/>
      <dgm:spPr/>
      <dgm:t>
        <a:bodyPr/>
        <a:lstStyle/>
        <a:p>
          <a:endParaRPr lang="en-US"/>
        </a:p>
      </dgm:t>
    </dgm:pt>
    <dgm:pt modelId="{75D22927-59B8-4548-ABC8-6DD94C44ABC3}">
      <dgm:prSet/>
      <dgm:spPr/>
      <dgm:t>
        <a:bodyPr/>
        <a:lstStyle/>
        <a:p>
          <a:r>
            <a:rPr lang="es-AR" b="0" i="0"/>
            <a:t>Mercado de productos industriales: perteneces aquellos productos terminados o semiterminados destinados a formar parte de otros productos finales.</a:t>
          </a:r>
          <a:endParaRPr lang="en-US"/>
        </a:p>
      </dgm:t>
    </dgm:pt>
    <dgm:pt modelId="{47DDB135-A90B-4E4B-84F4-67C295795EDA}" type="parTrans" cxnId="{488D45E3-6775-4998-B173-70A3DAA25E22}">
      <dgm:prSet/>
      <dgm:spPr/>
      <dgm:t>
        <a:bodyPr/>
        <a:lstStyle/>
        <a:p>
          <a:endParaRPr lang="en-US"/>
        </a:p>
      </dgm:t>
    </dgm:pt>
    <dgm:pt modelId="{09CA474D-E1E5-4517-8595-A89D23917B0A}" type="sibTrans" cxnId="{488D45E3-6775-4998-B173-70A3DAA25E22}">
      <dgm:prSet/>
      <dgm:spPr/>
      <dgm:t>
        <a:bodyPr/>
        <a:lstStyle/>
        <a:p>
          <a:endParaRPr lang="en-US"/>
        </a:p>
      </dgm:t>
    </dgm:pt>
    <dgm:pt modelId="{A32EEC0D-5D5A-4B9E-A5C5-9DF49DCC8997}" type="pres">
      <dgm:prSet presAssocID="{C25883BF-AC1B-40D0-AB60-4DE625066FCB}" presName="linear" presStyleCnt="0">
        <dgm:presLayoutVars>
          <dgm:animLvl val="lvl"/>
          <dgm:resizeHandles val="exact"/>
        </dgm:presLayoutVars>
      </dgm:prSet>
      <dgm:spPr/>
    </dgm:pt>
    <dgm:pt modelId="{9B9FFE09-35C0-43DE-BAC3-C68D180FDB3E}" type="pres">
      <dgm:prSet presAssocID="{99CCFED3-1915-4383-8BCE-BAA09A828491}" presName="parentText" presStyleLbl="node1" presStyleIdx="0" presStyleCnt="2">
        <dgm:presLayoutVars>
          <dgm:chMax val="0"/>
          <dgm:bulletEnabled val="1"/>
        </dgm:presLayoutVars>
      </dgm:prSet>
      <dgm:spPr/>
    </dgm:pt>
    <dgm:pt modelId="{32DAF3D7-15BF-48B2-9E8D-34DE5F5DC38D}" type="pres">
      <dgm:prSet presAssocID="{F1E671A4-0EBF-4602-935A-6B9DE215E0E5}" presName="spacer" presStyleCnt="0"/>
      <dgm:spPr/>
    </dgm:pt>
    <dgm:pt modelId="{E76CB343-A63C-4FA2-A458-612D1F7D7A4D}" type="pres">
      <dgm:prSet presAssocID="{75D22927-59B8-4548-ABC8-6DD94C44ABC3}" presName="parentText" presStyleLbl="node1" presStyleIdx="1" presStyleCnt="2">
        <dgm:presLayoutVars>
          <dgm:chMax val="0"/>
          <dgm:bulletEnabled val="1"/>
        </dgm:presLayoutVars>
      </dgm:prSet>
      <dgm:spPr/>
    </dgm:pt>
  </dgm:ptLst>
  <dgm:cxnLst>
    <dgm:cxn modelId="{6EA17E01-D5ED-459F-8159-4E3C9BCD8B70}" type="presOf" srcId="{75D22927-59B8-4548-ABC8-6DD94C44ABC3}" destId="{E76CB343-A63C-4FA2-A458-612D1F7D7A4D}" srcOrd="0" destOrd="0" presId="urn:microsoft.com/office/officeart/2005/8/layout/vList2"/>
    <dgm:cxn modelId="{BC551D0A-FA63-494F-8952-96AF076DDB7C}" srcId="{C25883BF-AC1B-40D0-AB60-4DE625066FCB}" destId="{99CCFED3-1915-4383-8BCE-BAA09A828491}" srcOrd="0" destOrd="0" parTransId="{96A343A7-0BED-4ACA-B9AC-5139B0B81FC5}" sibTransId="{F1E671A4-0EBF-4602-935A-6B9DE215E0E5}"/>
    <dgm:cxn modelId="{79C993BA-1848-4838-92A4-B2374E4EDA95}" type="presOf" srcId="{C25883BF-AC1B-40D0-AB60-4DE625066FCB}" destId="{A32EEC0D-5D5A-4B9E-A5C5-9DF49DCC8997}" srcOrd="0" destOrd="0" presId="urn:microsoft.com/office/officeart/2005/8/layout/vList2"/>
    <dgm:cxn modelId="{488D45E3-6775-4998-B173-70A3DAA25E22}" srcId="{C25883BF-AC1B-40D0-AB60-4DE625066FCB}" destId="{75D22927-59B8-4548-ABC8-6DD94C44ABC3}" srcOrd="1" destOrd="0" parTransId="{47DDB135-A90B-4E4B-84F4-67C295795EDA}" sibTransId="{09CA474D-E1E5-4517-8595-A89D23917B0A}"/>
    <dgm:cxn modelId="{20168EF7-199D-43F8-A95D-BB3E2D53519F}" type="presOf" srcId="{99CCFED3-1915-4383-8BCE-BAA09A828491}" destId="{9B9FFE09-35C0-43DE-BAC3-C68D180FDB3E}" srcOrd="0" destOrd="0" presId="urn:microsoft.com/office/officeart/2005/8/layout/vList2"/>
    <dgm:cxn modelId="{ED884A84-750E-4BA7-88D1-69667DA11A2B}" type="presParOf" srcId="{A32EEC0D-5D5A-4B9E-A5C5-9DF49DCC8997}" destId="{9B9FFE09-35C0-43DE-BAC3-C68D180FDB3E}" srcOrd="0" destOrd="0" presId="urn:microsoft.com/office/officeart/2005/8/layout/vList2"/>
    <dgm:cxn modelId="{F9062FFB-BFB7-4827-A3EB-A725E934E373}" type="presParOf" srcId="{A32EEC0D-5D5A-4B9E-A5C5-9DF49DCC8997}" destId="{32DAF3D7-15BF-48B2-9E8D-34DE5F5DC38D}" srcOrd="1" destOrd="0" presId="urn:microsoft.com/office/officeart/2005/8/layout/vList2"/>
    <dgm:cxn modelId="{64A23CF6-0701-457A-83DC-28D62C5A87C4}" type="presParOf" srcId="{A32EEC0D-5D5A-4B9E-A5C5-9DF49DCC8997}" destId="{E76CB343-A63C-4FA2-A458-612D1F7D7A4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FFE09-35C0-43DE-BAC3-C68D180FDB3E}">
      <dsp:nvSpPr>
        <dsp:cNvPr id="0" name=""/>
        <dsp:cNvSpPr/>
      </dsp:nvSpPr>
      <dsp:spPr>
        <a:xfrm>
          <a:off x="0" y="71843"/>
          <a:ext cx="6391275" cy="25155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b="0" i="0" kern="1200"/>
            <a:t>Mercado de materias primas: incluye a los compradores y vendedores de aquellos productos que se obtiene de la naturaleza o que han sufrido alguna transformación pero sigue considerándose MP</a:t>
          </a:r>
          <a:endParaRPr lang="en-US" sz="2500" kern="1200"/>
        </a:p>
      </dsp:txBody>
      <dsp:txXfrm>
        <a:off x="122797" y="194640"/>
        <a:ext cx="6145681" cy="2269906"/>
      </dsp:txXfrm>
    </dsp:sp>
    <dsp:sp modelId="{E76CB343-A63C-4FA2-A458-612D1F7D7A4D}">
      <dsp:nvSpPr>
        <dsp:cNvPr id="0" name=""/>
        <dsp:cNvSpPr/>
      </dsp:nvSpPr>
      <dsp:spPr>
        <a:xfrm>
          <a:off x="0" y="2659343"/>
          <a:ext cx="6391275" cy="25155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b="0" i="0" kern="1200"/>
            <a:t>Mercado de productos industriales: perteneces aquellos productos terminados o semiterminados destinados a formar parte de otros productos finales.</a:t>
          </a:r>
          <a:endParaRPr lang="en-US" sz="2500" kern="1200"/>
        </a:p>
      </dsp:txBody>
      <dsp:txXfrm>
        <a:off x="122797" y="2782140"/>
        <a:ext cx="6145681" cy="22699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8/28/2023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8/28/2023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8/28/2023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8/28/2023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8/28/2023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F3CAC7-0BE9-5EAB-5C41-9E424B294E8D}"/>
              </a:ext>
            </a:extLst>
          </p:cNvPr>
          <p:cNvSpPr>
            <a:spLocks noGrp="1"/>
          </p:cNvSpPr>
          <p:nvPr>
            <p:ph type="ctrTitle"/>
          </p:nvPr>
        </p:nvSpPr>
        <p:spPr/>
        <p:txBody>
          <a:bodyPr/>
          <a:lstStyle/>
          <a:p>
            <a:r>
              <a:rPr lang="es-AR" dirty="0"/>
              <a:t>MERCADOS</a:t>
            </a:r>
          </a:p>
        </p:txBody>
      </p:sp>
      <p:sp>
        <p:nvSpPr>
          <p:cNvPr id="3" name="Subtítulo 2">
            <a:extLst>
              <a:ext uri="{FF2B5EF4-FFF2-40B4-BE49-F238E27FC236}">
                <a16:creationId xmlns:a16="http://schemas.microsoft.com/office/drawing/2014/main" id="{DA280D3A-D1F8-5DAF-E9B5-34ED78655E83}"/>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36058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8326" y="2186383"/>
            <a:ext cx="10715347" cy="6072230"/>
          </a:xfrm>
        </p:spPr>
        <p:txBody>
          <a:bodyPr/>
          <a:lstStyle/>
          <a:p>
            <a:pPr algn="just"/>
            <a:r>
              <a:rPr lang="es-ES" sz="2800" i="1" dirty="0">
                <a:latin typeface="Book Antiqua" pitchFamily="18" charset="0"/>
              </a:rPr>
              <a:t>El ingreso marginal es la variación que </a:t>
            </a:r>
            <a:r>
              <a:rPr lang="es-ES" sz="2800" dirty="0">
                <a:latin typeface="Book Antiqua" pitchFamily="18" charset="0"/>
              </a:rPr>
              <a:t>experimenta el ingreso total cuando se vende una unidad más.</a:t>
            </a:r>
            <a:endParaRPr lang="es-ES" dirty="0">
              <a:latin typeface="Book Antiqua" pitchFamily="18" charset="0"/>
            </a:endParaRPr>
          </a:p>
          <a:p>
            <a:pPr algn="ctr">
              <a:buNone/>
            </a:pPr>
            <a:endParaRPr lang="es-ES" sz="1000" dirty="0">
              <a:latin typeface="Book Antiqua" pitchFamily="18" charset="0"/>
            </a:endParaRPr>
          </a:p>
          <a:p>
            <a:pPr algn="ctr">
              <a:buNone/>
            </a:pPr>
            <a:r>
              <a:rPr lang="es-ES" sz="2800" dirty="0" err="1">
                <a:latin typeface="Book Antiqua" pitchFamily="18" charset="0"/>
              </a:rPr>
              <a:t>IMg</a:t>
            </a:r>
            <a:r>
              <a:rPr lang="es-ES" sz="2800" dirty="0">
                <a:latin typeface="Book Antiqua" pitchFamily="18" charset="0"/>
              </a:rPr>
              <a:t> =</a:t>
            </a:r>
            <a:r>
              <a:rPr lang="el-GR" sz="2800" dirty="0">
                <a:latin typeface="Book Antiqua" pitchFamily="18" charset="0"/>
              </a:rPr>
              <a:t>ΔΙ</a:t>
            </a:r>
            <a:r>
              <a:rPr lang="es-ES" sz="2800" dirty="0">
                <a:latin typeface="Book Antiqua" pitchFamily="18" charset="0"/>
              </a:rPr>
              <a:t>T/ </a:t>
            </a:r>
            <a:r>
              <a:rPr lang="el-GR" sz="2800" dirty="0">
                <a:latin typeface="Book Antiqua" pitchFamily="18" charset="0"/>
              </a:rPr>
              <a:t>Δ</a:t>
            </a:r>
            <a:r>
              <a:rPr lang="es-ES" sz="2800" dirty="0">
                <a:latin typeface="Book Antiqua" pitchFamily="18" charset="0"/>
              </a:rPr>
              <a:t>Q</a:t>
            </a:r>
          </a:p>
          <a:p>
            <a:pPr algn="ctr">
              <a:buNone/>
            </a:pPr>
            <a:endParaRPr lang="es-ES" sz="1050" dirty="0">
              <a:latin typeface="Book Antiqua" pitchFamily="18" charset="0"/>
            </a:endParaRPr>
          </a:p>
          <a:p>
            <a:pPr algn="just">
              <a:buNone/>
            </a:pPr>
            <a:r>
              <a:rPr lang="es-ES" sz="2800" dirty="0">
                <a:latin typeface="Book Antiqua" pitchFamily="18" charset="0"/>
              </a:rPr>
              <a:t> </a:t>
            </a:r>
            <a:r>
              <a:rPr lang="es-ES" sz="2400" dirty="0">
                <a:latin typeface="Book Antiqua" pitchFamily="18" charset="0"/>
              </a:rPr>
              <a:t>Para las empresas en competencia perfecta, el ingreso marginal iguala el precio del bien.</a:t>
            </a:r>
            <a:endParaRPr lang="es-ES" sz="2800" dirty="0">
              <a:latin typeface="Book Antiqua" pitchFamily="18" charset="0"/>
            </a:endParaRPr>
          </a:p>
          <a:p>
            <a:pPr algn="just"/>
            <a:r>
              <a:rPr lang="es-ES" sz="2400" dirty="0">
                <a:latin typeface="Book Antiqua" pitchFamily="18" charset="0"/>
              </a:rPr>
              <a:t>El objetivo de una empresa competitiva es maximizar sus beneficios.</a:t>
            </a:r>
          </a:p>
          <a:p>
            <a:pPr algn="just">
              <a:buNone/>
            </a:pPr>
            <a:r>
              <a:rPr lang="es-ES" sz="2400" dirty="0">
                <a:latin typeface="Book Antiqua" pitchFamily="18" charset="0"/>
              </a:rPr>
              <a:t>Esto significa que la empresa querrá producir la cantidad que maximiza la diferencia entre el ingreso total y el coste total.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12595-7448-E6A6-DC68-E2A3EDC96768}"/>
              </a:ext>
            </a:extLst>
          </p:cNvPr>
          <p:cNvSpPr>
            <a:spLocks noGrp="1"/>
          </p:cNvSpPr>
          <p:nvPr>
            <p:ph type="title"/>
          </p:nvPr>
        </p:nvSpPr>
        <p:spPr>
          <a:xfrm>
            <a:off x="1083932" y="2121022"/>
            <a:ext cx="3115205" cy="2229035"/>
          </a:xfrm>
        </p:spPr>
        <p:txBody>
          <a:bodyPr/>
          <a:lstStyle/>
          <a:p>
            <a:r>
              <a:rPr lang="es-ES" sz="2800" b="1" dirty="0">
                <a:latin typeface="Book Antiqua" pitchFamily="18" charset="0"/>
              </a:rPr>
              <a:t>MERCADO DE COMPETENCIA IMPERFECTA</a:t>
            </a:r>
            <a:endParaRPr lang="es-AR" sz="2800" dirty="0"/>
          </a:p>
        </p:txBody>
      </p:sp>
      <p:sp>
        <p:nvSpPr>
          <p:cNvPr id="3" name="Marcador de contenido 2">
            <a:extLst>
              <a:ext uri="{FF2B5EF4-FFF2-40B4-BE49-F238E27FC236}">
                <a16:creationId xmlns:a16="http://schemas.microsoft.com/office/drawing/2014/main" id="{7FAA5B1A-3D7F-F7C4-AD45-2B65D12E76BC}"/>
              </a:ext>
            </a:extLst>
          </p:cNvPr>
          <p:cNvSpPr>
            <a:spLocks noGrp="1"/>
          </p:cNvSpPr>
          <p:nvPr>
            <p:ph idx="1"/>
          </p:nvPr>
        </p:nvSpPr>
        <p:spPr>
          <a:xfrm>
            <a:off x="4836431" y="1108892"/>
            <a:ext cx="6576571" cy="5814874"/>
          </a:xfrm>
        </p:spPr>
        <p:txBody>
          <a:bodyPr>
            <a:normAutofit/>
          </a:bodyPr>
          <a:lstStyle/>
          <a:p>
            <a:pPr algn="just">
              <a:lnSpc>
                <a:spcPct val="90000"/>
              </a:lnSpc>
            </a:pPr>
            <a:r>
              <a:rPr lang="es-AR" sz="2000" dirty="0">
                <a:latin typeface="Book Antiqua"/>
              </a:rPr>
              <a:t>Existe un número limitado de oferentes o demandantes de modo que la decisión influye en el comportamiento del mercado</a:t>
            </a:r>
          </a:p>
          <a:p>
            <a:pPr algn="just">
              <a:lnSpc>
                <a:spcPct val="90000"/>
              </a:lnSpc>
            </a:pPr>
            <a:r>
              <a:rPr lang="es-AR" sz="2000" dirty="0">
                <a:latin typeface="Book Antiqua"/>
              </a:rPr>
              <a:t>los oferentes y/o demandantes  en forma individual, pueden influir en el precio o incluso determinarlo. </a:t>
            </a:r>
            <a:endParaRPr lang="es-AR" sz="2000">
              <a:latin typeface="Book Antiqua" panose="02040602050305030304" pitchFamily="18" charset="0"/>
            </a:endParaRPr>
          </a:p>
          <a:p>
            <a:pPr algn="just">
              <a:lnSpc>
                <a:spcPct val="90000"/>
              </a:lnSpc>
            </a:pPr>
            <a:r>
              <a:rPr lang="es-AR" sz="2000" dirty="0">
                <a:latin typeface="Book Antiqua"/>
              </a:rPr>
              <a:t>El precio de equilibrio se fija en condiciones diferentes</a:t>
            </a:r>
          </a:p>
          <a:p>
            <a:pPr marL="368300" indent="-285750" algn="just">
              <a:lnSpc>
                <a:spcPct val="90000"/>
              </a:lnSpc>
              <a:spcBef>
                <a:spcPts val="600"/>
              </a:spcBef>
            </a:pPr>
            <a:r>
              <a:rPr lang="es-AR" sz="2000" dirty="0">
                <a:latin typeface="Book Antiqua"/>
              </a:rPr>
              <a:t>Existe diferenciación de productos</a:t>
            </a:r>
          </a:p>
          <a:p>
            <a:pPr marL="368300" indent="-285750" algn="just">
              <a:lnSpc>
                <a:spcPct val="90000"/>
              </a:lnSpc>
              <a:spcBef>
                <a:spcPts val="600"/>
              </a:spcBef>
            </a:pPr>
            <a:r>
              <a:rPr lang="es-AR" sz="2000" dirty="0">
                <a:latin typeface="Book Antiqua"/>
              </a:rPr>
              <a:t>No existe libre movilidad de los factores, ya sea por la acción de algún grupo empresarial o sindical que limite dicha movilidad, o bien por alguna restricción o limitación por parte del Estado. Es por esta causa que la entrada o salida del mercado está limitada para los oferentes y demandantes. </a:t>
            </a:r>
            <a:endParaRPr lang="es-AR" sz="2000">
              <a:latin typeface="Book Antiqua" panose="02040602050305030304" pitchFamily="18" charset="0"/>
            </a:endParaRPr>
          </a:p>
          <a:p>
            <a:pPr marL="368300" indent="-285750" algn="just">
              <a:lnSpc>
                <a:spcPct val="90000"/>
              </a:lnSpc>
              <a:spcBef>
                <a:spcPts val="600"/>
              </a:spcBef>
            </a:pPr>
            <a:r>
              <a:rPr lang="es-AR" sz="2000" dirty="0">
                <a:latin typeface="Book Antiqua"/>
              </a:rPr>
              <a:t>El Estado interviene de alguna manera en las actividades económicas, más que nada en lo relacionado con las transacciones comerciales del mercado</a:t>
            </a:r>
            <a:endParaRPr lang="es-MX" sz="2000">
              <a:latin typeface="Book Antiqua"/>
            </a:endParaRPr>
          </a:p>
          <a:p>
            <a:pPr marL="0" indent="0">
              <a:lnSpc>
                <a:spcPct val="90000"/>
              </a:lnSpc>
              <a:buNone/>
            </a:pPr>
            <a:endParaRPr lang="es-AR" dirty="0"/>
          </a:p>
        </p:txBody>
      </p:sp>
    </p:spTree>
    <p:extLst>
      <p:ext uri="{BB962C8B-B14F-4D97-AF65-F5344CB8AC3E}">
        <p14:creationId xmlns:p14="http://schemas.microsoft.com/office/powerpoint/2010/main" val="123489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ED45E-3E3C-60BF-7E62-F88E22BC42D0}"/>
              </a:ext>
            </a:extLst>
          </p:cNvPr>
          <p:cNvSpPr>
            <a:spLocks noGrp="1"/>
          </p:cNvSpPr>
          <p:nvPr>
            <p:ph type="title"/>
          </p:nvPr>
        </p:nvSpPr>
        <p:spPr/>
        <p:txBody>
          <a:bodyPr/>
          <a:lstStyle/>
          <a:p>
            <a:r>
              <a:rPr lang="es-AR" dirty="0"/>
              <a:t>El Monopolio</a:t>
            </a:r>
          </a:p>
        </p:txBody>
      </p:sp>
      <p:sp>
        <p:nvSpPr>
          <p:cNvPr id="5" name="CuadroTexto 4">
            <a:extLst>
              <a:ext uri="{FF2B5EF4-FFF2-40B4-BE49-F238E27FC236}">
                <a16:creationId xmlns:a16="http://schemas.microsoft.com/office/drawing/2014/main" id="{593C6EE8-1F87-9A0D-23BB-41233AFDD1F5}"/>
              </a:ext>
            </a:extLst>
          </p:cNvPr>
          <p:cNvSpPr txBox="1"/>
          <p:nvPr/>
        </p:nvSpPr>
        <p:spPr>
          <a:xfrm>
            <a:off x="905522" y="2607284"/>
            <a:ext cx="10777491" cy="3447098"/>
          </a:xfrm>
          <a:prstGeom prst="rect">
            <a:avLst/>
          </a:prstGeom>
          <a:noFill/>
        </p:spPr>
        <p:txBody>
          <a:bodyPr wrap="square">
            <a:spAutoFit/>
          </a:bodyPr>
          <a:lstStyle/>
          <a:p>
            <a:endParaRPr lang="es-ES" b="1" dirty="0"/>
          </a:p>
          <a:p>
            <a:pPr algn="just"/>
            <a:r>
              <a:rPr lang="es-ES" sz="2000" dirty="0">
                <a:latin typeface="Book Antiqua" pitchFamily="18" charset="0"/>
              </a:rPr>
              <a:t>Mientras que una empresa competitiva es precio-aceptante, un monopolio tiene poder de mercado y, por tanto, es precio-decisor.</a:t>
            </a:r>
          </a:p>
          <a:p>
            <a:pPr algn="just"/>
            <a:endParaRPr lang="es-ES" sz="2000" dirty="0">
              <a:latin typeface="Book Antiqua" pitchFamily="18" charset="0"/>
            </a:endParaRPr>
          </a:p>
          <a:p>
            <a:pPr algn="just"/>
            <a:r>
              <a:rPr lang="es-ES" sz="2000" dirty="0">
                <a:latin typeface="Book Antiqua" pitchFamily="18" charset="0"/>
              </a:rPr>
              <a:t>Una empresa es considerada un monopolio si:</a:t>
            </a:r>
          </a:p>
          <a:p>
            <a:pPr algn="just"/>
            <a:endParaRPr lang="es-ES" sz="2000" dirty="0">
              <a:latin typeface="Book Antiqua" pitchFamily="18" charset="0"/>
            </a:endParaRPr>
          </a:p>
          <a:p>
            <a:pPr algn="just"/>
            <a:r>
              <a:rPr lang="es-ES" sz="2000" dirty="0">
                <a:latin typeface="Book Antiqua" pitchFamily="18" charset="0"/>
              </a:rPr>
              <a:t>• Si es el único vendedor de un producto.</a:t>
            </a:r>
          </a:p>
          <a:p>
            <a:pPr algn="just"/>
            <a:endParaRPr lang="es-ES" sz="2000" dirty="0">
              <a:latin typeface="Book Antiqua" pitchFamily="18" charset="0"/>
            </a:endParaRPr>
          </a:p>
          <a:p>
            <a:pPr algn="just"/>
            <a:r>
              <a:rPr lang="es-ES" sz="2000" dirty="0">
                <a:latin typeface="Book Antiqua" pitchFamily="18" charset="0"/>
              </a:rPr>
              <a:t>• Y este producto no tiene sustitutos cercanos</a:t>
            </a:r>
          </a:p>
          <a:p>
            <a:pPr algn="just"/>
            <a:endParaRPr lang="es-ES" sz="2000" dirty="0">
              <a:latin typeface="Book Antiqua" pitchFamily="18" charset="0"/>
            </a:endParaRPr>
          </a:p>
          <a:p>
            <a:pPr marL="342900" indent="-342900" algn="just">
              <a:buFont typeface="Arial" panose="020B0604020202020204" pitchFamily="34" charset="0"/>
              <a:buChar char="•"/>
            </a:pPr>
            <a:r>
              <a:rPr lang="es-ES" sz="2000" dirty="0">
                <a:latin typeface="Book Antiqua" pitchFamily="18" charset="0"/>
              </a:rPr>
              <a:t>Barreras de entradas altas</a:t>
            </a:r>
          </a:p>
        </p:txBody>
      </p:sp>
    </p:spTree>
    <p:extLst>
      <p:ext uri="{BB962C8B-B14F-4D97-AF65-F5344CB8AC3E}">
        <p14:creationId xmlns:p14="http://schemas.microsoft.com/office/powerpoint/2010/main" val="139726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a:latin typeface="Book Antiqua" pitchFamily="18" charset="0"/>
              </a:rPr>
              <a:t>Por qué surgen los monopolios?</a:t>
            </a:r>
            <a:endParaRPr lang="es-ES" sz="2800" dirty="0">
              <a:latin typeface="Book Antiqua" pitchFamily="18" charset="0"/>
            </a:endParaRPr>
          </a:p>
        </p:txBody>
      </p:sp>
      <p:sp>
        <p:nvSpPr>
          <p:cNvPr id="3" name="2 Marcador de contenido"/>
          <p:cNvSpPr>
            <a:spLocks noGrp="1"/>
          </p:cNvSpPr>
          <p:nvPr>
            <p:ph idx="1"/>
          </p:nvPr>
        </p:nvSpPr>
        <p:spPr>
          <a:xfrm>
            <a:off x="754601" y="2229035"/>
            <a:ext cx="10839635" cy="3552836"/>
          </a:xfrm>
        </p:spPr>
        <p:txBody>
          <a:bodyPr/>
          <a:lstStyle/>
          <a:p>
            <a:pPr algn="just">
              <a:buNone/>
            </a:pPr>
            <a:r>
              <a:rPr lang="es-ES" sz="2400" dirty="0">
                <a:latin typeface="Book Antiqua" pitchFamily="18" charset="0"/>
              </a:rPr>
              <a:t>Las barreras de entrada tienen tres orígenes:</a:t>
            </a:r>
          </a:p>
          <a:p>
            <a:pPr algn="just"/>
            <a:r>
              <a:rPr lang="es-AR" sz="2400" dirty="0"/>
              <a:t>Control de un factor productivo necesario para producir el bien</a:t>
            </a:r>
            <a:r>
              <a:rPr lang="es-ES" sz="2400" dirty="0">
                <a:latin typeface="Book Antiqua" pitchFamily="18" charset="0"/>
              </a:rPr>
              <a:t>.</a:t>
            </a:r>
          </a:p>
          <a:p>
            <a:pPr algn="just"/>
            <a:r>
              <a:rPr lang="es-AR" sz="2400" dirty="0"/>
              <a:t>Patentes. </a:t>
            </a:r>
          </a:p>
          <a:p>
            <a:pPr algn="just"/>
            <a:r>
              <a:rPr lang="es-AR" sz="2400" dirty="0"/>
              <a:t>Monopolios naturales:</a:t>
            </a:r>
            <a:r>
              <a:rPr lang="es-ES" sz="2400" dirty="0">
                <a:latin typeface="Book Antiqua" pitchFamily="18" charset="0"/>
              </a:rPr>
              <a:t>Los costes de producción hacen que un único productor sea más eficiente que un elevado número de productores.</a:t>
            </a:r>
          </a:p>
          <a:p>
            <a:pPr algn="just"/>
            <a:r>
              <a:rPr lang="es-AR" sz="2400" dirty="0"/>
              <a:t>Superioridad tecnológica</a:t>
            </a:r>
            <a:r>
              <a:rPr lang="es-ES" sz="2400" dirty="0">
                <a:latin typeface="Book Antiqua" pitchFamily="18" charset="0"/>
              </a:rPr>
              <a:t> </a:t>
            </a:r>
          </a:p>
        </p:txBody>
      </p:sp>
      <p:sp>
        <p:nvSpPr>
          <p:cNvPr id="23554" name="Firewall"/>
          <p:cNvSpPr>
            <a:spLocks noEditPoints="1" noChangeArrowheads="1"/>
          </p:cNvSpPr>
          <p:nvPr/>
        </p:nvSpPr>
        <p:spPr bwMode="auto">
          <a:xfrm>
            <a:off x="2104023" y="5299808"/>
            <a:ext cx="8143900" cy="1333499"/>
          </a:xfrm>
          <a:custGeom>
            <a:avLst/>
            <a:gdLst>
              <a:gd name="T0" fmla="*/ 0 w 21600"/>
              <a:gd name="T1" fmla="*/ 0 h 21600"/>
              <a:gd name="T2" fmla="*/ 10800 w 21600"/>
              <a:gd name="T3" fmla="*/ 0 h 21600"/>
              <a:gd name="T4" fmla="*/ 21600 w 21600"/>
              <a:gd name="T5" fmla="*/ 0 h 21600"/>
              <a:gd name="T6" fmla="*/ 21060 w 21600"/>
              <a:gd name="T7" fmla="*/ 10800 h 21600"/>
              <a:gd name="T8" fmla="*/ 21060 w 21600"/>
              <a:gd name="T9" fmla="*/ 21600 h 21600"/>
              <a:gd name="T10" fmla="*/ 10800 w 21600"/>
              <a:gd name="T11" fmla="*/ 21600 h 21600"/>
              <a:gd name="T12" fmla="*/ 540 w 21600"/>
              <a:gd name="T13" fmla="*/ 21600 h 21600"/>
              <a:gd name="T14" fmla="*/ 540 w 21600"/>
              <a:gd name="T15" fmla="*/ 10800 h 21600"/>
              <a:gd name="T16" fmla="*/ 761 w 21600"/>
              <a:gd name="T17" fmla="*/ 22454 h 21600"/>
              <a:gd name="T18" fmla="*/ 21069 w 21600"/>
              <a:gd name="T19" fmla="*/ 32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pic>
        <p:nvPicPr>
          <p:cNvPr id="5" name="Imagen 4">
            <a:extLst>
              <a:ext uri="{FF2B5EF4-FFF2-40B4-BE49-F238E27FC236}">
                <a16:creationId xmlns:a16="http://schemas.microsoft.com/office/drawing/2014/main" id="{B751D69B-AA4D-C9BE-44D2-16F8187E7D90}"/>
              </a:ext>
            </a:extLst>
          </p:cNvPr>
          <p:cNvPicPr>
            <a:picLocks noChangeAspect="1"/>
          </p:cNvPicPr>
          <p:nvPr/>
        </p:nvPicPr>
        <p:blipFill>
          <a:blip r:embed="rId2"/>
          <a:stretch>
            <a:fillRect/>
          </a:stretch>
        </p:blipFill>
        <p:spPr>
          <a:xfrm>
            <a:off x="10857750" y="2314575"/>
            <a:ext cx="1010399" cy="914585"/>
          </a:xfrm>
          <a:prstGeom prst="rect">
            <a:avLst/>
          </a:prstGeom>
        </p:spPr>
      </p:pic>
      <p:pic>
        <p:nvPicPr>
          <p:cNvPr id="7" name="Imagen 6">
            <a:extLst>
              <a:ext uri="{FF2B5EF4-FFF2-40B4-BE49-F238E27FC236}">
                <a16:creationId xmlns:a16="http://schemas.microsoft.com/office/drawing/2014/main" id="{BD2D986B-A43A-ECD4-21E6-86739EA08974}"/>
              </a:ext>
            </a:extLst>
          </p:cNvPr>
          <p:cNvPicPr>
            <a:picLocks noChangeAspect="1"/>
          </p:cNvPicPr>
          <p:nvPr/>
        </p:nvPicPr>
        <p:blipFill>
          <a:blip r:embed="rId3"/>
          <a:stretch>
            <a:fillRect/>
          </a:stretch>
        </p:blipFill>
        <p:spPr>
          <a:xfrm>
            <a:off x="2807055" y="3135574"/>
            <a:ext cx="841668" cy="586851"/>
          </a:xfrm>
          <a:prstGeom prst="rect">
            <a:avLst/>
          </a:prstGeom>
        </p:spPr>
      </p:pic>
      <p:pic>
        <p:nvPicPr>
          <p:cNvPr id="9" name="Imagen 8">
            <a:extLst>
              <a:ext uri="{FF2B5EF4-FFF2-40B4-BE49-F238E27FC236}">
                <a16:creationId xmlns:a16="http://schemas.microsoft.com/office/drawing/2014/main" id="{24C43A96-8AA3-365A-BAC2-2F35FBB5D207}"/>
              </a:ext>
            </a:extLst>
          </p:cNvPr>
          <p:cNvPicPr>
            <a:picLocks noChangeAspect="1"/>
          </p:cNvPicPr>
          <p:nvPr/>
        </p:nvPicPr>
        <p:blipFill>
          <a:blip r:embed="rId4"/>
          <a:stretch>
            <a:fillRect/>
          </a:stretch>
        </p:blipFill>
        <p:spPr>
          <a:xfrm>
            <a:off x="10478250" y="4065182"/>
            <a:ext cx="1200149" cy="478381"/>
          </a:xfrm>
          <a:prstGeom prst="rect">
            <a:avLst/>
          </a:prstGeom>
        </p:spPr>
      </p:pic>
      <p:pic>
        <p:nvPicPr>
          <p:cNvPr id="11" name="Imagen 10">
            <a:extLst>
              <a:ext uri="{FF2B5EF4-FFF2-40B4-BE49-F238E27FC236}">
                <a16:creationId xmlns:a16="http://schemas.microsoft.com/office/drawing/2014/main" id="{C06BA4AD-A8D0-5F7F-EAAB-7EFBC9088F8F}"/>
              </a:ext>
            </a:extLst>
          </p:cNvPr>
          <p:cNvPicPr>
            <a:picLocks noChangeAspect="1"/>
          </p:cNvPicPr>
          <p:nvPr/>
        </p:nvPicPr>
        <p:blipFill>
          <a:blip r:embed="rId5"/>
          <a:stretch>
            <a:fillRect/>
          </a:stretch>
        </p:blipFill>
        <p:spPr>
          <a:xfrm>
            <a:off x="5212585" y="4498096"/>
            <a:ext cx="478001" cy="4780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1402672" y="2654423"/>
            <a:ext cx="9188388" cy="4055615"/>
          </a:xfrm>
        </p:spPr>
        <p:txBody>
          <a:bodyPr>
            <a:normAutofit fontScale="92500" lnSpcReduction="20000"/>
          </a:bodyPr>
          <a:lstStyle/>
          <a:p>
            <a:pPr>
              <a:buNone/>
            </a:pPr>
            <a:endParaRPr lang="es-ES" sz="2800" b="1" dirty="0">
              <a:latin typeface="Book Antiqua" pitchFamily="18" charset="0"/>
            </a:endParaRPr>
          </a:p>
          <a:p>
            <a:r>
              <a:rPr lang="es-ES" sz="2800" dirty="0">
                <a:latin typeface="Book Antiqua" pitchFamily="18" charset="0"/>
              </a:rPr>
              <a:t> Ingreso total</a:t>
            </a:r>
          </a:p>
          <a:p>
            <a:pPr algn="ctr">
              <a:buNone/>
            </a:pPr>
            <a:r>
              <a:rPr lang="es-ES" sz="2800" i="1" dirty="0">
                <a:latin typeface="Book Antiqua" pitchFamily="18" charset="0"/>
              </a:rPr>
              <a:t>P × Q = IT</a:t>
            </a:r>
          </a:p>
          <a:p>
            <a:pPr algn="ctr">
              <a:buNone/>
            </a:pPr>
            <a:endParaRPr lang="es-ES" sz="2800" i="1" dirty="0">
              <a:latin typeface="Book Antiqua" pitchFamily="18" charset="0"/>
            </a:endParaRPr>
          </a:p>
          <a:p>
            <a:r>
              <a:rPr lang="es-ES" sz="2800" dirty="0">
                <a:latin typeface="Book Antiqua" pitchFamily="18" charset="0"/>
              </a:rPr>
              <a:t> Ingreso medio</a:t>
            </a:r>
          </a:p>
          <a:p>
            <a:pPr algn="ctr">
              <a:buNone/>
            </a:pPr>
            <a:r>
              <a:rPr lang="es-ES" sz="2800" i="1" dirty="0">
                <a:latin typeface="Book Antiqua" pitchFamily="18" charset="0"/>
              </a:rPr>
              <a:t>IT/Q = </a:t>
            </a:r>
            <a:r>
              <a:rPr lang="es-ES" sz="2800" i="1" dirty="0" err="1">
                <a:latin typeface="Book Antiqua" pitchFamily="18" charset="0"/>
              </a:rPr>
              <a:t>IMe</a:t>
            </a:r>
            <a:r>
              <a:rPr lang="es-ES" sz="2800" i="1" dirty="0">
                <a:latin typeface="Book Antiqua" pitchFamily="18" charset="0"/>
              </a:rPr>
              <a:t> = P</a:t>
            </a:r>
          </a:p>
          <a:p>
            <a:pPr algn="ctr">
              <a:buNone/>
            </a:pPr>
            <a:endParaRPr lang="es-ES" sz="2800" i="1" dirty="0">
              <a:latin typeface="Book Antiqua" pitchFamily="18" charset="0"/>
            </a:endParaRPr>
          </a:p>
          <a:p>
            <a:r>
              <a:rPr lang="es-ES" sz="2800" dirty="0">
                <a:latin typeface="Book Antiqua" pitchFamily="18" charset="0"/>
              </a:rPr>
              <a:t> Ingreso marginal</a:t>
            </a:r>
          </a:p>
          <a:p>
            <a:pPr algn="ctr">
              <a:buNone/>
            </a:pPr>
            <a:r>
              <a:rPr lang="el-GR" sz="2800" dirty="0">
                <a:latin typeface="Book Antiqua" pitchFamily="18" charset="0"/>
              </a:rPr>
              <a:t>Δ</a:t>
            </a:r>
            <a:r>
              <a:rPr lang="es-ES" sz="2800" i="1" dirty="0">
                <a:latin typeface="Book Antiqua" pitchFamily="18" charset="0"/>
              </a:rPr>
              <a:t>IT/</a:t>
            </a:r>
            <a:r>
              <a:rPr lang="el-GR" sz="2800" i="1" dirty="0">
                <a:latin typeface="Book Antiqua" pitchFamily="18" charset="0"/>
              </a:rPr>
              <a:t>Δ</a:t>
            </a:r>
            <a:r>
              <a:rPr lang="es-ES" sz="2800" i="1" dirty="0">
                <a:latin typeface="Book Antiqua" pitchFamily="18" charset="0"/>
              </a:rPr>
              <a:t>Q = </a:t>
            </a:r>
            <a:r>
              <a:rPr lang="es-ES" sz="2800" i="1" dirty="0" err="1">
                <a:latin typeface="Book Antiqua" pitchFamily="18" charset="0"/>
              </a:rPr>
              <a:t>IMg</a:t>
            </a:r>
            <a:endParaRPr lang="es-ES" sz="2800" dirty="0">
              <a:latin typeface="Book Antiqua" pitchFamily="18" charset="0"/>
            </a:endParaRPr>
          </a:p>
        </p:txBody>
      </p:sp>
      <p:sp>
        <p:nvSpPr>
          <p:cNvPr id="3" name="CuadroTexto 2">
            <a:extLst>
              <a:ext uri="{FF2B5EF4-FFF2-40B4-BE49-F238E27FC236}">
                <a16:creationId xmlns:a16="http://schemas.microsoft.com/office/drawing/2014/main" id="{C552CE17-A048-1C3D-F078-7E899F4D1240}"/>
              </a:ext>
            </a:extLst>
          </p:cNvPr>
          <p:cNvSpPr txBox="1"/>
          <p:nvPr/>
        </p:nvSpPr>
        <p:spPr>
          <a:xfrm>
            <a:off x="1786631" y="929482"/>
            <a:ext cx="6094520" cy="646331"/>
          </a:xfrm>
          <a:prstGeom prst="rect">
            <a:avLst/>
          </a:prstGeom>
          <a:noFill/>
        </p:spPr>
        <p:txBody>
          <a:bodyPr wrap="square">
            <a:spAutoFit/>
          </a:bodyPr>
          <a:lstStyle/>
          <a:p>
            <a:pPr>
              <a:buNone/>
            </a:pPr>
            <a:r>
              <a:rPr lang="es-ES" sz="3600" b="1" dirty="0">
                <a:solidFill>
                  <a:schemeClr val="bg1"/>
                </a:solidFill>
                <a:latin typeface="Book Antiqua" pitchFamily="18" charset="0"/>
              </a:rPr>
              <a:t>Ingreso de un monopolio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2800" dirty="0">
                <a:latin typeface="Book Antiqua" pitchFamily="18" charset="0"/>
              </a:rPr>
              <a:t>Monopolio</a:t>
            </a:r>
            <a:endParaRPr lang="es-ES" sz="2800" dirty="0">
              <a:latin typeface="Book Antiqua" pitchFamily="18" charset="0"/>
            </a:endParaRPr>
          </a:p>
        </p:txBody>
      </p:sp>
      <p:sp>
        <p:nvSpPr>
          <p:cNvPr id="3" name="2 Marcador de contenido"/>
          <p:cNvSpPr>
            <a:spLocks noGrp="1"/>
          </p:cNvSpPr>
          <p:nvPr>
            <p:ph idx="1"/>
          </p:nvPr>
        </p:nvSpPr>
        <p:spPr>
          <a:xfrm>
            <a:off x="1154954" y="2603500"/>
            <a:ext cx="10291043" cy="3416300"/>
          </a:xfrm>
        </p:spPr>
        <p:txBody>
          <a:bodyPr vert="horz" lIns="91440" tIns="45720" rIns="91440" bIns="45720" rtlCol="0" anchor="t">
            <a:normAutofit/>
          </a:bodyPr>
          <a:lstStyle/>
          <a:p>
            <a:pPr>
              <a:buNone/>
            </a:pPr>
            <a:r>
              <a:rPr lang="es-ES" sz="2800" b="1" dirty="0">
                <a:latin typeface="Book Antiqua" pitchFamily="18" charset="0"/>
              </a:rPr>
              <a:t>Maximización de beneficios</a:t>
            </a:r>
          </a:p>
          <a:p>
            <a:pPr algn="just"/>
            <a:r>
              <a:rPr lang="es-ES" sz="2800" dirty="0">
                <a:latin typeface="Book Antiqua"/>
              </a:rPr>
              <a:t>Un monopolio maximiza beneficios produciendo la cantidad a la cual el ingreso marginal iguala el coste marginal.</a:t>
            </a:r>
          </a:p>
          <a:p>
            <a:pPr algn="just">
              <a:buNone/>
            </a:pPr>
            <a:endParaRPr lang="es-ES" sz="2800" dirty="0">
              <a:latin typeface="Book Antiqua" pitchFamily="18" charset="0"/>
            </a:endParaRPr>
          </a:p>
          <a:p>
            <a:pPr>
              <a:buNone/>
            </a:pPr>
            <a:r>
              <a:rPr lang="es-ES" sz="2800" dirty="0">
                <a:latin typeface="Book Antiqua" pitchFamily="18" charset="0"/>
              </a:rPr>
              <a:t>Éste utiliza la curva de demanda para fijar el precio que inducirá a los consumidores a comprar dicha cantidad.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B5261-0760-B905-5A50-68E09AB111E1}"/>
              </a:ext>
            </a:extLst>
          </p:cNvPr>
          <p:cNvSpPr>
            <a:spLocks noGrp="1"/>
          </p:cNvSpPr>
          <p:nvPr>
            <p:ph type="title"/>
          </p:nvPr>
        </p:nvSpPr>
        <p:spPr>
          <a:xfrm>
            <a:off x="1154955" y="1693333"/>
            <a:ext cx="4411344" cy="1735667"/>
          </a:xfrm>
        </p:spPr>
        <p:txBody>
          <a:bodyPr>
            <a:normAutofit fontScale="90000"/>
          </a:bodyPr>
          <a:lstStyle/>
          <a:p>
            <a:r>
              <a:rPr lang="es-ES" sz="3600" dirty="0">
                <a:latin typeface="Book Antiqua" pitchFamily="18" charset="0"/>
              </a:rPr>
              <a:t>Cómo toman los monopolios sus decisiones de</a:t>
            </a:r>
            <a:br>
              <a:rPr lang="es-ES" sz="3600" dirty="0">
                <a:latin typeface="Book Antiqua" pitchFamily="18" charset="0"/>
              </a:rPr>
            </a:br>
            <a:r>
              <a:rPr lang="es-ES" sz="3600" dirty="0">
                <a:latin typeface="Book Antiqua" pitchFamily="18" charset="0"/>
              </a:rPr>
              <a:t>producción y de precios?</a:t>
            </a:r>
            <a:endParaRPr lang="es-AR" dirty="0"/>
          </a:p>
        </p:txBody>
      </p:sp>
      <p:sp>
        <p:nvSpPr>
          <p:cNvPr id="4" name="Marcador de texto 3">
            <a:extLst>
              <a:ext uri="{FF2B5EF4-FFF2-40B4-BE49-F238E27FC236}">
                <a16:creationId xmlns:a16="http://schemas.microsoft.com/office/drawing/2014/main" id="{45022E4F-33C7-3704-4659-74B82FC9A7DC}"/>
              </a:ext>
            </a:extLst>
          </p:cNvPr>
          <p:cNvSpPr>
            <a:spLocks noGrp="1"/>
          </p:cNvSpPr>
          <p:nvPr>
            <p:ph type="body" sz="half" idx="2"/>
          </p:nvPr>
        </p:nvSpPr>
        <p:spPr>
          <a:xfrm>
            <a:off x="1160877" y="3994951"/>
            <a:ext cx="3859212" cy="1371600"/>
          </a:xfrm>
        </p:spPr>
        <p:txBody>
          <a:bodyPr>
            <a:normAutofit fontScale="92500" lnSpcReduction="10000"/>
          </a:bodyPr>
          <a:lstStyle/>
          <a:p>
            <a:r>
              <a:rPr lang="es-ES" sz="3200" dirty="0">
                <a:latin typeface="Book Antiqua" pitchFamily="18" charset="0"/>
              </a:rPr>
              <a:t>Monopolio versus Competencia Perfecta</a:t>
            </a:r>
            <a:endParaRPr lang="es-AR" sz="3200" dirty="0"/>
          </a:p>
        </p:txBody>
      </p:sp>
      <p:sp>
        <p:nvSpPr>
          <p:cNvPr id="6" name="CuadroTexto 5">
            <a:extLst>
              <a:ext uri="{FF2B5EF4-FFF2-40B4-BE49-F238E27FC236}">
                <a16:creationId xmlns:a16="http://schemas.microsoft.com/office/drawing/2014/main" id="{A72F53D2-52ED-7F99-7847-38C16C8DEA33}"/>
              </a:ext>
            </a:extLst>
          </p:cNvPr>
          <p:cNvSpPr txBox="1"/>
          <p:nvPr/>
        </p:nvSpPr>
        <p:spPr>
          <a:xfrm>
            <a:off x="6094899" y="752112"/>
            <a:ext cx="6094520" cy="5632311"/>
          </a:xfrm>
          <a:prstGeom prst="rect">
            <a:avLst/>
          </a:prstGeom>
          <a:noFill/>
        </p:spPr>
        <p:txBody>
          <a:bodyPr wrap="square" lIns="91440" tIns="45720" rIns="91440" bIns="45720" anchor="t">
            <a:spAutoFit/>
          </a:bodyPr>
          <a:lstStyle/>
          <a:p>
            <a:pPr>
              <a:buNone/>
            </a:pPr>
            <a:r>
              <a:rPr lang="es-ES" sz="2400" b="1" i="1" dirty="0">
                <a:latin typeface="Book Antiqua"/>
              </a:rPr>
              <a:t>Monopolio</a:t>
            </a:r>
          </a:p>
          <a:p>
            <a:pPr>
              <a:buNone/>
            </a:pPr>
            <a:r>
              <a:rPr lang="es-ES" sz="2400" dirty="0">
                <a:latin typeface="Book Antiqua"/>
              </a:rPr>
              <a:t>Es el único productor</a:t>
            </a:r>
          </a:p>
          <a:p>
            <a:r>
              <a:rPr lang="es-ES" sz="2400" dirty="0">
                <a:latin typeface="Book Antiqua"/>
              </a:rPr>
              <a:t>Se enfrenta a una curva de demanda con pendiente</a:t>
            </a:r>
          </a:p>
          <a:p>
            <a:pPr>
              <a:buNone/>
            </a:pPr>
            <a:r>
              <a:rPr lang="es-ES" sz="2400" dirty="0">
                <a:latin typeface="Book Antiqua"/>
              </a:rPr>
              <a:t>negativa</a:t>
            </a:r>
          </a:p>
          <a:p>
            <a:r>
              <a:rPr lang="es-ES" sz="2400" dirty="0">
                <a:latin typeface="Book Antiqua"/>
              </a:rPr>
              <a:t>Fija precios</a:t>
            </a:r>
          </a:p>
          <a:p>
            <a:r>
              <a:rPr lang="es-ES" sz="2400" dirty="0">
                <a:latin typeface="Book Antiqua"/>
              </a:rPr>
              <a:t>Para incrementar sus ventas debe reducir el precio</a:t>
            </a:r>
          </a:p>
          <a:p>
            <a:endParaRPr lang="es-ES" sz="2400" dirty="0">
              <a:latin typeface="Book Antiqua" pitchFamily="18" charset="0"/>
            </a:endParaRPr>
          </a:p>
          <a:p>
            <a:pPr>
              <a:buNone/>
            </a:pPr>
            <a:r>
              <a:rPr lang="es-ES" sz="2400" b="1" i="1" dirty="0">
                <a:latin typeface="Book Antiqua"/>
              </a:rPr>
              <a:t>Empresa competitiva</a:t>
            </a:r>
          </a:p>
          <a:p>
            <a:r>
              <a:rPr lang="es-ES" sz="2400" dirty="0">
                <a:latin typeface="Book Antiqua"/>
              </a:rPr>
              <a:t>Es un productor más entre muchos</a:t>
            </a:r>
          </a:p>
          <a:p>
            <a:r>
              <a:rPr lang="es-ES" sz="2400" dirty="0">
                <a:latin typeface="Book Antiqua"/>
              </a:rPr>
              <a:t>Se enfrenta a una curva de demanda horizontal</a:t>
            </a:r>
          </a:p>
          <a:p>
            <a:r>
              <a:rPr lang="es-ES" sz="2400" dirty="0">
                <a:latin typeface="Book Antiqua"/>
              </a:rPr>
              <a:t>Es precio-aceptante</a:t>
            </a:r>
          </a:p>
          <a:p>
            <a:r>
              <a:rPr lang="es-ES" sz="2400" dirty="0">
                <a:latin typeface="Book Antiqua"/>
              </a:rPr>
              <a:t>Vende mucho o poco al mismo precio</a:t>
            </a:r>
            <a:endParaRPr lang="es-AR" sz="2400">
              <a:latin typeface="Book Antiqua"/>
            </a:endParaRPr>
          </a:p>
        </p:txBody>
      </p:sp>
    </p:spTree>
    <p:extLst>
      <p:ext uri="{BB962C8B-B14F-4D97-AF65-F5344CB8AC3E}">
        <p14:creationId xmlns:p14="http://schemas.microsoft.com/office/powerpoint/2010/main" val="74590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100" dirty="0">
                <a:latin typeface="Book Antiqua" pitchFamily="18" charset="0"/>
              </a:rPr>
              <a:t>Monopolio versus Competencia Perfecta</a:t>
            </a:r>
            <a:endParaRPr lang="es-ES" dirty="0"/>
          </a:p>
        </p:txBody>
      </p:sp>
      <p:sp>
        <p:nvSpPr>
          <p:cNvPr id="3" name="2 Marcador de contenido"/>
          <p:cNvSpPr>
            <a:spLocks noGrp="1"/>
          </p:cNvSpPr>
          <p:nvPr>
            <p:ph idx="1"/>
          </p:nvPr>
        </p:nvSpPr>
        <p:spPr>
          <a:xfrm>
            <a:off x="1154954" y="2603500"/>
            <a:ext cx="10154274" cy="3416300"/>
          </a:xfrm>
        </p:spPr>
        <p:txBody>
          <a:bodyPr>
            <a:normAutofit lnSpcReduction="10000"/>
          </a:bodyPr>
          <a:lstStyle/>
          <a:p>
            <a:pPr>
              <a:buNone/>
            </a:pPr>
            <a:endParaRPr lang="es-ES" dirty="0"/>
          </a:p>
          <a:p>
            <a:pPr>
              <a:buNone/>
            </a:pPr>
            <a:r>
              <a:rPr lang="es-ES" dirty="0"/>
              <a:t> </a:t>
            </a:r>
            <a:r>
              <a:rPr lang="es-ES" sz="2800" dirty="0">
                <a:latin typeface="Book Antiqua" pitchFamily="18" charset="0"/>
              </a:rPr>
              <a:t>Para una empresa competitiva, el precio iguala el coste marginal.</a:t>
            </a:r>
          </a:p>
          <a:p>
            <a:pPr algn="ctr">
              <a:buNone/>
            </a:pPr>
            <a:r>
              <a:rPr lang="es-ES" sz="2800" i="1" dirty="0">
                <a:latin typeface="Book Antiqua" pitchFamily="18" charset="0"/>
              </a:rPr>
              <a:t>P = </a:t>
            </a:r>
            <a:r>
              <a:rPr lang="es-ES" sz="2800" i="1" dirty="0" err="1">
                <a:latin typeface="Book Antiqua" pitchFamily="18" charset="0"/>
              </a:rPr>
              <a:t>IMg</a:t>
            </a:r>
            <a:r>
              <a:rPr lang="es-ES" sz="2800" i="1" dirty="0">
                <a:latin typeface="Book Antiqua" pitchFamily="18" charset="0"/>
              </a:rPr>
              <a:t> = </a:t>
            </a:r>
            <a:r>
              <a:rPr lang="es-ES" sz="2800" i="1" dirty="0" err="1">
                <a:latin typeface="Book Antiqua" pitchFamily="18" charset="0"/>
              </a:rPr>
              <a:t>CMg</a:t>
            </a:r>
            <a:endParaRPr lang="es-ES" sz="2800" i="1" dirty="0">
              <a:latin typeface="Book Antiqua" pitchFamily="18" charset="0"/>
            </a:endParaRPr>
          </a:p>
          <a:p>
            <a:r>
              <a:rPr lang="es-ES" sz="2800" dirty="0">
                <a:latin typeface="Book Antiqua" pitchFamily="18" charset="0"/>
              </a:rPr>
              <a:t>Para una empresa monopolística, el precio excede al coste marginal.</a:t>
            </a:r>
          </a:p>
          <a:p>
            <a:pPr algn="ctr">
              <a:buNone/>
            </a:pPr>
            <a:r>
              <a:rPr lang="es-ES" sz="2800" i="1" dirty="0">
                <a:latin typeface="Book Antiqua" pitchFamily="18" charset="0"/>
              </a:rPr>
              <a:t>P &gt; </a:t>
            </a:r>
            <a:r>
              <a:rPr lang="es-ES" sz="2800" i="1" dirty="0" err="1">
                <a:latin typeface="Book Antiqua" pitchFamily="18" charset="0"/>
              </a:rPr>
              <a:t>IMg</a:t>
            </a:r>
            <a:r>
              <a:rPr lang="es-ES" sz="2800" i="1" dirty="0">
                <a:latin typeface="Book Antiqua" pitchFamily="18" charset="0"/>
              </a:rPr>
              <a:t> = </a:t>
            </a:r>
            <a:r>
              <a:rPr lang="es-ES" sz="2800" i="1" dirty="0" err="1">
                <a:latin typeface="Book Antiqua" pitchFamily="18" charset="0"/>
              </a:rPr>
              <a:t>CMg</a:t>
            </a:r>
            <a:endParaRPr lang="es-ES" sz="2800" dirty="0">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3262" y="718522"/>
            <a:ext cx="8848201" cy="868346"/>
          </a:xfrm>
        </p:spPr>
        <p:txBody>
          <a:bodyPr>
            <a:normAutofit/>
          </a:bodyPr>
          <a:lstStyle/>
          <a:p>
            <a:r>
              <a:rPr lang="es-ES" sz="2400" b="1" dirty="0"/>
              <a:t>El coste de un monopolio en términos de bienestar</a:t>
            </a:r>
            <a:endParaRPr lang="es-ES" sz="2400" dirty="0"/>
          </a:p>
        </p:txBody>
      </p:sp>
      <p:sp>
        <p:nvSpPr>
          <p:cNvPr id="3" name="2 Marcador de contenido"/>
          <p:cNvSpPr>
            <a:spLocks noGrp="1"/>
          </p:cNvSpPr>
          <p:nvPr>
            <p:ph idx="1"/>
          </p:nvPr>
        </p:nvSpPr>
        <p:spPr>
          <a:xfrm>
            <a:off x="1050822" y="2273423"/>
            <a:ext cx="10676579" cy="4800600"/>
          </a:xfrm>
        </p:spPr>
        <p:txBody>
          <a:bodyPr>
            <a:normAutofit/>
          </a:bodyPr>
          <a:lstStyle/>
          <a:p>
            <a:pPr algn="just"/>
            <a:r>
              <a:rPr lang="es-ES" sz="2400" dirty="0">
                <a:latin typeface="Book Antiqua" pitchFamily="18" charset="0"/>
              </a:rPr>
              <a:t>A diferencia de una empresa competitiva, el monopolio carga un precio por encima del coste marginal.</a:t>
            </a:r>
          </a:p>
          <a:p>
            <a:pPr algn="just">
              <a:buNone/>
            </a:pPr>
            <a:endParaRPr lang="es-ES" sz="1200" dirty="0">
              <a:latin typeface="Book Antiqua" pitchFamily="18" charset="0"/>
            </a:endParaRPr>
          </a:p>
          <a:p>
            <a:pPr algn="just"/>
            <a:r>
              <a:rPr lang="es-ES" sz="2400" dirty="0">
                <a:latin typeface="Book Antiqua" pitchFamily="18" charset="0"/>
              </a:rPr>
              <a:t>Desde el punto de vista de los consumidores, el monopolio no es deseado debido a este elevado precio.</a:t>
            </a:r>
          </a:p>
          <a:p>
            <a:pPr algn="just">
              <a:buNone/>
            </a:pPr>
            <a:endParaRPr lang="es-ES" sz="1200" dirty="0">
              <a:latin typeface="Book Antiqua" pitchFamily="18" charset="0"/>
            </a:endParaRPr>
          </a:p>
          <a:p>
            <a:pPr algn="just"/>
            <a:r>
              <a:rPr lang="es-ES" sz="2400" dirty="0">
                <a:latin typeface="Book Antiqua" pitchFamily="18" charset="0"/>
              </a:rPr>
              <a:t>El monopolista produce menos que la cantidad que se considera socialmente</a:t>
            </a:r>
          </a:p>
          <a:p>
            <a:pPr algn="just">
              <a:buNone/>
            </a:pPr>
            <a:endParaRPr lang="es-ES" sz="1200" dirty="0">
              <a:latin typeface="Book Antiqua" pitchFamily="18" charset="0"/>
            </a:endParaRPr>
          </a:p>
          <a:p>
            <a:pPr algn="just"/>
            <a:r>
              <a:rPr lang="es-ES" sz="2400" dirty="0">
                <a:latin typeface="Book Antiqua" pitchFamily="18" charset="0"/>
              </a:rPr>
              <a:t>Sin embargo, desde el punto de vista de los propietarios, el monopolio es muy deseado debido a este elevado precio.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0513" y="727399"/>
            <a:ext cx="8235641" cy="939784"/>
          </a:xfrm>
        </p:spPr>
        <p:txBody>
          <a:bodyPr>
            <a:normAutofit fontScale="90000"/>
          </a:bodyPr>
          <a:lstStyle/>
          <a:p>
            <a:r>
              <a:rPr lang="es-ES" sz="2800" b="1" dirty="0">
                <a:latin typeface="Book Antiqua" pitchFamily="18" charset="0"/>
              </a:rPr>
              <a:t>La actitud de los poderes públicos hacia el monopolio</a:t>
            </a:r>
            <a:endParaRPr lang="es-ES" sz="2800" dirty="0">
              <a:latin typeface="Book Antiqua" pitchFamily="18" charset="0"/>
            </a:endParaRPr>
          </a:p>
        </p:txBody>
      </p:sp>
      <p:sp>
        <p:nvSpPr>
          <p:cNvPr id="3" name="2 Marcador de contenido"/>
          <p:cNvSpPr>
            <a:spLocks noGrp="1"/>
          </p:cNvSpPr>
          <p:nvPr>
            <p:ph idx="1"/>
          </p:nvPr>
        </p:nvSpPr>
        <p:spPr>
          <a:xfrm>
            <a:off x="1052489" y="2548155"/>
            <a:ext cx="10479604" cy="5033978"/>
          </a:xfrm>
        </p:spPr>
        <p:txBody>
          <a:bodyPr/>
          <a:lstStyle/>
          <a:p>
            <a:pPr>
              <a:buNone/>
            </a:pPr>
            <a:r>
              <a:rPr lang="es-ES" sz="2800" dirty="0"/>
              <a:t> </a:t>
            </a:r>
            <a:r>
              <a:rPr lang="es-ES" sz="2800" dirty="0">
                <a:latin typeface="Book Antiqua" pitchFamily="18" charset="0"/>
              </a:rPr>
              <a:t>Los gobiernos responden al problema de los monopolios de una de las cuatro formas siguientes:</a:t>
            </a:r>
            <a:endParaRPr lang="es-ES" dirty="0">
              <a:latin typeface="Book Antiqua" pitchFamily="18" charset="0"/>
            </a:endParaRPr>
          </a:p>
          <a:p>
            <a:r>
              <a:rPr lang="es-ES" sz="2800" dirty="0">
                <a:latin typeface="Book Antiqua" pitchFamily="18" charset="0"/>
              </a:rPr>
              <a:t>Tratando que las industrias monopolizadas sean más competitivas.</a:t>
            </a:r>
          </a:p>
          <a:p>
            <a:r>
              <a:rPr lang="es-ES" sz="2800" dirty="0">
                <a:latin typeface="Book Antiqua" pitchFamily="18" charset="0"/>
              </a:rPr>
              <a:t>Regulando la conducta de los monopolios.</a:t>
            </a:r>
          </a:p>
          <a:p>
            <a:r>
              <a:rPr lang="es-ES" sz="2800" dirty="0">
                <a:latin typeface="Book Antiqua" pitchFamily="18" charset="0"/>
              </a:rPr>
              <a:t>Convirtiendo algunos monopolios privados en empresas públicas.</a:t>
            </a:r>
          </a:p>
          <a:p>
            <a:r>
              <a:rPr lang="es-ES" sz="2800" dirty="0">
                <a:latin typeface="Book Antiqua" pitchFamily="18" charset="0"/>
              </a:rPr>
              <a:t>No haciendo nada</a:t>
            </a:r>
            <a:r>
              <a:rPr lang="es-E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5B707-B957-4A1A-4ED2-60B364C82E96}"/>
              </a:ext>
            </a:extLst>
          </p:cNvPr>
          <p:cNvSpPr>
            <a:spLocks noGrp="1"/>
          </p:cNvSpPr>
          <p:nvPr>
            <p:ph type="title"/>
          </p:nvPr>
        </p:nvSpPr>
        <p:spPr>
          <a:xfrm>
            <a:off x="1092811" y="3548766"/>
            <a:ext cx="3865134" cy="1735667"/>
          </a:xfrm>
        </p:spPr>
        <p:txBody>
          <a:bodyPr>
            <a:noAutofit/>
          </a:bodyPr>
          <a:lstStyle/>
          <a:p>
            <a:r>
              <a:rPr lang="es-ES" sz="2400" i="0" dirty="0">
                <a:latin typeface="Book Antiqua" pitchFamily="18" charset="0"/>
              </a:rPr>
              <a:t>Hablar de mercado es referirse a todo ese ambiente donde compradores y vendedores están continuamente realizando transacciones económicas, ya sea que estas tengan lugar en una oficina, en la bolsa de valores,  banco, etc.</a:t>
            </a:r>
            <a:endParaRPr lang="es-AR" sz="2400" dirty="0"/>
          </a:p>
        </p:txBody>
      </p:sp>
      <p:sp>
        <p:nvSpPr>
          <p:cNvPr id="5" name="AutoShape 4">
            <a:extLst>
              <a:ext uri="{FF2B5EF4-FFF2-40B4-BE49-F238E27FC236}">
                <a16:creationId xmlns:a16="http://schemas.microsoft.com/office/drawing/2014/main" id="{2001BC4E-2500-9B7B-88AC-E1B56FCE0B53}"/>
              </a:ext>
            </a:extLst>
          </p:cNvPr>
          <p:cNvSpPr>
            <a:spLocks noChangeArrowheads="1"/>
          </p:cNvSpPr>
          <p:nvPr/>
        </p:nvSpPr>
        <p:spPr bwMode="auto">
          <a:xfrm>
            <a:off x="7752417" y="2665937"/>
            <a:ext cx="2520950" cy="237648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lumMod val="60000"/>
              <a:lumOff val="40000"/>
              <a:alpha val="95000"/>
            </a:schemeClr>
          </a:solidFill>
          <a:ln w="9525">
            <a:solidFill>
              <a:schemeClr val="tx1"/>
            </a:solidFill>
            <a:round/>
            <a:headEnd/>
            <a:tailEnd/>
          </a:ln>
          <a:effectLst/>
        </p:spPr>
        <p:txBody>
          <a:bodyPr wrap="none" anchor="ctr"/>
          <a:lstStyle/>
          <a:p>
            <a:endParaRPr lang="es-ES" dirty="0">
              <a:solidFill>
                <a:schemeClr val="accent1">
                  <a:lumMod val="40000"/>
                  <a:lumOff val="60000"/>
                </a:schemeClr>
              </a:solidFill>
            </a:endParaRPr>
          </a:p>
        </p:txBody>
      </p:sp>
      <p:sp>
        <p:nvSpPr>
          <p:cNvPr id="6" name="AutoShape 5">
            <a:extLst>
              <a:ext uri="{FF2B5EF4-FFF2-40B4-BE49-F238E27FC236}">
                <a16:creationId xmlns:a16="http://schemas.microsoft.com/office/drawing/2014/main" id="{35C68830-81F1-7BF1-8090-129925EA3816}"/>
              </a:ext>
            </a:extLst>
          </p:cNvPr>
          <p:cNvSpPr>
            <a:spLocks noChangeArrowheads="1"/>
          </p:cNvSpPr>
          <p:nvPr/>
        </p:nvSpPr>
        <p:spPr bwMode="auto">
          <a:xfrm>
            <a:off x="6023630" y="3674000"/>
            <a:ext cx="2376487" cy="431800"/>
          </a:xfrm>
          <a:prstGeom prst="homePlate">
            <a:avLst>
              <a:gd name="adj" fmla="val 137592"/>
            </a:avLst>
          </a:prstGeom>
          <a:solidFill>
            <a:srgbClr val="0000FF">
              <a:alpha val="50999"/>
            </a:srgbClr>
          </a:solidFill>
          <a:ln w="9525">
            <a:solidFill>
              <a:schemeClr val="tx1"/>
            </a:solidFill>
            <a:miter lim="800000"/>
            <a:headEnd/>
            <a:tailEnd/>
          </a:ln>
          <a:effectLst/>
        </p:spPr>
        <p:txBody>
          <a:bodyPr wrap="none" anchor="ctr"/>
          <a:lstStyle/>
          <a:p>
            <a:endParaRPr lang="es-ES"/>
          </a:p>
        </p:txBody>
      </p:sp>
      <p:sp>
        <p:nvSpPr>
          <p:cNvPr id="7" name="AutoShape 6">
            <a:extLst>
              <a:ext uri="{FF2B5EF4-FFF2-40B4-BE49-F238E27FC236}">
                <a16:creationId xmlns:a16="http://schemas.microsoft.com/office/drawing/2014/main" id="{8935D46E-A772-4124-3FB5-93A04A3606DF}"/>
              </a:ext>
            </a:extLst>
          </p:cNvPr>
          <p:cNvSpPr>
            <a:spLocks noChangeArrowheads="1"/>
          </p:cNvSpPr>
          <p:nvPr/>
        </p:nvSpPr>
        <p:spPr bwMode="auto">
          <a:xfrm rot="10800000">
            <a:off x="9625667" y="3674000"/>
            <a:ext cx="2374900" cy="431800"/>
          </a:xfrm>
          <a:prstGeom prst="homePlate">
            <a:avLst>
              <a:gd name="adj" fmla="val 137500"/>
            </a:avLst>
          </a:prstGeom>
          <a:solidFill>
            <a:srgbClr val="FFFF00">
              <a:alpha val="50000"/>
            </a:srgbClr>
          </a:solidFill>
          <a:ln w="9525">
            <a:solidFill>
              <a:schemeClr val="tx1"/>
            </a:solidFill>
            <a:miter lim="800000"/>
            <a:headEnd/>
            <a:tailEnd/>
          </a:ln>
          <a:effectLst/>
        </p:spPr>
        <p:txBody>
          <a:bodyPr wrap="none" anchor="ctr"/>
          <a:lstStyle/>
          <a:p>
            <a:endParaRPr lang="es-ES"/>
          </a:p>
        </p:txBody>
      </p:sp>
      <p:cxnSp>
        <p:nvCxnSpPr>
          <p:cNvPr id="8" name="AutoShape 7">
            <a:extLst>
              <a:ext uri="{FF2B5EF4-FFF2-40B4-BE49-F238E27FC236}">
                <a16:creationId xmlns:a16="http://schemas.microsoft.com/office/drawing/2014/main" id="{175EAAEF-4918-DB96-2B60-B6CB54EFDEC8}"/>
              </a:ext>
            </a:extLst>
          </p:cNvPr>
          <p:cNvCxnSpPr>
            <a:cxnSpLocks noChangeShapeType="1"/>
            <a:stCxn id="5" idx="0"/>
            <a:endCxn id="5" idx="0"/>
          </p:cNvCxnSpPr>
          <p:nvPr/>
        </p:nvCxnSpPr>
        <p:spPr bwMode="auto">
          <a:xfrm>
            <a:off x="9012892" y="2665937"/>
            <a:ext cx="0" cy="0"/>
          </a:xfrm>
          <a:prstGeom prst="straightConnector1">
            <a:avLst/>
          </a:prstGeom>
          <a:noFill/>
          <a:ln w="9525">
            <a:solidFill>
              <a:schemeClr val="tx1"/>
            </a:solidFill>
            <a:round/>
            <a:headEnd/>
            <a:tailEnd/>
          </a:ln>
          <a:effectLst/>
        </p:spPr>
      </p:cxnSp>
      <p:sp>
        <p:nvSpPr>
          <p:cNvPr id="9" name="Line 8">
            <a:extLst>
              <a:ext uri="{FF2B5EF4-FFF2-40B4-BE49-F238E27FC236}">
                <a16:creationId xmlns:a16="http://schemas.microsoft.com/office/drawing/2014/main" id="{42931B09-7B82-FE86-B056-3C5207A44BC5}"/>
              </a:ext>
            </a:extLst>
          </p:cNvPr>
          <p:cNvSpPr>
            <a:spLocks noChangeShapeType="1"/>
          </p:cNvSpPr>
          <p:nvPr/>
        </p:nvSpPr>
        <p:spPr bwMode="auto">
          <a:xfrm>
            <a:off x="9049405" y="2665937"/>
            <a:ext cx="0" cy="576263"/>
          </a:xfrm>
          <a:prstGeom prst="line">
            <a:avLst/>
          </a:prstGeom>
          <a:noFill/>
          <a:ln w="9525">
            <a:solidFill>
              <a:schemeClr val="tx1"/>
            </a:solidFill>
            <a:round/>
            <a:headEnd/>
            <a:tailEnd/>
          </a:ln>
          <a:effectLst/>
        </p:spPr>
        <p:txBody>
          <a:bodyPr/>
          <a:lstStyle/>
          <a:p>
            <a:endParaRPr lang="es-ES"/>
          </a:p>
        </p:txBody>
      </p:sp>
      <p:sp>
        <p:nvSpPr>
          <p:cNvPr id="10" name="Line 9">
            <a:extLst>
              <a:ext uri="{FF2B5EF4-FFF2-40B4-BE49-F238E27FC236}">
                <a16:creationId xmlns:a16="http://schemas.microsoft.com/office/drawing/2014/main" id="{33F0287B-AE02-BB71-4A12-7FE7FB4BC333}"/>
              </a:ext>
            </a:extLst>
          </p:cNvPr>
          <p:cNvSpPr>
            <a:spLocks noChangeShapeType="1"/>
          </p:cNvSpPr>
          <p:nvPr/>
        </p:nvSpPr>
        <p:spPr bwMode="auto">
          <a:xfrm>
            <a:off x="9049405" y="4466162"/>
            <a:ext cx="0" cy="576263"/>
          </a:xfrm>
          <a:prstGeom prst="line">
            <a:avLst/>
          </a:prstGeom>
          <a:noFill/>
          <a:ln w="9525">
            <a:solidFill>
              <a:schemeClr val="tx1"/>
            </a:solidFill>
            <a:round/>
            <a:headEnd/>
            <a:tailEnd/>
          </a:ln>
          <a:effectLst/>
        </p:spPr>
        <p:txBody>
          <a:bodyPr/>
          <a:lstStyle/>
          <a:p>
            <a:endParaRPr lang="es-ES"/>
          </a:p>
        </p:txBody>
      </p:sp>
      <p:sp>
        <p:nvSpPr>
          <p:cNvPr id="11" name="Text Box 10">
            <a:extLst>
              <a:ext uri="{FF2B5EF4-FFF2-40B4-BE49-F238E27FC236}">
                <a16:creationId xmlns:a16="http://schemas.microsoft.com/office/drawing/2014/main" id="{DC4F0586-B211-4734-7747-C99A76E7FBCE}"/>
              </a:ext>
            </a:extLst>
          </p:cNvPr>
          <p:cNvSpPr txBox="1">
            <a:spLocks noChangeArrowheads="1"/>
          </p:cNvSpPr>
          <p:nvPr/>
        </p:nvSpPr>
        <p:spPr bwMode="auto">
          <a:xfrm>
            <a:off x="8346313" y="3577687"/>
            <a:ext cx="1368425" cy="703262"/>
          </a:xfrm>
          <a:prstGeom prst="rect">
            <a:avLst/>
          </a:prstGeom>
          <a:noFill/>
          <a:ln w="9525">
            <a:noFill/>
            <a:miter lim="800000"/>
            <a:headEnd/>
            <a:tailEnd/>
          </a:ln>
          <a:effectLst/>
        </p:spPr>
        <p:txBody>
          <a:bodyPr>
            <a:spAutoFit/>
          </a:bodyPr>
          <a:lstStyle/>
          <a:p>
            <a:pPr algn="ctr">
              <a:spcBef>
                <a:spcPct val="50000"/>
              </a:spcBef>
            </a:pPr>
            <a:r>
              <a:rPr lang="es-MX" sz="1600" b="1" dirty="0"/>
              <a:t>MERCADO</a:t>
            </a:r>
          </a:p>
          <a:p>
            <a:pPr algn="ctr">
              <a:spcBef>
                <a:spcPct val="50000"/>
              </a:spcBef>
            </a:pPr>
            <a:r>
              <a:rPr lang="es-MX" sz="1600" b="1" dirty="0"/>
              <a:t>PRECIO</a:t>
            </a:r>
            <a:endParaRPr lang="es-ES" sz="1600" b="1" dirty="0"/>
          </a:p>
        </p:txBody>
      </p:sp>
      <p:sp>
        <p:nvSpPr>
          <p:cNvPr id="12" name="Text Box 11">
            <a:extLst>
              <a:ext uri="{FF2B5EF4-FFF2-40B4-BE49-F238E27FC236}">
                <a16:creationId xmlns:a16="http://schemas.microsoft.com/office/drawing/2014/main" id="{14F6F2D3-3057-02A2-3FAD-CE4A6FC9D31F}"/>
              </a:ext>
            </a:extLst>
          </p:cNvPr>
          <p:cNvSpPr txBox="1">
            <a:spLocks noChangeArrowheads="1"/>
          </p:cNvSpPr>
          <p:nvPr/>
        </p:nvSpPr>
        <p:spPr bwMode="auto">
          <a:xfrm>
            <a:off x="6096655" y="3697812"/>
            <a:ext cx="1873250" cy="336550"/>
          </a:xfrm>
          <a:prstGeom prst="rect">
            <a:avLst/>
          </a:prstGeom>
          <a:noFill/>
          <a:ln w="9525">
            <a:noFill/>
            <a:miter lim="800000"/>
            <a:headEnd/>
            <a:tailEnd/>
          </a:ln>
          <a:effectLst/>
        </p:spPr>
        <p:txBody>
          <a:bodyPr>
            <a:spAutoFit/>
          </a:bodyPr>
          <a:lstStyle/>
          <a:p>
            <a:pPr algn="ctr">
              <a:spcBef>
                <a:spcPct val="50000"/>
              </a:spcBef>
            </a:pPr>
            <a:r>
              <a:rPr lang="es-MX" sz="1600" b="1"/>
              <a:t>COMPRADORES</a:t>
            </a:r>
            <a:endParaRPr lang="es-ES" sz="1600" b="1"/>
          </a:p>
        </p:txBody>
      </p:sp>
      <p:sp>
        <p:nvSpPr>
          <p:cNvPr id="13" name="Text Box 12">
            <a:extLst>
              <a:ext uri="{FF2B5EF4-FFF2-40B4-BE49-F238E27FC236}">
                <a16:creationId xmlns:a16="http://schemas.microsoft.com/office/drawing/2014/main" id="{253B2D89-9F92-0569-FA5A-59CE76D582D5}"/>
              </a:ext>
            </a:extLst>
          </p:cNvPr>
          <p:cNvSpPr txBox="1">
            <a:spLocks noChangeArrowheads="1"/>
          </p:cNvSpPr>
          <p:nvPr/>
        </p:nvSpPr>
        <p:spPr bwMode="auto">
          <a:xfrm>
            <a:off x="10128905" y="3745437"/>
            <a:ext cx="1655762" cy="336550"/>
          </a:xfrm>
          <a:prstGeom prst="rect">
            <a:avLst/>
          </a:prstGeom>
          <a:noFill/>
          <a:ln w="9525">
            <a:noFill/>
            <a:miter lim="800000"/>
            <a:headEnd/>
            <a:tailEnd/>
          </a:ln>
          <a:effectLst/>
        </p:spPr>
        <p:txBody>
          <a:bodyPr>
            <a:spAutoFit/>
          </a:bodyPr>
          <a:lstStyle/>
          <a:p>
            <a:pPr algn="ctr">
              <a:spcBef>
                <a:spcPct val="50000"/>
              </a:spcBef>
            </a:pPr>
            <a:r>
              <a:rPr lang="es-MX" sz="1600" b="1"/>
              <a:t>VENDEDORES</a:t>
            </a:r>
            <a:endParaRPr lang="es-ES" sz="1600" b="1"/>
          </a:p>
        </p:txBody>
      </p:sp>
      <p:sp>
        <p:nvSpPr>
          <p:cNvPr id="14" name="Text Box 13">
            <a:extLst>
              <a:ext uri="{FF2B5EF4-FFF2-40B4-BE49-F238E27FC236}">
                <a16:creationId xmlns:a16="http://schemas.microsoft.com/office/drawing/2014/main" id="{654B8242-5B46-C4F0-F92A-614DA859F5FC}"/>
              </a:ext>
            </a:extLst>
          </p:cNvPr>
          <p:cNvSpPr txBox="1">
            <a:spLocks noChangeArrowheads="1"/>
          </p:cNvSpPr>
          <p:nvPr/>
        </p:nvSpPr>
        <p:spPr bwMode="auto">
          <a:xfrm>
            <a:off x="8760480" y="4593162"/>
            <a:ext cx="214312" cy="366713"/>
          </a:xfrm>
          <a:prstGeom prst="rect">
            <a:avLst/>
          </a:prstGeom>
          <a:noFill/>
          <a:ln w="9525">
            <a:noFill/>
            <a:miter lim="800000"/>
            <a:headEnd/>
            <a:tailEnd/>
          </a:ln>
          <a:effectLst/>
        </p:spPr>
        <p:txBody>
          <a:bodyPr>
            <a:spAutoFit/>
          </a:bodyPr>
          <a:lstStyle/>
          <a:p>
            <a:pPr>
              <a:spcBef>
                <a:spcPct val="50000"/>
              </a:spcBef>
            </a:pPr>
            <a:r>
              <a:rPr lang="es-MX"/>
              <a:t>D</a:t>
            </a:r>
            <a:endParaRPr lang="es-ES"/>
          </a:p>
        </p:txBody>
      </p:sp>
      <p:sp>
        <p:nvSpPr>
          <p:cNvPr id="15" name="Text Box 14">
            <a:extLst>
              <a:ext uri="{FF2B5EF4-FFF2-40B4-BE49-F238E27FC236}">
                <a16:creationId xmlns:a16="http://schemas.microsoft.com/office/drawing/2014/main" id="{790F4407-8C59-6E32-80E8-234D9E278996}"/>
              </a:ext>
            </a:extLst>
          </p:cNvPr>
          <p:cNvSpPr txBox="1">
            <a:spLocks noChangeArrowheads="1"/>
          </p:cNvSpPr>
          <p:nvPr/>
        </p:nvSpPr>
        <p:spPr bwMode="auto">
          <a:xfrm>
            <a:off x="8400117" y="4466162"/>
            <a:ext cx="215900" cy="366713"/>
          </a:xfrm>
          <a:prstGeom prst="rect">
            <a:avLst/>
          </a:prstGeom>
          <a:noFill/>
          <a:ln w="9525" algn="ctr">
            <a:noFill/>
            <a:miter lim="800000"/>
            <a:headEnd/>
            <a:tailEnd/>
          </a:ln>
          <a:effectLst/>
        </p:spPr>
        <p:txBody>
          <a:bodyPr>
            <a:spAutoFit/>
          </a:bodyPr>
          <a:lstStyle/>
          <a:p>
            <a:pPr>
              <a:spcBef>
                <a:spcPct val="50000"/>
              </a:spcBef>
            </a:pPr>
            <a:r>
              <a:rPr lang="es-MX"/>
              <a:t>E</a:t>
            </a:r>
            <a:endParaRPr lang="es-ES"/>
          </a:p>
        </p:txBody>
      </p:sp>
      <p:sp>
        <p:nvSpPr>
          <p:cNvPr id="16" name="Text Box 15">
            <a:extLst>
              <a:ext uri="{FF2B5EF4-FFF2-40B4-BE49-F238E27FC236}">
                <a16:creationId xmlns:a16="http://schemas.microsoft.com/office/drawing/2014/main" id="{5DA06830-1982-72A4-6601-C42E70EB4198}"/>
              </a:ext>
            </a:extLst>
          </p:cNvPr>
          <p:cNvSpPr txBox="1">
            <a:spLocks noChangeArrowheads="1"/>
          </p:cNvSpPr>
          <p:nvPr/>
        </p:nvSpPr>
        <p:spPr bwMode="auto">
          <a:xfrm>
            <a:off x="9192280" y="4537600"/>
            <a:ext cx="336550" cy="366712"/>
          </a:xfrm>
          <a:prstGeom prst="rect">
            <a:avLst/>
          </a:prstGeom>
          <a:noFill/>
          <a:ln w="9525" algn="ctr">
            <a:noFill/>
            <a:miter lim="800000"/>
            <a:headEnd/>
            <a:tailEnd/>
          </a:ln>
          <a:effectLst/>
        </p:spPr>
        <p:txBody>
          <a:bodyPr wrap="none">
            <a:spAutoFit/>
          </a:bodyPr>
          <a:lstStyle/>
          <a:p>
            <a:pPr>
              <a:spcBef>
                <a:spcPct val="50000"/>
              </a:spcBef>
            </a:pPr>
            <a:r>
              <a:rPr lang="es-MX"/>
              <a:t>A</a:t>
            </a:r>
            <a:endParaRPr lang="es-ES"/>
          </a:p>
        </p:txBody>
      </p:sp>
      <p:sp>
        <p:nvSpPr>
          <p:cNvPr id="17" name="Text Box 17">
            <a:extLst>
              <a:ext uri="{FF2B5EF4-FFF2-40B4-BE49-F238E27FC236}">
                <a16:creationId xmlns:a16="http://schemas.microsoft.com/office/drawing/2014/main" id="{4A27AC5A-FC3B-B668-18B3-73417D85FF3D}"/>
              </a:ext>
            </a:extLst>
          </p:cNvPr>
          <p:cNvSpPr txBox="1">
            <a:spLocks noChangeArrowheads="1"/>
          </p:cNvSpPr>
          <p:nvPr/>
        </p:nvSpPr>
        <p:spPr bwMode="auto">
          <a:xfrm>
            <a:off x="8184217" y="3162825"/>
            <a:ext cx="349250" cy="366712"/>
          </a:xfrm>
          <a:prstGeom prst="rect">
            <a:avLst/>
          </a:prstGeom>
          <a:noFill/>
          <a:ln w="9525" algn="ctr">
            <a:noFill/>
            <a:miter lim="800000"/>
            <a:headEnd/>
            <a:tailEnd/>
          </a:ln>
          <a:effectLst/>
        </p:spPr>
        <p:txBody>
          <a:bodyPr wrap="none">
            <a:spAutoFit/>
          </a:bodyPr>
          <a:lstStyle/>
          <a:p>
            <a:pPr>
              <a:spcBef>
                <a:spcPct val="50000"/>
              </a:spcBef>
            </a:pPr>
            <a:r>
              <a:rPr lang="es-MX" dirty="0"/>
              <a:t>D</a:t>
            </a:r>
            <a:endParaRPr lang="es-ES" dirty="0"/>
          </a:p>
        </p:txBody>
      </p:sp>
      <p:sp>
        <p:nvSpPr>
          <p:cNvPr id="18" name="Text Box 18">
            <a:extLst>
              <a:ext uri="{FF2B5EF4-FFF2-40B4-BE49-F238E27FC236}">
                <a16:creationId xmlns:a16="http://schemas.microsoft.com/office/drawing/2014/main" id="{84B3720E-12AB-8F3E-5DF8-4DDBDB005DE8}"/>
              </a:ext>
            </a:extLst>
          </p:cNvPr>
          <p:cNvSpPr txBox="1">
            <a:spLocks noChangeArrowheads="1"/>
          </p:cNvSpPr>
          <p:nvPr/>
        </p:nvSpPr>
        <p:spPr bwMode="auto">
          <a:xfrm>
            <a:off x="8041342" y="3523187"/>
            <a:ext cx="349250" cy="366713"/>
          </a:xfrm>
          <a:prstGeom prst="rect">
            <a:avLst/>
          </a:prstGeom>
          <a:noFill/>
          <a:ln w="9525" algn="ctr">
            <a:noFill/>
            <a:miter lim="800000"/>
            <a:headEnd/>
            <a:tailEnd/>
          </a:ln>
          <a:effectLst/>
        </p:spPr>
        <p:txBody>
          <a:bodyPr wrap="none">
            <a:spAutoFit/>
          </a:bodyPr>
          <a:lstStyle/>
          <a:p>
            <a:pPr>
              <a:spcBef>
                <a:spcPct val="50000"/>
              </a:spcBef>
            </a:pPr>
            <a:r>
              <a:rPr lang="es-MX"/>
              <a:t>N</a:t>
            </a:r>
            <a:endParaRPr lang="es-ES"/>
          </a:p>
        </p:txBody>
      </p:sp>
      <p:sp>
        <p:nvSpPr>
          <p:cNvPr id="19" name="Text Box 19">
            <a:extLst>
              <a:ext uri="{FF2B5EF4-FFF2-40B4-BE49-F238E27FC236}">
                <a16:creationId xmlns:a16="http://schemas.microsoft.com/office/drawing/2014/main" id="{DEA73E55-49E9-060A-8CBE-A1424B70A920}"/>
              </a:ext>
            </a:extLst>
          </p:cNvPr>
          <p:cNvSpPr txBox="1">
            <a:spLocks noChangeArrowheads="1"/>
          </p:cNvSpPr>
          <p:nvPr/>
        </p:nvSpPr>
        <p:spPr bwMode="auto">
          <a:xfrm>
            <a:off x="8184217" y="4250262"/>
            <a:ext cx="360363" cy="366713"/>
          </a:xfrm>
          <a:prstGeom prst="rect">
            <a:avLst/>
          </a:prstGeom>
          <a:noFill/>
          <a:ln w="9525" algn="ctr">
            <a:noFill/>
            <a:miter lim="800000"/>
            <a:headEnd/>
            <a:tailEnd/>
          </a:ln>
          <a:effectLst/>
        </p:spPr>
        <p:txBody>
          <a:bodyPr>
            <a:spAutoFit/>
          </a:bodyPr>
          <a:lstStyle/>
          <a:p>
            <a:pPr>
              <a:spcBef>
                <a:spcPct val="50000"/>
              </a:spcBef>
            </a:pPr>
            <a:r>
              <a:rPr lang="es-MX"/>
              <a:t>M</a:t>
            </a:r>
            <a:endParaRPr lang="es-ES"/>
          </a:p>
        </p:txBody>
      </p:sp>
      <p:sp>
        <p:nvSpPr>
          <p:cNvPr id="20" name="Text Box 20">
            <a:extLst>
              <a:ext uri="{FF2B5EF4-FFF2-40B4-BE49-F238E27FC236}">
                <a16:creationId xmlns:a16="http://schemas.microsoft.com/office/drawing/2014/main" id="{35582DBA-0140-39C8-F615-0F22423CE845}"/>
              </a:ext>
            </a:extLst>
          </p:cNvPr>
          <p:cNvSpPr txBox="1">
            <a:spLocks noChangeArrowheads="1"/>
          </p:cNvSpPr>
          <p:nvPr/>
        </p:nvSpPr>
        <p:spPr bwMode="auto">
          <a:xfrm>
            <a:off x="8041342" y="3889900"/>
            <a:ext cx="336550" cy="366712"/>
          </a:xfrm>
          <a:prstGeom prst="rect">
            <a:avLst/>
          </a:prstGeom>
          <a:noFill/>
          <a:ln w="9525" algn="ctr">
            <a:noFill/>
            <a:miter lim="800000"/>
            <a:headEnd/>
            <a:tailEnd/>
          </a:ln>
          <a:effectLst/>
        </p:spPr>
        <p:txBody>
          <a:bodyPr wrap="none">
            <a:spAutoFit/>
          </a:bodyPr>
          <a:lstStyle/>
          <a:p>
            <a:pPr>
              <a:spcBef>
                <a:spcPct val="50000"/>
              </a:spcBef>
            </a:pPr>
            <a:r>
              <a:rPr lang="es-MX"/>
              <a:t>A</a:t>
            </a:r>
            <a:endParaRPr lang="es-ES"/>
          </a:p>
        </p:txBody>
      </p:sp>
      <p:sp>
        <p:nvSpPr>
          <p:cNvPr id="21" name="Text Box 21">
            <a:extLst>
              <a:ext uri="{FF2B5EF4-FFF2-40B4-BE49-F238E27FC236}">
                <a16:creationId xmlns:a16="http://schemas.microsoft.com/office/drawing/2014/main" id="{82EB97D7-012D-3C58-3D82-0DDEC08908DD}"/>
              </a:ext>
            </a:extLst>
          </p:cNvPr>
          <p:cNvSpPr txBox="1">
            <a:spLocks noChangeArrowheads="1"/>
          </p:cNvSpPr>
          <p:nvPr/>
        </p:nvSpPr>
        <p:spPr bwMode="auto">
          <a:xfrm>
            <a:off x="8544580" y="2881837"/>
            <a:ext cx="336550" cy="366713"/>
          </a:xfrm>
          <a:prstGeom prst="rect">
            <a:avLst/>
          </a:prstGeom>
          <a:noFill/>
          <a:ln w="9525" algn="ctr">
            <a:noFill/>
            <a:miter lim="800000"/>
            <a:headEnd/>
            <a:tailEnd/>
          </a:ln>
          <a:effectLst/>
        </p:spPr>
        <p:txBody>
          <a:bodyPr wrap="none">
            <a:spAutoFit/>
          </a:bodyPr>
          <a:lstStyle/>
          <a:p>
            <a:pPr>
              <a:spcBef>
                <a:spcPct val="50000"/>
              </a:spcBef>
            </a:pPr>
            <a:r>
              <a:rPr lang="es-MX" dirty="0"/>
              <a:t>A</a:t>
            </a:r>
            <a:endParaRPr lang="es-ES" dirty="0"/>
          </a:p>
        </p:txBody>
      </p:sp>
      <p:sp>
        <p:nvSpPr>
          <p:cNvPr id="22" name="Text Box 22">
            <a:extLst>
              <a:ext uri="{FF2B5EF4-FFF2-40B4-BE49-F238E27FC236}">
                <a16:creationId xmlns:a16="http://schemas.microsoft.com/office/drawing/2014/main" id="{7B42E22A-03BE-7B21-2FF6-FA61B4208F18}"/>
              </a:ext>
            </a:extLst>
          </p:cNvPr>
          <p:cNvSpPr txBox="1">
            <a:spLocks noChangeArrowheads="1"/>
          </p:cNvSpPr>
          <p:nvPr/>
        </p:nvSpPr>
        <p:spPr bwMode="auto">
          <a:xfrm>
            <a:off x="9768542" y="3386662"/>
            <a:ext cx="336550" cy="366713"/>
          </a:xfrm>
          <a:prstGeom prst="rect">
            <a:avLst/>
          </a:prstGeom>
          <a:noFill/>
          <a:ln w="9525" algn="ctr">
            <a:noFill/>
            <a:miter lim="800000"/>
            <a:headEnd/>
            <a:tailEnd/>
          </a:ln>
          <a:effectLst/>
        </p:spPr>
        <p:txBody>
          <a:bodyPr wrap="none">
            <a:spAutoFit/>
          </a:bodyPr>
          <a:lstStyle/>
          <a:p>
            <a:pPr>
              <a:spcBef>
                <a:spcPct val="50000"/>
              </a:spcBef>
            </a:pPr>
            <a:r>
              <a:rPr lang="es-MX"/>
              <a:t>E</a:t>
            </a:r>
            <a:endParaRPr lang="es-ES"/>
          </a:p>
        </p:txBody>
      </p:sp>
      <p:sp>
        <p:nvSpPr>
          <p:cNvPr id="23" name="Text Box 23">
            <a:extLst>
              <a:ext uri="{FF2B5EF4-FFF2-40B4-BE49-F238E27FC236}">
                <a16:creationId xmlns:a16="http://schemas.microsoft.com/office/drawing/2014/main" id="{B61DD776-5051-28CA-99E7-7CBE39899FBB}"/>
              </a:ext>
            </a:extLst>
          </p:cNvPr>
          <p:cNvSpPr txBox="1">
            <a:spLocks noChangeArrowheads="1"/>
          </p:cNvSpPr>
          <p:nvPr/>
        </p:nvSpPr>
        <p:spPr bwMode="auto">
          <a:xfrm>
            <a:off x="9481205" y="3026300"/>
            <a:ext cx="215900" cy="366712"/>
          </a:xfrm>
          <a:prstGeom prst="rect">
            <a:avLst/>
          </a:prstGeom>
          <a:noFill/>
          <a:ln w="9525" algn="ctr">
            <a:noFill/>
            <a:miter lim="800000"/>
            <a:headEnd/>
            <a:tailEnd/>
          </a:ln>
          <a:effectLst/>
        </p:spPr>
        <p:txBody>
          <a:bodyPr>
            <a:spAutoFit/>
          </a:bodyPr>
          <a:lstStyle/>
          <a:p>
            <a:pPr>
              <a:spcBef>
                <a:spcPct val="50000"/>
              </a:spcBef>
            </a:pPr>
            <a:r>
              <a:rPr lang="es-MX"/>
              <a:t>F</a:t>
            </a:r>
            <a:endParaRPr lang="es-ES"/>
          </a:p>
        </p:txBody>
      </p:sp>
      <p:sp>
        <p:nvSpPr>
          <p:cNvPr id="24" name="Text Box 24">
            <a:extLst>
              <a:ext uri="{FF2B5EF4-FFF2-40B4-BE49-F238E27FC236}">
                <a16:creationId xmlns:a16="http://schemas.microsoft.com/office/drawing/2014/main" id="{7C654567-B58E-A8A6-0E2E-46D3965A8438}"/>
              </a:ext>
            </a:extLst>
          </p:cNvPr>
          <p:cNvSpPr txBox="1">
            <a:spLocks noChangeArrowheads="1"/>
          </p:cNvSpPr>
          <p:nvPr/>
        </p:nvSpPr>
        <p:spPr bwMode="auto">
          <a:xfrm>
            <a:off x="9517717" y="4321700"/>
            <a:ext cx="323850" cy="366712"/>
          </a:xfrm>
          <a:prstGeom prst="rect">
            <a:avLst/>
          </a:prstGeom>
          <a:noFill/>
          <a:ln w="9525" algn="ctr">
            <a:noFill/>
            <a:miter lim="800000"/>
            <a:headEnd/>
            <a:tailEnd/>
          </a:ln>
          <a:effectLst/>
        </p:spPr>
        <p:txBody>
          <a:bodyPr wrap="none">
            <a:spAutoFit/>
          </a:bodyPr>
          <a:lstStyle/>
          <a:p>
            <a:pPr>
              <a:spcBef>
                <a:spcPct val="50000"/>
              </a:spcBef>
            </a:pPr>
            <a:r>
              <a:rPr lang="es-MX"/>
              <a:t>T</a:t>
            </a:r>
            <a:endParaRPr lang="es-ES"/>
          </a:p>
        </p:txBody>
      </p:sp>
      <p:sp>
        <p:nvSpPr>
          <p:cNvPr id="25" name="Text Box 25">
            <a:extLst>
              <a:ext uri="{FF2B5EF4-FFF2-40B4-BE49-F238E27FC236}">
                <a16:creationId xmlns:a16="http://schemas.microsoft.com/office/drawing/2014/main" id="{976873DD-97DC-F58E-5C7D-C231A7083B24}"/>
              </a:ext>
            </a:extLst>
          </p:cNvPr>
          <p:cNvSpPr txBox="1">
            <a:spLocks noChangeArrowheads="1"/>
          </p:cNvSpPr>
          <p:nvPr/>
        </p:nvSpPr>
        <p:spPr bwMode="auto">
          <a:xfrm>
            <a:off x="9049405" y="2875487"/>
            <a:ext cx="361950" cy="366713"/>
          </a:xfrm>
          <a:prstGeom prst="rect">
            <a:avLst/>
          </a:prstGeom>
          <a:noFill/>
          <a:ln w="9525" algn="ctr">
            <a:noFill/>
            <a:miter lim="800000"/>
            <a:headEnd/>
            <a:tailEnd/>
          </a:ln>
          <a:effectLst/>
        </p:spPr>
        <p:txBody>
          <a:bodyPr wrap="none">
            <a:spAutoFit/>
          </a:bodyPr>
          <a:lstStyle/>
          <a:p>
            <a:pPr>
              <a:spcBef>
                <a:spcPct val="50000"/>
              </a:spcBef>
            </a:pPr>
            <a:r>
              <a:rPr lang="es-MX"/>
              <a:t>O</a:t>
            </a:r>
            <a:endParaRPr lang="es-ES"/>
          </a:p>
        </p:txBody>
      </p:sp>
      <p:sp>
        <p:nvSpPr>
          <p:cNvPr id="26" name="Text Box 26">
            <a:extLst>
              <a:ext uri="{FF2B5EF4-FFF2-40B4-BE49-F238E27FC236}">
                <a16:creationId xmlns:a16="http://schemas.microsoft.com/office/drawing/2014/main" id="{C4FABF40-FD9F-1537-6CE9-09733FEABACB}"/>
              </a:ext>
            </a:extLst>
          </p:cNvPr>
          <p:cNvSpPr txBox="1">
            <a:spLocks noChangeArrowheads="1"/>
          </p:cNvSpPr>
          <p:nvPr/>
        </p:nvSpPr>
        <p:spPr bwMode="auto">
          <a:xfrm>
            <a:off x="9697105" y="3961337"/>
            <a:ext cx="349250" cy="366713"/>
          </a:xfrm>
          <a:prstGeom prst="rect">
            <a:avLst/>
          </a:prstGeom>
          <a:noFill/>
          <a:ln w="9525" algn="ctr">
            <a:noFill/>
            <a:miter lim="800000"/>
            <a:headEnd/>
            <a:tailEnd/>
          </a:ln>
          <a:effectLst/>
        </p:spPr>
        <p:txBody>
          <a:bodyPr wrap="none">
            <a:spAutoFit/>
          </a:bodyPr>
          <a:lstStyle/>
          <a:p>
            <a:pPr>
              <a:spcBef>
                <a:spcPct val="50000"/>
              </a:spcBef>
            </a:pPr>
            <a:r>
              <a:rPr lang="es-MX"/>
              <a:t>R</a:t>
            </a:r>
            <a:endParaRPr lang="es-ES"/>
          </a:p>
        </p:txBody>
      </p:sp>
    </p:spTree>
    <p:extLst>
      <p:ext uri="{BB962C8B-B14F-4D97-AF65-F5344CB8AC3E}">
        <p14:creationId xmlns:p14="http://schemas.microsoft.com/office/powerpoint/2010/main" val="1655014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66576" y="2223112"/>
            <a:ext cx="9997345" cy="5715016"/>
          </a:xfrm>
        </p:spPr>
        <p:txBody>
          <a:bodyPr/>
          <a:lstStyle/>
          <a:p>
            <a:r>
              <a:rPr lang="es-ES" sz="2800" dirty="0">
                <a:latin typeface="Book Antiqua" pitchFamily="18" charset="0"/>
              </a:rPr>
              <a:t>Muchos vendedores:</a:t>
            </a:r>
          </a:p>
          <a:p>
            <a:pPr algn="just">
              <a:buNone/>
            </a:pPr>
            <a:endParaRPr lang="es-ES" sz="2800" dirty="0">
              <a:latin typeface="Book Antiqua" pitchFamily="18" charset="0"/>
            </a:endParaRPr>
          </a:p>
          <a:p>
            <a:pPr algn="just">
              <a:buNone/>
            </a:pPr>
            <a:r>
              <a:rPr lang="es-ES" sz="2800" dirty="0">
                <a:latin typeface="Book Antiqua" pitchFamily="18" charset="0"/>
              </a:rPr>
              <a:t>Hay muchas empresas compitiendo por el mismo grupo de clientes.</a:t>
            </a:r>
          </a:p>
          <a:p>
            <a:pPr algn="just">
              <a:buNone/>
            </a:pPr>
            <a:endParaRPr lang="es-ES" sz="2800" dirty="0">
              <a:latin typeface="Book Antiqua" pitchFamily="18" charset="0"/>
            </a:endParaRPr>
          </a:p>
          <a:p>
            <a:pPr>
              <a:buNone/>
            </a:pPr>
            <a:endParaRPr lang="es-ES" sz="2800" dirty="0">
              <a:latin typeface="Book Antiqua" pitchFamily="18" charset="0"/>
            </a:endParaRPr>
          </a:p>
        </p:txBody>
      </p:sp>
      <p:graphicFrame>
        <p:nvGraphicFramePr>
          <p:cNvPr id="25603" name="Object 7"/>
          <p:cNvGraphicFramePr>
            <a:graphicFrameLocks/>
          </p:cNvGraphicFramePr>
          <p:nvPr>
            <p:extLst>
              <p:ext uri="{D42A27DB-BD31-4B8C-83A1-F6EECF244321}">
                <p14:modId xmlns:p14="http://schemas.microsoft.com/office/powerpoint/2010/main" val="2390837106"/>
              </p:ext>
            </p:extLst>
          </p:nvPr>
        </p:nvGraphicFramePr>
        <p:xfrm>
          <a:off x="1300851" y="4653136"/>
          <a:ext cx="2230437" cy="1143000"/>
        </p:xfrm>
        <a:graphic>
          <a:graphicData uri="http://schemas.openxmlformats.org/presentationml/2006/ole">
            <mc:AlternateContent xmlns:mc="http://schemas.openxmlformats.org/markup-compatibility/2006">
              <mc:Choice xmlns:v="urn:schemas-microsoft-com:vml" Requires="v">
                <p:oleObj name="Clip" r:id="rId2" imgW="4481513" imgH="2322513" progId="">
                  <p:embed/>
                </p:oleObj>
              </mc:Choice>
              <mc:Fallback>
                <p:oleObj name="Clip" r:id="rId2" imgW="4481513" imgH="2322513" progId="">
                  <p:embed/>
                  <p:pic>
                    <p:nvPicPr>
                      <p:cNvPr id="25603" name="Objec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851" y="4653136"/>
                        <a:ext cx="2230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7"/>
          <p:cNvGraphicFramePr>
            <a:graphicFrameLocks/>
          </p:cNvGraphicFramePr>
          <p:nvPr>
            <p:extLst>
              <p:ext uri="{D42A27DB-BD31-4B8C-83A1-F6EECF244321}">
                <p14:modId xmlns:p14="http://schemas.microsoft.com/office/powerpoint/2010/main" val="2496702058"/>
              </p:ext>
            </p:extLst>
          </p:nvPr>
        </p:nvGraphicFramePr>
        <p:xfrm>
          <a:off x="3547131" y="4221395"/>
          <a:ext cx="2230437" cy="1143000"/>
        </p:xfrm>
        <a:graphic>
          <a:graphicData uri="http://schemas.openxmlformats.org/presentationml/2006/ole">
            <mc:AlternateContent xmlns:mc="http://schemas.openxmlformats.org/markup-compatibility/2006">
              <mc:Choice xmlns:v="urn:schemas-microsoft-com:vml" Requires="v">
                <p:oleObj name="Clip" r:id="rId4" imgW="4481513" imgH="2322513" progId="">
                  <p:embed/>
                </p:oleObj>
              </mc:Choice>
              <mc:Fallback>
                <p:oleObj name="Clip" r:id="rId4" imgW="4481513" imgH="2322513" progId="">
                  <p:embed/>
                  <p:pic>
                    <p:nvPicPr>
                      <p:cNvPr id="25604" name="Objec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131" y="4221395"/>
                        <a:ext cx="2230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7"/>
          <p:cNvGraphicFramePr>
            <a:graphicFrameLocks/>
          </p:cNvGraphicFramePr>
          <p:nvPr>
            <p:extLst>
              <p:ext uri="{D42A27DB-BD31-4B8C-83A1-F6EECF244321}">
                <p14:modId xmlns:p14="http://schemas.microsoft.com/office/powerpoint/2010/main" val="2926869033"/>
              </p:ext>
            </p:extLst>
          </p:nvPr>
        </p:nvGraphicFramePr>
        <p:xfrm>
          <a:off x="8383963" y="4653136"/>
          <a:ext cx="2230437" cy="1143000"/>
        </p:xfrm>
        <a:graphic>
          <a:graphicData uri="http://schemas.openxmlformats.org/presentationml/2006/ole">
            <mc:AlternateContent xmlns:mc="http://schemas.openxmlformats.org/markup-compatibility/2006">
              <mc:Choice xmlns:v="urn:schemas-microsoft-com:vml" Requires="v">
                <p:oleObj name="Clip" r:id="rId5" imgW="4481513" imgH="2322513" progId="">
                  <p:embed/>
                </p:oleObj>
              </mc:Choice>
              <mc:Fallback>
                <p:oleObj name="Clip" r:id="rId5" imgW="4481513" imgH="2322513" progId="">
                  <p:embed/>
                  <p:pic>
                    <p:nvPicPr>
                      <p:cNvPr id="25605" name="Objec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963" y="4653136"/>
                        <a:ext cx="2230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Rectángulo"/>
          <p:cNvSpPr/>
          <p:nvPr/>
        </p:nvSpPr>
        <p:spPr>
          <a:xfrm>
            <a:off x="1816387" y="1081504"/>
            <a:ext cx="5291833" cy="584775"/>
          </a:xfrm>
          <a:prstGeom prst="rect">
            <a:avLst/>
          </a:prstGeom>
        </p:spPr>
        <p:txBody>
          <a:bodyPr wrap="none">
            <a:spAutoFit/>
          </a:bodyPr>
          <a:lstStyle/>
          <a:p>
            <a:pPr>
              <a:buNone/>
            </a:pPr>
            <a:r>
              <a:rPr lang="es-ES" sz="3200" dirty="0">
                <a:solidFill>
                  <a:schemeClr val="bg1"/>
                </a:solidFill>
                <a:latin typeface="Book Antiqua" pitchFamily="18" charset="0"/>
              </a:rPr>
              <a:t>Competencia Monopolística</a:t>
            </a:r>
          </a:p>
        </p:txBody>
      </p:sp>
      <p:sp>
        <p:nvSpPr>
          <p:cNvPr id="2" name="Flecha: a la derecha 1">
            <a:extLst>
              <a:ext uri="{FF2B5EF4-FFF2-40B4-BE49-F238E27FC236}">
                <a16:creationId xmlns:a16="http://schemas.microsoft.com/office/drawing/2014/main" id="{094347E7-D798-8D5F-8581-07F372843EDE}"/>
              </a:ext>
            </a:extLst>
          </p:cNvPr>
          <p:cNvSpPr/>
          <p:nvPr/>
        </p:nvSpPr>
        <p:spPr>
          <a:xfrm>
            <a:off x="6542843" y="5224636"/>
            <a:ext cx="1242874" cy="279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 name="Object 7">
            <a:extLst>
              <a:ext uri="{FF2B5EF4-FFF2-40B4-BE49-F238E27FC236}">
                <a16:creationId xmlns:a16="http://schemas.microsoft.com/office/drawing/2014/main" id="{01E7BDE4-08CB-DCC2-E32D-04689E34464C}"/>
              </a:ext>
            </a:extLst>
          </p:cNvPr>
          <p:cNvGraphicFramePr>
            <a:graphicFrameLocks/>
          </p:cNvGraphicFramePr>
          <p:nvPr>
            <p:extLst>
              <p:ext uri="{D42A27DB-BD31-4B8C-83A1-F6EECF244321}">
                <p14:modId xmlns:p14="http://schemas.microsoft.com/office/powerpoint/2010/main" val="1131946072"/>
              </p:ext>
            </p:extLst>
          </p:nvPr>
        </p:nvGraphicFramePr>
        <p:xfrm>
          <a:off x="3560051" y="5411376"/>
          <a:ext cx="2230437" cy="1143000"/>
        </p:xfrm>
        <a:graphic>
          <a:graphicData uri="http://schemas.openxmlformats.org/presentationml/2006/ole">
            <mc:AlternateContent xmlns:mc="http://schemas.openxmlformats.org/markup-compatibility/2006">
              <mc:Choice xmlns:v="urn:schemas-microsoft-com:vml" Requires="v">
                <p:oleObj name="Clip" r:id="rId4" imgW="4481513" imgH="2322513" progId="">
                  <p:embed/>
                </p:oleObj>
              </mc:Choice>
              <mc:Fallback>
                <p:oleObj name="Clip" r:id="rId4" imgW="4481513" imgH="2322513" progId="">
                  <p:embed/>
                  <p:pic>
                    <p:nvPicPr>
                      <p:cNvPr id="4" name="Object 7">
                        <a:extLst>
                          <a:ext uri="{FF2B5EF4-FFF2-40B4-BE49-F238E27FC236}">
                            <a16:creationId xmlns:a16="http://schemas.microsoft.com/office/drawing/2014/main" id="{01E7BDE4-08CB-DCC2-E32D-04689E34464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051" y="5411376"/>
                        <a:ext cx="22304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5306" y="872036"/>
            <a:ext cx="7499350" cy="868346"/>
          </a:xfrm>
        </p:spPr>
        <p:txBody>
          <a:bodyPr>
            <a:normAutofit/>
          </a:bodyPr>
          <a:lstStyle/>
          <a:p>
            <a:r>
              <a:rPr lang="es-ES" sz="2800" dirty="0"/>
              <a:t>Diferenciación del producto</a:t>
            </a:r>
          </a:p>
        </p:txBody>
      </p:sp>
      <p:sp>
        <p:nvSpPr>
          <p:cNvPr id="3" name="2 Marcador de contenido"/>
          <p:cNvSpPr>
            <a:spLocks noGrp="1"/>
          </p:cNvSpPr>
          <p:nvPr>
            <p:ph idx="1"/>
          </p:nvPr>
        </p:nvSpPr>
        <p:spPr>
          <a:xfrm>
            <a:off x="1063083" y="2870439"/>
            <a:ext cx="10404092" cy="2908924"/>
          </a:xfrm>
        </p:spPr>
        <p:txBody>
          <a:bodyPr>
            <a:normAutofit fontScale="92500" lnSpcReduction="20000"/>
          </a:bodyPr>
          <a:lstStyle/>
          <a:p>
            <a:pPr algn="just"/>
            <a:r>
              <a:rPr lang="es-ES" sz="2400" dirty="0"/>
              <a:t>Cada empresa produce un bien que es al menos algo diferente al de las otras</a:t>
            </a:r>
            <a:r>
              <a:rPr lang="es-ES" sz="2400" dirty="0">
                <a:latin typeface="Book Antiqua" pitchFamily="18" charset="0"/>
              </a:rPr>
              <a:t>.</a:t>
            </a:r>
            <a:r>
              <a:rPr lang="es-AR" sz="2400" dirty="0"/>
              <a:t> </a:t>
            </a:r>
          </a:p>
          <a:p>
            <a:pPr marL="82550" indent="0" algn="just">
              <a:buNone/>
            </a:pPr>
            <a:r>
              <a:rPr lang="es-AR" sz="2400" dirty="0"/>
              <a:t>La diferenciación puede ser real o supuesta, tomando en cuenta el tamaño, la calidad, la marca, la etiqueta, etcétera. Finalmente, es el consumidor quien realiza la diferenciación, y una sola empresa puede producir mercancías diferenciadas con el objeto de incrementar sus ganancias.</a:t>
            </a:r>
            <a:endParaRPr lang="es-ES" sz="2400" dirty="0">
              <a:latin typeface="Book Antiqua" pitchFamily="18" charset="0"/>
            </a:endParaRPr>
          </a:p>
          <a:p>
            <a:pPr algn="just"/>
            <a:r>
              <a:rPr lang="es-ES" sz="2400" dirty="0"/>
              <a:t>Por tanto, cada empresa, en lugar de ser  precio-aceptante se enfrenta a una curva de demanda de pendiente negativa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9753" y="649296"/>
            <a:ext cx="7499350" cy="1143000"/>
          </a:xfrm>
        </p:spPr>
        <p:txBody>
          <a:bodyPr>
            <a:noAutofit/>
          </a:bodyPr>
          <a:lstStyle/>
          <a:p>
            <a:r>
              <a:rPr lang="es-ES" sz="2800" dirty="0">
                <a:latin typeface="Book Antiqua" pitchFamily="18" charset="0"/>
              </a:rPr>
              <a:t>Competencia monopolística</a:t>
            </a:r>
          </a:p>
        </p:txBody>
      </p:sp>
      <p:sp>
        <p:nvSpPr>
          <p:cNvPr id="3" name="2 Marcador de contenido"/>
          <p:cNvSpPr>
            <a:spLocks noGrp="1"/>
          </p:cNvSpPr>
          <p:nvPr>
            <p:ph idx="1"/>
          </p:nvPr>
        </p:nvSpPr>
        <p:spPr>
          <a:xfrm>
            <a:off x="1547557" y="2351181"/>
            <a:ext cx="8741662" cy="4962540"/>
          </a:xfrm>
        </p:spPr>
        <p:txBody>
          <a:bodyPr>
            <a:normAutofit/>
          </a:bodyPr>
          <a:lstStyle/>
          <a:p>
            <a:r>
              <a:rPr lang="es-AR" sz="2800" dirty="0"/>
              <a:t> Hay libertad de entrada y de salida.</a:t>
            </a:r>
          </a:p>
          <a:p>
            <a:r>
              <a:rPr lang="es-AR" sz="2800" dirty="0"/>
              <a:t> Hay capacidad para influir en el precio</a:t>
            </a:r>
          </a:p>
          <a:p>
            <a:r>
              <a:rPr lang="es-AR" sz="2800" dirty="0"/>
              <a:t>Diferenciación del producto. </a:t>
            </a:r>
          </a:p>
        </p:txBody>
      </p:sp>
      <p:pic>
        <p:nvPicPr>
          <p:cNvPr id="5" name="Imagen 4">
            <a:extLst>
              <a:ext uri="{FF2B5EF4-FFF2-40B4-BE49-F238E27FC236}">
                <a16:creationId xmlns:a16="http://schemas.microsoft.com/office/drawing/2014/main" id="{02435C31-9355-5187-F5EF-446E2CD9083D}"/>
              </a:ext>
            </a:extLst>
          </p:cNvPr>
          <p:cNvPicPr>
            <a:picLocks noChangeAspect="1"/>
          </p:cNvPicPr>
          <p:nvPr/>
        </p:nvPicPr>
        <p:blipFill>
          <a:blip r:embed="rId2"/>
          <a:stretch>
            <a:fillRect/>
          </a:stretch>
        </p:blipFill>
        <p:spPr>
          <a:xfrm>
            <a:off x="1547557" y="4629149"/>
            <a:ext cx="1685925" cy="1257300"/>
          </a:xfrm>
          <a:prstGeom prst="rect">
            <a:avLst/>
          </a:prstGeom>
        </p:spPr>
      </p:pic>
      <p:pic>
        <p:nvPicPr>
          <p:cNvPr id="7" name="Imagen 6">
            <a:extLst>
              <a:ext uri="{FF2B5EF4-FFF2-40B4-BE49-F238E27FC236}">
                <a16:creationId xmlns:a16="http://schemas.microsoft.com/office/drawing/2014/main" id="{FB44EEC6-999A-F7C3-AE74-777037946DD4}"/>
              </a:ext>
            </a:extLst>
          </p:cNvPr>
          <p:cNvPicPr>
            <a:picLocks noChangeAspect="1"/>
          </p:cNvPicPr>
          <p:nvPr/>
        </p:nvPicPr>
        <p:blipFill>
          <a:blip r:embed="rId3"/>
          <a:stretch>
            <a:fillRect/>
          </a:stretch>
        </p:blipFill>
        <p:spPr>
          <a:xfrm>
            <a:off x="4352139" y="4767262"/>
            <a:ext cx="2105025" cy="981075"/>
          </a:xfrm>
          <a:prstGeom prst="rect">
            <a:avLst/>
          </a:prstGeom>
        </p:spPr>
      </p:pic>
      <p:pic>
        <p:nvPicPr>
          <p:cNvPr id="9" name="Imagen 8">
            <a:extLst>
              <a:ext uri="{FF2B5EF4-FFF2-40B4-BE49-F238E27FC236}">
                <a16:creationId xmlns:a16="http://schemas.microsoft.com/office/drawing/2014/main" id="{551A348D-48F8-A952-5423-C81D14911976}"/>
              </a:ext>
            </a:extLst>
          </p:cNvPr>
          <p:cNvPicPr>
            <a:picLocks noChangeAspect="1"/>
          </p:cNvPicPr>
          <p:nvPr/>
        </p:nvPicPr>
        <p:blipFill>
          <a:blip r:embed="rId4"/>
          <a:stretch>
            <a:fillRect/>
          </a:stretch>
        </p:blipFill>
        <p:spPr>
          <a:xfrm>
            <a:off x="7510720" y="4138612"/>
            <a:ext cx="2895600" cy="23145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DA714-2CCA-D09A-38FC-F35BED39E80C}"/>
              </a:ext>
            </a:extLst>
          </p:cNvPr>
          <p:cNvSpPr>
            <a:spLocks noGrp="1"/>
          </p:cNvSpPr>
          <p:nvPr>
            <p:ph type="title"/>
          </p:nvPr>
        </p:nvSpPr>
        <p:spPr/>
        <p:txBody>
          <a:bodyPr/>
          <a:lstStyle/>
          <a:p>
            <a:r>
              <a:rPr lang="es-AR" dirty="0"/>
              <a:t>¿Por qué la diferenciación es tan importante?</a:t>
            </a:r>
          </a:p>
        </p:txBody>
      </p:sp>
      <p:pic>
        <p:nvPicPr>
          <p:cNvPr id="5" name="Marcador de contenido 4">
            <a:extLst>
              <a:ext uri="{FF2B5EF4-FFF2-40B4-BE49-F238E27FC236}">
                <a16:creationId xmlns:a16="http://schemas.microsoft.com/office/drawing/2014/main" id="{C397CCFE-17E9-6024-1E31-8891D567FD05}"/>
              </a:ext>
            </a:extLst>
          </p:cNvPr>
          <p:cNvPicPr>
            <a:picLocks noGrp="1" noChangeAspect="1"/>
          </p:cNvPicPr>
          <p:nvPr>
            <p:ph idx="1"/>
          </p:nvPr>
        </p:nvPicPr>
        <p:blipFill>
          <a:blip r:embed="rId2"/>
          <a:stretch>
            <a:fillRect/>
          </a:stretch>
        </p:blipFill>
        <p:spPr>
          <a:xfrm>
            <a:off x="1643903" y="3213716"/>
            <a:ext cx="8676184" cy="1584564"/>
          </a:xfrm>
        </p:spPr>
      </p:pic>
    </p:spTree>
    <p:extLst>
      <p:ext uri="{BB962C8B-B14F-4D97-AF65-F5344CB8AC3E}">
        <p14:creationId xmlns:p14="http://schemas.microsoft.com/office/powerpoint/2010/main" val="332043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D1B94-523F-3075-47EB-C20600F132AD}"/>
              </a:ext>
            </a:extLst>
          </p:cNvPr>
          <p:cNvSpPr>
            <a:spLocks noGrp="1"/>
          </p:cNvSpPr>
          <p:nvPr>
            <p:ph type="title"/>
          </p:nvPr>
        </p:nvSpPr>
        <p:spPr/>
        <p:txBody>
          <a:bodyPr/>
          <a:lstStyle/>
          <a:p>
            <a:r>
              <a:rPr lang="es-AR" dirty="0"/>
              <a:t>El debate de la publicidad </a:t>
            </a:r>
          </a:p>
        </p:txBody>
      </p:sp>
      <p:pic>
        <p:nvPicPr>
          <p:cNvPr id="5" name="Marcador de contenido 4">
            <a:extLst>
              <a:ext uri="{FF2B5EF4-FFF2-40B4-BE49-F238E27FC236}">
                <a16:creationId xmlns:a16="http://schemas.microsoft.com/office/drawing/2014/main" id="{3F0F2BD8-44D3-00DB-3463-20C5FA26C636}"/>
              </a:ext>
            </a:extLst>
          </p:cNvPr>
          <p:cNvPicPr>
            <a:picLocks noGrp="1" noChangeAspect="1"/>
          </p:cNvPicPr>
          <p:nvPr>
            <p:ph idx="1"/>
          </p:nvPr>
        </p:nvPicPr>
        <p:blipFill>
          <a:blip r:embed="rId2"/>
          <a:stretch>
            <a:fillRect/>
          </a:stretch>
        </p:blipFill>
        <p:spPr>
          <a:xfrm>
            <a:off x="1786029" y="2696876"/>
            <a:ext cx="5591175" cy="3324225"/>
          </a:xfrm>
        </p:spPr>
      </p:pic>
      <p:pic>
        <p:nvPicPr>
          <p:cNvPr id="7" name="Imagen 6">
            <a:extLst>
              <a:ext uri="{FF2B5EF4-FFF2-40B4-BE49-F238E27FC236}">
                <a16:creationId xmlns:a16="http://schemas.microsoft.com/office/drawing/2014/main" id="{C666668C-DA4A-C087-D99C-628DB6CC9DA4}"/>
              </a:ext>
            </a:extLst>
          </p:cNvPr>
          <p:cNvPicPr>
            <a:picLocks noChangeAspect="1"/>
          </p:cNvPicPr>
          <p:nvPr/>
        </p:nvPicPr>
        <p:blipFill>
          <a:blip r:embed="rId3"/>
          <a:stretch>
            <a:fillRect/>
          </a:stretch>
        </p:blipFill>
        <p:spPr>
          <a:xfrm>
            <a:off x="8575829" y="2477657"/>
            <a:ext cx="3275859" cy="3967656"/>
          </a:xfrm>
          <a:prstGeom prst="rect">
            <a:avLst/>
          </a:prstGeom>
        </p:spPr>
      </p:pic>
    </p:spTree>
    <p:extLst>
      <p:ext uri="{BB962C8B-B14F-4D97-AF65-F5344CB8AC3E}">
        <p14:creationId xmlns:p14="http://schemas.microsoft.com/office/powerpoint/2010/main" val="214700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6440" y="751929"/>
            <a:ext cx="7499350" cy="796908"/>
          </a:xfrm>
        </p:spPr>
        <p:txBody>
          <a:bodyPr>
            <a:normAutofit/>
          </a:bodyPr>
          <a:lstStyle/>
          <a:p>
            <a:r>
              <a:rPr lang="es-ES" sz="2800" b="1" dirty="0">
                <a:latin typeface="Book Antiqua" pitchFamily="18" charset="0"/>
              </a:rPr>
              <a:t>Oligopolio</a:t>
            </a:r>
            <a:endParaRPr lang="es-ES" sz="2800" dirty="0">
              <a:latin typeface="Book Antiqua" pitchFamily="18" charset="0"/>
            </a:endParaRPr>
          </a:p>
        </p:txBody>
      </p:sp>
      <p:sp>
        <p:nvSpPr>
          <p:cNvPr id="3" name="2 Marcador de contenido"/>
          <p:cNvSpPr>
            <a:spLocks noGrp="1"/>
          </p:cNvSpPr>
          <p:nvPr>
            <p:ph idx="1"/>
          </p:nvPr>
        </p:nvSpPr>
        <p:spPr>
          <a:xfrm>
            <a:off x="714708" y="2379873"/>
            <a:ext cx="10762584" cy="5214974"/>
          </a:xfrm>
        </p:spPr>
        <p:txBody>
          <a:bodyPr>
            <a:normAutofit/>
          </a:bodyPr>
          <a:lstStyle/>
          <a:p>
            <a:pPr>
              <a:buNone/>
            </a:pPr>
            <a:r>
              <a:rPr lang="es-ES" sz="2400" dirty="0">
                <a:latin typeface="Book Antiqua" pitchFamily="18" charset="0"/>
              </a:rPr>
              <a:t>Características </a:t>
            </a:r>
          </a:p>
          <a:p>
            <a:r>
              <a:rPr lang="es-AR" sz="2400" dirty="0"/>
              <a:t>El número de vendedores. Dominan el mercado, por lo que sus decisiones afectan el nivel de producción y de precios. </a:t>
            </a:r>
          </a:p>
          <a:p>
            <a:pPr algn="just"/>
            <a:r>
              <a:rPr lang="es-AR" sz="2400" dirty="0"/>
              <a:t>Puede existir diferenciación real o supuesta de </a:t>
            </a:r>
            <a:r>
              <a:rPr lang="es-AR" sz="2400" dirty="0" err="1"/>
              <a:t>ByS</a:t>
            </a:r>
            <a:r>
              <a:rPr lang="es-AR" sz="2400" dirty="0"/>
              <a:t> o no existir. </a:t>
            </a:r>
          </a:p>
          <a:p>
            <a:pPr algn="just"/>
            <a:r>
              <a:rPr lang="es-AR" sz="2400" dirty="0"/>
              <a:t>La influencia en los precios</a:t>
            </a:r>
          </a:p>
          <a:p>
            <a:pPr algn="just"/>
            <a:r>
              <a:rPr lang="es-AR" sz="2400" dirty="0"/>
              <a:t>Barreras de entrada. </a:t>
            </a:r>
          </a:p>
          <a:p>
            <a:pPr algn="just"/>
            <a:r>
              <a:rPr lang="es-AR" sz="2400" dirty="0"/>
              <a:t>La interdependencia de las decisiones</a:t>
            </a:r>
            <a:endParaRPr lang="es-ES"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4498" y="838200"/>
            <a:ext cx="7499350" cy="939784"/>
          </a:xfrm>
        </p:spPr>
        <p:txBody>
          <a:bodyPr>
            <a:normAutofit/>
          </a:bodyPr>
          <a:lstStyle/>
          <a:p>
            <a:r>
              <a:rPr lang="es-ES" sz="3100" dirty="0">
                <a:latin typeface="Book Antiqua" pitchFamily="18" charset="0"/>
              </a:rPr>
              <a:t>Un ejemplo: el duopolio</a:t>
            </a:r>
            <a:endParaRPr lang="es-ES" dirty="0"/>
          </a:p>
        </p:txBody>
      </p:sp>
      <p:sp>
        <p:nvSpPr>
          <p:cNvPr id="3" name="2 Marcador de contenido"/>
          <p:cNvSpPr>
            <a:spLocks noGrp="1"/>
          </p:cNvSpPr>
          <p:nvPr>
            <p:ph idx="1"/>
          </p:nvPr>
        </p:nvSpPr>
        <p:spPr>
          <a:xfrm>
            <a:off x="704754" y="2310423"/>
            <a:ext cx="10784772" cy="4109915"/>
          </a:xfrm>
        </p:spPr>
        <p:txBody>
          <a:bodyPr vert="horz" lIns="91440" tIns="45720" rIns="91440" bIns="45720" rtlCol="0" anchor="t">
            <a:normAutofit lnSpcReduction="10000"/>
          </a:bodyPr>
          <a:lstStyle/>
          <a:p>
            <a:r>
              <a:rPr lang="es-ES" sz="2000" dirty="0"/>
              <a:t>Un duopolio es un oligopolio con solo dos miembros. Es la forma más simple de oligopolio.</a:t>
            </a:r>
          </a:p>
          <a:p>
            <a:pPr>
              <a:buNone/>
            </a:pPr>
            <a:r>
              <a:rPr lang="es-ES" sz="2000" dirty="0"/>
              <a:t>Los </a:t>
            </a:r>
            <a:r>
              <a:rPr lang="es-ES" sz="2000" err="1"/>
              <a:t>duopolistas</a:t>
            </a:r>
            <a:r>
              <a:rPr lang="es-ES" sz="2000" dirty="0"/>
              <a:t> podrían acordar comportarse como un monopolista, ya sea a través de una colusión o de un cartel:</a:t>
            </a:r>
          </a:p>
          <a:p>
            <a:r>
              <a:rPr lang="es-ES" sz="2000" dirty="0">
                <a:latin typeface="Book Antiqua"/>
              </a:rPr>
              <a:t> </a:t>
            </a:r>
            <a:r>
              <a:rPr lang="es-ES" sz="2400" b="1" i="1" dirty="0">
                <a:solidFill>
                  <a:schemeClr val="accent1"/>
                </a:solidFill>
                <a:latin typeface="Book Antiqua"/>
              </a:rPr>
              <a:t>Colusión</a:t>
            </a:r>
          </a:p>
          <a:p>
            <a:pPr>
              <a:buNone/>
            </a:pPr>
            <a:r>
              <a:rPr lang="es-ES" sz="2000" dirty="0">
                <a:latin typeface="Book Antiqua"/>
              </a:rPr>
              <a:t> </a:t>
            </a:r>
            <a:r>
              <a:rPr lang="es-ES" sz="2000" dirty="0"/>
              <a:t>Un acuerdo entre las empresas para decidir qué cantidades producir y qué precios cobrar</a:t>
            </a:r>
            <a:r>
              <a:rPr lang="es-ES" sz="2000" dirty="0">
                <a:latin typeface="Book Antiqua"/>
              </a:rPr>
              <a:t>.</a:t>
            </a:r>
          </a:p>
          <a:p>
            <a:r>
              <a:rPr lang="es-ES" sz="2000" dirty="0">
                <a:latin typeface="Book Antiqua"/>
              </a:rPr>
              <a:t> </a:t>
            </a:r>
            <a:r>
              <a:rPr lang="es-ES" sz="2400" b="1" i="1" dirty="0">
                <a:solidFill>
                  <a:schemeClr val="accent1"/>
                </a:solidFill>
                <a:latin typeface="Book Antiqua"/>
              </a:rPr>
              <a:t>Cartel</a:t>
            </a:r>
          </a:p>
          <a:p>
            <a:pPr>
              <a:buNone/>
            </a:pPr>
            <a:r>
              <a:rPr lang="es-ES" sz="2000" dirty="0"/>
              <a:t>Un grupo de empresas que actúan al unísono (se comportan como un único productor).</a:t>
            </a:r>
          </a:p>
          <a:p>
            <a:r>
              <a:rPr lang="es-AR" sz="2000" dirty="0"/>
              <a:t>Oligopolio con competencia: La guerra de precios.</a:t>
            </a:r>
            <a:endParaRPr lang="es-ES" sz="2000" dirty="0">
              <a:latin typeface="Book Antiqua" pitchFamily="18" charset="0"/>
            </a:endParaRPr>
          </a:p>
        </p:txBody>
      </p:sp>
      <p:pic>
        <p:nvPicPr>
          <p:cNvPr id="5" name="Imagen 4">
            <a:extLst>
              <a:ext uri="{FF2B5EF4-FFF2-40B4-BE49-F238E27FC236}">
                <a16:creationId xmlns:a16="http://schemas.microsoft.com/office/drawing/2014/main" id="{59B3F4CB-EF9E-DEF1-FB42-81343929F1AF}"/>
              </a:ext>
            </a:extLst>
          </p:cNvPr>
          <p:cNvPicPr>
            <a:picLocks noChangeAspect="1"/>
          </p:cNvPicPr>
          <p:nvPr/>
        </p:nvPicPr>
        <p:blipFill>
          <a:blip r:embed="rId2"/>
          <a:stretch>
            <a:fillRect/>
          </a:stretch>
        </p:blipFill>
        <p:spPr>
          <a:xfrm>
            <a:off x="10494285" y="4510212"/>
            <a:ext cx="809625" cy="514350"/>
          </a:xfrm>
          <a:prstGeom prst="rect">
            <a:avLst/>
          </a:prstGeom>
        </p:spPr>
      </p:pic>
      <p:pic>
        <p:nvPicPr>
          <p:cNvPr id="7" name="Imagen 6">
            <a:extLst>
              <a:ext uri="{FF2B5EF4-FFF2-40B4-BE49-F238E27FC236}">
                <a16:creationId xmlns:a16="http://schemas.microsoft.com/office/drawing/2014/main" id="{C168E079-C7B7-0354-1BB1-93A12DBBBF6F}"/>
              </a:ext>
            </a:extLst>
          </p:cNvPr>
          <p:cNvPicPr>
            <a:picLocks noChangeAspect="1"/>
          </p:cNvPicPr>
          <p:nvPr/>
        </p:nvPicPr>
        <p:blipFill>
          <a:blip r:embed="rId3"/>
          <a:stretch>
            <a:fillRect/>
          </a:stretch>
        </p:blipFill>
        <p:spPr>
          <a:xfrm>
            <a:off x="8572945" y="5759952"/>
            <a:ext cx="1045307" cy="88216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85421" y="2210540"/>
            <a:ext cx="10555550" cy="4218856"/>
          </a:xfrm>
        </p:spPr>
        <p:txBody>
          <a:bodyPr>
            <a:normAutofit lnSpcReduction="10000"/>
          </a:bodyPr>
          <a:lstStyle/>
          <a:p>
            <a:pPr>
              <a:buNone/>
            </a:pPr>
            <a:r>
              <a:rPr lang="es-ES" sz="2400" dirty="0">
                <a:latin typeface="Book Antiqua" pitchFamily="18" charset="0"/>
              </a:rPr>
              <a:t>Aunque a los </a:t>
            </a:r>
            <a:r>
              <a:rPr lang="es-ES" sz="2400" dirty="0" err="1">
                <a:latin typeface="Book Antiqua" pitchFamily="18" charset="0"/>
              </a:rPr>
              <a:t>oligopolistas</a:t>
            </a:r>
            <a:r>
              <a:rPr lang="es-ES" sz="2400" dirty="0">
                <a:latin typeface="Book Antiqua" pitchFamily="18" charset="0"/>
              </a:rPr>
              <a:t> les gustaría formar carteles y obtener los beneficios de un </a:t>
            </a:r>
            <a:r>
              <a:rPr lang="es-ES" sz="2400" dirty="0" err="1">
                <a:latin typeface="Book Antiqua" pitchFamily="18" charset="0"/>
              </a:rPr>
              <a:t>monoplio</a:t>
            </a:r>
            <a:r>
              <a:rPr lang="es-ES" sz="2400" dirty="0">
                <a:latin typeface="Book Antiqua" pitchFamily="18" charset="0"/>
              </a:rPr>
              <a:t>, esto no es siempre posible dado que en ocasiones buscan su propio interés –y no el del grupo- tratando de maximizar beneficios lo que les conduce a:</a:t>
            </a:r>
          </a:p>
          <a:p>
            <a:pPr>
              <a:buNone/>
            </a:pPr>
            <a:endParaRPr lang="es-ES" sz="1200" dirty="0">
              <a:latin typeface="Book Antiqua" pitchFamily="18" charset="0"/>
            </a:endParaRPr>
          </a:p>
          <a:p>
            <a:r>
              <a:rPr lang="es-ES" sz="2400" dirty="0">
                <a:latin typeface="Book Antiqua" pitchFamily="18" charset="0"/>
              </a:rPr>
              <a:t> Producir una cantidad mayor que un monopolio pero inferior a la que tendría lugar en competencia</a:t>
            </a:r>
          </a:p>
          <a:p>
            <a:pPr>
              <a:buNone/>
            </a:pPr>
            <a:endParaRPr lang="es-ES" sz="1200" dirty="0">
              <a:latin typeface="Book Antiqua" pitchFamily="18" charset="0"/>
            </a:endParaRPr>
          </a:p>
          <a:p>
            <a:r>
              <a:rPr lang="es-ES" sz="2400" dirty="0">
                <a:latin typeface="Book Antiqua" pitchFamily="18" charset="0"/>
              </a:rPr>
              <a:t>Fijar un precio inferior al monopolio pero superior al de competencia</a:t>
            </a:r>
          </a:p>
          <a:p>
            <a:pPr>
              <a:buNone/>
            </a:pPr>
            <a:endParaRPr lang="es-ES" sz="1200" dirty="0">
              <a:latin typeface="Book Antiqua" pitchFamily="18" charset="0"/>
            </a:endParaRPr>
          </a:p>
          <a:p>
            <a:r>
              <a:rPr lang="es-ES" sz="2400" dirty="0">
                <a:latin typeface="Book Antiqua" pitchFamily="18" charset="0"/>
              </a:rPr>
              <a:t>Los beneficios totales son menores que los del monopolio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400" b="1" dirty="0">
                <a:latin typeface="Book Antiqua" pitchFamily="18" charset="0"/>
              </a:rPr>
              <a:t>¿Cómo afecta el tamaño de un </a:t>
            </a:r>
            <a:r>
              <a:rPr lang="es-ES" sz="2400" b="1" dirty="0" err="1">
                <a:latin typeface="Book Antiqua" pitchFamily="18" charset="0"/>
              </a:rPr>
              <a:t>oliogopolio</a:t>
            </a:r>
            <a:r>
              <a:rPr lang="es-ES" sz="2400" b="1" dirty="0">
                <a:latin typeface="Book Antiqua" pitchFamily="18" charset="0"/>
              </a:rPr>
              <a:t> al resultado</a:t>
            </a:r>
            <a:br>
              <a:rPr lang="es-ES" sz="2400" b="1" dirty="0">
                <a:latin typeface="Book Antiqua" pitchFamily="18" charset="0"/>
              </a:rPr>
            </a:br>
            <a:r>
              <a:rPr lang="es-ES" sz="2400" b="1" dirty="0">
                <a:latin typeface="Book Antiqua" pitchFamily="18" charset="0"/>
              </a:rPr>
              <a:t>del mercado</a:t>
            </a:r>
            <a:r>
              <a:rPr lang="es-ES" sz="2400" b="1" dirty="0"/>
              <a:t>?</a:t>
            </a:r>
            <a:endParaRPr lang="es-ES" sz="2400" dirty="0"/>
          </a:p>
        </p:txBody>
      </p:sp>
      <p:sp>
        <p:nvSpPr>
          <p:cNvPr id="3" name="2 Marcador de contenido"/>
          <p:cNvSpPr>
            <a:spLocks noGrp="1"/>
          </p:cNvSpPr>
          <p:nvPr>
            <p:ph idx="1"/>
          </p:nvPr>
        </p:nvSpPr>
        <p:spPr>
          <a:xfrm>
            <a:off x="941033" y="2496557"/>
            <a:ext cx="9919001" cy="4891102"/>
          </a:xfrm>
        </p:spPr>
        <p:txBody>
          <a:bodyPr/>
          <a:lstStyle/>
          <a:p>
            <a:pPr algn="just"/>
            <a:r>
              <a:rPr lang="es-ES" sz="2600" dirty="0">
                <a:latin typeface="Book Antiqua" pitchFamily="18" charset="0"/>
              </a:rPr>
              <a:t>A medida que aumenta el número de vendedores de un oligopolio, un mercado </a:t>
            </a:r>
            <a:r>
              <a:rPr lang="es-ES" sz="2600" dirty="0" err="1">
                <a:latin typeface="Book Antiqua" pitchFamily="18" charset="0"/>
              </a:rPr>
              <a:t>oligopolístico</a:t>
            </a:r>
            <a:r>
              <a:rPr lang="es-ES" sz="2600" dirty="0">
                <a:latin typeface="Book Antiqua" pitchFamily="18" charset="0"/>
              </a:rPr>
              <a:t> se parece cada vez más a un mercado competitivo.</a:t>
            </a:r>
          </a:p>
          <a:p>
            <a:pPr algn="just">
              <a:buNone/>
            </a:pPr>
            <a:endParaRPr lang="es-ES" sz="2600" dirty="0">
              <a:latin typeface="Book Antiqua" pitchFamily="18" charset="0"/>
            </a:endParaRPr>
          </a:p>
          <a:p>
            <a:pPr algn="just"/>
            <a:r>
              <a:rPr lang="es-ES" sz="2600" dirty="0">
                <a:latin typeface="Book Antiqua" pitchFamily="18" charset="0"/>
              </a:rPr>
              <a:t>El precio se aproxima al coste marginal, y la cantidad producida se aproxima al nivel socialmente eficiente.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BF1E57-746D-6A53-5815-676193F7A8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495" y="260648"/>
            <a:ext cx="9969623"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25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2E168-493A-61C6-50F8-DA98BA13924C}"/>
              </a:ext>
            </a:extLst>
          </p:cNvPr>
          <p:cNvSpPr>
            <a:spLocks noGrp="1"/>
          </p:cNvSpPr>
          <p:nvPr>
            <p:ph type="title"/>
          </p:nvPr>
        </p:nvSpPr>
        <p:spPr/>
        <p:txBody>
          <a:bodyPr/>
          <a:lstStyle/>
          <a:p>
            <a:r>
              <a:rPr lang="es-AR" dirty="0"/>
              <a:t>Clasificación de Mercados</a:t>
            </a:r>
          </a:p>
        </p:txBody>
      </p:sp>
      <p:sp>
        <p:nvSpPr>
          <p:cNvPr id="3" name="Marcador de contenido 2">
            <a:extLst>
              <a:ext uri="{FF2B5EF4-FFF2-40B4-BE49-F238E27FC236}">
                <a16:creationId xmlns:a16="http://schemas.microsoft.com/office/drawing/2014/main" id="{53C74413-EF5F-B3B5-6EB3-AF0EF64EA692}"/>
              </a:ext>
            </a:extLst>
          </p:cNvPr>
          <p:cNvSpPr>
            <a:spLocks noGrp="1"/>
          </p:cNvSpPr>
          <p:nvPr>
            <p:ph idx="1"/>
          </p:nvPr>
        </p:nvSpPr>
        <p:spPr/>
        <p:txBody>
          <a:bodyPr/>
          <a:lstStyle/>
          <a:p>
            <a:pPr algn="just">
              <a:buNone/>
              <a:tabLst>
                <a:tab pos="457200" algn="l"/>
              </a:tabLst>
            </a:pPr>
            <a:endParaRPr lang="es-ES" sz="1800" dirty="0">
              <a:latin typeface="Book Antiqua" panose="02040602050305030304" pitchFamily="18" charset="0"/>
            </a:endParaRPr>
          </a:p>
          <a:p>
            <a:pPr marL="0" indent="0" algn="just">
              <a:buNone/>
              <a:tabLst>
                <a:tab pos="457200" algn="l"/>
              </a:tabLst>
            </a:pPr>
            <a:r>
              <a:rPr lang="es-ES" sz="2400" dirty="0">
                <a:latin typeface="Book Antiqua" panose="02040602050305030304" pitchFamily="18" charset="0"/>
              </a:rPr>
              <a:t>Los mercados pueden clasificarse en función de varios criterios, se usaran dos: </a:t>
            </a:r>
          </a:p>
          <a:p>
            <a:pPr algn="just">
              <a:tabLst>
                <a:tab pos="457200" algn="l"/>
              </a:tabLst>
            </a:pPr>
            <a:r>
              <a:rPr lang="es-ES" sz="2400" dirty="0">
                <a:latin typeface="Book Antiqua" panose="02040602050305030304" pitchFamily="18" charset="0"/>
              </a:rPr>
              <a:t>el punto de vista geográfico; </a:t>
            </a:r>
          </a:p>
          <a:p>
            <a:pPr algn="just">
              <a:tabLst>
                <a:tab pos="457200" algn="l"/>
              </a:tabLst>
            </a:pPr>
            <a:r>
              <a:rPr lang="es-ES" sz="2400" dirty="0">
                <a:latin typeface="Book Antiqua" panose="02040602050305030304" pitchFamily="18" charset="0"/>
              </a:rPr>
              <a:t> el punto de vista de la estructura o forma como opera la competencia.</a:t>
            </a:r>
          </a:p>
          <a:p>
            <a:pPr marL="0" indent="0">
              <a:buNone/>
            </a:pPr>
            <a:endParaRPr lang="es-AR" dirty="0"/>
          </a:p>
        </p:txBody>
      </p:sp>
    </p:spTree>
    <p:extLst>
      <p:ext uri="{BB962C8B-B14F-4D97-AF65-F5344CB8AC3E}">
        <p14:creationId xmlns:p14="http://schemas.microsoft.com/office/powerpoint/2010/main" val="710897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1 Título"/>
          <p:cNvSpPr>
            <a:spLocks noGrp="1"/>
          </p:cNvSpPr>
          <p:nvPr>
            <p:ph type="title"/>
          </p:nvPr>
        </p:nvSpPr>
        <p:spPr>
          <a:xfrm>
            <a:off x="1000372" y="1209957"/>
            <a:ext cx="3034580" cy="4438087"/>
          </a:xfrm>
        </p:spPr>
        <p:txBody>
          <a:bodyPr anchor="ctr">
            <a:normAutofit/>
          </a:bodyPr>
          <a:lstStyle/>
          <a:p>
            <a:pPr algn="r"/>
            <a:r>
              <a:rPr lang="es-ES" sz="3200">
                <a:solidFill>
                  <a:schemeClr val="tx1"/>
                </a:solidFill>
              </a:rPr>
              <a:t>Tipos de mercados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4359977" y="1059025"/>
            <a:ext cx="6826187" cy="4944666"/>
          </a:xfrm>
        </p:spPr>
        <p:txBody>
          <a:bodyPr vert="horz" lIns="91440" tIns="45720" rIns="91440" bIns="45720" rtlCol="0" anchor="ctr">
            <a:noAutofit/>
          </a:bodyPr>
          <a:lstStyle/>
          <a:p>
            <a:pPr>
              <a:spcBef>
                <a:spcPts val="0"/>
              </a:spcBef>
            </a:pPr>
            <a:r>
              <a:rPr lang="es-AR" sz="2400" dirty="0">
                <a:solidFill>
                  <a:schemeClr val="tx1"/>
                </a:solidFill>
              </a:rPr>
              <a:t>Según lo que ofrezcan, pueden ser:</a:t>
            </a:r>
            <a:endParaRPr lang="en-US" sz="2400">
              <a:solidFill>
                <a:schemeClr val="tx1"/>
              </a:solidFill>
            </a:endParaRPr>
          </a:p>
          <a:p>
            <a:pPr>
              <a:spcBef>
                <a:spcPts val="0"/>
              </a:spcBef>
            </a:pPr>
            <a:endParaRPr lang="es-AR" sz="2400" dirty="0">
              <a:solidFill>
                <a:schemeClr val="tx1"/>
              </a:solidFill>
            </a:endParaRPr>
          </a:p>
          <a:p>
            <a:pPr>
              <a:spcBef>
                <a:spcPts val="0"/>
              </a:spcBef>
            </a:pPr>
            <a:r>
              <a:rPr lang="es-AR" sz="2400" dirty="0">
                <a:solidFill>
                  <a:schemeClr val="tx1"/>
                </a:solidFill>
              </a:rPr>
              <a:t>1. </a:t>
            </a:r>
            <a:r>
              <a:rPr lang="es-AR" sz="2400" b="1" dirty="0">
                <a:solidFill>
                  <a:schemeClr val="tx1"/>
                </a:solidFill>
              </a:rPr>
              <a:t>De mercancías o bienes</a:t>
            </a:r>
            <a:r>
              <a:rPr lang="es-AR" sz="2400" dirty="0">
                <a:solidFill>
                  <a:schemeClr val="tx1"/>
                </a:solidFill>
              </a:rPr>
              <a:t>: lo que se ofrece son bienes específicamente producidos para intercambiarlos (venderlos), como el mercado de la carne, el mercado de automóviles, el mercado de algodón, etcétera.</a:t>
            </a:r>
            <a:endParaRPr lang="en-US" sz="2400">
              <a:solidFill>
                <a:schemeClr val="tx1"/>
              </a:solidFill>
            </a:endParaRPr>
          </a:p>
          <a:p>
            <a:pPr marL="0" indent="0">
              <a:spcBef>
                <a:spcPts val="0"/>
              </a:spcBef>
              <a:buNone/>
            </a:pPr>
            <a:endParaRPr lang="es-AR" sz="2400" dirty="0">
              <a:solidFill>
                <a:schemeClr val="tx1"/>
              </a:solidFill>
            </a:endParaRPr>
          </a:p>
          <a:p>
            <a:pPr>
              <a:spcBef>
                <a:spcPts val="0"/>
              </a:spcBef>
            </a:pPr>
            <a:r>
              <a:rPr lang="es-AR" sz="2400" dirty="0">
                <a:solidFill>
                  <a:schemeClr val="tx1"/>
                </a:solidFill>
              </a:rPr>
              <a:t>2. </a:t>
            </a:r>
            <a:r>
              <a:rPr lang="es-AR" sz="2400" b="1" dirty="0">
                <a:solidFill>
                  <a:schemeClr val="tx1"/>
                </a:solidFill>
              </a:rPr>
              <a:t>De servicios</a:t>
            </a:r>
            <a:r>
              <a:rPr lang="es-AR" sz="2400" dirty="0">
                <a:solidFill>
                  <a:schemeClr val="tx1"/>
                </a:solidFill>
              </a:rPr>
              <a:t>: Los que se compra en este tipo de mercados no son mercancías tangibles sino de servicios; entre estos destacan: mercado de trabajo, mercado de servicios financieros, mercado de servicios </a:t>
            </a:r>
            <a:r>
              <a:rPr lang="es-AR" sz="2400" err="1">
                <a:solidFill>
                  <a:schemeClr val="tx1"/>
                </a:solidFill>
              </a:rPr>
              <a:t>médicos,etcétera</a:t>
            </a:r>
            <a:r>
              <a:rPr lang="es-AR" sz="2400" dirty="0">
                <a:solidFill>
                  <a:schemeClr val="tx1"/>
                </a:solidFill>
              </a:rPr>
              <a:t>.</a:t>
            </a:r>
            <a:endParaRPr lang="en-US" sz="2400">
              <a:solidFill>
                <a:schemeClr val="tx1"/>
              </a:solidFill>
            </a:endParaRPr>
          </a:p>
          <a:p>
            <a:endParaRPr lang="es-ES">
              <a:solidFill>
                <a:schemeClr val="tx1"/>
              </a:solidFill>
            </a:endParaRPr>
          </a:p>
        </p:txBody>
      </p:sp>
    </p:spTree>
    <p:extLst>
      <p:ext uri="{BB962C8B-B14F-4D97-AF65-F5344CB8AC3E}">
        <p14:creationId xmlns:p14="http://schemas.microsoft.com/office/powerpoint/2010/main" val="2271595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8580" y="1491272"/>
            <a:ext cx="10601169" cy="4524315"/>
          </a:xfrm>
          <a:prstGeom prst="rect">
            <a:avLst/>
          </a:prstGeom>
        </p:spPr>
        <p:txBody>
          <a:bodyPr wrap="square" lIns="91440" tIns="45720" rIns="91440" bIns="45720" anchor="t">
            <a:spAutoFit/>
          </a:bodyPr>
          <a:lstStyle/>
          <a:p>
            <a:pPr algn="just"/>
            <a:r>
              <a:rPr lang="es-AR" sz="2400" dirty="0"/>
              <a:t>En relación con el</a:t>
            </a:r>
            <a:r>
              <a:rPr lang="es-AR" sz="2400" dirty="0">
                <a:solidFill>
                  <a:schemeClr val="accent1"/>
                </a:solidFill>
              </a:rPr>
              <a:t> </a:t>
            </a:r>
            <a:r>
              <a:rPr lang="es-AR" sz="2400" b="1" dirty="0">
                <a:solidFill>
                  <a:schemeClr val="accent1"/>
                </a:solidFill>
              </a:rPr>
              <a:t>tiempo de formación del precio</a:t>
            </a:r>
            <a:r>
              <a:rPr lang="es-AR" sz="2400" dirty="0"/>
              <a:t>, los mercados se dividen:</a:t>
            </a:r>
          </a:p>
          <a:p>
            <a:pPr algn="just"/>
            <a:r>
              <a:rPr lang="es-AR" sz="2400" dirty="0"/>
              <a:t> 1. </a:t>
            </a:r>
            <a:r>
              <a:rPr lang="es-AR" sz="2400" b="1" dirty="0">
                <a:solidFill>
                  <a:schemeClr val="accent1"/>
                </a:solidFill>
              </a:rPr>
              <a:t>De oferta instantánea</a:t>
            </a:r>
            <a:r>
              <a:rPr lang="es-AR" sz="2400" dirty="0"/>
              <a:t>: en este mercado el precio se establece rápidamente y se encuentra determinado por el precio de reserva, ultimo precio al cual el oferente está dispuesto a vender sus mercancías</a:t>
            </a:r>
          </a:p>
          <a:p>
            <a:pPr algn="just"/>
            <a:r>
              <a:rPr lang="es-AR" sz="2400" dirty="0"/>
              <a:t> 2. </a:t>
            </a:r>
            <a:r>
              <a:rPr lang="es-AR" sz="2400" b="1" dirty="0">
                <a:solidFill>
                  <a:schemeClr val="accent1"/>
                </a:solidFill>
              </a:rPr>
              <a:t>De corto plazo</a:t>
            </a:r>
            <a:r>
              <a:rPr lang="es-AR" sz="2400" dirty="0"/>
              <a:t>: aquí el precio no se establece tan rápidamente, ya que se encuentra determinado sobre todo por el costo de producción de los bienes y servicios. </a:t>
            </a:r>
          </a:p>
          <a:p>
            <a:pPr algn="just"/>
            <a:r>
              <a:rPr lang="es-AR" sz="2400" dirty="0"/>
              <a:t>3. </a:t>
            </a:r>
            <a:r>
              <a:rPr lang="es-AR" sz="2400" b="1" dirty="0">
                <a:solidFill>
                  <a:schemeClr val="accent1"/>
                </a:solidFill>
              </a:rPr>
              <a:t>De largo plazo</a:t>
            </a:r>
            <a:r>
              <a:rPr lang="es-AR" sz="2400" dirty="0"/>
              <a:t>: en este mercado el precio de las mercancías se establece con lentitud, aunque el precio esta determinado en buena medida por los costos de producción</a:t>
            </a:r>
          </a:p>
        </p:txBody>
      </p:sp>
    </p:spTree>
    <p:extLst>
      <p:ext uri="{BB962C8B-B14F-4D97-AF65-F5344CB8AC3E}">
        <p14:creationId xmlns:p14="http://schemas.microsoft.com/office/powerpoint/2010/main" val="167493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1 Título"/>
          <p:cNvSpPr>
            <a:spLocks noGrp="1"/>
          </p:cNvSpPr>
          <p:nvPr>
            <p:ph type="title"/>
          </p:nvPr>
        </p:nvSpPr>
        <p:spPr>
          <a:xfrm>
            <a:off x="1154955" y="973667"/>
            <a:ext cx="2942210" cy="4833745"/>
          </a:xfrm>
        </p:spPr>
        <p:txBody>
          <a:bodyPr>
            <a:normAutofit/>
          </a:bodyPr>
          <a:lstStyle/>
          <a:p>
            <a:r>
              <a:rPr lang="es-AR">
                <a:solidFill>
                  <a:srgbClr val="EBEBEB"/>
                </a:solidFill>
              </a:rPr>
              <a:t>Según el tipo de productos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2 Marcador de contenido">
            <a:extLst>
              <a:ext uri="{FF2B5EF4-FFF2-40B4-BE49-F238E27FC236}">
                <a16:creationId xmlns:a16="http://schemas.microsoft.com/office/drawing/2014/main" id="{F55ECA15-97FE-1E83-DE98-CFBB6F9DB1F0}"/>
              </a:ext>
            </a:extLst>
          </p:cNvPr>
          <p:cNvGraphicFramePr>
            <a:graphicFrameLocks noGrp="1"/>
          </p:cNvGraphicFramePr>
          <p:nvPr>
            <p:ph idx="1"/>
            <p:extLst>
              <p:ext uri="{D42A27DB-BD31-4B8C-83A1-F6EECF244321}">
                <p14:modId xmlns:p14="http://schemas.microsoft.com/office/powerpoint/2010/main" val="418087466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06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De acuerdo al tipo de demanda</a:t>
            </a:r>
          </a:p>
        </p:txBody>
      </p:sp>
      <p:sp>
        <p:nvSpPr>
          <p:cNvPr id="3" name="2 Marcador de contenido"/>
          <p:cNvSpPr>
            <a:spLocks noGrp="1"/>
          </p:cNvSpPr>
          <p:nvPr>
            <p:ph idx="1"/>
          </p:nvPr>
        </p:nvSpPr>
        <p:spPr>
          <a:xfrm>
            <a:off x="363984" y="2346047"/>
            <a:ext cx="11718525" cy="4196796"/>
          </a:xfrm>
        </p:spPr>
        <p:txBody>
          <a:bodyPr>
            <a:normAutofit/>
          </a:bodyPr>
          <a:lstStyle/>
          <a:p>
            <a:pPr algn="just"/>
            <a:r>
              <a:rPr lang="es-AR" dirty="0"/>
              <a:t>Mercado disponible: integrada por todos los consumidores que tienen una necesidad específica y que cuentan con las características necesarias para consumir el productos</a:t>
            </a:r>
          </a:p>
          <a:p>
            <a:pPr algn="just"/>
            <a:r>
              <a:rPr lang="es-AR" dirty="0"/>
              <a:t>Mercado real: son todos los consumidores del mercado disponible que compran el producto específico</a:t>
            </a:r>
          </a:p>
          <a:p>
            <a:pPr algn="just" fontAlgn="auto"/>
            <a:r>
              <a:rPr lang="es-AR" dirty="0"/>
              <a:t>Mercado objetivo o mercado meta: conjunto de consumidores que pertenecen al mercado disponible, que pueden formar parte del mercado real o potencial, al cual se dirigen los esfuerzos y acciones de mercadotecnia con el fin de que se conviertan en consumidores reales del producto</a:t>
            </a:r>
          </a:p>
          <a:p>
            <a:pPr algn="just" fontAlgn="auto"/>
            <a:endParaRPr lang="es-AR" dirty="0"/>
          </a:p>
          <a:p>
            <a:pPr algn="just" fontAlgn="auto"/>
            <a:endParaRPr lang="es-AR" dirty="0"/>
          </a:p>
          <a:p>
            <a:pPr algn="just"/>
            <a:endParaRPr lang="es-AR" dirty="0"/>
          </a:p>
        </p:txBody>
      </p:sp>
      <p:sp>
        <p:nvSpPr>
          <p:cNvPr id="4" name="Rectángulo 3">
            <a:extLst>
              <a:ext uri="{FF2B5EF4-FFF2-40B4-BE49-F238E27FC236}">
                <a16:creationId xmlns:a16="http://schemas.microsoft.com/office/drawing/2014/main" id="{B05689F1-9E29-2728-AD7C-7EA2E3A7283A}"/>
              </a:ext>
            </a:extLst>
          </p:cNvPr>
          <p:cNvSpPr/>
          <p:nvPr/>
        </p:nvSpPr>
        <p:spPr>
          <a:xfrm>
            <a:off x="1154954" y="4727360"/>
            <a:ext cx="3692253" cy="204333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CC938EF8-40E6-C882-68B9-308D2ACC49F9}"/>
              </a:ext>
            </a:extLst>
          </p:cNvPr>
          <p:cNvSpPr txBox="1"/>
          <p:nvPr/>
        </p:nvSpPr>
        <p:spPr>
          <a:xfrm>
            <a:off x="1366109" y="4893258"/>
            <a:ext cx="3269942" cy="1877437"/>
          </a:xfrm>
          <a:prstGeom prst="rect">
            <a:avLst/>
          </a:prstGeom>
          <a:noFill/>
        </p:spPr>
        <p:txBody>
          <a:bodyPr wrap="square" rtlCol="0">
            <a:spAutoFit/>
          </a:bodyPr>
          <a:lstStyle/>
          <a:p>
            <a:pPr algn="ctr"/>
            <a:r>
              <a:rPr lang="es-AR" b="1" dirty="0"/>
              <a:t>Primarios</a:t>
            </a:r>
          </a:p>
          <a:p>
            <a:r>
              <a:rPr lang="es-AR" sz="1600" dirty="0"/>
              <a:t>consumidores que tienen la decisión de compra y que realizan las actividades de selección y evaluación del producto.</a:t>
            </a:r>
          </a:p>
          <a:p>
            <a:endParaRPr lang="es-AR" dirty="0"/>
          </a:p>
        </p:txBody>
      </p:sp>
      <p:sp>
        <p:nvSpPr>
          <p:cNvPr id="6" name="Rectángulo 5">
            <a:extLst>
              <a:ext uri="{FF2B5EF4-FFF2-40B4-BE49-F238E27FC236}">
                <a16:creationId xmlns:a16="http://schemas.microsoft.com/office/drawing/2014/main" id="{6B46406C-31B5-041D-7C02-997AE4FC9088}"/>
              </a:ext>
            </a:extLst>
          </p:cNvPr>
          <p:cNvSpPr/>
          <p:nvPr/>
        </p:nvSpPr>
        <p:spPr>
          <a:xfrm>
            <a:off x="7537141" y="4727360"/>
            <a:ext cx="4101484" cy="209288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6556372F-37DF-507C-D537-E2D459EDA92E}"/>
              </a:ext>
            </a:extLst>
          </p:cNvPr>
          <p:cNvSpPr txBox="1"/>
          <p:nvPr/>
        </p:nvSpPr>
        <p:spPr>
          <a:xfrm>
            <a:off x="7843421" y="4961002"/>
            <a:ext cx="3662040" cy="1846659"/>
          </a:xfrm>
          <a:prstGeom prst="rect">
            <a:avLst/>
          </a:prstGeom>
          <a:noFill/>
        </p:spPr>
        <p:txBody>
          <a:bodyPr wrap="square" rtlCol="0">
            <a:spAutoFit/>
          </a:bodyPr>
          <a:lstStyle/>
          <a:p>
            <a:pPr algn="ctr"/>
            <a:r>
              <a:rPr lang="es-AR" sz="1600" b="1" dirty="0"/>
              <a:t>Secundarios</a:t>
            </a:r>
          </a:p>
          <a:p>
            <a:pPr algn="just"/>
            <a:r>
              <a:rPr lang="es-AR" sz="1600" dirty="0"/>
              <a:t> Conjunto de consumidores que, a pesar de utilizar el producto no son los que toman la decisión de compra y en ocasiones no realizan la evaluación del producto</a:t>
            </a:r>
          </a:p>
          <a:p>
            <a:endParaRPr lang="es-AR" dirty="0"/>
          </a:p>
        </p:txBody>
      </p:sp>
      <p:cxnSp>
        <p:nvCxnSpPr>
          <p:cNvPr id="9" name="Conector recto de flecha 8">
            <a:extLst>
              <a:ext uri="{FF2B5EF4-FFF2-40B4-BE49-F238E27FC236}">
                <a16:creationId xmlns:a16="http://schemas.microsoft.com/office/drawing/2014/main" id="{F656677D-4CB9-830B-0165-4832F788DAF3}"/>
              </a:ext>
            </a:extLst>
          </p:cNvPr>
          <p:cNvCxnSpPr>
            <a:cxnSpLocks/>
          </p:cNvCxnSpPr>
          <p:nvPr/>
        </p:nvCxnSpPr>
        <p:spPr>
          <a:xfrm flipH="1">
            <a:off x="4980373" y="4727360"/>
            <a:ext cx="1115627" cy="1247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28874E1B-2AAC-7428-AA15-52CF2BAFF121}"/>
              </a:ext>
            </a:extLst>
          </p:cNvPr>
          <p:cNvCxnSpPr/>
          <p:nvPr/>
        </p:nvCxnSpPr>
        <p:spPr>
          <a:xfrm>
            <a:off x="6096000" y="4727360"/>
            <a:ext cx="1248795" cy="1156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71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1 Título"/>
          <p:cNvSpPr>
            <a:spLocks noGrp="1"/>
          </p:cNvSpPr>
          <p:nvPr>
            <p:ph type="title"/>
          </p:nvPr>
        </p:nvSpPr>
        <p:spPr>
          <a:xfrm>
            <a:off x="994087" y="1130603"/>
            <a:ext cx="3342442" cy="4596794"/>
          </a:xfrm>
        </p:spPr>
        <p:txBody>
          <a:bodyPr anchor="ctr">
            <a:normAutofit/>
          </a:bodyPr>
          <a:lstStyle/>
          <a:p>
            <a:r>
              <a:rPr lang="es-ES" sz="3200">
                <a:solidFill>
                  <a:srgbClr val="EBEBEB"/>
                </a:solidFill>
              </a:rPr>
              <a:t>Tipos de mercados</a:t>
            </a:r>
          </a:p>
        </p:txBody>
      </p:sp>
      <p:sp>
        <p:nvSpPr>
          <p:cNvPr id="3" name="2 Marcador de contenido"/>
          <p:cNvSpPr>
            <a:spLocks noGrp="1"/>
          </p:cNvSpPr>
          <p:nvPr>
            <p:ph idx="1"/>
          </p:nvPr>
        </p:nvSpPr>
        <p:spPr>
          <a:xfrm>
            <a:off x="4789660" y="790080"/>
            <a:ext cx="7276821" cy="5954325"/>
          </a:xfrm>
        </p:spPr>
        <p:txBody>
          <a:bodyPr vert="horz" lIns="91440" tIns="45720" rIns="91440" bIns="45720" rtlCol="0" anchor="ctr">
            <a:noAutofit/>
          </a:bodyPr>
          <a:lstStyle/>
          <a:p>
            <a:pPr marL="0" indent="0" algn="just">
              <a:lnSpc>
                <a:spcPct val="90000"/>
              </a:lnSpc>
              <a:buNone/>
            </a:pPr>
            <a:r>
              <a:rPr lang="es-AR" sz="1600" b="1" cap="all" dirty="0">
                <a:latin typeface="Arial Nova"/>
                <a:cs typeface="Times New Roman"/>
              </a:rPr>
              <a:t>MERCADO A FUTURO O MERCADO DE FUTURO</a:t>
            </a:r>
            <a:r>
              <a:rPr lang="es-AR" sz="1600" cap="all" dirty="0">
                <a:latin typeface="Arial Nova"/>
                <a:cs typeface="Times New Roman"/>
              </a:rPr>
              <a:t>.</a:t>
            </a:r>
            <a:endParaRPr lang="en-US" sz="1600">
              <a:latin typeface="Arial Nova"/>
              <a:cs typeface="Times New Roman"/>
            </a:endParaRPr>
          </a:p>
          <a:p>
            <a:pPr marL="0" indent="0" algn="just">
              <a:lnSpc>
                <a:spcPct val="90000"/>
              </a:lnSpc>
              <a:buNone/>
            </a:pPr>
            <a:r>
              <a:rPr lang="es-AR" sz="1600" dirty="0">
                <a:latin typeface="Arial Nova"/>
                <a:cs typeface="Times New Roman"/>
              </a:rPr>
              <a:t> Oferentes y demandantes se ponen de acuerdo en condiciones y recio para realizar transacciones comerciales que se traducirán en una compraventa futura.  Se evitan las fluctuaciones del mercado y se protegen de la inestabilidad económica. En general, existe mercado a futuro de materias primas como acero, café, azúcar y cacao, así como de algunas divisas, como el dólar.</a:t>
            </a:r>
            <a:endParaRPr lang="en-US" sz="1600">
              <a:latin typeface="Arial Nova"/>
              <a:cs typeface="Times New Roman"/>
            </a:endParaRPr>
          </a:p>
          <a:p>
            <a:pPr marL="0" indent="0" algn="just">
              <a:lnSpc>
                <a:spcPct val="90000"/>
              </a:lnSpc>
              <a:buNone/>
            </a:pPr>
            <a:r>
              <a:rPr lang="es-AR" sz="1600" b="1" cap="all" dirty="0">
                <a:latin typeface="Arial Nova"/>
                <a:cs typeface="Times New Roman"/>
              </a:rPr>
              <a:t>MERCADO NEGRO. </a:t>
            </a:r>
            <a:endParaRPr lang="en-US" sz="1600" b="1" cap="all">
              <a:latin typeface="Arial Nova"/>
              <a:cs typeface="Times New Roman"/>
            </a:endParaRPr>
          </a:p>
          <a:p>
            <a:pPr algn="just">
              <a:lnSpc>
                <a:spcPct val="90000"/>
              </a:lnSpc>
            </a:pPr>
            <a:r>
              <a:rPr lang="es-AR" sz="1600" dirty="0">
                <a:latin typeface="Arial Nova"/>
                <a:cs typeface="Times New Roman"/>
              </a:rPr>
              <a:t>Existe cuando la compraventa de algún artículo está restringida o de plano prohibida; es el caso de algunos medicamentos que sólo se surten presentando receta, o de estupefacientes, como la marihuana. El mercado negro también se da cuando el precio de un artículo de gran demanda se eleva en forma considerable, incluso por arriba de los precios legales permitidos; sucede con algunos productos básicos cuando hay especulación y acaparamiento. </a:t>
            </a:r>
            <a:endParaRPr lang="en-US" sz="1600">
              <a:latin typeface="Arial Nova"/>
              <a:cs typeface="Times New Roman"/>
            </a:endParaRPr>
          </a:p>
          <a:p>
            <a:pPr marL="0" indent="0" algn="just">
              <a:lnSpc>
                <a:spcPct val="90000"/>
              </a:lnSpc>
              <a:buNone/>
            </a:pPr>
            <a:r>
              <a:rPr lang="es-AR" sz="1600" b="1" cap="all" dirty="0">
                <a:latin typeface="Arial Nova"/>
                <a:cs typeface="Times New Roman"/>
              </a:rPr>
              <a:t>MERCADO DE DIVISAS. </a:t>
            </a:r>
            <a:endParaRPr lang="en-US" sz="1600">
              <a:latin typeface="Arial Nova"/>
              <a:cs typeface="Times New Roman"/>
            </a:endParaRPr>
          </a:p>
          <a:p>
            <a:pPr algn="just">
              <a:lnSpc>
                <a:spcPct val="90000"/>
              </a:lnSpc>
            </a:pPr>
            <a:r>
              <a:rPr lang="es-AR" sz="1600" dirty="0">
                <a:latin typeface="Arial Nova"/>
                <a:cs typeface="Times New Roman"/>
              </a:rPr>
              <a:t>Conjunto de oferentes y demandantes de divisas; es decir, de monedas extranjeras. El mercado de divisas se integra con la compraventa de monedas extranjeras con una nacional. Las instituciones bancarias y financieras de un país, así como los organismos financieros internacionales y los demandantes de divisas, forman este mercado.</a:t>
            </a:r>
            <a:endParaRPr lang="en-US" sz="1600">
              <a:latin typeface="Arial Nova"/>
              <a:cs typeface="Times New Roman"/>
            </a:endParaRPr>
          </a:p>
          <a:p>
            <a:pPr marL="0" indent="0" algn="just">
              <a:lnSpc>
                <a:spcPct val="90000"/>
              </a:lnSpc>
              <a:buNone/>
            </a:pPr>
            <a:r>
              <a:rPr lang="es-AR" sz="1600" b="1" cap="all" dirty="0">
                <a:latin typeface="Arial Nova"/>
                <a:cs typeface="Times New Roman"/>
              </a:rPr>
              <a:t>MERCADO ELECTRÓNICO. </a:t>
            </a:r>
            <a:endParaRPr lang="en-US" sz="1600">
              <a:latin typeface="Arial Nova"/>
              <a:cs typeface="Times New Roman"/>
            </a:endParaRPr>
          </a:p>
          <a:p>
            <a:pPr algn="just">
              <a:lnSpc>
                <a:spcPct val="90000"/>
              </a:lnSpc>
            </a:pPr>
            <a:r>
              <a:rPr lang="es-AR" sz="1600" dirty="0">
                <a:latin typeface="Arial Nova"/>
                <a:cs typeface="Times New Roman"/>
              </a:rPr>
              <a:t>Es el que se realiza vía Internet, también se le conoce como e-</a:t>
            </a:r>
            <a:r>
              <a:rPr lang="es-AR" sz="1600" err="1">
                <a:latin typeface="Arial Nova"/>
                <a:cs typeface="Times New Roman"/>
              </a:rPr>
              <a:t>commerce</a:t>
            </a:r>
            <a:endParaRPr lang="es-AR" sz="1600">
              <a:latin typeface="Arial Nova"/>
              <a:cs typeface="Times New Roman"/>
            </a:endParaRPr>
          </a:p>
          <a:p>
            <a:pPr>
              <a:lnSpc>
                <a:spcPct val="90000"/>
              </a:lnSpc>
              <a:spcBef>
                <a:spcPts val="0"/>
              </a:spcBef>
            </a:pPr>
            <a:endParaRPr lang="es-AR" sz="1600" dirty="0"/>
          </a:p>
          <a:p>
            <a:pPr>
              <a:lnSpc>
                <a:spcPct val="90000"/>
              </a:lnSpc>
            </a:pPr>
            <a:endParaRPr lang="es-ES" sz="1100"/>
          </a:p>
        </p:txBody>
      </p:sp>
    </p:spTree>
    <p:extLst>
      <p:ext uri="{BB962C8B-B14F-4D97-AF65-F5344CB8AC3E}">
        <p14:creationId xmlns:p14="http://schemas.microsoft.com/office/powerpoint/2010/main" val="3594044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3173" y="2598448"/>
            <a:ext cx="11023107" cy="5904656"/>
          </a:xfrm>
        </p:spPr>
        <p:txBody>
          <a:bodyPr/>
          <a:lstStyle/>
          <a:p>
            <a:pPr algn="just"/>
            <a:r>
              <a:rPr lang="es-AR" dirty="0"/>
              <a:t>Mercado potencial: </a:t>
            </a:r>
          </a:p>
          <a:p>
            <a:pPr marL="82550" indent="0" algn="just">
              <a:buNone/>
            </a:pPr>
            <a:r>
              <a:rPr lang="es-AR" dirty="0"/>
              <a:t>Conjunto de consumidores que no esta en el mercado real, pero pueden en ocasiones pueden formar parte del mercado disponible.</a:t>
            </a:r>
          </a:p>
          <a:p>
            <a:pPr marL="82550" indent="0" algn="just">
              <a:buNone/>
            </a:pPr>
            <a:r>
              <a:rPr lang="es-AR" dirty="0"/>
              <a:t>Este grupo no consume el producto porque no reúne las características del segmento, porque consumen otro producto de la competencia ya sea sustituto o similar</a:t>
            </a:r>
          </a:p>
          <a:p>
            <a:pPr marL="82550" indent="0" algn="just">
              <a:buNone/>
            </a:pPr>
            <a:endParaRPr lang="es-AR" dirty="0"/>
          </a:p>
        </p:txBody>
      </p:sp>
      <p:sp>
        <p:nvSpPr>
          <p:cNvPr id="4" name="2 Marcador de contenido">
            <a:extLst>
              <a:ext uri="{FF2B5EF4-FFF2-40B4-BE49-F238E27FC236}">
                <a16:creationId xmlns:a16="http://schemas.microsoft.com/office/drawing/2014/main" id="{D01C93D6-3DC8-4426-AD60-82966CB18C5E}"/>
              </a:ext>
            </a:extLst>
          </p:cNvPr>
          <p:cNvSpPr txBox="1">
            <a:spLocks/>
          </p:cNvSpPr>
          <p:nvPr/>
        </p:nvSpPr>
        <p:spPr>
          <a:xfrm>
            <a:off x="683580" y="2138409"/>
            <a:ext cx="10795247" cy="4800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es-AR" dirty="0"/>
          </a:p>
        </p:txBody>
      </p:sp>
    </p:spTree>
    <p:extLst>
      <p:ext uri="{BB962C8B-B14F-4D97-AF65-F5344CB8AC3E}">
        <p14:creationId xmlns:p14="http://schemas.microsoft.com/office/powerpoint/2010/main" val="582969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ONSUMIDOR&#10;Es el usuario ultimo de un producto.&#10;Dicho usuario puede ser miembro de&#10;una familia o empresa industrial.&#10;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72"/>
          <a:stretch/>
        </p:blipFill>
        <p:spPr bwMode="auto">
          <a:xfrm>
            <a:off x="0" y="0"/>
            <a:ext cx="91492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589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3024" r="6180" b="4436"/>
          <a:stretch/>
        </p:blipFill>
        <p:spPr bwMode="auto">
          <a:xfrm>
            <a:off x="0" y="-26447"/>
            <a:ext cx="9150896" cy="688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39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TIPOS DE&#10;CONSUMIDORES&#10; EL MERCADO INDUSTRIAL (O COMERCIAL): Esta&#10;formado por todos las empresas industriales y&#10;comercia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63"/>
          <a:stretch/>
        </p:blipFill>
        <p:spPr bwMode="auto">
          <a:xfrm>
            <a:off x="0" y="1"/>
            <a:ext cx="91596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548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l sistema de valores y estilos de vida (VALS) realizo el estudio&#10;clasificando a los consumidores por su cantidad de recu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88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17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C7A60-57F0-9DA6-28F8-1D889B66AE3B}"/>
              </a:ext>
            </a:extLst>
          </p:cNvPr>
          <p:cNvSpPr>
            <a:spLocks noGrp="1"/>
          </p:cNvSpPr>
          <p:nvPr>
            <p:ph type="title"/>
          </p:nvPr>
        </p:nvSpPr>
        <p:spPr/>
        <p:txBody>
          <a:bodyPr/>
          <a:lstStyle/>
          <a:p>
            <a:endParaRPr lang="es-AR" dirty="0"/>
          </a:p>
        </p:txBody>
      </p:sp>
      <p:sp>
        <p:nvSpPr>
          <p:cNvPr id="4" name="CuadroTexto 3">
            <a:extLst>
              <a:ext uri="{FF2B5EF4-FFF2-40B4-BE49-F238E27FC236}">
                <a16:creationId xmlns:a16="http://schemas.microsoft.com/office/drawing/2014/main" id="{C7AB7DB1-502C-AEB6-DFE2-EBC76F23C529}"/>
              </a:ext>
            </a:extLst>
          </p:cNvPr>
          <p:cNvSpPr txBox="1"/>
          <p:nvPr/>
        </p:nvSpPr>
        <p:spPr>
          <a:xfrm>
            <a:off x="1467478" y="2480237"/>
            <a:ext cx="9709509" cy="3971215"/>
          </a:xfrm>
          <a:prstGeom prst="rect">
            <a:avLst/>
          </a:prstGeom>
          <a:noFill/>
        </p:spPr>
        <p:txBody>
          <a:bodyPr wrap="square">
            <a:spAutoFit/>
          </a:bodyPr>
          <a:lstStyle/>
          <a:p>
            <a:pPr algn="just">
              <a:lnSpc>
                <a:spcPct val="90000"/>
              </a:lnSpc>
            </a:pPr>
            <a:r>
              <a:rPr lang="es-ES" sz="2800" dirty="0">
                <a:effectLst/>
                <a:latin typeface="Book Antiqua" pitchFamily="18" charset="0"/>
              </a:rPr>
              <a:t>Si se toma el primer criterio, se entiende por mercado: el área geográfica-económica a donde concurren compradores y vendedores a intercambiar bienes y servicios por dinero, transacción que se realiza en funciones de los precios. </a:t>
            </a:r>
          </a:p>
          <a:p>
            <a:pPr algn="just">
              <a:lnSpc>
                <a:spcPct val="90000"/>
              </a:lnSpc>
              <a:buNone/>
            </a:pPr>
            <a:endParaRPr lang="es-ES" sz="2800" dirty="0">
              <a:effectLst/>
              <a:latin typeface="Book Antiqua" pitchFamily="18" charset="0"/>
            </a:endParaRPr>
          </a:p>
          <a:p>
            <a:pPr marL="0" indent="0">
              <a:lnSpc>
                <a:spcPct val="90000"/>
              </a:lnSpc>
              <a:buNone/>
            </a:pPr>
            <a:r>
              <a:rPr lang="es-ES" sz="2800" dirty="0">
                <a:effectLst/>
                <a:latin typeface="Book Antiqua" pitchFamily="18" charset="0"/>
              </a:rPr>
              <a:t>De acuerdo con este criterio el mercado se subdivide en:	</a:t>
            </a:r>
          </a:p>
          <a:p>
            <a:pPr>
              <a:lnSpc>
                <a:spcPct val="90000"/>
              </a:lnSpc>
            </a:pPr>
            <a:r>
              <a:rPr lang="es-ES" sz="2800" dirty="0">
                <a:latin typeface="Book Antiqua" pitchFamily="18" charset="0"/>
              </a:rPr>
              <a:t>									Local</a:t>
            </a:r>
          </a:p>
          <a:p>
            <a:pPr algn="ctr">
              <a:lnSpc>
                <a:spcPct val="90000"/>
              </a:lnSpc>
            </a:pPr>
            <a:r>
              <a:rPr lang="es-ES" sz="2800" dirty="0">
                <a:latin typeface="Book Antiqua" pitchFamily="18" charset="0"/>
              </a:rPr>
              <a:t>Regional</a:t>
            </a:r>
            <a:endParaRPr lang="es-ES" sz="2800" dirty="0">
              <a:effectLst/>
              <a:latin typeface="Book Antiqua" pitchFamily="18" charset="0"/>
            </a:endParaRPr>
          </a:p>
          <a:p>
            <a:pPr algn="ctr">
              <a:lnSpc>
                <a:spcPct val="90000"/>
              </a:lnSpc>
            </a:pPr>
            <a:r>
              <a:rPr lang="es-ES" sz="2800" dirty="0">
                <a:effectLst/>
                <a:latin typeface="Book Antiqua" pitchFamily="18" charset="0"/>
              </a:rPr>
              <a:t> Nacional </a:t>
            </a:r>
          </a:p>
          <a:p>
            <a:pPr algn="ctr">
              <a:lnSpc>
                <a:spcPct val="90000"/>
              </a:lnSpc>
            </a:pPr>
            <a:r>
              <a:rPr lang="es-ES" sz="2800" dirty="0">
                <a:effectLst/>
                <a:latin typeface="Book Antiqua" pitchFamily="18" charset="0"/>
              </a:rPr>
              <a:t> Mundial</a:t>
            </a:r>
          </a:p>
        </p:txBody>
      </p:sp>
    </p:spTree>
    <p:extLst>
      <p:ext uri="{BB962C8B-B14F-4D97-AF65-F5344CB8AC3E}">
        <p14:creationId xmlns:p14="http://schemas.microsoft.com/office/powerpoint/2010/main" val="108416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OCIALES&#10;También influyen en el comportamiento del consumidor&#10;factores sociales como el pertenecer a pequeños grupos, la&#10;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25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374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Estilo de Vida:&#10;El estilo de vida de una persona con una determinada clase&#10;social puede ser muy diferente a otra persona q..."/>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62" r="6517"/>
          <a:stretch/>
        </p:blipFill>
        <p:spPr bwMode="auto">
          <a:xfrm>
            <a:off x="0" y="0"/>
            <a:ext cx="91179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06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ersonalidad y concepto de sí mismo:&#10;Todas las personas tienen personalidades diferentes, lo cual&#10;va a influir en su cond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50" r="5192"/>
          <a:stretch/>
        </p:blipFill>
        <p:spPr bwMode="auto">
          <a:xfrm>
            <a:off x="0" y="0"/>
            <a:ext cx="92472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64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SICOLÓGICOS&#10;Hay cuatro factores psicológicos que influyen en gran medida&#10;en la elección de compra de una persona: motiva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27" r="4400" b="2922"/>
          <a:stretch/>
        </p:blipFill>
        <p:spPr bwMode="auto">
          <a:xfrm>
            <a:off x="0" y="0"/>
            <a:ext cx="93245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88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os teóricos de la especialidad afirman que la mayor parte del&#10;comportamiento humano es aprendido, mediante el&#10;aprendizaj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12" r="2149" b="1938"/>
          <a:stretch/>
        </p:blipFill>
        <p:spPr bwMode="auto">
          <a:xfrm>
            <a:off x="0" y="0"/>
            <a:ext cx="95440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67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LEY FEDERAL DE PROTECCION AL&#10;CONSUMIDOR&#10;• 5 de febrero de 1976&#10;• Nacen Instituto Nacional del Consumidor y la&#10;Procuradu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18" t="9879" r="2781" b="2621"/>
          <a:stretch/>
        </p:blipFill>
        <p:spPr bwMode="auto">
          <a:xfrm>
            <a:off x="0" y="27324"/>
            <a:ext cx="9158749" cy="683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39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QUÉ ES?&#10;• La ley federal de protección al consumidor es&#10;un ordenamiento jurídico que norma las&#10;actividades del instituto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94" r="1357"/>
          <a:stretch/>
        </p:blipFill>
        <p:spPr bwMode="auto">
          <a:xfrm>
            <a:off x="0" y="10882"/>
            <a:ext cx="9361040" cy="684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8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1" r="2772" b="2218"/>
          <a:stretch/>
        </p:blipFill>
        <p:spPr bwMode="auto">
          <a:xfrm>
            <a:off x="0" y="0"/>
            <a:ext cx="921774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72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 Orientarlo en el conocimiento de las prácticas&#10;comerciales y publicitarias para que haga una&#10;mejor defensa de sus dere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1" r="3038" b="6434"/>
          <a:stretch/>
        </p:blipFill>
        <p:spPr bwMode="auto">
          <a:xfrm>
            <a:off x="0" y="6706"/>
            <a:ext cx="9276735" cy="684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53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14" b="2017"/>
          <a:stretch/>
        </p:blipFill>
        <p:spPr bwMode="auto">
          <a:xfrm>
            <a:off x="0" y="0"/>
            <a:ext cx="95864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40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72C68-07AD-6A99-81D7-97D1BEE7DD7E}"/>
              </a:ext>
            </a:extLst>
          </p:cNvPr>
          <p:cNvSpPr>
            <a:spLocks noGrp="1"/>
          </p:cNvSpPr>
          <p:nvPr>
            <p:ph type="title"/>
          </p:nvPr>
        </p:nvSpPr>
        <p:spPr>
          <a:xfrm>
            <a:off x="1154954" y="2505075"/>
            <a:ext cx="2931270" cy="1600200"/>
          </a:xfrm>
        </p:spPr>
        <p:txBody>
          <a:bodyPr/>
          <a:lstStyle/>
          <a:p>
            <a:r>
              <a:rPr lang="es-AR" dirty="0"/>
              <a:t>ELEMENTOS CONDICIONANTES DEL MERCADO</a:t>
            </a:r>
          </a:p>
        </p:txBody>
      </p:sp>
      <p:pic>
        <p:nvPicPr>
          <p:cNvPr id="6" name="Marcador de contenido 5">
            <a:extLst>
              <a:ext uri="{FF2B5EF4-FFF2-40B4-BE49-F238E27FC236}">
                <a16:creationId xmlns:a16="http://schemas.microsoft.com/office/drawing/2014/main" id="{2355BDB8-6FA7-1109-EA4F-5E6ACEC78531}"/>
              </a:ext>
            </a:extLst>
          </p:cNvPr>
          <p:cNvPicPr>
            <a:picLocks noGrp="1" noChangeAspect="1"/>
          </p:cNvPicPr>
          <p:nvPr>
            <p:ph idx="1"/>
          </p:nvPr>
        </p:nvPicPr>
        <p:blipFill>
          <a:blip r:embed="rId2"/>
          <a:stretch>
            <a:fillRect/>
          </a:stretch>
        </p:blipFill>
        <p:spPr>
          <a:xfrm>
            <a:off x="4925464" y="1159853"/>
            <a:ext cx="6413499" cy="5255356"/>
          </a:xfrm>
        </p:spPr>
      </p:pic>
    </p:spTree>
    <p:extLst>
      <p:ext uri="{BB962C8B-B14F-4D97-AF65-F5344CB8AC3E}">
        <p14:creationId xmlns:p14="http://schemas.microsoft.com/office/powerpoint/2010/main" val="3296114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PITULO 2: DE LAS AUTORIDADES&#10;• Articulo 19.-Normas oficiales Mexicanas.&#10;• Articulo 20.-Descripcion de PROFECO&#10;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27" r="3474" b="2922"/>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17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APITULO 3: DE LA INFORMACION Y&#10;PUBLICIDAD&#10;• Articulo 32.-Publicidad de bienes o servicios&#10;veraz y exacta.&#10;• Articulo 3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78" t="3290" r="2417" b="5782"/>
          <a:stretch/>
        </p:blipFill>
        <p:spPr bwMode="auto">
          <a:xfrm>
            <a:off x="0" y="0"/>
            <a:ext cx="9217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07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81354" y="1402912"/>
            <a:ext cx="7776864" cy="1477328"/>
          </a:xfrm>
          <a:prstGeom prst="rect">
            <a:avLst/>
          </a:prstGeom>
        </p:spPr>
        <p:txBody>
          <a:bodyPr wrap="square">
            <a:spAutoFit/>
          </a:bodyPr>
          <a:lstStyle/>
          <a:p>
            <a:r>
              <a:rPr lang="es-AR" b="1" dirty="0"/>
              <a:t>LEY DE DEFENSA DEL CONSUMIDOR</a:t>
            </a:r>
          </a:p>
          <a:p>
            <a:r>
              <a:rPr lang="es-AR" b="1" dirty="0"/>
              <a:t>Ley Nº 24.240</a:t>
            </a:r>
          </a:p>
          <a:p>
            <a:r>
              <a:rPr lang="es-AR" b="1" dirty="0"/>
              <a:t>Normas de Protección y Defensa de los Consumidores. Autoridad de Aplicación. Procedimiento y Sanciones. Disposiciones Finales.</a:t>
            </a:r>
          </a:p>
          <a:p>
            <a:r>
              <a:rPr lang="es-AR" dirty="0"/>
              <a:t>Sancionada: Setiembre 22 de 1993.</a:t>
            </a:r>
          </a:p>
        </p:txBody>
      </p:sp>
    </p:spTree>
    <p:extLst>
      <p:ext uri="{BB962C8B-B14F-4D97-AF65-F5344CB8AC3E}">
        <p14:creationId xmlns:p14="http://schemas.microsoft.com/office/powerpoint/2010/main" val="1807951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01CEE3-1B56-353B-5FFC-B6BB6FC39568}"/>
              </a:ext>
            </a:extLst>
          </p:cNvPr>
          <p:cNvSpPr>
            <a:spLocks noGrp="1"/>
          </p:cNvSpPr>
          <p:nvPr>
            <p:ph type="title"/>
          </p:nvPr>
        </p:nvSpPr>
        <p:spPr/>
        <p:txBody>
          <a:bodyPr/>
          <a:lstStyle/>
          <a:p>
            <a:r>
              <a:rPr lang="es-AR" dirty="0"/>
              <a:t>La Bolsa</a:t>
            </a:r>
          </a:p>
        </p:txBody>
      </p:sp>
      <p:sp>
        <p:nvSpPr>
          <p:cNvPr id="3" name="Marcador de texto 2">
            <a:extLst>
              <a:ext uri="{FF2B5EF4-FFF2-40B4-BE49-F238E27FC236}">
                <a16:creationId xmlns:a16="http://schemas.microsoft.com/office/drawing/2014/main" id="{C3077F7A-D77F-D605-2AAB-5AC85F7E9F3B}"/>
              </a:ext>
            </a:extLst>
          </p:cNvPr>
          <p:cNvSpPr>
            <a:spLocks noGrp="1"/>
          </p:cNvSpPr>
          <p:nvPr>
            <p:ph type="body" idx="1"/>
          </p:nvPr>
        </p:nvSpPr>
        <p:spPr>
          <a:xfrm>
            <a:off x="6489577" y="1189608"/>
            <a:ext cx="5344357" cy="5113538"/>
          </a:xfrm>
        </p:spPr>
        <p:txBody>
          <a:bodyPr>
            <a:normAutofit fontScale="92500" lnSpcReduction="10000"/>
          </a:bodyPr>
          <a:lstStyle/>
          <a:p>
            <a:pPr algn="just"/>
            <a:r>
              <a:rPr lang="es-ES" sz="2000" cap="none" dirty="0">
                <a:solidFill>
                  <a:schemeClr val="tx1"/>
                </a:solidFill>
                <a:latin typeface="Book Antiqua" panose="02040602050305030304" pitchFamily="18" charset="0"/>
                <a:ea typeface="Times New Roman" panose="02020603050405020304" pitchFamily="18" charset="0"/>
              </a:rPr>
              <a:t>Las bolsas constituyen asociaciones comerciales sin fines de lucro, siendo su finalidad básica proporcionar al público que allí acude, los mecanismos necesarios para la compra y venta de contratos a futuro y/o recepción o entrega inmediata del físico en cuestión</a:t>
            </a:r>
            <a:r>
              <a:rPr lang="es-ES" sz="2000" cap="none" dirty="0">
                <a:solidFill>
                  <a:schemeClr val="tx1"/>
                </a:solidFill>
              </a:rPr>
              <a:t>. </a:t>
            </a:r>
            <a:endParaRPr lang="es-AR" sz="2000" cap="none" dirty="0">
              <a:solidFill>
                <a:schemeClr val="tx1"/>
              </a:solidFill>
            </a:endParaRPr>
          </a:p>
          <a:p>
            <a:pPr algn="just"/>
            <a:endParaRPr lang="es-ES" sz="2000" cap="none" dirty="0">
              <a:solidFill>
                <a:schemeClr val="tx1"/>
              </a:solidFill>
              <a:latin typeface="Book Antiqua" panose="02040602050305030304" pitchFamily="18" charset="0"/>
              <a:ea typeface="Times New Roman" panose="02020603050405020304" pitchFamily="18" charset="0"/>
            </a:endParaRPr>
          </a:p>
          <a:p>
            <a:pPr algn="just"/>
            <a:r>
              <a:rPr lang="es-ES" sz="2000" cap="none" dirty="0">
                <a:solidFill>
                  <a:schemeClr val="tx1"/>
                </a:solidFill>
                <a:latin typeface="Book Antiqua" panose="02040602050305030304" pitchFamily="18" charset="0"/>
                <a:ea typeface="Times New Roman" panose="02020603050405020304" pitchFamily="18" charset="0"/>
              </a:rPr>
              <a:t>La primera bolsa de productos de los estados unidos empezó a funcionar en la ciudad de chicago a partir de 1848 (la denominada cámara de comercio de chicago). </a:t>
            </a:r>
          </a:p>
          <a:p>
            <a:pPr algn="just"/>
            <a:endParaRPr lang="es-ES" sz="2000" cap="none" dirty="0">
              <a:solidFill>
                <a:schemeClr val="tx1"/>
              </a:solidFill>
              <a:latin typeface="Book Antiqua" panose="02040602050305030304" pitchFamily="18" charset="0"/>
              <a:ea typeface="Times New Roman" panose="02020603050405020304" pitchFamily="18" charset="0"/>
            </a:endParaRPr>
          </a:p>
          <a:p>
            <a:pPr algn="just"/>
            <a:r>
              <a:rPr lang="es-ES" sz="2000" cap="none" dirty="0">
                <a:solidFill>
                  <a:schemeClr val="tx1"/>
                </a:solidFill>
                <a:latin typeface="Book Antiqua" panose="02040602050305030304" pitchFamily="18" charset="0"/>
                <a:ea typeface="Times New Roman" panose="02020603050405020304" pitchFamily="18" charset="0"/>
              </a:rPr>
              <a:t>Hoy las bolsas de productos constituyen principalmente mercados financieros en los cuales la capacidad de comprar o vender al contado es de menor importancia respecto a la protección contra los riesgos financieros.</a:t>
            </a:r>
            <a:endParaRPr lang="es-AR" sz="2000" cap="none" dirty="0">
              <a:solidFill>
                <a:schemeClr val="tx1"/>
              </a:solidFill>
              <a:latin typeface="Book Antiqua" panose="02040602050305030304" pitchFamily="18" charset="0"/>
              <a:ea typeface="Times New Roman" panose="02020603050405020304" pitchFamily="18" charset="0"/>
            </a:endParaRPr>
          </a:p>
          <a:p>
            <a:endParaRPr lang="es-AR" dirty="0"/>
          </a:p>
        </p:txBody>
      </p:sp>
    </p:spTree>
    <p:extLst>
      <p:ext uri="{BB962C8B-B14F-4D97-AF65-F5344CB8AC3E}">
        <p14:creationId xmlns:p14="http://schemas.microsoft.com/office/powerpoint/2010/main" val="267140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86A34-A562-F5B7-6317-6F639CE55BAD}"/>
              </a:ext>
            </a:extLst>
          </p:cNvPr>
          <p:cNvSpPr>
            <a:spLocks noGrp="1"/>
          </p:cNvSpPr>
          <p:nvPr>
            <p:ph type="title"/>
          </p:nvPr>
        </p:nvSpPr>
        <p:spPr/>
        <p:txBody>
          <a:bodyPr/>
          <a:lstStyle/>
          <a:p>
            <a:r>
              <a:rPr lang="es-AR" sz="3600" b="1" dirty="0">
                <a:latin typeface="Book Antiqua" panose="02040602050305030304" pitchFamily="18" charset="0"/>
                <a:ea typeface="Times New Roman" panose="02020603050405020304" pitchFamily="18" charset="0"/>
              </a:rPr>
              <a:t>LA BOLSA DE CHICAGO (CBOT) DE LOS ESTADOS UNIDOS</a:t>
            </a:r>
            <a:endParaRPr lang="es-AR" dirty="0"/>
          </a:p>
        </p:txBody>
      </p:sp>
      <p:sp>
        <p:nvSpPr>
          <p:cNvPr id="4" name="CuadroTexto 3">
            <a:extLst>
              <a:ext uri="{FF2B5EF4-FFF2-40B4-BE49-F238E27FC236}">
                <a16:creationId xmlns:a16="http://schemas.microsoft.com/office/drawing/2014/main" id="{1891ACE6-F8B3-4B00-E9B7-82F47DE588D1}"/>
              </a:ext>
            </a:extLst>
          </p:cNvPr>
          <p:cNvSpPr txBox="1"/>
          <p:nvPr/>
        </p:nvSpPr>
        <p:spPr>
          <a:xfrm>
            <a:off x="798989" y="2692340"/>
            <a:ext cx="10360241" cy="3716402"/>
          </a:xfrm>
          <a:prstGeom prst="rect">
            <a:avLst/>
          </a:prstGeom>
          <a:noFill/>
        </p:spPr>
        <p:txBody>
          <a:bodyPr wrap="square">
            <a:spAutoFit/>
          </a:bodyPr>
          <a:lstStyle/>
          <a:p>
            <a:pPr algn="just"/>
            <a:r>
              <a:rPr lang="es-AR" sz="1800" dirty="0">
                <a:latin typeface="Book Antiqua" panose="02040602050305030304" pitchFamily="18" charset="0"/>
                <a:ea typeface="Times New Roman" panose="02020603050405020304" pitchFamily="18" charset="0"/>
              </a:rPr>
              <a:t>En los Estados Unidos la creación de las Bolsas a futuro se remonta a 1848. Efectivamente, el 3 de abril de ese mismo año, en la ciudad de Chicago, se creo una Bolsa de Comercio, la cual recibió el nombre de “</a:t>
            </a:r>
            <a:r>
              <a:rPr lang="es-AR" sz="1800" dirty="0" err="1">
                <a:latin typeface="Book Antiqua" panose="02040602050305030304" pitchFamily="18" charset="0"/>
                <a:ea typeface="Times New Roman" panose="02020603050405020304" pitchFamily="18" charset="0"/>
              </a:rPr>
              <a:t>Board</a:t>
            </a:r>
            <a:r>
              <a:rPr lang="es-AR" sz="1800" dirty="0">
                <a:latin typeface="Book Antiqua" panose="02040602050305030304" pitchFamily="18" charset="0"/>
                <a:ea typeface="Times New Roman" panose="02020603050405020304" pitchFamily="18" charset="0"/>
              </a:rPr>
              <a:t> </a:t>
            </a:r>
            <a:r>
              <a:rPr lang="es-AR" sz="1800" dirty="0" err="1">
                <a:latin typeface="Book Antiqua" panose="02040602050305030304" pitchFamily="18" charset="0"/>
                <a:ea typeface="Times New Roman" panose="02020603050405020304" pitchFamily="18" charset="0"/>
              </a:rPr>
              <a:t>of</a:t>
            </a:r>
            <a:r>
              <a:rPr lang="es-AR" sz="1800" dirty="0">
                <a:latin typeface="Book Antiqua" panose="02040602050305030304" pitchFamily="18" charset="0"/>
                <a:ea typeface="Times New Roman" panose="02020603050405020304" pitchFamily="18" charset="0"/>
              </a:rPr>
              <a:t> </a:t>
            </a:r>
            <a:r>
              <a:rPr lang="es-AR" sz="1800" dirty="0" err="1">
                <a:latin typeface="Book Antiqua" panose="02040602050305030304" pitchFamily="18" charset="0"/>
                <a:ea typeface="Times New Roman" panose="02020603050405020304" pitchFamily="18" charset="0"/>
              </a:rPr>
              <a:t>Trade</a:t>
            </a:r>
            <a:r>
              <a:rPr lang="es-AR" sz="1800" dirty="0">
                <a:latin typeface="Book Antiqua" panose="02040602050305030304" pitchFamily="18" charset="0"/>
                <a:ea typeface="Times New Roman" panose="02020603050405020304" pitchFamily="18" charset="0"/>
              </a:rPr>
              <a:t> </a:t>
            </a:r>
            <a:r>
              <a:rPr lang="es-AR" sz="1800" dirty="0" err="1">
                <a:latin typeface="Book Antiqua" panose="02040602050305030304" pitchFamily="18" charset="0"/>
                <a:ea typeface="Times New Roman" panose="02020603050405020304" pitchFamily="18" charset="0"/>
              </a:rPr>
              <a:t>of</a:t>
            </a:r>
            <a:r>
              <a:rPr lang="es-AR" sz="1800" dirty="0">
                <a:latin typeface="Book Antiqua" panose="02040602050305030304" pitchFamily="18" charset="0"/>
                <a:ea typeface="Times New Roman" panose="02020603050405020304" pitchFamily="18" charset="0"/>
              </a:rPr>
              <a:t> </a:t>
            </a:r>
            <a:r>
              <a:rPr lang="es-AR" sz="1800" dirty="0" err="1">
                <a:latin typeface="Book Antiqua" panose="02040602050305030304" pitchFamily="18" charset="0"/>
                <a:ea typeface="Times New Roman" panose="02020603050405020304" pitchFamily="18" charset="0"/>
              </a:rPr>
              <a:t>the</a:t>
            </a:r>
            <a:r>
              <a:rPr lang="es-AR" sz="1800" dirty="0">
                <a:latin typeface="Book Antiqua" panose="02040602050305030304" pitchFamily="18" charset="0"/>
                <a:ea typeface="Times New Roman" panose="02020603050405020304" pitchFamily="18" charset="0"/>
              </a:rPr>
              <a:t> City </a:t>
            </a:r>
            <a:r>
              <a:rPr lang="es-AR" sz="1800" dirty="0" err="1">
                <a:latin typeface="Book Antiqua" panose="02040602050305030304" pitchFamily="18" charset="0"/>
                <a:ea typeface="Times New Roman" panose="02020603050405020304" pitchFamily="18" charset="0"/>
              </a:rPr>
              <a:t>of</a:t>
            </a:r>
            <a:r>
              <a:rPr lang="es-AR" sz="1800" dirty="0">
                <a:latin typeface="Book Antiqua" panose="02040602050305030304" pitchFamily="18" charset="0"/>
                <a:ea typeface="Times New Roman" panose="02020603050405020304" pitchFamily="18" charset="0"/>
              </a:rPr>
              <a:t> Chicago”.</a:t>
            </a:r>
          </a:p>
          <a:p>
            <a:pPr algn="just"/>
            <a:endParaRPr lang="es-AR" sz="1050" dirty="0">
              <a:latin typeface="Book Antiqua" panose="02040602050305030304" pitchFamily="18" charset="0"/>
              <a:ea typeface="Times New Roman" panose="02020603050405020304" pitchFamily="18" charset="0"/>
            </a:endParaRPr>
          </a:p>
          <a:p>
            <a:pPr algn="just"/>
            <a:r>
              <a:rPr lang="es-AR" sz="1800" dirty="0">
                <a:latin typeface="Book Antiqua" panose="02040602050305030304" pitchFamily="18" charset="0"/>
                <a:ea typeface="Times New Roman" panose="02020603050405020304" pitchFamily="18" charset="0"/>
              </a:rPr>
              <a:t>La Bolsa de Chicago, conocida actualmente como el “Chicago </a:t>
            </a:r>
            <a:r>
              <a:rPr lang="es-AR" sz="1800" dirty="0" err="1">
                <a:latin typeface="Book Antiqua" panose="02040602050305030304" pitchFamily="18" charset="0"/>
                <a:ea typeface="Times New Roman" panose="02020603050405020304" pitchFamily="18" charset="0"/>
              </a:rPr>
              <a:t>Board</a:t>
            </a:r>
            <a:r>
              <a:rPr lang="es-AR" sz="1800" dirty="0">
                <a:latin typeface="Book Antiqua" panose="02040602050305030304" pitchFamily="18" charset="0"/>
                <a:ea typeface="Times New Roman" panose="02020603050405020304" pitchFamily="18" charset="0"/>
              </a:rPr>
              <a:t> </a:t>
            </a:r>
            <a:r>
              <a:rPr lang="es-AR" sz="1800" dirty="0" err="1">
                <a:latin typeface="Book Antiqua" panose="02040602050305030304" pitchFamily="18" charset="0"/>
                <a:ea typeface="Times New Roman" panose="02020603050405020304" pitchFamily="18" charset="0"/>
              </a:rPr>
              <a:t>of</a:t>
            </a:r>
            <a:r>
              <a:rPr lang="es-AR" sz="1800" dirty="0">
                <a:latin typeface="Book Antiqua" panose="02040602050305030304" pitchFamily="18" charset="0"/>
                <a:ea typeface="Times New Roman" panose="02020603050405020304" pitchFamily="18" charset="0"/>
              </a:rPr>
              <a:t> </a:t>
            </a:r>
            <a:r>
              <a:rPr lang="es-AR" sz="1800" dirty="0" err="1">
                <a:latin typeface="Book Antiqua" panose="02040602050305030304" pitchFamily="18" charset="0"/>
                <a:ea typeface="Times New Roman" panose="02020603050405020304" pitchFamily="18" charset="0"/>
              </a:rPr>
              <a:t>Trade</a:t>
            </a:r>
            <a:r>
              <a:rPr lang="es-AR" sz="1800" dirty="0">
                <a:latin typeface="Book Antiqua" panose="02040602050305030304" pitchFamily="18" charset="0"/>
                <a:ea typeface="Times New Roman" panose="02020603050405020304" pitchFamily="18" charset="0"/>
              </a:rPr>
              <a:t>” o simplemente CBOT, fue la primera del comercio a futuro en dicho país. El 13 de octubre de 1865, comenzó operando transacciones de productos para entrega a futuro, estatuyendo una serie de normas legales que rigieron las operaciones de compra y venta futuras. Algunas de estas normas y condiciones son bastante parecidas a las que hoy en día prevalecen en los estatutos de dicha Bolsa. </a:t>
            </a:r>
          </a:p>
          <a:p>
            <a:pPr algn="just"/>
            <a:endParaRPr lang="es-AR" sz="900" dirty="0">
              <a:latin typeface="Book Antiqua" panose="02040602050305030304" pitchFamily="18" charset="0"/>
              <a:ea typeface="Times New Roman" panose="02020603050405020304" pitchFamily="18" charset="0"/>
            </a:endParaRPr>
          </a:p>
          <a:p>
            <a:pPr algn="just"/>
            <a:r>
              <a:rPr lang="es-AR" sz="1800" dirty="0">
                <a:latin typeface="Book Antiqua" panose="02040602050305030304" pitchFamily="18" charset="0"/>
                <a:ea typeface="Times New Roman" panose="02020603050405020304" pitchFamily="18" charset="0"/>
              </a:rPr>
              <a:t>A la creación de la Bolsa de Chicago en 1848, siguieron otras; la Bolsa mercantil de Nueva York (1872), la Bolsa de intercambio de granos de Minneapolis (1881), la Bolsa del Café y del Azúcar de Nueva York (1882), y lo que es mas importante, en 1933, mas comúnmente conocida como el Comex New York Inc. O simplemente Comex.</a:t>
            </a:r>
          </a:p>
        </p:txBody>
      </p:sp>
    </p:spTree>
    <p:extLst>
      <p:ext uri="{BB962C8B-B14F-4D97-AF65-F5344CB8AC3E}">
        <p14:creationId xmlns:p14="http://schemas.microsoft.com/office/powerpoint/2010/main" val="126696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1DB5E-C5FF-F80F-F4F3-03D8BFB7A727}"/>
              </a:ext>
            </a:extLst>
          </p:cNvPr>
          <p:cNvSpPr>
            <a:spLocks noGrp="1"/>
          </p:cNvSpPr>
          <p:nvPr>
            <p:ph type="title"/>
          </p:nvPr>
        </p:nvSpPr>
        <p:spPr/>
        <p:txBody>
          <a:bodyPr/>
          <a:lstStyle/>
          <a:p>
            <a:r>
              <a:rPr lang="es-AR" dirty="0"/>
              <a:t>Competencia y tipos de Mercado</a:t>
            </a:r>
          </a:p>
        </p:txBody>
      </p:sp>
      <p:sp>
        <p:nvSpPr>
          <p:cNvPr id="4" name="CuadroTexto 3">
            <a:extLst>
              <a:ext uri="{FF2B5EF4-FFF2-40B4-BE49-F238E27FC236}">
                <a16:creationId xmlns:a16="http://schemas.microsoft.com/office/drawing/2014/main" id="{DF6F6DAD-9348-1929-3123-CA41C21BD0DF}"/>
              </a:ext>
            </a:extLst>
          </p:cNvPr>
          <p:cNvSpPr txBox="1"/>
          <p:nvPr/>
        </p:nvSpPr>
        <p:spPr>
          <a:xfrm>
            <a:off x="764337" y="2285164"/>
            <a:ext cx="10528060" cy="1938992"/>
          </a:xfrm>
          <a:prstGeom prst="rect">
            <a:avLst/>
          </a:prstGeom>
          <a:noFill/>
        </p:spPr>
        <p:txBody>
          <a:bodyPr wrap="square">
            <a:spAutoFit/>
          </a:bodyPr>
          <a:lstStyle/>
          <a:p>
            <a:endParaRPr lang="es-AR" sz="2400" i="0" dirty="0">
              <a:latin typeface="Book Antiqua" panose="02040602050305030304" pitchFamily="18" charset="0"/>
            </a:endParaRPr>
          </a:p>
          <a:p>
            <a:pPr algn="just"/>
            <a:r>
              <a:rPr lang="es-AR" sz="2400" i="0" dirty="0">
                <a:latin typeface="Book Antiqua" panose="02040602050305030304" pitchFamily="18" charset="0"/>
              </a:rPr>
              <a:t>Competencia se define como la rivalidad que existe entre diversas personas para lograr sus objetivos. </a:t>
            </a:r>
          </a:p>
          <a:p>
            <a:pPr algn="just"/>
            <a:r>
              <a:rPr lang="es-AR" sz="2400" i="0" dirty="0">
                <a:latin typeface="Book Antiqua" panose="02040602050305030304" pitchFamily="18" charset="0"/>
              </a:rPr>
              <a:t>La competencia económica se da entre los diversos entes económicos que participan en la economía de un país</a:t>
            </a:r>
          </a:p>
        </p:txBody>
      </p:sp>
      <p:sp>
        <p:nvSpPr>
          <p:cNvPr id="6" name="CuadroTexto 5">
            <a:extLst>
              <a:ext uri="{FF2B5EF4-FFF2-40B4-BE49-F238E27FC236}">
                <a16:creationId xmlns:a16="http://schemas.microsoft.com/office/drawing/2014/main" id="{36FA1369-05CD-F462-E877-FDC1574099F5}"/>
              </a:ext>
            </a:extLst>
          </p:cNvPr>
          <p:cNvSpPr txBox="1"/>
          <p:nvPr/>
        </p:nvSpPr>
        <p:spPr>
          <a:xfrm>
            <a:off x="854475" y="4407004"/>
            <a:ext cx="10358021" cy="1569660"/>
          </a:xfrm>
          <a:prstGeom prst="rect">
            <a:avLst/>
          </a:prstGeom>
          <a:noFill/>
        </p:spPr>
        <p:txBody>
          <a:bodyPr wrap="square">
            <a:spAutoFit/>
          </a:bodyPr>
          <a:lstStyle/>
          <a:p>
            <a:r>
              <a:rPr lang="es-AR" sz="2400" i="0" dirty="0">
                <a:latin typeface="Book Antiqua" panose="02040602050305030304" pitchFamily="18" charset="0"/>
              </a:rPr>
              <a:t>Por el tipo de </a:t>
            </a:r>
            <a:r>
              <a:rPr lang="es-AR" sz="2400" b="1" i="0" dirty="0">
                <a:solidFill>
                  <a:schemeClr val="accent1"/>
                </a:solidFill>
                <a:latin typeface="Book Antiqua" panose="02040602050305030304" pitchFamily="18" charset="0"/>
              </a:rPr>
              <a:t>competencia</a:t>
            </a:r>
            <a:r>
              <a:rPr lang="es-AR" sz="2400" b="1" i="0" dirty="0">
                <a:solidFill>
                  <a:srgbClr val="00B0F0"/>
                </a:solidFill>
                <a:latin typeface="Book Antiqua" panose="02040602050305030304" pitchFamily="18" charset="0"/>
              </a:rPr>
              <a:t> </a:t>
            </a:r>
            <a:r>
              <a:rPr lang="es-AR" sz="2400" i="0" dirty="0">
                <a:latin typeface="Book Antiqua" panose="02040602050305030304" pitchFamily="18" charset="0"/>
              </a:rPr>
              <a:t>que se establece, los mercados son de dos tipos: </a:t>
            </a:r>
          </a:p>
          <a:p>
            <a:endParaRPr lang="es-AR" sz="2400" i="0" dirty="0">
              <a:latin typeface="Book Antiqua" panose="02040602050305030304" pitchFamily="18" charset="0"/>
            </a:endParaRPr>
          </a:p>
          <a:p>
            <a:r>
              <a:rPr lang="es-AR" sz="2400" i="0" dirty="0">
                <a:latin typeface="Book Antiqua" panose="02040602050305030304" pitchFamily="18" charset="0"/>
              </a:rPr>
              <a:t> </a:t>
            </a:r>
            <a:r>
              <a:rPr lang="es-AR" sz="2400" b="1" i="0" dirty="0">
                <a:solidFill>
                  <a:schemeClr val="accent1"/>
                </a:solidFill>
                <a:latin typeface="Book Antiqua" panose="02040602050305030304" pitchFamily="18" charset="0"/>
              </a:rPr>
              <a:t>De competencia perfecta o pura</a:t>
            </a:r>
            <a:r>
              <a:rPr lang="es-AR" sz="2400" b="1" dirty="0">
                <a:solidFill>
                  <a:schemeClr val="accent1"/>
                </a:solidFill>
                <a:latin typeface="Book Antiqua" panose="02040602050305030304" pitchFamily="18" charset="0"/>
              </a:rPr>
              <a:t>.</a:t>
            </a:r>
            <a:endParaRPr lang="es-AR" sz="2400" i="0" dirty="0">
              <a:solidFill>
                <a:schemeClr val="accent1"/>
              </a:solidFill>
              <a:latin typeface="Book Antiqua" panose="02040602050305030304" pitchFamily="18" charset="0"/>
            </a:endParaRPr>
          </a:p>
          <a:p>
            <a:r>
              <a:rPr lang="es-AR" sz="2400" i="0" dirty="0">
                <a:solidFill>
                  <a:schemeClr val="accent1"/>
                </a:solidFill>
                <a:latin typeface="Book Antiqua" panose="02040602050305030304" pitchFamily="18" charset="0"/>
              </a:rPr>
              <a:t> </a:t>
            </a:r>
            <a:r>
              <a:rPr lang="es-AR" sz="2400" b="1" i="0" dirty="0">
                <a:solidFill>
                  <a:schemeClr val="accent1"/>
                </a:solidFill>
                <a:latin typeface="Book Antiqua" panose="02040602050305030304" pitchFamily="18" charset="0"/>
              </a:rPr>
              <a:t>De competencia imperfecta</a:t>
            </a:r>
            <a:r>
              <a:rPr lang="es-AR" sz="2400" i="0" dirty="0">
                <a:latin typeface="Book Antiqua" panose="02040602050305030304" pitchFamily="18" charset="0"/>
              </a:rPr>
              <a:t>. </a:t>
            </a:r>
          </a:p>
        </p:txBody>
      </p:sp>
    </p:spTree>
    <p:extLst>
      <p:ext uri="{BB962C8B-B14F-4D97-AF65-F5344CB8AC3E}">
        <p14:creationId xmlns:p14="http://schemas.microsoft.com/office/powerpoint/2010/main" val="150151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0992C-B3F6-58F4-2A73-2A708F9650C0}"/>
              </a:ext>
            </a:extLst>
          </p:cNvPr>
          <p:cNvSpPr>
            <a:spLocks noGrp="1"/>
          </p:cNvSpPr>
          <p:nvPr>
            <p:ph type="title"/>
          </p:nvPr>
        </p:nvSpPr>
        <p:spPr>
          <a:xfrm>
            <a:off x="561856" y="949590"/>
            <a:ext cx="10484528" cy="706964"/>
          </a:xfrm>
        </p:spPr>
        <p:txBody>
          <a:bodyPr/>
          <a:lstStyle/>
          <a:p>
            <a:r>
              <a:rPr lang="es-AR" dirty="0"/>
              <a:t>Clasificación de Mercados por Competencia</a:t>
            </a:r>
          </a:p>
        </p:txBody>
      </p:sp>
      <p:sp>
        <p:nvSpPr>
          <p:cNvPr id="3" name="Rectangle 4">
            <a:extLst>
              <a:ext uri="{FF2B5EF4-FFF2-40B4-BE49-F238E27FC236}">
                <a16:creationId xmlns:a16="http://schemas.microsoft.com/office/drawing/2014/main" id="{9A07FBC0-3455-EF52-254A-637F33DEB9C2}"/>
              </a:ext>
            </a:extLst>
          </p:cNvPr>
          <p:cNvSpPr>
            <a:spLocks noChangeArrowheads="1"/>
          </p:cNvSpPr>
          <p:nvPr/>
        </p:nvSpPr>
        <p:spPr bwMode="auto">
          <a:xfrm>
            <a:off x="2114907" y="3772814"/>
            <a:ext cx="1926381" cy="913989"/>
          </a:xfrm>
          <a:prstGeom prst="rect">
            <a:avLst/>
          </a:prstGeom>
          <a:solidFill>
            <a:schemeClr val="accent1">
              <a:lumMod val="20000"/>
              <a:lumOff val="80000"/>
            </a:schemeClr>
          </a:solidFill>
          <a:ln w="9525" algn="ctr">
            <a:solidFill>
              <a:schemeClr val="tx1"/>
            </a:solidFill>
            <a:miter lim="800000"/>
            <a:headEnd/>
            <a:tailEnd/>
          </a:ln>
          <a:effectLst/>
        </p:spPr>
        <p:txBody>
          <a:bodyPr wrap="square" anchor="ctr">
            <a:spAutoFit/>
          </a:bodyPr>
          <a:lstStyle/>
          <a:p>
            <a:endParaRPr lang="es-ES"/>
          </a:p>
        </p:txBody>
      </p:sp>
      <p:sp>
        <p:nvSpPr>
          <p:cNvPr id="4" name="Rectangle 5">
            <a:extLst>
              <a:ext uri="{FF2B5EF4-FFF2-40B4-BE49-F238E27FC236}">
                <a16:creationId xmlns:a16="http://schemas.microsoft.com/office/drawing/2014/main" id="{184E4C93-462C-9A44-FA5A-CEBD3CC44AB8}"/>
              </a:ext>
            </a:extLst>
          </p:cNvPr>
          <p:cNvSpPr>
            <a:spLocks noChangeArrowheads="1"/>
          </p:cNvSpPr>
          <p:nvPr/>
        </p:nvSpPr>
        <p:spPr bwMode="auto">
          <a:xfrm>
            <a:off x="4781313" y="2559674"/>
            <a:ext cx="2187657" cy="646331"/>
          </a:xfrm>
          <a:prstGeom prst="rect">
            <a:avLst/>
          </a:prstGeom>
          <a:solidFill>
            <a:schemeClr val="accent1">
              <a:lumMod val="60000"/>
              <a:lumOff val="40000"/>
              <a:alpha val="80000"/>
            </a:schemeClr>
          </a:solidFill>
          <a:ln w="9525" algn="ctr">
            <a:solidFill>
              <a:schemeClr val="tx1"/>
            </a:solidFill>
            <a:miter lim="800000"/>
            <a:headEnd/>
            <a:tailEnd/>
          </a:ln>
          <a:effectLst/>
        </p:spPr>
        <p:txBody>
          <a:bodyPr wrap="square" anchor="ctr">
            <a:spAutoFit/>
          </a:bodyPr>
          <a:lstStyle/>
          <a:p>
            <a:pPr algn="ctr">
              <a:spcBef>
                <a:spcPct val="50000"/>
              </a:spcBef>
            </a:pPr>
            <a:r>
              <a:rPr lang="es-MX" sz="1600" dirty="0"/>
              <a:t>1. </a:t>
            </a:r>
            <a:r>
              <a:rPr lang="es-MX" dirty="0"/>
              <a:t>COMPETENCIA PERFECTA</a:t>
            </a:r>
            <a:endParaRPr lang="es-ES" sz="1600" dirty="0"/>
          </a:p>
        </p:txBody>
      </p:sp>
      <p:sp>
        <p:nvSpPr>
          <p:cNvPr id="6" name="Rectangle 7">
            <a:extLst>
              <a:ext uri="{FF2B5EF4-FFF2-40B4-BE49-F238E27FC236}">
                <a16:creationId xmlns:a16="http://schemas.microsoft.com/office/drawing/2014/main" id="{FE450DF7-4B71-EFE6-3955-B301E6B90CCF}"/>
              </a:ext>
            </a:extLst>
          </p:cNvPr>
          <p:cNvSpPr>
            <a:spLocks noChangeArrowheads="1"/>
          </p:cNvSpPr>
          <p:nvPr/>
        </p:nvSpPr>
        <p:spPr bwMode="auto">
          <a:xfrm>
            <a:off x="7788448" y="5957225"/>
            <a:ext cx="2049204" cy="646331"/>
          </a:xfrm>
          <a:prstGeom prst="rect">
            <a:avLst/>
          </a:prstGeom>
          <a:solidFill>
            <a:schemeClr val="accent1">
              <a:lumMod val="20000"/>
              <a:lumOff val="80000"/>
            </a:schemeClr>
          </a:solidFill>
          <a:ln w="9525" algn="ctr">
            <a:solidFill>
              <a:schemeClr val="tx1"/>
            </a:solidFill>
            <a:miter lim="800000"/>
            <a:headEnd/>
            <a:tailEnd/>
          </a:ln>
          <a:effectLst/>
        </p:spPr>
        <p:txBody>
          <a:bodyPr wrap="square" anchor="ctr">
            <a:spAutoFit/>
          </a:bodyPr>
          <a:lstStyle/>
          <a:p>
            <a:pPr algn="ctr"/>
            <a:r>
              <a:rPr lang="es-MX" dirty="0"/>
              <a:t>COMPETENCIA</a:t>
            </a:r>
          </a:p>
          <a:p>
            <a:pPr algn="ctr"/>
            <a:r>
              <a:rPr lang="es-MX" dirty="0"/>
              <a:t> MONOPOLISTA</a:t>
            </a:r>
            <a:endParaRPr lang="es-MX" sz="1400" dirty="0"/>
          </a:p>
        </p:txBody>
      </p:sp>
      <p:sp>
        <p:nvSpPr>
          <p:cNvPr id="7" name="Text Box 12">
            <a:extLst>
              <a:ext uri="{FF2B5EF4-FFF2-40B4-BE49-F238E27FC236}">
                <a16:creationId xmlns:a16="http://schemas.microsoft.com/office/drawing/2014/main" id="{B69E275D-2AEC-154A-6ED8-D0E264FF27B0}"/>
              </a:ext>
            </a:extLst>
          </p:cNvPr>
          <p:cNvSpPr txBox="1">
            <a:spLocks noChangeArrowheads="1"/>
          </p:cNvSpPr>
          <p:nvPr/>
        </p:nvSpPr>
        <p:spPr bwMode="auto">
          <a:xfrm>
            <a:off x="2209546" y="3944979"/>
            <a:ext cx="1727200" cy="630942"/>
          </a:xfrm>
          <a:prstGeom prst="rect">
            <a:avLst/>
          </a:prstGeom>
          <a:solidFill>
            <a:schemeClr val="accent3">
              <a:lumMod val="20000"/>
              <a:lumOff val="80000"/>
            </a:schemeClr>
          </a:solidFill>
          <a:ln w="9525" algn="ctr">
            <a:solidFill>
              <a:schemeClr val="accent1"/>
            </a:solidFill>
            <a:miter lim="800000"/>
            <a:headEnd/>
            <a:tailEnd/>
          </a:ln>
          <a:effectLst/>
        </p:spPr>
        <p:txBody>
          <a:bodyPr wrap="square">
            <a:spAutoFit/>
          </a:bodyPr>
          <a:lstStyle/>
          <a:p>
            <a:pPr algn="ctr">
              <a:spcBef>
                <a:spcPct val="50000"/>
              </a:spcBef>
            </a:pPr>
            <a:r>
              <a:rPr lang="es-MX" sz="1400" dirty="0"/>
              <a:t>CLASIFICACION </a:t>
            </a:r>
          </a:p>
          <a:p>
            <a:pPr algn="ctr">
              <a:spcBef>
                <a:spcPct val="50000"/>
              </a:spcBef>
            </a:pPr>
            <a:r>
              <a:rPr lang="es-MX" sz="1400" b="1" dirty="0"/>
              <a:t>MERCADOS</a:t>
            </a:r>
            <a:endParaRPr lang="es-ES" sz="1400" b="1" dirty="0"/>
          </a:p>
        </p:txBody>
      </p:sp>
      <p:sp>
        <p:nvSpPr>
          <p:cNvPr id="8" name="Text Box 14">
            <a:extLst>
              <a:ext uri="{FF2B5EF4-FFF2-40B4-BE49-F238E27FC236}">
                <a16:creationId xmlns:a16="http://schemas.microsoft.com/office/drawing/2014/main" id="{1754F456-352C-5473-B2E9-CCD0B40E9166}"/>
              </a:ext>
            </a:extLst>
          </p:cNvPr>
          <p:cNvSpPr txBox="1">
            <a:spLocks noChangeArrowheads="1"/>
          </p:cNvSpPr>
          <p:nvPr/>
        </p:nvSpPr>
        <p:spPr bwMode="auto">
          <a:xfrm>
            <a:off x="4921752" y="4791366"/>
            <a:ext cx="2162766" cy="646331"/>
          </a:xfrm>
          <a:prstGeom prst="rect">
            <a:avLst/>
          </a:prstGeom>
          <a:solidFill>
            <a:schemeClr val="accent1">
              <a:lumMod val="60000"/>
              <a:lumOff val="40000"/>
            </a:schemeClr>
          </a:solidFill>
          <a:ln w="9525" algn="ctr">
            <a:noFill/>
            <a:miter lim="800000"/>
            <a:headEnd/>
            <a:tailEnd/>
          </a:ln>
          <a:effectLst/>
        </p:spPr>
        <p:txBody>
          <a:bodyPr wrap="square">
            <a:spAutoFit/>
          </a:bodyPr>
          <a:lstStyle/>
          <a:p>
            <a:pPr algn="ctr">
              <a:spcBef>
                <a:spcPct val="50000"/>
              </a:spcBef>
            </a:pPr>
            <a:r>
              <a:rPr lang="es-MX" dirty="0"/>
              <a:t>2.COMPETENCIA IMPERFECTA</a:t>
            </a:r>
            <a:endParaRPr lang="es-ES" dirty="0"/>
          </a:p>
        </p:txBody>
      </p:sp>
      <p:sp>
        <p:nvSpPr>
          <p:cNvPr id="9" name="Text Box 15">
            <a:extLst>
              <a:ext uri="{FF2B5EF4-FFF2-40B4-BE49-F238E27FC236}">
                <a16:creationId xmlns:a16="http://schemas.microsoft.com/office/drawing/2014/main" id="{3715AE79-0BB6-5D7E-0A5B-3DCAB1F76BF0}"/>
              </a:ext>
            </a:extLst>
          </p:cNvPr>
          <p:cNvSpPr txBox="1">
            <a:spLocks noChangeArrowheads="1"/>
          </p:cNvSpPr>
          <p:nvPr/>
        </p:nvSpPr>
        <p:spPr bwMode="auto">
          <a:xfrm>
            <a:off x="8813050" y="3295401"/>
            <a:ext cx="1800225" cy="553998"/>
          </a:xfrm>
          <a:prstGeom prst="rect">
            <a:avLst/>
          </a:prstGeom>
          <a:noFill/>
          <a:ln w="9525" algn="ctr">
            <a:noFill/>
            <a:miter lim="800000"/>
            <a:headEnd/>
            <a:tailEnd/>
          </a:ln>
          <a:effectLst/>
        </p:spPr>
        <p:txBody>
          <a:bodyPr wrap="square">
            <a:spAutoFit/>
          </a:bodyPr>
          <a:lstStyle/>
          <a:p>
            <a:pPr algn="ctr"/>
            <a:endParaRPr lang="es-MX" sz="1200" dirty="0"/>
          </a:p>
          <a:p>
            <a:pPr algn="ctr">
              <a:spcBef>
                <a:spcPct val="50000"/>
              </a:spcBef>
            </a:pPr>
            <a:endParaRPr lang="es-ES" sz="1200" dirty="0"/>
          </a:p>
        </p:txBody>
      </p:sp>
      <p:cxnSp>
        <p:nvCxnSpPr>
          <p:cNvPr id="10" name="AutoShape 20">
            <a:extLst>
              <a:ext uri="{FF2B5EF4-FFF2-40B4-BE49-F238E27FC236}">
                <a16:creationId xmlns:a16="http://schemas.microsoft.com/office/drawing/2014/main" id="{BB2A4A8D-CF7B-8D3A-3AF6-5BB7E3E3B6D3}"/>
              </a:ext>
            </a:extLst>
          </p:cNvPr>
          <p:cNvCxnSpPr>
            <a:cxnSpLocks noChangeShapeType="1"/>
          </p:cNvCxnSpPr>
          <p:nvPr/>
        </p:nvCxnSpPr>
        <p:spPr bwMode="auto">
          <a:xfrm flipV="1">
            <a:off x="4070596" y="2933083"/>
            <a:ext cx="746874" cy="1111111"/>
          </a:xfrm>
          <a:prstGeom prst="straightConnector1">
            <a:avLst/>
          </a:prstGeom>
          <a:noFill/>
          <a:ln w="9525">
            <a:solidFill>
              <a:schemeClr val="tx1"/>
            </a:solidFill>
            <a:round/>
            <a:headEnd/>
            <a:tailEnd type="triangle" w="med" len="med"/>
          </a:ln>
          <a:effectLst/>
        </p:spPr>
      </p:cxnSp>
      <p:cxnSp>
        <p:nvCxnSpPr>
          <p:cNvPr id="11" name="AutoShape 21">
            <a:extLst>
              <a:ext uri="{FF2B5EF4-FFF2-40B4-BE49-F238E27FC236}">
                <a16:creationId xmlns:a16="http://schemas.microsoft.com/office/drawing/2014/main" id="{D1F043EF-6DD4-2E74-CB12-148B6CA6214C}"/>
              </a:ext>
            </a:extLst>
          </p:cNvPr>
          <p:cNvCxnSpPr>
            <a:cxnSpLocks noChangeShapeType="1"/>
          </p:cNvCxnSpPr>
          <p:nvPr/>
        </p:nvCxnSpPr>
        <p:spPr bwMode="auto">
          <a:xfrm>
            <a:off x="4063745" y="4367911"/>
            <a:ext cx="867768" cy="898728"/>
          </a:xfrm>
          <a:prstGeom prst="straightConnector1">
            <a:avLst/>
          </a:prstGeom>
          <a:noFill/>
          <a:ln w="9525">
            <a:solidFill>
              <a:schemeClr val="tx1"/>
            </a:solidFill>
            <a:round/>
            <a:headEnd/>
            <a:tailEnd type="triangle" w="med" len="med"/>
          </a:ln>
          <a:effectLst/>
        </p:spPr>
      </p:cxnSp>
      <p:cxnSp>
        <p:nvCxnSpPr>
          <p:cNvPr id="12" name="AutoShape 23">
            <a:extLst>
              <a:ext uri="{FF2B5EF4-FFF2-40B4-BE49-F238E27FC236}">
                <a16:creationId xmlns:a16="http://schemas.microsoft.com/office/drawing/2014/main" id="{75DBBC91-6000-7454-83EC-DC3EC502DC4B}"/>
              </a:ext>
            </a:extLst>
          </p:cNvPr>
          <p:cNvCxnSpPr>
            <a:cxnSpLocks noChangeShapeType="1"/>
          </p:cNvCxnSpPr>
          <p:nvPr/>
        </p:nvCxnSpPr>
        <p:spPr bwMode="auto">
          <a:xfrm rot="16200000" flipH="1">
            <a:off x="6985301" y="5499391"/>
            <a:ext cx="849307" cy="650872"/>
          </a:xfrm>
          <a:prstGeom prst="straightConnector1">
            <a:avLst/>
          </a:prstGeom>
          <a:noFill/>
          <a:ln w="9525">
            <a:solidFill>
              <a:schemeClr val="tx1"/>
            </a:solidFill>
            <a:round/>
            <a:headEnd/>
            <a:tailEnd type="triangle" w="med" len="med"/>
          </a:ln>
          <a:effectLst/>
        </p:spPr>
      </p:cxnSp>
      <p:sp>
        <p:nvSpPr>
          <p:cNvPr id="13" name="Rectangle 28">
            <a:extLst>
              <a:ext uri="{FF2B5EF4-FFF2-40B4-BE49-F238E27FC236}">
                <a16:creationId xmlns:a16="http://schemas.microsoft.com/office/drawing/2014/main" id="{EFC66725-39DD-2B8F-83C8-ECB4F7F80223}"/>
              </a:ext>
            </a:extLst>
          </p:cNvPr>
          <p:cNvSpPr>
            <a:spLocks noChangeArrowheads="1"/>
          </p:cNvSpPr>
          <p:nvPr/>
        </p:nvSpPr>
        <p:spPr bwMode="auto">
          <a:xfrm>
            <a:off x="7795725" y="4115297"/>
            <a:ext cx="2052466" cy="369332"/>
          </a:xfrm>
          <a:prstGeom prst="rect">
            <a:avLst/>
          </a:prstGeom>
          <a:solidFill>
            <a:schemeClr val="accent1">
              <a:lumMod val="20000"/>
              <a:lumOff val="80000"/>
            </a:schemeClr>
          </a:solidFill>
          <a:ln w="9525" algn="ctr">
            <a:solidFill>
              <a:schemeClr val="tx1"/>
            </a:solidFill>
            <a:miter lim="800000"/>
            <a:headEnd/>
            <a:tailEnd/>
          </a:ln>
          <a:effectLst/>
        </p:spPr>
        <p:txBody>
          <a:bodyPr wrap="square" anchor="ctr">
            <a:spAutoFit/>
          </a:bodyPr>
          <a:lstStyle/>
          <a:p>
            <a:pPr algn="ctr"/>
            <a:r>
              <a:rPr lang="es-MX" dirty="0"/>
              <a:t>MONOPOLIO</a:t>
            </a:r>
          </a:p>
        </p:txBody>
      </p:sp>
      <p:sp>
        <p:nvSpPr>
          <p:cNvPr id="14" name="Rectangle 29">
            <a:extLst>
              <a:ext uri="{FF2B5EF4-FFF2-40B4-BE49-F238E27FC236}">
                <a16:creationId xmlns:a16="http://schemas.microsoft.com/office/drawing/2014/main" id="{2B8F4258-7796-94D8-751C-5B5A40BD8173}"/>
              </a:ext>
            </a:extLst>
          </p:cNvPr>
          <p:cNvSpPr>
            <a:spLocks noChangeArrowheads="1"/>
          </p:cNvSpPr>
          <p:nvPr/>
        </p:nvSpPr>
        <p:spPr bwMode="auto">
          <a:xfrm>
            <a:off x="7798217" y="5050354"/>
            <a:ext cx="2053381" cy="369332"/>
          </a:xfrm>
          <a:prstGeom prst="rect">
            <a:avLst/>
          </a:prstGeom>
          <a:solidFill>
            <a:schemeClr val="accent1">
              <a:lumMod val="20000"/>
              <a:lumOff val="80000"/>
            </a:schemeClr>
          </a:solidFill>
          <a:ln w="9525" algn="ctr">
            <a:solidFill>
              <a:schemeClr val="tx1"/>
            </a:solidFill>
            <a:miter lim="800000"/>
            <a:headEnd/>
            <a:tailEnd/>
          </a:ln>
          <a:effectLst/>
        </p:spPr>
        <p:txBody>
          <a:bodyPr wrap="square" anchor="ctr">
            <a:spAutoFit/>
          </a:bodyPr>
          <a:lstStyle/>
          <a:p>
            <a:pPr algn="ctr"/>
            <a:r>
              <a:rPr lang="es-MX" sz="1800" dirty="0"/>
              <a:t>OLIGOPOLIO</a:t>
            </a:r>
            <a:endParaRPr lang="es-MX" sz="1600" dirty="0"/>
          </a:p>
        </p:txBody>
      </p:sp>
      <p:cxnSp>
        <p:nvCxnSpPr>
          <p:cNvPr id="15" name="AutoShape 30">
            <a:extLst>
              <a:ext uri="{FF2B5EF4-FFF2-40B4-BE49-F238E27FC236}">
                <a16:creationId xmlns:a16="http://schemas.microsoft.com/office/drawing/2014/main" id="{1BF3F60C-7756-2275-9C61-A2A1BB475C34}"/>
              </a:ext>
            </a:extLst>
          </p:cNvPr>
          <p:cNvCxnSpPr>
            <a:cxnSpLocks noChangeShapeType="1"/>
          </p:cNvCxnSpPr>
          <p:nvPr/>
        </p:nvCxnSpPr>
        <p:spPr bwMode="auto">
          <a:xfrm>
            <a:off x="7077241" y="5118612"/>
            <a:ext cx="711207" cy="4764"/>
          </a:xfrm>
          <a:prstGeom prst="straightConnector1">
            <a:avLst/>
          </a:prstGeom>
          <a:noFill/>
          <a:ln w="9525">
            <a:solidFill>
              <a:schemeClr val="tx1"/>
            </a:solidFill>
            <a:round/>
            <a:headEnd/>
            <a:tailEnd type="triangle" w="med" len="med"/>
          </a:ln>
          <a:effectLst/>
        </p:spPr>
      </p:cxnSp>
      <p:cxnSp>
        <p:nvCxnSpPr>
          <p:cNvPr id="16" name="AutoShape 32">
            <a:extLst>
              <a:ext uri="{FF2B5EF4-FFF2-40B4-BE49-F238E27FC236}">
                <a16:creationId xmlns:a16="http://schemas.microsoft.com/office/drawing/2014/main" id="{754AAC32-D918-1878-AD01-3F40A1F26517}"/>
              </a:ext>
            </a:extLst>
          </p:cNvPr>
          <p:cNvCxnSpPr>
            <a:cxnSpLocks noChangeShapeType="1"/>
          </p:cNvCxnSpPr>
          <p:nvPr/>
        </p:nvCxnSpPr>
        <p:spPr bwMode="auto">
          <a:xfrm flipV="1">
            <a:off x="7084518" y="4198498"/>
            <a:ext cx="711207" cy="726078"/>
          </a:xfrm>
          <a:prstGeom prst="straightConnector1">
            <a:avLst/>
          </a:prstGeom>
          <a:noFill/>
          <a:ln w="9525">
            <a:solidFill>
              <a:schemeClr val="tx1"/>
            </a:solidFill>
            <a:round/>
            <a:headEnd/>
            <a:tailEnd type="triangle" w="med" len="med"/>
          </a:ln>
          <a:effectLst/>
        </p:spPr>
      </p:cxnSp>
    </p:spTree>
    <p:extLst>
      <p:ext uri="{BB962C8B-B14F-4D97-AF65-F5344CB8AC3E}">
        <p14:creationId xmlns:p14="http://schemas.microsoft.com/office/powerpoint/2010/main" val="167008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0AD65-55EF-8875-F5CB-1DCC8AA4C542}"/>
              </a:ext>
            </a:extLst>
          </p:cNvPr>
          <p:cNvSpPr>
            <a:spLocks noGrp="1"/>
          </p:cNvSpPr>
          <p:nvPr>
            <p:ph type="title"/>
          </p:nvPr>
        </p:nvSpPr>
        <p:spPr/>
        <p:txBody>
          <a:bodyPr/>
          <a:lstStyle/>
          <a:p>
            <a:r>
              <a:rPr lang="es-AR" dirty="0"/>
              <a:t>Mercado de Competencia Perfecta</a:t>
            </a:r>
          </a:p>
        </p:txBody>
      </p:sp>
      <p:sp>
        <p:nvSpPr>
          <p:cNvPr id="4" name="CuadroTexto 3">
            <a:extLst>
              <a:ext uri="{FF2B5EF4-FFF2-40B4-BE49-F238E27FC236}">
                <a16:creationId xmlns:a16="http://schemas.microsoft.com/office/drawing/2014/main" id="{61621EBA-9BD4-7CA5-7181-341C36B4F997}"/>
              </a:ext>
            </a:extLst>
          </p:cNvPr>
          <p:cNvSpPr txBox="1"/>
          <p:nvPr/>
        </p:nvSpPr>
        <p:spPr>
          <a:xfrm>
            <a:off x="1154954" y="2324950"/>
            <a:ext cx="9647809" cy="4062651"/>
          </a:xfrm>
          <a:prstGeom prst="rect">
            <a:avLst/>
          </a:prstGeom>
          <a:noFill/>
        </p:spPr>
        <p:txBody>
          <a:bodyPr wrap="square">
            <a:spAutoFit/>
          </a:bodyPr>
          <a:lstStyle/>
          <a:p>
            <a:pPr algn="just"/>
            <a:endParaRPr lang="es-ES" sz="1800" i="0" dirty="0">
              <a:latin typeface="Book Antiqua" pitchFamily="18" charset="0"/>
            </a:endParaRPr>
          </a:p>
          <a:p>
            <a:pPr algn="just"/>
            <a:r>
              <a:rPr lang="es-AR" sz="2400" i="0" dirty="0">
                <a:latin typeface="Book Antiqua" pitchFamily="18" charset="0"/>
              </a:rPr>
              <a:t>Para que exista un mercado de competencia perfecta, se supone que concurran las siguientes condiciones:</a:t>
            </a:r>
          </a:p>
          <a:p>
            <a:pPr marL="457200" indent="-457200" algn="just">
              <a:buClr>
                <a:schemeClr val="accent1"/>
              </a:buClr>
              <a:buFont typeface="Wingdings" panose="05000000000000000000" pitchFamily="2" charset="2"/>
              <a:buChar char="v"/>
            </a:pPr>
            <a:r>
              <a:rPr lang="es-AR" sz="2400" i="0" dirty="0">
                <a:latin typeface="Book Antiqua" pitchFamily="18" charset="0"/>
              </a:rPr>
              <a:t>un número ilimitado de pequeñas unidades de producción y consumo; </a:t>
            </a:r>
          </a:p>
          <a:p>
            <a:pPr marL="457200" indent="-457200" algn="just">
              <a:buClr>
                <a:schemeClr val="accent1"/>
              </a:buClr>
              <a:buFont typeface="Wingdings" panose="05000000000000000000" pitchFamily="2" charset="2"/>
              <a:buChar char="v"/>
            </a:pPr>
            <a:r>
              <a:rPr lang="es-AR" sz="2400" i="0" dirty="0">
                <a:latin typeface="Book Antiqua" pitchFamily="18" charset="0"/>
              </a:rPr>
              <a:t>todas las firmas competidoras producen un bien homogéneo; </a:t>
            </a:r>
          </a:p>
          <a:p>
            <a:pPr marL="457200" indent="-457200" algn="just">
              <a:buClr>
                <a:schemeClr val="accent1"/>
              </a:buClr>
              <a:buFont typeface="Wingdings" panose="05000000000000000000" pitchFamily="2" charset="2"/>
              <a:buChar char="v"/>
            </a:pPr>
            <a:r>
              <a:rPr lang="es-AR" sz="2400" i="0" dirty="0">
                <a:latin typeface="Book Antiqua" pitchFamily="18" charset="0"/>
              </a:rPr>
              <a:t>Libre entrada y salida de firmas al sector industrial; no existe la intervención del Estado en la actividad económica; </a:t>
            </a:r>
          </a:p>
          <a:p>
            <a:pPr marL="457200" indent="-457200" algn="just">
              <a:buClr>
                <a:schemeClr val="accent1"/>
              </a:buClr>
              <a:buFont typeface="Wingdings" panose="05000000000000000000" pitchFamily="2" charset="2"/>
              <a:buChar char="v"/>
            </a:pPr>
            <a:r>
              <a:rPr lang="es-AR" sz="2400" i="0" dirty="0">
                <a:latin typeface="Book Antiqua" pitchFamily="18" charset="0"/>
              </a:rPr>
              <a:t>conocimiento de las condiciones del mercado de los interesados; y finalmente,</a:t>
            </a:r>
          </a:p>
          <a:p>
            <a:pPr marL="457200" indent="-457200" algn="just">
              <a:buClr>
                <a:schemeClr val="accent1"/>
              </a:buClr>
              <a:buFont typeface="Wingdings" panose="05000000000000000000" pitchFamily="2" charset="2"/>
              <a:buChar char="v"/>
            </a:pPr>
            <a:r>
              <a:rPr lang="es-AR" sz="2400" i="0" dirty="0">
                <a:latin typeface="Book Antiqua" pitchFamily="18" charset="0"/>
              </a:rPr>
              <a:t>perfecta movilidad de los factores de producción</a:t>
            </a:r>
            <a:endParaRPr lang="es-ES" sz="2400" dirty="0"/>
          </a:p>
        </p:txBody>
      </p:sp>
    </p:spTree>
    <p:extLst>
      <p:ext uri="{BB962C8B-B14F-4D97-AF65-F5344CB8AC3E}">
        <p14:creationId xmlns:p14="http://schemas.microsoft.com/office/powerpoint/2010/main" val="181039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4391" y="619141"/>
            <a:ext cx="8390440" cy="1280890"/>
          </a:xfrm>
        </p:spPr>
        <p:txBody>
          <a:bodyPr>
            <a:noAutofit/>
          </a:bodyPr>
          <a:lstStyle/>
          <a:p>
            <a:r>
              <a:rPr lang="es-ES" sz="2800" b="1" dirty="0">
                <a:latin typeface="Book Antiqua" pitchFamily="18" charset="0"/>
              </a:rPr>
              <a:t>LA COMPETENCIA PERFECTA</a:t>
            </a:r>
            <a:br>
              <a:rPr lang="es-ES" sz="2800" b="1" dirty="0">
                <a:latin typeface="Book Antiqua" pitchFamily="18" charset="0"/>
              </a:rPr>
            </a:br>
            <a:r>
              <a:rPr lang="es-ES" sz="2800" dirty="0">
                <a:latin typeface="Book Antiqua" pitchFamily="18" charset="0"/>
              </a:rPr>
              <a:t>El ingreso de una empresa competitiva</a:t>
            </a:r>
          </a:p>
        </p:txBody>
      </p:sp>
      <p:sp>
        <p:nvSpPr>
          <p:cNvPr id="3" name="2 Marcador de contenido"/>
          <p:cNvSpPr>
            <a:spLocks noGrp="1"/>
          </p:cNvSpPr>
          <p:nvPr>
            <p:ph idx="1"/>
          </p:nvPr>
        </p:nvSpPr>
        <p:spPr>
          <a:xfrm>
            <a:off x="668784" y="2229034"/>
            <a:ext cx="10517203" cy="2052638"/>
          </a:xfrm>
        </p:spPr>
        <p:txBody>
          <a:bodyPr>
            <a:normAutofit/>
          </a:bodyPr>
          <a:lstStyle/>
          <a:p>
            <a:r>
              <a:rPr lang="es-ES" sz="2400" dirty="0">
                <a:latin typeface="Book Antiqua" pitchFamily="18" charset="0"/>
              </a:rPr>
              <a:t>El ingreso total de una empresa es el precio de venta por la cantidad vendida.</a:t>
            </a:r>
          </a:p>
          <a:p>
            <a:pPr algn="ctr">
              <a:buNone/>
            </a:pPr>
            <a:r>
              <a:rPr lang="es-ES" sz="2400" i="1" dirty="0">
                <a:latin typeface="Book Antiqua" pitchFamily="18" charset="0"/>
              </a:rPr>
              <a:t>   IT = (P × Q)</a:t>
            </a:r>
          </a:p>
          <a:p>
            <a:r>
              <a:rPr lang="es-ES" sz="2800" dirty="0"/>
              <a:t> </a:t>
            </a:r>
            <a:r>
              <a:rPr lang="es-ES" sz="2400" dirty="0">
                <a:latin typeface="Book Antiqua" pitchFamily="18" charset="0"/>
              </a:rPr>
              <a:t>El ingreso total es proporcional a la cantidad producida</a:t>
            </a:r>
          </a:p>
        </p:txBody>
      </p:sp>
      <p:sp>
        <p:nvSpPr>
          <p:cNvPr id="4" name="3 Rectángulo"/>
          <p:cNvSpPr/>
          <p:nvPr/>
        </p:nvSpPr>
        <p:spPr>
          <a:xfrm>
            <a:off x="612560" y="4167931"/>
            <a:ext cx="11115809" cy="2339102"/>
          </a:xfrm>
          <a:prstGeom prst="rect">
            <a:avLst/>
          </a:prstGeom>
        </p:spPr>
        <p:txBody>
          <a:bodyPr wrap="square" lIns="91440" tIns="45720" rIns="91440" bIns="45720" anchor="t">
            <a:spAutoFit/>
          </a:bodyPr>
          <a:lstStyle/>
          <a:p>
            <a:pPr marL="342900" indent="-342900">
              <a:buClr>
                <a:schemeClr val="accent1"/>
              </a:buClr>
              <a:buFont typeface="Wingdings" panose="05000000000000000000" pitchFamily="2" charset="2"/>
              <a:buChar char="Ø"/>
            </a:pPr>
            <a:r>
              <a:rPr lang="es-ES" sz="2400" dirty="0">
                <a:latin typeface="Book Antiqua" pitchFamily="18" charset="0"/>
              </a:rPr>
              <a:t>El </a:t>
            </a:r>
            <a:r>
              <a:rPr lang="es-ES" sz="2400" u="sng" dirty="0">
                <a:latin typeface="Book Antiqua" pitchFamily="18" charset="0"/>
              </a:rPr>
              <a:t>ingreso medio </a:t>
            </a:r>
            <a:r>
              <a:rPr lang="es-ES" sz="2400" dirty="0">
                <a:latin typeface="Book Antiqua" pitchFamily="18" charset="0"/>
              </a:rPr>
              <a:t>es el ingreso total dividido por la cantidad vendida.</a:t>
            </a:r>
          </a:p>
          <a:p>
            <a:r>
              <a:rPr lang="es-ES" sz="2400" dirty="0">
                <a:latin typeface="Book Antiqua"/>
              </a:rPr>
              <a:t> En competencia perfecta el ingreso medio igual al precio del bien.</a:t>
            </a:r>
          </a:p>
          <a:p>
            <a:pPr algn="ctr"/>
            <a:endParaRPr lang="es-ES" sz="2000" dirty="0">
              <a:latin typeface="Book Antiqua"/>
            </a:endParaRPr>
          </a:p>
          <a:p>
            <a:pPr algn="ctr"/>
            <a:r>
              <a:rPr lang="es-ES" sz="2000" dirty="0" err="1">
                <a:latin typeface="Book Antiqua"/>
              </a:rPr>
              <a:t>IMe</a:t>
            </a:r>
            <a:r>
              <a:rPr lang="es-ES" sz="2000" dirty="0">
                <a:latin typeface="Book Antiqua"/>
              </a:rPr>
              <a:t> =  </a:t>
            </a:r>
            <a:r>
              <a:rPr lang="es-ES" sz="2000" u="sng" dirty="0">
                <a:latin typeface="Book Antiqua"/>
              </a:rPr>
              <a:t>IT </a:t>
            </a:r>
            <a:r>
              <a:rPr lang="es-ES" sz="2000" dirty="0">
                <a:latin typeface="Book Antiqua"/>
              </a:rPr>
              <a:t>= </a:t>
            </a:r>
            <a:r>
              <a:rPr lang="es-ES" sz="2000" u="sng" dirty="0">
                <a:latin typeface="Book Antiqua"/>
              </a:rPr>
              <a:t>P X Q</a:t>
            </a:r>
            <a:endParaRPr lang="es-ES">
              <a:latin typeface="Book Antiqua"/>
            </a:endParaRPr>
          </a:p>
          <a:p>
            <a:pPr algn="ctr"/>
            <a:r>
              <a:rPr lang="es-ES" sz="2000" dirty="0">
                <a:latin typeface="Book Antiqua" pitchFamily="18" charset="0"/>
              </a:rPr>
              <a:t>         Q       </a:t>
            </a:r>
            <a:r>
              <a:rPr lang="es-ES" sz="2000" dirty="0" err="1">
                <a:latin typeface="Book Antiqua" pitchFamily="18" charset="0"/>
              </a:rPr>
              <a:t>Q</a:t>
            </a:r>
            <a:endParaRPr lang="es-ES" sz="2000" dirty="0">
              <a:latin typeface="Book Antiqua" pitchFamily="18" charset="0"/>
            </a:endParaRPr>
          </a:p>
          <a:p>
            <a:pPr algn="ctr"/>
            <a:endParaRPr lang="es-ES" dirty="0">
              <a:latin typeface="Book Antiqua" pitchFamily="18" charset="0"/>
            </a:endParaRPr>
          </a:p>
          <a:p>
            <a:pPr algn="ctr"/>
            <a:r>
              <a:rPr lang="es-ES" sz="2000" dirty="0" err="1">
                <a:latin typeface="Book Antiqua" pitchFamily="18" charset="0"/>
              </a:rPr>
              <a:t>IMe</a:t>
            </a:r>
            <a:r>
              <a:rPr lang="es-ES" sz="2000" dirty="0">
                <a:latin typeface="Book Antiqua" pitchFamily="18" charset="0"/>
              </a:rPr>
              <a:t>= P</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{BDBD3213-9EF1-45AB-9241-7ACCE72D9724}tf02900722</Template>
  <TotalTime>155</TotalTime>
  <Words>2530</Words>
  <Application>Microsoft Office PowerPoint</Application>
  <PresentationFormat>Widescreen</PresentationFormat>
  <Paragraphs>241</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Sala de reuniones Ion</vt:lpstr>
      <vt:lpstr>MERCADOS</vt:lpstr>
      <vt:lpstr>Hablar de mercado es referirse a todo ese ambiente donde compradores y vendedores están continuamente realizando transacciones económicas, ya sea que estas tengan lugar en una oficina, en la bolsa de valores,  banco, etc.</vt:lpstr>
      <vt:lpstr>Clasificación de Mercados</vt:lpstr>
      <vt:lpstr>PowerPoint Presentation</vt:lpstr>
      <vt:lpstr>ELEMENTOS CONDICIONANTES DEL MERCADO</vt:lpstr>
      <vt:lpstr>Competencia y tipos de Mercado</vt:lpstr>
      <vt:lpstr>Clasificación de Mercados por Competencia</vt:lpstr>
      <vt:lpstr>Mercado de Competencia Perfecta</vt:lpstr>
      <vt:lpstr>LA COMPETENCIA PERFECTA El ingreso de una empresa competitiva</vt:lpstr>
      <vt:lpstr>PowerPoint Presentation</vt:lpstr>
      <vt:lpstr>MERCADO DE COMPETENCIA IMPERFECTA</vt:lpstr>
      <vt:lpstr>El Monopolio</vt:lpstr>
      <vt:lpstr>Por qué surgen los monopolios?</vt:lpstr>
      <vt:lpstr>PowerPoint Presentation</vt:lpstr>
      <vt:lpstr>Monopolio</vt:lpstr>
      <vt:lpstr>Cómo toman los monopolios sus decisiones de producción y de precios?</vt:lpstr>
      <vt:lpstr>Monopolio versus Competencia Perfecta</vt:lpstr>
      <vt:lpstr>El coste de un monopolio en términos de bienestar</vt:lpstr>
      <vt:lpstr>La actitud de los poderes públicos hacia el monopolio</vt:lpstr>
      <vt:lpstr>PowerPoint Presentation</vt:lpstr>
      <vt:lpstr>Diferenciación del producto</vt:lpstr>
      <vt:lpstr>Competencia monopolística</vt:lpstr>
      <vt:lpstr>¿Por qué la diferenciación es tan importante?</vt:lpstr>
      <vt:lpstr>El debate de la publicidad </vt:lpstr>
      <vt:lpstr>Oligopolio</vt:lpstr>
      <vt:lpstr>Un ejemplo: el duopolio</vt:lpstr>
      <vt:lpstr>PowerPoint Presentation</vt:lpstr>
      <vt:lpstr>¿Cómo afecta el tamaño de un oliogopolio al resultado del mercado?</vt:lpstr>
      <vt:lpstr>PowerPoint Presentation</vt:lpstr>
      <vt:lpstr>Tipos de mercados</vt:lpstr>
      <vt:lpstr>PowerPoint Presentation</vt:lpstr>
      <vt:lpstr>Según el tipo de productos</vt:lpstr>
      <vt:lpstr>De acuerdo al tipo de demanda</vt:lpstr>
      <vt:lpstr>Tipos de mercados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Bolsa</vt:lpstr>
      <vt:lpstr>LA BOLSA DE CHICAGO (CBOT) DE LOS ESTADOS UNIDOS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MERCADOS</dc:title>
  <dc:creator>Fabiana Valdiviezo</dc:creator>
  <cp:lastModifiedBy>Fabiana Valdiviezo</cp:lastModifiedBy>
  <cp:revision>92</cp:revision>
  <dcterms:created xsi:type="dcterms:W3CDTF">2023-04-04T21:22:38Z</dcterms:created>
  <dcterms:modified xsi:type="dcterms:W3CDTF">2023-08-28T21:22:11Z</dcterms:modified>
</cp:coreProperties>
</file>