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85" r:id="rId4"/>
    <p:sldId id="286" r:id="rId5"/>
    <p:sldId id="289" r:id="rId6"/>
    <p:sldId id="288" r:id="rId7"/>
    <p:sldId id="258" r:id="rId8"/>
    <p:sldId id="259" r:id="rId9"/>
    <p:sldId id="260" r:id="rId10"/>
    <p:sldId id="287"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4" r:id="rId2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16A5E-DE44-491E-B1C1-618472E55CF6}" type="datetimeFigureOut">
              <a:rPr lang="es-AR" smtClean="0"/>
              <a:t>14/11/2023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5039A-B77A-458D-9C81-2EBEF8D54CE8}" type="slidenum">
              <a:rPr lang="es-AR" smtClean="0"/>
              <a:t>‹Nº›</a:t>
            </a:fld>
            <a:endParaRPr lang="es-AR"/>
          </a:p>
        </p:txBody>
      </p:sp>
    </p:spTree>
    <p:extLst>
      <p:ext uri="{BB962C8B-B14F-4D97-AF65-F5344CB8AC3E}">
        <p14:creationId xmlns:p14="http://schemas.microsoft.com/office/powerpoint/2010/main" val="37194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8F4DE95D-E2F0-4E8B-AC78-B2A8994E5CA9}" type="datetime1">
              <a:rPr lang="es-AR" smtClean="0"/>
              <a:t>14/11/2023</a:t>
            </a:fld>
            <a:endParaRPr lang="es-AR"/>
          </a:p>
        </p:txBody>
      </p:sp>
      <p:sp>
        <p:nvSpPr>
          <p:cNvPr id="19" name="18 Marcador de pie de página"/>
          <p:cNvSpPr>
            <a:spLocks noGrp="1"/>
          </p:cNvSpPr>
          <p:nvPr>
            <p:ph type="ftr" sz="quarter" idx="11"/>
          </p:nvPr>
        </p:nvSpPr>
        <p:spPr/>
        <p:txBody>
          <a:bodyPr/>
          <a:lstStyle/>
          <a:p>
            <a:r>
              <a:rPr lang="es-AR" smtClean="0"/>
              <a:t>CATEDRA DE SEDIMENTOLOGIA - 2017</a:t>
            </a:r>
            <a:endParaRPr lang="es-AR"/>
          </a:p>
        </p:txBody>
      </p:sp>
      <p:sp>
        <p:nvSpPr>
          <p:cNvPr id="27" name="26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C4FDD2C-AF44-46B6-AEAB-3D1D72C90ECA}" type="datetime1">
              <a:rPr lang="es-AR" smtClean="0"/>
              <a:t>14/11/2023</a:t>
            </a:fld>
            <a:endParaRPr lang="es-AR"/>
          </a:p>
        </p:txBody>
      </p:sp>
      <p:sp>
        <p:nvSpPr>
          <p:cNvPr id="5" name="4 Marcador de pie de página"/>
          <p:cNvSpPr>
            <a:spLocks noGrp="1"/>
          </p:cNvSpPr>
          <p:nvPr>
            <p:ph type="ftr" sz="quarter" idx="11"/>
          </p:nvPr>
        </p:nvSpPr>
        <p:spPr/>
        <p:txBody>
          <a:bodyPr/>
          <a:lstStyle/>
          <a:p>
            <a:r>
              <a:rPr lang="es-AR" smtClean="0"/>
              <a:t>CATEDRA DE SEDIMENTOLOGIA - 2017</a:t>
            </a:r>
            <a:endParaRPr lang="es-AR"/>
          </a:p>
        </p:txBody>
      </p:sp>
      <p:sp>
        <p:nvSpPr>
          <p:cNvPr id="6" name="5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B56A6CD-629D-4124-8537-C485631DDB6F}" type="datetime1">
              <a:rPr lang="es-AR" smtClean="0"/>
              <a:t>14/11/2023</a:t>
            </a:fld>
            <a:endParaRPr lang="es-AR"/>
          </a:p>
        </p:txBody>
      </p:sp>
      <p:sp>
        <p:nvSpPr>
          <p:cNvPr id="5" name="4 Marcador de pie de página"/>
          <p:cNvSpPr>
            <a:spLocks noGrp="1"/>
          </p:cNvSpPr>
          <p:nvPr>
            <p:ph type="ftr" sz="quarter" idx="11"/>
          </p:nvPr>
        </p:nvSpPr>
        <p:spPr/>
        <p:txBody>
          <a:bodyPr/>
          <a:lstStyle/>
          <a:p>
            <a:r>
              <a:rPr lang="es-AR" smtClean="0"/>
              <a:t>CATEDRA DE SEDIMENTOLOGIA - 2017</a:t>
            </a:r>
            <a:endParaRPr lang="es-AR"/>
          </a:p>
        </p:txBody>
      </p:sp>
      <p:sp>
        <p:nvSpPr>
          <p:cNvPr id="6" name="5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090E25-65F5-4FD1-9600-40290A331741}" type="datetime1">
              <a:rPr lang="es-AR" smtClean="0"/>
              <a:t>14/11/2023</a:t>
            </a:fld>
            <a:endParaRPr lang="es-AR"/>
          </a:p>
        </p:txBody>
      </p:sp>
      <p:sp>
        <p:nvSpPr>
          <p:cNvPr id="5" name="4 Marcador de pie de página"/>
          <p:cNvSpPr>
            <a:spLocks noGrp="1"/>
          </p:cNvSpPr>
          <p:nvPr>
            <p:ph type="ftr" sz="quarter" idx="11"/>
          </p:nvPr>
        </p:nvSpPr>
        <p:spPr/>
        <p:txBody>
          <a:bodyPr/>
          <a:lstStyle/>
          <a:p>
            <a:r>
              <a:rPr lang="es-AR" smtClean="0"/>
              <a:t>CATEDRA DE SEDIMENTOLOGIA - 2017</a:t>
            </a:r>
            <a:endParaRPr lang="es-AR"/>
          </a:p>
        </p:txBody>
      </p:sp>
      <p:sp>
        <p:nvSpPr>
          <p:cNvPr id="6" name="5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D710FF3-C25D-4D5F-A2AA-2FEBF87D4AFF}" type="datetime1">
              <a:rPr lang="es-AR" smtClean="0"/>
              <a:t>14/11/2023</a:t>
            </a:fld>
            <a:endParaRPr lang="es-AR"/>
          </a:p>
        </p:txBody>
      </p:sp>
      <p:sp>
        <p:nvSpPr>
          <p:cNvPr id="5" name="4 Marcador de pie de página"/>
          <p:cNvSpPr>
            <a:spLocks noGrp="1"/>
          </p:cNvSpPr>
          <p:nvPr>
            <p:ph type="ftr" sz="quarter" idx="11"/>
          </p:nvPr>
        </p:nvSpPr>
        <p:spPr/>
        <p:txBody>
          <a:bodyPr/>
          <a:lstStyle/>
          <a:p>
            <a:r>
              <a:rPr lang="es-AR" smtClean="0"/>
              <a:t>CATEDRA DE SEDIMENTOLOGIA - 2017</a:t>
            </a:r>
            <a:endParaRPr lang="es-AR"/>
          </a:p>
        </p:txBody>
      </p:sp>
      <p:sp>
        <p:nvSpPr>
          <p:cNvPr id="6" name="5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7D2B043-64FF-4777-AC3B-F07B7B930314}" type="datetime1">
              <a:rPr lang="es-AR" smtClean="0"/>
              <a:t>14/11/2023</a:t>
            </a:fld>
            <a:endParaRPr lang="es-AR"/>
          </a:p>
        </p:txBody>
      </p:sp>
      <p:sp>
        <p:nvSpPr>
          <p:cNvPr id="6" name="5 Marcador de pie de página"/>
          <p:cNvSpPr>
            <a:spLocks noGrp="1"/>
          </p:cNvSpPr>
          <p:nvPr>
            <p:ph type="ftr" sz="quarter" idx="11"/>
          </p:nvPr>
        </p:nvSpPr>
        <p:spPr/>
        <p:txBody>
          <a:bodyPr/>
          <a:lstStyle/>
          <a:p>
            <a:r>
              <a:rPr lang="es-AR" smtClean="0"/>
              <a:t>CATEDRA DE SEDIMENTOLOGIA - 2017</a:t>
            </a:r>
            <a:endParaRPr lang="es-AR"/>
          </a:p>
        </p:txBody>
      </p:sp>
      <p:sp>
        <p:nvSpPr>
          <p:cNvPr id="7" name="6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36F394F-5B7D-4CF7-96CB-9383426291BC}" type="datetime1">
              <a:rPr lang="es-AR" smtClean="0"/>
              <a:t>14/11/2023</a:t>
            </a:fld>
            <a:endParaRPr lang="es-AR"/>
          </a:p>
        </p:txBody>
      </p:sp>
      <p:sp>
        <p:nvSpPr>
          <p:cNvPr id="8" name="7 Marcador de pie de página"/>
          <p:cNvSpPr>
            <a:spLocks noGrp="1"/>
          </p:cNvSpPr>
          <p:nvPr>
            <p:ph type="ftr" sz="quarter" idx="11"/>
          </p:nvPr>
        </p:nvSpPr>
        <p:spPr/>
        <p:txBody>
          <a:bodyPr/>
          <a:lstStyle/>
          <a:p>
            <a:r>
              <a:rPr lang="es-AR" smtClean="0"/>
              <a:t>CATEDRA DE SEDIMENTOLOGIA - 2017</a:t>
            </a:r>
            <a:endParaRPr lang="es-AR"/>
          </a:p>
        </p:txBody>
      </p:sp>
      <p:sp>
        <p:nvSpPr>
          <p:cNvPr id="9" name="8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9906A17-D2CB-46BE-83FB-146A613CD071}" type="datetime1">
              <a:rPr lang="es-AR" smtClean="0"/>
              <a:t>14/11/2023</a:t>
            </a:fld>
            <a:endParaRPr lang="es-AR"/>
          </a:p>
        </p:txBody>
      </p:sp>
      <p:sp>
        <p:nvSpPr>
          <p:cNvPr id="8" name="7 Marcador de número de diapositiva"/>
          <p:cNvSpPr>
            <a:spLocks noGrp="1"/>
          </p:cNvSpPr>
          <p:nvPr>
            <p:ph type="sldNum" sz="quarter" idx="11"/>
          </p:nvPr>
        </p:nvSpPr>
        <p:spPr/>
        <p:txBody>
          <a:bodyPr/>
          <a:lstStyle/>
          <a:p>
            <a:fld id="{96EFE365-72C2-452F-9878-4216D9CF8C51}" type="slidenum">
              <a:rPr lang="es-AR" smtClean="0"/>
              <a:t>‹Nº›</a:t>
            </a:fld>
            <a:endParaRPr lang="es-AR"/>
          </a:p>
        </p:txBody>
      </p:sp>
      <p:sp>
        <p:nvSpPr>
          <p:cNvPr id="9" name="8 Marcador de pie de página"/>
          <p:cNvSpPr>
            <a:spLocks noGrp="1"/>
          </p:cNvSpPr>
          <p:nvPr>
            <p:ph type="ftr" sz="quarter" idx="12"/>
          </p:nvPr>
        </p:nvSpPr>
        <p:spPr/>
        <p:txBody>
          <a:bodyPr/>
          <a:lstStyle/>
          <a:p>
            <a:r>
              <a:rPr lang="es-AR" smtClean="0"/>
              <a:t>CATEDRA DE SEDIMENTOLOGIA - 2017</a:t>
            </a:r>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8D8E2C-C6C7-4D31-A550-E4B2BC0F386D}" type="datetime1">
              <a:rPr lang="es-AR" smtClean="0"/>
              <a:t>14/11/2023</a:t>
            </a:fld>
            <a:endParaRPr lang="es-AR"/>
          </a:p>
        </p:txBody>
      </p:sp>
      <p:sp>
        <p:nvSpPr>
          <p:cNvPr id="3" name="2 Marcador de pie de página"/>
          <p:cNvSpPr>
            <a:spLocks noGrp="1"/>
          </p:cNvSpPr>
          <p:nvPr>
            <p:ph type="ftr" sz="quarter" idx="11"/>
          </p:nvPr>
        </p:nvSpPr>
        <p:spPr/>
        <p:txBody>
          <a:bodyPr/>
          <a:lstStyle/>
          <a:p>
            <a:r>
              <a:rPr lang="es-AR" smtClean="0"/>
              <a:t>CATEDRA DE SEDIMENTOLOGIA - 2017</a:t>
            </a:r>
            <a:endParaRPr lang="es-AR"/>
          </a:p>
        </p:txBody>
      </p:sp>
      <p:sp>
        <p:nvSpPr>
          <p:cNvPr id="4" name="3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678BFF0-62AD-4A12-BC38-2F1DDB621EAE}" type="datetime1">
              <a:rPr lang="es-AR" smtClean="0"/>
              <a:t>14/11/2023</a:t>
            </a:fld>
            <a:endParaRPr lang="es-AR"/>
          </a:p>
        </p:txBody>
      </p:sp>
      <p:sp>
        <p:nvSpPr>
          <p:cNvPr id="6" name="5 Marcador de pie de página"/>
          <p:cNvSpPr>
            <a:spLocks noGrp="1"/>
          </p:cNvSpPr>
          <p:nvPr>
            <p:ph type="ftr" sz="quarter" idx="11"/>
          </p:nvPr>
        </p:nvSpPr>
        <p:spPr/>
        <p:txBody>
          <a:bodyPr/>
          <a:lstStyle/>
          <a:p>
            <a:r>
              <a:rPr lang="es-AR" smtClean="0"/>
              <a:t>CATEDRA DE SEDIMENTOLOGIA - 2017</a:t>
            </a:r>
            <a:endParaRPr lang="es-AR"/>
          </a:p>
        </p:txBody>
      </p:sp>
      <p:sp>
        <p:nvSpPr>
          <p:cNvPr id="7" name="6 Marcador de número de diapositiva"/>
          <p:cNvSpPr>
            <a:spLocks noGrp="1"/>
          </p:cNvSpPr>
          <p:nvPr>
            <p:ph type="sldNum" sz="quarter" idx="12"/>
          </p:nvPr>
        </p:nvSpPr>
        <p:spPr>
          <a:xfrm>
            <a:off x="8156448" y="6422064"/>
            <a:ext cx="762000" cy="365125"/>
          </a:xfrm>
        </p:spPr>
        <p:txBody>
          <a:bodyPr/>
          <a:lstStyle/>
          <a:p>
            <a:fld id="{96EFE365-72C2-452F-9878-4216D9CF8C51}"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B0590DD4-92E2-46A1-B47C-42F2694E5996}" type="datetime1">
              <a:rPr lang="es-AR" smtClean="0"/>
              <a:t>14/11/2023</a:t>
            </a:fld>
            <a:endParaRPr lang="es-AR"/>
          </a:p>
        </p:txBody>
      </p:sp>
      <p:sp>
        <p:nvSpPr>
          <p:cNvPr id="6" name="5 Marcador de pie de página"/>
          <p:cNvSpPr>
            <a:spLocks noGrp="1"/>
          </p:cNvSpPr>
          <p:nvPr>
            <p:ph type="ftr" sz="quarter" idx="11"/>
          </p:nvPr>
        </p:nvSpPr>
        <p:spPr/>
        <p:txBody>
          <a:bodyPr/>
          <a:lstStyle/>
          <a:p>
            <a:r>
              <a:rPr lang="es-AR" smtClean="0"/>
              <a:t>CATEDRA DE SEDIMENTOLOGIA - 2017</a:t>
            </a:r>
            <a:endParaRPr lang="es-AR"/>
          </a:p>
        </p:txBody>
      </p:sp>
      <p:sp>
        <p:nvSpPr>
          <p:cNvPr id="7" name="6 Marcador de número de diapositiva"/>
          <p:cNvSpPr>
            <a:spLocks noGrp="1"/>
          </p:cNvSpPr>
          <p:nvPr>
            <p:ph type="sldNum" sz="quarter" idx="12"/>
          </p:nvPr>
        </p:nvSpPr>
        <p:spPr/>
        <p:txBody>
          <a:bodyPr/>
          <a:lstStyle/>
          <a:p>
            <a:fld id="{96EFE365-72C2-452F-9878-4216D9CF8C51}"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3E6A45E-47EA-41D5-BCD4-194F89F6A1E1}" type="datetime1">
              <a:rPr lang="es-AR" smtClean="0"/>
              <a:t>14/11/2023</a:t>
            </a:fld>
            <a:endParaRPr lang="es-AR"/>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s-AR" smtClean="0"/>
              <a:t>CATEDRA DE SEDIMENTOLOGIA - 2017</a:t>
            </a:r>
            <a:endParaRPr lang="es-AR"/>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6EFE365-72C2-452F-9878-4216D9CF8C51}"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332657"/>
            <a:ext cx="7772400" cy="792088"/>
          </a:xfrm>
        </p:spPr>
        <p:txBody>
          <a:bodyPr>
            <a:normAutofit/>
          </a:bodyPr>
          <a:lstStyle/>
          <a:p>
            <a:pPr algn="ctr"/>
            <a:r>
              <a:rPr lang="es-AR" sz="2000" dirty="0" smtClean="0"/>
              <a:t>AMBIENTE SEDIMENTARIO MARINO</a:t>
            </a:r>
            <a:endParaRPr lang="es-AR" sz="2000" dirty="0"/>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
        <p:nvSpPr>
          <p:cNvPr id="5" name="4 Rectángulo"/>
          <p:cNvSpPr/>
          <p:nvPr/>
        </p:nvSpPr>
        <p:spPr>
          <a:xfrm>
            <a:off x="395536" y="1340768"/>
            <a:ext cx="8352928" cy="4247317"/>
          </a:xfrm>
          <a:prstGeom prst="rect">
            <a:avLst/>
          </a:prstGeom>
        </p:spPr>
        <p:txBody>
          <a:bodyPr wrap="square">
            <a:spAutoFit/>
          </a:bodyPr>
          <a:lstStyle/>
          <a:p>
            <a:pPr algn="just"/>
            <a:r>
              <a:rPr lang="es-AR" dirty="0" smtClean="0"/>
              <a:t>	Los procesos sedimentarios presentan siempre una influencia geográfica, ya que éstas definidos por una serie de factores físicos, biológicos y químicos, formando lo que se denomina ambiente sedimentario. </a:t>
            </a:r>
          </a:p>
          <a:p>
            <a:pPr algn="just"/>
            <a:endParaRPr lang="es-AR" dirty="0"/>
          </a:p>
          <a:p>
            <a:pPr algn="just"/>
            <a:r>
              <a:rPr lang="es-AR" dirty="0" smtClean="0"/>
              <a:t>	El conjunto de estas características imprime al </a:t>
            </a:r>
            <a:r>
              <a:rPr lang="es-AR" b="1" dirty="0" smtClean="0"/>
              <a:t>sedimento</a:t>
            </a:r>
            <a:r>
              <a:rPr lang="es-AR" dirty="0" smtClean="0"/>
              <a:t> o </a:t>
            </a:r>
            <a:r>
              <a:rPr lang="es-AR" b="1" dirty="0" smtClean="0"/>
              <a:t>facies sedimentaria</a:t>
            </a:r>
            <a:r>
              <a:rPr lang="es-AR" dirty="0" smtClean="0"/>
              <a:t>, unas propiedades que les hacen diferenciables al resto de los sedimentos depositados en otros ambientes. </a:t>
            </a:r>
          </a:p>
          <a:p>
            <a:pPr algn="just"/>
            <a:endParaRPr lang="es-AR" dirty="0"/>
          </a:p>
          <a:p>
            <a:pPr algn="just"/>
            <a:r>
              <a:rPr lang="es-AR" dirty="0" smtClean="0"/>
              <a:t>	Los elementos más importantes que definen los ambientes sedimentarios marinos son: fisiografía del medio, energía, clima, aporte de sedimento y cambios del nivel del mar. La fisiografía del medio define y limita las dimensiones del medio, geometría y profundidad. </a:t>
            </a:r>
          </a:p>
          <a:p>
            <a:pPr algn="just"/>
            <a:endParaRPr lang="es-AR" dirty="0"/>
          </a:p>
          <a:p>
            <a:pPr algn="just"/>
            <a:endParaRPr lang="es-AR" dirty="0" smtClean="0"/>
          </a:p>
          <a:p>
            <a:pPr algn="just"/>
            <a:endParaRPr lang="es-AR" dirty="0" smtClean="0"/>
          </a:p>
        </p:txBody>
      </p:sp>
    </p:spTree>
    <p:extLst>
      <p:ext uri="{BB962C8B-B14F-4D97-AF65-F5344CB8AC3E}">
        <p14:creationId xmlns:p14="http://schemas.microsoft.com/office/powerpoint/2010/main" val="3568437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60648"/>
            <a:ext cx="7467600" cy="1143000"/>
          </a:xfrm>
        </p:spPr>
        <p:txBody>
          <a:bodyPr>
            <a:normAutofit/>
          </a:bodyPr>
          <a:lstStyle/>
          <a:p>
            <a:pPr algn="ctr"/>
            <a:r>
              <a:rPr lang="es-AR" sz="2000" dirty="0"/>
              <a:t>AMBIENTE SEDIMENTARIO MARINO</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4101" name="Picture 5" descr="Resultado de imagen para talud contin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5725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277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3" name="2 Marcador de contenido"/>
          <p:cNvSpPr>
            <a:spLocks noGrp="1"/>
          </p:cNvSpPr>
          <p:nvPr>
            <p:ph idx="1"/>
          </p:nvPr>
        </p:nvSpPr>
        <p:spPr/>
        <p:txBody>
          <a:bodyPr>
            <a:normAutofit/>
          </a:bodyPr>
          <a:lstStyle/>
          <a:p>
            <a:pPr marL="36576" indent="0">
              <a:buNone/>
            </a:pPr>
            <a:r>
              <a:rPr lang="es-AR" sz="1800" b="1" dirty="0"/>
              <a:t>Cuencas oceánicas </a:t>
            </a:r>
            <a:endParaRPr lang="es-AR" sz="1800" b="1" dirty="0" smtClean="0"/>
          </a:p>
          <a:p>
            <a:pPr marL="36576" indent="0" algn="just">
              <a:buNone/>
            </a:pPr>
            <a:r>
              <a:rPr lang="es-AR" sz="1800" dirty="0"/>
              <a:t>	</a:t>
            </a:r>
            <a:r>
              <a:rPr lang="es-AR" sz="1800" dirty="0" smtClean="0"/>
              <a:t>El </a:t>
            </a:r>
            <a:r>
              <a:rPr lang="es-AR" sz="1800" dirty="0"/>
              <a:t>término de cuenca, en el sentido más amplio, se define como un área deprimida sin salidas en superficie. Este término presenta una aplicación muy amplia, pero desde el punto de vista de </a:t>
            </a:r>
            <a:r>
              <a:rPr lang="es-AR" sz="1800" dirty="0" err="1"/>
              <a:t>morfosedimentario</a:t>
            </a:r>
            <a:r>
              <a:rPr lang="es-AR" sz="1800" dirty="0"/>
              <a:t>, la cuenca representa el ambiente marino profundo que se desarrolla a continuación del margen continental. </a:t>
            </a:r>
            <a:endParaRPr lang="es-AR" sz="1800" dirty="0" smtClean="0"/>
          </a:p>
          <a:p>
            <a:pPr marL="36576" indent="0" algn="just">
              <a:buNone/>
            </a:pPr>
            <a:r>
              <a:rPr lang="es-AR" sz="1800" dirty="0"/>
              <a:t>	</a:t>
            </a:r>
            <a:r>
              <a:rPr lang="es-AR" sz="1800" dirty="0" smtClean="0"/>
              <a:t>Si </a:t>
            </a:r>
            <a:r>
              <a:rPr lang="es-AR" sz="1800" dirty="0"/>
              <a:t>la cuenca se desarrolla sobre corteza oceánica entonces este ambiente marino también recibe el nombre de "llanura abisal". Morfológicamente, son áreas relativamente planas, donde pueden llegar a prolongarse los valles submarinos desarrollados inicialmente en los márgenes continentales. </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4203698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3" name="2 Marcador de contenido"/>
          <p:cNvSpPr>
            <a:spLocks noGrp="1"/>
          </p:cNvSpPr>
          <p:nvPr>
            <p:ph idx="1"/>
          </p:nvPr>
        </p:nvSpPr>
        <p:spPr>
          <a:xfrm>
            <a:off x="457200" y="1600200"/>
            <a:ext cx="7931224" cy="4525963"/>
          </a:xfrm>
        </p:spPr>
        <p:txBody>
          <a:bodyPr>
            <a:normAutofit/>
          </a:bodyPr>
          <a:lstStyle/>
          <a:p>
            <a:pPr marL="36576" indent="0">
              <a:buNone/>
            </a:pPr>
            <a:endParaRPr lang="es-AR" sz="1800" dirty="0" smtClean="0"/>
          </a:p>
          <a:p>
            <a:pPr marL="36576" indent="0" algn="just">
              <a:buNone/>
            </a:pPr>
            <a:r>
              <a:rPr lang="es-AR" sz="1800" dirty="0"/>
              <a:t>	</a:t>
            </a:r>
            <a:r>
              <a:rPr lang="es-AR" sz="1800" dirty="0" smtClean="0"/>
              <a:t>Desde </a:t>
            </a:r>
            <a:r>
              <a:rPr lang="es-AR" sz="1800" dirty="0"/>
              <a:t>el punto de vista sedimentológico representan las áreas donde tiene lugar </a:t>
            </a:r>
            <a:r>
              <a:rPr lang="es-AR" sz="1800" dirty="0" smtClean="0"/>
              <a:t>el depósito </a:t>
            </a:r>
            <a:r>
              <a:rPr lang="es-AR" sz="1800" dirty="0"/>
              <a:t>final de aquellos sedimentos que son transportados desde el continente y desde el propio margen continental. La revisión del estado actual de los conocimientos sobre la sedimentación en las cuencas oceánicas del Mediterráneo, Caribe, Atlántico noroccidental, y Pacífico indican que en estos ambientes sedimentarios se depositan principalmente depósitos </a:t>
            </a:r>
            <a:r>
              <a:rPr lang="es-AR" sz="1800" dirty="0" err="1"/>
              <a:t>turbidíticos</a:t>
            </a:r>
            <a:r>
              <a:rPr lang="es-AR" sz="1800" dirty="0"/>
              <a:t>, de flujos de derrubios, </a:t>
            </a:r>
            <a:r>
              <a:rPr lang="es-AR" sz="1800" dirty="0" err="1"/>
              <a:t>hemipelágicos</a:t>
            </a:r>
            <a:r>
              <a:rPr lang="es-AR" sz="1800" dirty="0"/>
              <a:t> y pelágicos. </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113707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02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39930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36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89259"/>
            <a:ext cx="801370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43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97768"/>
            <a:ext cx="7467600" cy="1143000"/>
          </a:xfrm>
        </p:spPr>
        <p:txBody>
          <a:bodyPr>
            <a:normAutofit/>
          </a:bodyPr>
          <a:lstStyle/>
          <a:p>
            <a:pPr algn="ctr"/>
            <a:r>
              <a:rPr lang="es-AR" sz="2000" dirty="0" smtClean="0"/>
              <a:t>RESUMEN DE AMBIENTES SEDIMENTARIOS</a:t>
            </a:r>
            <a:endParaRPr lang="es-AR" sz="2000" dirty="0"/>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37" t="33541" r="39315" b="18013"/>
          <a:stretch/>
        </p:blipFill>
        <p:spPr bwMode="auto">
          <a:xfrm>
            <a:off x="827584" y="1340768"/>
            <a:ext cx="771501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587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71" t="33541" r="39092" b="3933"/>
          <a:stretch/>
        </p:blipFill>
        <p:spPr bwMode="auto">
          <a:xfrm>
            <a:off x="821579" y="1052736"/>
            <a:ext cx="7416824" cy="546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535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02" t="32712" r="39092" b="6004"/>
          <a:stretch/>
        </p:blipFill>
        <p:spPr bwMode="auto">
          <a:xfrm>
            <a:off x="899592" y="1196751"/>
            <a:ext cx="7488832"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171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64" t="32919" r="39204" b="3727"/>
          <a:stretch/>
        </p:blipFill>
        <p:spPr bwMode="auto">
          <a:xfrm>
            <a:off x="1043608" y="1124744"/>
            <a:ext cx="7056784" cy="538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3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37" t="32711" r="39427" b="2175"/>
          <a:stretch/>
        </p:blipFill>
        <p:spPr bwMode="auto">
          <a:xfrm>
            <a:off x="971600" y="1124743"/>
            <a:ext cx="7056784" cy="541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67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3" name="2 Marcador de contenido"/>
          <p:cNvSpPr>
            <a:spLocks noGrp="1"/>
          </p:cNvSpPr>
          <p:nvPr>
            <p:ph idx="1"/>
          </p:nvPr>
        </p:nvSpPr>
        <p:spPr>
          <a:xfrm>
            <a:off x="395536" y="1412776"/>
            <a:ext cx="8147248" cy="4968552"/>
          </a:xfrm>
        </p:spPr>
        <p:txBody>
          <a:bodyPr>
            <a:normAutofit/>
          </a:bodyPr>
          <a:lstStyle/>
          <a:p>
            <a:pPr marL="36576" indent="0">
              <a:buNone/>
            </a:pPr>
            <a:r>
              <a:rPr lang="es-AR" sz="1800" dirty="0"/>
              <a:t>Plataforma continental </a:t>
            </a:r>
            <a:endParaRPr lang="es-AR" sz="1800" dirty="0" smtClean="0"/>
          </a:p>
          <a:p>
            <a:pPr marL="36576" indent="0" algn="just">
              <a:buNone/>
            </a:pPr>
            <a:r>
              <a:rPr lang="es-AR" sz="1800" dirty="0" smtClean="0"/>
              <a:t>	Las </a:t>
            </a:r>
            <a:r>
              <a:rPr lang="es-AR" sz="1800" dirty="0"/>
              <a:t>plataformas continentales se desarrollan alrededor de las áreas continentales, y se extienden desde el ambiente de litoral hasta el talud continental. Es aquella zona formada por aguas someras que desciende suavemente hasta su interrupción brusca. </a:t>
            </a:r>
            <a:endParaRPr lang="es-AR" sz="1800" dirty="0" smtClean="0"/>
          </a:p>
          <a:p>
            <a:pPr marL="36576" indent="0" algn="just">
              <a:buNone/>
            </a:pPr>
            <a:r>
              <a:rPr lang="es-AR" sz="1800" dirty="0"/>
              <a:t>	</a:t>
            </a:r>
            <a:r>
              <a:rPr lang="es-AR" sz="1800" dirty="0" smtClean="0"/>
              <a:t>La </a:t>
            </a:r>
            <a:r>
              <a:rPr lang="es-AR" sz="1800" dirty="0"/>
              <a:t>anchura de la plataforma varía considerablemente, desde unos pocos hasta más de 1100 km y aunque el fin de la plataforma está a más o menos 200 m de profundidad, puede variar de unos pocos metros a más de 300 m. Presenta gradientes suaves (0.11 a 1.1 grados), salinidades normales y está afectada por una amplio rango de procesos físicos (corrientes de mareas, oleaje,...). </a:t>
            </a:r>
            <a:endParaRPr lang="es-AR" sz="1800" dirty="0" smtClean="0"/>
          </a:p>
          <a:p>
            <a:pPr marL="36576" indent="0" algn="just">
              <a:buNone/>
            </a:pPr>
            <a:r>
              <a:rPr lang="es-AR" sz="1800" dirty="0" smtClean="0"/>
              <a:t>	Las </a:t>
            </a:r>
            <a:r>
              <a:rPr lang="es-AR" sz="1800" dirty="0"/>
              <a:t>plataformas continentales presentan un perfil que es una superficie de equilibrio entre la erosión y la sedimentación. Uno de los factores principales que controlan la formación de facies sedimentarias en este ambiente sedimentario es el régimen hidráulico. Desde este punto de vista se diferencian tres tipos de plataformas: dominadas por mareas, por el oleaje y tormentas, y por corrientes oceánicas. </a:t>
            </a:r>
            <a:endParaRPr lang="es-AR" sz="1800" dirty="0" smtClean="0"/>
          </a:p>
          <a:p>
            <a:pPr marL="36576" indent="0" algn="just">
              <a:buNone/>
            </a:pPr>
            <a:endParaRPr lang="es-AR" sz="1800" dirty="0"/>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2350744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48" t="20083" r="39761" b="17598"/>
          <a:stretch/>
        </p:blipFill>
        <p:spPr bwMode="auto">
          <a:xfrm>
            <a:off x="1187624" y="1196752"/>
            <a:ext cx="7056784" cy="523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61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94" t="33541" r="48017" b="7040"/>
          <a:stretch/>
        </p:blipFill>
        <p:spPr bwMode="auto">
          <a:xfrm>
            <a:off x="1475656" y="1235967"/>
            <a:ext cx="5904656" cy="516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597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60" t="33333" r="38981" b="4761"/>
          <a:stretch/>
        </p:blipFill>
        <p:spPr bwMode="auto">
          <a:xfrm>
            <a:off x="1043608" y="1233589"/>
            <a:ext cx="7200800" cy="522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626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61" t="33301" r="39033" b="3062"/>
          <a:stretch/>
        </p:blipFill>
        <p:spPr bwMode="auto">
          <a:xfrm>
            <a:off x="899592" y="1124744"/>
            <a:ext cx="7200800" cy="53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054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61" t="33300" r="38713" b="3656"/>
          <a:stretch/>
        </p:blipFill>
        <p:spPr bwMode="auto">
          <a:xfrm>
            <a:off x="899592" y="1196752"/>
            <a:ext cx="7128792" cy="521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465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71" t="33541" r="39204" b="6832"/>
          <a:stretch/>
        </p:blipFill>
        <p:spPr bwMode="auto">
          <a:xfrm>
            <a:off x="899592" y="1253092"/>
            <a:ext cx="726055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64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48" t="20290" r="39204" b="16977"/>
          <a:stretch/>
        </p:blipFill>
        <p:spPr bwMode="auto">
          <a:xfrm>
            <a:off x="1043608" y="1052736"/>
            <a:ext cx="7056784" cy="520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967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RESUMEN DE AMBIENTES SEDIMENTARIOS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71" t="19462" r="38981" b="16770"/>
          <a:stretch/>
        </p:blipFill>
        <p:spPr bwMode="auto">
          <a:xfrm>
            <a:off x="1115616" y="1196752"/>
            <a:ext cx="691837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764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60648"/>
            <a:ext cx="7467600" cy="1143000"/>
          </a:xfrm>
        </p:spPr>
        <p:txBody>
          <a:bodyPr>
            <a:normAutofit/>
          </a:bodyPr>
          <a:lstStyle/>
          <a:p>
            <a:pPr algn="ctr"/>
            <a:r>
              <a:rPr lang="es-AR" sz="2000" dirty="0"/>
              <a:t>RESUMEN DE AMBIENTES SEDIMENTARIOS</a:t>
            </a:r>
          </a:p>
        </p:txBody>
      </p:sp>
      <p:sp>
        <p:nvSpPr>
          <p:cNvPr id="3" name="2 Marcador de contenido"/>
          <p:cNvSpPr>
            <a:spLocks noGrp="1"/>
          </p:cNvSpPr>
          <p:nvPr>
            <p:ph idx="1"/>
          </p:nvPr>
        </p:nvSpPr>
        <p:spPr>
          <a:xfrm>
            <a:off x="457200" y="1600200"/>
            <a:ext cx="8075240" cy="4709120"/>
          </a:xfrm>
        </p:spPr>
        <p:txBody>
          <a:bodyPr/>
          <a:lstStyle/>
          <a:p>
            <a:pPr marL="36576" indent="0" algn="ctr">
              <a:buNone/>
            </a:pPr>
            <a:endParaRPr lang="es-AR" dirty="0" smtClean="0"/>
          </a:p>
          <a:p>
            <a:pPr marL="36576" indent="0" algn="ctr">
              <a:buNone/>
            </a:pPr>
            <a:endParaRPr lang="es-AR" dirty="0"/>
          </a:p>
          <a:p>
            <a:pPr marL="36576" indent="0" algn="ctr">
              <a:buNone/>
            </a:pPr>
            <a:r>
              <a:rPr lang="es-AR" dirty="0" smtClean="0"/>
              <a:t>FIN TEORIA</a:t>
            </a:r>
          </a:p>
          <a:p>
            <a:pPr marL="36576" indent="0" algn="ctr">
              <a:buNone/>
            </a:pPr>
            <a:endParaRPr lang="es-AR" dirty="0"/>
          </a:p>
          <a:p>
            <a:pPr marL="36576" indent="0" algn="ctr">
              <a:buNone/>
            </a:pPr>
            <a:r>
              <a:rPr lang="es-AR" dirty="0" smtClean="0"/>
              <a:t>GRACIAS !!!</a:t>
            </a:r>
            <a:endParaRPr lang="es-AR" dirty="0"/>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238028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3" name="2 Marcador de contenido"/>
          <p:cNvSpPr>
            <a:spLocks noGrp="1"/>
          </p:cNvSpPr>
          <p:nvPr>
            <p:ph idx="1"/>
          </p:nvPr>
        </p:nvSpPr>
        <p:spPr>
          <a:xfrm>
            <a:off x="457200" y="1600200"/>
            <a:ext cx="8075240" cy="4525963"/>
          </a:xfrm>
        </p:spPr>
        <p:txBody>
          <a:bodyPr>
            <a:normAutofit/>
          </a:bodyPr>
          <a:lstStyle/>
          <a:p>
            <a:r>
              <a:rPr lang="es-AR" sz="1800" dirty="0"/>
              <a:t>MEDIO LITORAL</a:t>
            </a:r>
          </a:p>
          <a:p>
            <a:pPr marL="36576" indent="0" algn="just">
              <a:buNone/>
            </a:pPr>
            <a:r>
              <a:rPr lang="es-AR" sz="1800" dirty="0" smtClean="0"/>
              <a:t>	El ambiente litoral es el medio de playa ,que se extiende desde la región de alta marea hasta la de la baja marea. una de sus características es su sumersión alternada y su exposición </a:t>
            </a:r>
            <a:r>
              <a:rPr lang="es-AR" sz="1800" dirty="0" err="1" smtClean="0"/>
              <a:t>subaérea</a:t>
            </a:r>
            <a:r>
              <a:rPr lang="es-AR" sz="1800" dirty="0" smtClean="0"/>
              <a:t> durante el ciclo de las mareas</a:t>
            </a:r>
            <a:r>
              <a:rPr lang="es-AR" sz="1800" b="1" dirty="0" smtClean="0"/>
              <a:t>.</a:t>
            </a:r>
          </a:p>
          <a:p>
            <a:pPr marL="36576" indent="0" algn="just">
              <a:buNone/>
            </a:pPr>
            <a:r>
              <a:rPr lang="es-AR" sz="1800" b="1" dirty="0" smtClean="0"/>
              <a:t>	</a:t>
            </a:r>
            <a:r>
              <a:rPr lang="es-AR" sz="1800" dirty="0"/>
              <a:t>L</a:t>
            </a:r>
            <a:r>
              <a:rPr lang="es-AR" sz="1800" dirty="0" smtClean="0"/>
              <a:t>as condiciones limitantes del medio litoral comprenden la configuración de la costa, la pendiente de la playa ,el ancho de la llanura de mareas y </a:t>
            </a:r>
            <a:r>
              <a:rPr lang="es-AR" sz="1800" smtClean="0"/>
              <a:t>otras características geométricas</a:t>
            </a:r>
            <a:r>
              <a:rPr lang="es-AR" sz="1800" dirty="0" smtClean="0"/>
              <a:t>.</a:t>
            </a:r>
          </a:p>
          <a:p>
            <a:pPr marL="36576" indent="0" algn="just">
              <a:buNone/>
            </a:pPr>
            <a:r>
              <a:rPr lang="es-AR" sz="1800" dirty="0" smtClean="0"/>
              <a:t>	El material del medio incluye principalmente partículas clásticas, que varían desde guijas o guijarros hasta lodo.</a:t>
            </a:r>
            <a:endParaRPr lang="es-AR" sz="1800" dirty="0"/>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3483591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11" y="2060848"/>
            <a:ext cx="4332313" cy="31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00808"/>
            <a:ext cx="2765541"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211416"/>
            <a:ext cx="2765541"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154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467600" cy="1143000"/>
          </a:xfrm>
        </p:spPr>
        <p:txBody>
          <a:bodyPr>
            <a:normAutofit/>
          </a:bodyPr>
          <a:lstStyle/>
          <a:p>
            <a:pPr algn="ctr"/>
            <a:r>
              <a:rPr lang="es-AR" sz="2000" dirty="0"/>
              <a:t>AMBIENTE SEDIMENTARIO MARINO</a:t>
            </a:r>
          </a:p>
        </p:txBody>
      </p:sp>
      <p:sp>
        <p:nvSpPr>
          <p:cNvPr id="3" name="2 Marcador de contenido"/>
          <p:cNvSpPr>
            <a:spLocks noGrp="1"/>
          </p:cNvSpPr>
          <p:nvPr>
            <p:ph idx="1"/>
          </p:nvPr>
        </p:nvSpPr>
        <p:spPr>
          <a:xfrm>
            <a:off x="457200" y="1600200"/>
            <a:ext cx="8147248" cy="4525963"/>
          </a:xfrm>
        </p:spPr>
        <p:txBody>
          <a:bodyPr>
            <a:normAutofit/>
          </a:bodyPr>
          <a:lstStyle/>
          <a:p>
            <a:pPr marL="36576" indent="0">
              <a:buNone/>
            </a:pPr>
            <a:r>
              <a:rPr lang="es-AR" sz="1800" dirty="0" smtClean="0"/>
              <a:t>PLATAFORMA CONTINENTAL</a:t>
            </a:r>
          </a:p>
          <a:p>
            <a:pPr marL="36576" indent="0" algn="just">
              <a:buNone/>
            </a:pPr>
            <a:r>
              <a:rPr lang="es-AR" sz="1800" dirty="0" smtClean="0"/>
              <a:t>	La</a:t>
            </a:r>
            <a:r>
              <a:rPr lang="es-AR" sz="1800" dirty="0"/>
              <a:t> </a:t>
            </a:r>
            <a:r>
              <a:rPr lang="es-AR" sz="1800" b="1" dirty="0"/>
              <a:t>plataforma continental</a:t>
            </a:r>
            <a:r>
              <a:rPr lang="es-AR" sz="1800" dirty="0"/>
              <a:t> es la superficie del fondo oceánico de pendiente suave y poca profundidad, hasta unos 200 metros, que geológicamente corresponde a la corteza continental. Junto a las zonas costeras es el área que recibe una mayor cantidad de sedimentos. Desde el punto de vista de la naturaleza de los materiales que se acumulan en ellas se distinguen las </a:t>
            </a:r>
            <a:r>
              <a:rPr lang="es-AR" sz="1800" b="1" dirty="0"/>
              <a:t>plataformas silíceas</a:t>
            </a:r>
            <a:r>
              <a:rPr lang="es-AR" sz="1800" dirty="0"/>
              <a:t>, en las que se depositan rocas formadas por fragmentos de pequeño tamaño, básicamente arenas y arcillas, y las </a:t>
            </a:r>
            <a:r>
              <a:rPr lang="es-AR" sz="1800" b="1" dirty="0"/>
              <a:t>plataformas carbonatadas</a:t>
            </a:r>
            <a:r>
              <a:rPr lang="es-AR" sz="1800" dirty="0"/>
              <a:t>, cuyos sedimentos están constituidos sobre todo por rocas de precipitación química o formadas por acción de los seres vivos.</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2918541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9077" y="260648"/>
            <a:ext cx="7467600" cy="1143000"/>
          </a:xfrm>
        </p:spPr>
        <p:txBody>
          <a:bodyPr>
            <a:normAutofit/>
          </a:bodyPr>
          <a:lstStyle/>
          <a:p>
            <a:pPr algn="ctr"/>
            <a:r>
              <a:rPr lang="es-AR" sz="2000" dirty="0"/>
              <a:t>AMBIENTE SEDIMENTARIO MARINO</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71" t="28158" r="16894" b="25466"/>
          <a:stretch/>
        </p:blipFill>
        <p:spPr bwMode="auto">
          <a:xfrm>
            <a:off x="395536" y="2229545"/>
            <a:ext cx="8214682" cy="34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23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3" name="2 Marcador de contenido"/>
          <p:cNvSpPr>
            <a:spLocks noGrp="1"/>
          </p:cNvSpPr>
          <p:nvPr>
            <p:ph idx="1"/>
          </p:nvPr>
        </p:nvSpPr>
        <p:spPr>
          <a:xfrm>
            <a:off x="457200" y="1412776"/>
            <a:ext cx="7931224" cy="5040560"/>
          </a:xfrm>
        </p:spPr>
        <p:txBody>
          <a:bodyPr>
            <a:normAutofit/>
          </a:bodyPr>
          <a:lstStyle/>
          <a:p>
            <a:pPr marL="36576" indent="0">
              <a:buNone/>
            </a:pPr>
            <a:r>
              <a:rPr lang="es-AR" sz="1800" dirty="0"/>
              <a:t>Talud y ascenso continental </a:t>
            </a:r>
            <a:endParaRPr lang="es-AR" sz="1800" dirty="0" smtClean="0"/>
          </a:p>
          <a:p>
            <a:pPr marL="36576" indent="0" algn="just">
              <a:buNone/>
            </a:pPr>
            <a:r>
              <a:rPr lang="es-AR" sz="1800" dirty="0"/>
              <a:t>	</a:t>
            </a:r>
            <a:r>
              <a:rPr lang="es-AR" sz="1800" dirty="0" smtClean="0"/>
              <a:t>El </a:t>
            </a:r>
            <a:r>
              <a:rPr lang="es-AR" sz="1800" dirty="0"/>
              <a:t>talud continental corresponde a la provincia fisiográfica definida entre el borde de plataforma (</a:t>
            </a:r>
            <a:r>
              <a:rPr lang="es-AR" sz="1800" dirty="0" err="1"/>
              <a:t>aprox</a:t>
            </a:r>
            <a:r>
              <a:rPr lang="es-AR" sz="1800" dirty="0"/>
              <a:t> 100-200 m) y la cuenca (1.400 a 3.200 m) y se caracteriza por presentar los gradientes más altos en los márgenes continentales. Es la parte central del margen continental y generalmente se localiza allí donde tiene lugar la transición entre la corteza continental y la corteza oceánica. El ascenso continental representa la provincia fisiográfica de transición entre margen continental y los ambientes marinos profundos. Generalmente sus pendientes son más suaves que las del talud continental y su límite externo es variable (1.400 a 4.000 m). Los elementos </a:t>
            </a:r>
            <a:r>
              <a:rPr lang="es-AR" sz="1800" dirty="0" err="1"/>
              <a:t>morfosedimentarios</a:t>
            </a:r>
            <a:r>
              <a:rPr lang="es-AR" sz="1800" dirty="0"/>
              <a:t> más característicos de los ambientes de talud y ascenso continental son los valles submarinos (cañones, canales, cárcavas...) los cuales representan las principales vías de transferencia de sedimento hacia los ambientes marinos profundos. Estos valles presentan una morfología abrupta, son estrechos con paredes de gran pendiente, con un corte transversal en forma de "V" y "U" y generalmente están desarrollados perpendicularmente al margen continental. </a:t>
            </a:r>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255696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3" name="2 Marcador de contenido"/>
          <p:cNvSpPr>
            <a:spLocks noGrp="1"/>
          </p:cNvSpPr>
          <p:nvPr>
            <p:ph idx="1"/>
          </p:nvPr>
        </p:nvSpPr>
        <p:spPr>
          <a:xfrm>
            <a:off x="457200" y="1340768"/>
            <a:ext cx="8075240" cy="4968552"/>
          </a:xfrm>
        </p:spPr>
        <p:txBody>
          <a:bodyPr>
            <a:normAutofit/>
          </a:bodyPr>
          <a:lstStyle/>
          <a:p>
            <a:pPr marL="36576" indent="0" algn="just">
              <a:buNone/>
            </a:pPr>
            <a:r>
              <a:rPr lang="es-AR" sz="1800" dirty="0" smtClean="0"/>
              <a:t>	La </a:t>
            </a:r>
            <a:r>
              <a:rPr lang="es-AR" sz="1800" dirty="0"/>
              <a:t>mayoría del material que se acumula en el talud superior es generalmente inestable y tiende a moverse mar adentro. Tales movimientos pueden clasificarse de acuerdo al grado de deformación interna de la masa de sedimento que es movida. </a:t>
            </a:r>
            <a:endParaRPr lang="es-AR" sz="1800" dirty="0" smtClean="0"/>
          </a:p>
          <a:p>
            <a:pPr marL="36576" indent="0" algn="just">
              <a:buNone/>
            </a:pPr>
            <a:r>
              <a:rPr lang="es-AR" sz="1800" dirty="0"/>
              <a:t>	</a:t>
            </a:r>
            <a:r>
              <a:rPr lang="es-AR" sz="1800" dirty="0" smtClean="0"/>
              <a:t>Estos </a:t>
            </a:r>
            <a:r>
              <a:rPr lang="es-AR" sz="1800" dirty="0"/>
              <a:t>varían entre deslizamientos, en los cuales la deformación es mínima y la corrientes de turbidez, en los que el sedimento se desplaza como una suspensión turbulenta. Los depósitos acumulados en las zonas de talud y ascenso continental pueden cubrir toda una gama de sedimentos que va desde </a:t>
            </a:r>
            <a:r>
              <a:rPr lang="es-AR" sz="1800" dirty="0" err="1"/>
              <a:t>turbiditas</a:t>
            </a:r>
            <a:r>
              <a:rPr lang="es-AR" sz="1800" dirty="0"/>
              <a:t> (grava, arena, limo y fango), masas deslizadas, arenas de canal, arenas de desbordamiento de borde de plataforma, conglomerados organizados, sedimentos de corrientes de fondo, fangos de talud, </a:t>
            </a:r>
            <a:r>
              <a:rPr lang="es-AR" sz="1800" dirty="0" err="1"/>
              <a:t>hemipelagitas</a:t>
            </a:r>
            <a:r>
              <a:rPr lang="es-AR" sz="1800" dirty="0"/>
              <a:t>. Este conjunto de sedimentos pueden ser agrupados en tres grupos en función del tipo de proceso que los origina</a:t>
            </a:r>
            <a:r>
              <a:rPr lang="es-AR" sz="1800" dirty="0" smtClean="0"/>
              <a:t>:</a:t>
            </a:r>
            <a:endParaRPr lang="es-AR" sz="1800" dirty="0"/>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3365906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000" dirty="0"/>
              <a:t>AMBIENTE SEDIMENTARIO MARINO</a:t>
            </a:r>
          </a:p>
        </p:txBody>
      </p:sp>
      <p:sp>
        <p:nvSpPr>
          <p:cNvPr id="3" name="2 Marcador de contenido"/>
          <p:cNvSpPr>
            <a:spLocks noGrp="1"/>
          </p:cNvSpPr>
          <p:nvPr>
            <p:ph idx="1"/>
          </p:nvPr>
        </p:nvSpPr>
        <p:spPr>
          <a:xfrm>
            <a:off x="457200" y="1600200"/>
            <a:ext cx="7931224" cy="4525963"/>
          </a:xfrm>
        </p:spPr>
        <p:txBody>
          <a:bodyPr>
            <a:normAutofit/>
          </a:bodyPr>
          <a:lstStyle/>
          <a:p>
            <a:r>
              <a:rPr lang="es-AR" sz="1800" b="1" dirty="0" smtClean="0"/>
              <a:t>Depósitos </a:t>
            </a:r>
            <a:r>
              <a:rPr lang="es-AR" sz="1800" b="1" dirty="0" err="1" smtClean="0"/>
              <a:t>resedimentados</a:t>
            </a:r>
            <a:r>
              <a:rPr lang="es-AR" sz="1800" b="1" dirty="0" smtClean="0"/>
              <a:t> </a:t>
            </a:r>
          </a:p>
          <a:p>
            <a:pPr marL="36576" indent="0">
              <a:buNone/>
            </a:pPr>
            <a:r>
              <a:rPr lang="es-AR" sz="1800" dirty="0"/>
              <a:t>	</a:t>
            </a:r>
            <a:r>
              <a:rPr lang="es-AR" sz="1800" dirty="0" smtClean="0"/>
              <a:t>(</a:t>
            </a:r>
            <a:r>
              <a:rPr lang="es-AR" sz="1800" dirty="0"/>
              <a:t>flujos en masa, flujo de cantos, flujos granulares, flujos </a:t>
            </a:r>
            <a:r>
              <a:rPr lang="es-AR" sz="1800" dirty="0" err="1"/>
              <a:t>turbidíticos</a:t>
            </a:r>
            <a:r>
              <a:rPr lang="es-AR" sz="1800" dirty="0"/>
              <a:t>...), </a:t>
            </a:r>
            <a:endParaRPr lang="es-AR" sz="1800" dirty="0" smtClean="0"/>
          </a:p>
          <a:p>
            <a:pPr marL="36576" indent="0">
              <a:buNone/>
            </a:pPr>
            <a:endParaRPr lang="es-AR" sz="1800" dirty="0"/>
          </a:p>
          <a:p>
            <a:r>
              <a:rPr lang="es-AR" sz="1800" b="1" dirty="0" smtClean="0"/>
              <a:t>Depósitos </a:t>
            </a:r>
            <a:r>
              <a:rPr lang="es-AR" sz="1800" b="1" dirty="0" err="1" smtClean="0"/>
              <a:t>hemipelágicos</a:t>
            </a:r>
            <a:r>
              <a:rPr lang="es-AR" sz="1800" b="1" dirty="0" smtClean="0"/>
              <a:t> </a:t>
            </a:r>
          </a:p>
          <a:p>
            <a:pPr marL="36576" indent="0">
              <a:buNone/>
            </a:pPr>
            <a:r>
              <a:rPr lang="es-AR" sz="1800" dirty="0"/>
              <a:t>	</a:t>
            </a:r>
            <a:r>
              <a:rPr lang="es-AR" sz="1800" dirty="0" smtClean="0"/>
              <a:t>(</a:t>
            </a:r>
            <a:r>
              <a:rPr lang="es-AR" sz="1800" dirty="0"/>
              <a:t>o sedimentación diferencial que consiste en la sedimentación lenta y continua de partículas a través de la columna de agua) </a:t>
            </a:r>
            <a:endParaRPr lang="es-AR" sz="1800" dirty="0" smtClean="0"/>
          </a:p>
          <a:p>
            <a:pPr marL="36576" indent="0">
              <a:buNone/>
            </a:pPr>
            <a:endParaRPr lang="es-AR" sz="1800" dirty="0"/>
          </a:p>
          <a:p>
            <a:r>
              <a:rPr lang="es-AR" sz="1800" b="1" dirty="0"/>
              <a:t>C</a:t>
            </a:r>
            <a:r>
              <a:rPr lang="es-AR" sz="1800" b="1" dirty="0" smtClean="0"/>
              <a:t>orrientes </a:t>
            </a:r>
            <a:r>
              <a:rPr lang="es-AR" sz="1800" b="1" dirty="0"/>
              <a:t>de fondo</a:t>
            </a:r>
            <a:r>
              <a:rPr lang="es-AR" sz="1800" dirty="0"/>
              <a:t>. </a:t>
            </a:r>
          </a:p>
          <a:p>
            <a:pPr marL="36576" indent="0">
              <a:buNone/>
            </a:pPr>
            <a:endParaRPr lang="es-AR" sz="1800" dirty="0"/>
          </a:p>
        </p:txBody>
      </p:sp>
      <p:sp>
        <p:nvSpPr>
          <p:cNvPr id="4" name="3 Marcador de pie de página"/>
          <p:cNvSpPr>
            <a:spLocks noGrp="1"/>
          </p:cNvSpPr>
          <p:nvPr>
            <p:ph type="ftr" sz="quarter" idx="11"/>
          </p:nvPr>
        </p:nvSpPr>
        <p:spPr/>
        <p:txBody>
          <a:bodyPr/>
          <a:lstStyle/>
          <a:p>
            <a:r>
              <a:rPr lang="es-AR" smtClean="0"/>
              <a:t>CATEDRA DE SEDIMENTOLOGIA - 2017</a:t>
            </a:r>
            <a:endParaRPr lang="es-AR"/>
          </a:p>
        </p:txBody>
      </p:sp>
    </p:spTree>
    <p:extLst>
      <p:ext uri="{BB962C8B-B14F-4D97-AF65-F5344CB8AC3E}">
        <p14:creationId xmlns:p14="http://schemas.microsoft.com/office/powerpoint/2010/main" val="2900614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299</TotalTime>
  <Words>256</Words>
  <Application>Microsoft Office PowerPoint</Application>
  <PresentationFormat>Presentación en pantalla (4:3)</PresentationFormat>
  <Paragraphs>93</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Franklin Gothic Book</vt:lpstr>
      <vt:lpstr>Wingdings 2</vt:lpstr>
      <vt:lpstr>Técnico</vt:lpstr>
      <vt:lpstr>AMBIENTE SEDIMENTARIO MARINO</vt:lpstr>
      <vt:lpstr>AMBIENTE SEDIMENTARIO MARINO</vt:lpstr>
      <vt:lpstr>AMBIENTE SEDIMENTARIO MARINO</vt:lpstr>
      <vt:lpstr>AMBIENTE SEDIMENTARIO MARINO</vt:lpstr>
      <vt:lpstr>AMBIENTE SEDIMENTARIO MARINO</vt:lpstr>
      <vt:lpstr>AMBIENTE SEDIMENTARIO MARINO</vt:lpstr>
      <vt:lpstr>AMBIENTE SEDIMENTARIO MARINO</vt:lpstr>
      <vt:lpstr>AMBIENTE SEDIMENTARIO MARINO</vt:lpstr>
      <vt:lpstr>AMBIENTE SEDIMENTARIO MARINO</vt:lpstr>
      <vt:lpstr>AMBIENTE SEDIMENTARIO MARINO</vt:lpstr>
      <vt:lpstr>AMBIENTE SEDIMENTARIO MARINO</vt:lpstr>
      <vt:lpstr>AMBIENTE SEDIMENTARIO MARINO</vt:lpstr>
      <vt:lpstr>AMBIENTE SEDIMENTARIO MARINO</vt:lpstr>
      <vt:lpstr>AMBIENTE SEDIMENTARIO MARINO</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lpstr>RESUMEN DE AMBIENTES SEDIMENTARIOS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AMBIENTE SEDIMENTARIO MARINO</dc:title>
  <dc:creator>saas</dc:creator>
  <cp:lastModifiedBy>maraceli.guzman@gmail.com</cp:lastModifiedBy>
  <cp:revision>14</cp:revision>
  <dcterms:created xsi:type="dcterms:W3CDTF">2017-07-05T22:07:55Z</dcterms:created>
  <dcterms:modified xsi:type="dcterms:W3CDTF">2023-11-14T20:11:25Z</dcterms:modified>
</cp:coreProperties>
</file>