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19" roundtripDataSignature="AMtx7miEp8Y1c+QzvOFa56nWqq+w/iZhu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customschemas.google.com/relationships/presentationmetadata" Target="metadata"/><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s-E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5" name="Google Shape;95;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6" name="Google Shape;96;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s-E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4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8" name="Google Shape;158;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4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8" name="Google Shape;168;p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4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9" name="Google Shape;179;p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4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9" name="Google Shape;189;p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4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5" name="Google Shape;195;p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6" name="Google Shape;106;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3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2" name="Google Shape;112;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3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8" name="Google Shape;118;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5" name="Google Shape;125;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3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2" name="Google Shape;132;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3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9" name="Google Shape;139;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3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5" name="Google Shape;145;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3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2" name="Google Shape;152;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showMasterSp="0" type="title">
  <p:cSld name="TITLE">
    <p:spTree>
      <p:nvGrpSpPr>
        <p:cNvPr id="16" name="Shape 16"/>
        <p:cNvGrpSpPr/>
        <p:nvPr/>
      </p:nvGrpSpPr>
      <p:grpSpPr>
        <a:xfrm>
          <a:off x="0" y="0"/>
          <a:ext cx="0" cy="0"/>
          <a:chOff x="0" y="0"/>
          <a:chExt cx="0" cy="0"/>
        </a:xfrm>
      </p:grpSpPr>
      <p:sp>
        <p:nvSpPr>
          <p:cNvPr id="17" name="Google Shape;17;p23"/>
          <p:cNvSpPr/>
          <p:nvPr/>
        </p:nvSpPr>
        <p:spPr>
          <a:xfrm>
            <a:off x="0" y="0"/>
            <a:ext cx="12192000" cy="4572001"/>
          </a:xfrm>
          <a:prstGeom prst="rect">
            <a:avLst/>
          </a:prstGeom>
          <a:solidFill>
            <a:srgbClr val="1482A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 name="Google Shape;18;p23"/>
          <p:cNvSpPr/>
          <p:nvPr/>
        </p:nvSpPr>
        <p:spPr>
          <a:xfrm>
            <a:off x="-1" y="0"/>
            <a:ext cx="12192000" cy="4572001"/>
          </a:xfrm>
          <a:custGeom>
            <a:rect b="b" l="l" r="r" t="t"/>
            <a:pathLst>
              <a:path extrusionOk="0" h="4572001" w="12192000">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 name="Google Shape;19;p23"/>
          <p:cNvSpPr txBox="1"/>
          <p:nvPr>
            <p:ph type="ctrTitle"/>
          </p:nvPr>
        </p:nvSpPr>
        <p:spPr>
          <a:xfrm>
            <a:off x="457200" y="4960137"/>
            <a:ext cx="7772400" cy="1463040"/>
          </a:xfrm>
          <a:prstGeom prst="rect">
            <a:avLst/>
          </a:prstGeom>
          <a:noFill/>
          <a:ln>
            <a:noFill/>
          </a:ln>
        </p:spPr>
        <p:txBody>
          <a:bodyPr anchorCtr="0" anchor="ctr" bIns="45700" lIns="91425" spcFirstLastPara="1" rIns="91425" wrap="square" tIns="45700">
            <a:normAutofit/>
          </a:bodyPr>
          <a:lstStyle>
            <a:lvl1pPr lvl="0" algn="r">
              <a:lnSpc>
                <a:spcPct val="80000"/>
              </a:lnSpc>
              <a:spcBef>
                <a:spcPts val="0"/>
              </a:spcBef>
              <a:spcAft>
                <a:spcPts val="0"/>
              </a:spcAft>
              <a:buClr>
                <a:srgbClr val="0C0C0C"/>
              </a:buClr>
              <a:buSzPts val="5000"/>
              <a:buFont typeface="Twentieth Century"/>
              <a:buNone/>
              <a:defRPr sz="5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23"/>
          <p:cNvSpPr txBox="1"/>
          <p:nvPr>
            <p:ph idx="1" type="subTitle"/>
          </p:nvPr>
        </p:nvSpPr>
        <p:spPr>
          <a:xfrm>
            <a:off x="8610600" y="4960137"/>
            <a:ext cx="3200400" cy="146304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SzPts val="1800"/>
              <a:buNone/>
              <a:defRPr sz="1800">
                <a:solidFill>
                  <a:srgbClr val="0C0C0C"/>
                </a:solidFill>
              </a:defRPr>
            </a:lvl1pPr>
            <a:lvl2pPr lvl="1" algn="ctr">
              <a:lnSpc>
                <a:spcPct val="90000"/>
              </a:lnSpc>
              <a:spcBef>
                <a:spcPts val="200"/>
              </a:spcBef>
              <a:spcAft>
                <a:spcPts val="0"/>
              </a:spcAft>
              <a:buSzPts val="1800"/>
              <a:buNone/>
              <a:defRPr sz="1800"/>
            </a:lvl2pPr>
            <a:lvl3pPr lvl="2" algn="ctr">
              <a:lnSpc>
                <a:spcPct val="90000"/>
              </a:lnSpc>
              <a:spcBef>
                <a:spcPts val="400"/>
              </a:spcBef>
              <a:spcAft>
                <a:spcPts val="0"/>
              </a:spcAft>
              <a:buSzPts val="1800"/>
              <a:buNone/>
              <a:defRPr sz="1800"/>
            </a:lvl3pPr>
            <a:lvl4pPr lvl="3" algn="ctr">
              <a:lnSpc>
                <a:spcPct val="90000"/>
              </a:lnSpc>
              <a:spcBef>
                <a:spcPts val="400"/>
              </a:spcBef>
              <a:spcAft>
                <a:spcPts val="0"/>
              </a:spcAft>
              <a:buSzPts val="1800"/>
              <a:buNone/>
              <a:defRPr sz="1800"/>
            </a:lvl4pPr>
            <a:lvl5pPr lvl="4" algn="ctr">
              <a:lnSpc>
                <a:spcPct val="90000"/>
              </a:lnSpc>
              <a:spcBef>
                <a:spcPts val="400"/>
              </a:spcBef>
              <a:spcAft>
                <a:spcPts val="0"/>
              </a:spcAft>
              <a:buSzPts val="1800"/>
              <a:buNone/>
              <a:defRPr sz="1800"/>
            </a:lvl5pPr>
            <a:lvl6pPr lvl="5" algn="ctr">
              <a:lnSpc>
                <a:spcPct val="90000"/>
              </a:lnSpc>
              <a:spcBef>
                <a:spcPts val="400"/>
              </a:spcBef>
              <a:spcAft>
                <a:spcPts val="0"/>
              </a:spcAft>
              <a:buSzPts val="1800"/>
              <a:buNone/>
              <a:defRPr sz="1800"/>
            </a:lvl6pPr>
            <a:lvl7pPr lvl="6" algn="ctr">
              <a:lnSpc>
                <a:spcPct val="90000"/>
              </a:lnSpc>
              <a:spcBef>
                <a:spcPts val="400"/>
              </a:spcBef>
              <a:spcAft>
                <a:spcPts val="0"/>
              </a:spcAft>
              <a:buSzPts val="1800"/>
              <a:buNone/>
              <a:defRPr sz="1800"/>
            </a:lvl7pPr>
            <a:lvl8pPr lvl="7" algn="ctr">
              <a:lnSpc>
                <a:spcPct val="90000"/>
              </a:lnSpc>
              <a:spcBef>
                <a:spcPts val="400"/>
              </a:spcBef>
              <a:spcAft>
                <a:spcPts val="0"/>
              </a:spcAft>
              <a:buSzPts val="1800"/>
              <a:buNone/>
              <a:defRPr sz="1800"/>
            </a:lvl8pPr>
            <a:lvl9pPr lvl="8" algn="ctr">
              <a:lnSpc>
                <a:spcPct val="90000"/>
              </a:lnSpc>
              <a:spcBef>
                <a:spcPts val="400"/>
              </a:spcBef>
              <a:spcAft>
                <a:spcPts val="400"/>
              </a:spcAft>
              <a:buSzPts val="1800"/>
              <a:buNone/>
              <a:defRPr sz="1800"/>
            </a:lvl9pPr>
          </a:lstStyle>
          <a:p/>
        </p:txBody>
      </p:sp>
      <p:sp>
        <p:nvSpPr>
          <p:cNvPr id="21" name="Google Shape;21;p23"/>
          <p:cNvSpPr txBox="1"/>
          <p:nvPr>
            <p:ph idx="10" type="dt"/>
          </p:nvPr>
        </p:nvSpPr>
        <p:spPr>
          <a:xfrm>
            <a:off x="1024129" y="6470704"/>
            <a:ext cx="2154143" cy="27432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23"/>
          <p:cNvSpPr txBox="1"/>
          <p:nvPr>
            <p:ph idx="11" type="ftr"/>
          </p:nvPr>
        </p:nvSpPr>
        <p:spPr>
          <a:xfrm>
            <a:off x="4842932" y="6470704"/>
            <a:ext cx="5901459" cy="27432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23"/>
          <p:cNvSpPr txBox="1"/>
          <p:nvPr>
            <p:ph idx="12" type="sldNum"/>
          </p:nvPr>
        </p:nvSpPr>
        <p:spPr>
          <a:xfrm>
            <a:off x="10837333" y="6470704"/>
            <a:ext cx="973667" cy="27432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1pPr>
            <a:lvl2pPr indent="0" lvl="1" marL="0" marR="0" algn="l">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2pPr>
            <a:lvl3pPr indent="0" lvl="2" marL="0" marR="0" algn="l">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3pPr>
            <a:lvl4pPr indent="0" lvl="3" marL="0" marR="0" algn="l">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4pPr>
            <a:lvl5pPr indent="0" lvl="4" marL="0" marR="0" algn="l">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5pPr>
            <a:lvl6pPr indent="0" lvl="5" marL="0" marR="0" algn="l">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6pPr>
            <a:lvl7pPr indent="0" lvl="6" marL="0" marR="0" algn="l">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7pPr>
            <a:lvl8pPr indent="0" lvl="7" marL="0" marR="0" algn="l">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8pPr>
            <a:lvl9pPr indent="0" lvl="8" marL="0" marR="0" algn="l">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9pPr>
          </a:lstStyle>
          <a:p>
            <a:pPr indent="0" lvl="0" marL="0" rtl="0" algn="l">
              <a:spcBef>
                <a:spcPts val="0"/>
              </a:spcBef>
              <a:spcAft>
                <a:spcPts val="0"/>
              </a:spcAft>
              <a:buNone/>
            </a:pPr>
            <a:fld id="{00000000-1234-1234-1234-123412341234}" type="slidenum">
              <a:rPr lang="es-ES"/>
              <a:t>‹#›</a:t>
            </a:fld>
            <a:endParaRPr/>
          </a:p>
        </p:txBody>
      </p:sp>
      <p:cxnSp>
        <p:nvCxnSpPr>
          <p:cNvPr id="24" name="Google Shape;24;p23"/>
          <p:cNvCxnSpPr/>
          <p:nvPr/>
        </p:nvCxnSpPr>
        <p:spPr>
          <a:xfrm rot="10800000">
            <a:off x="8386843" y="5264106"/>
            <a:ext cx="0" cy="914400"/>
          </a:xfrm>
          <a:prstGeom prst="straightConnector1">
            <a:avLst/>
          </a:prstGeom>
          <a:noFill/>
          <a:ln cap="flat" cmpd="sng" w="19050">
            <a:solidFill>
              <a:srgbClr val="1482AB"/>
            </a:solidFill>
            <a:prstDash val="solid"/>
            <a:round/>
            <a:headEnd len="sm" w="sm" type="none"/>
            <a:tailEnd len="sm" w="sm" type="none"/>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80" name="Shape 80"/>
        <p:cNvGrpSpPr/>
        <p:nvPr/>
      </p:nvGrpSpPr>
      <p:grpSpPr>
        <a:xfrm>
          <a:off x="0" y="0"/>
          <a:ext cx="0" cy="0"/>
          <a:chOff x="0" y="0"/>
          <a:chExt cx="0" cy="0"/>
        </a:xfrm>
      </p:grpSpPr>
      <p:sp>
        <p:nvSpPr>
          <p:cNvPr id="81" name="Google Shape;81;p32"/>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normAutofit/>
          </a:bodyPr>
          <a:lstStyle>
            <a:lvl1pPr lvl="0" algn="l">
              <a:lnSpc>
                <a:spcPct val="80000"/>
              </a:lnSpc>
              <a:spcBef>
                <a:spcPts val="0"/>
              </a:spcBef>
              <a:spcAft>
                <a:spcPts val="0"/>
              </a:spcAft>
              <a:buClr>
                <a:srgbClr val="0C0C0C"/>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32"/>
          <p:cNvSpPr txBox="1"/>
          <p:nvPr>
            <p:ph idx="1" type="body"/>
          </p:nvPr>
        </p:nvSpPr>
        <p:spPr>
          <a:xfrm rot="5400000">
            <a:off x="3872485" y="-562356"/>
            <a:ext cx="4023360" cy="9720073"/>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83" name="Google Shape;83;p32"/>
          <p:cNvSpPr txBox="1"/>
          <p:nvPr>
            <p:ph idx="10" type="dt"/>
          </p:nvPr>
        </p:nvSpPr>
        <p:spPr>
          <a:xfrm>
            <a:off x="1024129" y="6470704"/>
            <a:ext cx="2154143" cy="27432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32"/>
          <p:cNvSpPr txBox="1"/>
          <p:nvPr>
            <p:ph idx="11" type="ftr"/>
          </p:nvPr>
        </p:nvSpPr>
        <p:spPr>
          <a:xfrm>
            <a:off x="4842932" y="6470704"/>
            <a:ext cx="5901459" cy="27432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5" name="Google Shape;85;p32"/>
          <p:cNvSpPr txBox="1"/>
          <p:nvPr>
            <p:ph idx="12" type="sldNum"/>
          </p:nvPr>
        </p:nvSpPr>
        <p:spPr>
          <a:xfrm>
            <a:off x="10837333" y="6470704"/>
            <a:ext cx="973667" cy="27432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1pPr>
            <a:lvl2pPr indent="0" lvl="1" marL="0" marR="0" algn="l">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2pPr>
            <a:lvl3pPr indent="0" lvl="2" marL="0" marR="0" algn="l">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3pPr>
            <a:lvl4pPr indent="0" lvl="3" marL="0" marR="0" algn="l">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4pPr>
            <a:lvl5pPr indent="0" lvl="4" marL="0" marR="0" algn="l">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5pPr>
            <a:lvl6pPr indent="0" lvl="5" marL="0" marR="0" algn="l">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6pPr>
            <a:lvl7pPr indent="0" lvl="6" marL="0" marR="0" algn="l">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7pPr>
            <a:lvl8pPr indent="0" lvl="7" marL="0" marR="0" algn="l">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8pPr>
            <a:lvl9pPr indent="0" lvl="8" marL="0" marR="0" algn="l">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9pPr>
          </a:lstStyle>
          <a:p>
            <a:pPr indent="0" lvl="0" marL="0" rtl="0" algn="l">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showMasterSp="0" type="vertTitleAndTx">
  <p:cSld name="VERTICAL_TITLE_AND_VERTICAL_TEXT">
    <p:spTree>
      <p:nvGrpSpPr>
        <p:cNvPr id="86" name="Shape 86"/>
        <p:cNvGrpSpPr/>
        <p:nvPr/>
      </p:nvGrpSpPr>
      <p:grpSpPr>
        <a:xfrm>
          <a:off x="0" y="0"/>
          <a:ext cx="0" cy="0"/>
          <a:chOff x="0" y="0"/>
          <a:chExt cx="0" cy="0"/>
        </a:xfrm>
      </p:grpSpPr>
      <p:sp>
        <p:nvSpPr>
          <p:cNvPr id="87" name="Google Shape;87;p33"/>
          <p:cNvSpPr txBox="1"/>
          <p:nvPr>
            <p:ph type="title"/>
          </p:nvPr>
        </p:nvSpPr>
        <p:spPr>
          <a:xfrm rot="5400000">
            <a:off x="7334251" y="2152650"/>
            <a:ext cx="5410200" cy="2628900"/>
          </a:xfrm>
          <a:prstGeom prst="rect">
            <a:avLst/>
          </a:prstGeom>
          <a:noFill/>
          <a:ln>
            <a:noFill/>
          </a:ln>
        </p:spPr>
        <p:txBody>
          <a:bodyPr anchorCtr="0" anchor="ctr" bIns="91425" lIns="45700" spcFirstLastPara="1" rIns="45700" wrap="square" tIns="91425">
            <a:normAutofit/>
          </a:bodyPr>
          <a:lstStyle>
            <a:lvl1pPr lvl="0" algn="l">
              <a:lnSpc>
                <a:spcPct val="80000"/>
              </a:lnSpc>
              <a:spcBef>
                <a:spcPts val="0"/>
              </a:spcBef>
              <a:spcAft>
                <a:spcPts val="0"/>
              </a:spcAft>
              <a:buClr>
                <a:srgbClr val="0C0C0C"/>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8" name="Google Shape;88;p33"/>
          <p:cNvSpPr txBox="1"/>
          <p:nvPr>
            <p:ph idx="1" type="body"/>
          </p:nvPr>
        </p:nvSpPr>
        <p:spPr>
          <a:xfrm rot="5400000">
            <a:off x="2076451" y="-323850"/>
            <a:ext cx="5410200" cy="7581900"/>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89" name="Google Shape;89;p33"/>
          <p:cNvSpPr txBox="1"/>
          <p:nvPr>
            <p:ph idx="10" type="dt"/>
          </p:nvPr>
        </p:nvSpPr>
        <p:spPr>
          <a:xfrm>
            <a:off x="1024129" y="6470704"/>
            <a:ext cx="2154143" cy="27432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p33"/>
          <p:cNvSpPr txBox="1"/>
          <p:nvPr>
            <p:ph idx="11" type="ftr"/>
          </p:nvPr>
        </p:nvSpPr>
        <p:spPr>
          <a:xfrm>
            <a:off x="4842932" y="6470704"/>
            <a:ext cx="5901459" cy="27432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1" name="Google Shape;91;p33"/>
          <p:cNvSpPr txBox="1"/>
          <p:nvPr>
            <p:ph idx="12" type="sldNum"/>
          </p:nvPr>
        </p:nvSpPr>
        <p:spPr>
          <a:xfrm>
            <a:off x="10837333" y="6470704"/>
            <a:ext cx="973667" cy="27432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1pPr>
            <a:lvl2pPr indent="0" lvl="1" marL="0" marR="0" algn="l">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2pPr>
            <a:lvl3pPr indent="0" lvl="2" marL="0" marR="0" algn="l">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3pPr>
            <a:lvl4pPr indent="0" lvl="3" marL="0" marR="0" algn="l">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4pPr>
            <a:lvl5pPr indent="0" lvl="4" marL="0" marR="0" algn="l">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5pPr>
            <a:lvl6pPr indent="0" lvl="5" marL="0" marR="0" algn="l">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6pPr>
            <a:lvl7pPr indent="0" lvl="6" marL="0" marR="0" algn="l">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7pPr>
            <a:lvl8pPr indent="0" lvl="7" marL="0" marR="0" algn="l">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8pPr>
            <a:lvl9pPr indent="0" lvl="8" marL="0" marR="0" algn="l">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9pPr>
          </a:lstStyle>
          <a:p>
            <a:pPr indent="0" lvl="0" marL="0" rtl="0" algn="l">
              <a:spcBef>
                <a:spcPts val="0"/>
              </a:spcBef>
              <a:spcAft>
                <a:spcPts val="0"/>
              </a:spcAft>
              <a:buNone/>
            </a:pPr>
            <a:fld id="{00000000-1234-1234-1234-123412341234}" type="slidenum">
              <a:rPr lang="es-ES"/>
              <a:t>‹#›</a:t>
            </a:fld>
            <a:endParaRPr/>
          </a:p>
        </p:txBody>
      </p:sp>
      <p:cxnSp>
        <p:nvCxnSpPr>
          <p:cNvPr id="92" name="Google Shape;92;p33"/>
          <p:cNvCxnSpPr/>
          <p:nvPr/>
        </p:nvCxnSpPr>
        <p:spPr>
          <a:xfrm rot="10800000">
            <a:off x="10058400" y="59263"/>
            <a:ext cx="0" cy="914400"/>
          </a:xfrm>
          <a:prstGeom prst="straightConnector1">
            <a:avLst/>
          </a:prstGeom>
          <a:noFill/>
          <a:ln cap="flat" cmpd="sng" w="19050">
            <a:solidFill>
              <a:schemeClr val="accent1"/>
            </a:solidFill>
            <a:prstDash val="solid"/>
            <a:round/>
            <a:headEnd len="sm" w="sm" type="none"/>
            <a:tailEnd len="sm" w="sm" type="none"/>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contenido" type="obj">
  <p:cSld name="OBJECT">
    <p:spTree>
      <p:nvGrpSpPr>
        <p:cNvPr id="25" name="Shape 25"/>
        <p:cNvGrpSpPr/>
        <p:nvPr/>
      </p:nvGrpSpPr>
      <p:grpSpPr>
        <a:xfrm>
          <a:off x="0" y="0"/>
          <a:ext cx="0" cy="0"/>
          <a:chOff x="0" y="0"/>
          <a:chExt cx="0" cy="0"/>
        </a:xfrm>
      </p:grpSpPr>
      <p:sp>
        <p:nvSpPr>
          <p:cNvPr id="26" name="Google Shape;26;p24"/>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normAutofit/>
          </a:bodyPr>
          <a:lstStyle>
            <a:lvl1pPr lvl="0" algn="l">
              <a:lnSpc>
                <a:spcPct val="80000"/>
              </a:lnSpc>
              <a:spcBef>
                <a:spcPts val="0"/>
              </a:spcBef>
              <a:spcAft>
                <a:spcPts val="0"/>
              </a:spcAft>
              <a:buClr>
                <a:srgbClr val="0C0C0C"/>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24"/>
          <p:cNvSpPr txBox="1"/>
          <p:nvPr>
            <p:ph idx="1" type="body"/>
          </p:nvPr>
        </p:nvSpPr>
        <p:spPr>
          <a:xfrm>
            <a:off x="1024128" y="2286000"/>
            <a:ext cx="9720073" cy="4023360"/>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28" name="Google Shape;28;p24"/>
          <p:cNvSpPr txBox="1"/>
          <p:nvPr>
            <p:ph idx="10" type="dt"/>
          </p:nvPr>
        </p:nvSpPr>
        <p:spPr>
          <a:xfrm>
            <a:off x="1024129" y="6470704"/>
            <a:ext cx="2154143" cy="27432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24"/>
          <p:cNvSpPr txBox="1"/>
          <p:nvPr>
            <p:ph idx="11" type="ftr"/>
          </p:nvPr>
        </p:nvSpPr>
        <p:spPr>
          <a:xfrm>
            <a:off x="4842932" y="6470704"/>
            <a:ext cx="5901459" cy="27432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24"/>
          <p:cNvSpPr txBox="1"/>
          <p:nvPr>
            <p:ph idx="12" type="sldNum"/>
          </p:nvPr>
        </p:nvSpPr>
        <p:spPr>
          <a:xfrm>
            <a:off x="10837333" y="6470704"/>
            <a:ext cx="973667" cy="27432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1pPr>
            <a:lvl2pPr indent="0" lvl="1" marL="0" marR="0" algn="l">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2pPr>
            <a:lvl3pPr indent="0" lvl="2" marL="0" marR="0" algn="l">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3pPr>
            <a:lvl4pPr indent="0" lvl="3" marL="0" marR="0" algn="l">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4pPr>
            <a:lvl5pPr indent="0" lvl="4" marL="0" marR="0" algn="l">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5pPr>
            <a:lvl6pPr indent="0" lvl="5" marL="0" marR="0" algn="l">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6pPr>
            <a:lvl7pPr indent="0" lvl="6" marL="0" marR="0" algn="l">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7pPr>
            <a:lvl8pPr indent="0" lvl="7" marL="0" marR="0" algn="l">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8pPr>
            <a:lvl9pPr indent="0" lvl="8" marL="0" marR="0" algn="l">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9pPr>
          </a:lstStyle>
          <a:p>
            <a:pPr indent="0" lvl="0" marL="0" rtl="0" algn="l">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showMasterSp="0" type="secHead">
  <p:cSld name="SECTION_HEADER">
    <p:spTree>
      <p:nvGrpSpPr>
        <p:cNvPr id="31" name="Shape 31"/>
        <p:cNvGrpSpPr/>
        <p:nvPr/>
      </p:nvGrpSpPr>
      <p:grpSpPr>
        <a:xfrm>
          <a:off x="0" y="0"/>
          <a:ext cx="0" cy="0"/>
          <a:chOff x="0" y="0"/>
          <a:chExt cx="0" cy="0"/>
        </a:xfrm>
      </p:grpSpPr>
      <p:sp>
        <p:nvSpPr>
          <p:cNvPr id="32" name="Google Shape;32;p25"/>
          <p:cNvSpPr/>
          <p:nvPr/>
        </p:nvSpPr>
        <p:spPr>
          <a:xfrm>
            <a:off x="0" y="0"/>
            <a:ext cx="12192000" cy="4572001"/>
          </a:xfrm>
          <a:prstGeom prst="rect">
            <a:avLst/>
          </a:prstGeom>
          <a:solidFill>
            <a:srgbClr val="1D9AA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 name="Google Shape;33;p25"/>
          <p:cNvSpPr/>
          <p:nvPr/>
        </p:nvSpPr>
        <p:spPr>
          <a:xfrm>
            <a:off x="-1" y="0"/>
            <a:ext cx="12192000" cy="4572001"/>
          </a:xfrm>
          <a:custGeom>
            <a:rect b="b" l="l" r="r" t="t"/>
            <a:pathLst>
              <a:path extrusionOk="0" h="4572001" w="12192000">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 name="Google Shape;34;p25"/>
          <p:cNvSpPr txBox="1"/>
          <p:nvPr>
            <p:ph type="title"/>
          </p:nvPr>
        </p:nvSpPr>
        <p:spPr>
          <a:xfrm>
            <a:off x="457200" y="4960137"/>
            <a:ext cx="7772400" cy="1463040"/>
          </a:xfrm>
          <a:prstGeom prst="rect">
            <a:avLst/>
          </a:prstGeom>
          <a:noFill/>
          <a:ln>
            <a:noFill/>
          </a:ln>
        </p:spPr>
        <p:txBody>
          <a:bodyPr anchorCtr="0" anchor="ctr" bIns="45700" lIns="91425" spcFirstLastPara="1" rIns="91425" wrap="square" tIns="45700">
            <a:normAutofit/>
          </a:bodyPr>
          <a:lstStyle>
            <a:lvl1pPr lvl="0" algn="r">
              <a:lnSpc>
                <a:spcPct val="80000"/>
              </a:lnSpc>
              <a:spcBef>
                <a:spcPts val="0"/>
              </a:spcBef>
              <a:spcAft>
                <a:spcPts val="0"/>
              </a:spcAft>
              <a:buClr>
                <a:srgbClr val="0C0C0C"/>
              </a:buClr>
              <a:buSzPts val="5000"/>
              <a:buFont typeface="Twentieth Century"/>
              <a:buNone/>
              <a:defRPr b="0" sz="5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25"/>
          <p:cNvSpPr txBox="1"/>
          <p:nvPr>
            <p:ph idx="1" type="body"/>
          </p:nvPr>
        </p:nvSpPr>
        <p:spPr>
          <a:xfrm>
            <a:off x="8610600" y="4960137"/>
            <a:ext cx="3200400" cy="1463040"/>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0"/>
              </a:spcBef>
              <a:spcAft>
                <a:spcPts val="0"/>
              </a:spcAft>
              <a:buSzPts val="1800"/>
              <a:buNone/>
              <a:defRPr sz="1800">
                <a:solidFill>
                  <a:srgbClr val="0C0C0C"/>
                </a:solidFill>
              </a:defRPr>
            </a:lvl1pPr>
            <a:lvl2pPr indent="-228600" lvl="1" marL="914400" algn="l">
              <a:lnSpc>
                <a:spcPct val="90000"/>
              </a:lnSpc>
              <a:spcBef>
                <a:spcPts val="200"/>
              </a:spcBef>
              <a:spcAft>
                <a:spcPts val="0"/>
              </a:spcAft>
              <a:buSzPts val="1800"/>
              <a:buNone/>
              <a:defRPr sz="1800">
                <a:solidFill>
                  <a:srgbClr val="888888"/>
                </a:solidFill>
              </a:defRPr>
            </a:lvl2pPr>
            <a:lvl3pPr indent="-228600" lvl="2" marL="1371600" algn="l">
              <a:lnSpc>
                <a:spcPct val="90000"/>
              </a:lnSpc>
              <a:spcBef>
                <a:spcPts val="400"/>
              </a:spcBef>
              <a:spcAft>
                <a:spcPts val="0"/>
              </a:spcAft>
              <a:buSzPts val="1600"/>
              <a:buNone/>
              <a:defRPr sz="1600">
                <a:solidFill>
                  <a:srgbClr val="888888"/>
                </a:solidFill>
              </a:defRPr>
            </a:lvl3pPr>
            <a:lvl4pPr indent="-228600" lvl="3" marL="1828800" algn="l">
              <a:lnSpc>
                <a:spcPct val="90000"/>
              </a:lnSpc>
              <a:spcBef>
                <a:spcPts val="400"/>
              </a:spcBef>
              <a:spcAft>
                <a:spcPts val="0"/>
              </a:spcAft>
              <a:buSzPts val="1400"/>
              <a:buNone/>
              <a:defRPr sz="1400">
                <a:solidFill>
                  <a:srgbClr val="888888"/>
                </a:solidFill>
              </a:defRPr>
            </a:lvl4pPr>
            <a:lvl5pPr indent="-228600" lvl="4" marL="2286000" algn="l">
              <a:lnSpc>
                <a:spcPct val="90000"/>
              </a:lnSpc>
              <a:spcBef>
                <a:spcPts val="400"/>
              </a:spcBef>
              <a:spcAft>
                <a:spcPts val="0"/>
              </a:spcAft>
              <a:buSzPts val="1400"/>
              <a:buNone/>
              <a:defRPr sz="1400">
                <a:solidFill>
                  <a:srgbClr val="888888"/>
                </a:solidFill>
              </a:defRPr>
            </a:lvl5pPr>
            <a:lvl6pPr indent="-228600" lvl="5" marL="2743200" algn="l">
              <a:lnSpc>
                <a:spcPct val="90000"/>
              </a:lnSpc>
              <a:spcBef>
                <a:spcPts val="400"/>
              </a:spcBef>
              <a:spcAft>
                <a:spcPts val="0"/>
              </a:spcAft>
              <a:buSzPts val="1400"/>
              <a:buNone/>
              <a:defRPr sz="1400">
                <a:solidFill>
                  <a:srgbClr val="888888"/>
                </a:solidFill>
              </a:defRPr>
            </a:lvl6pPr>
            <a:lvl7pPr indent="-228600" lvl="6" marL="3200400" algn="l">
              <a:lnSpc>
                <a:spcPct val="90000"/>
              </a:lnSpc>
              <a:spcBef>
                <a:spcPts val="400"/>
              </a:spcBef>
              <a:spcAft>
                <a:spcPts val="0"/>
              </a:spcAft>
              <a:buSzPts val="1400"/>
              <a:buNone/>
              <a:defRPr sz="1400">
                <a:solidFill>
                  <a:srgbClr val="888888"/>
                </a:solidFill>
              </a:defRPr>
            </a:lvl7pPr>
            <a:lvl8pPr indent="-228600" lvl="7" marL="3657600" algn="l">
              <a:lnSpc>
                <a:spcPct val="90000"/>
              </a:lnSpc>
              <a:spcBef>
                <a:spcPts val="400"/>
              </a:spcBef>
              <a:spcAft>
                <a:spcPts val="0"/>
              </a:spcAft>
              <a:buSzPts val="1400"/>
              <a:buNone/>
              <a:defRPr sz="1400">
                <a:solidFill>
                  <a:srgbClr val="888888"/>
                </a:solidFill>
              </a:defRPr>
            </a:lvl8pPr>
            <a:lvl9pPr indent="-228600" lvl="8" marL="4114800" algn="l">
              <a:lnSpc>
                <a:spcPct val="90000"/>
              </a:lnSpc>
              <a:spcBef>
                <a:spcPts val="400"/>
              </a:spcBef>
              <a:spcAft>
                <a:spcPts val="400"/>
              </a:spcAft>
              <a:buSzPts val="1400"/>
              <a:buNone/>
              <a:defRPr sz="1400">
                <a:solidFill>
                  <a:srgbClr val="888888"/>
                </a:solidFill>
              </a:defRPr>
            </a:lvl9pPr>
          </a:lstStyle>
          <a:p/>
        </p:txBody>
      </p:sp>
      <p:sp>
        <p:nvSpPr>
          <p:cNvPr id="36" name="Google Shape;36;p25"/>
          <p:cNvSpPr txBox="1"/>
          <p:nvPr>
            <p:ph idx="10" type="dt"/>
          </p:nvPr>
        </p:nvSpPr>
        <p:spPr>
          <a:xfrm>
            <a:off x="1024129" y="6470704"/>
            <a:ext cx="2154143" cy="27432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25"/>
          <p:cNvSpPr txBox="1"/>
          <p:nvPr>
            <p:ph idx="11" type="ftr"/>
          </p:nvPr>
        </p:nvSpPr>
        <p:spPr>
          <a:xfrm>
            <a:off x="4842932" y="6470704"/>
            <a:ext cx="5901459" cy="27432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25"/>
          <p:cNvSpPr txBox="1"/>
          <p:nvPr>
            <p:ph idx="12" type="sldNum"/>
          </p:nvPr>
        </p:nvSpPr>
        <p:spPr>
          <a:xfrm>
            <a:off x="10837333" y="6470704"/>
            <a:ext cx="973667" cy="27432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1pPr>
            <a:lvl2pPr indent="0" lvl="1" marL="0" marR="0" algn="l">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2pPr>
            <a:lvl3pPr indent="0" lvl="2" marL="0" marR="0" algn="l">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3pPr>
            <a:lvl4pPr indent="0" lvl="3" marL="0" marR="0" algn="l">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4pPr>
            <a:lvl5pPr indent="0" lvl="4" marL="0" marR="0" algn="l">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5pPr>
            <a:lvl6pPr indent="0" lvl="5" marL="0" marR="0" algn="l">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6pPr>
            <a:lvl7pPr indent="0" lvl="6" marL="0" marR="0" algn="l">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7pPr>
            <a:lvl8pPr indent="0" lvl="7" marL="0" marR="0" algn="l">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8pPr>
            <a:lvl9pPr indent="0" lvl="8" marL="0" marR="0" algn="l">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9pPr>
          </a:lstStyle>
          <a:p>
            <a:pPr indent="0" lvl="0" marL="0" rtl="0" algn="l">
              <a:spcBef>
                <a:spcPts val="0"/>
              </a:spcBef>
              <a:spcAft>
                <a:spcPts val="0"/>
              </a:spcAft>
              <a:buNone/>
            </a:pPr>
            <a:fld id="{00000000-1234-1234-1234-123412341234}" type="slidenum">
              <a:rPr lang="es-ES"/>
              <a:t>‹#›</a:t>
            </a:fld>
            <a:endParaRPr/>
          </a:p>
        </p:txBody>
      </p:sp>
      <p:cxnSp>
        <p:nvCxnSpPr>
          <p:cNvPr id="39" name="Google Shape;39;p25"/>
          <p:cNvCxnSpPr/>
          <p:nvPr/>
        </p:nvCxnSpPr>
        <p:spPr>
          <a:xfrm rot="10800000">
            <a:off x="8386843" y="5264106"/>
            <a:ext cx="0" cy="914400"/>
          </a:xfrm>
          <a:prstGeom prst="straightConnector1">
            <a:avLst/>
          </a:prstGeom>
          <a:noFill/>
          <a:ln cap="flat" cmpd="sng" w="19050">
            <a:solidFill>
              <a:srgbClr val="1482AB"/>
            </a:solidFill>
            <a:prstDash val="solid"/>
            <a:round/>
            <a:headEnd len="sm" w="sm" type="none"/>
            <a:tailEnd len="sm" w="sm" type="none"/>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40" name="Shape 40"/>
        <p:cNvGrpSpPr/>
        <p:nvPr/>
      </p:nvGrpSpPr>
      <p:grpSpPr>
        <a:xfrm>
          <a:off x="0" y="0"/>
          <a:ext cx="0" cy="0"/>
          <a:chOff x="0" y="0"/>
          <a:chExt cx="0" cy="0"/>
        </a:xfrm>
      </p:grpSpPr>
      <p:sp>
        <p:nvSpPr>
          <p:cNvPr id="41" name="Google Shape;41;p26"/>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normAutofit/>
          </a:bodyPr>
          <a:lstStyle>
            <a:lvl1pPr lvl="0" algn="l">
              <a:lnSpc>
                <a:spcPct val="80000"/>
              </a:lnSpc>
              <a:spcBef>
                <a:spcPts val="0"/>
              </a:spcBef>
              <a:spcAft>
                <a:spcPts val="0"/>
              </a:spcAft>
              <a:buClr>
                <a:srgbClr val="0C0C0C"/>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26"/>
          <p:cNvSpPr txBox="1"/>
          <p:nvPr>
            <p:ph idx="1" type="body"/>
          </p:nvPr>
        </p:nvSpPr>
        <p:spPr>
          <a:xfrm>
            <a:off x="1024127" y="2286000"/>
            <a:ext cx="4754880" cy="4023360"/>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43" name="Google Shape;43;p26"/>
          <p:cNvSpPr txBox="1"/>
          <p:nvPr>
            <p:ph idx="2" type="body"/>
          </p:nvPr>
        </p:nvSpPr>
        <p:spPr>
          <a:xfrm>
            <a:off x="5989320" y="2286000"/>
            <a:ext cx="4754880" cy="4023360"/>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44" name="Google Shape;44;p26"/>
          <p:cNvSpPr txBox="1"/>
          <p:nvPr>
            <p:ph idx="10" type="dt"/>
          </p:nvPr>
        </p:nvSpPr>
        <p:spPr>
          <a:xfrm>
            <a:off x="1024129" y="6470704"/>
            <a:ext cx="2154143" cy="27432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26"/>
          <p:cNvSpPr txBox="1"/>
          <p:nvPr>
            <p:ph idx="11" type="ftr"/>
          </p:nvPr>
        </p:nvSpPr>
        <p:spPr>
          <a:xfrm>
            <a:off x="4842932" y="6470704"/>
            <a:ext cx="5901459" cy="27432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26"/>
          <p:cNvSpPr txBox="1"/>
          <p:nvPr>
            <p:ph idx="12" type="sldNum"/>
          </p:nvPr>
        </p:nvSpPr>
        <p:spPr>
          <a:xfrm>
            <a:off x="10837333" y="6470704"/>
            <a:ext cx="973667" cy="27432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1pPr>
            <a:lvl2pPr indent="0" lvl="1" marL="0" marR="0" algn="l">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2pPr>
            <a:lvl3pPr indent="0" lvl="2" marL="0" marR="0" algn="l">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3pPr>
            <a:lvl4pPr indent="0" lvl="3" marL="0" marR="0" algn="l">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4pPr>
            <a:lvl5pPr indent="0" lvl="4" marL="0" marR="0" algn="l">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5pPr>
            <a:lvl6pPr indent="0" lvl="5" marL="0" marR="0" algn="l">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6pPr>
            <a:lvl7pPr indent="0" lvl="6" marL="0" marR="0" algn="l">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7pPr>
            <a:lvl8pPr indent="0" lvl="7" marL="0" marR="0" algn="l">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8pPr>
            <a:lvl9pPr indent="0" lvl="8" marL="0" marR="0" algn="l">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9pPr>
          </a:lstStyle>
          <a:p>
            <a:pPr indent="0" lvl="0" marL="0" rtl="0" algn="l">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47" name="Shape 47"/>
        <p:cNvGrpSpPr/>
        <p:nvPr/>
      </p:nvGrpSpPr>
      <p:grpSpPr>
        <a:xfrm>
          <a:off x="0" y="0"/>
          <a:ext cx="0" cy="0"/>
          <a:chOff x="0" y="0"/>
          <a:chExt cx="0" cy="0"/>
        </a:xfrm>
      </p:grpSpPr>
      <p:sp>
        <p:nvSpPr>
          <p:cNvPr id="48" name="Google Shape;48;p27"/>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normAutofit/>
          </a:bodyPr>
          <a:lstStyle>
            <a:lvl1pPr lvl="0" algn="l">
              <a:lnSpc>
                <a:spcPct val="80000"/>
              </a:lnSpc>
              <a:spcBef>
                <a:spcPts val="0"/>
              </a:spcBef>
              <a:spcAft>
                <a:spcPts val="0"/>
              </a:spcAft>
              <a:buClr>
                <a:srgbClr val="0C0C0C"/>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27"/>
          <p:cNvSpPr txBox="1"/>
          <p:nvPr>
            <p:ph idx="1" type="body"/>
          </p:nvPr>
        </p:nvSpPr>
        <p:spPr>
          <a:xfrm>
            <a:off x="1024128" y="2179636"/>
            <a:ext cx="4754880" cy="822960"/>
          </a:xfrm>
          <a:prstGeom prst="rect">
            <a:avLst/>
          </a:prstGeom>
          <a:noFill/>
          <a:ln>
            <a:noFill/>
          </a:ln>
        </p:spPr>
        <p:txBody>
          <a:bodyPr anchorCtr="0" anchor="ctr" bIns="45700" lIns="137150" spcFirstLastPara="1" rIns="137150" wrap="square" tIns="45700">
            <a:normAutofit/>
          </a:bodyPr>
          <a:lstStyle>
            <a:lvl1pPr indent="-228600" lvl="0" marL="457200" algn="l">
              <a:lnSpc>
                <a:spcPct val="90000"/>
              </a:lnSpc>
              <a:spcBef>
                <a:spcPts val="0"/>
              </a:spcBef>
              <a:spcAft>
                <a:spcPts val="0"/>
              </a:spcAft>
              <a:buSzPts val="2300"/>
              <a:buNone/>
              <a:defRPr b="0" sz="2300" cap="none">
                <a:solidFill>
                  <a:schemeClr val="accent1"/>
                </a:solidFill>
                <a:latin typeface="Twentieth Century"/>
                <a:ea typeface="Twentieth Century"/>
                <a:cs typeface="Twentieth Century"/>
                <a:sym typeface="Twentieth Century"/>
              </a:defRPr>
            </a:lvl1pPr>
            <a:lvl2pPr indent="-228600" lvl="1" marL="914400" algn="l">
              <a:lnSpc>
                <a:spcPct val="90000"/>
              </a:lnSpc>
              <a:spcBef>
                <a:spcPts val="200"/>
              </a:spcBef>
              <a:spcAft>
                <a:spcPts val="0"/>
              </a:spcAft>
              <a:buSzPts val="2000"/>
              <a:buNone/>
              <a:defRPr b="1" sz="2000"/>
            </a:lvl2pPr>
            <a:lvl3pPr indent="-228600" lvl="2" marL="1371600" algn="l">
              <a:lnSpc>
                <a:spcPct val="90000"/>
              </a:lnSpc>
              <a:spcBef>
                <a:spcPts val="400"/>
              </a:spcBef>
              <a:spcAft>
                <a:spcPts val="0"/>
              </a:spcAft>
              <a:buSzPts val="1800"/>
              <a:buNone/>
              <a:defRPr b="1" sz="1800"/>
            </a:lvl3pPr>
            <a:lvl4pPr indent="-228600" lvl="3" marL="1828800" algn="l">
              <a:lnSpc>
                <a:spcPct val="90000"/>
              </a:lnSpc>
              <a:spcBef>
                <a:spcPts val="400"/>
              </a:spcBef>
              <a:spcAft>
                <a:spcPts val="0"/>
              </a:spcAft>
              <a:buSzPts val="1600"/>
              <a:buNone/>
              <a:defRPr b="1" sz="1600"/>
            </a:lvl4pPr>
            <a:lvl5pPr indent="-228600" lvl="4" marL="2286000" algn="l">
              <a:lnSpc>
                <a:spcPct val="90000"/>
              </a:lnSpc>
              <a:spcBef>
                <a:spcPts val="400"/>
              </a:spcBef>
              <a:spcAft>
                <a:spcPts val="0"/>
              </a:spcAft>
              <a:buSzPts val="1600"/>
              <a:buNone/>
              <a:defRPr b="1" sz="1600"/>
            </a:lvl5pPr>
            <a:lvl6pPr indent="-228600" lvl="5" marL="2743200" algn="l">
              <a:lnSpc>
                <a:spcPct val="90000"/>
              </a:lnSpc>
              <a:spcBef>
                <a:spcPts val="400"/>
              </a:spcBef>
              <a:spcAft>
                <a:spcPts val="0"/>
              </a:spcAft>
              <a:buSzPts val="1600"/>
              <a:buNone/>
              <a:defRPr b="1" sz="1600"/>
            </a:lvl6pPr>
            <a:lvl7pPr indent="-228600" lvl="6" marL="3200400" algn="l">
              <a:lnSpc>
                <a:spcPct val="90000"/>
              </a:lnSpc>
              <a:spcBef>
                <a:spcPts val="400"/>
              </a:spcBef>
              <a:spcAft>
                <a:spcPts val="0"/>
              </a:spcAft>
              <a:buSzPts val="1600"/>
              <a:buNone/>
              <a:defRPr b="1" sz="1600"/>
            </a:lvl7pPr>
            <a:lvl8pPr indent="-228600" lvl="7" marL="3657600" algn="l">
              <a:lnSpc>
                <a:spcPct val="90000"/>
              </a:lnSpc>
              <a:spcBef>
                <a:spcPts val="400"/>
              </a:spcBef>
              <a:spcAft>
                <a:spcPts val="0"/>
              </a:spcAft>
              <a:buSzPts val="1600"/>
              <a:buNone/>
              <a:defRPr b="1" sz="1600"/>
            </a:lvl8pPr>
            <a:lvl9pPr indent="-228600" lvl="8" marL="4114800" algn="l">
              <a:lnSpc>
                <a:spcPct val="90000"/>
              </a:lnSpc>
              <a:spcBef>
                <a:spcPts val="400"/>
              </a:spcBef>
              <a:spcAft>
                <a:spcPts val="400"/>
              </a:spcAft>
              <a:buSzPts val="1600"/>
              <a:buNone/>
              <a:defRPr b="1" sz="1600"/>
            </a:lvl9pPr>
          </a:lstStyle>
          <a:p/>
        </p:txBody>
      </p:sp>
      <p:sp>
        <p:nvSpPr>
          <p:cNvPr id="50" name="Google Shape;50;p27"/>
          <p:cNvSpPr txBox="1"/>
          <p:nvPr>
            <p:ph idx="2" type="body"/>
          </p:nvPr>
        </p:nvSpPr>
        <p:spPr>
          <a:xfrm>
            <a:off x="1024128" y="2967788"/>
            <a:ext cx="4754880" cy="3341572"/>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51" name="Google Shape;51;p27"/>
          <p:cNvSpPr txBox="1"/>
          <p:nvPr>
            <p:ph idx="3" type="body"/>
          </p:nvPr>
        </p:nvSpPr>
        <p:spPr>
          <a:xfrm>
            <a:off x="5990888" y="2179636"/>
            <a:ext cx="4754880" cy="822960"/>
          </a:xfrm>
          <a:prstGeom prst="rect">
            <a:avLst/>
          </a:prstGeom>
          <a:noFill/>
          <a:ln>
            <a:noFill/>
          </a:ln>
        </p:spPr>
        <p:txBody>
          <a:bodyPr anchorCtr="0" anchor="ctr" bIns="45700" lIns="137150" spcFirstLastPara="1" rIns="137150" wrap="square" tIns="45700">
            <a:normAutofit/>
          </a:bodyPr>
          <a:lstStyle>
            <a:lvl1pPr indent="-228600" lvl="0" marL="457200" algn="l">
              <a:lnSpc>
                <a:spcPct val="90000"/>
              </a:lnSpc>
              <a:spcBef>
                <a:spcPts val="0"/>
              </a:spcBef>
              <a:spcAft>
                <a:spcPts val="0"/>
              </a:spcAft>
              <a:buSzPts val="2300"/>
              <a:buNone/>
              <a:defRPr b="0" sz="2300" cap="none">
                <a:solidFill>
                  <a:schemeClr val="accent1"/>
                </a:solidFill>
                <a:latin typeface="Twentieth Century"/>
                <a:ea typeface="Twentieth Century"/>
                <a:cs typeface="Twentieth Century"/>
                <a:sym typeface="Twentieth Century"/>
              </a:defRPr>
            </a:lvl1pPr>
            <a:lvl2pPr indent="-228600" lvl="1" marL="914400" algn="l">
              <a:lnSpc>
                <a:spcPct val="90000"/>
              </a:lnSpc>
              <a:spcBef>
                <a:spcPts val="200"/>
              </a:spcBef>
              <a:spcAft>
                <a:spcPts val="0"/>
              </a:spcAft>
              <a:buSzPts val="2000"/>
              <a:buNone/>
              <a:defRPr b="1" sz="2000"/>
            </a:lvl2pPr>
            <a:lvl3pPr indent="-228600" lvl="2" marL="1371600" algn="l">
              <a:lnSpc>
                <a:spcPct val="90000"/>
              </a:lnSpc>
              <a:spcBef>
                <a:spcPts val="400"/>
              </a:spcBef>
              <a:spcAft>
                <a:spcPts val="0"/>
              </a:spcAft>
              <a:buSzPts val="1800"/>
              <a:buNone/>
              <a:defRPr b="1" sz="1800"/>
            </a:lvl3pPr>
            <a:lvl4pPr indent="-228600" lvl="3" marL="1828800" algn="l">
              <a:lnSpc>
                <a:spcPct val="90000"/>
              </a:lnSpc>
              <a:spcBef>
                <a:spcPts val="400"/>
              </a:spcBef>
              <a:spcAft>
                <a:spcPts val="0"/>
              </a:spcAft>
              <a:buSzPts val="1600"/>
              <a:buNone/>
              <a:defRPr b="1" sz="1600"/>
            </a:lvl4pPr>
            <a:lvl5pPr indent="-228600" lvl="4" marL="2286000" algn="l">
              <a:lnSpc>
                <a:spcPct val="90000"/>
              </a:lnSpc>
              <a:spcBef>
                <a:spcPts val="400"/>
              </a:spcBef>
              <a:spcAft>
                <a:spcPts val="0"/>
              </a:spcAft>
              <a:buSzPts val="1600"/>
              <a:buNone/>
              <a:defRPr b="1" sz="1600"/>
            </a:lvl5pPr>
            <a:lvl6pPr indent="-228600" lvl="5" marL="2743200" algn="l">
              <a:lnSpc>
                <a:spcPct val="90000"/>
              </a:lnSpc>
              <a:spcBef>
                <a:spcPts val="400"/>
              </a:spcBef>
              <a:spcAft>
                <a:spcPts val="0"/>
              </a:spcAft>
              <a:buSzPts val="1600"/>
              <a:buNone/>
              <a:defRPr b="1" sz="1600"/>
            </a:lvl6pPr>
            <a:lvl7pPr indent="-228600" lvl="6" marL="3200400" algn="l">
              <a:lnSpc>
                <a:spcPct val="90000"/>
              </a:lnSpc>
              <a:spcBef>
                <a:spcPts val="400"/>
              </a:spcBef>
              <a:spcAft>
                <a:spcPts val="0"/>
              </a:spcAft>
              <a:buSzPts val="1600"/>
              <a:buNone/>
              <a:defRPr b="1" sz="1600"/>
            </a:lvl7pPr>
            <a:lvl8pPr indent="-228600" lvl="7" marL="3657600" algn="l">
              <a:lnSpc>
                <a:spcPct val="90000"/>
              </a:lnSpc>
              <a:spcBef>
                <a:spcPts val="400"/>
              </a:spcBef>
              <a:spcAft>
                <a:spcPts val="0"/>
              </a:spcAft>
              <a:buSzPts val="1600"/>
              <a:buNone/>
              <a:defRPr b="1" sz="1600"/>
            </a:lvl8pPr>
            <a:lvl9pPr indent="-228600" lvl="8" marL="4114800" algn="l">
              <a:lnSpc>
                <a:spcPct val="90000"/>
              </a:lnSpc>
              <a:spcBef>
                <a:spcPts val="400"/>
              </a:spcBef>
              <a:spcAft>
                <a:spcPts val="400"/>
              </a:spcAft>
              <a:buSzPts val="1600"/>
              <a:buNone/>
              <a:defRPr b="1" sz="1600"/>
            </a:lvl9pPr>
          </a:lstStyle>
          <a:p/>
        </p:txBody>
      </p:sp>
      <p:sp>
        <p:nvSpPr>
          <p:cNvPr id="52" name="Google Shape;52;p27"/>
          <p:cNvSpPr txBox="1"/>
          <p:nvPr>
            <p:ph idx="4" type="body"/>
          </p:nvPr>
        </p:nvSpPr>
        <p:spPr>
          <a:xfrm>
            <a:off x="5990888" y="2967788"/>
            <a:ext cx="4754880" cy="3341572"/>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53" name="Google Shape;53;p27"/>
          <p:cNvSpPr txBox="1"/>
          <p:nvPr>
            <p:ph idx="10" type="dt"/>
          </p:nvPr>
        </p:nvSpPr>
        <p:spPr>
          <a:xfrm>
            <a:off x="1024129" y="6470704"/>
            <a:ext cx="2154143" cy="27432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27"/>
          <p:cNvSpPr txBox="1"/>
          <p:nvPr>
            <p:ph idx="11" type="ftr"/>
          </p:nvPr>
        </p:nvSpPr>
        <p:spPr>
          <a:xfrm>
            <a:off x="4842932" y="6470704"/>
            <a:ext cx="5901459" cy="27432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27"/>
          <p:cNvSpPr txBox="1"/>
          <p:nvPr>
            <p:ph idx="12" type="sldNum"/>
          </p:nvPr>
        </p:nvSpPr>
        <p:spPr>
          <a:xfrm>
            <a:off x="10837333" y="6470704"/>
            <a:ext cx="973667" cy="27432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1pPr>
            <a:lvl2pPr indent="0" lvl="1" marL="0" marR="0" algn="l">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2pPr>
            <a:lvl3pPr indent="0" lvl="2" marL="0" marR="0" algn="l">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3pPr>
            <a:lvl4pPr indent="0" lvl="3" marL="0" marR="0" algn="l">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4pPr>
            <a:lvl5pPr indent="0" lvl="4" marL="0" marR="0" algn="l">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5pPr>
            <a:lvl6pPr indent="0" lvl="5" marL="0" marR="0" algn="l">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6pPr>
            <a:lvl7pPr indent="0" lvl="6" marL="0" marR="0" algn="l">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7pPr>
            <a:lvl8pPr indent="0" lvl="7" marL="0" marR="0" algn="l">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8pPr>
            <a:lvl9pPr indent="0" lvl="8" marL="0" marR="0" algn="l">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9pPr>
          </a:lstStyle>
          <a:p>
            <a:pPr indent="0" lvl="0" marL="0" rtl="0" algn="l">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el título" type="titleOnly">
  <p:cSld name="TITLE_ONLY">
    <p:spTree>
      <p:nvGrpSpPr>
        <p:cNvPr id="56" name="Shape 56"/>
        <p:cNvGrpSpPr/>
        <p:nvPr/>
      </p:nvGrpSpPr>
      <p:grpSpPr>
        <a:xfrm>
          <a:off x="0" y="0"/>
          <a:ext cx="0" cy="0"/>
          <a:chOff x="0" y="0"/>
          <a:chExt cx="0" cy="0"/>
        </a:xfrm>
      </p:grpSpPr>
      <p:sp>
        <p:nvSpPr>
          <p:cNvPr id="57" name="Google Shape;57;p28"/>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normAutofit/>
          </a:bodyPr>
          <a:lstStyle>
            <a:lvl1pPr lvl="0" algn="l">
              <a:lnSpc>
                <a:spcPct val="80000"/>
              </a:lnSpc>
              <a:spcBef>
                <a:spcPts val="0"/>
              </a:spcBef>
              <a:spcAft>
                <a:spcPts val="0"/>
              </a:spcAft>
              <a:buClr>
                <a:srgbClr val="0C0C0C"/>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28"/>
          <p:cNvSpPr txBox="1"/>
          <p:nvPr>
            <p:ph idx="10" type="dt"/>
          </p:nvPr>
        </p:nvSpPr>
        <p:spPr>
          <a:xfrm>
            <a:off x="1024129" y="6470704"/>
            <a:ext cx="2154143" cy="27432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28"/>
          <p:cNvSpPr txBox="1"/>
          <p:nvPr>
            <p:ph idx="11" type="ftr"/>
          </p:nvPr>
        </p:nvSpPr>
        <p:spPr>
          <a:xfrm>
            <a:off x="4842932" y="6470704"/>
            <a:ext cx="5901459" cy="27432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28"/>
          <p:cNvSpPr txBox="1"/>
          <p:nvPr>
            <p:ph idx="12" type="sldNum"/>
          </p:nvPr>
        </p:nvSpPr>
        <p:spPr>
          <a:xfrm>
            <a:off x="10837333" y="6470704"/>
            <a:ext cx="973667" cy="27432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1pPr>
            <a:lvl2pPr indent="0" lvl="1" marL="0" marR="0" algn="l">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2pPr>
            <a:lvl3pPr indent="0" lvl="2" marL="0" marR="0" algn="l">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3pPr>
            <a:lvl4pPr indent="0" lvl="3" marL="0" marR="0" algn="l">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4pPr>
            <a:lvl5pPr indent="0" lvl="4" marL="0" marR="0" algn="l">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5pPr>
            <a:lvl6pPr indent="0" lvl="5" marL="0" marR="0" algn="l">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6pPr>
            <a:lvl7pPr indent="0" lvl="6" marL="0" marR="0" algn="l">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7pPr>
            <a:lvl8pPr indent="0" lvl="7" marL="0" marR="0" algn="l">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8pPr>
            <a:lvl9pPr indent="0" lvl="8" marL="0" marR="0" algn="l">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9pPr>
          </a:lstStyle>
          <a:p>
            <a:pPr indent="0" lvl="0" marL="0" rtl="0" algn="l">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showMasterSp="0" type="blank">
  <p:cSld name="BLANK">
    <p:spTree>
      <p:nvGrpSpPr>
        <p:cNvPr id="61" name="Shape 61"/>
        <p:cNvGrpSpPr/>
        <p:nvPr/>
      </p:nvGrpSpPr>
      <p:grpSpPr>
        <a:xfrm>
          <a:off x="0" y="0"/>
          <a:ext cx="0" cy="0"/>
          <a:chOff x="0" y="0"/>
          <a:chExt cx="0" cy="0"/>
        </a:xfrm>
      </p:grpSpPr>
      <p:sp>
        <p:nvSpPr>
          <p:cNvPr id="62" name="Google Shape;62;p29"/>
          <p:cNvSpPr txBox="1"/>
          <p:nvPr>
            <p:ph idx="10" type="dt"/>
          </p:nvPr>
        </p:nvSpPr>
        <p:spPr>
          <a:xfrm>
            <a:off x="1024129" y="6470704"/>
            <a:ext cx="2154143" cy="27432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29"/>
          <p:cNvSpPr txBox="1"/>
          <p:nvPr>
            <p:ph idx="11" type="ftr"/>
          </p:nvPr>
        </p:nvSpPr>
        <p:spPr>
          <a:xfrm>
            <a:off x="4842932" y="6470704"/>
            <a:ext cx="5901459" cy="27432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29"/>
          <p:cNvSpPr txBox="1"/>
          <p:nvPr>
            <p:ph idx="12" type="sldNum"/>
          </p:nvPr>
        </p:nvSpPr>
        <p:spPr>
          <a:xfrm>
            <a:off x="10837333" y="6470704"/>
            <a:ext cx="973667" cy="27432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1pPr>
            <a:lvl2pPr indent="0" lvl="1" marL="0" marR="0" algn="l">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2pPr>
            <a:lvl3pPr indent="0" lvl="2" marL="0" marR="0" algn="l">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3pPr>
            <a:lvl4pPr indent="0" lvl="3" marL="0" marR="0" algn="l">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4pPr>
            <a:lvl5pPr indent="0" lvl="4" marL="0" marR="0" algn="l">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5pPr>
            <a:lvl6pPr indent="0" lvl="5" marL="0" marR="0" algn="l">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6pPr>
            <a:lvl7pPr indent="0" lvl="6" marL="0" marR="0" algn="l">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7pPr>
            <a:lvl8pPr indent="0" lvl="7" marL="0" marR="0" algn="l">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8pPr>
            <a:lvl9pPr indent="0" lvl="8" marL="0" marR="0" algn="l">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9pPr>
          </a:lstStyle>
          <a:p>
            <a:pPr indent="0" lvl="0" marL="0" rtl="0" algn="l">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65" name="Shape 65"/>
        <p:cNvGrpSpPr/>
        <p:nvPr/>
      </p:nvGrpSpPr>
      <p:grpSpPr>
        <a:xfrm>
          <a:off x="0" y="0"/>
          <a:ext cx="0" cy="0"/>
          <a:chOff x="0" y="0"/>
          <a:chExt cx="0" cy="0"/>
        </a:xfrm>
      </p:grpSpPr>
      <p:sp>
        <p:nvSpPr>
          <p:cNvPr id="66" name="Google Shape;66;p30"/>
          <p:cNvSpPr txBox="1"/>
          <p:nvPr>
            <p:ph type="title"/>
          </p:nvPr>
        </p:nvSpPr>
        <p:spPr>
          <a:xfrm>
            <a:off x="1024128" y="471509"/>
            <a:ext cx="4389120" cy="1737360"/>
          </a:xfrm>
          <a:prstGeom prst="rect">
            <a:avLst/>
          </a:prstGeom>
          <a:noFill/>
          <a:ln>
            <a:noFill/>
          </a:ln>
        </p:spPr>
        <p:txBody>
          <a:bodyPr anchorCtr="0" anchor="ctr" bIns="45700" lIns="91425" spcFirstLastPara="1" rIns="91425" wrap="square" tIns="45700">
            <a:noAutofit/>
          </a:bodyPr>
          <a:lstStyle>
            <a:lvl1pPr lvl="0" algn="l">
              <a:lnSpc>
                <a:spcPct val="80000"/>
              </a:lnSpc>
              <a:spcBef>
                <a:spcPts val="0"/>
              </a:spcBef>
              <a:spcAft>
                <a:spcPts val="0"/>
              </a:spcAft>
              <a:buClr>
                <a:srgbClr val="0C0C0C"/>
              </a:buClr>
              <a:buSzPts val="4000"/>
              <a:buFont typeface="Twentieth Century"/>
              <a:buNone/>
              <a:defRPr sz="4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30"/>
          <p:cNvSpPr txBox="1"/>
          <p:nvPr>
            <p:ph idx="1" type="body"/>
          </p:nvPr>
        </p:nvSpPr>
        <p:spPr>
          <a:xfrm>
            <a:off x="5715000" y="822960"/>
            <a:ext cx="5678424" cy="5184648"/>
          </a:xfrm>
          <a:prstGeom prst="rect">
            <a:avLst/>
          </a:prstGeom>
          <a:noFill/>
          <a:ln>
            <a:noFill/>
          </a:ln>
        </p:spPr>
        <p:txBody>
          <a:bodyPr anchorCtr="0" anchor="t" bIns="45700" lIns="45700" spcFirstLastPara="1" rIns="45700" wrap="square" tIns="45700">
            <a:normAutofit/>
          </a:bodyPr>
          <a:lstStyle>
            <a:lvl1pPr indent="-381000" lvl="0" marL="457200" algn="l">
              <a:lnSpc>
                <a:spcPct val="90000"/>
              </a:lnSpc>
              <a:spcBef>
                <a:spcPts val="1200"/>
              </a:spcBef>
              <a:spcAft>
                <a:spcPts val="0"/>
              </a:spcAft>
              <a:buSzPts val="2400"/>
              <a:buChar char=" "/>
              <a:defRPr sz="2400"/>
            </a:lvl1pPr>
            <a:lvl2pPr indent="-355600" lvl="1" marL="914400" algn="l">
              <a:lnSpc>
                <a:spcPct val="90000"/>
              </a:lnSpc>
              <a:spcBef>
                <a:spcPts val="200"/>
              </a:spcBef>
              <a:spcAft>
                <a:spcPts val="0"/>
              </a:spcAft>
              <a:buSzPts val="2000"/>
              <a:buChar char="?"/>
              <a:defRPr sz="2000"/>
            </a:lvl2pPr>
            <a:lvl3pPr indent="-330200" lvl="2" marL="1371600" algn="l">
              <a:lnSpc>
                <a:spcPct val="90000"/>
              </a:lnSpc>
              <a:spcBef>
                <a:spcPts val="400"/>
              </a:spcBef>
              <a:spcAft>
                <a:spcPts val="0"/>
              </a:spcAft>
              <a:buSzPts val="1600"/>
              <a:buChar char="?"/>
              <a:defRPr sz="1600"/>
            </a:lvl3pPr>
            <a:lvl4pPr indent="-330200" lvl="3" marL="1828800" algn="l">
              <a:lnSpc>
                <a:spcPct val="90000"/>
              </a:lnSpc>
              <a:spcBef>
                <a:spcPts val="400"/>
              </a:spcBef>
              <a:spcAft>
                <a:spcPts val="0"/>
              </a:spcAft>
              <a:buSzPts val="1600"/>
              <a:buChar char="?"/>
              <a:defRPr sz="1600"/>
            </a:lvl4pPr>
            <a:lvl5pPr indent="-330200" lvl="4" marL="2286000" algn="l">
              <a:lnSpc>
                <a:spcPct val="90000"/>
              </a:lnSpc>
              <a:spcBef>
                <a:spcPts val="400"/>
              </a:spcBef>
              <a:spcAft>
                <a:spcPts val="0"/>
              </a:spcAft>
              <a:buSzPts val="1600"/>
              <a:buChar char="?"/>
              <a:defRPr sz="1600"/>
            </a:lvl5pPr>
            <a:lvl6pPr indent="-330200" lvl="5" marL="2743200" algn="l">
              <a:lnSpc>
                <a:spcPct val="90000"/>
              </a:lnSpc>
              <a:spcBef>
                <a:spcPts val="400"/>
              </a:spcBef>
              <a:spcAft>
                <a:spcPts val="0"/>
              </a:spcAft>
              <a:buSzPts val="1600"/>
              <a:buChar char="?"/>
              <a:defRPr sz="1600"/>
            </a:lvl6pPr>
            <a:lvl7pPr indent="-330200" lvl="6" marL="3200400" algn="l">
              <a:lnSpc>
                <a:spcPct val="90000"/>
              </a:lnSpc>
              <a:spcBef>
                <a:spcPts val="400"/>
              </a:spcBef>
              <a:spcAft>
                <a:spcPts val="0"/>
              </a:spcAft>
              <a:buSzPts val="1600"/>
              <a:buChar char="?"/>
              <a:defRPr sz="1600"/>
            </a:lvl7pPr>
            <a:lvl8pPr indent="-330200" lvl="7" marL="3657600" algn="l">
              <a:lnSpc>
                <a:spcPct val="90000"/>
              </a:lnSpc>
              <a:spcBef>
                <a:spcPts val="400"/>
              </a:spcBef>
              <a:spcAft>
                <a:spcPts val="0"/>
              </a:spcAft>
              <a:buSzPts val="1600"/>
              <a:buChar char="?"/>
              <a:defRPr sz="1600"/>
            </a:lvl8pPr>
            <a:lvl9pPr indent="-330200" lvl="8" marL="4114800" algn="l">
              <a:lnSpc>
                <a:spcPct val="90000"/>
              </a:lnSpc>
              <a:spcBef>
                <a:spcPts val="400"/>
              </a:spcBef>
              <a:spcAft>
                <a:spcPts val="400"/>
              </a:spcAft>
              <a:buSzPts val="1600"/>
              <a:buChar char="?"/>
              <a:defRPr sz="1600"/>
            </a:lvl9pPr>
          </a:lstStyle>
          <a:p/>
        </p:txBody>
      </p:sp>
      <p:sp>
        <p:nvSpPr>
          <p:cNvPr id="68" name="Google Shape;68;p30"/>
          <p:cNvSpPr txBox="1"/>
          <p:nvPr>
            <p:ph idx="2" type="body"/>
          </p:nvPr>
        </p:nvSpPr>
        <p:spPr>
          <a:xfrm>
            <a:off x="1024128" y="2257506"/>
            <a:ext cx="4389120" cy="3762294"/>
          </a:xfrm>
          <a:prstGeom prst="rect">
            <a:avLst/>
          </a:prstGeom>
          <a:noFill/>
          <a:ln>
            <a:noFill/>
          </a:ln>
        </p:spPr>
        <p:txBody>
          <a:bodyPr anchorCtr="0" anchor="t" bIns="45700" lIns="91425" spcFirstLastPara="1" rIns="91425" wrap="square" tIns="45700">
            <a:normAutofit/>
          </a:bodyPr>
          <a:lstStyle>
            <a:lvl1pPr indent="-228600" lvl="0" marL="457200" algn="l">
              <a:lnSpc>
                <a:spcPct val="108000"/>
              </a:lnSpc>
              <a:spcBef>
                <a:spcPts val="600"/>
              </a:spcBef>
              <a:spcAft>
                <a:spcPts val="0"/>
              </a:spcAft>
              <a:buSzPts val="1600"/>
              <a:buNone/>
              <a:defRPr sz="1600"/>
            </a:lvl1pPr>
            <a:lvl2pPr indent="-228600" lvl="1" marL="914400" algn="l">
              <a:lnSpc>
                <a:spcPct val="90000"/>
              </a:lnSpc>
              <a:spcBef>
                <a:spcPts val="200"/>
              </a:spcBef>
              <a:spcAft>
                <a:spcPts val="0"/>
              </a:spcAft>
              <a:buSzPts val="1200"/>
              <a:buNone/>
              <a:defRPr sz="1200"/>
            </a:lvl2pPr>
            <a:lvl3pPr indent="-228600" lvl="2" marL="1371600" algn="l">
              <a:lnSpc>
                <a:spcPct val="90000"/>
              </a:lnSpc>
              <a:spcBef>
                <a:spcPts val="400"/>
              </a:spcBef>
              <a:spcAft>
                <a:spcPts val="0"/>
              </a:spcAft>
              <a:buSzPts val="1000"/>
              <a:buNone/>
              <a:defRPr sz="1000"/>
            </a:lvl3pPr>
            <a:lvl4pPr indent="-228600" lvl="3" marL="1828800" algn="l">
              <a:lnSpc>
                <a:spcPct val="90000"/>
              </a:lnSpc>
              <a:spcBef>
                <a:spcPts val="400"/>
              </a:spcBef>
              <a:spcAft>
                <a:spcPts val="0"/>
              </a:spcAft>
              <a:buSzPts val="900"/>
              <a:buNone/>
              <a:defRPr sz="900"/>
            </a:lvl4pPr>
            <a:lvl5pPr indent="-228600" lvl="4" marL="2286000" algn="l">
              <a:lnSpc>
                <a:spcPct val="90000"/>
              </a:lnSpc>
              <a:spcBef>
                <a:spcPts val="400"/>
              </a:spcBef>
              <a:spcAft>
                <a:spcPts val="0"/>
              </a:spcAft>
              <a:buSzPts val="900"/>
              <a:buNone/>
              <a:defRPr sz="900"/>
            </a:lvl5pPr>
            <a:lvl6pPr indent="-228600" lvl="5" marL="2743200" algn="l">
              <a:lnSpc>
                <a:spcPct val="90000"/>
              </a:lnSpc>
              <a:spcBef>
                <a:spcPts val="400"/>
              </a:spcBef>
              <a:spcAft>
                <a:spcPts val="0"/>
              </a:spcAft>
              <a:buSzPts val="900"/>
              <a:buNone/>
              <a:defRPr sz="900"/>
            </a:lvl6pPr>
            <a:lvl7pPr indent="-228600" lvl="6" marL="3200400" algn="l">
              <a:lnSpc>
                <a:spcPct val="90000"/>
              </a:lnSpc>
              <a:spcBef>
                <a:spcPts val="400"/>
              </a:spcBef>
              <a:spcAft>
                <a:spcPts val="0"/>
              </a:spcAft>
              <a:buSzPts val="900"/>
              <a:buNone/>
              <a:defRPr sz="900"/>
            </a:lvl7pPr>
            <a:lvl8pPr indent="-228600" lvl="7" marL="3657600" algn="l">
              <a:lnSpc>
                <a:spcPct val="90000"/>
              </a:lnSpc>
              <a:spcBef>
                <a:spcPts val="400"/>
              </a:spcBef>
              <a:spcAft>
                <a:spcPts val="0"/>
              </a:spcAft>
              <a:buSzPts val="900"/>
              <a:buNone/>
              <a:defRPr sz="900"/>
            </a:lvl8pPr>
            <a:lvl9pPr indent="-228600" lvl="8" marL="4114800" algn="l">
              <a:lnSpc>
                <a:spcPct val="90000"/>
              </a:lnSpc>
              <a:spcBef>
                <a:spcPts val="400"/>
              </a:spcBef>
              <a:spcAft>
                <a:spcPts val="400"/>
              </a:spcAft>
              <a:buSzPts val="900"/>
              <a:buNone/>
              <a:defRPr sz="900"/>
            </a:lvl9pPr>
          </a:lstStyle>
          <a:p/>
        </p:txBody>
      </p:sp>
      <p:sp>
        <p:nvSpPr>
          <p:cNvPr id="69" name="Google Shape;69;p30"/>
          <p:cNvSpPr txBox="1"/>
          <p:nvPr>
            <p:ph idx="10" type="dt"/>
          </p:nvPr>
        </p:nvSpPr>
        <p:spPr>
          <a:xfrm>
            <a:off x="1024129" y="6470704"/>
            <a:ext cx="2154143" cy="27432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30"/>
          <p:cNvSpPr txBox="1"/>
          <p:nvPr>
            <p:ph idx="11" type="ftr"/>
          </p:nvPr>
        </p:nvSpPr>
        <p:spPr>
          <a:xfrm>
            <a:off x="4842932" y="6470704"/>
            <a:ext cx="5901459" cy="27432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30"/>
          <p:cNvSpPr txBox="1"/>
          <p:nvPr>
            <p:ph idx="12" type="sldNum"/>
          </p:nvPr>
        </p:nvSpPr>
        <p:spPr>
          <a:xfrm>
            <a:off x="10837333" y="6470704"/>
            <a:ext cx="973667" cy="27432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1pPr>
            <a:lvl2pPr indent="0" lvl="1" marL="0" marR="0" algn="l">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2pPr>
            <a:lvl3pPr indent="0" lvl="2" marL="0" marR="0" algn="l">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3pPr>
            <a:lvl4pPr indent="0" lvl="3" marL="0" marR="0" algn="l">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4pPr>
            <a:lvl5pPr indent="0" lvl="4" marL="0" marR="0" algn="l">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5pPr>
            <a:lvl6pPr indent="0" lvl="5" marL="0" marR="0" algn="l">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6pPr>
            <a:lvl7pPr indent="0" lvl="6" marL="0" marR="0" algn="l">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7pPr>
            <a:lvl8pPr indent="0" lvl="7" marL="0" marR="0" algn="l">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8pPr>
            <a:lvl9pPr indent="0" lvl="8" marL="0" marR="0" algn="l">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9pPr>
          </a:lstStyle>
          <a:p>
            <a:pPr indent="0" lvl="0" marL="0" rtl="0" algn="l">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leyenda" showMasterSp="0" type="picTx">
  <p:cSld name="PICTURE_WITH_CAPTION_TEXT">
    <p:spTree>
      <p:nvGrpSpPr>
        <p:cNvPr id="72" name="Shape 72"/>
        <p:cNvGrpSpPr/>
        <p:nvPr/>
      </p:nvGrpSpPr>
      <p:grpSpPr>
        <a:xfrm>
          <a:off x="0" y="0"/>
          <a:ext cx="0" cy="0"/>
          <a:chOff x="0" y="0"/>
          <a:chExt cx="0" cy="0"/>
        </a:xfrm>
      </p:grpSpPr>
      <p:sp>
        <p:nvSpPr>
          <p:cNvPr id="73" name="Google Shape;73;p31"/>
          <p:cNvSpPr txBox="1"/>
          <p:nvPr>
            <p:ph type="title"/>
          </p:nvPr>
        </p:nvSpPr>
        <p:spPr>
          <a:xfrm>
            <a:off x="457200" y="4960138"/>
            <a:ext cx="7772400" cy="1463040"/>
          </a:xfrm>
          <a:prstGeom prst="rect">
            <a:avLst/>
          </a:prstGeom>
          <a:noFill/>
          <a:ln>
            <a:noFill/>
          </a:ln>
        </p:spPr>
        <p:txBody>
          <a:bodyPr anchorCtr="0" anchor="ctr" bIns="45700" lIns="91425" spcFirstLastPara="1" rIns="91425" wrap="square" tIns="45700">
            <a:normAutofit/>
          </a:bodyPr>
          <a:lstStyle>
            <a:lvl1pPr lvl="0" algn="r">
              <a:lnSpc>
                <a:spcPct val="80000"/>
              </a:lnSpc>
              <a:spcBef>
                <a:spcPts val="0"/>
              </a:spcBef>
              <a:spcAft>
                <a:spcPts val="0"/>
              </a:spcAft>
              <a:buClr>
                <a:srgbClr val="0C0C0C"/>
              </a:buClr>
              <a:buSzPts val="5000"/>
              <a:buFont typeface="Twentieth Century"/>
              <a:buNone/>
              <a:defRPr sz="5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31"/>
          <p:cNvSpPr/>
          <p:nvPr>
            <p:ph idx="2" type="pic"/>
          </p:nvPr>
        </p:nvSpPr>
        <p:spPr>
          <a:xfrm>
            <a:off x="0" y="-1"/>
            <a:ext cx="12188952" cy="4572000"/>
          </a:xfrm>
          <a:prstGeom prst="rect">
            <a:avLst/>
          </a:prstGeom>
          <a:solidFill>
            <a:srgbClr val="76CEEF"/>
          </a:solidFill>
          <a:ln>
            <a:noFill/>
          </a:ln>
        </p:spPr>
      </p:sp>
      <p:sp>
        <p:nvSpPr>
          <p:cNvPr id="75" name="Google Shape;75;p31"/>
          <p:cNvSpPr txBox="1"/>
          <p:nvPr>
            <p:ph idx="1" type="body"/>
          </p:nvPr>
        </p:nvSpPr>
        <p:spPr>
          <a:xfrm>
            <a:off x="8610600" y="4960138"/>
            <a:ext cx="3200400" cy="1463040"/>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0"/>
              </a:spcBef>
              <a:spcAft>
                <a:spcPts val="0"/>
              </a:spcAft>
              <a:buSzPts val="1800"/>
              <a:buNone/>
              <a:defRPr sz="1800">
                <a:solidFill>
                  <a:srgbClr val="0C0C0C"/>
                </a:solidFill>
              </a:defRPr>
            </a:lvl1pPr>
            <a:lvl2pPr indent="-228600" lvl="1" marL="914400" algn="l">
              <a:lnSpc>
                <a:spcPct val="90000"/>
              </a:lnSpc>
              <a:spcBef>
                <a:spcPts val="200"/>
              </a:spcBef>
              <a:spcAft>
                <a:spcPts val="0"/>
              </a:spcAft>
              <a:buSzPts val="1400"/>
              <a:buNone/>
              <a:defRPr sz="1400"/>
            </a:lvl2pPr>
            <a:lvl3pPr indent="-228600" lvl="2" marL="1371600" algn="l">
              <a:lnSpc>
                <a:spcPct val="90000"/>
              </a:lnSpc>
              <a:spcBef>
                <a:spcPts val="400"/>
              </a:spcBef>
              <a:spcAft>
                <a:spcPts val="0"/>
              </a:spcAft>
              <a:buSzPts val="1200"/>
              <a:buNone/>
              <a:defRPr sz="1200"/>
            </a:lvl3pPr>
            <a:lvl4pPr indent="-228600" lvl="3" marL="1828800" algn="l">
              <a:lnSpc>
                <a:spcPct val="90000"/>
              </a:lnSpc>
              <a:spcBef>
                <a:spcPts val="400"/>
              </a:spcBef>
              <a:spcAft>
                <a:spcPts val="0"/>
              </a:spcAft>
              <a:buSzPts val="1000"/>
              <a:buNone/>
              <a:defRPr sz="1000"/>
            </a:lvl4pPr>
            <a:lvl5pPr indent="-228600" lvl="4" marL="2286000" algn="l">
              <a:lnSpc>
                <a:spcPct val="90000"/>
              </a:lnSpc>
              <a:spcBef>
                <a:spcPts val="400"/>
              </a:spcBef>
              <a:spcAft>
                <a:spcPts val="0"/>
              </a:spcAft>
              <a:buSzPts val="1000"/>
              <a:buNone/>
              <a:defRPr sz="1000"/>
            </a:lvl5pPr>
            <a:lvl6pPr indent="-228600" lvl="5" marL="2743200" algn="l">
              <a:lnSpc>
                <a:spcPct val="90000"/>
              </a:lnSpc>
              <a:spcBef>
                <a:spcPts val="400"/>
              </a:spcBef>
              <a:spcAft>
                <a:spcPts val="0"/>
              </a:spcAft>
              <a:buSzPts val="1000"/>
              <a:buNone/>
              <a:defRPr sz="1000"/>
            </a:lvl6pPr>
            <a:lvl7pPr indent="-228600" lvl="6" marL="3200400" algn="l">
              <a:lnSpc>
                <a:spcPct val="90000"/>
              </a:lnSpc>
              <a:spcBef>
                <a:spcPts val="400"/>
              </a:spcBef>
              <a:spcAft>
                <a:spcPts val="0"/>
              </a:spcAft>
              <a:buSzPts val="1000"/>
              <a:buNone/>
              <a:defRPr sz="1000"/>
            </a:lvl7pPr>
            <a:lvl8pPr indent="-228600" lvl="7" marL="3657600" algn="l">
              <a:lnSpc>
                <a:spcPct val="90000"/>
              </a:lnSpc>
              <a:spcBef>
                <a:spcPts val="400"/>
              </a:spcBef>
              <a:spcAft>
                <a:spcPts val="0"/>
              </a:spcAft>
              <a:buSzPts val="1000"/>
              <a:buNone/>
              <a:defRPr sz="1000"/>
            </a:lvl8pPr>
            <a:lvl9pPr indent="-228600" lvl="8" marL="4114800" algn="l">
              <a:lnSpc>
                <a:spcPct val="90000"/>
              </a:lnSpc>
              <a:spcBef>
                <a:spcPts val="400"/>
              </a:spcBef>
              <a:spcAft>
                <a:spcPts val="400"/>
              </a:spcAft>
              <a:buSzPts val="1000"/>
              <a:buNone/>
              <a:defRPr sz="1000"/>
            </a:lvl9pPr>
          </a:lstStyle>
          <a:p/>
        </p:txBody>
      </p:sp>
      <p:sp>
        <p:nvSpPr>
          <p:cNvPr id="76" name="Google Shape;76;p31"/>
          <p:cNvSpPr txBox="1"/>
          <p:nvPr>
            <p:ph idx="10" type="dt"/>
          </p:nvPr>
        </p:nvSpPr>
        <p:spPr>
          <a:xfrm>
            <a:off x="1024129" y="6470704"/>
            <a:ext cx="2154143" cy="27432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31"/>
          <p:cNvSpPr txBox="1"/>
          <p:nvPr>
            <p:ph idx="11" type="ftr"/>
          </p:nvPr>
        </p:nvSpPr>
        <p:spPr>
          <a:xfrm>
            <a:off x="4842932" y="6470704"/>
            <a:ext cx="5901459" cy="27432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31"/>
          <p:cNvSpPr txBox="1"/>
          <p:nvPr>
            <p:ph idx="12" type="sldNum"/>
          </p:nvPr>
        </p:nvSpPr>
        <p:spPr>
          <a:xfrm>
            <a:off x="10837333" y="6470704"/>
            <a:ext cx="973667" cy="27432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1pPr>
            <a:lvl2pPr indent="0" lvl="1" marL="0" marR="0" algn="l">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2pPr>
            <a:lvl3pPr indent="0" lvl="2" marL="0" marR="0" algn="l">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3pPr>
            <a:lvl4pPr indent="0" lvl="3" marL="0" marR="0" algn="l">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4pPr>
            <a:lvl5pPr indent="0" lvl="4" marL="0" marR="0" algn="l">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5pPr>
            <a:lvl6pPr indent="0" lvl="5" marL="0" marR="0" algn="l">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6pPr>
            <a:lvl7pPr indent="0" lvl="6" marL="0" marR="0" algn="l">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7pPr>
            <a:lvl8pPr indent="0" lvl="7" marL="0" marR="0" algn="l">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8pPr>
            <a:lvl9pPr indent="0" lvl="8" marL="0" marR="0" algn="l">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9pPr>
          </a:lstStyle>
          <a:p>
            <a:pPr indent="0" lvl="0" marL="0" rtl="0" algn="l">
              <a:spcBef>
                <a:spcPts val="0"/>
              </a:spcBef>
              <a:spcAft>
                <a:spcPts val="0"/>
              </a:spcAft>
              <a:buNone/>
            </a:pPr>
            <a:fld id="{00000000-1234-1234-1234-123412341234}" type="slidenum">
              <a:rPr lang="es-ES"/>
              <a:t>‹#›</a:t>
            </a:fld>
            <a:endParaRPr/>
          </a:p>
        </p:txBody>
      </p:sp>
      <p:cxnSp>
        <p:nvCxnSpPr>
          <p:cNvPr id="79" name="Google Shape;79;p31"/>
          <p:cNvCxnSpPr/>
          <p:nvPr/>
        </p:nvCxnSpPr>
        <p:spPr>
          <a:xfrm rot="10800000">
            <a:off x="8386843" y="5264106"/>
            <a:ext cx="0" cy="914400"/>
          </a:xfrm>
          <a:prstGeom prst="straightConnector1">
            <a:avLst/>
          </a:prstGeom>
          <a:noFill/>
          <a:ln cap="flat" cmpd="sng" w="19050">
            <a:solidFill>
              <a:schemeClr val="accent1"/>
            </a:solidFill>
            <a:prstDash val="solid"/>
            <a:round/>
            <a:headEnd len="sm" w="sm" type="none"/>
            <a:tailEnd len="sm" w="sm" type="none"/>
          </a:ln>
        </p:spPr>
      </p:cxn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2"/>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normAutofit/>
          </a:bodyPr>
          <a:lstStyle>
            <a:lvl1pPr lvl="0" marR="0" rtl="0" algn="l">
              <a:lnSpc>
                <a:spcPct val="80000"/>
              </a:lnSpc>
              <a:spcBef>
                <a:spcPts val="0"/>
              </a:spcBef>
              <a:spcAft>
                <a:spcPts val="0"/>
              </a:spcAft>
              <a:buClr>
                <a:srgbClr val="0C0C0C"/>
              </a:buClr>
              <a:buSzPts val="5000"/>
              <a:buFont typeface="Twentieth Century"/>
              <a:buNone/>
              <a:defRPr b="0" i="0" sz="5000" u="none" cap="none" strike="noStrike">
                <a:solidFill>
                  <a:srgbClr val="0C0C0C"/>
                </a:solidFill>
                <a:latin typeface="Twentieth Century"/>
                <a:ea typeface="Twentieth Century"/>
                <a:cs typeface="Twentieth Century"/>
                <a:sym typeface="Twentieth Century"/>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22"/>
          <p:cNvSpPr txBox="1"/>
          <p:nvPr>
            <p:ph idx="1" type="body"/>
          </p:nvPr>
        </p:nvSpPr>
        <p:spPr>
          <a:xfrm>
            <a:off x="1024128" y="2286000"/>
            <a:ext cx="9720073" cy="4023360"/>
          </a:xfrm>
          <a:prstGeom prst="rect">
            <a:avLst/>
          </a:prstGeom>
          <a:noFill/>
          <a:ln>
            <a:noFill/>
          </a:ln>
        </p:spPr>
        <p:txBody>
          <a:bodyPr anchorCtr="0" anchor="t" bIns="45700" lIns="45700" spcFirstLastPara="1" rIns="45700" wrap="square" tIns="45700">
            <a:normAutofit/>
          </a:bodyPr>
          <a:lstStyle>
            <a:lvl1pPr indent="-368300" lvl="0" marL="457200" marR="0" rtl="0" algn="l">
              <a:lnSpc>
                <a:spcPct val="90000"/>
              </a:lnSpc>
              <a:spcBef>
                <a:spcPts val="1200"/>
              </a:spcBef>
              <a:spcAft>
                <a:spcPts val="0"/>
              </a:spcAft>
              <a:buClr>
                <a:schemeClr val="accent1"/>
              </a:buClr>
              <a:buSzPts val="2200"/>
              <a:buFont typeface="Twentieth Century"/>
              <a:buChar char=" "/>
              <a:defRPr b="0" i="0" sz="2200" u="none" cap="none" strike="noStrike">
                <a:solidFill>
                  <a:schemeClr val="dk1"/>
                </a:solidFill>
                <a:latin typeface="Twentieth Century"/>
                <a:ea typeface="Twentieth Century"/>
                <a:cs typeface="Twentieth Century"/>
                <a:sym typeface="Twentieth Century"/>
              </a:defRPr>
            </a:lvl1pPr>
            <a:lvl2pPr indent="-342900" lvl="1" marL="914400" marR="0" rtl="0" algn="l">
              <a:lnSpc>
                <a:spcPct val="90000"/>
              </a:lnSpc>
              <a:spcBef>
                <a:spcPts val="200"/>
              </a:spcBef>
              <a:spcAft>
                <a:spcPts val="0"/>
              </a:spcAft>
              <a:buClr>
                <a:schemeClr val="accent1"/>
              </a:buClr>
              <a:buSzPts val="1800"/>
              <a:buFont typeface="Noto Sans Symbols"/>
              <a:buChar char="🢝"/>
              <a:defRPr b="0" i="0" sz="1800" u="none" cap="none" strike="noStrike">
                <a:solidFill>
                  <a:schemeClr val="dk1"/>
                </a:solidFill>
                <a:latin typeface="Twentieth Century"/>
                <a:ea typeface="Twentieth Century"/>
                <a:cs typeface="Twentieth Century"/>
                <a:sym typeface="Twentieth Century"/>
              </a:defRPr>
            </a:lvl2pPr>
            <a:lvl3pPr indent="-317500" lvl="2" marL="1371600" marR="0" rtl="0" algn="l">
              <a:lnSpc>
                <a:spcPct val="90000"/>
              </a:lnSpc>
              <a:spcBef>
                <a:spcPts val="400"/>
              </a:spcBef>
              <a:spcAft>
                <a:spcPts val="0"/>
              </a:spcAft>
              <a:buClr>
                <a:schemeClr val="accent1"/>
              </a:buClr>
              <a:buSzPts val="1400"/>
              <a:buFont typeface="Noto Sans Symbols"/>
              <a:buChar char="🢝"/>
              <a:defRPr b="0" i="0" sz="1400" u="none" cap="none" strike="noStrike">
                <a:solidFill>
                  <a:schemeClr val="dk1"/>
                </a:solidFill>
                <a:latin typeface="Twentieth Century"/>
                <a:ea typeface="Twentieth Century"/>
                <a:cs typeface="Twentieth Century"/>
                <a:sym typeface="Twentieth Century"/>
              </a:defRPr>
            </a:lvl3pPr>
            <a:lvl4pPr indent="-317500" lvl="3" marL="1828800" marR="0" rtl="0" algn="l">
              <a:lnSpc>
                <a:spcPct val="90000"/>
              </a:lnSpc>
              <a:spcBef>
                <a:spcPts val="400"/>
              </a:spcBef>
              <a:spcAft>
                <a:spcPts val="0"/>
              </a:spcAft>
              <a:buClr>
                <a:schemeClr val="accent1"/>
              </a:buClr>
              <a:buSzPts val="1400"/>
              <a:buFont typeface="Noto Sans Symbols"/>
              <a:buChar char="🢝"/>
              <a:defRPr b="0" i="0" sz="1400" u="none" cap="none" strike="noStrike">
                <a:solidFill>
                  <a:schemeClr val="dk1"/>
                </a:solidFill>
                <a:latin typeface="Twentieth Century"/>
                <a:ea typeface="Twentieth Century"/>
                <a:cs typeface="Twentieth Century"/>
                <a:sym typeface="Twentieth Century"/>
              </a:defRPr>
            </a:lvl4pPr>
            <a:lvl5pPr indent="-317500" lvl="4" marL="2286000" marR="0" rtl="0" algn="l">
              <a:lnSpc>
                <a:spcPct val="90000"/>
              </a:lnSpc>
              <a:spcBef>
                <a:spcPts val="400"/>
              </a:spcBef>
              <a:spcAft>
                <a:spcPts val="0"/>
              </a:spcAft>
              <a:buClr>
                <a:schemeClr val="accent1"/>
              </a:buClr>
              <a:buSzPts val="1400"/>
              <a:buFont typeface="Noto Sans Symbols"/>
              <a:buChar char="🢝"/>
              <a:defRPr b="0" i="0" sz="1400" u="none" cap="none" strike="noStrike">
                <a:solidFill>
                  <a:schemeClr val="dk1"/>
                </a:solidFill>
                <a:latin typeface="Twentieth Century"/>
                <a:ea typeface="Twentieth Century"/>
                <a:cs typeface="Twentieth Century"/>
                <a:sym typeface="Twentieth Century"/>
              </a:defRPr>
            </a:lvl5pPr>
            <a:lvl6pPr indent="-317500" lvl="5" marL="2743200" marR="0" rtl="0" algn="l">
              <a:lnSpc>
                <a:spcPct val="90000"/>
              </a:lnSpc>
              <a:spcBef>
                <a:spcPts val="400"/>
              </a:spcBef>
              <a:spcAft>
                <a:spcPts val="0"/>
              </a:spcAft>
              <a:buClr>
                <a:schemeClr val="accent1"/>
              </a:buClr>
              <a:buSzPts val="1400"/>
              <a:buFont typeface="Noto Sans Symbols"/>
              <a:buChar char="🢝"/>
              <a:defRPr b="0" i="0" sz="1400" u="none" cap="none" strike="noStrike">
                <a:solidFill>
                  <a:schemeClr val="dk1"/>
                </a:solidFill>
                <a:latin typeface="Twentieth Century"/>
                <a:ea typeface="Twentieth Century"/>
                <a:cs typeface="Twentieth Century"/>
                <a:sym typeface="Twentieth Century"/>
              </a:defRPr>
            </a:lvl6pPr>
            <a:lvl7pPr indent="-317500" lvl="6" marL="3200400" marR="0" rtl="0" algn="l">
              <a:lnSpc>
                <a:spcPct val="90000"/>
              </a:lnSpc>
              <a:spcBef>
                <a:spcPts val="400"/>
              </a:spcBef>
              <a:spcAft>
                <a:spcPts val="0"/>
              </a:spcAft>
              <a:buClr>
                <a:schemeClr val="accent1"/>
              </a:buClr>
              <a:buSzPts val="1400"/>
              <a:buFont typeface="Noto Sans Symbols"/>
              <a:buChar char="🢝"/>
              <a:defRPr b="0" i="0" sz="1400" u="none" cap="none" strike="noStrike">
                <a:solidFill>
                  <a:schemeClr val="dk1"/>
                </a:solidFill>
                <a:latin typeface="Twentieth Century"/>
                <a:ea typeface="Twentieth Century"/>
                <a:cs typeface="Twentieth Century"/>
                <a:sym typeface="Twentieth Century"/>
              </a:defRPr>
            </a:lvl7pPr>
            <a:lvl8pPr indent="-317500" lvl="7" marL="3657600" marR="0" rtl="0" algn="l">
              <a:lnSpc>
                <a:spcPct val="90000"/>
              </a:lnSpc>
              <a:spcBef>
                <a:spcPts val="400"/>
              </a:spcBef>
              <a:spcAft>
                <a:spcPts val="0"/>
              </a:spcAft>
              <a:buClr>
                <a:schemeClr val="accent1"/>
              </a:buClr>
              <a:buSzPts val="1400"/>
              <a:buFont typeface="Noto Sans Symbols"/>
              <a:buChar char="🢝"/>
              <a:defRPr b="0" i="0" sz="1400" u="none" cap="none" strike="noStrike">
                <a:solidFill>
                  <a:schemeClr val="dk1"/>
                </a:solidFill>
                <a:latin typeface="Twentieth Century"/>
                <a:ea typeface="Twentieth Century"/>
                <a:cs typeface="Twentieth Century"/>
                <a:sym typeface="Twentieth Century"/>
              </a:defRPr>
            </a:lvl8pPr>
            <a:lvl9pPr indent="-317500" lvl="8" marL="4114800" marR="0" rtl="0" algn="l">
              <a:lnSpc>
                <a:spcPct val="90000"/>
              </a:lnSpc>
              <a:spcBef>
                <a:spcPts val="400"/>
              </a:spcBef>
              <a:spcAft>
                <a:spcPts val="400"/>
              </a:spcAft>
              <a:buClr>
                <a:schemeClr val="accent1"/>
              </a:buClr>
              <a:buSzPts val="1400"/>
              <a:buFont typeface="Noto Sans Symbols"/>
              <a:buChar char="🢝"/>
              <a:defRPr b="0" i="0" sz="1400" u="none" cap="none" strike="noStrike">
                <a:solidFill>
                  <a:schemeClr val="dk1"/>
                </a:solidFill>
                <a:latin typeface="Twentieth Century"/>
                <a:ea typeface="Twentieth Century"/>
                <a:cs typeface="Twentieth Century"/>
                <a:sym typeface="Twentieth Century"/>
              </a:defRPr>
            </a:lvl9pPr>
          </a:lstStyle>
          <a:p/>
        </p:txBody>
      </p:sp>
      <p:sp>
        <p:nvSpPr>
          <p:cNvPr id="12" name="Google Shape;12;p22"/>
          <p:cNvSpPr txBox="1"/>
          <p:nvPr>
            <p:ph idx="10" type="dt"/>
          </p:nvPr>
        </p:nvSpPr>
        <p:spPr>
          <a:xfrm>
            <a:off x="1024129" y="6470704"/>
            <a:ext cx="2154143" cy="27432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000" u="none" cap="none" strike="noStrike">
                <a:solidFill>
                  <a:srgbClr val="0C0C0C"/>
                </a:solidFill>
                <a:latin typeface="Twentieth Century"/>
                <a:ea typeface="Twentieth Century"/>
                <a:cs typeface="Twentieth Century"/>
                <a:sym typeface="Twentieth Century"/>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wentieth Century"/>
                <a:ea typeface="Twentieth Century"/>
                <a:cs typeface="Twentieth Century"/>
                <a:sym typeface="Twentieth Century"/>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wentieth Century"/>
                <a:ea typeface="Twentieth Century"/>
                <a:cs typeface="Twentieth Century"/>
                <a:sym typeface="Twentieth Century"/>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wentieth Century"/>
                <a:ea typeface="Twentieth Century"/>
                <a:cs typeface="Twentieth Century"/>
                <a:sym typeface="Twentieth Century"/>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wentieth Century"/>
                <a:ea typeface="Twentieth Century"/>
                <a:cs typeface="Twentieth Century"/>
                <a:sym typeface="Twentieth Century"/>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wentieth Century"/>
                <a:ea typeface="Twentieth Century"/>
                <a:cs typeface="Twentieth Century"/>
                <a:sym typeface="Twentieth Century"/>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wentieth Century"/>
                <a:ea typeface="Twentieth Century"/>
                <a:cs typeface="Twentieth Century"/>
                <a:sym typeface="Twentieth Century"/>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wentieth Century"/>
                <a:ea typeface="Twentieth Century"/>
                <a:cs typeface="Twentieth Century"/>
                <a:sym typeface="Twentieth Century"/>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wentieth Century"/>
                <a:ea typeface="Twentieth Century"/>
                <a:cs typeface="Twentieth Century"/>
                <a:sym typeface="Twentieth Century"/>
              </a:defRPr>
            </a:lvl9pPr>
          </a:lstStyle>
          <a:p/>
        </p:txBody>
      </p:sp>
      <p:sp>
        <p:nvSpPr>
          <p:cNvPr id="13" name="Google Shape;13;p22"/>
          <p:cNvSpPr txBox="1"/>
          <p:nvPr>
            <p:ph idx="11" type="ftr"/>
          </p:nvPr>
        </p:nvSpPr>
        <p:spPr>
          <a:xfrm>
            <a:off x="4842932" y="6470704"/>
            <a:ext cx="5901459" cy="274320"/>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000" u="none" cap="none" strike="noStrike">
                <a:solidFill>
                  <a:srgbClr val="0C0C0C"/>
                </a:solidFill>
                <a:latin typeface="Twentieth Century"/>
                <a:ea typeface="Twentieth Century"/>
                <a:cs typeface="Twentieth Century"/>
                <a:sym typeface="Twentieth Century"/>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wentieth Century"/>
                <a:ea typeface="Twentieth Century"/>
                <a:cs typeface="Twentieth Century"/>
                <a:sym typeface="Twentieth Century"/>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wentieth Century"/>
                <a:ea typeface="Twentieth Century"/>
                <a:cs typeface="Twentieth Century"/>
                <a:sym typeface="Twentieth Century"/>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wentieth Century"/>
                <a:ea typeface="Twentieth Century"/>
                <a:cs typeface="Twentieth Century"/>
                <a:sym typeface="Twentieth Century"/>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wentieth Century"/>
                <a:ea typeface="Twentieth Century"/>
                <a:cs typeface="Twentieth Century"/>
                <a:sym typeface="Twentieth Century"/>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wentieth Century"/>
                <a:ea typeface="Twentieth Century"/>
                <a:cs typeface="Twentieth Century"/>
                <a:sym typeface="Twentieth Century"/>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wentieth Century"/>
                <a:ea typeface="Twentieth Century"/>
                <a:cs typeface="Twentieth Century"/>
                <a:sym typeface="Twentieth Century"/>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wentieth Century"/>
                <a:ea typeface="Twentieth Century"/>
                <a:cs typeface="Twentieth Century"/>
                <a:sym typeface="Twentieth Century"/>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wentieth Century"/>
                <a:ea typeface="Twentieth Century"/>
                <a:cs typeface="Twentieth Century"/>
                <a:sym typeface="Twentieth Century"/>
              </a:defRPr>
            </a:lvl9pPr>
          </a:lstStyle>
          <a:p/>
        </p:txBody>
      </p:sp>
      <p:sp>
        <p:nvSpPr>
          <p:cNvPr id="14" name="Google Shape;14;p22"/>
          <p:cNvSpPr txBox="1"/>
          <p:nvPr>
            <p:ph idx="12" type="sldNum"/>
          </p:nvPr>
        </p:nvSpPr>
        <p:spPr>
          <a:xfrm>
            <a:off x="10837333" y="6470704"/>
            <a:ext cx="973667" cy="274320"/>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1pPr>
            <a:lvl2pPr indent="0" lvl="1" marL="0" marR="0" rtl="0" algn="l">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2pPr>
            <a:lvl3pPr indent="0" lvl="2" marL="0" marR="0" rtl="0" algn="l">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3pPr>
            <a:lvl4pPr indent="0" lvl="3" marL="0" marR="0" rtl="0" algn="l">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4pPr>
            <a:lvl5pPr indent="0" lvl="4" marL="0" marR="0" rtl="0" algn="l">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5pPr>
            <a:lvl6pPr indent="0" lvl="5" marL="0" marR="0" rtl="0" algn="l">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6pPr>
            <a:lvl7pPr indent="0" lvl="6" marL="0" marR="0" rtl="0" algn="l">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7pPr>
            <a:lvl8pPr indent="0" lvl="7" marL="0" marR="0" rtl="0" algn="l">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8pPr>
            <a:lvl9pPr indent="0" lvl="8" marL="0" marR="0" rtl="0" algn="l">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9pPr>
          </a:lstStyle>
          <a:p>
            <a:pPr indent="0" lvl="0" marL="0" rtl="0" algn="l">
              <a:spcBef>
                <a:spcPts val="0"/>
              </a:spcBef>
              <a:spcAft>
                <a:spcPts val="0"/>
              </a:spcAft>
              <a:buNone/>
            </a:pPr>
            <a:fld id="{00000000-1234-1234-1234-123412341234}" type="slidenum">
              <a:rPr lang="es-ES"/>
              <a:t>‹#›</a:t>
            </a:fld>
            <a:endParaRPr/>
          </a:p>
        </p:txBody>
      </p:sp>
      <p:cxnSp>
        <p:nvCxnSpPr>
          <p:cNvPr id="15" name="Google Shape;15;p22"/>
          <p:cNvCxnSpPr/>
          <p:nvPr/>
        </p:nvCxnSpPr>
        <p:spPr>
          <a:xfrm rot="10800000">
            <a:off x="762000" y="826324"/>
            <a:ext cx="0" cy="914400"/>
          </a:xfrm>
          <a:prstGeom prst="straightConnector1">
            <a:avLst/>
          </a:prstGeom>
          <a:noFill/>
          <a:ln cap="flat" cmpd="sng" w="19050">
            <a:solidFill>
              <a:schemeClr val="accent1"/>
            </a:solidFill>
            <a:prstDash val="solid"/>
            <a:round/>
            <a:headEnd len="sm" w="sm" type="none"/>
            <a:tailEnd len="sm" w="sm" type="none"/>
          </a:ln>
        </p:spPr>
      </p:cxn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7" name="Shape 97"/>
        <p:cNvGrpSpPr/>
        <p:nvPr/>
      </p:nvGrpSpPr>
      <p:grpSpPr>
        <a:xfrm>
          <a:off x="0" y="0"/>
          <a:ext cx="0" cy="0"/>
          <a:chOff x="0" y="0"/>
          <a:chExt cx="0" cy="0"/>
        </a:xfrm>
      </p:grpSpPr>
      <p:sp>
        <p:nvSpPr>
          <p:cNvPr id="98" name="Google Shape;98;p1"/>
          <p:cNvSpPr/>
          <p:nvPr/>
        </p:nvSpPr>
        <p:spPr>
          <a:xfrm>
            <a:off x="3274" y="0"/>
            <a:ext cx="12188726" cy="685897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pic>
        <p:nvPicPr>
          <p:cNvPr id="99" name="Google Shape;99;p1"/>
          <p:cNvPicPr preferRelativeResize="0"/>
          <p:nvPr/>
        </p:nvPicPr>
        <p:blipFill rotWithShape="1">
          <a:blip r:embed="rId3">
            <a:alphaModFix/>
          </a:blip>
          <a:srcRect b="-1" l="0" r="52444" t="0"/>
          <a:stretch/>
        </p:blipFill>
        <p:spPr>
          <a:xfrm>
            <a:off x="20" y="975"/>
            <a:ext cx="12191980" cy="6858000"/>
          </a:xfrm>
          <a:prstGeom prst="rect">
            <a:avLst/>
          </a:prstGeom>
          <a:noFill/>
          <a:ln>
            <a:noFill/>
          </a:ln>
        </p:spPr>
      </p:pic>
      <p:sp>
        <p:nvSpPr>
          <p:cNvPr id="100" name="Google Shape;100;p1"/>
          <p:cNvSpPr/>
          <p:nvPr/>
        </p:nvSpPr>
        <p:spPr>
          <a:xfrm>
            <a:off x="3896786" y="3064931"/>
            <a:ext cx="8295215" cy="2488568"/>
          </a:xfrm>
          <a:prstGeom prst="rect">
            <a:avLst/>
          </a:prstGeom>
          <a:solidFill>
            <a:srgbClr val="000001">
              <a:alpha val="74117"/>
            </a:srgbClr>
          </a:solidFill>
          <a:ln>
            <a:noFill/>
          </a:ln>
          <a:effectLst>
            <a:outerShdw blurRad="50800" rotWithShape="0" algn="ctr" dir="5400000" dist="12700">
              <a:srgbClr val="000000">
                <a:alpha val="4901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101" name="Google Shape;101;p1"/>
          <p:cNvSpPr txBox="1"/>
          <p:nvPr>
            <p:ph type="ctrTitle"/>
          </p:nvPr>
        </p:nvSpPr>
        <p:spPr>
          <a:xfrm>
            <a:off x="4309349" y="3429000"/>
            <a:ext cx="7501651" cy="1090938"/>
          </a:xfrm>
          <a:prstGeom prst="rect">
            <a:avLst/>
          </a:prstGeom>
          <a:noFill/>
          <a:ln>
            <a:noFill/>
          </a:ln>
        </p:spPr>
        <p:txBody>
          <a:bodyPr anchorCtr="0" anchor="b" bIns="45700" lIns="91425" spcFirstLastPara="1" rIns="91425" wrap="square" tIns="45700">
            <a:normAutofit fontScale="90000"/>
          </a:bodyPr>
          <a:lstStyle/>
          <a:p>
            <a:pPr indent="0" lvl="0" marL="0" rtl="0" algn="l">
              <a:lnSpc>
                <a:spcPct val="80000"/>
              </a:lnSpc>
              <a:spcBef>
                <a:spcPts val="0"/>
              </a:spcBef>
              <a:spcAft>
                <a:spcPts val="0"/>
              </a:spcAft>
              <a:buClr>
                <a:srgbClr val="FFFFFF"/>
              </a:buClr>
              <a:buSzPct val="111111"/>
              <a:buFont typeface="Twentieth Century"/>
              <a:buNone/>
            </a:pPr>
            <a:r>
              <a:rPr lang="es-ES">
                <a:solidFill>
                  <a:srgbClr val="FFFFFF"/>
                </a:solidFill>
              </a:rPr>
              <a:t>PROGRAMACIÓN AVANZADA</a:t>
            </a:r>
            <a:endParaRPr/>
          </a:p>
        </p:txBody>
      </p:sp>
      <p:sp>
        <p:nvSpPr>
          <p:cNvPr id="102" name="Google Shape;102;p1"/>
          <p:cNvSpPr txBox="1"/>
          <p:nvPr>
            <p:ph idx="1" type="subTitle"/>
          </p:nvPr>
        </p:nvSpPr>
        <p:spPr>
          <a:xfrm>
            <a:off x="4309349" y="4779313"/>
            <a:ext cx="7501650" cy="514816"/>
          </a:xfrm>
          <a:prstGeom prst="rect">
            <a:avLst/>
          </a:prstGeom>
          <a:noFill/>
          <a:ln>
            <a:noFill/>
          </a:ln>
        </p:spPr>
        <p:txBody>
          <a:bodyPr anchorCtr="0" anchor="t" bIns="45700" lIns="91425" spcFirstLastPara="1" rIns="91425" wrap="square" tIns="45700">
            <a:normAutofit fontScale="92500" lnSpcReduction="20000"/>
          </a:bodyPr>
          <a:lstStyle/>
          <a:p>
            <a:pPr indent="0" lvl="0" marL="0" rtl="0" algn="l">
              <a:lnSpc>
                <a:spcPct val="100000"/>
              </a:lnSpc>
              <a:spcBef>
                <a:spcPts val="0"/>
              </a:spcBef>
              <a:spcAft>
                <a:spcPts val="0"/>
              </a:spcAft>
              <a:buSzPct val="100000"/>
              <a:buNone/>
            </a:pPr>
            <a:r>
              <a:rPr lang="es-ES">
                <a:solidFill>
                  <a:srgbClr val="FFFFFF"/>
                </a:solidFill>
              </a:rPr>
              <a:t>ING. INDUSTRIAL - FAC. DE INGENIERÍA - UNIVERSIDAD NACIONAL DE JUJUY</a:t>
            </a:r>
            <a:endParaRPr>
              <a:solidFill>
                <a:srgbClr val="FFFFFF"/>
              </a:solidFill>
            </a:endParaRPr>
          </a:p>
          <a:p>
            <a:pPr indent="0" lvl="0" marL="0" rtl="0" algn="l">
              <a:lnSpc>
                <a:spcPct val="100000"/>
              </a:lnSpc>
              <a:spcBef>
                <a:spcPts val="0"/>
              </a:spcBef>
              <a:spcAft>
                <a:spcPts val="0"/>
              </a:spcAft>
              <a:buSzPct val="100000"/>
              <a:buNone/>
            </a:pPr>
            <a:r>
              <a:rPr lang="es-ES">
                <a:solidFill>
                  <a:srgbClr val="FFFFFF"/>
                </a:solidFill>
              </a:rPr>
              <a:t>Esp. Ing.Cruz Delia Cristina</a:t>
            </a:r>
            <a:endParaRPr>
              <a:solidFill>
                <a:srgbClr val="FFFFFF"/>
              </a:solidFill>
            </a:endParaRPr>
          </a:p>
        </p:txBody>
      </p:sp>
      <p:cxnSp>
        <p:nvCxnSpPr>
          <p:cNvPr id="103" name="Google Shape;103;p1"/>
          <p:cNvCxnSpPr/>
          <p:nvPr/>
        </p:nvCxnSpPr>
        <p:spPr>
          <a:xfrm>
            <a:off x="4309349" y="4666480"/>
            <a:ext cx="6832499" cy="0"/>
          </a:xfrm>
          <a:prstGeom prst="straightConnector1">
            <a:avLst/>
          </a:prstGeom>
          <a:noFill/>
          <a:ln cap="flat" cmpd="sng" w="22225">
            <a:solidFill>
              <a:srgbClr val="4AC4E3"/>
            </a:solidFill>
            <a:prstDash val="solid"/>
            <a:round/>
            <a:headEnd len="sm" w="sm" type="none"/>
            <a:tailEnd len="sm" w="sm" type="none"/>
          </a:ln>
          <a:effectLst>
            <a:outerShdw blurRad="50800" rotWithShape="0" algn="ctr" dir="5400000" dist="12700">
              <a:srgbClr val="000000">
                <a:alpha val="49019"/>
              </a:srgbClr>
            </a:outerShdw>
          </a:effectLst>
        </p:spPr>
      </p:cxn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15000"/>
          </a:blip>
          <a:stretch>
            <a:fillRect/>
          </a:stretch>
        </a:blipFill>
      </p:bgPr>
    </p:bg>
    <p:spTree>
      <p:nvGrpSpPr>
        <p:cNvPr id="159" name="Shape 159"/>
        <p:cNvGrpSpPr/>
        <p:nvPr/>
      </p:nvGrpSpPr>
      <p:grpSpPr>
        <a:xfrm>
          <a:off x="0" y="0"/>
          <a:ext cx="0" cy="0"/>
          <a:chOff x="0" y="0"/>
          <a:chExt cx="0" cy="0"/>
        </a:xfrm>
      </p:grpSpPr>
      <p:sp>
        <p:nvSpPr>
          <p:cNvPr id="160" name="Google Shape;160;p40"/>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0C0C0C"/>
              </a:buClr>
              <a:buSzPts val="5000"/>
              <a:buFont typeface="Twentieth Century"/>
              <a:buNone/>
            </a:pPr>
            <a:r>
              <a:rPr b="1" lang="es-ES"/>
              <a:t>EJEMPLO 1</a:t>
            </a:r>
            <a:endParaRPr b="1"/>
          </a:p>
        </p:txBody>
      </p:sp>
      <p:sp>
        <p:nvSpPr>
          <p:cNvPr id="161" name="Google Shape;161;p40"/>
          <p:cNvSpPr txBox="1"/>
          <p:nvPr>
            <p:ph idx="1" type="body"/>
          </p:nvPr>
        </p:nvSpPr>
        <p:spPr>
          <a:xfrm>
            <a:off x="1024128" y="2286000"/>
            <a:ext cx="10570972" cy="4396154"/>
          </a:xfrm>
          <a:prstGeom prst="rect">
            <a:avLst/>
          </a:prstGeom>
          <a:noFill/>
          <a:ln>
            <a:noFill/>
          </a:ln>
        </p:spPr>
        <p:txBody>
          <a:bodyPr anchorCtr="0" anchor="t" bIns="45700" lIns="45700" spcFirstLastPara="1" rIns="45700" wrap="square" tIns="45700">
            <a:normAutofit/>
          </a:bodyPr>
          <a:lstStyle/>
          <a:p>
            <a:pPr indent="-127000" lvl="0" marL="91440" rtl="0" algn="just">
              <a:lnSpc>
                <a:spcPct val="90000"/>
              </a:lnSpc>
              <a:spcBef>
                <a:spcPts val="0"/>
              </a:spcBef>
              <a:spcAft>
                <a:spcPts val="0"/>
              </a:spcAft>
              <a:buSzPts val="2000"/>
              <a:buChar char=" "/>
            </a:pPr>
            <a:r>
              <a:rPr lang="es-ES" sz="2400"/>
              <a:t>Un micromercado desea diseñar una Base de Datos para llevar el control de ventas. Para esto se tiene que los </a:t>
            </a:r>
            <a:r>
              <a:rPr b="1" lang="es-ES" sz="2800">
                <a:solidFill>
                  <a:srgbClr val="FFC000"/>
                </a:solidFill>
              </a:rPr>
              <a:t>productos</a:t>
            </a:r>
            <a:r>
              <a:rPr lang="es-ES" sz="2400"/>
              <a:t> se registran con un código, una descripción, una unidad de venta y un precio unitario. Los </a:t>
            </a:r>
            <a:r>
              <a:rPr b="1" lang="es-ES" sz="2800">
                <a:solidFill>
                  <a:srgbClr val="FFC000"/>
                </a:solidFill>
              </a:rPr>
              <a:t>clientes</a:t>
            </a:r>
            <a:r>
              <a:rPr lang="es-ES" sz="2400"/>
              <a:t> se registran con cédula, apellido, nombre, correo electrónico. Las </a:t>
            </a:r>
            <a:r>
              <a:rPr b="1" lang="es-ES" sz="2800">
                <a:solidFill>
                  <a:srgbClr val="FFC000"/>
                </a:solidFill>
              </a:rPr>
              <a:t>ventas</a:t>
            </a:r>
            <a:r>
              <a:rPr lang="es-ES" sz="2400"/>
              <a:t> se registran en una factura que se identifica con un número de factura y la fecha; se anota también la forma de pago. Se debe anotar el número de unidades de cada producto que se asocia a la factura.  Se sabe que un cliente puede tener muchas facturas de sus compras y que una factura debe tener un cliente asociado. </a:t>
            </a:r>
            <a:endParaRPr/>
          </a:p>
        </p:txBody>
      </p:sp>
      <p:sp>
        <p:nvSpPr>
          <p:cNvPr id="162" name="Google Shape;162;p40"/>
          <p:cNvSpPr/>
          <p:nvPr/>
        </p:nvSpPr>
        <p:spPr>
          <a:xfrm>
            <a:off x="5271792" y="175846"/>
            <a:ext cx="6323308" cy="1154934"/>
          </a:xfrm>
          <a:prstGeom prst="rect">
            <a:avLst/>
          </a:prstGeom>
          <a:solidFill>
            <a:schemeClr val="accent1"/>
          </a:solidFill>
          <a:ln cap="flat" cmpd="sng" w="25400">
            <a:solidFill>
              <a:srgbClr val="0B496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s-ES" sz="2400" u="none" cap="none" strike="noStrike">
                <a:solidFill>
                  <a:schemeClr val="lt1"/>
                </a:solidFill>
                <a:latin typeface="Arial"/>
                <a:ea typeface="Arial"/>
                <a:cs typeface="Arial"/>
                <a:sym typeface="Arial"/>
              </a:rPr>
              <a:t>Sustantivos, comunes o propios, para </a:t>
            </a:r>
            <a:endParaRPr/>
          </a:p>
          <a:p>
            <a:pPr indent="0" lvl="0" marL="0" marR="0" rtl="0" algn="ctr">
              <a:lnSpc>
                <a:spcPct val="100000"/>
              </a:lnSpc>
              <a:spcBef>
                <a:spcPts val="0"/>
              </a:spcBef>
              <a:spcAft>
                <a:spcPts val="0"/>
              </a:spcAft>
              <a:buNone/>
            </a:pPr>
            <a:r>
              <a:rPr b="0" i="0" lang="es-ES" sz="2400" u="none" cap="none" strike="noStrike">
                <a:solidFill>
                  <a:schemeClr val="lt1"/>
                </a:solidFill>
                <a:latin typeface="Arial"/>
                <a:ea typeface="Arial"/>
                <a:cs typeface="Arial"/>
                <a:sym typeface="Arial"/>
              </a:rPr>
              <a:t>definir tipos de entidades y entidades.</a:t>
            </a:r>
            <a:endParaRPr/>
          </a:p>
        </p:txBody>
      </p:sp>
      <p:cxnSp>
        <p:nvCxnSpPr>
          <p:cNvPr id="163" name="Google Shape;163;p40"/>
          <p:cNvCxnSpPr>
            <a:stCxn id="162" idx="2"/>
          </p:cNvCxnSpPr>
          <p:nvPr/>
        </p:nvCxnSpPr>
        <p:spPr>
          <a:xfrm flipH="1">
            <a:off x="5271746" y="1330780"/>
            <a:ext cx="3161700" cy="1288500"/>
          </a:xfrm>
          <a:prstGeom prst="straightConnector1">
            <a:avLst/>
          </a:prstGeom>
          <a:noFill/>
          <a:ln cap="flat" cmpd="sng" w="38100">
            <a:solidFill>
              <a:schemeClr val="accent2"/>
            </a:solidFill>
            <a:prstDash val="solid"/>
            <a:round/>
            <a:headEnd len="sm" w="sm" type="none"/>
            <a:tailEnd len="lg" w="lg" type="triangle"/>
          </a:ln>
          <a:effectLst>
            <a:outerShdw blurRad="40000" rotWithShape="0" dir="5400000" dist="23000">
              <a:srgbClr val="000000">
                <a:alpha val="34901"/>
              </a:srgbClr>
            </a:outerShdw>
          </a:effectLst>
        </p:spPr>
      </p:cxnSp>
      <p:cxnSp>
        <p:nvCxnSpPr>
          <p:cNvPr id="164" name="Google Shape;164;p40"/>
          <p:cNvCxnSpPr>
            <a:stCxn id="162" idx="2"/>
          </p:cNvCxnSpPr>
          <p:nvPr/>
        </p:nvCxnSpPr>
        <p:spPr>
          <a:xfrm flipH="1">
            <a:off x="6679646" y="1330780"/>
            <a:ext cx="1753800" cy="2098200"/>
          </a:xfrm>
          <a:prstGeom prst="straightConnector1">
            <a:avLst/>
          </a:prstGeom>
          <a:noFill/>
          <a:ln cap="flat" cmpd="sng" w="38100">
            <a:solidFill>
              <a:schemeClr val="accent2"/>
            </a:solidFill>
            <a:prstDash val="solid"/>
            <a:round/>
            <a:headEnd len="sm" w="sm" type="none"/>
            <a:tailEnd len="lg" w="lg" type="triangle"/>
          </a:ln>
          <a:effectLst>
            <a:outerShdw blurRad="40000" rotWithShape="0" dir="5400000" dist="23000">
              <a:srgbClr val="000000">
                <a:alpha val="34901"/>
              </a:srgbClr>
            </a:outerShdw>
          </a:effectLst>
        </p:spPr>
      </p:cxnSp>
      <p:cxnSp>
        <p:nvCxnSpPr>
          <p:cNvPr id="165" name="Google Shape;165;p40"/>
          <p:cNvCxnSpPr>
            <a:stCxn id="162" idx="2"/>
          </p:cNvCxnSpPr>
          <p:nvPr/>
        </p:nvCxnSpPr>
        <p:spPr>
          <a:xfrm flipH="1">
            <a:off x="8043746" y="1330780"/>
            <a:ext cx="389700" cy="1709400"/>
          </a:xfrm>
          <a:prstGeom prst="straightConnector1">
            <a:avLst/>
          </a:prstGeom>
          <a:noFill/>
          <a:ln cap="flat" cmpd="sng" w="38100">
            <a:solidFill>
              <a:schemeClr val="accent2"/>
            </a:solidFill>
            <a:prstDash val="solid"/>
            <a:round/>
            <a:headEnd len="sm" w="sm" type="none"/>
            <a:tailEnd len="lg" w="lg" type="triangle"/>
          </a:ln>
          <a:effectLst>
            <a:outerShdw blurRad="40000" rotWithShape="0" dir="5400000" dist="23000">
              <a:srgbClr val="000000">
                <a:alpha val="34901"/>
              </a:srgbClr>
            </a:outerShdw>
          </a:effectLst>
        </p:spPr>
      </p:cxn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15000"/>
          </a:blip>
          <a:stretch>
            <a:fillRect/>
          </a:stretch>
        </a:blipFill>
      </p:bgPr>
    </p:bg>
    <p:spTree>
      <p:nvGrpSpPr>
        <p:cNvPr id="169" name="Shape 169"/>
        <p:cNvGrpSpPr/>
        <p:nvPr/>
      </p:nvGrpSpPr>
      <p:grpSpPr>
        <a:xfrm>
          <a:off x="0" y="0"/>
          <a:ext cx="0" cy="0"/>
          <a:chOff x="0" y="0"/>
          <a:chExt cx="0" cy="0"/>
        </a:xfrm>
      </p:grpSpPr>
      <p:sp>
        <p:nvSpPr>
          <p:cNvPr id="170" name="Google Shape;170;p41"/>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0C0C0C"/>
              </a:buClr>
              <a:buSzPts val="5000"/>
              <a:buFont typeface="Twentieth Century"/>
              <a:buNone/>
            </a:pPr>
            <a:r>
              <a:rPr b="1" lang="es-ES"/>
              <a:t>EJEMPLO 1</a:t>
            </a:r>
            <a:endParaRPr b="1"/>
          </a:p>
        </p:txBody>
      </p:sp>
      <p:sp>
        <p:nvSpPr>
          <p:cNvPr id="171" name="Google Shape;171;p41"/>
          <p:cNvSpPr txBox="1"/>
          <p:nvPr>
            <p:ph idx="1" type="body"/>
          </p:nvPr>
        </p:nvSpPr>
        <p:spPr>
          <a:xfrm>
            <a:off x="1024128" y="2286000"/>
            <a:ext cx="10570972" cy="4396154"/>
          </a:xfrm>
          <a:prstGeom prst="rect">
            <a:avLst/>
          </a:prstGeom>
          <a:noFill/>
          <a:ln>
            <a:noFill/>
          </a:ln>
        </p:spPr>
        <p:txBody>
          <a:bodyPr anchorCtr="0" anchor="t" bIns="45700" lIns="45700" spcFirstLastPara="1" rIns="45700" wrap="square" tIns="45700">
            <a:normAutofit/>
          </a:bodyPr>
          <a:lstStyle/>
          <a:p>
            <a:pPr indent="-127000" lvl="0" marL="91440" rtl="0" algn="just">
              <a:lnSpc>
                <a:spcPct val="90000"/>
              </a:lnSpc>
              <a:spcBef>
                <a:spcPts val="0"/>
              </a:spcBef>
              <a:spcAft>
                <a:spcPts val="0"/>
              </a:spcAft>
              <a:buSzPts val="2000"/>
              <a:buChar char=" "/>
            </a:pPr>
            <a:r>
              <a:rPr lang="es-ES" sz="2400"/>
              <a:t>Un micromercado desea diseñar una Base de Datos para llevar el control de ventas. Para esto se tiene que los </a:t>
            </a:r>
            <a:r>
              <a:rPr b="1" lang="es-ES" sz="2800">
                <a:solidFill>
                  <a:srgbClr val="FFC000"/>
                </a:solidFill>
              </a:rPr>
              <a:t>productos</a:t>
            </a:r>
            <a:r>
              <a:rPr lang="es-ES" sz="2400"/>
              <a:t> se registran con un </a:t>
            </a:r>
            <a:r>
              <a:rPr b="1" lang="es-ES" sz="2800">
                <a:solidFill>
                  <a:srgbClr val="7DC491"/>
                </a:solidFill>
              </a:rPr>
              <a:t>código</a:t>
            </a:r>
            <a:r>
              <a:rPr lang="es-ES" sz="2400"/>
              <a:t>, una </a:t>
            </a:r>
            <a:r>
              <a:rPr b="1" lang="es-ES" sz="2800">
                <a:solidFill>
                  <a:srgbClr val="7DC491"/>
                </a:solidFill>
              </a:rPr>
              <a:t>descripción</a:t>
            </a:r>
            <a:r>
              <a:rPr lang="es-ES" sz="2400"/>
              <a:t>, una </a:t>
            </a:r>
            <a:r>
              <a:rPr b="1" lang="es-ES" sz="2800">
                <a:solidFill>
                  <a:srgbClr val="7DC491"/>
                </a:solidFill>
              </a:rPr>
              <a:t>unidad de venta </a:t>
            </a:r>
            <a:r>
              <a:rPr lang="es-ES" sz="2400"/>
              <a:t>y un </a:t>
            </a:r>
            <a:r>
              <a:rPr b="1" lang="es-ES" sz="2800">
                <a:solidFill>
                  <a:srgbClr val="7DC491"/>
                </a:solidFill>
              </a:rPr>
              <a:t>precio unitario</a:t>
            </a:r>
            <a:r>
              <a:rPr lang="es-ES" sz="2400"/>
              <a:t>. Los </a:t>
            </a:r>
            <a:r>
              <a:rPr b="1" lang="es-ES" sz="2800">
                <a:solidFill>
                  <a:srgbClr val="FFC000"/>
                </a:solidFill>
              </a:rPr>
              <a:t>clientes</a:t>
            </a:r>
            <a:r>
              <a:rPr lang="es-ES" sz="2400"/>
              <a:t> se registran con </a:t>
            </a:r>
            <a:r>
              <a:rPr b="1" lang="es-ES" sz="2800">
                <a:solidFill>
                  <a:srgbClr val="7DC491"/>
                </a:solidFill>
              </a:rPr>
              <a:t>cédula</a:t>
            </a:r>
            <a:r>
              <a:rPr lang="es-ES" sz="2400"/>
              <a:t>, </a:t>
            </a:r>
            <a:r>
              <a:rPr b="1" lang="es-ES" sz="2800">
                <a:solidFill>
                  <a:srgbClr val="7DC491"/>
                </a:solidFill>
              </a:rPr>
              <a:t>apellido</a:t>
            </a:r>
            <a:r>
              <a:rPr lang="es-ES" sz="2400"/>
              <a:t>, </a:t>
            </a:r>
            <a:r>
              <a:rPr b="1" lang="es-ES" sz="2800">
                <a:solidFill>
                  <a:srgbClr val="7DC491"/>
                </a:solidFill>
              </a:rPr>
              <a:t>nombre</a:t>
            </a:r>
            <a:r>
              <a:rPr lang="es-ES" sz="2400"/>
              <a:t>, </a:t>
            </a:r>
            <a:r>
              <a:rPr b="1" lang="es-ES" sz="2800">
                <a:solidFill>
                  <a:srgbClr val="7DC491"/>
                </a:solidFill>
              </a:rPr>
              <a:t>correo electrónico</a:t>
            </a:r>
            <a:r>
              <a:rPr lang="es-ES" sz="2400"/>
              <a:t>. Las ventas se registran en una </a:t>
            </a:r>
            <a:r>
              <a:rPr b="1" lang="es-ES" sz="2800">
                <a:solidFill>
                  <a:srgbClr val="FFC000"/>
                </a:solidFill>
              </a:rPr>
              <a:t>factura</a:t>
            </a:r>
            <a:r>
              <a:rPr lang="es-ES" sz="2400"/>
              <a:t> que se identifica con un </a:t>
            </a:r>
            <a:r>
              <a:rPr b="1" lang="es-ES" sz="2800">
                <a:solidFill>
                  <a:srgbClr val="7DC491"/>
                </a:solidFill>
              </a:rPr>
              <a:t>número de factura</a:t>
            </a:r>
            <a:r>
              <a:rPr lang="es-ES" sz="2400"/>
              <a:t> y la </a:t>
            </a:r>
            <a:r>
              <a:rPr b="1" lang="es-ES" sz="2800">
                <a:solidFill>
                  <a:srgbClr val="7DC491"/>
                </a:solidFill>
              </a:rPr>
              <a:t>fecha</a:t>
            </a:r>
            <a:r>
              <a:rPr lang="es-ES" sz="2400"/>
              <a:t>; se anota también la </a:t>
            </a:r>
            <a:r>
              <a:rPr b="1" lang="es-ES" sz="2800">
                <a:solidFill>
                  <a:srgbClr val="7DC491"/>
                </a:solidFill>
              </a:rPr>
              <a:t>forma de pago</a:t>
            </a:r>
            <a:r>
              <a:rPr lang="es-ES" sz="2400"/>
              <a:t>. Se debe anotar el número de unidades de cada producto que se asocia a la factura.  Se sabe que un cliente puede tener muchas facturas de sus compras y que una factura debe tener un cliente asociado. </a:t>
            </a:r>
            <a:endParaRPr/>
          </a:p>
          <a:p>
            <a:pPr indent="0" lvl="0" marL="91440" rtl="0" algn="just">
              <a:lnSpc>
                <a:spcPct val="90000"/>
              </a:lnSpc>
              <a:spcBef>
                <a:spcPts val="0"/>
              </a:spcBef>
              <a:spcAft>
                <a:spcPts val="0"/>
              </a:spcAft>
              <a:buSzPts val="2000"/>
              <a:buNone/>
            </a:pPr>
            <a:r>
              <a:t/>
            </a:r>
            <a:endParaRPr sz="2400"/>
          </a:p>
        </p:txBody>
      </p:sp>
      <p:sp>
        <p:nvSpPr>
          <p:cNvPr id="172" name="Google Shape;172;p41"/>
          <p:cNvSpPr/>
          <p:nvPr/>
        </p:nvSpPr>
        <p:spPr>
          <a:xfrm>
            <a:off x="5271792" y="175846"/>
            <a:ext cx="6323308" cy="1154934"/>
          </a:xfrm>
          <a:prstGeom prst="rect">
            <a:avLst/>
          </a:prstGeom>
          <a:solidFill>
            <a:schemeClr val="accent1"/>
          </a:solidFill>
          <a:ln cap="flat" cmpd="sng" w="25400">
            <a:solidFill>
              <a:srgbClr val="0B496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s-ES" sz="2400" u="none" cap="none" strike="noStrike">
                <a:solidFill>
                  <a:schemeClr val="lt1"/>
                </a:solidFill>
                <a:latin typeface="Arial"/>
                <a:ea typeface="Arial"/>
                <a:cs typeface="Arial"/>
                <a:sym typeface="Arial"/>
              </a:rPr>
              <a:t>Adjetivos, como atributos de una entidad.</a:t>
            </a:r>
            <a:endParaRPr/>
          </a:p>
        </p:txBody>
      </p:sp>
      <p:cxnSp>
        <p:nvCxnSpPr>
          <p:cNvPr id="173" name="Google Shape;173;p41"/>
          <p:cNvCxnSpPr/>
          <p:nvPr/>
        </p:nvCxnSpPr>
        <p:spPr>
          <a:xfrm flipH="1">
            <a:off x="2727702" y="1330780"/>
            <a:ext cx="5705744" cy="1737884"/>
          </a:xfrm>
          <a:prstGeom prst="straightConnector1">
            <a:avLst/>
          </a:prstGeom>
          <a:noFill/>
          <a:ln cap="flat" cmpd="sng" w="38100">
            <a:solidFill>
              <a:schemeClr val="accent2"/>
            </a:solidFill>
            <a:prstDash val="solid"/>
            <a:round/>
            <a:headEnd len="sm" w="sm" type="none"/>
            <a:tailEnd len="lg" w="lg" type="triangle"/>
          </a:ln>
          <a:effectLst>
            <a:outerShdw blurRad="40000" rotWithShape="0" dir="5400000" dist="23000">
              <a:srgbClr val="000000">
                <a:alpha val="34901"/>
              </a:srgbClr>
            </a:outerShdw>
          </a:effectLst>
        </p:spPr>
      </p:cxnSp>
      <p:cxnSp>
        <p:nvCxnSpPr>
          <p:cNvPr id="174" name="Google Shape;174;p41"/>
          <p:cNvCxnSpPr/>
          <p:nvPr/>
        </p:nvCxnSpPr>
        <p:spPr>
          <a:xfrm flipH="1">
            <a:off x="4943959" y="1330780"/>
            <a:ext cx="3489487" cy="1737884"/>
          </a:xfrm>
          <a:prstGeom prst="straightConnector1">
            <a:avLst/>
          </a:prstGeom>
          <a:noFill/>
          <a:ln cap="flat" cmpd="sng" w="38100">
            <a:solidFill>
              <a:schemeClr val="accent2"/>
            </a:solidFill>
            <a:prstDash val="solid"/>
            <a:round/>
            <a:headEnd len="sm" w="sm" type="none"/>
            <a:tailEnd len="lg" w="lg" type="triangle"/>
          </a:ln>
          <a:effectLst>
            <a:outerShdw blurRad="40000" rotWithShape="0" dir="5400000" dist="23000">
              <a:srgbClr val="000000">
                <a:alpha val="34901"/>
              </a:srgbClr>
            </a:outerShdw>
          </a:effectLst>
        </p:spPr>
      </p:cxnSp>
      <p:cxnSp>
        <p:nvCxnSpPr>
          <p:cNvPr id="175" name="Google Shape;175;p41"/>
          <p:cNvCxnSpPr/>
          <p:nvPr/>
        </p:nvCxnSpPr>
        <p:spPr>
          <a:xfrm flipH="1">
            <a:off x="7532176" y="1330780"/>
            <a:ext cx="901270" cy="1737884"/>
          </a:xfrm>
          <a:prstGeom prst="straightConnector1">
            <a:avLst/>
          </a:prstGeom>
          <a:noFill/>
          <a:ln cap="flat" cmpd="sng" w="38100">
            <a:solidFill>
              <a:schemeClr val="accent2"/>
            </a:solidFill>
            <a:prstDash val="solid"/>
            <a:round/>
            <a:headEnd len="sm" w="sm" type="none"/>
            <a:tailEnd len="lg" w="lg" type="triangle"/>
          </a:ln>
          <a:effectLst>
            <a:outerShdw blurRad="40000" rotWithShape="0" dir="5400000" dist="23000">
              <a:srgbClr val="000000">
                <a:alpha val="34901"/>
              </a:srgbClr>
            </a:outerShdw>
          </a:effectLst>
        </p:spPr>
      </p:cxnSp>
      <p:cxnSp>
        <p:nvCxnSpPr>
          <p:cNvPr id="176" name="Google Shape;176;p41"/>
          <p:cNvCxnSpPr/>
          <p:nvPr/>
        </p:nvCxnSpPr>
        <p:spPr>
          <a:xfrm>
            <a:off x="8433446" y="1330780"/>
            <a:ext cx="1703574" cy="1334928"/>
          </a:xfrm>
          <a:prstGeom prst="straightConnector1">
            <a:avLst/>
          </a:prstGeom>
          <a:noFill/>
          <a:ln cap="flat" cmpd="sng" w="38100">
            <a:solidFill>
              <a:schemeClr val="accent2"/>
            </a:solidFill>
            <a:prstDash val="solid"/>
            <a:round/>
            <a:headEnd len="sm" w="sm" type="none"/>
            <a:tailEnd len="lg" w="lg" type="triangle"/>
          </a:ln>
          <a:effectLst>
            <a:outerShdw blurRad="40000" rotWithShape="0" dir="5400000" dist="23000">
              <a:srgbClr val="000000">
                <a:alpha val="34901"/>
              </a:srgbClr>
            </a:outerShdw>
          </a:effectLst>
        </p:spPr>
      </p:cxn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15000"/>
          </a:blip>
          <a:stretch>
            <a:fillRect/>
          </a:stretch>
        </a:blipFill>
      </p:bgPr>
    </p:bg>
    <p:spTree>
      <p:nvGrpSpPr>
        <p:cNvPr id="180" name="Shape 180"/>
        <p:cNvGrpSpPr/>
        <p:nvPr/>
      </p:nvGrpSpPr>
      <p:grpSpPr>
        <a:xfrm>
          <a:off x="0" y="0"/>
          <a:ext cx="0" cy="0"/>
          <a:chOff x="0" y="0"/>
          <a:chExt cx="0" cy="0"/>
        </a:xfrm>
      </p:grpSpPr>
      <p:sp>
        <p:nvSpPr>
          <p:cNvPr id="181" name="Google Shape;181;p42"/>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0C0C0C"/>
              </a:buClr>
              <a:buSzPts val="5000"/>
              <a:buFont typeface="Twentieth Century"/>
              <a:buNone/>
            </a:pPr>
            <a:r>
              <a:rPr b="1" lang="es-ES"/>
              <a:t>EJEMPLO 1</a:t>
            </a:r>
            <a:endParaRPr b="1"/>
          </a:p>
        </p:txBody>
      </p:sp>
      <p:sp>
        <p:nvSpPr>
          <p:cNvPr id="182" name="Google Shape;182;p42"/>
          <p:cNvSpPr txBox="1"/>
          <p:nvPr>
            <p:ph idx="1" type="body"/>
          </p:nvPr>
        </p:nvSpPr>
        <p:spPr>
          <a:xfrm>
            <a:off x="1024128" y="2286000"/>
            <a:ext cx="10570972" cy="4396154"/>
          </a:xfrm>
          <a:prstGeom prst="rect">
            <a:avLst/>
          </a:prstGeom>
          <a:noFill/>
          <a:ln>
            <a:noFill/>
          </a:ln>
        </p:spPr>
        <p:txBody>
          <a:bodyPr anchorCtr="0" anchor="t" bIns="45700" lIns="45700" spcFirstLastPara="1" rIns="45700" wrap="square" tIns="45700">
            <a:normAutofit/>
          </a:bodyPr>
          <a:lstStyle/>
          <a:p>
            <a:pPr indent="-127000" lvl="0" marL="91440" rtl="0" algn="just">
              <a:lnSpc>
                <a:spcPct val="90000"/>
              </a:lnSpc>
              <a:spcBef>
                <a:spcPts val="0"/>
              </a:spcBef>
              <a:spcAft>
                <a:spcPts val="0"/>
              </a:spcAft>
              <a:buSzPts val="2000"/>
              <a:buChar char=" "/>
            </a:pPr>
            <a:r>
              <a:rPr lang="es-ES" sz="2400"/>
              <a:t>Un micromercado desea diseñar una Base de Datos para llevar el control de ventas. Para esto se tiene que los productos se registran con un código, una descripción, una unidad de venta y un precio unitario. Los clientes se registran con cédula, apellido, nombre, correo electrónico. Las ventas se registran en una factura que se identifica con un número de factura y la fecha; se anota también la forma de pago. Se debe anotar el </a:t>
            </a:r>
            <a:r>
              <a:rPr b="1" lang="es-ES" sz="2800">
                <a:solidFill>
                  <a:srgbClr val="00B0F0"/>
                </a:solidFill>
              </a:rPr>
              <a:t>número de unidades de cada producto que se asocia a la factura</a:t>
            </a:r>
            <a:r>
              <a:rPr lang="es-ES" sz="2400"/>
              <a:t>.  Se sabe que un </a:t>
            </a:r>
            <a:r>
              <a:rPr b="1" lang="es-ES" sz="2800">
                <a:solidFill>
                  <a:srgbClr val="00B0F0"/>
                </a:solidFill>
              </a:rPr>
              <a:t>cliente puede tener muchas facturas</a:t>
            </a:r>
            <a:r>
              <a:rPr lang="es-ES" sz="2400"/>
              <a:t> de sus compras y que una </a:t>
            </a:r>
            <a:r>
              <a:rPr b="1" lang="es-ES" sz="2800">
                <a:solidFill>
                  <a:srgbClr val="00B0F0"/>
                </a:solidFill>
              </a:rPr>
              <a:t>factura debe tener un cliente asociado</a:t>
            </a:r>
            <a:r>
              <a:rPr lang="es-ES" sz="2400"/>
              <a:t>. </a:t>
            </a:r>
            <a:endParaRPr/>
          </a:p>
        </p:txBody>
      </p:sp>
      <p:sp>
        <p:nvSpPr>
          <p:cNvPr id="183" name="Google Shape;183;p42"/>
          <p:cNvSpPr/>
          <p:nvPr/>
        </p:nvSpPr>
        <p:spPr>
          <a:xfrm>
            <a:off x="5271792" y="175846"/>
            <a:ext cx="6323308" cy="1154934"/>
          </a:xfrm>
          <a:prstGeom prst="rect">
            <a:avLst/>
          </a:prstGeom>
          <a:solidFill>
            <a:schemeClr val="accent1"/>
          </a:solidFill>
          <a:ln cap="flat" cmpd="sng" w="25400">
            <a:solidFill>
              <a:srgbClr val="0B496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s-ES" sz="2400" u="none" cap="none" strike="noStrike">
                <a:solidFill>
                  <a:schemeClr val="lt1"/>
                </a:solidFill>
                <a:latin typeface="Arial"/>
                <a:ea typeface="Arial"/>
                <a:cs typeface="Arial"/>
                <a:sym typeface="Arial"/>
              </a:rPr>
              <a:t>Verbos, para definir tipos de relación.</a:t>
            </a:r>
            <a:endParaRPr/>
          </a:p>
        </p:txBody>
      </p:sp>
      <p:cxnSp>
        <p:nvCxnSpPr>
          <p:cNvPr id="184" name="Google Shape;184;p42"/>
          <p:cNvCxnSpPr>
            <a:stCxn id="183" idx="2"/>
          </p:cNvCxnSpPr>
          <p:nvPr/>
        </p:nvCxnSpPr>
        <p:spPr>
          <a:xfrm flipH="1">
            <a:off x="5486546" y="1330780"/>
            <a:ext cx="2946900" cy="3008700"/>
          </a:xfrm>
          <a:prstGeom prst="straightConnector1">
            <a:avLst/>
          </a:prstGeom>
          <a:noFill/>
          <a:ln cap="flat" cmpd="sng" w="38100">
            <a:solidFill>
              <a:schemeClr val="accent2"/>
            </a:solidFill>
            <a:prstDash val="solid"/>
            <a:round/>
            <a:headEnd len="sm" w="sm" type="none"/>
            <a:tailEnd len="lg" w="lg" type="triangle"/>
          </a:ln>
          <a:effectLst>
            <a:outerShdw blurRad="40000" rotWithShape="0" dir="5400000" dist="23000">
              <a:srgbClr val="000000">
                <a:alpha val="34901"/>
              </a:srgbClr>
            </a:outerShdw>
          </a:effectLst>
        </p:spPr>
      </p:cxnSp>
      <p:cxnSp>
        <p:nvCxnSpPr>
          <p:cNvPr id="185" name="Google Shape;185;p42"/>
          <p:cNvCxnSpPr>
            <a:stCxn id="183" idx="2"/>
          </p:cNvCxnSpPr>
          <p:nvPr/>
        </p:nvCxnSpPr>
        <p:spPr>
          <a:xfrm flipH="1">
            <a:off x="6524846" y="1330780"/>
            <a:ext cx="1908600" cy="3442500"/>
          </a:xfrm>
          <a:prstGeom prst="straightConnector1">
            <a:avLst/>
          </a:prstGeom>
          <a:noFill/>
          <a:ln cap="flat" cmpd="sng" w="38100">
            <a:solidFill>
              <a:schemeClr val="accent2"/>
            </a:solidFill>
            <a:prstDash val="solid"/>
            <a:round/>
            <a:headEnd len="sm" w="sm" type="none"/>
            <a:tailEnd len="lg" w="lg" type="triangle"/>
          </a:ln>
          <a:effectLst>
            <a:outerShdw blurRad="40000" rotWithShape="0" dir="5400000" dist="23000">
              <a:srgbClr val="000000">
                <a:alpha val="34901"/>
              </a:srgbClr>
            </a:outerShdw>
          </a:effectLst>
        </p:spPr>
      </p:cxnSp>
      <p:cxnSp>
        <p:nvCxnSpPr>
          <p:cNvPr id="186" name="Google Shape;186;p42"/>
          <p:cNvCxnSpPr>
            <a:stCxn id="183" idx="2"/>
          </p:cNvCxnSpPr>
          <p:nvPr/>
        </p:nvCxnSpPr>
        <p:spPr>
          <a:xfrm>
            <a:off x="8433446" y="1330780"/>
            <a:ext cx="756900" cy="2698800"/>
          </a:xfrm>
          <a:prstGeom prst="straightConnector1">
            <a:avLst/>
          </a:prstGeom>
          <a:noFill/>
          <a:ln cap="flat" cmpd="sng" w="38100">
            <a:solidFill>
              <a:schemeClr val="accent2"/>
            </a:solidFill>
            <a:prstDash val="solid"/>
            <a:round/>
            <a:headEnd len="sm" w="sm" type="none"/>
            <a:tailEnd len="lg" w="lg" type="triangle"/>
          </a:ln>
          <a:effectLst>
            <a:outerShdw blurRad="40000" rotWithShape="0" dir="5400000" dist="23000">
              <a:srgbClr val="000000">
                <a:alpha val="34901"/>
              </a:srgbClr>
            </a:outerShdw>
          </a:effectLst>
        </p:spPr>
      </p:cxn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15000"/>
          </a:blip>
          <a:stretch>
            <a:fillRect/>
          </a:stretch>
        </a:blipFill>
      </p:bgPr>
    </p:bg>
    <p:spTree>
      <p:nvGrpSpPr>
        <p:cNvPr id="190" name="Shape 190"/>
        <p:cNvGrpSpPr/>
        <p:nvPr/>
      </p:nvGrpSpPr>
      <p:grpSpPr>
        <a:xfrm>
          <a:off x="0" y="0"/>
          <a:ext cx="0" cy="0"/>
          <a:chOff x="0" y="0"/>
          <a:chExt cx="0" cy="0"/>
        </a:xfrm>
      </p:grpSpPr>
      <p:sp>
        <p:nvSpPr>
          <p:cNvPr id="191" name="Google Shape;191;p43"/>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0C0C0C"/>
              </a:buClr>
              <a:buSzPts val="5000"/>
              <a:buFont typeface="Twentieth Century"/>
              <a:buNone/>
            </a:pPr>
            <a:r>
              <a:rPr b="1" lang="es-ES"/>
              <a:t>EJEMPLO 1</a:t>
            </a:r>
            <a:endParaRPr b="1"/>
          </a:p>
        </p:txBody>
      </p:sp>
      <p:sp>
        <p:nvSpPr>
          <p:cNvPr id="192" name="Google Shape;192;p43"/>
          <p:cNvSpPr txBox="1"/>
          <p:nvPr>
            <p:ph idx="1" type="body"/>
          </p:nvPr>
        </p:nvSpPr>
        <p:spPr>
          <a:xfrm>
            <a:off x="1024128" y="2286000"/>
            <a:ext cx="10570972" cy="4396154"/>
          </a:xfrm>
          <a:prstGeom prst="rect">
            <a:avLst/>
          </a:prstGeom>
          <a:noFill/>
          <a:ln>
            <a:noFill/>
          </a:ln>
        </p:spPr>
        <p:txBody>
          <a:bodyPr anchorCtr="0" anchor="t" bIns="45700" lIns="45700" spcFirstLastPara="1" rIns="45700" wrap="square" tIns="45700">
            <a:normAutofit/>
          </a:bodyPr>
          <a:lstStyle/>
          <a:p>
            <a:pPr indent="-127000" lvl="0" marL="91440" rtl="0" algn="just">
              <a:lnSpc>
                <a:spcPct val="90000"/>
              </a:lnSpc>
              <a:spcBef>
                <a:spcPts val="0"/>
              </a:spcBef>
              <a:spcAft>
                <a:spcPts val="0"/>
              </a:spcAft>
              <a:buSzPts val="2000"/>
              <a:buChar char=" "/>
            </a:pPr>
            <a:r>
              <a:rPr lang="es-ES" sz="2400"/>
              <a:t>Pasos de diseño: Identificar entidades: </a:t>
            </a:r>
            <a:endParaRPr/>
          </a:p>
          <a:p>
            <a:pPr indent="-127000" lvl="0" marL="712788" rtl="0" algn="just">
              <a:lnSpc>
                <a:spcPct val="90000"/>
              </a:lnSpc>
              <a:spcBef>
                <a:spcPts val="0"/>
              </a:spcBef>
              <a:spcAft>
                <a:spcPts val="0"/>
              </a:spcAft>
              <a:buSzPts val="2000"/>
              <a:buChar char=" "/>
            </a:pPr>
            <a:r>
              <a:rPr lang="es-ES" sz="2400"/>
              <a:t>• Producto (codProducto, descripción, cantiStock, precioUnit) </a:t>
            </a:r>
            <a:endParaRPr/>
          </a:p>
          <a:p>
            <a:pPr indent="-127000" lvl="0" marL="712788" rtl="0" algn="just">
              <a:lnSpc>
                <a:spcPct val="90000"/>
              </a:lnSpc>
              <a:spcBef>
                <a:spcPts val="0"/>
              </a:spcBef>
              <a:spcAft>
                <a:spcPts val="0"/>
              </a:spcAft>
              <a:buSzPts val="2000"/>
              <a:buChar char=" "/>
            </a:pPr>
            <a:r>
              <a:rPr lang="es-ES" sz="2400"/>
              <a:t>• Clientes (cedula, apellido, nombre, correo) </a:t>
            </a:r>
            <a:endParaRPr/>
          </a:p>
          <a:p>
            <a:pPr indent="-127000" lvl="0" marL="712788" rtl="0" algn="just">
              <a:lnSpc>
                <a:spcPct val="90000"/>
              </a:lnSpc>
              <a:spcBef>
                <a:spcPts val="0"/>
              </a:spcBef>
              <a:spcAft>
                <a:spcPts val="0"/>
              </a:spcAft>
              <a:buSzPts val="2000"/>
              <a:buChar char=" "/>
            </a:pPr>
            <a:r>
              <a:rPr lang="es-ES" sz="2400"/>
              <a:t>• Factura (numFactura, fecha, formaPago) </a:t>
            </a:r>
            <a:endParaRPr/>
          </a:p>
          <a:p>
            <a:pPr indent="-127000" lvl="0" marL="91440" rtl="0" algn="just">
              <a:lnSpc>
                <a:spcPct val="90000"/>
              </a:lnSpc>
              <a:spcBef>
                <a:spcPts val="0"/>
              </a:spcBef>
              <a:spcAft>
                <a:spcPts val="0"/>
              </a:spcAft>
              <a:buSzPts val="2000"/>
              <a:buChar char=" "/>
            </a:pPr>
            <a:r>
              <a:rPr lang="es-ES" sz="2400"/>
              <a:t>Identificar relaciones: </a:t>
            </a:r>
            <a:endParaRPr/>
          </a:p>
          <a:p>
            <a:pPr indent="-712788" lvl="0" marL="712788" rtl="0" algn="just">
              <a:lnSpc>
                <a:spcPct val="90000"/>
              </a:lnSpc>
              <a:spcBef>
                <a:spcPts val="0"/>
              </a:spcBef>
              <a:spcAft>
                <a:spcPts val="0"/>
              </a:spcAft>
              <a:buSzPts val="2000"/>
              <a:buChar char=" "/>
            </a:pPr>
            <a:r>
              <a:rPr lang="es-ES" sz="2400"/>
              <a:t>• Un cliente se asocia con una o más facturas. </a:t>
            </a:r>
            <a:endParaRPr/>
          </a:p>
          <a:p>
            <a:pPr indent="-712788" lvl="0" marL="712788" rtl="0" algn="just">
              <a:lnSpc>
                <a:spcPct val="90000"/>
              </a:lnSpc>
              <a:spcBef>
                <a:spcPts val="0"/>
              </a:spcBef>
              <a:spcAft>
                <a:spcPts val="0"/>
              </a:spcAft>
              <a:buSzPts val="2000"/>
              <a:buChar char=" "/>
            </a:pPr>
            <a:r>
              <a:rPr lang="es-ES" sz="2400"/>
              <a:t>• Una factura se asocia con un único cliente. </a:t>
            </a:r>
            <a:endParaRPr/>
          </a:p>
          <a:p>
            <a:pPr indent="-712788" lvl="0" marL="712788" rtl="0" algn="just">
              <a:lnSpc>
                <a:spcPct val="90000"/>
              </a:lnSpc>
              <a:spcBef>
                <a:spcPts val="0"/>
              </a:spcBef>
              <a:spcAft>
                <a:spcPts val="0"/>
              </a:spcAft>
              <a:buSzPts val="2000"/>
              <a:buChar char=" "/>
            </a:pPr>
            <a:r>
              <a:rPr lang="es-ES" sz="2400"/>
              <a:t>• A una factura se puede asociar muchos productos</a:t>
            </a:r>
            <a:endParaRPr/>
          </a:p>
          <a:p>
            <a:pPr indent="0" lvl="0" marL="91440" rtl="0" algn="just">
              <a:lnSpc>
                <a:spcPct val="90000"/>
              </a:lnSpc>
              <a:spcBef>
                <a:spcPts val="0"/>
              </a:spcBef>
              <a:spcAft>
                <a:spcPts val="0"/>
              </a:spcAft>
              <a:buSzPts val="2000"/>
              <a:buNone/>
            </a:pPr>
            <a:r>
              <a:t/>
            </a:r>
            <a:endParaRPr sz="24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15000"/>
          </a:blip>
          <a:stretch>
            <a:fillRect/>
          </a:stretch>
        </a:blipFill>
      </p:bgPr>
    </p:bg>
    <p:spTree>
      <p:nvGrpSpPr>
        <p:cNvPr id="196" name="Shape 196"/>
        <p:cNvGrpSpPr/>
        <p:nvPr/>
      </p:nvGrpSpPr>
      <p:grpSpPr>
        <a:xfrm>
          <a:off x="0" y="0"/>
          <a:ext cx="0" cy="0"/>
          <a:chOff x="0" y="0"/>
          <a:chExt cx="0" cy="0"/>
        </a:xfrm>
      </p:grpSpPr>
      <p:sp>
        <p:nvSpPr>
          <p:cNvPr id="197" name="Google Shape;197;p44"/>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0C0C0C"/>
              </a:buClr>
              <a:buSzPts val="5000"/>
              <a:buFont typeface="Twentieth Century"/>
              <a:buNone/>
            </a:pPr>
            <a:r>
              <a:rPr b="1" lang="es-ES"/>
              <a:t>EJEMPLO 1</a:t>
            </a:r>
            <a:endParaRPr b="1"/>
          </a:p>
        </p:txBody>
      </p:sp>
      <p:sp>
        <p:nvSpPr>
          <p:cNvPr id="198" name="Google Shape;198;p44"/>
          <p:cNvSpPr/>
          <p:nvPr/>
        </p:nvSpPr>
        <p:spPr>
          <a:xfrm>
            <a:off x="9369699" y="5391726"/>
            <a:ext cx="1735810" cy="542441"/>
          </a:xfrm>
          <a:prstGeom prst="rect">
            <a:avLst/>
          </a:pr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s-ES" sz="2000" u="none" cap="none" strike="noStrike">
                <a:solidFill>
                  <a:schemeClr val="dk1"/>
                </a:solidFill>
                <a:latin typeface="Arial"/>
                <a:ea typeface="Arial"/>
                <a:cs typeface="Arial"/>
                <a:sym typeface="Arial"/>
              </a:rPr>
              <a:t>Producto</a:t>
            </a:r>
            <a:endParaRPr b="0" i="0" sz="2000" u="none" cap="none" strike="noStrike">
              <a:solidFill>
                <a:schemeClr val="dk1"/>
              </a:solidFill>
              <a:latin typeface="Arial"/>
              <a:ea typeface="Arial"/>
              <a:cs typeface="Arial"/>
              <a:sym typeface="Arial"/>
            </a:endParaRPr>
          </a:p>
        </p:txBody>
      </p:sp>
      <p:sp>
        <p:nvSpPr>
          <p:cNvPr id="199" name="Google Shape;199;p44"/>
          <p:cNvSpPr/>
          <p:nvPr/>
        </p:nvSpPr>
        <p:spPr>
          <a:xfrm>
            <a:off x="7167262" y="3123640"/>
            <a:ext cx="1891468" cy="561503"/>
          </a:xfrm>
          <a:prstGeom prst="ellipse">
            <a:avLst/>
          </a:pr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s-ES" sz="1600" u="none" cap="none" strike="noStrike">
                <a:solidFill>
                  <a:schemeClr val="dk1"/>
                </a:solidFill>
                <a:latin typeface="Arial"/>
                <a:ea typeface="Arial"/>
                <a:cs typeface="Arial"/>
                <a:sym typeface="Arial"/>
              </a:rPr>
              <a:t>codProducto</a:t>
            </a:r>
            <a:endParaRPr b="0" i="0" sz="1600" u="none" cap="none" strike="noStrike">
              <a:solidFill>
                <a:schemeClr val="dk1"/>
              </a:solidFill>
              <a:latin typeface="Arial"/>
              <a:ea typeface="Arial"/>
              <a:cs typeface="Arial"/>
              <a:sym typeface="Arial"/>
            </a:endParaRPr>
          </a:p>
        </p:txBody>
      </p:sp>
      <p:sp>
        <p:nvSpPr>
          <p:cNvPr id="200" name="Google Shape;200;p44"/>
          <p:cNvSpPr/>
          <p:nvPr/>
        </p:nvSpPr>
        <p:spPr>
          <a:xfrm>
            <a:off x="9491387" y="2842898"/>
            <a:ext cx="1735810" cy="561503"/>
          </a:xfrm>
          <a:prstGeom prst="ellipse">
            <a:avLst/>
          </a:pr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s-ES" sz="1600" u="none" cap="none" strike="noStrike">
                <a:solidFill>
                  <a:schemeClr val="dk1"/>
                </a:solidFill>
                <a:latin typeface="Arial"/>
                <a:ea typeface="Arial"/>
                <a:cs typeface="Arial"/>
                <a:sym typeface="Arial"/>
              </a:rPr>
              <a:t>cantiStock</a:t>
            </a:r>
            <a:endParaRPr b="0" i="0" sz="1600" u="none" cap="none" strike="noStrike">
              <a:solidFill>
                <a:schemeClr val="dk1"/>
              </a:solidFill>
              <a:latin typeface="Arial"/>
              <a:ea typeface="Arial"/>
              <a:cs typeface="Arial"/>
              <a:sym typeface="Arial"/>
            </a:endParaRPr>
          </a:p>
        </p:txBody>
      </p:sp>
      <p:sp>
        <p:nvSpPr>
          <p:cNvPr id="201" name="Google Shape;201;p44"/>
          <p:cNvSpPr/>
          <p:nvPr/>
        </p:nvSpPr>
        <p:spPr>
          <a:xfrm>
            <a:off x="8268654" y="2283353"/>
            <a:ext cx="1735810" cy="561503"/>
          </a:xfrm>
          <a:prstGeom prst="ellipse">
            <a:avLst/>
          </a:pr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s-ES" sz="1600" u="none" cap="none" strike="noStrike">
                <a:solidFill>
                  <a:schemeClr val="dk1"/>
                </a:solidFill>
                <a:latin typeface="Arial"/>
                <a:ea typeface="Arial"/>
                <a:cs typeface="Arial"/>
                <a:sym typeface="Arial"/>
              </a:rPr>
              <a:t>descripción</a:t>
            </a:r>
            <a:endParaRPr b="0" i="0" sz="1600" u="none" cap="none" strike="noStrike">
              <a:solidFill>
                <a:schemeClr val="dk1"/>
              </a:solidFill>
              <a:latin typeface="Arial"/>
              <a:ea typeface="Arial"/>
              <a:cs typeface="Arial"/>
              <a:sym typeface="Arial"/>
            </a:endParaRPr>
          </a:p>
        </p:txBody>
      </p:sp>
      <p:sp>
        <p:nvSpPr>
          <p:cNvPr id="202" name="Google Shape;202;p44"/>
          <p:cNvSpPr/>
          <p:nvPr/>
        </p:nvSpPr>
        <p:spPr>
          <a:xfrm>
            <a:off x="10359292" y="3527754"/>
            <a:ext cx="1635071" cy="561503"/>
          </a:xfrm>
          <a:prstGeom prst="ellipse">
            <a:avLst/>
          </a:pr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s-ES" sz="1600" u="none" cap="none" strike="noStrike">
                <a:solidFill>
                  <a:schemeClr val="dk1"/>
                </a:solidFill>
                <a:latin typeface="Arial"/>
                <a:ea typeface="Arial"/>
                <a:cs typeface="Arial"/>
                <a:sym typeface="Arial"/>
              </a:rPr>
              <a:t>precioUnit</a:t>
            </a:r>
            <a:endParaRPr b="0" i="0" sz="1600" u="none" cap="none" strike="noStrike">
              <a:solidFill>
                <a:schemeClr val="dk1"/>
              </a:solidFill>
              <a:latin typeface="Arial"/>
              <a:ea typeface="Arial"/>
              <a:cs typeface="Arial"/>
              <a:sym typeface="Arial"/>
            </a:endParaRPr>
          </a:p>
        </p:txBody>
      </p:sp>
      <p:cxnSp>
        <p:nvCxnSpPr>
          <p:cNvPr id="203" name="Google Shape;203;p44"/>
          <p:cNvCxnSpPr>
            <a:stCxn id="199" idx="5"/>
            <a:endCxn id="198" idx="0"/>
          </p:cNvCxnSpPr>
          <p:nvPr/>
        </p:nvCxnSpPr>
        <p:spPr>
          <a:xfrm>
            <a:off x="8781731" y="3602913"/>
            <a:ext cx="1455900" cy="1788900"/>
          </a:xfrm>
          <a:prstGeom prst="straightConnector1">
            <a:avLst/>
          </a:prstGeom>
          <a:noFill/>
          <a:ln cap="flat" cmpd="sng" w="9525">
            <a:solidFill>
              <a:schemeClr val="dk1"/>
            </a:solidFill>
            <a:prstDash val="solid"/>
            <a:round/>
            <a:headEnd len="sm" w="sm" type="none"/>
            <a:tailEnd len="sm" w="sm" type="none"/>
          </a:ln>
        </p:spPr>
      </p:cxnSp>
      <p:cxnSp>
        <p:nvCxnSpPr>
          <p:cNvPr id="204" name="Google Shape;204;p44"/>
          <p:cNvCxnSpPr>
            <a:stCxn id="201" idx="4"/>
            <a:endCxn id="198" idx="0"/>
          </p:cNvCxnSpPr>
          <p:nvPr/>
        </p:nvCxnSpPr>
        <p:spPr>
          <a:xfrm>
            <a:off x="9136559" y="2844856"/>
            <a:ext cx="1101000" cy="2547000"/>
          </a:xfrm>
          <a:prstGeom prst="straightConnector1">
            <a:avLst/>
          </a:prstGeom>
          <a:noFill/>
          <a:ln cap="flat" cmpd="sng" w="9525">
            <a:solidFill>
              <a:schemeClr val="dk1"/>
            </a:solidFill>
            <a:prstDash val="solid"/>
            <a:round/>
            <a:headEnd len="sm" w="sm" type="none"/>
            <a:tailEnd len="sm" w="sm" type="none"/>
          </a:ln>
        </p:spPr>
      </p:cxnSp>
      <p:cxnSp>
        <p:nvCxnSpPr>
          <p:cNvPr id="205" name="Google Shape;205;p44"/>
          <p:cNvCxnSpPr>
            <a:stCxn id="200" idx="4"/>
            <a:endCxn id="198" idx="0"/>
          </p:cNvCxnSpPr>
          <p:nvPr/>
        </p:nvCxnSpPr>
        <p:spPr>
          <a:xfrm flipH="1">
            <a:off x="10237492" y="3404401"/>
            <a:ext cx="121800" cy="1987200"/>
          </a:xfrm>
          <a:prstGeom prst="straightConnector1">
            <a:avLst/>
          </a:prstGeom>
          <a:noFill/>
          <a:ln cap="flat" cmpd="sng" w="9525">
            <a:solidFill>
              <a:schemeClr val="dk1"/>
            </a:solidFill>
            <a:prstDash val="solid"/>
            <a:round/>
            <a:headEnd len="sm" w="sm" type="none"/>
            <a:tailEnd len="sm" w="sm" type="none"/>
          </a:ln>
        </p:spPr>
      </p:cxnSp>
      <p:cxnSp>
        <p:nvCxnSpPr>
          <p:cNvPr id="206" name="Google Shape;206;p44"/>
          <p:cNvCxnSpPr>
            <a:stCxn id="202" idx="4"/>
            <a:endCxn id="198" idx="0"/>
          </p:cNvCxnSpPr>
          <p:nvPr/>
        </p:nvCxnSpPr>
        <p:spPr>
          <a:xfrm flipH="1">
            <a:off x="10237528" y="4089257"/>
            <a:ext cx="939300" cy="1302600"/>
          </a:xfrm>
          <a:prstGeom prst="straightConnector1">
            <a:avLst/>
          </a:prstGeom>
          <a:noFill/>
          <a:ln cap="flat" cmpd="sng" w="9525">
            <a:solidFill>
              <a:schemeClr val="dk1"/>
            </a:solidFill>
            <a:prstDash val="solid"/>
            <a:round/>
            <a:headEnd len="sm" w="sm" type="none"/>
            <a:tailEnd len="sm" w="sm" type="none"/>
          </a:ln>
        </p:spPr>
      </p:cxnSp>
      <p:sp>
        <p:nvSpPr>
          <p:cNvPr id="207" name="Google Shape;207;p44"/>
          <p:cNvSpPr/>
          <p:nvPr/>
        </p:nvSpPr>
        <p:spPr>
          <a:xfrm>
            <a:off x="2270329" y="3450905"/>
            <a:ext cx="1803385" cy="561503"/>
          </a:xfrm>
          <a:prstGeom prst="flowChartDecision">
            <a:avLst/>
          </a:pr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s-ES" sz="1200" u="none" cap="none" strike="noStrike">
                <a:solidFill>
                  <a:schemeClr val="dk1"/>
                </a:solidFill>
                <a:latin typeface="Arial"/>
                <a:ea typeface="Arial"/>
                <a:cs typeface="Arial"/>
                <a:sym typeface="Arial"/>
              </a:rPr>
              <a:t>REALIZA</a:t>
            </a:r>
            <a:endParaRPr b="0" i="0" sz="1100" u="none" cap="none" strike="noStrike">
              <a:solidFill>
                <a:schemeClr val="dk1"/>
              </a:solidFill>
              <a:latin typeface="Arial"/>
              <a:ea typeface="Arial"/>
              <a:cs typeface="Arial"/>
              <a:sym typeface="Arial"/>
            </a:endParaRPr>
          </a:p>
        </p:txBody>
      </p:sp>
      <p:sp>
        <p:nvSpPr>
          <p:cNvPr id="208" name="Google Shape;208;p44"/>
          <p:cNvSpPr/>
          <p:nvPr/>
        </p:nvSpPr>
        <p:spPr>
          <a:xfrm>
            <a:off x="156223" y="3454817"/>
            <a:ext cx="1735810" cy="542441"/>
          </a:xfrm>
          <a:prstGeom prst="rect">
            <a:avLst/>
          </a:pr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s-ES" sz="2000" u="none" cap="none" strike="noStrike">
                <a:solidFill>
                  <a:schemeClr val="dk1"/>
                </a:solidFill>
                <a:latin typeface="Arial"/>
                <a:ea typeface="Arial"/>
                <a:cs typeface="Arial"/>
                <a:sym typeface="Arial"/>
              </a:rPr>
              <a:t>Cliente</a:t>
            </a:r>
            <a:endParaRPr b="0" i="0" sz="2000" u="none" cap="none" strike="noStrike">
              <a:solidFill>
                <a:schemeClr val="dk1"/>
              </a:solidFill>
              <a:latin typeface="Arial"/>
              <a:ea typeface="Arial"/>
              <a:cs typeface="Arial"/>
              <a:sym typeface="Arial"/>
            </a:endParaRPr>
          </a:p>
        </p:txBody>
      </p:sp>
      <p:sp>
        <p:nvSpPr>
          <p:cNvPr id="209" name="Google Shape;209;p44"/>
          <p:cNvSpPr/>
          <p:nvPr/>
        </p:nvSpPr>
        <p:spPr>
          <a:xfrm>
            <a:off x="112935" y="2147394"/>
            <a:ext cx="1114485" cy="561503"/>
          </a:xfrm>
          <a:prstGeom prst="ellipse">
            <a:avLst/>
          </a:pr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s-ES" sz="1600" u="none" cap="none" strike="noStrike">
                <a:solidFill>
                  <a:schemeClr val="dk1"/>
                </a:solidFill>
                <a:latin typeface="Arial"/>
                <a:ea typeface="Arial"/>
                <a:cs typeface="Arial"/>
                <a:sym typeface="Arial"/>
              </a:rPr>
              <a:t>cedula</a:t>
            </a:r>
            <a:endParaRPr b="0" i="0" sz="1600" u="none" cap="none" strike="noStrike">
              <a:solidFill>
                <a:schemeClr val="dk1"/>
              </a:solidFill>
              <a:latin typeface="Arial"/>
              <a:ea typeface="Arial"/>
              <a:cs typeface="Arial"/>
              <a:sym typeface="Arial"/>
            </a:endParaRPr>
          </a:p>
        </p:txBody>
      </p:sp>
      <p:sp>
        <p:nvSpPr>
          <p:cNvPr id="210" name="Google Shape;210;p44"/>
          <p:cNvSpPr/>
          <p:nvPr/>
        </p:nvSpPr>
        <p:spPr>
          <a:xfrm>
            <a:off x="1513749" y="2084832"/>
            <a:ext cx="1271569" cy="561503"/>
          </a:xfrm>
          <a:prstGeom prst="ellipse">
            <a:avLst/>
          </a:pr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s-ES" sz="1600" u="none" cap="none" strike="noStrike">
                <a:solidFill>
                  <a:schemeClr val="dk1"/>
                </a:solidFill>
                <a:latin typeface="Arial"/>
                <a:ea typeface="Arial"/>
                <a:cs typeface="Arial"/>
                <a:sym typeface="Arial"/>
              </a:rPr>
              <a:t>apellido</a:t>
            </a:r>
            <a:endParaRPr b="0" i="0" sz="1600" u="none" cap="none" strike="noStrike">
              <a:solidFill>
                <a:schemeClr val="dk1"/>
              </a:solidFill>
              <a:latin typeface="Arial"/>
              <a:ea typeface="Arial"/>
              <a:cs typeface="Arial"/>
              <a:sym typeface="Arial"/>
            </a:endParaRPr>
          </a:p>
        </p:txBody>
      </p:sp>
      <p:sp>
        <p:nvSpPr>
          <p:cNvPr id="211" name="Google Shape;211;p44"/>
          <p:cNvSpPr/>
          <p:nvPr/>
        </p:nvSpPr>
        <p:spPr>
          <a:xfrm>
            <a:off x="731800" y="1523355"/>
            <a:ext cx="1346663" cy="561503"/>
          </a:xfrm>
          <a:prstGeom prst="ellipse">
            <a:avLst/>
          </a:pr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s-ES" sz="1600" u="none" cap="none" strike="noStrike">
                <a:solidFill>
                  <a:schemeClr val="dk1"/>
                </a:solidFill>
                <a:latin typeface="Arial"/>
                <a:ea typeface="Arial"/>
                <a:cs typeface="Arial"/>
                <a:sym typeface="Arial"/>
              </a:rPr>
              <a:t>nombre</a:t>
            </a:r>
            <a:endParaRPr b="0" i="0" sz="1600" u="none" cap="none" strike="noStrike">
              <a:solidFill>
                <a:schemeClr val="dk1"/>
              </a:solidFill>
              <a:latin typeface="Arial"/>
              <a:ea typeface="Arial"/>
              <a:cs typeface="Arial"/>
              <a:sym typeface="Arial"/>
            </a:endParaRPr>
          </a:p>
        </p:txBody>
      </p:sp>
      <p:sp>
        <p:nvSpPr>
          <p:cNvPr id="212" name="Google Shape;212;p44"/>
          <p:cNvSpPr/>
          <p:nvPr/>
        </p:nvSpPr>
        <p:spPr>
          <a:xfrm>
            <a:off x="2232997" y="2805814"/>
            <a:ext cx="1099140" cy="561503"/>
          </a:xfrm>
          <a:prstGeom prst="ellipse">
            <a:avLst/>
          </a:pr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s-ES" sz="1600" u="none" cap="none" strike="noStrike">
                <a:solidFill>
                  <a:schemeClr val="dk1"/>
                </a:solidFill>
                <a:latin typeface="Arial"/>
                <a:ea typeface="Arial"/>
                <a:cs typeface="Arial"/>
                <a:sym typeface="Arial"/>
              </a:rPr>
              <a:t>correo</a:t>
            </a:r>
            <a:endParaRPr b="0" i="0" sz="1600" u="none" cap="none" strike="noStrike">
              <a:solidFill>
                <a:schemeClr val="dk1"/>
              </a:solidFill>
              <a:latin typeface="Arial"/>
              <a:ea typeface="Arial"/>
              <a:cs typeface="Arial"/>
              <a:sym typeface="Arial"/>
            </a:endParaRPr>
          </a:p>
        </p:txBody>
      </p:sp>
      <p:cxnSp>
        <p:nvCxnSpPr>
          <p:cNvPr id="213" name="Google Shape;213;p44"/>
          <p:cNvCxnSpPr>
            <a:stCxn id="209" idx="5"/>
            <a:endCxn id="208" idx="0"/>
          </p:cNvCxnSpPr>
          <p:nvPr/>
        </p:nvCxnSpPr>
        <p:spPr>
          <a:xfrm flipH="1">
            <a:off x="1024007" y="2626667"/>
            <a:ext cx="40200" cy="828300"/>
          </a:xfrm>
          <a:prstGeom prst="straightConnector1">
            <a:avLst/>
          </a:prstGeom>
          <a:noFill/>
          <a:ln cap="flat" cmpd="sng" w="9525">
            <a:solidFill>
              <a:schemeClr val="dk1"/>
            </a:solidFill>
            <a:prstDash val="solid"/>
            <a:round/>
            <a:headEnd len="sm" w="sm" type="none"/>
            <a:tailEnd len="sm" w="sm" type="none"/>
          </a:ln>
        </p:spPr>
      </p:cxnSp>
      <p:cxnSp>
        <p:nvCxnSpPr>
          <p:cNvPr id="214" name="Google Shape;214;p44"/>
          <p:cNvCxnSpPr>
            <a:stCxn id="211" idx="4"/>
            <a:endCxn id="208" idx="0"/>
          </p:cNvCxnSpPr>
          <p:nvPr/>
        </p:nvCxnSpPr>
        <p:spPr>
          <a:xfrm flipH="1">
            <a:off x="1024132" y="2084858"/>
            <a:ext cx="381000" cy="1370100"/>
          </a:xfrm>
          <a:prstGeom prst="straightConnector1">
            <a:avLst/>
          </a:prstGeom>
          <a:noFill/>
          <a:ln cap="flat" cmpd="sng" w="9525">
            <a:solidFill>
              <a:schemeClr val="dk1"/>
            </a:solidFill>
            <a:prstDash val="solid"/>
            <a:round/>
            <a:headEnd len="sm" w="sm" type="none"/>
            <a:tailEnd len="sm" w="sm" type="none"/>
          </a:ln>
        </p:spPr>
      </p:cxnSp>
      <p:cxnSp>
        <p:nvCxnSpPr>
          <p:cNvPr id="215" name="Google Shape;215;p44"/>
          <p:cNvCxnSpPr>
            <a:stCxn id="210" idx="4"/>
            <a:endCxn id="208" idx="0"/>
          </p:cNvCxnSpPr>
          <p:nvPr/>
        </p:nvCxnSpPr>
        <p:spPr>
          <a:xfrm flipH="1">
            <a:off x="1024234" y="2646335"/>
            <a:ext cx="1125300" cy="808500"/>
          </a:xfrm>
          <a:prstGeom prst="straightConnector1">
            <a:avLst/>
          </a:prstGeom>
          <a:noFill/>
          <a:ln cap="flat" cmpd="sng" w="9525">
            <a:solidFill>
              <a:schemeClr val="dk1"/>
            </a:solidFill>
            <a:prstDash val="solid"/>
            <a:round/>
            <a:headEnd len="sm" w="sm" type="none"/>
            <a:tailEnd len="sm" w="sm" type="none"/>
          </a:ln>
        </p:spPr>
      </p:cxnSp>
      <p:cxnSp>
        <p:nvCxnSpPr>
          <p:cNvPr id="216" name="Google Shape;216;p44"/>
          <p:cNvCxnSpPr>
            <a:stCxn id="212" idx="2"/>
            <a:endCxn id="208" idx="0"/>
          </p:cNvCxnSpPr>
          <p:nvPr/>
        </p:nvCxnSpPr>
        <p:spPr>
          <a:xfrm flipH="1">
            <a:off x="1023997" y="3086566"/>
            <a:ext cx="1209000" cy="368400"/>
          </a:xfrm>
          <a:prstGeom prst="straightConnector1">
            <a:avLst/>
          </a:prstGeom>
          <a:noFill/>
          <a:ln cap="flat" cmpd="sng" w="9525">
            <a:solidFill>
              <a:schemeClr val="dk1"/>
            </a:solidFill>
            <a:prstDash val="solid"/>
            <a:round/>
            <a:headEnd len="sm" w="sm" type="none"/>
            <a:tailEnd len="sm" w="sm" type="none"/>
          </a:ln>
        </p:spPr>
      </p:cxnSp>
      <p:sp>
        <p:nvSpPr>
          <p:cNvPr id="217" name="Google Shape;217;p44"/>
          <p:cNvSpPr/>
          <p:nvPr/>
        </p:nvSpPr>
        <p:spPr>
          <a:xfrm>
            <a:off x="5001032" y="3450905"/>
            <a:ext cx="1735810" cy="542441"/>
          </a:xfrm>
          <a:prstGeom prst="rect">
            <a:avLst/>
          </a:pr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s-ES" sz="2000" u="none" cap="none" strike="noStrike">
                <a:solidFill>
                  <a:schemeClr val="dk1"/>
                </a:solidFill>
                <a:latin typeface="Arial"/>
                <a:ea typeface="Arial"/>
                <a:cs typeface="Arial"/>
                <a:sym typeface="Arial"/>
              </a:rPr>
              <a:t>Factura</a:t>
            </a:r>
            <a:endParaRPr b="0" i="0" sz="2000" u="none" cap="none" strike="noStrike">
              <a:solidFill>
                <a:schemeClr val="dk1"/>
              </a:solidFill>
              <a:latin typeface="Arial"/>
              <a:ea typeface="Arial"/>
              <a:cs typeface="Arial"/>
              <a:sym typeface="Arial"/>
            </a:endParaRPr>
          </a:p>
        </p:txBody>
      </p:sp>
      <p:sp>
        <p:nvSpPr>
          <p:cNvPr id="218" name="Google Shape;218;p44"/>
          <p:cNvSpPr/>
          <p:nvPr/>
        </p:nvSpPr>
        <p:spPr>
          <a:xfrm>
            <a:off x="3406222" y="2533340"/>
            <a:ext cx="1803384" cy="561503"/>
          </a:xfrm>
          <a:prstGeom prst="ellipse">
            <a:avLst/>
          </a:pr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s-ES" sz="1600" u="none" cap="none" strike="noStrike">
                <a:solidFill>
                  <a:schemeClr val="dk1"/>
                </a:solidFill>
                <a:latin typeface="Arial"/>
                <a:ea typeface="Arial"/>
                <a:cs typeface="Arial"/>
                <a:sym typeface="Arial"/>
              </a:rPr>
              <a:t>numFactura</a:t>
            </a:r>
            <a:endParaRPr b="0" i="0" sz="1600" u="none" cap="none" strike="noStrike">
              <a:solidFill>
                <a:schemeClr val="dk1"/>
              </a:solidFill>
              <a:latin typeface="Arial"/>
              <a:ea typeface="Arial"/>
              <a:cs typeface="Arial"/>
              <a:sym typeface="Arial"/>
            </a:endParaRPr>
          </a:p>
        </p:txBody>
      </p:sp>
      <p:sp>
        <p:nvSpPr>
          <p:cNvPr id="219" name="Google Shape;219;p44"/>
          <p:cNvSpPr/>
          <p:nvPr/>
        </p:nvSpPr>
        <p:spPr>
          <a:xfrm>
            <a:off x="5656148" y="2515849"/>
            <a:ext cx="1689893" cy="561503"/>
          </a:xfrm>
          <a:prstGeom prst="ellipse">
            <a:avLst/>
          </a:pr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s-ES" sz="1600" u="none" cap="none" strike="noStrike">
                <a:solidFill>
                  <a:schemeClr val="dk1"/>
                </a:solidFill>
                <a:latin typeface="Arial"/>
                <a:ea typeface="Arial"/>
                <a:cs typeface="Arial"/>
                <a:sym typeface="Arial"/>
              </a:rPr>
              <a:t>formaPago</a:t>
            </a:r>
            <a:endParaRPr b="0" i="0" sz="1600" u="none" cap="none" strike="noStrike">
              <a:solidFill>
                <a:schemeClr val="dk1"/>
              </a:solidFill>
              <a:latin typeface="Arial"/>
              <a:ea typeface="Arial"/>
              <a:cs typeface="Arial"/>
              <a:sym typeface="Arial"/>
            </a:endParaRPr>
          </a:p>
        </p:txBody>
      </p:sp>
      <p:sp>
        <p:nvSpPr>
          <p:cNvPr id="220" name="Google Shape;220;p44"/>
          <p:cNvSpPr/>
          <p:nvPr/>
        </p:nvSpPr>
        <p:spPr>
          <a:xfrm>
            <a:off x="4391337" y="1738837"/>
            <a:ext cx="1346663" cy="561503"/>
          </a:xfrm>
          <a:prstGeom prst="ellipse">
            <a:avLst/>
          </a:pr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s-ES" sz="1600" u="none" cap="none" strike="noStrike">
                <a:solidFill>
                  <a:schemeClr val="dk1"/>
                </a:solidFill>
                <a:latin typeface="Arial"/>
                <a:ea typeface="Arial"/>
                <a:cs typeface="Arial"/>
                <a:sym typeface="Arial"/>
              </a:rPr>
              <a:t>fecha</a:t>
            </a:r>
            <a:endParaRPr b="0" i="0" sz="1600" u="none" cap="none" strike="noStrike">
              <a:solidFill>
                <a:schemeClr val="dk1"/>
              </a:solidFill>
              <a:latin typeface="Arial"/>
              <a:ea typeface="Arial"/>
              <a:cs typeface="Arial"/>
              <a:sym typeface="Arial"/>
            </a:endParaRPr>
          </a:p>
        </p:txBody>
      </p:sp>
      <p:cxnSp>
        <p:nvCxnSpPr>
          <p:cNvPr id="221" name="Google Shape;221;p44"/>
          <p:cNvCxnSpPr>
            <a:stCxn id="218" idx="5"/>
            <a:endCxn id="217" idx="0"/>
          </p:cNvCxnSpPr>
          <p:nvPr/>
        </p:nvCxnSpPr>
        <p:spPr>
          <a:xfrm>
            <a:off x="4945507" y="3012613"/>
            <a:ext cx="923400" cy="438300"/>
          </a:xfrm>
          <a:prstGeom prst="straightConnector1">
            <a:avLst/>
          </a:prstGeom>
          <a:noFill/>
          <a:ln cap="flat" cmpd="sng" w="9525">
            <a:solidFill>
              <a:schemeClr val="dk1"/>
            </a:solidFill>
            <a:prstDash val="solid"/>
            <a:round/>
            <a:headEnd len="sm" w="sm" type="none"/>
            <a:tailEnd len="sm" w="sm" type="none"/>
          </a:ln>
        </p:spPr>
      </p:cxnSp>
      <p:cxnSp>
        <p:nvCxnSpPr>
          <p:cNvPr id="222" name="Google Shape;222;p44"/>
          <p:cNvCxnSpPr>
            <a:stCxn id="220" idx="4"/>
            <a:endCxn id="217" idx="0"/>
          </p:cNvCxnSpPr>
          <p:nvPr/>
        </p:nvCxnSpPr>
        <p:spPr>
          <a:xfrm>
            <a:off x="5064669" y="2300340"/>
            <a:ext cx="804300" cy="1150500"/>
          </a:xfrm>
          <a:prstGeom prst="straightConnector1">
            <a:avLst/>
          </a:prstGeom>
          <a:noFill/>
          <a:ln cap="flat" cmpd="sng" w="9525">
            <a:solidFill>
              <a:schemeClr val="dk1"/>
            </a:solidFill>
            <a:prstDash val="solid"/>
            <a:round/>
            <a:headEnd len="sm" w="sm" type="none"/>
            <a:tailEnd len="sm" w="sm" type="none"/>
          </a:ln>
        </p:spPr>
      </p:cxnSp>
      <p:cxnSp>
        <p:nvCxnSpPr>
          <p:cNvPr id="223" name="Google Shape;223;p44"/>
          <p:cNvCxnSpPr>
            <a:stCxn id="219" idx="4"/>
            <a:endCxn id="217" idx="0"/>
          </p:cNvCxnSpPr>
          <p:nvPr/>
        </p:nvCxnSpPr>
        <p:spPr>
          <a:xfrm flipH="1">
            <a:off x="5868995" y="3077352"/>
            <a:ext cx="632100" cy="373500"/>
          </a:xfrm>
          <a:prstGeom prst="straightConnector1">
            <a:avLst/>
          </a:prstGeom>
          <a:noFill/>
          <a:ln cap="flat" cmpd="sng" w="9525">
            <a:solidFill>
              <a:schemeClr val="dk1"/>
            </a:solidFill>
            <a:prstDash val="solid"/>
            <a:round/>
            <a:headEnd len="sm" w="sm" type="none"/>
            <a:tailEnd len="sm" w="sm" type="none"/>
          </a:ln>
        </p:spPr>
      </p:cxnSp>
      <p:cxnSp>
        <p:nvCxnSpPr>
          <p:cNvPr id="224" name="Google Shape;224;p44"/>
          <p:cNvCxnSpPr>
            <a:stCxn id="208" idx="3"/>
            <a:endCxn id="207" idx="1"/>
          </p:cNvCxnSpPr>
          <p:nvPr/>
        </p:nvCxnSpPr>
        <p:spPr>
          <a:xfrm>
            <a:off x="1892033" y="3726038"/>
            <a:ext cx="378300" cy="5700"/>
          </a:xfrm>
          <a:prstGeom prst="straightConnector1">
            <a:avLst/>
          </a:prstGeom>
          <a:noFill/>
          <a:ln cap="flat" cmpd="sng" w="9525">
            <a:solidFill>
              <a:schemeClr val="dk1"/>
            </a:solidFill>
            <a:prstDash val="solid"/>
            <a:round/>
            <a:headEnd len="sm" w="sm" type="none"/>
            <a:tailEnd len="sm" w="sm" type="none"/>
          </a:ln>
        </p:spPr>
      </p:cxnSp>
      <p:cxnSp>
        <p:nvCxnSpPr>
          <p:cNvPr id="225" name="Google Shape;225;p44"/>
          <p:cNvCxnSpPr>
            <a:stCxn id="207" idx="3"/>
            <a:endCxn id="217" idx="1"/>
          </p:cNvCxnSpPr>
          <p:nvPr/>
        </p:nvCxnSpPr>
        <p:spPr>
          <a:xfrm flipH="1" rot="10800000">
            <a:off x="4073714" y="3722057"/>
            <a:ext cx="927300" cy="9600"/>
          </a:xfrm>
          <a:prstGeom prst="straightConnector1">
            <a:avLst/>
          </a:prstGeom>
          <a:noFill/>
          <a:ln cap="flat" cmpd="sng" w="9525">
            <a:solidFill>
              <a:schemeClr val="dk1"/>
            </a:solidFill>
            <a:prstDash val="solid"/>
            <a:round/>
            <a:headEnd len="sm" w="sm" type="none"/>
            <a:tailEnd len="sm" w="sm" type="none"/>
          </a:ln>
        </p:spPr>
      </p:cxnSp>
      <p:sp>
        <p:nvSpPr>
          <p:cNvPr id="226" name="Google Shape;226;p44"/>
          <p:cNvSpPr txBox="1"/>
          <p:nvPr/>
        </p:nvSpPr>
        <p:spPr>
          <a:xfrm>
            <a:off x="1932074" y="3376858"/>
            <a:ext cx="486901"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s-ES" sz="1400" u="none" cap="none" strike="noStrike">
                <a:solidFill>
                  <a:srgbClr val="000000"/>
                </a:solidFill>
                <a:latin typeface="Arial"/>
                <a:ea typeface="Arial"/>
                <a:cs typeface="Arial"/>
                <a:sym typeface="Arial"/>
              </a:rPr>
              <a:t>1</a:t>
            </a:r>
            <a:endParaRPr b="0" i="0" sz="1400" u="none" cap="none" strike="noStrike">
              <a:solidFill>
                <a:srgbClr val="000000"/>
              </a:solidFill>
              <a:latin typeface="Arial"/>
              <a:ea typeface="Arial"/>
              <a:cs typeface="Arial"/>
              <a:sym typeface="Arial"/>
            </a:endParaRPr>
          </a:p>
        </p:txBody>
      </p:sp>
      <p:sp>
        <p:nvSpPr>
          <p:cNvPr id="227" name="Google Shape;227;p44"/>
          <p:cNvSpPr txBox="1"/>
          <p:nvPr/>
        </p:nvSpPr>
        <p:spPr>
          <a:xfrm>
            <a:off x="4021299" y="3374396"/>
            <a:ext cx="486901"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s-ES" sz="1400" u="none" cap="none" strike="noStrike">
                <a:solidFill>
                  <a:srgbClr val="000000"/>
                </a:solidFill>
                <a:latin typeface="Arial"/>
                <a:ea typeface="Arial"/>
                <a:cs typeface="Arial"/>
                <a:sym typeface="Arial"/>
              </a:rPr>
              <a:t>N</a:t>
            </a:r>
            <a:endParaRPr b="0" i="0" sz="1400" u="none" cap="none" strike="noStrike">
              <a:solidFill>
                <a:srgbClr val="000000"/>
              </a:solidFill>
              <a:latin typeface="Arial"/>
              <a:ea typeface="Arial"/>
              <a:cs typeface="Arial"/>
              <a:sym typeface="Arial"/>
            </a:endParaRPr>
          </a:p>
        </p:txBody>
      </p:sp>
      <p:sp>
        <p:nvSpPr>
          <p:cNvPr id="228" name="Google Shape;228;p44"/>
          <p:cNvSpPr/>
          <p:nvPr/>
        </p:nvSpPr>
        <p:spPr>
          <a:xfrm>
            <a:off x="4945507" y="5407472"/>
            <a:ext cx="1846862" cy="542441"/>
          </a:xfrm>
          <a:prstGeom prst="rect">
            <a:avLst/>
          </a:pr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s-ES" sz="2000" u="none" cap="none" strike="noStrike">
                <a:solidFill>
                  <a:schemeClr val="dk1"/>
                </a:solidFill>
                <a:latin typeface="Arial"/>
                <a:ea typeface="Arial"/>
                <a:cs typeface="Arial"/>
                <a:sym typeface="Arial"/>
              </a:rPr>
              <a:t>detalleFactura</a:t>
            </a:r>
            <a:endParaRPr b="0" i="0" sz="2000" u="none" cap="none" strike="noStrike">
              <a:solidFill>
                <a:schemeClr val="dk1"/>
              </a:solidFill>
              <a:latin typeface="Arial"/>
              <a:ea typeface="Arial"/>
              <a:cs typeface="Arial"/>
              <a:sym typeface="Arial"/>
            </a:endParaRPr>
          </a:p>
        </p:txBody>
      </p:sp>
      <p:sp>
        <p:nvSpPr>
          <p:cNvPr id="229" name="Google Shape;229;p44"/>
          <p:cNvSpPr/>
          <p:nvPr/>
        </p:nvSpPr>
        <p:spPr>
          <a:xfrm>
            <a:off x="1490368" y="4888773"/>
            <a:ext cx="1891468" cy="561503"/>
          </a:xfrm>
          <a:prstGeom prst="ellipse">
            <a:avLst/>
          </a:pr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s-ES" sz="1600" u="none" cap="none" strike="noStrike">
                <a:solidFill>
                  <a:schemeClr val="dk1"/>
                </a:solidFill>
                <a:latin typeface="Arial"/>
                <a:ea typeface="Arial"/>
                <a:cs typeface="Arial"/>
                <a:sym typeface="Arial"/>
              </a:rPr>
              <a:t>numDetalle</a:t>
            </a:r>
            <a:endParaRPr b="0" i="0" sz="1600" u="none" cap="none" strike="noStrike">
              <a:solidFill>
                <a:schemeClr val="dk1"/>
              </a:solidFill>
              <a:latin typeface="Arial"/>
              <a:ea typeface="Arial"/>
              <a:cs typeface="Arial"/>
              <a:sym typeface="Arial"/>
            </a:endParaRPr>
          </a:p>
        </p:txBody>
      </p:sp>
      <p:sp>
        <p:nvSpPr>
          <p:cNvPr id="230" name="Google Shape;230;p44"/>
          <p:cNvSpPr/>
          <p:nvPr/>
        </p:nvSpPr>
        <p:spPr>
          <a:xfrm>
            <a:off x="1908771" y="5949913"/>
            <a:ext cx="1735810" cy="561503"/>
          </a:xfrm>
          <a:prstGeom prst="ellipse">
            <a:avLst/>
          </a:pr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s-ES" sz="1600" u="none" cap="none" strike="noStrike">
                <a:solidFill>
                  <a:schemeClr val="dk1"/>
                </a:solidFill>
                <a:latin typeface="Arial"/>
                <a:ea typeface="Arial"/>
                <a:cs typeface="Arial"/>
                <a:sym typeface="Arial"/>
              </a:rPr>
              <a:t>cantidad</a:t>
            </a:r>
            <a:endParaRPr b="0" i="0" sz="1600" u="none" cap="none" strike="noStrike">
              <a:solidFill>
                <a:schemeClr val="dk1"/>
              </a:solidFill>
              <a:latin typeface="Arial"/>
              <a:ea typeface="Arial"/>
              <a:cs typeface="Arial"/>
              <a:sym typeface="Arial"/>
            </a:endParaRPr>
          </a:p>
        </p:txBody>
      </p:sp>
      <p:cxnSp>
        <p:nvCxnSpPr>
          <p:cNvPr id="231" name="Google Shape;231;p44"/>
          <p:cNvCxnSpPr>
            <a:stCxn id="229" idx="6"/>
            <a:endCxn id="228" idx="1"/>
          </p:cNvCxnSpPr>
          <p:nvPr/>
        </p:nvCxnSpPr>
        <p:spPr>
          <a:xfrm>
            <a:off x="3381836" y="5169525"/>
            <a:ext cx="1563600" cy="509100"/>
          </a:xfrm>
          <a:prstGeom prst="straightConnector1">
            <a:avLst/>
          </a:prstGeom>
          <a:noFill/>
          <a:ln cap="flat" cmpd="sng" w="9525">
            <a:solidFill>
              <a:schemeClr val="dk1"/>
            </a:solidFill>
            <a:prstDash val="solid"/>
            <a:round/>
            <a:headEnd len="sm" w="sm" type="none"/>
            <a:tailEnd len="sm" w="sm" type="none"/>
          </a:ln>
        </p:spPr>
      </p:cxnSp>
      <p:cxnSp>
        <p:nvCxnSpPr>
          <p:cNvPr id="232" name="Google Shape;232;p44"/>
          <p:cNvCxnSpPr>
            <a:stCxn id="230" idx="6"/>
            <a:endCxn id="228" idx="1"/>
          </p:cNvCxnSpPr>
          <p:nvPr/>
        </p:nvCxnSpPr>
        <p:spPr>
          <a:xfrm flipH="1" rot="10800000">
            <a:off x="3644581" y="5678665"/>
            <a:ext cx="1300800" cy="552000"/>
          </a:xfrm>
          <a:prstGeom prst="straightConnector1">
            <a:avLst/>
          </a:prstGeom>
          <a:noFill/>
          <a:ln cap="flat" cmpd="sng" w="9525">
            <a:solidFill>
              <a:schemeClr val="dk1"/>
            </a:solidFill>
            <a:prstDash val="solid"/>
            <a:round/>
            <a:headEnd len="sm" w="sm" type="none"/>
            <a:tailEnd len="sm" w="sm" type="none"/>
          </a:ln>
        </p:spPr>
      </p:cxnSp>
      <p:sp>
        <p:nvSpPr>
          <p:cNvPr id="233" name="Google Shape;233;p44"/>
          <p:cNvSpPr/>
          <p:nvPr/>
        </p:nvSpPr>
        <p:spPr>
          <a:xfrm>
            <a:off x="4967245" y="4416769"/>
            <a:ext cx="1803385" cy="561503"/>
          </a:xfrm>
          <a:prstGeom prst="flowChartDecision">
            <a:avLst/>
          </a:pr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s-ES" sz="1200" u="none" cap="none" strike="noStrike">
                <a:solidFill>
                  <a:schemeClr val="dk1"/>
                </a:solidFill>
                <a:latin typeface="Arial"/>
                <a:ea typeface="Arial"/>
                <a:cs typeface="Arial"/>
                <a:sym typeface="Arial"/>
              </a:rPr>
              <a:t>TIENE</a:t>
            </a:r>
            <a:endParaRPr b="0" i="0" sz="1100" u="none" cap="none" strike="noStrike">
              <a:solidFill>
                <a:schemeClr val="dk1"/>
              </a:solidFill>
              <a:latin typeface="Arial"/>
              <a:ea typeface="Arial"/>
              <a:cs typeface="Arial"/>
              <a:sym typeface="Arial"/>
            </a:endParaRPr>
          </a:p>
        </p:txBody>
      </p:sp>
      <p:cxnSp>
        <p:nvCxnSpPr>
          <p:cNvPr id="234" name="Google Shape;234;p44"/>
          <p:cNvCxnSpPr>
            <a:stCxn id="233" idx="0"/>
            <a:endCxn id="217" idx="2"/>
          </p:cNvCxnSpPr>
          <p:nvPr/>
        </p:nvCxnSpPr>
        <p:spPr>
          <a:xfrm rot="10800000">
            <a:off x="5868938" y="3993469"/>
            <a:ext cx="0" cy="423300"/>
          </a:xfrm>
          <a:prstGeom prst="straightConnector1">
            <a:avLst/>
          </a:prstGeom>
          <a:noFill/>
          <a:ln cap="flat" cmpd="sng" w="9525">
            <a:solidFill>
              <a:schemeClr val="dk1"/>
            </a:solidFill>
            <a:prstDash val="solid"/>
            <a:round/>
            <a:headEnd len="sm" w="sm" type="none"/>
            <a:tailEnd len="sm" w="sm" type="none"/>
          </a:ln>
        </p:spPr>
      </p:cxnSp>
      <p:cxnSp>
        <p:nvCxnSpPr>
          <p:cNvPr id="235" name="Google Shape;235;p44"/>
          <p:cNvCxnSpPr>
            <a:stCxn id="228" idx="0"/>
            <a:endCxn id="233" idx="2"/>
          </p:cNvCxnSpPr>
          <p:nvPr/>
        </p:nvCxnSpPr>
        <p:spPr>
          <a:xfrm rot="10800000">
            <a:off x="5868938" y="4978172"/>
            <a:ext cx="0" cy="429300"/>
          </a:xfrm>
          <a:prstGeom prst="straightConnector1">
            <a:avLst/>
          </a:prstGeom>
          <a:noFill/>
          <a:ln cap="flat" cmpd="sng" w="9525">
            <a:solidFill>
              <a:schemeClr val="dk1"/>
            </a:solidFill>
            <a:prstDash val="solid"/>
            <a:round/>
            <a:headEnd len="sm" w="sm" type="none"/>
            <a:tailEnd len="sm" w="sm" type="none"/>
          </a:ln>
        </p:spPr>
      </p:cxnSp>
      <p:sp>
        <p:nvSpPr>
          <p:cNvPr id="236" name="Google Shape;236;p44"/>
          <p:cNvSpPr txBox="1"/>
          <p:nvPr/>
        </p:nvSpPr>
        <p:spPr>
          <a:xfrm>
            <a:off x="5909511" y="5045633"/>
            <a:ext cx="486901"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s-ES" sz="1400" u="none" cap="none" strike="noStrike">
                <a:solidFill>
                  <a:srgbClr val="000000"/>
                </a:solidFill>
                <a:latin typeface="Arial"/>
                <a:ea typeface="Arial"/>
                <a:cs typeface="Arial"/>
                <a:sym typeface="Arial"/>
              </a:rPr>
              <a:t>N</a:t>
            </a:r>
            <a:endParaRPr b="0" i="0" sz="1400" u="none" cap="none" strike="noStrike">
              <a:solidFill>
                <a:srgbClr val="000000"/>
              </a:solidFill>
              <a:latin typeface="Arial"/>
              <a:ea typeface="Arial"/>
              <a:cs typeface="Arial"/>
              <a:sym typeface="Arial"/>
            </a:endParaRPr>
          </a:p>
        </p:txBody>
      </p:sp>
      <p:sp>
        <p:nvSpPr>
          <p:cNvPr id="237" name="Google Shape;237;p44"/>
          <p:cNvSpPr txBox="1"/>
          <p:nvPr/>
        </p:nvSpPr>
        <p:spPr>
          <a:xfrm>
            <a:off x="5928057" y="4071693"/>
            <a:ext cx="486901"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s-ES" sz="1400" u="none" cap="none" strike="noStrike">
                <a:solidFill>
                  <a:srgbClr val="000000"/>
                </a:solidFill>
                <a:latin typeface="Arial"/>
                <a:ea typeface="Arial"/>
                <a:cs typeface="Arial"/>
                <a:sym typeface="Arial"/>
              </a:rPr>
              <a:t>1</a:t>
            </a:r>
            <a:endParaRPr b="0" i="0" sz="1400" u="none" cap="none" strike="noStrike">
              <a:solidFill>
                <a:srgbClr val="000000"/>
              </a:solidFill>
              <a:latin typeface="Arial"/>
              <a:ea typeface="Arial"/>
              <a:cs typeface="Arial"/>
              <a:sym typeface="Arial"/>
            </a:endParaRPr>
          </a:p>
        </p:txBody>
      </p:sp>
      <p:sp>
        <p:nvSpPr>
          <p:cNvPr id="238" name="Google Shape;238;p44"/>
          <p:cNvSpPr/>
          <p:nvPr/>
        </p:nvSpPr>
        <p:spPr>
          <a:xfrm>
            <a:off x="7201487" y="5407472"/>
            <a:ext cx="1803385" cy="561503"/>
          </a:xfrm>
          <a:prstGeom prst="flowChartDecision">
            <a:avLst/>
          </a:pr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s-ES" sz="1200" u="none" cap="none" strike="noStrike">
                <a:solidFill>
                  <a:schemeClr val="dk1"/>
                </a:solidFill>
                <a:latin typeface="Arial"/>
                <a:ea typeface="Arial"/>
                <a:cs typeface="Arial"/>
                <a:sym typeface="Arial"/>
              </a:rPr>
              <a:t>TIENE</a:t>
            </a:r>
            <a:endParaRPr b="0" i="0" sz="1100" u="none" cap="none" strike="noStrike">
              <a:solidFill>
                <a:schemeClr val="dk1"/>
              </a:solidFill>
              <a:latin typeface="Arial"/>
              <a:ea typeface="Arial"/>
              <a:cs typeface="Arial"/>
              <a:sym typeface="Arial"/>
            </a:endParaRPr>
          </a:p>
        </p:txBody>
      </p:sp>
      <p:cxnSp>
        <p:nvCxnSpPr>
          <p:cNvPr id="239" name="Google Shape;239;p44"/>
          <p:cNvCxnSpPr>
            <a:stCxn id="228" idx="3"/>
            <a:endCxn id="238" idx="1"/>
          </p:cNvCxnSpPr>
          <p:nvPr/>
        </p:nvCxnSpPr>
        <p:spPr>
          <a:xfrm>
            <a:off x="6792369" y="5678693"/>
            <a:ext cx="409200" cy="9600"/>
          </a:xfrm>
          <a:prstGeom prst="straightConnector1">
            <a:avLst/>
          </a:prstGeom>
          <a:noFill/>
          <a:ln cap="flat" cmpd="sng" w="9525">
            <a:solidFill>
              <a:schemeClr val="dk1"/>
            </a:solidFill>
            <a:prstDash val="solid"/>
            <a:round/>
            <a:headEnd len="sm" w="sm" type="none"/>
            <a:tailEnd len="sm" w="sm" type="none"/>
          </a:ln>
        </p:spPr>
      </p:cxnSp>
      <p:cxnSp>
        <p:nvCxnSpPr>
          <p:cNvPr id="240" name="Google Shape;240;p44"/>
          <p:cNvCxnSpPr>
            <a:stCxn id="198" idx="1"/>
            <a:endCxn id="238" idx="3"/>
          </p:cNvCxnSpPr>
          <p:nvPr/>
        </p:nvCxnSpPr>
        <p:spPr>
          <a:xfrm flipH="1">
            <a:off x="9004899" y="5662947"/>
            <a:ext cx="364800" cy="25200"/>
          </a:xfrm>
          <a:prstGeom prst="straightConnector1">
            <a:avLst/>
          </a:prstGeom>
          <a:noFill/>
          <a:ln cap="flat" cmpd="sng" w="9525">
            <a:solidFill>
              <a:schemeClr val="dk1"/>
            </a:solidFill>
            <a:prstDash val="solid"/>
            <a:round/>
            <a:headEnd len="sm" w="sm" type="none"/>
            <a:tailEnd len="sm" w="sm" type="none"/>
          </a:ln>
        </p:spPr>
      </p:cxnSp>
      <p:sp>
        <p:nvSpPr>
          <p:cNvPr id="241" name="Google Shape;241;p44"/>
          <p:cNvSpPr txBox="1"/>
          <p:nvPr/>
        </p:nvSpPr>
        <p:spPr>
          <a:xfrm>
            <a:off x="6914324" y="5337517"/>
            <a:ext cx="486901"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s-ES" sz="1400" u="none" cap="none" strike="noStrike">
                <a:solidFill>
                  <a:srgbClr val="000000"/>
                </a:solidFill>
                <a:latin typeface="Arial"/>
                <a:ea typeface="Arial"/>
                <a:cs typeface="Arial"/>
                <a:sym typeface="Arial"/>
              </a:rPr>
              <a:t>N</a:t>
            </a:r>
            <a:endParaRPr b="0" i="0" sz="1400" u="none" cap="none" strike="noStrike">
              <a:solidFill>
                <a:srgbClr val="000000"/>
              </a:solidFill>
              <a:latin typeface="Arial"/>
              <a:ea typeface="Arial"/>
              <a:cs typeface="Arial"/>
              <a:sym typeface="Arial"/>
            </a:endParaRPr>
          </a:p>
        </p:txBody>
      </p:sp>
      <p:sp>
        <p:nvSpPr>
          <p:cNvPr id="242" name="Google Shape;242;p44"/>
          <p:cNvSpPr txBox="1"/>
          <p:nvPr/>
        </p:nvSpPr>
        <p:spPr>
          <a:xfrm>
            <a:off x="9043212" y="5327058"/>
            <a:ext cx="486901"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s-ES" sz="1400" u="none" cap="none" strike="noStrike">
                <a:solidFill>
                  <a:srgbClr val="000000"/>
                </a:solidFill>
                <a:latin typeface="Arial"/>
                <a:ea typeface="Arial"/>
                <a:cs typeface="Arial"/>
                <a:sym typeface="Arial"/>
              </a:rPr>
              <a:t>1</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15000"/>
          </a:blip>
          <a:stretch>
            <a:fillRect/>
          </a:stretch>
        </a:blipFill>
      </p:bgPr>
    </p:bg>
    <p:spTree>
      <p:nvGrpSpPr>
        <p:cNvPr id="107" name="Shape 107"/>
        <p:cNvGrpSpPr/>
        <p:nvPr/>
      </p:nvGrpSpPr>
      <p:grpSpPr>
        <a:xfrm>
          <a:off x="0" y="0"/>
          <a:ext cx="0" cy="0"/>
          <a:chOff x="0" y="0"/>
          <a:chExt cx="0" cy="0"/>
        </a:xfrm>
      </p:grpSpPr>
      <p:sp>
        <p:nvSpPr>
          <p:cNvPr id="108" name="Google Shape;108;p2"/>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0C0C0C"/>
              </a:buClr>
              <a:buSzPts val="5000"/>
              <a:buFont typeface="Twentieth Century"/>
              <a:buNone/>
            </a:pPr>
            <a:r>
              <a:rPr b="1" lang="es-ES"/>
              <a:t>BASE DE DATOS</a:t>
            </a:r>
            <a:endParaRPr b="1"/>
          </a:p>
        </p:txBody>
      </p:sp>
      <p:sp>
        <p:nvSpPr>
          <p:cNvPr id="109" name="Google Shape;109;p2"/>
          <p:cNvSpPr txBox="1"/>
          <p:nvPr>
            <p:ph idx="1" type="body"/>
          </p:nvPr>
        </p:nvSpPr>
        <p:spPr>
          <a:xfrm>
            <a:off x="1024128" y="2286000"/>
            <a:ext cx="10570972" cy="4396154"/>
          </a:xfrm>
          <a:prstGeom prst="rect">
            <a:avLst/>
          </a:prstGeom>
          <a:noFill/>
          <a:ln>
            <a:noFill/>
          </a:ln>
        </p:spPr>
        <p:txBody>
          <a:bodyPr anchorCtr="0" anchor="t" bIns="45700" lIns="45700" spcFirstLastPara="1" rIns="45700" wrap="square" tIns="45700">
            <a:normAutofit/>
          </a:bodyPr>
          <a:lstStyle/>
          <a:p>
            <a:pPr indent="-127000" lvl="0" marL="91440" rtl="0" algn="just">
              <a:lnSpc>
                <a:spcPct val="90000"/>
              </a:lnSpc>
              <a:spcBef>
                <a:spcPts val="0"/>
              </a:spcBef>
              <a:spcAft>
                <a:spcPts val="0"/>
              </a:spcAft>
              <a:buSzPts val="2000"/>
              <a:buChar char=" "/>
            </a:pPr>
            <a:r>
              <a:rPr lang="es-ES" sz="2400"/>
              <a:t>Base de datos es un conjunto de información que se relaciona entre sí, que está almacenada y organizada de forma sistemática para facilitar su preservación, búsqueda y uso.</a:t>
            </a:r>
            <a:endParaRPr/>
          </a:p>
          <a:p>
            <a:pPr indent="-127000" lvl="0" marL="91440" rtl="0" algn="just">
              <a:lnSpc>
                <a:spcPct val="90000"/>
              </a:lnSpc>
              <a:spcBef>
                <a:spcPts val="0"/>
              </a:spcBef>
              <a:spcAft>
                <a:spcPts val="0"/>
              </a:spcAft>
              <a:buSzPts val="2000"/>
              <a:buChar char=" "/>
            </a:pPr>
            <a:r>
              <a:rPr lang="es-ES" sz="2400"/>
              <a:t>El objetivo de las bases de datos es facilitar el uso y acceso a la información, de allí que sean ampliamente utilizadas en el sector empresarial, público y científico, así como en las bibliotecas, entre otros.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15000"/>
          </a:blip>
          <a:stretch>
            <a:fillRect/>
          </a:stretch>
        </a:blipFill>
      </p:bgPr>
    </p:bg>
    <p:spTree>
      <p:nvGrpSpPr>
        <p:cNvPr id="113" name="Shape 113"/>
        <p:cNvGrpSpPr/>
        <p:nvPr/>
      </p:nvGrpSpPr>
      <p:grpSpPr>
        <a:xfrm>
          <a:off x="0" y="0"/>
          <a:ext cx="0" cy="0"/>
          <a:chOff x="0" y="0"/>
          <a:chExt cx="0" cy="0"/>
        </a:xfrm>
      </p:grpSpPr>
      <p:sp>
        <p:nvSpPr>
          <p:cNvPr id="114" name="Google Shape;114;p35"/>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0C0C0C"/>
              </a:buClr>
              <a:buSzPts val="5000"/>
              <a:buFont typeface="Twentieth Century"/>
              <a:buNone/>
            </a:pPr>
            <a:r>
              <a:rPr b="1" lang="es-ES"/>
              <a:t>BASE DE DATOS – CONCEPTOS BASICOS</a:t>
            </a:r>
            <a:endParaRPr b="1"/>
          </a:p>
        </p:txBody>
      </p:sp>
      <p:sp>
        <p:nvSpPr>
          <p:cNvPr id="115" name="Google Shape;115;p35"/>
          <p:cNvSpPr txBox="1"/>
          <p:nvPr>
            <p:ph idx="1" type="body"/>
          </p:nvPr>
        </p:nvSpPr>
        <p:spPr>
          <a:xfrm>
            <a:off x="1024128" y="2286000"/>
            <a:ext cx="10570972" cy="4396154"/>
          </a:xfrm>
          <a:prstGeom prst="rect">
            <a:avLst/>
          </a:prstGeom>
          <a:noFill/>
          <a:ln>
            <a:noFill/>
          </a:ln>
        </p:spPr>
        <p:txBody>
          <a:bodyPr anchorCtr="0" anchor="t" bIns="45700" lIns="45700" spcFirstLastPara="1" rIns="45700" wrap="square" tIns="45700">
            <a:normAutofit/>
          </a:bodyPr>
          <a:lstStyle/>
          <a:p>
            <a:pPr indent="-127000" lvl="0" marL="91440" rtl="0" algn="just">
              <a:lnSpc>
                <a:spcPct val="90000"/>
              </a:lnSpc>
              <a:spcBef>
                <a:spcPts val="0"/>
              </a:spcBef>
              <a:spcAft>
                <a:spcPts val="0"/>
              </a:spcAft>
              <a:buSzPts val="2000"/>
              <a:buChar char=" "/>
            </a:pPr>
            <a:r>
              <a:rPr lang="es-ES" sz="2400"/>
              <a:t>▪ </a:t>
            </a:r>
            <a:r>
              <a:rPr b="1" lang="es-ES" sz="2400"/>
              <a:t>Dato: </a:t>
            </a:r>
            <a:r>
              <a:rPr lang="es-ES" sz="2400"/>
              <a:t>Conjunto de caracteres con algún significado, pueden ser numéricos, alfabéticos, o alfanuméricos. Ejemplo: 10. Andrea. Blanco. 4231. Brasil.</a:t>
            </a:r>
            <a:endParaRPr/>
          </a:p>
          <a:p>
            <a:pPr indent="0" lvl="0" marL="91440" rtl="0" algn="just">
              <a:lnSpc>
                <a:spcPct val="90000"/>
              </a:lnSpc>
              <a:spcBef>
                <a:spcPts val="0"/>
              </a:spcBef>
              <a:spcAft>
                <a:spcPts val="0"/>
              </a:spcAft>
              <a:buSzPts val="2000"/>
              <a:buNone/>
            </a:pPr>
            <a:r>
              <a:t/>
            </a:r>
            <a:endParaRPr sz="2400"/>
          </a:p>
          <a:p>
            <a:pPr indent="-127000" lvl="0" marL="91440" rtl="0" algn="just">
              <a:lnSpc>
                <a:spcPct val="90000"/>
              </a:lnSpc>
              <a:spcBef>
                <a:spcPts val="0"/>
              </a:spcBef>
              <a:spcAft>
                <a:spcPts val="0"/>
              </a:spcAft>
              <a:buSzPts val="2000"/>
              <a:buChar char=" "/>
            </a:pPr>
            <a:r>
              <a:rPr lang="es-ES" sz="2400"/>
              <a:t>▪ </a:t>
            </a:r>
            <a:r>
              <a:rPr b="1" lang="es-ES" sz="2400"/>
              <a:t>Información: </a:t>
            </a:r>
            <a:r>
              <a:rPr lang="es-ES" sz="2400"/>
              <a:t>Es un conjunto ordenado de datos los cuales son manejados según la necesidad del usuario, para que un conjunto de datos pueda ser procesado eficientemente y pueda dar lugar a información, primero se debe guardar lógicamente en archivos. </a:t>
            </a:r>
            <a:endParaRPr/>
          </a:p>
          <a:p>
            <a:pPr indent="-1069975" lvl="0" marL="1069975" rtl="0" algn="just">
              <a:lnSpc>
                <a:spcPct val="90000"/>
              </a:lnSpc>
              <a:spcBef>
                <a:spcPts val="0"/>
              </a:spcBef>
              <a:spcAft>
                <a:spcPts val="0"/>
              </a:spcAft>
              <a:buSzPts val="2000"/>
              <a:buChar char=" "/>
            </a:pPr>
            <a:r>
              <a:rPr lang="es-ES" sz="2400"/>
              <a:t>Ejemplo: </a:t>
            </a:r>
            <a:endParaRPr/>
          </a:p>
          <a:p>
            <a:pPr indent="-1069975" lvl="0" marL="2154238" rtl="0" algn="just">
              <a:lnSpc>
                <a:spcPct val="90000"/>
              </a:lnSpc>
              <a:spcBef>
                <a:spcPts val="0"/>
              </a:spcBef>
              <a:spcAft>
                <a:spcPts val="0"/>
              </a:spcAft>
              <a:buSzPts val="2000"/>
              <a:buChar char=" "/>
            </a:pPr>
            <a:r>
              <a:rPr lang="es-ES" sz="2400"/>
              <a:t>Código del producto = 4231</a:t>
            </a:r>
            <a:endParaRPr/>
          </a:p>
          <a:p>
            <a:pPr indent="-1069975" lvl="0" marL="2154238" rtl="0" algn="just">
              <a:lnSpc>
                <a:spcPct val="90000"/>
              </a:lnSpc>
              <a:spcBef>
                <a:spcPts val="0"/>
              </a:spcBef>
              <a:spcAft>
                <a:spcPts val="0"/>
              </a:spcAft>
              <a:buSzPts val="2000"/>
              <a:buChar char=" "/>
            </a:pPr>
            <a:r>
              <a:rPr lang="es-ES" sz="2400"/>
              <a:t>Cantidad existente del producto = 10</a:t>
            </a:r>
            <a:endParaRPr/>
          </a:p>
          <a:p>
            <a:pPr indent="-1069975" lvl="0" marL="2154238" rtl="0" algn="just">
              <a:lnSpc>
                <a:spcPct val="90000"/>
              </a:lnSpc>
              <a:spcBef>
                <a:spcPts val="0"/>
              </a:spcBef>
              <a:spcAft>
                <a:spcPts val="0"/>
              </a:spcAft>
              <a:buSzPts val="2000"/>
              <a:buChar char=" "/>
            </a:pPr>
            <a:r>
              <a:rPr lang="es-ES" sz="2400"/>
              <a:t>Nombre del empleado de carga de stock = Andrea </a:t>
            </a:r>
            <a:endParaRPr/>
          </a:p>
          <a:p>
            <a:pPr indent="-1069975" lvl="0" marL="2154238" rtl="0" algn="just">
              <a:lnSpc>
                <a:spcPct val="90000"/>
              </a:lnSpc>
              <a:spcBef>
                <a:spcPts val="0"/>
              </a:spcBef>
              <a:spcAft>
                <a:spcPts val="0"/>
              </a:spcAft>
              <a:buSzPts val="2000"/>
              <a:buChar char=" "/>
            </a:pPr>
            <a:r>
              <a:rPr lang="es-ES" sz="2400"/>
              <a:t>Color del producto = Blanco</a:t>
            </a:r>
            <a:endParaRPr/>
          </a:p>
          <a:p>
            <a:pPr indent="-1069975" lvl="0" marL="2154238" rtl="0" algn="just">
              <a:lnSpc>
                <a:spcPct val="90000"/>
              </a:lnSpc>
              <a:spcBef>
                <a:spcPts val="0"/>
              </a:spcBef>
              <a:spcAft>
                <a:spcPts val="0"/>
              </a:spcAft>
              <a:buSzPts val="2000"/>
              <a:buChar char=" "/>
            </a:pPr>
            <a:r>
              <a:rPr lang="es-ES" sz="2400"/>
              <a:t>Origen del producto = Brasil</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15000"/>
          </a:blip>
          <a:stretch>
            <a:fillRect/>
          </a:stretch>
        </a:blipFill>
      </p:bgPr>
    </p:bg>
    <p:spTree>
      <p:nvGrpSpPr>
        <p:cNvPr id="119" name="Shape 119"/>
        <p:cNvGrpSpPr/>
        <p:nvPr/>
      </p:nvGrpSpPr>
      <p:grpSpPr>
        <a:xfrm>
          <a:off x="0" y="0"/>
          <a:ext cx="0" cy="0"/>
          <a:chOff x="0" y="0"/>
          <a:chExt cx="0" cy="0"/>
        </a:xfrm>
      </p:grpSpPr>
      <p:sp>
        <p:nvSpPr>
          <p:cNvPr id="120" name="Google Shape;120;p36"/>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0C0C0C"/>
              </a:buClr>
              <a:buSzPts val="5000"/>
              <a:buFont typeface="Twentieth Century"/>
              <a:buNone/>
            </a:pPr>
            <a:r>
              <a:rPr b="1" lang="es-ES"/>
              <a:t>BASE DE DATOS</a:t>
            </a:r>
            <a:endParaRPr b="1"/>
          </a:p>
        </p:txBody>
      </p:sp>
      <p:sp>
        <p:nvSpPr>
          <p:cNvPr id="121" name="Google Shape;121;p36"/>
          <p:cNvSpPr txBox="1"/>
          <p:nvPr>
            <p:ph idx="1" type="body"/>
          </p:nvPr>
        </p:nvSpPr>
        <p:spPr>
          <a:xfrm>
            <a:off x="1024128" y="2286000"/>
            <a:ext cx="10570972" cy="4396154"/>
          </a:xfrm>
          <a:prstGeom prst="rect">
            <a:avLst/>
          </a:prstGeom>
          <a:noFill/>
          <a:ln>
            <a:noFill/>
          </a:ln>
        </p:spPr>
        <p:txBody>
          <a:bodyPr anchorCtr="0" anchor="t" bIns="45700" lIns="45700" spcFirstLastPara="1" rIns="45700" wrap="square" tIns="45700">
            <a:normAutofit/>
          </a:bodyPr>
          <a:lstStyle/>
          <a:p>
            <a:pPr indent="-127000" lvl="0" marL="91440" rtl="0" algn="just">
              <a:lnSpc>
                <a:spcPct val="90000"/>
              </a:lnSpc>
              <a:spcBef>
                <a:spcPts val="0"/>
              </a:spcBef>
              <a:spcAft>
                <a:spcPts val="0"/>
              </a:spcAft>
              <a:buSzPts val="2000"/>
              <a:buChar char=" "/>
            </a:pPr>
            <a:r>
              <a:rPr b="1" lang="es-ES" sz="2400"/>
              <a:t>▪ Campo: </a:t>
            </a:r>
            <a:r>
              <a:rPr lang="es-ES" sz="2400"/>
              <a:t>Es la unidad más pequeña a la cual uno puede referirse en un programa. Desde el punto de vista del programador representa una característica de un individuo u objeto.</a:t>
            </a:r>
            <a:endParaRPr/>
          </a:p>
          <a:p>
            <a:pPr indent="-127000" lvl="0" marL="91440" rtl="0" algn="just">
              <a:lnSpc>
                <a:spcPct val="90000"/>
              </a:lnSpc>
              <a:spcBef>
                <a:spcPts val="0"/>
              </a:spcBef>
              <a:spcAft>
                <a:spcPts val="0"/>
              </a:spcAft>
              <a:buSzPts val="2000"/>
              <a:buChar char=" "/>
            </a:pPr>
            <a:r>
              <a:rPr b="1" lang="es-ES" sz="2400"/>
              <a:t>▪  Registro: </a:t>
            </a:r>
            <a:r>
              <a:rPr lang="es-ES" sz="2400"/>
              <a:t>Colección de campos de </a:t>
            </a:r>
            <a:endParaRPr/>
          </a:p>
          <a:p>
            <a:pPr indent="-127000" lvl="0" marL="91440" rtl="0" algn="just">
              <a:lnSpc>
                <a:spcPct val="90000"/>
              </a:lnSpc>
              <a:spcBef>
                <a:spcPts val="0"/>
              </a:spcBef>
              <a:spcAft>
                <a:spcPts val="0"/>
              </a:spcAft>
              <a:buSzPts val="2000"/>
              <a:buChar char=" "/>
            </a:pPr>
            <a:r>
              <a:rPr lang="es-ES" sz="2400"/>
              <a:t>iguales o de diferentes tipos.</a:t>
            </a:r>
            <a:endParaRPr/>
          </a:p>
          <a:p>
            <a:pPr indent="-127000" lvl="0" marL="91440" rtl="0" algn="just">
              <a:lnSpc>
                <a:spcPct val="90000"/>
              </a:lnSpc>
              <a:spcBef>
                <a:spcPts val="0"/>
              </a:spcBef>
              <a:spcAft>
                <a:spcPts val="0"/>
              </a:spcAft>
              <a:buSzPts val="2000"/>
              <a:buChar char=" "/>
            </a:pPr>
            <a:r>
              <a:rPr lang="es-ES" sz="2400"/>
              <a:t>▪ </a:t>
            </a:r>
            <a:r>
              <a:rPr b="1" lang="es-ES" sz="2400"/>
              <a:t>Archivo: </a:t>
            </a:r>
            <a:r>
              <a:rPr lang="es-ES" sz="2400"/>
              <a:t>Colección de registros </a:t>
            </a:r>
            <a:endParaRPr/>
          </a:p>
          <a:p>
            <a:pPr indent="-127000" lvl="0" marL="91440" rtl="0" algn="just">
              <a:lnSpc>
                <a:spcPct val="90000"/>
              </a:lnSpc>
              <a:spcBef>
                <a:spcPts val="0"/>
              </a:spcBef>
              <a:spcAft>
                <a:spcPts val="0"/>
              </a:spcAft>
              <a:buSzPts val="2000"/>
              <a:buChar char=" "/>
            </a:pPr>
            <a:r>
              <a:rPr lang="es-ES" sz="2400"/>
              <a:t>almacenados siguiendo una </a:t>
            </a:r>
            <a:endParaRPr/>
          </a:p>
          <a:p>
            <a:pPr indent="-127000" lvl="0" marL="91440" rtl="0" algn="just">
              <a:lnSpc>
                <a:spcPct val="90000"/>
              </a:lnSpc>
              <a:spcBef>
                <a:spcPts val="0"/>
              </a:spcBef>
              <a:spcAft>
                <a:spcPts val="0"/>
              </a:spcAft>
              <a:buSzPts val="2000"/>
              <a:buChar char=" "/>
            </a:pPr>
            <a:r>
              <a:rPr lang="es-ES" sz="2400"/>
              <a:t>estructura homogénea.</a:t>
            </a:r>
            <a:endParaRPr/>
          </a:p>
        </p:txBody>
      </p:sp>
      <p:pic>
        <p:nvPicPr>
          <p:cNvPr id="122" name="Google Shape;122;p36"/>
          <p:cNvPicPr preferRelativeResize="0"/>
          <p:nvPr/>
        </p:nvPicPr>
        <p:blipFill rotWithShape="1">
          <a:blip r:embed="rId4">
            <a:alphaModFix/>
          </a:blip>
          <a:srcRect b="0" l="0" r="0" t="0"/>
          <a:stretch/>
        </p:blipFill>
        <p:spPr>
          <a:xfrm>
            <a:off x="5796366" y="2939254"/>
            <a:ext cx="5942793" cy="356567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15000"/>
          </a:blip>
          <a:stretch>
            <a:fillRect/>
          </a:stretch>
        </a:blipFill>
      </p:bgPr>
    </p:bg>
    <p:spTree>
      <p:nvGrpSpPr>
        <p:cNvPr id="126" name="Shape 126"/>
        <p:cNvGrpSpPr/>
        <p:nvPr/>
      </p:nvGrpSpPr>
      <p:grpSpPr>
        <a:xfrm>
          <a:off x="0" y="0"/>
          <a:ext cx="0" cy="0"/>
          <a:chOff x="0" y="0"/>
          <a:chExt cx="0" cy="0"/>
        </a:xfrm>
      </p:grpSpPr>
      <p:sp>
        <p:nvSpPr>
          <p:cNvPr id="127" name="Google Shape;127;p21"/>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0C0C0C"/>
              </a:buClr>
              <a:buSzPts val="5000"/>
              <a:buFont typeface="Twentieth Century"/>
              <a:buNone/>
            </a:pPr>
            <a:r>
              <a:rPr b="1" lang="es-ES"/>
              <a:t>Data Base Management System o DBMS</a:t>
            </a:r>
            <a:endParaRPr b="1"/>
          </a:p>
        </p:txBody>
      </p:sp>
      <p:sp>
        <p:nvSpPr>
          <p:cNvPr id="128" name="Google Shape;128;p21"/>
          <p:cNvSpPr txBox="1"/>
          <p:nvPr>
            <p:ph idx="1" type="body"/>
          </p:nvPr>
        </p:nvSpPr>
        <p:spPr>
          <a:xfrm>
            <a:off x="1024128" y="2286000"/>
            <a:ext cx="10570972" cy="4396154"/>
          </a:xfrm>
          <a:prstGeom prst="rect">
            <a:avLst/>
          </a:prstGeom>
          <a:noFill/>
          <a:ln>
            <a:noFill/>
          </a:ln>
        </p:spPr>
        <p:txBody>
          <a:bodyPr anchorCtr="0" anchor="t" bIns="45700" lIns="45700" spcFirstLastPara="1" rIns="45700" wrap="square" tIns="45700">
            <a:normAutofit/>
          </a:bodyPr>
          <a:lstStyle/>
          <a:p>
            <a:pPr indent="-127000" lvl="0" marL="91440" rtl="0" algn="just">
              <a:lnSpc>
                <a:spcPct val="90000"/>
              </a:lnSpc>
              <a:spcBef>
                <a:spcPts val="0"/>
              </a:spcBef>
              <a:spcAft>
                <a:spcPts val="0"/>
              </a:spcAft>
              <a:buSzPts val="2000"/>
              <a:buChar char=" "/>
            </a:pPr>
            <a:r>
              <a:rPr lang="es-ES" sz="2400"/>
              <a:t>Un sistema gestor de base de datos o SGBD (del inglés: Data Base Management System o DBMS) es un software que permite administrar una base de datos. Proporciona el método de organización necesario para el almacenamiento y recuperación flexible de grandes cantidades de datos. Esto significa que mediante este programa se puede utilizar, configurar y extraer información almacenada​. Los usuarios pueden acceder a la información usando herramientas específicas de consulta y de generación de informes, o bien mediante aplicaciones al efecto.</a:t>
            </a:r>
            <a:endParaRPr/>
          </a:p>
        </p:txBody>
      </p:sp>
      <p:pic>
        <p:nvPicPr>
          <p:cNvPr id="129" name="Google Shape;129;p21"/>
          <p:cNvPicPr preferRelativeResize="0"/>
          <p:nvPr/>
        </p:nvPicPr>
        <p:blipFill rotWithShape="1">
          <a:blip r:embed="rId4">
            <a:alphaModFix/>
          </a:blip>
          <a:srcRect b="0" l="0" r="0" t="0"/>
          <a:stretch/>
        </p:blipFill>
        <p:spPr>
          <a:xfrm>
            <a:off x="3750590" y="4617972"/>
            <a:ext cx="6631660" cy="224002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15000"/>
          </a:blip>
          <a:stretch>
            <a:fillRect/>
          </a:stretch>
        </a:blipFill>
      </p:bgPr>
    </p:bg>
    <p:spTree>
      <p:nvGrpSpPr>
        <p:cNvPr id="133" name="Shape 133"/>
        <p:cNvGrpSpPr/>
        <p:nvPr/>
      </p:nvGrpSpPr>
      <p:grpSpPr>
        <a:xfrm>
          <a:off x="0" y="0"/>
          <a:ext cx="0" cy="0"/>
          <a:chOff x="0" y="0"/>
          <a:chExt cx="0" cy="0"/>
        </a:xfrm>
      </p:grpSpPr>
      <p:sp>
        <p:nvSpPr>
          <p:cNvPr id="134" name="Google Shape;134;p34"/>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0C0C0C"/>
              </a:buClr>
              <a:buSzPts val="5000"/>
              <a:buFont typeface="Twentieth Century"/>
              <a:buNone/>
            </a:pPr>
            <a:r>
              <a:rPr b="1" lang="es-ES"/>
              <a:t>TIPO DE BASE DE DATOS</a:t>
            </a:r>
            <a:endParaRPr b="1"/>
          </a:p>
        </p:txBody>
      </p:sp>
      <p:sp>
        <p:nvSpPr>
          <p:cNvPr id="135" name="Google Shape;135;p34"/>
          <p:cNvSpPr txBox="1"/>
          <p:nvPr>
            <p:ph idx="1" type="body"/>
          </p:nvPr>
        </p:nvSpPr>
        <p:spPr>
          <a:xfrm>
            <a:off x="1024128" y="2286000"/>
            <a:ext cx="10570972" cy="4396154"/>
          </a:xfrm>
          <a:prstGeom prst="rect">
            <a:avLst/>
          </a:prstGeom>
          <a:noFill/>
          <a:ln>
            <a:noFill/>
          </a:ln>
        </p:spPr>
        <p:txBody>
          <a:bodyPr anchorCtr="0" anchor="t" bIns="45700" lIns="45700" spcFirstLastPara="1" rIns="45700" wrap="square" tIns="45700">
            <a:normAutofit/>
          </a:bodyPr>
          <a:lstStyle/>
          <a:p>
            <a:pPr indent="-127000" lvl="0" marL="91440" rtl="0" algn="just">
              <a:lnSpc>
                <a:spcPct val="90000"/>
              </a:lnSpc>
              <a:spcBef>
                <a:spcPts val="0"/>
              </a:spcBef>
              <a:spcAft>
                <a:spcPts val="0"/>
              </a:spcAft>
              <a:buSzPts val="2000"/>
              <a:buChar char=" "/>
            </a:pPr>
            <a:r>
              <a:rPr b="1" lang="es-ES" sz="2400"/>
              <a:t>Definición: </a:t>
            </a:r>
            <a:r>
              <a:rPr lang="es-ES" sz="2400"/>
              <a:t>Las bases de datos </a:t>
            </a:r>
            <a:r>
              <a:rPr b="1" lang="es-ES" sz="2400">
                <a:solidFill>
                  <a:srgbClr val="FF0000"/>
                </a:solidFill>
              </a:rPr>
              <a:t>relacionales</a:t>
            </a:r>
            <a:r>
              <a:rPr lang="es-ES" sz="2400"/>
              <a:t> son un tipo de sistema de gestión de bases de datos (DBMS) que almacenan datos en tablas con filas y columnas. Cada tabla representa una entidad, y las relaciones entre las tablas se establecen mediante claves primarias y claves foráneas.</a:t>
            </a:r>
            <a:endParaRPr/>
          </a:p>
          <a:p>
            <a:pPr indent="-127000" lvl="0" marL="91440" rtl="0" algn="just">
              <a:lnSpc>
                <a:spcPct val="90000"/>
              </a:lnSpc>
              <a:spcBef>
                <a:spcPts val="0"/>
              </a:spcBef>
              <a:spcAft>
                <a:spcPts val="0"/>
              </a:spcAft>
              <a:buSzPts val="2000"/>
              <a:buChar char=" "/>
            </a:pPr>
            <a:r>
              <a:rPr b="1" lang="es-ES" sz="2400"/>
              <a:t>Definición</a:t>
            </a:r>
            <a:r>
              <a:rPr lang="es-ES" sz="2400"/>
              <a:t>: Las bases de datos NoSQL, o </a:t>
            </a:r>
            <a:r>
              <a:rPr b="1" lang="es-ES" sz="2400">
                <a:solidFill>
                  <a:srgbClr val="FF0000"/>
                </a:solidFill>
              </a:rPr>
              <a:t>No Relacionales</a:t>
            </a:r>
            <a:r>
              <a:rPr lang="es-ES" sz="2400"/>
              <a:t>, son sistemas de gestión de bases de datos diseñados para almacenar y recuperar datos que no se ajustan bien a un modelo tabular relacional. Pueden manejar datos no estructurados o semiestructurados.</a:t>
            </a:r>
            <a:endParaRPr/>
          </a:p>
        </p:txBody>
      </p:sp>
      <p:pic>
        <p:nvPicPr>
          <p:cNvPr id="136" name="Google Shape;136;p34"/>
          <p:cNvPicPr preferRelativeResize="0"/>
          <p:nvPr/>
        </p:nvPicPr>
        <p:blipFill rotWithShape="1">
          <a:blip r:embed="rId4">
            <a:alphaModFix/>
          </a:blip>
          <a:srcRect b="6366" l="0" r="0" t="10704"/>
          <a:stretch/>
        </p:blipFill>
        <p:spPr>
          <a:xfrm>
            <a:off x="4932126" y="4721308"/>
            <a:ext cx="5214098" cy="216201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15000"/>
          </a:blip>
          <a:stretch>
            <a:fillRect/>
          </a:stretch>
        </a:blipFill>
      </p:bgPr>
    </p:bg>
    <p:spTree>
      <p:nvGrpSpPr>
        <p:cNvPr id="140" name="Shape 140"/>
        <p:cNvGrpSpPr/>
        <p:nvPr/>
      </p:nvGrpSpPr>
      <p:grpSpPr>
        <a:xfrm>
          <a:off x="0" y="0"/>
          <a:ext cx="0" cy="0"/>
          <a:chOff x="0" y="0"/>
          <a:chExt cx="0" cy="0"/>
        </a:xfrm>
      </p:grpSpPr>
      <p:sp>
        <p:nvSpPr>
          <p:cNvPr id="141" name="Google Shape;141;p37"/>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0C0C0C"/>
              </a:buClr>
              <a:buSzPts val="5000"/>
              <a:buFont typeface="Twentieth Century"/>
              <a:buNone/>
            </a:pPr>
            <a:r>
              <a:rPr b="1" lang="es-ES"/>
              <a:t>DIAGRAMA DE ENTIDAD-RELACION</a:t>
            </a:r>
            <a:endParaRPr b="1"/>
          </a:p>
        </p:txBody>
      </p:sp>
      <p:sp>
        <p:nvSpPr>
          <p:cNvPr id="142" name="Google Shape;142;p37"/>
          <p:cNvSpPr txBox="1"/>
          <p:nvPr>
            <p:ph idx="1" type="body"/>
          </p:nvPr>
        </p:nvSpPr>
        <p:spPr>
          <a:xfrm>
            <a:off x="1024128" y="2286000"/>
            <a:ext cx="10570972" cy="4396154"/>
          </a:xfrm>
          <a:prstGeom prst="rect">
            <a:avLst/>
          </a:prstGeom>
          <a:noFill/>
          <a:ln>
            <a:noFill/>
          </a:ln>
        </p:spPr>
        <p:txBody>
          <a:bodyPr anchorCtr="0" anchor="t" bIns="45700" lIns="45700" spcFirstLastPara="1" rIns="45700" wrap="square" tIns="45700">
            <a:normAutofit lnSpcReduction="10000"/>
          </a:bodyPr>
          <a:lstStyle/>
          <a:p>
            <a:pPr indent="-127000" lvl="0" marL="91440" rtl="0" algn="just">
              <a:lnSpc>
                <a:spcPct val="90000"/>
              </a:lnSpc>
              <a:spcBef>
                <a:spcPts val="0"/>
              </a:spcBef>
              <a:spcAft>
                <a:spcPts val="0"/>
              </a:spcAft>
              <a:buSzPts val="2000"/>
              <a:buChar char=" "/>
            </a:pPr>
            <a:r>
              <a:rPr lang="es-ES" sz="2400"/>
              <a:t>El diagrama entidad-relación corresponde a la expresión gráfica del modelo entidad relación. Para ello, se utilizan símbolos:</a:t>
            </a:r>
            <a:endParaRPr/>
          </a:p>
          <a:p>
            <a:pPr indent="-806450" lvl="0" marL="806450" rtl="0" algn="just">
              <a:lnSpc>
                <a:spcPct val="90000"/>
              </a:lnSpc>
              <a:spcBef>
                <a:spcPts val="0"/>
              </a:spcBef>
              <a:spcAft>
                <a:spcPts val="0"/>
              </a:spcAft>
              <a:buSzPts val="2000"/>
              <a:buChar char=" "/>
            </a:pPr>
            <a:r>
              <a:rPr lang="es-ES" sz="2400"/>
              <a:t>▪ </a:t>
            </a:r>
            <a:r>
              <a:rPr b="1" lang="es-ES" sz="2400"/>
              <a:t>Rectángulos</a:t>
            </a:r>
            <a:r>
              <a:rPr lang="es-ES" sz="2400"/>
              <a:t>, para representar las entidades.</a:t>
            </a:r>
            <a:endParaRPr/>
          </a:p>
          <a:p>
            <a:pPr indent="-806450" lvl="0" marL="806450" rtl="0" algn="just">
              <a:lnSpc>
                <a:spcPct val="90000"/>
              </a:lnSpc>
              <a:spcBef>
                <a:spcPts val="0"/>
              </a:spcBef>
              <a:spcAft>
                <a:spcPts val="0"/>
              </a:spcAft>
              <a:buSzPts val="2000"/>
              <a:buChar char=" "/>
            </a:pPr>
            <a:r>
              <a:rPr lang="es-ES" sz="2400"/>
              <a:t>▪ </a:t>
            </a:r>
            <a:r>
              <a:rPr b="1" lang="es-ES" sz="2400"/>
              <a:t>Elipses</a:t>
            </a:r>
            <a:r>
              <a:rPr lang="es-ES" sz="2400"/>
              <a:t>, para los atributos.</a:t>
            </a:r>
            <a:endParaRPr/>
          </a:p>
          <a:p>
            <a:pPr indent="-806450" lvl="0" marL="806450" rtl="0" algn="just">
              <a:lnSpc>
                <a:spcPct val="90000"/>
              </a:lnSpc>
              <a:spcBef>
                <a:spcPts val="0"/>
              </a:spcBef>
              <a:spcAft>
                <a:spcPts val="0"/>
              </a:spcAft>
              <a:buSzPts val="2000"/>
              <a:buChar char=" "/>
            </a:pPr>
            <a:r>
              <a:rPr lang="es-ES" sz="2400"/>
              <a:t>▪ </a:t>
            </a:r>
            <a:r>
              <a:rPr b="1" lang="es-ES" sz="2400"/>
              <a:t>Diamantes</a:t>
            </a:r>
            <a:r>
              <a:rPr lang="es-ES" sz="2400"/>
              <a:t> o líneas de conexión para representar las relaciones entre entidades y atributos.</a:t>
            </a:r>
            <a:endParaRPr/>
          </a:p>
          <a:p>
            <a:pPr indent="-806450" lvl="0" marL="806450" rtl="0" algn="just">
              <a:lnSpc>
                <a:spcPct val="90000"/>
              </a:lnSpc>
              <a:spcBef>
                <a:spcPts val="0"/>
              </a:spcBef>
              <a:spcAft>
                <a:spcPts val="0"/>
              </a:spcAft>
              <a:buSzPts val="2000"/>
              <a:buChar char=" "/>
            </a:pPr>
            <a:r>
              <a:rPr lang="es-ES" sz="2400"/>
              <a:t>▪ </a:t>
            </a:r>
            <a:r>
              <a:rPr b="1" lang="es-ES" sz="2400"/>
              <a:t>Elipses dobles</a:t>
            </a:r>
            <a:r>
              <a:rPr lang="es-ES" sz="2400"/>
              <a:t>, que representan atributos multivalorados(ver).</a:t>
            </a:r>
            <a:endParaRPr/>
          </a:p>
          <a:p>
            <a:pPr indent="-806450" lvl="0" marL="806450" rtl="0" algn="just">
              <a:lnSpc>
                <a:spcPct val="90000"/>
              </a:lnSpc>
              <a:spcBef>
                <a:spcPts val="0"/>
              </a:spcBef>
              <a:spcAft>
                <a:spcPts val="0"/>
              </a:spcAft>
              <a:buSzPts val="2000"/>
              <a:buChar char=" "/>
            </a:pPr>
            <a:r>
              <a:rPr lang="es-ES" sz="2400"/>
              <a:t>▪ </a:t>
            </a:r>
            <a:r>
              <a:rPr b="1" lang="es-ES" sz="2400"/>
              <a:t>Elipses discontinuas</a:t>
            </a:r>
            <a:r>
              <a:rPr lang="es-ES" sz="2400"/>
              <a:t>, que denotan atributos derivados.</a:t>
            </a:r>
            <a:endParaRPr/>
          </a:p>
          <a:p>
            <a:pPr indent="-806450" lvl="0" marL="806450" rtl="0" algn="just">
              <a:lnSpc>
                <a:spcPct val="90000"/>
              </a:lnSpc>
              <a:spcBef>
                <a:spcPts val="0"/>
              </a:spcBef>
              <a:spcAft>
                <a:spcPts val="0"/>
              </a:spcAft>
              <a:buSzPts val="2000"/>
              <a:buChar char=" "/>
            </a:pPr>
            <a:r>
              <a:rPr lang="es-ES" sz="2400"/>
              <a:t>▪ </a:t>
            </a:r>
            <a:r>
              <a:rPr b="1" lang="es-ES" sz="2400"/>
              <a:t>Líneas dobles</a:t>
            </a:r>
            <a:r>
              <a:rPr lang="es-ES" sz="2400"/>
              <a:t>, que indican participación total de una entidad en un conjunto de relaciones.</a:t>
            </a:r>
            <a:endParaRPr/>
          </a:p>
          <a:p>
            <a:pPr indent="-806450" lvl="0" marL="806450" rtl="0" algn="just">
              <a:lnSpc>
                <a:spcPct val="90000"/>
              </a:lnSpc>
              <a:spcBef>
                <a:spcPts val="0"/>
              </a:spcBef>
              <a:spcAft>
                <a:spcPts val="0"/>
              </a:spcAft>
              <a:buSzPts val="2000"/>
              <a:buChar char=" "/>
            </a:pPr>
            <a:r>
              <a:rPr lang="es-ES" sz="2400"/>
              <a:t>▪ </a:t>
            </a:r>
            <a:r>
              <a:rPr b="1" lang="es-ES" sz="2400"/>
              <a:t>Rectángulos dobles</a:t>
            </a:r>
            <a:r>
              <a:rPr lang="es-ES" sz="2400"/>
              <a:t>, que representan conjuntos de entidades débiles.</a:t>
            </a:r>
            <a:endParaRPr/>
          </a:p>
          <a:p>
            <a:pPr indent="-127000" lvl="0" marL="91440" rtl="0" algn="just">
              <a:lnSpc>
                <a:spcPct val="90000"/>
              </a:lnSpc>
              <a:spcBef>
                <a:spcPts val="0"/>
              </a:spcBef>
              <a:spcAft>
                <a:spcPts val="0"/>
              </a:spcAft>
              <a:buSzPts val="2000"/>
              <a:buChar char=" "/>
            </a:pPr>
            <a:r>
              <a:rPr lang="es-ES" sz="2400"/>
              <a:t>Las líneas de conexión suelen tener una apariencia gráfica diferente en función del tipo de relación que exista entre las entidades que conectan (puede ser una línea continua o discontinua, por ejemplo).</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15000"/>
          </a:blip>
          <a:stretch>
            <a:fillRect/>
          </a:stretch>
        </a:blipFill>
      </p:bgPr>
    </p:bg>
    <p:spTree>
      <p:nvGrpSpPr>
        <p:cNvPr id="146" name="Shape 146"/>
        <p:cNvGrpSpPr/>
        <p:nvPr/>
      </p:nvGrpSpPr>
      <p:grpSpPr>
        <a:xfrm>
          <a:off x="0" y="0"/>
          <a:ext cx="0" cy="0"/>
          <a:chOff x="0" y="0"/>
          <a:chExt cx="0" cy="0"/>
        </a:xfrm>
      </p:grpSpPr>
      <p:sp>
        <p:nvSpPr>
          <p:cNvPr id="147" name="Google Shape;147;p38"/>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0C0C0C"/>
              </a:buClr>
              <a:buSzPts val="5000"/>
              <a:buFont typeface="Twentieth Century"/>
              <a:buNone/>
            </a:pPr>
            <a:r>
              <a:rPr b="1" lang="es-ES"/>
              <a:t>MODELADO DE ENTIDAD-RELACION</a:t>
            </a:r>
            <a:endParaRPr b="1"/>
          </a:p>
        </p:txBody>
      </p:sp>
      <p:sp>
        <p:nvSpPr>
          <p:cNvPr id="148" name="Google Shape;148;p38"/>
          <p:cNvSpPr txBox="1"/>
          <p:nvPr>
            <p:ph idx="1" type="body"/>
          </p:nvPr>
        </p:nvSpPr>
        <p:spPr>
          <a:xfrm>
            <a:off x="1024128" y="2286000"/>
            <a:ext cx="10570972" cy="4396154"/>
          </a:xfrm>
          <a:prstGeom prst="rect">
            <a:avLst/>
          </a:prstGeom>
          <a:noFill/>
          <a:ln>
            <a:noFill/>
          </a:ln>
        </p:spPr>
        <p:txBody>
          <a:bodyPr anchorCtr="0" anchor="t" bIns="45700" lIns="45700" spcFirstLastPara="1" rIns="45700" wrap="square" tIns="45700">
            <a:normAutofit/>
          </a:bodyPr>
          <a:lstStyle/>
          <a:p>
            <a:pPr indent="-127000" lvl="0" marL="91440" rtl="0" algn="just">
              <a:lnSpc>
                <a:spcPct val="90000"/>
              </a:lnSpc>
              <a:spcBef>
                <a:spcPts val="0"/>
              </a:spcBef>
              <a:spcAft>
                <a:spcPts val="0"/>
              </a:spcAft>
              <a:buSzPts val="2000"/>
              <a:buChar char=" "/>
            </a:pPr>
            <a:r>
              <a:rPr lang="es-ES" sz="2400"/>
              <a:t>El modelo entidad relación pretende ser un reflejo de la estructura gramatical y, por ello, utiliza:</a:t>
            </a:r>
            <a:endParaRPr/>
          </a:p>
          <a:p>
            <a:pPr indent="-127000" lvl="0" marL="357188" rtl="0" algn="just">
              <a:lnSpc>
                <a:spcPct val="90000"/>
              </a:lnSpc>
              <a:spcBef>
                <a:spcPts val="0"/>
              </a:spcBef>
              <a:spcAft>
                <a:spcPts val="0"/>
              </a:spcAft>
              <a:buSzPts val="2000"/>
              <a:buChar char=" "/>
            </a:pPr>
            <a:r>
              <a:rPr lang="es-ES" sz="2400"/>
              <a:t>▪ </a:t>
            </a:r>
            <a:r>
              <a:rPr b="1" lang="es-ES" sz="2400"/>
              <a:t>Sustantivos</a:t>
            </a:r>
            <a:r>
              <a:rPr lang="es-ES" sz="2400"/>
              <a:t>, comunes o propios, para </a:t>
            </a:r>
            <a:endParaRPr/>
          </a:p>
          <a:p>
            <a:pPr indent="-127000" lvl="0" marL="357188" rtl="0" algn="just">
              <a:lnSpc>
                <a:spcPct val="90000"/>
              </a:lnSpc>
              <a:spcBef>
                <a:spcPts val="0"/>
              </a:spcBef>
              <a:spcAft>
                <a:spcPts val="0"/>
              </a:spcAft>
              <a:buSzPts val="2000"/>
              <a:buChar char=" "/>
            </a:pPr>
            <a:r>
              <a:rPr lang="es-ES" sz="2400"/>
              <a:t>definir tipos de entidades y entidades.</a:t>
            </a:r>
            <a:endParaRPr/>
          </a:p>
          <a:p>
            <a:pPr indent="-127000" lvl="0" marL="357188" rtl="0" algn="just">
              <a:lnSpc>
                <a:spcPct val="90000"/>
              </a:lnSpc>
              <a:spcBef>
                <a:spcPts val="0"/>
              </a:spcBef>
              <a:spcAft>
                <a:spcPts val="0"/>
              </a:spcAft>
              <a:buSzPts val="2000"/>
              <a:buChar char=" "/>
            </a:pPr>
            <a:r>
              <a:rPr lang="es-ES" sz="2400"/>
              <a:t>▪ </a:t>
            </a:r>
            <a:r>
              <a:rPr b="1" lang="es-ES" sz="2400"/>
              <a:t>Verbos</a:t>
            </a:r>
            <a:r>
              <a:rPr lang="es-ES" sz="2400"/>
              <a:t>, para definir tipos de relación.</a:t>
            </a:r>
            <a:endParaRPr/>
          </a:p>
          <a:p>
            <a:pPr indent="-127000" lvl="0" marL="357188" rtl="0" algn="just">
              <a:lnSpc>
                <a:spcPct val="90000"/>
              </a:lnSpc>
              <a:spcBef>
                <a:spcPts val="0"/>
              </a:spcBef>
              <a:spcAft>
                <a:spcPts val="0"/>
              </a:spcAft>
              <a:buSzPts val="2000"/>
              <a:buChar char=" "/>
            </a:pPr>
            <a:r>
              <a:rPr lang="es-ES" sz="2400"/>
              <a:t>▪ </a:t>
            </a:r>
            <a:r>
              <a:rPr b="1" lang="es-ES" sz="2400"/>
              <a:t>Adjetivos</a:t>
            </a:r>
            <a:r>
              <a:rPr lang="es-ES" sz="2400"/>
              <a:t>, como atributos de una entidad.</a:t>
            </a:r>
            <a:endParaRPr/>
          </a:p>
          <a:p>
            <a:pPr indent="-127000" lvl="0" marL="357188" rtl="0" algn="just">
              <a:lnSpc>
                <a:spcPct val="90000"/>
              </a:lnSpc>
              <a:spcBef>
                <a:spcPts val="0"/>
              </a:spcBef>
              <a:spcAft>
                <a:spcPts val="0"/>
              </a:spcAft>
              <a:buSzPts val="2000"/>
              <a:buChar char=" "/>
            </a:pPr>
            <a:r>
              <a:rPr lang="es-ES" sz="2400"/>
              <a:t>▪ </a:t>
            </a:r>
            <a:r>
              <a:rPr b="1" lang="es-ES" sz="2400"/>
              <a:t>Adverbios</a:t>
            </a:r>
            <a:r>
              <a:rPr lang="es-ES" sz="2400"/>
              <a:t>, como atributos de una relación.</a:t>
            </a:r>
            <a:endParaRPr/>
          </a:p>
        </p:txBody>
      </p:sp>
      <p:pic>
        <p:nvPicPr>
          <p:cNvPr id="149" name="Google Shape;149;p38"/>
          <p:cNvPicPr preferRelativeResize="0"/>
          <p:nvPr/>
        </p:nvPicPr>
        <p:blipFill rotWithShape="1">
          <a:blip r:embed="rId4">
            <a:alphaModFix/>
          </a:blip>
          <a:srcRect b="11001" l="1749" r="4892" t="3452"/>
          <a:stretch/>
        </p:blipFill>
        <p:spPr>
          <a:xfrm>
            <a:off x="7005234" y="3192652"/>
            <a:ext cx="4928461" cy="327014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15000"/>
          </a:blip>
          <a:stretch>
            <a:fillRect/>
          </a:stretch>
        </a:blipFill>
      </p:bgPr>
    </p:bg>
    <p:spTree>
      <p:nvGrpSpPr>
        <p:cNvPr id="153" name="Shape 153"/>
        <p:cNvGrpSpPr/>
        <p:nvPr/>
      </p:nvGrpSpPr>
      <p:grpSpPr>
        <a:xfrm>
          <a:off x="0" y="0"/>
          <a:ext cx="0" cy="0"/>
          <a:chOff x="0" y="0"/>
          <a:chExt cx="0" cy="0"/>
        </a:xfrm>
      </p:grpSpPr>
      <p:sp>
        <p:nvSpPr>
          <p:cNvPr id="154" name="Google Shape;154;p39"/>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0C0C0C"/>
              </a:buClr>
              <a:buSzPts val="5000"/>
              <a:buFont typeface="Twentieth Century"/>
              <a:buNone/>
            </a:pPr>
            <a:r>
              <a:rPr b="1" lang="es-ES"/>
              <a:t>EJEMPLO 1</a:t>
            </a:r>
            <a:endParaRPr b="1"/>
          </a:p>
        </p:txBody>
      </p:sp>
      <p:sp>
        <p:nvSpPr>
          <p:cNvPr id="155" name="Google Shape;155;p39"/>
          <p:cNvSpPr txBox="1"/>
          <p:nvPr>
            <p:ph idx="1" type="body"/>
          </p:nvPr>
        </p:nvSpPr>
        <p:spPr>
          <a:xfrm>
            <a:off x="1024128" y="2286000"/>
            <a:ext cx="10570972" cy="4396154"/>
          </a:xfrm>
          <a:prstGeom prst="rect">
            <a:avLst/>
          </a:prstGeom>
          <a:noFill/>
          <a:ln>
            <a:noFill/>
          </a:ln>
        </p:spPr>
        <p:txBody>
          <a:bodyPr anchorCtr="0" anchor="t" bIns="45700" lIns="45700" spcFirstLastPara="1" rIns="45700" wrap="square" tIns="45700">
            <a:normAutofit/>
          </a:bodyPr>
          <a:lstStyle/>
          <a:p>
            <a:pPr indent="-127000" lvl="0" marL="91440" rtl="0" algn="just">
              <a:lnSpc>
                <a:spcPct val="90000"/>
              </a:lnSpc>
              <a:spcBef>
                <a:spcPts val="0"/>
              </a:spcBef>
              <a:spcAft>
                <a:spcPts val="0"/>
              </a:spcAft>
              <a:buSzPts val="2000"/>
              <a:buChar char=" "/>
            </a:pPr>
            <a:r>
              <a:rPr lang="es-ES" sz="2400"/>
              <a:t>Un micromercado desea diseñar una Base de Datos para llevar el control de ventas. Para esto se tiene que los productos se registran con un código, una descripción, una unidad de venta y un precio unitario. Los clientes se registran con cédula, apellido, nombre, correo electrónico. Las ventas se registran en una factura que se identifica con un número de factura y la fecha; se anota también la forma de pago. Se debe anotar el número de unidades de cada producto que se asocia a la factura.  Se sabe que un cliente puede tener muchas facturas de sus compras y que una factura debe tener un cliente asociado.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Integral">
  <a:themeElements>
    <a:clrScheme name="Integral">
      <a:dk1>
        <a:srgbClr val="000000"/>
      </a:dk1>
      <a:lt1>
        <a:srgbClr val="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2023-09-11T20:43:23Z</dcterms:created>
  <dc:creator>Diego Enriquez</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