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73" r:id="rId11"/>
    <p:sldId id="274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>
      <p:cViewPr varScale="1">
        <p:scale>
          <a:sx n="74" d="100"/>
          <a:sy n="74" d="100"/>
        </p:scale>
        <p:origin x="57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FE3A9F-B649-46DC-B75E-42B2FA21A742}" type="datetime1">
              <a:rPr lang="es-ES" smtClean="0"/>
              <a:t>22/11/2022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DFF319-37FF-4544-BAEF-3D96A6C3D87D}" type="datetime1">
              <a:rPr lang="es-ES" smtClean="0"/>
              <a:t>22/11/2022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008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12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691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7" name="Imagen 6" descr="Líne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DC75B-7EE6-4572-86DB-232C16252B3E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descr="Rectá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3B971A-8A30-4A3C-9359-D966EA063685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4F8E71-560A-4797-AB31-C0244839F176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 descr="Rectá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57896-A5D8-467D-A614-5CBA5501E8CF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  <a:endParaRPr lang="es-ES" noProof="0" dirty="0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19CC6-25C5-496D-8949-A444D64C233A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E6B7AA-BFC0-40CE-A941-AC4A5F88484A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DB216-4544-45BF-B37A-172EF1960748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descr="Rectá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descr="Rectá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descr="Rectá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descr="Rectá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modificar el estilo de texto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roja" descr="Barra roj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 smtClean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7873A5F-C3DF-489E-B7D3-04B64807B0C2}" type="datetime1">
              <a:rPr lang="es-ES" noProof="0" smtClean="0"/>
              <a:t>22/11/2022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368" y="2492896"/>
            <a:ext cx="4608512" cy="1721196"/>
          </a:xfrm>
        </p:spPr>
        <p:txBody>
          <a:bodyPr rtlCol="0"/>
          <a:lstStyle/>
          <a:p>
            <a:pPr algn="ctr" rtl="0"/>
            <a:r>
              <a:rPr lang="es-ES" dirty="0" smtClean="0"/>
              <a:t>TERAPIA CON MARCAPASOS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Cuidados domiciliarios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Sustitución de batería (6 a 12 años).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Medida y registro del pulso.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Cuidado de la herida y valoración de los signos de infección. Tras la cirugía puede observarse hematoma.</a:t>
            </a:r>
          </a:p>
          <a:p>
            <a:pPr algn="just"/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Signos de mal funcionamiento del marcapasos que se deben notificar, como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mareo,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fatiga, debilidad, dolor torácico o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palpitaciones.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Limitación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de la actividad, según se indique. En general sólo se limitan los deportes de contacto (que pueden causar daños en el generador) y se recomienda no levantar mucho peso durante 2 meses tras la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cirugía.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Reinicio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de la actividad sexual según recomiende el médico. Evitará las posturas que causen presión sobre ese lado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7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Evitar las ropas ajustadas sobre el marcapasos para reducir la irritación y el riesgo de lesiones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cutáneas.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Llevar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siempre la tarjeta de identificación del marcapasos y utilizar un brazalete o etiqueta de alerta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médica.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Avisar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a todos los profesionales sanitarios de que utiliza un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marcapasos.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sujetar o utilizar algunos aparatos eléctricos en el lugar del marcapasos, como herramientas domésticas, llaves de garaje, dispositivos antirrobo o alarmas. Los marcapasos desconectan los detectores de seguridad de los aeropuertos, por lo que se debe informar al personal de su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existencia.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Mantener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un seguimiento por parte del médico, según se le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recomiende.</a:t>
            </a:r>
            <a:endParaRPr 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7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524000" y="1556792"/>
            <a:ext cx="10116616" cy="5040559"/>
          </a:xfrm>
        </p:spPr>
        <p:txBody>
          <a:bodyPr rtlCol="0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marcapasos es un generador de pulsos utilizado para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administrar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estímulo eléctrico al corazón cuando este deja de generar o conducir por sí solo a una velocidad suficiente para mantener el gasto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cardíaco.</a:t>
            </a: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generador de pulsos se conecta a unas derivaciones (cables aislados) que se introducen por vía intravenosa hasta el corazón o se suturan directamente sobre el pericardio. </a:t>
            </a:r>
            <a:endParaRPr lang="es-MX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Estos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cables perciben (</a:t>
            </a:r>
            <a:r>
              <a:rPr lang="es-MX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sensan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la actividad eléctrica intrínseca del corazón y emiten un estímulo eléctrico al corazón cuando es preciso (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marcapasos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endParaRPr lang="es-MX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marcapasos se emplean en el tratamiento de los defectos de conducción agudos y crónicos, como el bloqueo AV de tercer grado. También se pueden emplear como tratamiento de las </a:t>
            </a:r>
            <a:r>
              <a:rPr lang="es-MX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bradiarritmias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lang="es-MX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taquiarritmias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TIPOS DE MARCAPASOS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828799"/>
            <a:ext cx="4283968" cy="4572001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lang="es-MX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marcapasos temporales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utilizan un generador de pulsos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externo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que se une a una derivación que se ancla por vía intravenosa en el ventrículo derecho, a unos cables de marcapasos temporales implantados durante la cirugía cardíaca o a unos parches conductores externos que se colocan sobre la pared torácica para la utilización de un marcapasos de urgencia. </a:t>
            </a:r>
            <a:endParaRPr 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864296"/>
            <a:ext cx="605646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8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7488" y="1556792"/>
            <a:ext cx="9637712" cy="4572001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lang="es-MX" sz="22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marcapasos permanentes 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utilizan un generador de pulsos interno colocado en un bolsillo subcutáneo en el espacio subclavio o la pared abdominal. </a:t>
            </a:r>
            <a:endParaRPr lang="es-MX" sz="2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MX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 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generador se conecta con unos cables que se pueden coser directamente sobre el corazón (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epicárdico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o introducirse por vía 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transvenosa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en el mismo (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endocárdico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 </a:t>
            </a:r>
            <a:endParaRPr lang="es-MX" sz="2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MX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marcapasos 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epicárdicos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obligan 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exponer el corazón en una cirugía. Los cables se pueden colocar durante la cirugía cardíaca o a través de una pequeña incisión 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subxifoidea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exponer el corazón. </a:t>
            </a:r>
            <a:endParaRPr lang="es-MX" sz="2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s-MX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cables </a:t>
            </a:r>
            <a:r>
              <a:rPr lang="es-MX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transvenosos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marcapasos se colocan en el corazón derecho a través de las venas cefálica, subclavia o </a:t>
            </a:r>
            <a:r>
              <a:rPr lang="es-MX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yugular</a:t>
            </a:r>
          </a:p>
          <a:p>
            <a:pPr algn="just"/>
            <a:r>
              <a:rPr lang="es-MX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Puede </a:t>
            </a:r>
            <a:r>
              <a:rPr lang="es-MX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emplearse anestesia local para introducir el marcapasos permanente. Los marcapasos se programan para estimular las aurículas o los ventrículos (marcapasos de una sola cámara) o ambos (marcapasos de doble cámara). </a:t>
            </a:r>
            <a:endParaRPr lang="es-AR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9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6" y="1124744"/>
            <a:ext cx="9415563" cy="49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Cuidados preoperatorios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556793"/>
            <a:ext cx="9144000" cy="484400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Realizar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cuidados y enseñanzas preoperatorios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habituales.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Valorar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conocimientos y el grado de comprensión del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procedimiento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aclarando las dudas o ampliando la información según sea preciso. Al aclarar los conocimientos, aportar información y dar apoyo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emocional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 reducen la ansiedad y el temor y se puede conseguir que el paciente desarrolle unas expectativas realistas sobre el tratamiento con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marcapasos.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Colocar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los electrodos del ECG lejos de los posibles lugares para la incisión. Esto permitirá conservar la integridad de la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piel.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Enseñar </a:t>
            </a:r>
            <a:r>
              <a:rPr lang="es-MX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paciente a realizar ejercicios de amplitud de movimientos (ADM) en el lado afectado. Los movimientos de ADM del hombro y el brazo afectados evitan la rigidez y las alteraciones de la función tras la implantación del </a:t>
            </a:r>
            <a:r>
              <a:rPr lang="es-MX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marcapaso.</a:t>
            </a:r>
            <a:endParaRPr lang="es-AR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3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Cuidados posoperatorios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1504" y="1424783"/>
            <a:ext cx="9144000" cy="5172569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Realizar </a:t>
            </a:r>
            <a:r>
              <a:rPr lang="es-MX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la monitorización, la administración de analgesia y el cuidado </a:t>
            </a: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postoperatorios.</a:t>
            </a:r>
          </a:p>
          <a:p>
            <a:pPr algn="just">
              <a:lnSpc>
                <a:spcPct val="160000"/>
              </a:lnSpc>
            </a:pP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Solicitar </a:t>
            </a:r>
            <a:r>
              <a:rPr lang="es-MX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una radiografía de tórax según esté indicado. La radiografía de tórax postoperatoria permite localizar el cable y posibles </a:t>
            </a: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complicaciones</a:t>
            </a:r>
            <a:r>
              <a:rPr lang="es-MX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, como neumotórax o derrame </a:t>
            </a: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pleural.</a:t>
            </a:r>
          </a:p>
          <a:p>
            <a:pPr algn="just">
              <a:lnSpc>
                <a:spcPct val="160000"/>
              </a:lnSpc>
            </a:pP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Colocar </a:t>
            </a:r>
            <a:r>
              <a:rPr lang="es-MX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cómodo al paciente. Reducir el movimiento del hombro y el brazo afectados durante el postoperatorio inicial. Limitar los </a:t>
            </a: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movimientos </a:t>
            </a:r>
            <a:r>
              <a:rPr lang="es-MX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reduce las molestias del lado operado y esto permite que se anclen los cables de derivación, reduciendo el peligro de que se </a:t>
            </a: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descoloquen.</a:t>
            </a:r>
          </a:p>
          <a:p>
            <a:pPr algn="just">
              <a:lnSpc>
                <a:spcPct val="160000"/>
              </a:lnSpc>
            </a:pP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Ayudar </a:t>
            </a:r>
            <a:r>
              <a:rPr lang="es-MX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al paciente a realizar los movimientos de ADM al menos tres veces al día, comenzándolos a las 24 horas de la implantación del marcapasos. Los ejercicios de ADM ayudan a recuperar el movimiento normal del hombro y prevenir las contracturas del lado </a:t>
            </a:r>
            <a:r>
              <a:rPr lang="es-MX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afectado.</a:t>
            </a:r>
          </a:p>
        </p:txBody>
      </p:sp>
    </p:spTree>
    <p:extLst>
      <p:ext uri="{BB962C8B-B14F-4D97-AF65-F5344CB8AC3E}">
        <p14:creationId xmlns:p14="http://schemas.microsoft.com/office/powerpoint/2010/main" val="63633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Monitorizar la función del marcapasos mediante la monitorización cardíaca o con ECG intermitentes. Notificar al médico los siguientes problemas del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marcapasos: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emite señales. Esto puede indicar un fallo de la batería, una alteración o descolocación de los cables o que el aparato no </a:t>
            </a:r>
            <a:r>
              <a:rPr lang="es-MX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sensa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bien.</a:t>
            </a:r>
          </a:p>
          <a:p>
            <a:pPr algn="just"/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Falta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de captura (el estímulo del marcapasos no se sigue de una despolarización ventricular). El estímulo eléctrico del marcapasos puede no ser adecuado o el cable está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descolocado.</a:t>
            </a:r>
          </a:p>
          <a:p>
            <a:pPr algn="just"/>
            <a:r>
              <a:rPr lang="es-MX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Sensado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inadecuado, esto aumenta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el riesgo de disminución del gasto cardíaco y de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arritmias.</a:t>
            </a:r>
          </a:p>
        </p:txBody>
      </p:sp>
    </p:spTree>
    <p:extLst>
      <p:ext uri="{BB962C8B-B14F-4D97-AF65-F5344CB8AC3E}">
        <p14:creationId xmlns:p14="http://schemas.microsoft.com/office/powerpoint/2010/main" val="99201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Marcapasos huido (el marcapasos dispara a una frecuencia rápida). Se puede relacionar con problemas de mal funcionamiento del generador o del </a:t>
            </a:r>
            <a:r>
              <a:rPr lang="es-MX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sensado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Hipo. La colocación de un cable cerca del diafragma lo puede estimular y provocar hipo. El hipo aparece en los pacientes extremadamente delgados y puede indicar una emergencia médica por perforación del ventrículo derecho por la punta del electrodo emisor.</a:t>
            </a:r>
            <a:endParaRPr 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Documentar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la fecha de colocación del marcapasos, el tipo y modelo y los ajustes. Esta información será importante para referencias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futuras.</a:t>
            </a:r>
          </a:p>
          <a:p>
            <a:pPr algn="just">
              <a:lnSpc>
                <a:spcPct val="120000"/>
              </a:lnSpc>
            </a:pP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Informar 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de inmediato de los signos de posibles complicaciones, como perforación del miocardio, taponamiento cardíaco, neumotórax, </a:t>
            </a:r>
            <a:r>
              <a:rPr lang="es-MX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hemotórax</a:t>
            </a:r>
            <a:r>
              <a:rPr lang="es-MX" dirty="0">
                <a:latin typeface="Calibri Light" panose="020F0302020204030204" pitchFamily="34" charset="0"/>
                <a:cs typeface="Calibri Light" panose="020F0302020204030204" pitchFamily="34" charset="0"/>
              </a:rPr>
              <a:t>, embolias, pérdida de integridad de la piel, hemorragia, infección, endocarditis o mala cicatrización de las </a:t>
            </a:r>
            <a:r>
              <a:rPr lang="es-MX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heridas.</a:t>
            </a: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eño médico 16 x 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4_TF02901024_TF02901024.potx" id="{9626F3DF-E93D-4CDE-BA2B-DA9222261E73}" vid="{27B682E8-A091-4944-A540-BE55DE120214}"/>
    </a:ext>
  </a:extLst>
</a:theme>
</file>

<file path=ppt/theme/theme2.xml><?xml version="1.0" encoding="utf-8"?>
<a:theme xmlns:a="http://schemas.openxmlformats.org/drawingml/2006/main" name="Tema d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médico (panorámica)</Template>
  <TotalTime>90</TotalTime>
  <Words>1070</Words>
  <Application>Microsoft Office PowerPoint</Application>
  <PresentationFormat>Panorámica</PresentationFormat>
  <Paragraphs>45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Franklin Gothic Medium</vt:lpstr>
      <vt:lpstr>Diseño médico 16 x 9</vt:lpstr>
      <vt:lpstr>TERAPIA CON MARCAPASOS</vt:lpstr>
      <vt:lpstr>Presentación de PowerPoint</vt:lpstr>
      <vt:lpstr>TIPOS DE MARCAPASOS</vt:lpstr>
      <vt:lpstr>Presentación de PowerPoint</vt:lpstr>
      <vt:lpstr>Presentación de PowerPoint</vt:lpstr>
      <vt:lpstr>Cuidados preoperatorios</vt:lpstr>
      <vt:lpstr>Cuidados posoperatorios</vt:lpstr>
      <vt:lpstr>Presentación de PowerPoint</vt:lpstr>
      <vt:lpstr>Presentación de PowerPoint</vt:lpstr>
      <vt:lpstr>Cuidados domiciliarios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 CON MARCAPASOS</dc:title>
  <dc:creator>gladys</dc:creator>
  <cp:lastModifiedBy>gladys</cp:lastModifiedBy>
  <cp:revision>5</cp:revision>
  <dcterms:created xsi:type="dcterms:W3CDTF">2022-11-22T23:51:48Z</dcterms:created>
  <dcterms:modified xsi:type="dcterms:W3CDTF">2022-11-23T01:22:00Z</dcterms:modified>
</cp:coreProperties>
</file>