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DA2C-A90A-49C3-9B7D-3B1CA040456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8219-18E2-4E00-A30E-BB872463BF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45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0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46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4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37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76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32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7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7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58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6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87DD-663C-4C3F-93AE-6E588C5035C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04800" y="304800"/>
            <a:ext cx="8534400" cy="5836953"/>
            <a:chOff x="381000" y="364775"/>
            <a:chExt cx="8534400" cy="5836953"/>
          </a:xfrm>
        </p:grpSpPr>
        <p:pic>
          <p:nvPicPr>
            <p:cNvPr id="1028" name="Picture 4" descr="Image result for intel core i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65">
              <a:off x="2316538" y="2392331"/>
              <a:ext cx="2241277" cy="168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intel core i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3432">
              <a:off x="4436243" y="2320282"/>
              <a:ext cx="2197687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295400" y="364775"/>
              <a:ext cx="655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COMPARING QUALITIES</a:t>
              </a:r>
            </a:p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COMPARATIVE FORMS</a:t>
              </a:r>
            </a:p>
            <a:p>
              <a:pPr algn="ctr"/>
              <a:r>
                <a:rPr lang="en-US" sz="20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COMPARAR  CUALIDADES - FORMAS COMPARATIVAS</a:t>
              </a:r>
              <a:endParaRPr lang="en-US" dirty="0">
                <a:solidFill>
                  <a:schemeClr val="accent4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81000" y="4724400"/>
              <a:ext cx="853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The Intel CORE i5 processor is fast but the Intel CORE i5 is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fast</a:t>
              </a:r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er.</a:t>
              </a:r>
            </a:p>
            <a:p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39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Adjectives</a:t>
            </a:r>
            <a:b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n-US" sz="3600" dirty="0" err="1">
                <a:solidFill>
                  <a:schemeClr val="accent4"/>
                </a:solidFill>
                <a:latin typeface="Arial Rounded MT Bold" panose="020F0704030504030204" pitchFamily="34" charset="0"/>
              </a:rPr>
              <a:t>Adjetivos</a:t>
            </a:r>
            <a:endParaRPr lang="en-US" sz="3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describimos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características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cosas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modern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an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Galaxy fold                                                         Sony Ericson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New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decir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palabras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describen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2955" y="3200400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7323010" y="2590800"/>
            <a:ext cx="1343459" cy="29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5928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Comparative Adjectives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375" y="914400"/>
            <a:ext cx="8600025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queremos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comparar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dos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objetos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personas,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lugares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etc.,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comparativas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The Intel CORE i5 processor is 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but  the Intel CORE i7 is fast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esta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oración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podemos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positivo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(sin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comparaciones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) y 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comparativo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la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velocidad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procesadores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 the Intel CORE i5 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 =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el Intel CORE i5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más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rápido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Image result for intel core i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65">
            <a:off x="1731854" y="5163564"/>
            <a:ext cx="1243982" cy="9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intel core i7">
            <a:extLst>
              <a:ext uri="{FF2B5EF4-FFF2-40B4-BE49-F238E27FC236}">
                <a16:creationId xmlns:a16="http://schemas.microsoft.com/office/drawing/2014/main" id="{A6F59BCC-48AD-4854-86A6-B3AB28E0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432">
            <a:off x="2946395" y="5239741"/>
            <a:ext cx="1217554" cy="9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975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1752600" y="311726"/>
            <a:ext cx="116113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5105400" y="534282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66689"/>
              </p:ext>
            </p:extLst>
          </p:nvPr>
        </p:nvGraphicFramePr>
        <p:xfrm>
          <a:off x="228600" y="335280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The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Motorola is an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old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mobile .             The galaxy fold is a 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modern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mobile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Look at these comparisons: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Motorola is old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er than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 galaxy fold.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than the Motorola 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247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Making the comparative forms: rules</a:t>
            </a:r>
            <a:b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 + V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adjetivo en grado comparativo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(</a:t>
            </a:r>
            <a:r>
              <a:rPr lang="es-ES" sz="20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han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el objeto comparado)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1. Adjetivos de una sílaba: adjetivo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er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Si el adjetivo termina en consonante + vocal + consonante, la   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última consonante debe repetirse antes de añadir la terminación: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ger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Si el adjetivo termina en “e”, sólo se agrega la “r”:</a:t>
            </a:r>
          </a:p>
          <a:p>
            <a:pPr marL="0" indent="0" algn="ctr">
              <a:buNone/>
            </a:pP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My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bigger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your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 algn="ctr">
              <a:buNone/>
            </a:pPr>
            <a:endParaRPr lang="es-ES" sz="24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screen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of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a Smart TV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larger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a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laptop’s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t="18047" r="29145" b="20414"/>
          <a:stretch/>
        </p:blipFill>
        <p:spPr bwMode="auto">
          <a:xfrm>
            <a:off x="7695787" y="3345561"/>
            <a:ext cx="60960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s://www.gannett-cdn.com/-mm-/3b8b0abcb585d9841e5193c3d072eed1e5ce62bc/c=0-30-580-356/local/-/media/2018/02/01/USATODAY/usatsports/MotleyFool-TMOT-d4d1d372-venmo-3_large.jpg?auto=webp&amp;format=pjpg&amp;width=12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r="13406"/>
          <a:stretch/>
        </p:blipFill>
        <p:spPr bwMode="auto">
          <a:xfrm rot="20067659">
            <a:off x="1280793" y="3242893"/>
            <a:ext cx="657693" cy="78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https://images-na.ssl-images-amazon.com/images/I/519NB-VXN-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308" r="4200" b="4000"/>
          <a:stretch/>
        </p:blipFill>
        <p:spPr bwMode="auto">
          <a:xfrm>
            <a:off x="1609640" y="4953000"/>
            <a:ext cx="1887334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6DEDD7-40AD-4544-AAA2-34A6FB00035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91112"/>
            <a:ext cx="1263650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64701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52289"/>
              </p:ext>
            </p:extLst>
          </p:nvPr>
        </p:nvGraphicFramePr>
        <p:xfrm>
          <a:off x="990600" y="533404"/>
          <a:ext cx="7696200" cy="57912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Adjetivo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Comparativo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Long – largo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Longer (than)</a:t>
                      </a:r>
                      <a:r>
                        <a:rPr lang="en-US" sz="16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largo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 – corto/bajo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Old – viejo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viejo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antiguo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High – alto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Higher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Low – 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 - barato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Fast - rápido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Faster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Slow – lento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Wide – ancho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Wider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 – estrecho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Hard – duro/difícil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Harder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AR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Soft</a:t>
                      </a:r>
                      <a:r>
                        <a:rPr lang="es-AR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 – blando  - suave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Softer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6225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2. Adjetivos de una o dos sílabas que terminan en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“y”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–y +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ier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heavy +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laptop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heavier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iPad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s://media.4rgos.it/s/Argos/8723602_R_SET?$Main768$&amp;w=620&amp;h=6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8614"/>
          <a:stretch/>
        </p:blipFill>
        <p:spPr bwMode="auto">
          <a:xfrm>
            <a:off x="609600" y="3200400"/>
            <a:ext cx="119570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https://cdn.pocket-lint.com/r/s/970x/assets/images/147515-tablets-review-ipad-mini-review-2019-image1-y5aisrcjw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4229" b="11689"/>
          <a:stretch/>
        </p:blipFill>
        <p:spPr bwMode="auto">
          <a:xfrm>
            <a:off x="6172200" y="3173557"/>
            <a:ext cx="119824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9097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2590800" y="2716347"/>
            <a:ext cx="952808" cy="20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91891" y="2737129"/>
            <a:ext cx="2133600" cy="16555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08386"/>
              </p:ext>
            </p:extLst>
          </p:nvPr>
        </p:nvGraphicFramePr>
        <p:xfrm>
          <a:off x="290944" y="4793646"/>
          <a:ext cx="8686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than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the Motorola.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galaxy fold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más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moderno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que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Motorola.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58090" y="566770"/>
            <a:ext cx="79525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3. Adjetivos dos o más sílabas o “adjetivos largos”.</a:t>
            </a:r>
          </a:p>
          <a:p>
            <a:endParaRPr lang="es-ES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Para formar el comparativo colocamos la palabra 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more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adelante del adjetivo y el adjetivo permanece sin cambios, si hace falta, agregamos “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than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”.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78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517</Words>
  <Application>Microsoft Office PowerPoint</Application>
  <PresentationFormat>Presentación en pantalla (4:3)</PresentationFormat>
  <Paragraphs>89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Tema de Office</vt:lpstr>
      <vt:lpstr>Presentación de PowerPoint</vt:lpstr>
      <vt:lpstr>Adjectives Adjetivos</vt:lpstr>
      <vt:lpstr>Comparative Adjectives</vt:lpstr>
      <vt:lpstr>Presentación de PowerPoint</vt:lpstr>
      <vt:lpstr>Making the comparative forms: rules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Graciela</cp:lastModifiedBy>
  <cp:revision>27</cp:revision>
  <dcterms:created xsi:type="dcterms:W3CDTF">2019-11-06T22:03:37Z</dcterms:created>
  <dcterms:modified xsi:type="dcterms:W3CDTF">2024-09-28T21:16:56Z</dcterms:modified>
</cp:coreProperties>
</file>