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313" r:id="rId2"/>
    <p:sldId id="314" r:id="rId3"/>
    <p:sldId id="310" r:id="rId4"/>
    <p:sldId id="311" r:id="rId5"/>
    <p:sldId id="312" r:id="rId6"/>
    <p:sldId id="320" r:id="rId7"/>
    <p:sldId id="315" r:id="rId8"/>
    <p:sldId id="318" r:id="rId9"/>
    <p:sldId id="324" r:id="rId10"/>
    <p:sldId id="326" r:id="rId11"/>
    <p:sldId id="325" r:id="rId12"/>
    <p:sldId id="321" r:id="rId13"/>
    <p:sldId id="327" r:id="rId14"/>
    <p:sldId id="316" r:id="rId15"/>
    <p:sldId id="322" r:id="rId16"/>
    <p:sldId id="319" r:id="rId17"/>
    <p:sldId id="317" r:id="rId18"/>
    <p:sldId id="328" r:id="rId19"/>
    <p:sldId id="323" r:id="rId20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3" autoAdjust="0"/>
    <p:restoredTop sz="94660"/>
  </p:normalViewPr>
  <p:slideViewPr>
    <p:cSldViewPr>
      <p:cViewPr varScale="1">
        <p:scale>
          <a:sx n="70" d="100"/>
          <a:sy n="70" d="100"/>
        </p:scale>
        <p:origin x="146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A824EE-85F1-4640-A2A0-AD75130F960B}" type="datetimeFigureOut">
              <a:rPr lang="es-AR" smtClean="0"/>
              <a:t>16/4/2020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AFAD1F-31CC-475F-A6BC-7F518FEE424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55836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D60F5-13D5-4644-BCF3-BB52709D3C5B}" type="datetime1">
              <a:rPr lang="es-AR" smtClean="0"/>
              <a:t>16/4/2020</a:t>
            </a:fld>
            <a:endParaRPr lang="es-A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AR" smtClean="0"/>
              <a:t>Sedimentología 2020</a:t>
            </a:r>
            <a:endParaRPr lang="es-A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2B00-554A-43F4-B980-1777A6A00106}" type="slidenum">
              <a:rPr lang="es-AR" smtClean="0"/>
              <a:t>‹Nº›</a:t>
            </a:fld>
            <a:endParaRPr lang="es-A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A369E-5DAE-4832-B6E5-A0A954FEBF42}" type="datetime1">
              <a:rPr lang="es-AR" smtClean="0"/>
              <a:t>16/4/2020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AR" smtClean="0"/>
              <a:t>Sedimentología 2020</a:t>
            </a:r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2B00-554A-43F4-B980-1777A6A00106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2FFB9-1B5D-4E3F-B08C-DE07F7240D7F}" type="datetime1">
              <a:rPr lang="es-AR" smtClean="0"/>
              <a:t>16/4/2020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AR" smtClean="0"/>
              <a:t>Sedimentología 2020</a:t>
            </a:r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2B00-554A-43F4-B980-1777A6A00106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59C9C-6A68-46DE-8F6D-0886B76F24EE}" type="datetime1">
              <a:rPr lang="es-AR" smtClean="0"/>
              <a:t>16/4/2020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AR" smtClean="0"/>
              <a:t>Sedimentología 2020</a:t>
            </a:r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2B00-554A-43F4-B980-1777A6A00106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4BB3-2C2A-46B8-AB0C-02E7D0842BD9}" type="datetime1">
              <a:rPr lang="es-AR" smtClean="0"/>
              <a:t>16/4/2020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AR" smtClean="0"/>
              <a:t>Sedimentología 2020</a:t>
            </a:r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2B00-554A-43F4-B980-1777A6A00106}" type="slidenum">
              <a:rPr lang="es-AR" smtClean="0"/>
              <a:t>‹Nº›</a:t>
            </a:fld>
            <a:endParaRPr lang="es-A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E1E95-F6DB-4958-96AA-560E3E7582B9}" type="datetime1">
              <a:rPr lang="es-AR" smtClean="0"/>
              <a:t>16/4/2020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AR" smtClean="0"/>
              <a:t>Sedimentología 2020</a:t>
            </a:r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2B00-554A-43F4-B980-1777A6A00106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C2F95-3676-4B93-B618-9CC5900BFB67}" type="datetime1">
              <a:rPr lang="es-AR" smtClean="0"/>
              <a:t>16/4/2020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AR" smtClean="0"/>
              <a:t>Sedimentología 2020</a:t>
            </a:r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2B00-554A-43F4-B980-1777A6A00106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1CF78-F424-4008-8478-C87E786214B4}" type="datetime1">
              <a:rPr lang="es-AR" smtClean="0"/>
              <a:t>16/4/2020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AR" smtClean="0"/>
              <a:t>Sedimentología 2020</a:t>
            </a:r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2B00-554A-43F4-B980-1777A6A00106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DBE5-2E9F-46D3-9A00-F14E9F587116}" type="datetime1">
              <a:rPr lang="es-AR" smtClean="0"/>
              <a:t>16/4/2020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AR" smtClean="0"/>
              <a:t>Sedimentología 2020</a:t>
            </a:r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2B00-554A-43F4-B980-1777A6A00106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47EAA-625B-4A3D-A5DE-71E6B62C36C4}" type="datetime1">
              <a:rPr lang="es-AR" smtClean="0"/>
              <a:t>16/4/2020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AR" smtClean="0"/>
              <a:t>Sedimentología 2020</a:t>
            </a:r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2B00-554A-43F4-B980-1777A6A00106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FF0FD-0AE9-4557-8965-D3A2927E0A11}" type="datetime1">
              <a:rPr lang="es-AR" smtClean="0"/>
              <a:t>16/4/2020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AR" smtClean="0"/>
              <a:t>Sedimentología 2020</a:t>
            </a:r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7642B00-554A-43F4-B980-1777A6A00106}" type="slidenum">
              <a:rPr lang="es-AR" smtClean="0"/>
              <a:t>‹Nº›</a:t>
            </a:fld>
            <a:endParaRPr lang="es-A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9816C0F-3C39-4322-9893-7DD93FF48D07}" type="datetime1">
              <a:rPr lang="es-AR" smtClean="0"/>
              <a:t>16/4/2020</a:t>
            </a:fld>
            <a:endParaRPr lang="es-A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es-AR" smtClean="0"/>
              <a:t>Sedimentología 2020</a:t>
            </a:r>
            <a:endParaRPr lang="es-A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7642B00-554A-43F4-B980-1777A6A00106}" type="slidenum">
              <a:rPr lang="es-AR" smtClean="0"/>
              <a:t>‹Nº›</a:t>
            </a:fld>
            <a:endParaRPr lang="es-AR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 smtClean="0"/>
              <a:t>ROCAS CLASTICAS O DETRITICAS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dirty="0" smtClean="0"/>
              <a:t>COMPUESTAS POR CLASTOS!!</a:t>
            </a:r>
            <a:endParaRPr lang="es-AR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AR" smtClean="0"/>
              <a:t>Sedimentología 2020</a:t>
            </a:r>
            <a:endParaRPr lang="es-AR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567638"/>
            <a:ext cx="6805185" cy="396714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732669" y="2799677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dirty="0" smtClean="0">
                <a:solidFill>
                  <a:srgbClr val="FF0000"/>
                </a:solidFill>
              </a:rPr>
              <a:t>FUENTE! POR COMPOSICION  Y GRADO DE REDONDEZ</a:t>
            </a:r>
            <a:endParaRPr lang="es-AR" dirty="0">
              <a:solidFill>
                <a:srgbClr val="FF0000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51520" y="2476512"/>
            <a:ext cx="17637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dirty="0" smtClean="0">
                <a:solidFill>
                  <a:srgbClr val="FF0000"/>
                </a:solidFill>
              </a:rPr>
              <a:t>ENERGIA DEL MEDIO DE DEPOSITO!</a:t>
            </a:r>
            <a:endParaRPr lang="es-AR" dirty="0">
              <a:solidFill>
                <a:srgbClr val="FF0000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6598568" y="5878810"/>
            <a:ext cx="1861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PRECIPITADO QUIMICO QUE UNE TODO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79858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4000" dirty="0" smtClean="0"/>
              <a:t>CONGLOMERADOS</a:t>
            </a:r>
            <a:endParaRPr lang="es-AR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AR" smtClean="0"/>
              <a:t>Sedimentología 2020</a:t>
            </a:r>
            <a:endParaRPr lang="es-AR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609" y="106543"/>
            <a:ext cx="4259142" cy="346266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95" y="3157474"/>
            <a:ext cx="4712138" cy="352909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947" y="1459357"/>
            <a:ext cx="4457700" cy="253365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0033" y="3923456"/>
            <a:ext cx="3756428" cy="271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2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AR" smtClean="0"/>
              <a:t>Sedimentología 2020</a:t>
            </a:r>
            <a:endParaRPr lang="es-AR"/>
          </a:p>
        </p:txBody>
      </p:sp>
      <p:sp>
        <p:nvSpPr>
          <p:cNvPr id="3" name="Rectángulo 2"/>
          <p:cNvSpPr/>
          <p:nvPr/>
        </p:nvSpPr>
        <p:spPr>
          <a:xfrm>
            <a:off x="634988" y="980728"/>
            <a:ext cx="7825444" cy="4301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Ejemplos:  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Una roca con matriz arenosa, cuyos fragmentos tamaño grava son de composición basáltica, se </a:t>
            </a:r>
            <a:r>
              <a:rPr lang="es-A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denominará: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A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sz="2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ortoconglomerado</a:t>
            </a:r>
            <a:r>
              <a:rPr lang="es-AR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AR" sz="2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monomíctico</a:t>
            </a:r>
            <a:endParaRPr lang="es-AR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AR" sz="24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cambio una roca con matriz </a:t>
            </a:r>
            <a:r>
              <a:rPr lang="es-AR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pelítica</a:t>
            </a:r>
            <a:r>
              <a:rPr lang="es-A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cuyos clastos tamaño grava están compuestos por areniscas, basaltos y calizas, se denominará: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AR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AR" sz="2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paraconglomerado</a:t>
            </a:r>
            <a:r>
              <a:rPr lang="es-AR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AR" sz="2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polimíctico</a:t>
            </a:r>
            <a:endParaRPr lang="es-AR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3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305800" cy="1143000"/>
          </a:xfrm>
        </p:spPr>
        <p:txBody>
          <a:bodyPr/>
          <a:lstStyle/>
          <a:p>
            <a:r>
              <a:rPr lang="es-AR" u="sng" dirty="0" smtClean="0"/>
              <a:t>PSAMITAS</a:t>
            </a:r>
            <a:endParaRPr lang="es-AR" u="sng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AR" smtClean="0"/>
              <a:t>Sedimentología 2020</a:t>
            </a:r>
            <a:endParaRPr lang="es-AR"/>
          </a:p>
        </p:txBody>
      </p:sp>
      <p:sp>
        <p:nvSpPr>
          <p:cNvPr id="4" name="Rectángulo 3"/>
          <p:cNvSpPr/>
          <p:nvPr/>
        </p:nvSpPr>
        <p:spPr>
          <a:xfrm>
            <a:off x="467544" y="2060848"/>
            <a:ext cx="8262664" cy="2771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Dominadas por fragmentos tamaño arena (entre 0,062 mm y 2 mm)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Tienen el armazón detrítico (los clastos), cemento (minerales </a:t>
            </a:r>
            <a:r>
              <a:rPr lang="es-A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autigénicos</a:t>
            </a:r>
            <a:r>
              <a:rPr lang="es-A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precipitados durante la diagénesis), matriz (clastos menores a 0,030 mm o 30 µm) y poros </a:t>
            </a:r>
            <a:endParaRPr lang="es-AR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</a:t>
            </a:r>
            <a:r>
              <a:rPr lang="es-A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componentes clásticos de las areniscas incluyen fragmentos de minerales (mucho más frecuente que en los conglomerados) y fragmentos de rocas (fragmentos líticos).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Entre los primeros los más abundantes son cuarzo y feldespatos, y en menor medida minerales micáceos y minerales pesados, mientras que los fragmentos líticos incluyen aquellos de rocas ígneas, metamórficas y sedimentarias. </a:t>
            </a:r>
          </a:p>
        </p:txBody>
      </p:sp>
    </p:spTree>
    <p:extLst>
      <p:ext uri="{BB962C8B-B14F-4D97-AF65-F5344CB8AC3E}">
        <p14:creationId xmlns:p14="http://schemas.microsoft.com/office/powerpoint/2010/main" val="171371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39552" y="620688"/>
            <a:ext cx="8229600" cy="5976664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 areniscas se clasifican en función de la composición de los constituyentes mayoritarios de los clastos (cuarzo, feldespatos y fragmentos líticos) y en el porcentaje de matriz. </a:t>
            </a:r>
            <a:endParaRPr lang="es-AR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A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AR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A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A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Existe gran cantidad de clasificaciones, pero las más utilizadas son </a:t>
            </a:r>
            <a:r>
              <a:rPr lang="es-A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de </a:t>
            </a:r>
            <a:r>
              <a:rPr lang="es-A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Dott</a:t>
            </a:r>
            <a:r>
              <a:rPr lang="es-A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modificada por </a:t>
            </a:r>
            <a:r>
              <a:rPr lang="es-A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Pettijohn</a:t>
            </a:r>
            <a:r>
              <a:rPr lang="es-A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 (</a:t>
            </a:r>
            <a:r>
              <a:rPr lang="es-A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1973</a:t>
            </a:r>
            <a:r>
              <a:rPr lang="es-A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y la de Folk et al. (1970) (Fig. 10).   </a:t>
            </a:r>
          </a:p>
          <a:p>
            <a:endParaRPr lang="es-AR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AR" smtClean="0"/>
              <a:t>Sedimentología 2020</a:t>
            </a:r>
            <a:endParaRPr lang="es-AR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2323373"/>
            <a:ext cx="6072796" cy="421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5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AR" smtClean="0"/>
              <a:t>Sedimentología 2020</a:t>
            </a:r>
            <a:endParaRPr lang="es-AR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630" y="136193"/>
            <a:ext cx="4659570" cy="410355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283" y="2557275"/>
            <a:ext cx="5544616" cy="390334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815" y="2140257"/>
            <a:ext cx="4876800" cy="3209925"/>
          </a:xfrm>
          <a:prstGeom prst="rect">
            <a:avLst/>
          </a:prstGeom>
        </p:spPr>
      </p:pic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419099" y="585446"/>
            <a:ext cx="8305800" cy="1143000"/>
          </a:xfrm>
        </p:spPr>
        <p:txBody>
          <a:bodyPr/>
          <a:lstStyle/>
          <a:p>
            <a:r>
              <a:rPr lang="es-AR" sz="3600" dirty="0" smtClean="0"/>
              <a:t>ARENISCAS</a:t>
            </a:r>
            <a:endParaRPr lang="es-AR" dirty="0"/>
          </a:p>
        </p:txBody>
      </p:sp>
      <p:sp>
        <p:nvSpPr>
          <p:cNvPr id="3" name="Rectángulo 2"/>
          <p:cNvSpPr/>
          <p:nvPr/>
        </p:nvSpPr>
        <p:spPr>
          <a:xfrm>
            <a:off x="1043815" y="308239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AR" dirty="0"/>
              <a:t>La arenisca se constituye en mas de 75% de granos de cuarzo. Otros componentes son los feldespatos y la mica clara</a:t>
            </a:r>
          </a:p>
        </p:txBody>
      </p:sp>
    </p:spTree>
    <p:extLst>
      <p:ext uri="{BB962C8B-B14F-4D97-AF65-F5344CB8AC3E}">
        <p14:creationId xmlns:p14="http://schemas.microsoft.com/office/powerpoint/2010/main" val="420610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4000" dirty="0" smtClean="0"/>
              <a:t>ARCOSAS</a:t>
            </a:r>
            <a:endParaRPr lang="es-AR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AR" smtClean="0"/>
              <a:t>Sedimentología 2020</a:t>
            </a:r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4099" y="116632"/>
            <a:ext cx="4434787" cy="476179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1612326"/>
            <a:ext cx="5340085" cy="400506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846" y="1847088"/>
            <a:ext cx="5366335" cy="4024751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869846" y="190903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AR" dirty="0"/>
              <a:t>arenisca rica en feldespatos normalmente frescas, es una roca débilmente compactada</a:t>
            </a:r>
          </a:p>
        </p:txBody>
      </p:sp>
    </p:spTree>
    <p:extLst>
      <p:ext uri="{BB962C8B-B14F-4D97-AF65-F5344CB8AC3E}">
        <p14:creationId xmlns:p14="http://schemas.microsoft.com/office/powerpoint/2010/main" val="109934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3600" dirty="0" smtClean="0"/>
              <a:t>GRAUVACAS</a:t>
            </a:r>
            <a:endParaRPr lang="es-AR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AR" smtClean="0"/>
              <a:t>Sedimentología 2020</a:t>
            </a:r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8211" y="319793"/>
            <a:ext cx="5635325" cy="353127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068" y="2776328"/>
            <a:ext cx="5975464" cy="3744416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65904" y="2085430"/>
            <a:ext cx="277423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/>
              <a:t>roca fuertemente compactada. </a:t>
            </a:r>
            <a:endParaRPr lang="es-AR" dirty="0" smtClean="0"/>
          </a:p>
          <a:p>
            <a:r>
              <a:rPr lang="es-AR" dirty="0" smtClean="0"/>
              <a:t>La </a:t>
            </a:r>
            <a:r>
              <a:rPr lang="es-AR" dirty="0"/>
              <a:t>matriz se forma por minerales arcillosos, de mica y de clorita. </a:t>
            </a:r>
            <a:endParaRPr lang="es-AR" dirty="0" smtClean="0"/>
          </a:p>
          <a:p>
            <a:r>
              <a:rPr lang="es-AR" dirty="0" smtClean="0"/>
              <a:t>Los </a:t>
            </a:r>
            <a:r>
              <a:rPr lang="es-AR" dirty="0"/>
              <a:t>granos son mal redondeados. </a:t>
            </a:r>
            <a:endParaRPr lang="es-AR" dirty="0" smtClean="0"/>
          </a:p>
          <a:p>
            <a:r>
              <a:rPr lang="es-AR" dirty="0" smtClean="0"/>
              <a:t>Es </a:t>
            </a:r>
            <a:r>
              <a:rPr lang="es-AR" dirty="0"/>
              <a:t>una roca </a:t>
            </a:r>
            <a:r>
              <a:rPr lang="es-AR" dirty="0" smtClean="0"/>
              <a:t>mal </a:t>
            </a:r>
            <a:r>
              <a:rPr lang="es-AR" dirty="0"/>
              <a:t>clasificada, es decir el tamaño de los granos de los distintos fragmentos puede ser muy variable, y </a:t>
            </a:r>
            <a:r>
              <a:rPr lang="es-AR" dirty="0" smtClean="0"/>
              <a:t>contiene </a:t>
            </a:r>
            <a:r>
              <a:rPr lang="es-AR" dirty="0"/>
              <a:t>una variedad grande de componentes minerales y rocosos.</a:t>
            </a:r>
          </a:p>
        </p:txBody>
      </p:sp>
    </p:spTree>
    <p:extLst>
      <p:ext uri="{BB962C8B-B14F-4D97-AF65-F5344CB8AC3E}">
        <p14:creationId xmlns:p14="http://schemas.microsoft.com/office/powerpoint/2010/main" val="251833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u="sng" dirty="0" smtClean="0"/>
              <a:t>PELITAS</a:t>
            </a:r>
            <a:endParaRPr lang="es-AR" u="sng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AR" smtClean="0"/>
              <a:t>Sedimentología 2020</a:t>
            </a:r>
            <a:endParaRPr lang="es-AR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438229" y="2239363"/>
            <a:ext cx="8681194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AR" altLang="es-A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Compuestas principalmente por partículas de fango, menores de 63 µm, que caen dentro del rango de limo grueso a las arcillas más finas.</a:t>
            </a:r>
            <a:endParaRPr kumimoji="0" lang="es-AR" altLang="es-A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AR" altLang="es-A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El término </a:t>
            </a:r>
            <a:r>
              <a:rPr kumimoji="0" lang="es-AR" altLang="es-A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fangolita</a:t>
            </a:r>
            <a:r>
              <a:rPr kumimoji="0" lang="es-AR" altLang="es-A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se utiliza como sinónimo de pelitas o también a pelitas sin fisilidad. </a:t>
            </a:r>
            <a:endParaRPr kumimoji="0" lang="es-AR" altLang="es-A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AR" altLang="es-A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Característica importante a describir es el color, propiedad que está relacionada con la presencia de distintos minerales de arcillas (verdes si presentan glauconita o clorita, blancas si son ricas en </a:t>
            </a:r>
            <a:r>
              <a:rPr kumimoji="0" lang="es-AR" altLang="es-A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caolin</a:t>
            </a:r>
            <a:r>
              <a:rPr kumimoji="0" lang="es-AR" altLang="es-A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), materia orgánica (pelitas negras o marrones), minerales de Fe (colores verdosos o grises si el Fe esta como ferroso y rojas o castañas rojizas si es férrico), pirita (colores negro o grises muy oscuros), etc. 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AR" altLang="es-AR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La composición de las pelitas es muy variable dependiendo del ambiente de sedimentación, clima al momento de su </a:t>
            </a:r>
            <a:r>
              <a:rPr lang="es-AR" altLang="es-AR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depositación</a:t>
            </a:r>
            <a:r>
              <a:rPr lang="es-AR" altLang="es-AR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edad, estado de alteración, etc. Los componentes minerales principales mas comunes son los minerales de arcilla y las micas, el cuarzo y los feldespatos. </a:t>
            </a:r>
            <a:endParaRPr lang="es-AR" altLang="es-AR" dirty="0">
              <a:latin typeface="+mj-lt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AR" altLang="es-A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lh5.googleusercontent.com/proxy/1m1nMqtz7xXFYcjLUDxz8qffZ2I3KLxqjDnwYrIjxHw4lHCVAQMH41YZ5fMzQuvqAdafz0stcAMgTgmcgL2qWEgx1_j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685" y="311813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2787761"/>
            <a:ext cx="5094340" cy="355419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16216" t="9642" r="13887" b="8409"/>
          <a:stretch/>
        </p:blipFill>
        <p:spPr>
          <a:xfrm>
            <a:off x="2483768" y="1847088"/>
            <a:ext cx="4827250" cy="424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85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7200" y="291256"/>
            <a:ext cx="8305800" cy="1143000"/>
          </a:xfrm>
        </p:spPr>
        <p:txBody>
          <a:bodyPr>
            <a:normAutofit fontScale="90000"/>
          </a:bodyPr>
          <a:lstStyle/>
          <a:p>
            <a:r>
              <a:rPr lang="es-AR" dirty="0" smtClean="0"/>
              <a:t>Diagrama de clasificación de Folk </a:t>
            </a:r>
            <a:endParaRPr lang="es-AR" dirty="0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AR" smtClean="0"/>
              <a:t>Sedimentología 2020</a:t>
            </a:r>
            <a:endParaRPr lang="es-AR"/>
          </a:p>
        </p:txBody>
      </p:sp>
      <p:pic>
        <p:nvPicPr>
          <p:cNvPr id="3" name="Imagen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1" t="48692" r="48088" b="12098"/>
          <a:stretch/>
        </p:blipFill>
        <p:spPr bwMode="auto">
          <a:xfrm>
            <a:off x="1115616" y="1659435"/>
            <a:ext cx="6795615" cy="506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0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9659" y="230334"/>
            <a:ext cx="8305800" cy="1143000"/>
          </a:xfrm>
        </p:spPr>
        <p:txBody>
          <a:bodyPr>
            <a:normAutofit fontScale="90000"/>
          </a:bodyPr>
          <a:lstStyle/>
          <a:p>
            <a:r>
              <a:rPr lang="es-AR" dirty="0" smtClean="0"/>
              <a:t>ROCAS SEDIMENTARIAS CLASTICAS</a:t>
            </a:r>
            <a:endParaRPr lang="es-AR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AR" smtClean="0"/>
              <a:t>Sedimentología 2020</a:t>
            </a:r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500" y="1916832"/>
            <a:ext cx="7715200" cy="501597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0" y="1952220"/>
            <a:ext cx="6553200" cy="48577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706" y="1275588"/>
            <a:ext cx="8311117" cy="580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4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0182" y="103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AR" dirty="0" smtClean="0"/>
              <a:t>Como se forma una roca clástica?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AR" smtClean="0"/>
              <a:t>Sedimentología 2020</a:t>
            </a:r>
            <a:endParaRPr lang="es-AR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261" y="1408943"/>
            <a:ext cx="7353468" cy="547211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63" y="1408943"/>
            <a:ext cx="7648264" cy="529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85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5407" y="118935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AR" dirty="0" smtClean="0"/>
              <a:t>CLASIFICACION SEGÚN TAMAÑO DE CLASTOS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91910" y="2564904"/>
            <a:ext cx="8229600" cy="279954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AR" sz="3600" dirty="0" smtClean="0"/>
              <a:t>PSEFITAS</a:t>
            </a:r>
          </a:p>
          <a:p>
            <a:pPr>
              <a:lnSpc>
                <a:spcPct val="150000"/>
              </a:lnSpc>
            </a:pPr>
            <a:r>
              <a:rPr lang="es-AR" sz="3600" dirty="0" smtClean="0"/>
              <a:t>PSAMITAS</a:t>
            </a:r>
          </a:p>
          <a:p>
            <a:pPr>
              <a:lnSpc>
                <a:spcPct val="150000"/>
              </a:lnSpc>
            </a:pPr>
            <a:r>
              <a:rPr lang="es-AR" sz="3600" dirty="0" smtClean="0"/>
              <a:t>PELITAS</a:t>
            </a:r>
            <a:endParaRPr lang="es-AR" sz="3600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AR" smtClean="0"/>
              <a:t>Sedimentología 2020</a:t>
            </a:r>
            <a:endParaRPr lang="es-AR"/>
          </a:p>
        </p:txBody>
      </p:sp>
      <p:sp>
        <p:nvSpPr>
          <p:cNvPr id="7" name="CuadroTexto 6"/>
          <p:cNvSpPr txBox="1"/>
          <p:nvPr/>
        </p:nvSpPr>
        <p:spPr>
          <a:xfrm>
            <a:off x="3535524" y="3056129"/>
            <a:ext cx="49685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GRANOS GRUESOS MAYORES A 2 MM</a:t>
            </a:r>
          </a:p>
          <a:p>
            <a:endParaRPr lang="es-AR" dirty="0" smtClean="0"/>
          </a:p>
          <a:p>
            <a:endParaRPr lang="es-AR" dirty="0" smtClean="0"/>
          </a:p>
          <a:p>
            <a:r>
              <a:rPr lang="es-AR" dirty="0" smtClean="0"/>
              <a:t>DE 2 MM A 0,02 MM</a:t>
            </a:r>
          </a:p>
          <a:p>
            <a:endParaRPr lang="es-AR" dirty="0"/>
          </a:p>
          <a:p>
            <a:endParaRPr lang="es-AR" dirty="0" smtClean="0"/>
          </a:p>
          <a:p>
            <a:r>
              <a:rPr lang="es-AR" dirty="0" smtClean="0"/>
              <a:t>MENORES A 0,02 MM</a:t>
            </a:r>
          </a:p>
          <a:p>
            <a:r>
              <a:rPr lang="es-AR" dirty="0" smtClean="0"/>
              <a:t> </a:t>
            </a:r>
            <a:endParaRPr lang="es-AR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155" y="740202"/>
            <a:ext cx="4420852" cy="251270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785" y="3379726"/>
            <a:ext cx="3720075" cy="27900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/>
          <a:srcRect l="2751" t="17870" r="2919" b="4641"/>
          <a:stretch/>
        </p:blipFill>
        <p:spPr>
          <a:xfrm>
            <a:off x="395536" y="3586584"/>
            <a:ext cx="3593976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9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TAMAÑO DE CLASTOS?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dirty="0" smtClean="0"/>
              <a:t>VALOR MEDIO DE TODAS LAS DIMENSIONES DE CLASTOS (DIAMETRO)</a:t>
            </a:r>
          </a:p>
          <a:p>
            <a:r>
              <a:rPr lang="es-AR" dirty="0" smtClean="0"/>
              <a:t>ESCALAS CLASTOMETRICAS: define los limites de clases</a:t>
            </a:r>
          </a:p>
          <a:p>
            <a:pPr marL="0" indent="0">
              <a:buNone/>
            </a:pPr>
            <a:r>
              <a:rPr lang="es-AR" dirty="0" smtClean="0"/>
              <a:t>MAS USADA: UDDEN </a:t>
            </a:r>
            <a:r>
              <a:rPr lang="es-AR" dirty="0" smtClean="0"/>
              <a:t>WENTWORTH </a:t>
            </a:r>
            <a:r>
              <a:rPr lang="es-AR" dirty="0" smtClean="0"/>
              <a:t>(MM)</a:t>
            </a:r>
          </a:p>
          <a:p>
            <a:pPr marL="0" indent="0">
              <a:buNone/>
            </a:pPr>
            <a:r>
              <a:rPr lang="es-AR" dirty="0" smtClean="0"/>
              <a:t>PHI DE KRUMBEIN (LOGARITMICA, LOG. ENTEROS EN BASE 2)</a:t>
            </a:r>
          </a:p>
          <a:p>
            <a:pPr marL="0" indent="0">
              <a:buNone/>
            </a:pPr>
            <a:endParaRPr lang="es-AR" dirty="0" smtClean="0"/>
          </a:p>
          <a:p>
            <a:pPr marL="0" indent="0">
              <a:buNone/>
            </a:pPr>
            <a:endParaRPr lang="es-AR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AR" smtClean="0"/>
              <a:t>Sedimentología 2020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6175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AR" smtClean="0"/>
              <a:t>Sedimentología 2020</a:t>
            </a:r>
            <a:endParaRPr lang="es-AR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99687"/>
            <a:ext cx="8022500" cy="5487888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9" t="19078" r="24477" b="7722"/>
          <a:stretch/>
        </p:blipFill>
        <p:spPr bwMode="auto">
          <a:xfrm>
            <a:off x="1907704" y="31743"/>
            <a:ext cx="5256584" cy="6935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n 6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8490" t="12125" r="12477" b="12750"/>
          <a:stretch/>
        </p:blipFill>
        <p:spPr bwMode="auto">
          <a:xfrm>
            <a:off x="1907704" y="234264"/>
            <a:ext cx="5159663" cy="6623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6864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AR" smtClean="0"/>
              <a:t>Sedimentología 2020</a:t>
            </a:r>
            <a:endParaRPr lang="es-AR"/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395536" y="692696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AR" u="sng" smtClean="0"/>
              <a:t>PSEFITAS</a:t>
            </a:r>
            <a:endParaRPr lang="es-AR" u="sng" dirty="0"/>
          </a:p>
        </p:txBody>
      </p:sp>
      <p:sp>
        <p:nvSpPr>
          <p:cNvPr id="4" name="Rectángulo 3"/>
          <p:cNvSpPr/>
          <p:nvPr/>
        </p:nvSpPr>
        <p:spPr>
          <a:xfrm>
            <a:off x="381000" y="2204864"/>
            <a:ext cx="8244136" cy="3063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s-AR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lastos </a:t>
            </a:r>
            <a:r>
              <a:rPr lang="es-A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tamaño grava (entre 2 y 256 </a:t>
            </a:r>
            <a:r>
              <a:rPr lang="es-AR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mm.</a:t>
            </a:r>
            <a:r>
              <a:rPr lang="es-A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Primera clasificación por </a:t>
            </a:r>
            <a:r>
              <a:rPr lang="es-AR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redondeamiento</a:t>
            </a:r>
            <a:r>
              <a:rPr lang="es-A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los clastos: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Conglomerados</a:t>
            </a:r>
            <a:r>
              <a:rPr lang="es-A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(clastos son redondeados o </a:t>
            </a:r>
            <a:r>
              <a:rPr lang="es-AR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subredondeados</a:t>
            </a:r>
            <a:r>
              <a:rPr lang="es-A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y </a:t>
            </a:r>
            <a:r>
              <a:rPr lang="es-A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brechas</a:t>
            </a:r>
            <a:r>
              <a:rPr lang="es-A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(lastos son angulosos o muy angulosos)</a:t>
            </a:r>
            <a:endParaRPr lang="es-A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80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/>
          <p:cNvSpPr txBox="1"/>
          <p:nvPr/>
        </p:nvSpPr>
        <p:spPr>
          <a:xfrm>
            <a:off x="457200" y="1953947"/>
            <a:ext cx="7283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CLASTOS REDONDEADOS</a:t>
            </a:r>
            <a:endParaRPr lang="es-AR" dirty="0"/>
          </a:p>
        </p:txBody>
      </p:sp>
      <p:sp>
        <p:nvSpPr>
          <p:cNvPr id="13" name="Título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4000" dirty="0" smtClean="0"/>
              <a:t>CONGLOMERADOS</a:t>
            </a:r>
            <a:endParaRPr lang="es-AR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AR" smtClean="0"/>
              <a:t>Sedimentología 2020</a:t>
            </a:r>
            <a:endParaRPr lang="es-AR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0100" y="2323279"/>
            <a:ext cx="4259142" cy="346266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4" y="2852936"/>
            <a:ext cx="4457700" cy="253365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3854" y="1752869"/>
            <a:ext cx="5260731" cy="412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53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24522" y="1999253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CLASTOS ANGULOSOS</a:t>
            </a:r>
            <a:endParaRPr lang="es-AR" dirty="0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sz="4000" dirty="0" smtClean="0"/>
              <a:t>BRECHAS</a:t>
            </a:r>
            <a:endParaRPr lang="es-AR" sz="4000" dirty="0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AR" smtClean="0"/>
              <a:t>Sedimentología 2020</a:t>
            </a:r>
            <a:endParaRPr lang="es-AR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274" y="2185990"/>
            <a:ext cx="5472252" cy="394686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3893" y="196136"/>
            <a:ext cx="5005274" cy="393695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23187" b="25096"/>
          <a:stretch/>
        </p:blipFill>
        <p:spPr>
          <a:xfrm>
            <a:off x="2656770" y="3212977"/>
            <a:ext cx="6053969" cy="332593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1851230"/>
            <a:ext cx="5864633" cy="461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5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AR" smtClean="0"/>
              <a:t>Sedimentología 2020</a:t>
            </a:r>
            <a:endParaRPr lang="es-AR"/>
          </a:p>
        </p:txBody>
      </p:sp>
      <p:sp>
        <p:nvSpPr>
          <p:cNvPr id="3" name="Rectángulo 2"/>
          <p:cNvSpPr/>
          <p:nvPr/>
        </p:nvSpPr>
        <p:spPr>
          <a:xfrm>
            <a:off x="611560" y="836712"/>
            <a:ext cx="8176356" cy="5103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Clasificación de los conglomerados: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 composición dominante de los clastos: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¨</a:t>
            </a:r>
            <a:r>
              <a:rPr lang="es-AR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polimícticos</a:t>
            </a:r>
            <a:r>
              <a:rPr lang="es-A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¨, si los clastos son de composición variada,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¨</a:t>
            </a:r>
            <a:r>
              <a:rPr lang="es-AR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monomícticos</a:t>
            </a:r>
            <a:r>
              <a:rPr lang="es-A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¨, si los clastos son de una única composición,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¨</a:t>
            </a:r>
            <a:r>
              <a:rPr lang="es-AR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oligomícticos</a:t>
            </a:r>
            <a:r>
              <a:rPr lang="es-A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¨, si están formados por clastos cuarzosos.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 el tipo de matriz: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la matriz es arenosa se denominan ¨</a:t>
            </a:r>
            <a:r>
              <a:rPr lang="es-AR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ortoconglomerados</a:t>
            </a:r>
            <a:r>
              <a:rPr lang="es-A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¨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es fangosa o </a:t>
            </a:r>
            <a:r>
              <a:rPr lang="es-AR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pelitica</a:t>
            </a:r>
            <a:r>
              <a:rPr lang="es-A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(limo y arcillas) ¨</a:t>
            </a:r>
            <a:r>
              <a:rPr lang="es-AR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paraconglomerados</a:t>
            </a:r>
            <a:r>
              <a:rPr lang="es-A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¨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 </a:t>
            </a:r>
            <a:r>
              <a:rPr lang="es-A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fábrica: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Clasto-sostén</a:t>
            </a:r>
            <a:r>
              <a:rPr lang="es-A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los clastos tamaño grava se tocan formando un esqueleto que se sostiene por sí mismo.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Matriz-sostén</a:t>
            </a:r>
            <a:r>
              <a:rPr lang="es-A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 los clastos tamaño grava ''flotan'' en la matriz.  </a:t>
            </a:r>
            <a:endParaRPr lang="es-A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21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1338</TotalTime>
  <Words>793</Words>
  <Application>Microsoft Office PowerPoint</Application>
  <PresentationFormat>Presentación en pantalla (4:3)</PresentationFormat>
  <Paragraphs>97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5" baseType="lpstr">
      <vt:lpstr>Arial</vt:lpstr>
      <vt:lpstr>Calibri</vt:lpstr>
      <vt:lpstr>Constantia</vt:lpstr>
      <vt:lpstr>Times New Roman</vt:lpstr>
      <vt:lpstr>Wingdings 2</vt:lpstr>
      <vt:lpstr>Flujo</vt:lpstr>
      <vt:lpstr>ROCAS CLASTICAS O DETRITICAS</vt:lpstr>
      <vt:lpstr>Como se forma una roca clástica?</vt:lpstr>
      <vt:lpstr>CLASIFICACION SEGÚN TAMAÑO DE CLASTOS</vt:lpstr>
      <vt:lpstr>TAMAÑO DE CLASTOS?</vt:lpstr>
      <vt:lpstr>Presentación de PowerPoint</vt:lpstr>
      <vt:lpstr>Presentación de PowerPoint</vt:lpstr>
      <vt:lpstr>CONGLOMERADOS</vt:lpstr>
      <vt:lpstr>BRECHAS</vt:lpstr>
      <vt:lpstr>Presentación de PowerPoint</vt:lpstr>
      <vt:lpstr>CONGLOMERADOS</vt:lpstr>
      <vt:lpstr>Presentación de PowerPoint</vt:lpstr>
      <vt:lpstr>PSAMITAS</vt:lpstr>
      <vt:lpstr>Presentación de PowerPoint</vt:lpstr>
      <vt:lpstr>ARENISCAS</vt:lpstr>
      <vt:lpstr>ARCOSAS</vt:lpstr>
      <vt:lpstr>GRAUVACAS</vt:lpstr>
      <vt:lpstr>PELITAS</vt:lpstr>
      <vt:lpstr>Diagrama de clasificación de Folk </vt:lpstr>
      <vt:lpstr>ROCAS SEDIMENTARIAS CLASTICAS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saas</dc:creator>
  <cp:lastModifiedBy>maraceli.guzman@gmail.com</cp:lastModifiedBy>
  <cp:revision>49</cp:revision>
  <dcterms:created xsi:type="dcterms:W3CDTF">2018-04-24T20:12:16Z</dcterms:created>
  <dcterms:modified xsi:type="dcterms:W3CDTF">2020-04-16T15:48:41Z</dcterms:modified>
</cp:coreProperties>
</file>