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6" r:id="rId4"/>
    <p:sldId id="259" r:id="rId5"/>
    <p:sldId id="268" r:id="rId6"/>
    <p:sldId id="265" r:id="rId7"/>
    <p:sldId id="267" r:id="rId8"/>
    <p:sldId id="260" r:id="rId9"/>
    <p:sldId id="269" r:id="rId10"/>
    <p:sldId id="261" r:id="rId11"/>
    <p:sldId id="270" r:id="rId12"/>
    <p:sldId id="263" r:id="rId13"/>
    <p:sldId id="271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156791"/>
          </a:xfrm>
        </p:spPr>
        <p:txBody>
          <a:bodyPr/>
          <a:lstStyle/>
          <a:p>
            <a:pPr algn="ctr"/>
            <a:r>
              <a:rPr lang="es-ES" dirty="0" smtClean="0"/>
              <a:t>Verbos modales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9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9443" y="1417983"/>
            <a:ext cx="8870410" cy="48304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must</a:t>
            </a:r>
            <a:r>
              <a:rPr lang="es-ES" sz="2800" dirty="0" smtClean="0"/>
              <a:t> </a:t>
            </a:r>
            <a:r>
              <a:rPr lang="es-ES" sz="2800" dirty="0" err="1" smtClean="0"/>
              <a:t>respect</a:t>
            </a:r>
            <a:r>
              <a:rPr lang="es-ES" sz="2800" dirty="0" smtClean="0"/>
              <a:t> </a:t>
            </a:r>
            <a:r>
              <a:rPr lang="es-ES" sz="2800" dirty="0" err="1" smtClean="0"/>
              <a:t>all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rules of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/>
              <a:t>c</a:t>
            </a:r>
            <a:r>
              <a:rPr lang="es-ES" sz="2800" dirty="0" err="1" smtClean="0"/>
              <a:t>ompany</a:t>
            </a:r>
            <a:r>
              <a:rPr lang="es-ES" sz="2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Employees</a:t>
            </a:r>
            <a:r>
              <a:rPr lang="es-ES" sz="2800" dirty="0" smtClean="0"/>
              <a:t> </a:t>
            </a:r>
            <a:r>
              <a:rPr lang="es-ES" sz="2800" dirty="0" err="1" smtClean="0"/>
              <a:t>must</a:t>
            </a:r>
            <a:r>
              <a:rPr lang="es-ES" sz="2800" dirty="0" smtClean="0"/>
              <a:t> be </a:t>
            </a:r>
            <a:r>
              <a:rPr lang="es-ES" sz="2800" dirty="0" err="1" smtClean="0"/>
              <a:t>punctual</a:t>
            </a:r>
            <a:r>
              <a:rPr lang="es-ES" sz="2800" dirty="0" smtClean="0"/>
              <a:t>. </a:t>
            </a:r>
            <a:r>
              <a:rPr lang="es-ES" sz="2800" dirty="0" smtClean="0"/>
              <a:t> (</a:t>
            </a:r>
            <a:r>
              <a:rPr lang="es-ES" sz="2800" dirty="0" err="1" smtClean="0"/>
              <a:t>obligation</a:t>
            </a:r>
            <a:r>
              <a:rPr lang="es-ES" sz="2800" dirty="0" smtClean="0"/>
              <a:t>)</a:t>
            </a: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Employees</a:t>
            </a:r>
            <a:r>
              <a:rPr lang="es-ES" sz="2800" dirty="0" smtClean="0"/>
              <a:t> </a:t>
            </a:r>
            <a:r>
              <a:rPr lang="es-ES" sz="2800" dirty="0" err="1" smtClean="0"/>
              <a:t>mustn’t</a:t>
            </a:r>
            <a:r>
              <a:rPr lang="es-ES" sz="2800" dirty="0" smtClean="0"/>
              <a:t> </a:t>
            </a:r>
            <a:r>
              <a:rPr lang="es-ES" sz="2800" dirty="0" smtClean="0"/>
              <a:t>be late</a:t>
            </a:r>
            <a:r>
              <a:rPr lang="es-ES" sz="2800" dirty="0" smtClean="0"/>
              <a:t>. (</a:t>
            </a:r>
            <a:r>
              <a:rPr lang="es-ES" sz="2800" dirty="0" err="1" smtClean="0"/>
              <a:t>prohibition</a:t>
            </a:r>
            <a:r>
              <a:rPr lang="es-ES" sz="2800" dirty="0" smtClean="0"/>
              <a:t>)</a:t>
            </a: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How</a:t>
            </a:r>
            <a:r>
              <a:rPr lang="es-ES" sz="2800" dirty="0" smtClean="0"/>
              <a:t> </a:t>
            </a:r>
            <a:r>
              <a:rPr lang="es-ES" sz="2800" dirty="0" err="1" smtClean="0"/>
              <a:t>must</a:t>
            </a:r>
            <a:r>
              <a:rPr lang="es-ES" sz="2800" dirty="0" smtClean="0"/>
              <a:t> I </a:t>
            </a:r>
            <a:r>
              <a:rPr lang="es-ES" sz="2800" dirty="0" err="1" smtClean="0"/>
              <a:t>behave</a:t>
            </a:r>
            <a:r>
              <a:rPr lang="es-ES" sz="2800" dirty="0" smtClean="0"/>
              <a:t> in </a:t>
            </a:r>
            <a:r>
              <a:rPr lang="es-ES" sz="2800" dirty="0" err="1" smtClean="0"/>
              <a:t>that</a:t>
            </a:r>
            <a:r>
              <a:rPr lang="es-ES" sz="2800" dirty="0" smtClean="0"/>
              <a:t> case?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Must</a:t>
            </a:r>
            <a:r>
              <a:rPr lang="es-ES" sz="2800" dirty="0" smtClean="0"/>
              <a:t> I </a:t>
            </a:r>
            <a:r>
              <a:rPr lang="es-ES" sz="2800" dirty="0" err="1" smtClean="0"/>
              <a:t>return</a:t>
            </a:r>
            <a:r>
              <a:rPr lang="es-ES" sz="2800" dirty="0" smtClean="0"/>
              <a:t> </a:t>
            </a:r>
            <a:r>
              <a:rPr lang="es-ES" sz="2800" dirty="0" err="1" smtClean="0"/>
              <a:t>tomorrow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28836" y="452718"/>
            <a:ext cx="8921018" cy="726725"/>
          </a:xfrm>
        </p:spPr>
        <p:txBody>
          <a:bodyPr/>
          <a:lstStyle/>
          <a:p>
            <a:r>
              <a:rPr lang="es-ES" dirty="0" err="1" smtClean="0"/>
              <a:t>Must</a:t>
            </a:r>
            <a:r>
              <a:rPr lang="es-ES" dirty="0" smtClean="0"/>
              <a:t> (</a:t>
            </a:r>
            <a:r>
              <a:rPr lang="es-ES" dirty="0" err="1" smtClean="0"/>
              <a:t>obligation</a:t>
            </a:r>
            <a:r>
              <a:rPr lang="es-E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5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(+)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 smtClean="0"/>
              <a:t>must</a:t>
            </a:r>
            <a:r>
              <a:rPr lang="es-ES" dirty="0" smtClean="0"/>
              <a:t> + </a:t>
            </a:r>
            <a:r>
              <a:rPr lang="es-ES" dirty="0" err="1"/>
              <a:t>verb</a:t>
            </a:r>
            <a:r>
              <a:rPr lang="es-ES" dirty="0"/>
              <a:t> </a:t>
            </a:r>
            <a:r>
              <a:rPr lang="es-ES" dirty="0" smtClean="0"/>
              <a:t>+….  (</a:t>
            </a:r>
            <a:r>
              <a:rPr lang="es-ES" dirty="0" err="1" smtClean="0"/>
              <a:t>obligation</a:t>
            </a:r>
            <a:r>
              <a:rPr lang="es-ES" dirty="0" smtClean="0"/>
              <a:t>) </a:t>
            </a:r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 (</a:t>
            </a:r>
            <a:r>
              <a:rPr lang="es-ES" dirty="0" err="1" smtClean="0"/>
              <a:t>mustn’t</a:t>
            </a:r>
            <a:r>
              <a:rPr lang="es-ES" dirty="0"/>
              <a:t>) + </a:t>
            </a:r>
            <a:r>
              <a:rPr lang="es-ES" dirty="0" err="1"/>
              <a:t>verb</a:t>
            </a:r>
            <a:r>
              <a:rPr lang="es-ES" dirty="0"/>
              <a:t> + </a:t>
            </a:r>
            <a:r>
              <a:rPr lang="es-ES" dirty="0" smtClean="0"/>
              <a:t>… (</a:t>
            </a:r>
            <a:r>
              <a:rPr lang="es-ES" dirty="0" err="1" smtClean="0"/>
              <a:t>prohibition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/>
              <a:t>Yes/No?)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?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 err="1"/>
              <a:t>Wh</a:t>
            </a:r>
            <a:r>
              <a:rPr lang="es-ES" dirty="0"/>
              <a:t>-?) </a:t>
            </a:r>
            <a:r>
              <a:rPr lang="es-ES" dirty="0" err="1"/>
              <a:t>Wh</a:t>
            </a:r>
            <a:r>
              <a:rPr lang="es-ES" dirty="0"/>
              <a:t>- + </a:t>
            </a:r>
            <a:r>
              <a:rPr lang="es-ES" dirty="0" err="1" smtClean="0"/>
              <a:t>must</a:t>
            </a:r>
            <a:r>
              <a:rPr lang="es-ES" dirty="0" smtClean="0"/>
              <a:t> 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…?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36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4157" y="452718"/>
            <a:ext cx="9096677" cy="885752"/>
          </a:xfrm>
        </p:spPr>
        <p:txBody>
          <a:bodyPr/>
          <a:lstStyle/>
          <a:p>
            <a:r>
              <a:rPr lang="es-ES" sz="3200" dirty="0" err="1" smtClean="0"/>
              <a:t>Could</a:t>
            </a:r>
            <a:r>
              <a:rPr lang="es-ES" sz="3200" dirty="0" smtClean="0"/>
              <a:t> (</a:t>
            </a:r>
            <a:r>
              <a:rPr lang="es-ES" sz="3200" dirty="0" err="1" smtClean="0"/>
              <a:t>requests</a:t>
            </a:r>
            <a:r>
              <a:rPr lang="es-ES" sz="3200" dirty="0" smtClean="0"/>
              <a:t>, </a:t>
            </a:r>
            <a:r>
              <a:rPr lang="es-ES" sz="3200" dirty="0" err="1" smtClean="0"/>
              <a:t>possibility</a:t>
            </a:r>
            <a:r>
              <a:rPr lang="es-ES" sz="3200" dirty="0" smtClean="0"/>
              <a:t>, </a:t>
            </a:r>
            <a:r>
              <a:rPr lang="es-ES" sz="3200" dirty="0" err="1" smtClean="0"/>
              <a:t>condition</a:t>
            </a:r>
            <a:r>
              <a:rPr lang="es-ES" sz="3200" dirty="0" smtClean="0"/>
              <a:t>, </a:t>
            </a:r>
            <a:r>
              <a:rPr lang="es-ES" sz="3200" u="sng" dirty="0" err="1" smtClean="0"/>
              <a:t>past</a:t>
            </a:r>
            <a:r>
              <a:rPr lang="es-ES" sz="3200" u="sng" dirty="0" smtClean="0"/>
              <a:t> tense of can</a:t>
            </a:r>
            <a:r>
              <a:rPr lang="es-ES" sz="3200" dirty="0" smtClean="0"/>
              <a:t>)</a:t>
            </a:r>
            <a:endParaRPr lang="en-U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4158" y="1603513"/>
            <a:ext cx="9095696" cy="46448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2800" dirty="0" err="1" smtClean="0"/>
              <a:t>Could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tell</a:t>
            </a:r>
            <a:r>
              <a:rPr lang="es-ES" sz="2800" dirty="0" smtClean="0"/>
              <a:t> me </a:t>
            </a:r>
            <a:r>
              <a:rPr lang="es-ES" sz="2800" dirty="0" err="1" smtClean="0"/>
              <a:t>something</a:t>
            </a:r>
            <a:r>
              <a:rPr lang="es-ES" sz="2800" dirty="0" smtClean="0"/>
              <a:t> </a:t>
            </a:r>
            <a:r>
              <a:rPr lang="es-ES" sz="2800" dirty="0" err="1" smtClean="0"/>
              <a:t>about</a:t>
            </a:r>
            <a:r>
              <a:rPr lang="es-ES" sz="2800" dirty="0" smtClean="0"/>
              <a:t> </a:t>
            </a:r>
            <a:r>
              <a:rPr lang="es-ES" sz="2800" dirty="0" err="1" smtClean="0"/>
              <a:t>yourself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Could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switch</a:t>
            </a:r>
            <a:r>
              <a:rPr lang="es-ES" sz="2800" dirty="0" smtClean="0"/>
              <a:t> </a:t>
            </a:r>
            <a:r>
              <a:rPr lang="es-ES" sz="2800" dirty="0" err="1" smtClean="0"/>
              <a:t>on</a:t>
            </a:r>
            <a:r>
              <a:rPr lang="es-ES" sz="2800" dirty="0" smtClean="0"/>
              <a:t>/off </a:t>
            </a:r>
            <a:r>
              <a:rPr lang="es-ES" sz="2800" dirty="0" err="1" smtClean="0"/>
              <a:t>the</a:t>
            </a:r>
            <a:r>
              <a:rPr lang="es-ES" sz="2800" dirty="0" smtClean="0"/>
              <a:t> light, </a:t>
            </a:r>
            <a:r>
              <a:rPr lang="es-ES" sz="2800" dirty="0" err="1" smtClean="0"/>
              <a:t>please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When</a:t>
            </a:r>
            <a:r>
              <a:rPr lang="es-ES" sz="2800" dirty="0" smtClean="0"/>
              <a:t> </a:t>
            </a:r>
            <a:r>
              <a:rPr lang="es-ES" sz="2800" dirty="0" err="1" smtClean="0"/>
              <a:t>could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start</a:t>
            </a:r>
            <a:r>
              <a:rPr lang="es-ES" sz="2800" dirty="0" smtClean="0"/>
              <a:t>? </a:t>
            </a:r>
            <a:r>
              <a:rPr lang="es-ES" sz="2800" dirty="0" smtClean="0"/>
              <a:t> (</a:t>
            </a:r>
            <a:r>
              <a:rPr lang="es-ES" sz="2800" dirty="0" err="1" smtClean="0"/>
              <a:t>condition</a:t>
            </a:r>
            <a:r>
              <a:rPr lang="es-ES" sz="2800" dirty="0" smtClean="0"/>
              <a:t>)</a:t>
            </a: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When</a:t>
            </a:r>
            <a:r>
              <a:rPr lang="es-ES" sz="2800" dirty="0" smtClean="0"/>
              <a:t> </a:t>
            </a:r>
            <a:r>
              <a:rPr lang="es-ES" sz="2800" dirty="0" err="1" smtClean="0"/>
              <a:t>could</a:t>
            </a:r>
            <a:r>
              <a:rPr lang="es-ES" sz="2800" dirty="0" smtClean="0"/>
              <a:t> I </a:t>
            </a:r>
            <a:r>
              <a:rPr lang="es-ES" sz="2800" dirty="0" err="1" smtClean="0"/>
              <a:t>start</a:t>
            </a:r>
            <a:r>
              <a:rPr lang="es-ES" sz="2800" dirty="0" smtClean="0"/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I </a:t>
            </a:r>
            <a:r>
              <a:rPr lang="en-US" sz="2800" dirty="0"/>
              <a:t>could relocate but it would not be </a:t>
            </a:r>
            <a:r>
              <a:rPr lang="en-US" sz="2800" dirty="0" smtClean="0"/>
              <a:t>easy.</a:t>
            </a:r>
            <a:endParaRPr lang="es-ES" sz="2800" dirty="0" smtClean="0"/>
          </a:p>
          <a:p>
            <a:pPr marL="0" indent="0">
              <a:buNone/>
            </a:pPr>
            <a:r>
              <a:rPr lang="en-US" sz="2800" dirty="0"/>
              <a:t>I </a:t>
            </a:r>
            <a:r>
              <a:rPr lang="en-US" sz="2800" u="sng" dirty="0"/>
              <a:t>could</a:t>
            </a:r>
            <a:r>
              <a:rPr lang="en-US" sz="2800" dirty="0"/>
              <a:t> play </a:t>
            </a:r>
            <a:r>
              <a:rPr lang="en-US" sz="2800" dirty="0" smtClean="0"/>
              <a:t>all </a:t>
            </a:r>
            <a:r>
              <a:rPr lang="en-US" sz="2800" dirty="0"/>
              <a:t>day when I was a </a:t>
            </a:r>
            <a:r>
              <a:rPr lang="en-US" sz="2800" dirty="0" smtClean="0"/>
              <a:t>kid. (podia)</a:t>
            </a:r>
          </a:p>
          <a:p>
            <a:pPr marL="0" indent="0">
              <a:buNone/>
            </a:pPr>
            <a:r>
              <a:rPr lang="es-ES" sz="2800" dirty="0" smtClean="0"/>
              <a:t>I </a:t>
            </a:r>
            <a:r>
              <a:rPr lang="es-ES" sz="2800" u="sng" dirty="0" err="1" smtClean="0"/>
              <a:t>couldn’t</a:t>
            </a:r>
            <a:r>
              <a:rPr lang="es-ES" sz="2800" dirty="0" smtClean="0"/>
              <a:t> </a:t>
            </a:r>
            <a:r>
              <a:rPr lang="es-ES" sz="2800" dirty="0" err="1" smtClean="0"/>
              <a:t>leave</a:t>
            </a:r>
            <a:r>
              <a:rPr lang="es-ES" sz="2800" dirty="0" smtClean="0"/>
              <a:t> </a:t>
            </a:r>
            <a:r>
              <a:rPr lang="es-ES" sz="2800" dirty="0" err="1" smtClean="0"/>
              <a:t>that</a:t>
            </a:r>
            <a:r>
              <a:rPr lang="es-ES" sz="2800" dirty="0" smtClean="0"/>
              <a:t> </a:t>
            </a:r>
            <a:r>
              <a:rPr lang="es-ES" sz="2800" dirty="0" err="1" smtClean="0"/>
              <a:t>job</a:t>
            </a:r>
            <a:r>
              <a:rPr lang="es-ES" sz="2800" dirty="0" smtClean="0"/>
              <a:t> </a:t>
            </a:r>
            <a:r>
              <a:rPr lang="es-ES" sz="2800" dirty="0" err="1" smtClean="0"/>
              <a:t>because</a:t>
            </a:r>
            <a:r>
              <a:rPr lang="es-ES" sz="2800" dirty="0" smtClean="0"/>
              <a:t> I </a:t>
            </a:r>
            <a:r>
              <a:rPr lang="es-ES" sz="2800" dirty="0" err="1" smtClean="0"/>
              <a:t>neede</a:t>
            </a:r>
            <a:r>
              <a:rPr lang="es-ES" sz="2800" dirty="0" err="1" smtClean="0"/>
              <a:t>d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money</a:t>
            </a:r>
            <a:r>
              <a:rPr lang="es-E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376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b="1" dirty="0" err="1" smtClean="0"/>
              <a:t>could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start</a:t>
            </a:r>
            <a:r>
              <a:rPr lang="es-ES" dirty="0" smtClean="0"/>
              <a:t>? ¿Cuándo </a:t>
            </a:r>
            <a:r>
              <a:rPr lang="es-ES" b="1" dirty="0" smtClean="0"/>
              <a:t>podrías</a:t>
            </a:r>
            <a:r>
              <a:rPr lang="es-ES" dirty="0" smtClean="0"/>
              <a:t> comenzar?</a:t>
            </a:r>
          </a:p>
          <a:p>
            <a:pPr marL="0" indent="0">
              <a:buNone/>
            </a:pP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b="1" dirty="0" err="1" smtClean="0"/>
              <a:t>would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start</a:t>
            </a:r>
            <a:r>
              <a:rPr lang="es-ES" dirty="0" smtClean="0"/>
              <a:t>? ¿Cuándo comenzar</a:t>
            </a:r>
            <a:r>
              <a:rPr lang="es-ES" b="1" dirty="0" smtClean="0"/>
              <a:t>ías</a:t>
            </a:r>
            <a:r>
              <a:rPr lang="es-ES" dirty="0" smtClean="0"/>
              <a:t>? </a:t>
            </a:r>
          </a:p>
          <a:p>
            <a:pPr marL="0" indent="0">
              <a:buNone/>
            </a:pPr>
            <a:r>
              <a:rPr lang="es-ES" dirty="0" smtClean="0"/>
              <a:t>(+) </a:t>
            </a:r>
            <a:r>
              <a:rPr lang="es-ES" dirty="0" err="1"/>
              <a:t>Subject</a:t>
            </a:r>
            <a:r>
              <a:rPr lang="es-ES" dirty="0"/>
              <a:t> </a:t>
            </a:r>
            <a:r>
              <a:rPr lang="es-ES" dirty="0" smtClean="0"/>
              <a:t>+ </a:t>
            </a:r>
            <a:r>
              <a:rPr lang="es-ES" dirty="0" err="1" smtClean="0"/>
              <a:t>could</a:t>
            </a:r>
            <a:r>
              <a:rPr lang="es-ES" dirty="0" smtClean="0"/>
              <a:t> + </a:t>
            </a:r>
            <a:r>
              <a:rPr lang="es-ES" dirty="0" err="1"/>
              <a:t>verb</a:t>
            </a:r>
            <a:r>
              <a:rPr lang="es-ES" dirty="0"/>
              <a:t> +….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s-ES" dirty="0" err="1"/>
              <a:t>Subject</a:t>
            </a:r>
            <a:r>
              <a:rPr lang="es-ES" dirty="0"/>
              <a:t> </a:t>
            </a:r>
            <a:r>
              <a:rPr lang="es-ES" dirty="0" smtClean="0"/>
              <a:t>+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 err="1"/>
              <a:t>not</a:t>
            </a:r>
            <a:r>
              <a:rPr lang="es-ES" dirty="0"/>
              <a:t>  </a:t>
            </a:r>
            <a:r>
              <a:rPr lang="es-ES" dirty="0" smtClean="0"/>
              <a:t>+ </a:t>
            </a:r>
            <a:r>
              <a:rPr lang="es-ES" dirty="0" err="1"/>
              <a:t>verb</a:t>
            </a:r>
            <a:r>
              <a:rPr lang="es-ES" dirty="0"/>
              <a:t> + …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/>
              <a:t>Yes/No?)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?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 err="1"/>
              <a:t>Wh</a:t>
            </a:r>
            <a:r>
              <a:rPr lang="es-ES" dirty="0"/>
              <a:t>-?) </a:t>
            </a:r>
            <a:r>
              <a:rPr lang="es-ES" dirty="0" err="1"/>
              <a:t>Wh</a:t>
            </a:r>
            <a:r>
              <a:rPr lang="es-ES" dirty="0"/>
              <a:t>- + </a:t>
            </a:r>
            <a:r>
              <a:rPr lang="es-ES" dirty="0" err="1" smtClean="0"/>
              <a:t>could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…?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0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66482"/>
          </a:xfrm>
        </p:spPr>
        <p:txBody>
          <a:bodyPr/>
          <a:lstStyle/>
          <a:p>
            <a:r>
              <a:rPr lang="es-ES" dirty="0" smtClean="0"/>
              <a:t>STRUCTURE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7029" y="1219200"/>
            <a:ext cx="11074399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b="1" dirty="0" err="1" smtClean="0"/>
              <a:t>Affirmative</a:t>
            </a:r>
            <a:endParaRPr lang="es-ES" sz="2800" b="1" dirty="0" smtClean="0"/>
          </a:p>
          <a:p>
            <a:pPr marL="0" indent="0">
              <a:buNone/>
            </a:pPr>
            <a:r>
              <a:rPr lang="es-ES" sz="2800" dirty="0" err="1" smtClean="0"/>
              <a:t>Subject</a:t>
            </a:r>
            <a:r>
              <a:rPr lang="es-ES" sz="2800" dirty="0" smtClean="0"/>
              <a:t> </a:t>
            </a:r>
            <a:r>
              <a:rPr lang="es-ES" sz="2800" dirty="0" smtClean="0"/>
              <a:t>+ modal + </a:t>
            </a:r>
            <a:r>
              <a:rPr lang="es-ES" sz="2800" dirty="0" err="1" smtClean="0"/>
              <a:t>verb</a:t>
            </a:r>
            <a:r>
              <a:rPr lang="es-ES" sz="2800" dirty="0"/>
              <a:t> </a:t>
            </a:r>
            <a:r>
              <a:rPr lang="es-ES" sz="2800" dirty="0" smtClean="0"/>
              <a:t>+……………..</a:t>
            </a:r>
          </a:p>
          <a:p>
            <a:pPr marL="0" indent="0">
              <a:buNone/>
            </a:pPr>
            <a:r>
              <a:rPr lang="es-ES" sz="2800" b="1" dirty="0" err="1" smtClean="0"/>
              <a:t>Negative</a:t>
            </a:r>
            <a:endParaRPr lang="es-ES" sz="2800" b="1" dirty="0" smtClean="0"/>
          </a:p>
          <a:p>
            <a:pPr marL="0" indent="0">
              <a:buNone/>
            </a:pPr>
            <a:r>
              <a:rPr lang="es-ES" sz="2800" dirty="0" err="1" smtClean="0"/>
              <a:t>Subject</a:t>
            </a:r>
            <a:r>
              <a:rPr lang="es-ES" sz="2800" dirty="0" smtClean="0"/>
              <a:t> </a:t>
            </a:r>
            <a:r>
              <a:rPr lang="es-ES" sz="2800" dirty="0" smtClean="0"/>
              <a:t>+ modal + </a:t>
            </a:r>
            <a:r>
              <a:rPr lang="es-ES" sz="2800" dirty="0" err="1" smtClean="0"/>
              <a:t>not</a:t>
            </a:r>
            <a:r>
              <a:rPr lang="es-ES" sz="2800" dirty="0" smtClean="0"/>
              <a:t> + </a:t>
            </a:r>
            <a:r>
              <a:rPr lang="es-ES" sz="2800" dirty="0" err="1" smtClean="0"/>
              <a:t>verb</a:t>
            </a:r>
            <a:r>
              <a:rPr lang="es-ES" sz="2800" dirty="0" smtClean="0"/>
              <a:t> + </a:t>
            </a:r>
            <a:r>
              <a:rPr lang="es-ES" sz="2800" dirty="0" smtClean="0"/>
              <a:t>…………………..</a:t>
            </a:r>
          </a:p>
          <a:p>
            <a:pPr marL="0" indent="0">
              <a:buNone/>
            </a:pPr>
            <a:r>
              <a:rPr lang="es-ES" sz="2800" b="1" dirty="0" smtClean="0"/>
              <a:t>Yes/No </a:t>
            </a:r>
            <a:r>
              <a:rPr lang="es-ES" sz="2800" b="1" dirty="0" err="1" smtClean="0"/>
              <a:t>questions</a:t>
            </a:r>
            <a:endParaRPr lang="es-ES" sz="2800" b="1" dirty="0" smtClean="0"/>
          </a:p>
          <a:p>
            <a:pPr marL="0" indent="0">
              <a:buNone/>
            </a:pPr>
            <a:r>
              <a:rPr lang="es-ES" sz="2800" dirty="0" smtClean="0"/>
              <a:t>Modal</a:t>
            </a:r>
            <a:r>
              <a:rPr lang="es-ES" sz="2800" b="1" dirty="0" smtClean="0"/>
              <a:t> </a:t>
            </a:r>
            <a:r>
              <a:rPr lang="es-ES" sz="2800" dirty="0" smtClean="0"/>
              <a:t>+ </a:t>
            </a:r>
            <a:r>
              <a:rPr lang="es-ES" sz="2800" dirty="0" err="1" smtClean="0"/>
              <a:t>Subject</a:t>
            </a:r>
            <a:r>
              <a:rPr lang="es-ES" sz="2800" dirty="0" smtClean="0"/>
              <a:t> + </a:t>
            </a:r>
            <a:r>
              <a:rPr lang="es-ES" sz="2800" dirty="0" err="1" smtClean="0"/>
              <a:t>verb</a:t>
            </a:r>
            <a:r>
              <a:rPr lang="es-ES" sz="2800" dirty="0" smtClean="0"/>
              <a:t> + </a:t>
            </a:r>
            <a:r>
              <a:rPr lang="es-ES" sz="2800" dirty="0" smtClean="0"/>
              <a:t>…………………</a:t>
            </a:r>
          </a:p>
          <a:p>
            <a:pPr marL="0" indent="0">
              <a:buNone/>
            </a:pPr>
            <a:r>
              <a:rPr lang="es-ES" sz="2800" b="1" dirty="0" err="1" smtClean="0"/>
              <a:t>Wh</a:t>
            </a:r>
            <a:r>
              <a:rPr lang="es-ES" sz="2800" b="1" dirty="0" smtClean="0"/>
              <a:t>- </a:t>
            </a:r>
            <a:r>
              <a:rPr lang="es-ES" sz="2800" b="1" dirty="0" err="1" smtClean="0"/>
              <a:t>questions</a:t>
            </a:r>
            <a:endParaRPr lang="es-ES" sz="2800" b="1" dirty="0" smtClean="0"/>
          </a:p>
          <a:p>
            <a:pPr marL="0" indent="0">
              <a:buNone/>
            </a:pPr>
            <a:r>
              <a:rPr lang="es-ES" sz="2800" dirty="0" err="1" smtClean="0"/>
              <a:t>Wh</a:t>
            </a:r>
            <a:r>
              <a:rPr lang="es-ES" sz="2800" dirty="0" smtClean="0"/>
              <a:t>- </a:t>
            </a:r>
            <a:r>
              <a:rPr lang="es-ES" sz="2800" dirty="0" smtClean="0"/>
              <a:t>+ modal + </a:t>
            </a:r>
            <a:r>
              <a:rPr lang="es-ES" sz="2800" dirty="0" err="1" smtClean="0"/>
              <a:t>Subject</a:t>
            </a:r>
            <a:r>
              <a:rPr lang="es-ES" sz="2800" dirty="0" smtClean="0"/>
              <a:t> + </a:t>
            </a:r>
            <a:r>
              <a:rPr lang="es-ES" sz="2800" dirty="0" err="1" smtClean="0"/>
              <a:t>verb</a:t>
            </a:r>
            <a:r>
              <a:rPr lang="es-ES" sz="2800" dirty="0" smtClean="0"/>
              <a:t> + ……………………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904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972" y="479222"/>
            <a:ext cx="10827658" cy="885752"/>
          </a:xfrm>
        </p:spPr>
        <p:txBody>
          <a:bodyPr/>
          <a:lstStyle/>
          <a:p>
            <a:r>
              <a:rPr lang="es-ES" sz="3400" dirty="0" smtClean="0"/>
              <a:t>Can (</a:t>
            </a:r>
            <a:r>
              <a:rPr lang="es-ES" sz="3400" dirty="0" err="1" smtClean="0"/>
              <a:t>offer</a:t>
            </a:r>
            <a:r>
              <a:rPr lang="es-ES" sz="3400" dirty="0" smtClean="0"/>
              <a:t>, </a:t>
            </a:r>
            <a:r>
              <a:rPr lang="es-ES" sz="3400" dirty="0" err="1" smtClean="0"/>
              <a:t>permission</a:t>
            </a:r>
            <a:r>
              <a:rPr lang="es-ES" sz="3400" dirty="0" smtClean="0"/>
              <a:t>, </a:t>
            </a:r>
            <a:r>
              <a:rPr lang="es-ES" sz="3400" dirty="0" err="1" smtClean="0"/>
              <a:t>ability</a:t>
            </a:r>
            <a:r>
              <a:rPr lang="es-ES" sz="3400" dirty="0" smtClean="0"/>
              <a:t>, </a:t>
            </a:r>
            <a:r>
              <a:rPr lang="es-ES" sz="3400" dirty="0" err="1" smtClean="0"/>
              <a:t>request</a:t>
            </a:r>
            <a:r>
              <a:rPr lang="es-ES" sz="3400" dirty="0" smtClean="0"/>
              <a:t>, </a:t>
            </a:r>
            <a:r>
              <a:rPr lang="es-ES" sz="3400" dirty="0" err="1" smtClean="0"/>
              <a:t>prohibition</a:t>
            </a:r>
            <a:r>
              <a:rPr lang="es-ES" sz="3400" dirty="0" smtClean="0"/>
              <a:t>)</a:t>
            </a:r>
            <a:endParaRPr lang="en-US" sz="3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7826" y="1364974"/>
            <a:ext cx="8946541" cy="488342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Sometimes</a:t>
            </a:r>
            <a:r>
              <a:rPr lang="es-ES" sz="2800" dirty="0" smtClean="0"/>
              <a:t> I </a:t>
            </a:r>
            <a:r>
              <a:rPr lang="es-ES" sz="2800" dirty="0" err="1" smtClean="0"/>
              <a:t>ask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supervisor </a:t>
            </a:r>
            <a:r>
              <a:rPr lang="es-ES" sz="2800" dirty="0" err="1" smtClean="0"/>
              <a:t>what</a:t>
            </a:r>
            <a:r>
              <a:rPr lang="es-ES" sz="2800" dirty="0" smtClean="0"/>
              <a:t> I can do</a:t>
            </a:r>
            <a:r>
              <a:rPr lang="es-ES" sz="2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/>
              <a:t>Can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give</a:t>
            </a:r>
            <a:r>
              <a:rPr lang="es-ES" sz="2800" dirty="0" smtClean="0"/>
              <a:t> me </a:t>
            </a:r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example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/>
              <a:t>I can do </a:t>
            </a:r>
            <a:r>
              <a:rPr lang="es-ES" sz="2800" dirty="0" err="1" smtClean="0"/>
              <a:t>that</a:t>
            </a:r>
            <a:r>
              <a:rPr lang="es-ES" sz="2800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/>
              <a:t>Can I </a:t>
            </a:r>
            <a:r>
              <a:rPr lang="es-ES" sz="2800" dirty="0" err="1" smtClean="0"/>
              <a:t>help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What</a:t>
            </a:r>
            <a:r>
              <a:rPr lang="es-ES" sz="2800" dirty="0" smtClean="0"/>
              <a:t> can I do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Employees</a:t>
            </a:r>
            <a:r>
              <a:rPr lang="es-ES" sz="2800" dirty="0" smtClean="0"/>
              <a:t> </a:t>
            </a:r>
            <a:r>
              <a:rPr lang="es-ES" sz="2800" dirty="0" err="1" smtClean="0"/>
              <a:t>cannot</a:t>
            </a:r>
            <a:r>
              <a:rPr lang="es-ES" sz="2800" dirty="0" smtClean="0"/>
              <a:t> </a:t>
            </a:r>
            <a:r>
              <a:rPr lang="es-ES" sz="2800" dirty="0" err="1" smtClean="0"/>
              <a:t>smoke</a:t>
            </a:r>
            <a:r>
              <a:rPr lang="es-ES" sz="2800" dirty="0" smtClean="0"/>
              <a:t> </a:t>
            </a:r>
            <a:r>
              <a:rPr lang="es-ES" sz="2800" dirty="0" err="1" smtClean="0"/>
              <a:t>inside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building</a:t>
            </a:r>
            <a:r>
              <a:rPr lang="es-ES" sz="2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8796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1878" y="1630018"/>
            <a:ext cx="9267975" cy="46183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(+) </a:t>
            </a:r>
            <a:r>
              <a:rPr lang="es-ES" sz="2400" dirty="0" err="1" smtClean="0"/>
              <a:t>Subject</a:t>
            </a:r>
            <a:r>
              <a:rPr lang="es-ES" sz="2400" dirty="0" smtClean="0"/>
              <a:t> + can + </a:t>
            </a:r>
            <a:r>
              <a:rPr lang="es-ES" sz="2400" dirty="0" err="1" smtClean="0"/>
              <a:t>verb</a:t>
            </a:r>
            <a:r>
              <a:rPr lang="es-ES" sz="24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(-) </a:t>
            </a:r>
            <a:r>
              <a:rPr lang="es-ES" sz="2400" dirty="0" err="1" smtClean="0"/>
              <a:t>Subject</a:t>
            </a:r>
            <a:r>
              <a:rPr lang="es-ES" sz="2400" dirty="0" smtClean="0"/>
              <a:t> + can </a:t>
            </a:r>
            <a:r>
              <a:rPr lang="es-ES" sz="2400" dirty="0" err="1" smtClean="0"/>
              <a:t>not</a:t>
            </a:r>
            <a:r>
              <a:rPr lang="es-ES" sz="2400" dirty="0" smtClean="0"/>
              <a:t>/</a:t>
            </a:r>
            <a:r>
              <a:rPr lang="es-ES" sz="2400" dirty="0" err="1" smtClean="0"/>
              <a:t>can’t</a:t>
            </a:r>
            <a:r>
              <a:rPr lang="es-ES" sz="2400" dirty="0" smtClean="0"/>
              <a:t>/</a:t>
            </a:r>
            <a:r>
              <a:rPr lang="es-ES" sz="2400" dirty="0" err="1" smtClean="0"/>
              <a:t>cannot</a:t>
            </a:r>
            <a:r>
              <a:rPr lang="es-ES" sz="2400" dirty="0"/>
              <a:t> </a:t>
            </a:r>
            <a:r>
              <a:rPr lang="es-ES" sz="2400" dirty="0" smtClean="0"/>
              <a:t>+ </a:t>
            </a:r>
            <a:r>
              <a:rPr lang="es-ES" sz="2400" dirty="0" err="1" smtClean="0"/>
              <a:t>verb</a:t>
            </a:r>
            <a:endParaRPr lang="es-ES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(Yes/No?) Can + </a:t>
            </a:r>
            <a:r>
              <a:rPr lang="es-ES" sz="2400" dirty="0" err="1" smtClean="0"/>
              <a:t>Subject</a:t>
            </a:r>
            <a:r>
              <a:rPr lang="es-ES" sz="2400" dirty="0" smtClean="0"/>
              <a:t> + </a:t>
            </a:r>
            <a:r>
              <a:rPr lang="es-ES" sz="2400" dirty="0" err="1" smtClean="0"/>
              <a:t>verb</a:t>
            </a:r>
            <a:r>
              <a:rPr lang="es-ES" sz="2400" dirty="0" smtClean="0"/>
              <a:t> +…?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(</a:t>
            </a:r>
            <a:r>
              <a:rPr lang="es-ES" sz="2400" dirty="0" err="1" smtClean="0"/>
              <a:t>Wh</a:t>
            </a:r>
            <a:r>
              <a:rPr lang="es-ES" sz="2400" dirty="0" smtClean="0"/>
              <a:t>-?) </a:t>
            </a:r>
            <a:r>
              <a:rPr lang="es-ES" sz="2400" dirty="0" err="1" smtClean="0"/>
              <a:t>Wh</a:t>
            </a:r>
            <a:r>
              <a:rPr lang="es-ES" sz="2400" dirty="0" smtClean="0"/>
              <a:t>- </a:t>
            </a:r>
            <a:r>
              <a:rPr lang="es-ES" sz="2400" dirty="0"/>
              <a:t>+ can + sujeto + </a:t>
            </a:r>
            <a:r>
              <a:rPr lang="es-ES" sz="2400" dirty="0" smtClean="0"/>
              <a:t>verbo +…?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58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86678" y="1683657"/>
            <a:ext cx="8963176" cy="38027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let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know</a:t>
            </a:r>
            <a:r>
              <a:rPr lang="es-ES" sz="2400" dirty="0" smtClean="0"/>
              <a:t> </a:t>
            </a:r>
            <a:r>
              <a:rPr lang="es-ES" sz="2400" dirty="0" err="1" smtClean="0"/>
              <a:t>tomorrow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Ok, </a:t>
            </a:r>
            <a:r>
              <a:rPr lang="es-ES" sz="2400" dirty="0" err="1" smtClean="0"/>
              <a:t>we’ll</a:t>
            </a:r>
            <a:r>
              <a:rPr lang="es-ES" sz="2400" dirty="0" smtClean="0"/>
              <a:t> </a:t>
            </a:r>
            <a:r>
              <a:rPr lang="es-ES" sz="2400" dirty="0" err="1" smtClean="0"/>
              <a:t>phone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phone</a:t>
            </a:r>
            <a:r>
              <a:rPr lang="es-ES" sz="2400" dirty="0" smtClean="0"/>
              <a:t> me?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When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let</a:t>
            </a:r>
            <a:r>
              <a:rPr lang="es-ES" sz="2400" dirty="0" smtClean="0"/>
              <a:t> me </a:t>
            </a:r>
            <a:r>
              <a:rPr lang="es-ES" sz="2400" dirty="0" err="1" smtClean="0"/>
              <a:t>know</a:t>
            </a:r>
            <a:r>
              <a:rPr lang="es-ES" sz="2400" dirty="0" smtClean="0"/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will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/>
              <a:t> </a:t>
            </a:r>
            <a:r>
              <a:rPr lang="es-ES" sz="2400" dirty="0" err="1" smtClean="0"/>
              <a:t>consider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. </a:t>
            </a:r>
            <a:r>
              <a:rPr lang="es-ES" sz="2400" dirty="0" err="1" smtClean="0"/>
              <a:t>Don’t</a:t>
            </a:r>
            <a:r>
              <a:rPr lang="es-ES" sz="2400" dirty="0" smtClean="0"/>
              <a:t> </a:t>
            </a:r>
            <a:r>
              <a:rPr lang="es-ES" sz="2400" dirty="0" err="1" smtClean="0"/>
              <a:t>worry</a:t>
            </a:r>
            <a:r>
              <a:rPr lang="es-ES" sz="2400" dirty="0" smtClean="0"/>
              <a:t>.</a:t>
            </a:r>
            <a:endParaRPr lang="en-US" sz="2400" dirty="0"/>
          </a:p>
        </p:txBody>
      </p:sp>
      <p:sp>
        <p:nvSpPr>
          <p:cNvPr id="4" name="Rectángulo 3"/>
          <p:cNvSpPr/>
          <p:nvPr/>
        </p:nvSpPr>
        <p:spPr>
          <a:xfrm>
            <a:off x="1086677" y="858942"/>
            <a:ext cx="7991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 err="1" smtClean="0"/>
              <a:t>Will</a:t>
            </a:r>
            <a:r>
              <a:rPr lang="es-ES" sz="3200" dirty="0" smtClean="0"/>
              <a:t> (</a:t>
            </a:r>
            <a:r>
              <a:rPr lang="es-ES" sz="3200" dirty="0" err="1" smtClean="0"/>
              <a:t>future</a:t>
            </a:r>
            <a:r>
              <a:rPr lang="es-E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037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(+) </a:t>
            </a:r>
            <a:r>
              <a:rPr lang="es-ES" dirty="0" err="1" smtClean="0"/>
              <a:t>Subject</a:t>
            </a:r>
            <a:r>
              <a:rPr lang="es-ES" dirty="0" smtClean="0"/>
              <a:t> + </a:t>
            </a:r>
            <a:r>
              <a:rPr lang="es-ES" dirty="0" err="1" smtClean="0"/>
              <a:t>will</a:t>
            </a:r>
            <a:r>
              <a:rPr lang="es-ES" dirty="0" smtClean="0"/>
              <a:t> (‘ll) + </a:t>
            </a:r>
            <a:r>
              <a:rPr lang="es-ES" dirty="0" err="1" smtClean="0"/>
              <a:t>verb</a:t>
            </a:r>
            <a:r>
              <a:rPr lang="es-ES" dirty="0" smtClean="0"/>
              <a:t> +….</a:t>
            </a:r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s-ES" dirty="0" err="1" smtClean="0"/>
              <a:t>Subject</a:t>
            </a:r>
            <a:r>
              <a:rPr lang="es-ES" dirty="0" smtClean="0"/>
              <a:t> + </a:t>
            </a:r>
            <a:r>
              <a:rPr lang="es-ES" dirty="0" err="1" smtClean="0"/>
              <a:t>will+not</a:t>
            </a:r>
            <a:r>
              <a:rPr lang="es-ES" dirty="0" smtClean="0"/>
              <a:t> (</a:t>
            </a:r>
            <a:r>
              <a:rPr lang="es-ES" dirty="0" err="1" smtClean="0"/>
              <a:t>won’t</a:t>
            </a:r>
            <a:r>
              <a:rPr lang="es-ES" dirty="0" smtClean="0"/>
              <a:t>) + </a:t>
            </a:r>
            <a:r>
              <a:rPr lang="es-ES" dirty="0" err="1" smtClean="0"/>
              <a:t>verb</a:t>
            </a:r>
            <a:r>
              <a:rPr lang="es-ES" dirty="0" smtClean="0"/>
              <a:t> + …</a:t>
            </a:r>
          </a:p>
          <a:p>
            <a:pPr marL="0" indent="0">
              <a:buNone/>
            </a:pPr>
            <a:r>
              <a:rPr lang="es-ES" dirty="0" smtClean="0"/>
              <a:t>(Yes/No?) </a:t>
            </a:r>
            <a:r>
              <a:rPr lang="es-ES" dirty="0" err="1" smtClean="0"/>
              <a:t>Will</a:t>
            </a:r>
            <a:r>
              <a:rPr lang="es-ES" dirty="0" smtClean="0"/>
              <a:t> + </a:t>
            </a:r>
            <a:r>
              <a:rPr lang="es-ES" dirty="0" err="1" smtClean="0"/>
              <a:t>Subject</a:t>
            </a:r>
            <a:r>
              <a:rPr lang="es-ES" dirty="0" smtClean="0"/>
              <a:t> + </a:t>
            </a:r>
            <a:r>
              <a:rPr lang="es-ES" dirty="0" err="1" smtClean="0"/>
              <a:t>verb</a:t>
            </a:r>
            <a:r>
              <a:rPr lang="es-ES" dirty="0" smtClean="0"/>
              <a:t>? </a:t>
            </a:r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 err="1" smtClean="0"/>
              <a:t>Wh</a:t>
            </a:r>
            <a:r>
              <a:rPr lang="es-ES" dirty="0" smtClean="0"/>
              <a:t>-?) </a:t>
            </a:r>
            <a:r>
              <a:rPr lang="es-ES" dirty="0" err="1" smtClean="0"/>
              <a:t>Wh</a:t>
            </a:r>
            <a:r>
              <a:rPr lang="es-ES" dirty="0" smtClean="0"/>
              <a:t>- + </a:t>
            </a:r>
            <a:r>
              <a:rPr lang="es-ES" dirty="0" err="1" smtClean="0"/>
              <a:t>will</a:t>
            </a:r>
            <a:r>
              <a:rPr lang="es-ES" dirty="0" smtClean="0"/>
              <a:t> + </a:t>
            </a:r>
            <a:r>
              <a:rPr lang="es-ES" dirty="0" err="1" smtClean="0"/>
              <a:t>subject</a:t>
            </a:r>
            <a:r>
              <a:rPr lang="es-ES" dirty="0" smtClean="0"/>
              <a:t> + </a:t>
            </a:r>
            <a:r>
              <a:rPr lang="es-ES" dirty="0" err="1" smtClean="0"/>
              <a:t>verb</a:t>
            </a:r>
            <a:r>
              <a:rPr lang="es-ES" dirty="0" smtClean="0"/>
              <a:t>…?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‘</a:t>
            </a:r>
            <a:r>
              <a:rPr lang="es-ES" dirty="0" err="1" smtClean="0"/>
              <a:t>Will</a:t>
            </a:r>
            <a:r>
              <a:rPr lang="es-ES" dirty="0" smtClean="0"/>
              <a:t>’ también quiere decir voluntad</a:t>
            </a:r>
          </a:p>
          <a:p>
            <a:pPr marL="0" indent="0">
              <a:buNone/>
            </a:pPr>
            <a:r>
              <a:rPr lang="es-ES" dirty="0" smtClean="0"/>
              <a:t>I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will</a:t>
            </a:r>
            <a:r>
              <a:rPr lang="es-ES" dirty="0" smtClean="0"/>
              <a:t> to </a:t>
            </a:r>
            <a:r>
              <a:rPr lang="es-ES" dirty="0" err="1" smtClean="0"/>
              <a:t>succed</a:t>
            </a:r>
            <a:r>
              <a:rPr lang="es-ES" dirty="0" smtClean="0"/>
              <a:t>. (Tengo las ganas de triunfar.)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40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0025"/>
          </a:xfrm>
        </p:spPr>
        <p:txBody>
          <a:bodyPr/>
          <a:lstStyle/>
          <a:p>
            <a:r>
              <a:rPr lang="es-ES" dirty="0" err="1" smtClean="0"/>
              <a:t>May</a:t>
            </a:r>
            <a:r>
              <a:rPr lang="es-ES" dirty="0" smtClean="0"/>
              <a:t> (</a:t>
            </a:r>
            <a:r>
              <a:rPr lang="es-ES" dirty="0" err="1" smtClean="0"/>
              <a:t>offer</a:t>
            </a:r>
            <a:r>
              <a:rPr lang="es-ES" dirty="0" smtClean="0"/>
              <a:t>, </a:t>
            </a:r>
            <a:r>
              <a:rPr lang="es-ES" dirty="0" err="1" smtClean="0"/>
              <a:t>possibility</a:t>
            </a:r>
            <a:r>
              <a:rPr lang="es-ES" dirty="0" smtClean="0"/>
              <a:t>, </a:t>
            </a:r>
            <a:r>
              <a:rPr lang="es-ES" dirty="0" err="1" smtClean="0"/>
              <a:t>permission</a:t>
            </a:r>
            <a:r>
              <a:rPr lang="es-ES" dirty="0" smtClean="0"/>
              <a:t>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480458"/>
            <a:ext cx="8946541" cy="476794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May I ask how old you </a:t>
            </a:r>
            <a:r>
              <a:rPr lang="en-US" sz="2400" dirty="0" smtClean="0"/>
              <a:t>are?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/>
              <a:t>may</a:t>
            </a:r>
            <a:r>
              <a:rPr lang="es-ES" sz="2400" dirty="0"/>
              <a:t> </a:t>
            </a:r>
            <a:r>
              <a:rPr lang="es-ES" sz="2400" dirty="0" err="1"/>
              <a:t>not</a:t>
            </a:r>
            <a:r>
              <a:rPr lang="es-ES" sz="2400" dirty="0"/>
              <a:t> be </a:t>
            </a:r>
            <a:r>
              <a:rPr lang="es-ES" sz="2400" dirty="0" err="1"/>
              <a:t>like</a:t>
            </a:r>
            <a:r>
              <a:rPr lang="es-ES" sz="2400" dirty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When</a:t>
            </a:r>
            <a:r>
              <a:rPr lang="es-ES" sz="2400" dirty="0" smtClean="0"/>
              <a:t> </a:t>
            </a:r>
            <a:r>
              <a:rPr lang="es-ES" sz="2400" dirty="0" err="1"/>
              <a:t>may</a:t>
            </a:r>
            <a:r>
              <a:rPr lang="es-ES" sz="2400" dirty="0"/>
              <a:t> I </a:t>
            </a:r>
            <a:r>
              <a:rPr lang="es-ES" sz="2400" dirty="0" err="1" smtClean="0"/>
              <a:t>start</a:t>
            </a:r>
            <a:r>
              <a:rPr lang="es-ES" sz="24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I </a:t>
            </a:r>
            <a:r>
              <a:rPr lang="en-US" sz="2400" dirty="0"/>
              <a:t>may start tomorrow. </a:t>
            </a: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May</a:t>
            </a:r>
            <a:r>
              <a:rPr lang="es-ES" sz="2400" dirty="0" smtClean="0"/>
              <a:t> </a:t>
            </a:r>
            <a:r>
              <a:rPr lang="es-ES" sz="2400" dirty="0"/>
              <a:t>I </a:t>
            </a:r>
            <a:r>
              <a:rPr lang="es-ES" sz="2400" dirty="0" err="1"/>
              <a:t>help</a:t>
            </a:r>
            <a:r>
              <a:rPr lang="es-ES" sz="2400" dirty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May</a:t>
            </a:r>
            <a:r>
              <a:rPr lang="es-ES" sz="2400" dirty="0" smtClean="0"/>
              <a:t> </a:t>
            </a:r>
            <a:r>
              <a:rPr lang="es-ES" sz="2400" dirty="0"/>
              <a:t>I </a:t>
            </a:r>
            <a:r>
              <a:rPr lang="es-ES" sz="2400" dirty="0" err="1"/>
              <a:t>leave</a:t>
            </a:r>
            <a:r>
              <a:rPr lang="es-ES" sz="2400" dirty="0"/>
              <a:t> a minute?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6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(+)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 smtClean="0"/>
              <a:t>may</a:t>
            </a:r>
            <a:r>
              <a:rPr lang="es-ES" dirty="0" smtClean="0"/>
              <a:t> + </a:t>
            </a:r>
            <a:r>
              <a:rPr lang="es-ES" dirty="0" err="1"/>
              <a:t>verb</a:t>
            </a:r>
            <a:r>
              <a:rPr lang="es-ES" dirty="0"/>
              <a:t> </a:t>
            </a:r>
            <a:r>
              <a:rPr lang="es-ES" dirty="0" smtClean="0"/>
              <a:t>+….</a:t>
            </a:r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+ </a:t>
            </a:r>
            <a:r>
              <a:rPr lang="es-ES" dirty="0" err="1"/>
              <a:t>verb</a:t>
            </a:r>
            <a:r>
              <a:rPr lang="es-ES" dirty="0"/>
              <a:t> + </a:t>
            </a:r>
            <a:r>
              <a:rPr lang="es-ES" dirty="0" smtClean="0"/>
              <a:t>…</a:t>
            </a:r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/>
              <a:t>Yes/No?) </a:t>
            </a:r>
            <a:r>
              <a:rPr lang="es-ES" dirty="0" err="1" smtClean="0"/>
              <a:t>May</a:t>
            </a:r>
            <a:r>
              <a:rPr lang="es-ES" dirty="0" smtClean="0"/>
              <a:t> 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?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 err="1"/>
              <a:t>Wh</a:t>
            </a:r>
            <a:r>
              <a:rPr lang="es-ES" dirty="0"/>
              <a:t>-?) </a:t>
            </a:r>
            <a:r>
              <a:rPr lang="es-ES" dirty="0" err="1"/>
              <a:t>Wh</a:t>
            </a:r>
            <a:r>
              <a:rPr lang="es-ES" dirty="0"/>
              <a:t>- +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 smtClean="0"/>
              <a:t>…?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28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0417" y="1756229"/>
            <a:ext cx="10881297" cy="478971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I </a:t>
            </a:r>
            <a:r>
              <a:rPr lang="es-ES" sz="2400" dirty="0" err="1" smtClean="0"/>
              <a:t>would</a:t>
            </a:r>
            <a:r>
              <a:rPr lang="es-ES" sz="2400" dirty="0" smtClean="0"/>
              <a:t> be </a:t>
            </a:r>
            <a:r>
              <a:rPr lang="es-ES" sz="2400" dirty="0" err="1" smtClean="0"/>
              <a:t>very</a:t>
            </a:r>
            <a:r>
              <a:rPr lang="es-ES" sz="2400" dirty="0" smtClean="0"/>
              <a:t> </a:t>
            </a:r>
            <a:r>
              <a:rPr lang="es-ES" sz="2400" dirty="0" err="1" smtClean="0"/>
              <a:t>happy</a:t>
            </a:r>
            <a:r>
              <a:rPr lang="es-ES" sz="2400" dirty="0" smtClean="0"/>
              <a:t> to </a:t>
            </a:r>
            <a:r>
              <a:rPr lang="es-ES" sz="2400" dirty="0" err="1" smtClean="0"/>
              <a:t>work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this</a:t>
            </a:r>
            <a:r>
              <a:rPr lang="es-ES" sz="2400" dirty="0" smtClean="0"/>
              <a:t> </a:t>
            </a:r>
            <a:r>
              <a:rPr lang="es-ES" sz="2400" dirty="0" err="1" smtClean="0"/>
              <a:t>company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In </a:t>
            </a:r>
            <a:r>
              <a:rPr lang="es-ES" sz="2400" dirty="0" err="1" smtClean="0"/>
              <a:t>that</a:t>
            </a:r>
            <a:r>
              <a:rPr lang="es-ES" sz="2400" dirty="0" smtClean="0"/>
              <a:t> case, </a:t>
            </a: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would</a:t>
            </a:r>
            <a:r>
              <a:rPr lang="es-ES" sz="2400" dirty="0" smtClean="0"/>
              <a:t> </a:t>
            </a:r>
            <a:r>
              <a:rPr lang="es-ES" sz="2400" dirty="0" err="1" smtClean="0"/>
              <a:t>get</a:t>
            </a:r>
            <a:r>
              <a:rPr lang="es-ES" sz="2400" dirty="0" smtClean="0"/>
              <a:t> in </a:t>
            </a:r>
            <a:r>
              <a:rPr lang="es-ES" sz="2400" dirty="0" err="1" smtClean="0"/>
              <a:t>contact</a:t>
            </a:r>
            <a:r>
              <a:rPr lang="es-ES" sz="2400" dirty="0" smtClean="0"/>
              <a:t> </a:t>
            </a:r>
            <a:r>
              <a:rPr lang="es-ES" sz="2400" dirty="0" err="1" smtClean="0"/>
              <a:t>with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immediately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smtClean="0"/>
              <a:t>In </a:t>
            </a:r>
            <a:r>
              <a:rPr lang="es-ES" sz="2400" dirty="0" err="1" smtClean="0"/>
              <a:t>that</a:t>
            </a:r>
            <a:r>
              <a:rPr lang="es-ES" sz="2400" dirty="0" smtClean="0"/>
              <a:t> case, </a:t>
            </a: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 smtClean="0"/>
              <a:t>would</a:t>
            </a:r>
            <a:r>
              <a:rPr lang="es-ES" sz="2400" dirty="0" smtClean="0"/>
              <a:t> </a:t>
            </a:r>
            <a:r>
              <a:rPr lang="es-ES" sz="2400" dirty="0" err="1" smtClean="0"/>
              <a:t>not</a:t>
            </a:r>
            <a:r>
              <a:rPr lang="es-ES" sz="2400" dirty="0" smtClean="0"/>
              <a:t> be </a:t>
            </a:r>
            <a:r>
              <a:rPr lang="es-ES" sz="2400" dirty="0" err="1" smtClean="0"/>
              <a:t>possible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me to </a:t>
            </a:r>
            <a:r>
              <a:rPr lang="es-ES" sz="2400" dirty="0" err="1" smtClean="0"/>
              <a:t>start</a:t>
            </a:r>
            <a:r>
              <a:rPr lang="es-ES" sz="2400" dirty="0" smtClean="0"/>
              <a:t> </a:t>
            </a:r>
            <a:r>
              <a:rPr lang="es-ES" sz="2400" dirty="0" err="1" smtClean="0"/>
              <a:t>next</a:t>
            </a:r>
            <a:r>
              <a:rPr lang="es-ES" sz="2400" dirty="0"/>
              <a:t> </a:t>
            </a:r>
            <a:r>
              <a:rPr lang="es-ES" sz="2400" dirty="0" err="1" smtClean="0"/>
              <a:t>month</a:t>
            </a:r>
            <a:r>
              <a:rPr lang="es-ES" sz="24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Would</a:t>
            </a:r>
            <a:r>
              <a:rPr lang="es-ES" sz="2400" dirty="0" smtClean="0"/>
              <a:t> </a:t>
            </a:r>
            <a:r>
              <a:rPr lang="es-ES" sz="2400" dirty="0" err="1" smtClean="0"/>
              <a:t>it</a:t>
            </a:r>
            <a:r>
              <a:rPr lang="es-ES" sz="2400" dirty="0" smtClean="0"/>
              <a:t> be </a:t>
            </a:r>
            <a:r>
              <a:rPr lang="es-ES" sz="2400" dirty="0" err="1" smtClean="0"/>
              <a:t>possible</a:t>
            </a:r>
            <a:r>
              <a:rPr lang="es-ES" sz="2400" dirty="0" smtClean="0"/>
              <a:t> </a:t>
            </a:r>
            <a:r>
              <a:rPr lang="es-ES" sz="2400" dirty="0" err="1" smtClean="0"/>
              <a:t>for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to </a:t>
            </a:r>
            <a:r>
              <a:rPr lang="es-ES" sz="2400" dirty="0" err="1" smtClean="0"/>
              <a:t>start</a:t>
            </a:r>
            <a:r>
              <a:rPr lang="es-ES" sz="2400" dirty="0" smtClean="0"/>
              <a:t> </a:t>
            </a:r>
            <a:r>
              <a:rPr lang="es-ES" sz="2400" dirty="0" err="1" smtClean="0"/>
              <a:t>next</a:t>
            </a:r>
            <a:r>
              <a:rPr lang="es-ES" sz="2400" dirty="0" smtClean="0"/>
              <a:t> </a:t>
            </a:r>
            <a:r>
              <a:rPr lang="es-ES" sz="2400" dirty="0" err="1" smtClean="0"/>
              <a:t>month</a:t>
            </a:r>
            <a:r>
              <a:rPr lang="es-ES" sz="24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How</a:t>
            </a:r>
            <a:r>
              <a:rPr lang="es-ES" sz="2400" dirty="0" smtClean="0"/>
              <a:t> </a:t>
            </a:r>
            <a:r>
              <a:rPr lang="es-ES" sz="2400" dirty="0" err="1" smtClean="0"/>
              <a:t>would</a:t>
            </a:r>
            <a:r>
              <a:rPr lang="es-ES" sz="2400" dirty="0" smtClean="0"/>
              <a:t> </a:t>
            </a:r>
            <a:r>
              <a:rPr lang="es-ES" sz="2400" dirty="0" err="1" smtClean="0"/>
              <a:t>you</a:t>
            </a:r>
            <a:r>
              <a:rPr lang="es-ES" sz="2400" dirty="0" smtClean="0"/>
              <a:t> </a:t>
            </a:r>
            <a:r>
              <a:rPr lang="es-ES" sz="2400" dirty="0" err="1" smtClean="0"/>
              <a:t>behave</a:t>
            </a:r>
            <a:r>
              <a:rPr lang="es-ES" sz="2400" dirty="0" smtClean="0"/>
              <a:t> in a </a:t>
            </a:r>
            <a:r>
              <a:rPr lang="es-ES" sz="2400" dirty="0" err="1" smtClean="0"/>
              <a:t>stressful</a:t>
            </a:r>
            <a:r>
              <a:rPr lang="es-ES" sz="2400" dirty="0" smtClean="0"/>
              <a:t> </a:t>
            </a:r>
            <a:r>
              <a:rPr lang="es-ES" sz="2400" dirty="0" err="1" smtClean="0"/>
              <a:t>situation</a:t>
            </a:r>
            <a:r>
              <a:rPr lang="es-ES" sz="2400" dirty="0" smtClean="0"/>
              <a:t>? 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28836" y="452718"/>
            <a:ext cx="8921018" cy="965265"/>
          </a:xfrm>
        </p:spPr>
        <p:txBody>
          <a:bodyPr/>
          <a:lstStyle/>
          <a:p>
            <a:r>
              <a:rPr lang="es-ES" dirty="0" err="1" smtClean="0"/>
              <a:t>Would</a:t>
            </a:r>
            <a:r>
              <a:rPr lang="en-US" dirty="0" smtClean="0"/>
              <a:t> (condition)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47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6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/>
          <a:lstStyle/>
          <a:p>
            <a:pPr marL="0" indent="0">
              <a:buNone/>
            </a:pPr>
            <a:r>
              <a:rPr lang="es-ES" dirty="0" err="1" smtClean="0"/>
              <a:t>go</a:t>
            </a:r>
            <a:r>
              <a:rPr lang="es-ES" dirty="0" smtClean="0"/>
              <a:t>: ir      </a:t>
            </a:r>
            <a:r>
              <a:rPr lang="es-ES" dirty="0" err="1"/>
              <a:t>w</a:t>
            </a:r>
            <a:r>
              <a:rPr lang="es-ES" dirty="0" err="1" smtClean="0"/>
              <a:t>ould</a:t>
            </a:r>
            <a:r>
              <a:rPr lang="es-ES" dirty="0" smtClean="0"/>
              <a:t> </a:t>
            </a:r>
            <a:r>
              <a:rPr lang="es-ES" dirty="0" err="1" smtClean="0"/>
              <a:t>go</a:t>
            </a:r>
            <a:r>
              <a:rPr lang="es-ES" dirty="0" smtClean="0"/>
              <a:t>: iría/irías/</a:t>
            </a:r>
            <a:r>
              <a:rPr lang="es-ES" dirty="0" err="1" smtClean="0"/>
              <a:t>íamos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live</a:t>
            </a:r>
            <a:r>
              <a:rPr lang="es-ES" dirty="0" smtClean="0"/>
              <a:t>: vivir            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 err="1" smtClean="0"/>
              <a:t>live</a:t>
            </a:r>
            <a:r>
              <a:rPr lang="es-ES" dirty="0" smtClean="0"/>
              <a:t>: viviría</a:t>
            </a:r>
          </a:p>
          <a:p>
            <a:pPr marL="0" indent="0">
              <a:buNone/>
            </a:pPr>
            <a:r>
              <a:rPr lang="es-ES" dirty="0" err="1" smtClean="0"/>
              <a:t>start</a:t>
            </a:r>
            <a:r>
              <a:rPr lang="es-ES" dirty="0" smtClean="0"/>
              <a:t>: </a:t>
            </a:r>
            <a:r>
              <a:rPr lang="es-ES" dirty="0" err="1" smtClean="0"/>
              <a:t>comanzar</a:t>
            </a:r>
            <a:r>
              <a:rPr lang="es-ES" dirty="0" smtClean="0"/>
              <a:t>    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 err="1" smtClean="0"/>
              <a:t>start</a:t>
            </a:r>
            <a:r>
              <a:rPr lang="es-ES" dirty="0" smtClean="0"/>
              <a:t>: comenzaría</a:t>
            </a:r>
          </a:p>
          <a:p>
            <a:pPr marL="0" indent="0">
              <a:buNone/>
            </a:pPr>
            <a:r>
              <a:rPr lang="es-ES" dirty="0" err="1" smtClean="0"/>
              <a:t>finish</a:t>
            </a:r>
            <a:r>
              <a:rPr lang="es-ES" dirty="0" smtClean="0"/>
              <a:t>: finalizar   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 err="1" smtClean="0"/>
              <a:t>finish</a:t>
            </a:r>
            <a:r>
              <a:rPr lang="es-ES" dirty="0" smtClean="0"/>
              <a:t>: finalizaría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(+)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 smtClean="0"/>
              <a:t>would</a:t>
            </a:r>
            <a:r>
              <a:rPr lang="es-ES" dirty="0" smtClean="0"/>
              <a:t> (‘d)  </a:t>
            </a:r>
            <a:r>
              <a:rPr lang="es-ES" dirty="0"/>
              <a:t>+ </a:t>
            </a:r>
            <a:r>
              <a:rPr lang="es-ES" dirty="0" err="1"/>
              <a:t>verb</a:t>
            </a:r>
            <a:r>
              <a:rPr lang="es-ES" dirty="0"/>
              <a:t> </a:t>
            </a:r>
            <a:r>
              <a:rPr lang="es-ES" dirty="0" smtClean="0"/>
              <a:t>+….</a:t>
            </a:r>
          </a:p>
          <a:p>
            <a:pPr marL="0" indent="0">
              <a:buNone/>
            </a:pPr>
            <a:r>
              <a:rPr lang="es-ES" dirty="0" smtClean="0"/>
              <a:t>(-)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 err="1"/>
              <a:t>not</a:t>
            </a:r>
            <a:r>
              <a:rPr lang="es-ES" dirty="0"/>
              <a:t> </a:t>
            </a:r>
            <a:r>
              <a:rPr lang="es-ES" dirty="0" smtClean="0"/>
              <a:t> (</a:t>
            </a:r>
            <a:r>
              <a:rPr lang="es-ES" dirty="0" err="1" smtClean="0"/>
              <a:t>wouldn’t</a:t>
            </a:r>
            <a:r>
              <a:rPr lang="es-ES" dirty="0" smtClean="0"/>
              <a:t>) + </a:t>
            </a:r>
            <a:r>
              <a:rPr lang="es-ES" dirty="0" err="1"/>
              <a:t>verb</a:t>
            </a:r>
            <a:r>
              <a:rPr lang="es-ES" dirty="0"/>
              <a:t> + </a:t>
            </a:r>
            <a:r>
              <a:rPr lang="es-ES" dirty="0" smtClean="0"/>
              <a:t>…</a:t>
            </a:r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/>
              <a:t>Yes/No?)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?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</a:t>
            </a:r>
            <a:r>
              <a:rPr lang="es-ES" dirty="0" err="1"/>
              <a:t>Wh</a:t>
            </a:r>
            <a:r>
              <a:rPr lang="es-ES" dirty="0"/>
              <a:t>-?) </a:t>
            </a:r>
            <a:r>
              <a:rPr lang="es-ES" dirty="0" err="1"/>
              <a:t>Wh</a:t>
            </a:r>
            <a:r>
              <a:rPr lang="es-ES" dirty="0"/>
              <a:t>- + </a:t>
            </a:r>
            <a:r>
              <a:rPr lang="es-ES" dirty="0" err="1" smtClean="0"/>
              <a:t>would</a:t>
            </a:r>
            <a:r>
              <a:rPr lang="es-ES" dirty="0" smtClean="0"/>
              <a:t> </a:t>
            </a:r>
            <a:r>
              <a:rPr lang="es-ES" dirty="0"/>
              <a:t>+ </a:t>
            </a:r>
            <a:r>
              <a:rPr lang="es-ES" dirty="0" err="1"/>
              <a:t>subject</a:t>
            </a:r>
            <a:r>
              <a:rPr lang="es-ES" dirty="0"/>
              <a:t> + </a:t>
            </a:r>
            <a:r>
              <a:rPr lang="es-ES" dirty="0" err="1"/>
              <a:t>verb</a:t>
            </a:r>
            <a:r>
              <a:rPr lang="es-ES" dirty="0"/>
              <a:t>…?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71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9507</TotalTime>
  <Words>662</Words>
  <Application>Microsoft Office PowerPoint</Application>
  <PresentationFormat>Panorámica</PresentationFormat>
  <Paragraphs>90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</vt:lpstr>
      <vt:lpstr>Verbos modales </vt:lpstr>
      <vt:lpstr>Can (offer, permission, ability, request, prohibition)</vt:lpstr>
      <vt:lpstr>Presentación de PowerPoint</vt:lpstr>
      <vt:lpstr>Presentación de PowerPoint</vt:lpstr>
      <vt:lpstr>Presentación de PowerPoint</vt:lpstr>
      <vt:lpstr>May (offer, possibility, permission)</vt:lpstr>
      <vt:lpstr>Presentación de PowerPoint</vt:lpstr>
      <vt:lpstr>Would (condition)</vt:lpstr>
      <vt:lpstr>Presentación de PowerPoint</vt:lpstr>
      <vt:lpstr>Must (obligation) </vt:lpstr>
      <vt:lpstr>Presentación de PowerPoint</vt:lpstr>
      <vt:lpstr>Could (requests, possibility, condition, past tense of can)</vt:lpstr>
      <vt:lpstr>Presentación de PowerPoint</vt:lpstr>
      <vt:lpstr>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Verbos modales</dc:title>
  <dc:creator>User</dc:creator>
  <cp:lastModifiedBy>User</cp:lastModifiedBy>
  <cp:revision>39</cp:revision>
  <dcterms:created xsi:type="dcterms:W3CDTF">2023-05-02T00:31:45Z</dcterms:created>
  <dcterms:modified xsi:type="dcterms:W3CDTF">2023-05-12T09:44:31Z</dcterms:modified>
</cp:coreProperties>
</file>