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344933-F74D-43FF-943C-CAC16FA085A1}" type="datetimeFigureOut">
              <a:rPr lang="es-ES_tradnl" smtClean="0"/>
              <a:pPr/>
              <a:t>02/10/2014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73C3F6-C4C9-4A40-9A71-3D904B88F62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344933-F74D-43FF-943C-CAC16FA085A1}" type="datetimeFigureOut">
              <a:rPr lang="es-ES_tradnl" smtClean="0"/>
              <a:pPr/>
              <a:t>02/10/2014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73C3F6-C4C9-4A40-9A71-3D904B88F62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344933-F74D-43FF-943C-CAC16FA085A1}" type="datetimeFigureOut">
              <a:rPr lang="es-ES_tradnl" smtClean="0"/>
              <a:pPr/>
              <a:t>02/10/2014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73C3F6-C4C9-4A40-9A71-3D904B88F62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344933-F74D-43FF-943C-CAC16FA085A1}" type="datetimeFigureOut">
              <a:rPr lang="es-ES_tradnl" smtClean="0"/>
              <a:pPr/>
              <a:t>02/10/2014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73C3F6-C4C9-4A40-9A71-3D904B88F62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344933-F74D-43FF-943C-CAC16FA085A1}" type="datetimeFigureOut">
              <a:rPr lang="es-ES_tradnl" smtClean="0"/>
              <a:pPr/>
              <a:t>02/10/2014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73C3F6-C4C9-4A40-9A71-3D904B88F62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344933-F74D-43FF-943C-CAC16FA085A1}" type="datetimeFigureOut">
              <a:rPr lang="es-ES_tradnl" smtClean="0"/>
              <a:pPr/>
              <a:t>02/10/2014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73C3F6-C4C9-4A40-9A71-3D904B88F62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344933-F74D-43FF-943C-CAC16FA085A1}" type="datetimeFigureOut">
              <a:rPr lang="es-ES_tradnl" smtClean="0"/>
              <a:pPr/>
              <a:t>02/10/2014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73C3F6-C4C9-4A40-9A71-3D904B88F62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344933-F74D-43FF-943C-CAC16FA085A1}" type="datetimeFigureOut">
              <a:rPr lang="es-ES_tradnl" smtClean="0"/>
              <a:pPr/>
              <a:t>02/10/2014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73C3F6-C4C9-4A40-9A71-3D904B88F62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344933-F74D-43FF-943C-CAC16FA085A1}" type="datetimeFigureOut">
              <a:rPr lang="es-ES_tradnl" smtClean="0"/>
              <a:pPr/>
              <a:t>02/10/2014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73C3F6-C4C9-4A40-9A71-3D904B88F62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344933-F74D-43FF-943C-CAC16FA085A1}" type="datetimeFigureOut">
              <a:rPr lang="es-ES_tradnl" smtClean="0"/>
              <a:pPr/>
              <a:t>02/10/2014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73C3F6-C4C9-4A40-9A71-3D904B88F62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344933-F74D-43FF-943C-CAC16FA085A1}" type="datetimeFigureOut">
              <a:rPr lang="es-ES_tradnl" smtClean="0"/>
              <a:pPr/>
              <a:t>02/10/2014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73C3F6-C4C9-4A40-9A71-3D904B88F628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3344933-F74D-43FF-943C-CAC16FA085A1}" type="datetimeFigureOut">
              <a:rPr lang="es-ES_tradnl" smtClean="0"/>
              <a:pPr/>
              <a:t>02/10/2014</a:t>
            </a:fld>
            <a:endParaRPr lang="es-ES_tradnl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473C3F6-C4C9-4A40-9A71-3D904B88F62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renaj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000108"/>
            <a:ext cx="6381793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age.slidesharecdn.com/drenajes-110918040459-phpapp02/95/drenajes-14-728.jpg?cb=13163369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56"/>
            <a:ext cx="8501122" cy="5857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age.slidesharecdn.com/drenajes-110918040459-phpapp02/95/drenajes-16-728.jpg?cb=13163369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429684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age.slidesharecdn.com/drenajes-110918040459-phpapp02/95/drenajes-17-728.jpg?cb=13163369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age.slidesharecdn.com/drenajes-110918040459-phpapp02/95/drenajes-18-728.jpg?cb=13163369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835824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age.slidesharecdn.com/drenajes-110918040459-phpapp02/95/drenajes-19-728.jpg?cb=13163369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215370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age.slidesharecdn.com/drenajes-110918040459-phpapp02/95/drenajes-20-728.jpg?cb=13163369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286808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age.slidesharecdn.com/drenajes-110918040459-phpapp02/95/drenajes-27-728.jpg?cb=13163369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35824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age.slidesharecdn.com/drenajes-110918040459-phpapp02/95/drenajes-28-728.jpg?cb=13163369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8072494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age.slidesharecdn.com/drenajes-110918040459-phpapp02/95/drenajes-29-728.jpg?cb=13163369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8215370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mage.slidesharecdn.com/drenajes-110918040459-phpapp02/95/drenajes-30-728.jpg?cb=13163369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358246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.slidesharecdn.com/drenajes-110918040459-phpapp02/95/drenajes-2-728.jpg?cb=13163369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80"/>
            <a:ext cx="8501122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age.slidesharecdn.com/drenajes-110918040459-phpapp02/95/drenajes-31-728.jpg?cb=13163369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215370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age.slidesharecdn.com/drenajes-110918040459-phpapp02/95/drenajes-32-728.jpg?cb=13163369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7286676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age.slidesharecdn.com/drenajes-110918040459-phpapp02/95/drenajes-33-728.jpg?cb=13163369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8215370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mage.slidesharecdn.com/drenajes-110918040459-phpapp02/95/drenajes-37-728.jpg?cb=13163369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8"/>
            <a:ext cx="7786742" cy="5772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age.slidesharecdn.com/drenajes-110918040459-phpapp02/95/drenajes-38-728.jpg?cb=13163369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8143932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age.slidesharecdn.com/drenajes-110918040459-phpapp02/95/drenajes-39-728.jpg?cb=13163369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71546"/>
            <a:ext cx="7858180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age.slidesharecdn.com/drenajes-110918040459-phpapp02/95/drenajes-40-728.jpg?cb=13163369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8215370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image.slidesharecdn.com/drenajes-110918040459-phpapp02/95/drenajes-41-728.jpg?cb=13163369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8072494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mage.slidesharecdn.com/drenajes-110918040459-phpapp02/95/drenajes-45-728.jpg?cb=13163369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8001056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image.slidesharecdn.com/drenajes-110918040459-phpapp02/95/drenajes-46-728.jpg?cb=13163369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8"/>
            <a:ext cx="7929618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age.slidesharecdn.com/drenajes-110918040459-phpapp02/95/drenajes-3-728.jpg?cb=13163369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8572560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mage.slidesharecdn.com/drenajes-110918040459-phpapp02/95/drenajes-47-728.jpg?cb=13163369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918"/>
            <a:ext cx="7934332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age.slidesharecdn.com/drenajes-110918040459-phpapp02/95/drenajes-4-728.jpg?cb=13163369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429684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age.slidesharecdn.com/drenajes-110918040459-phpapp02/95/drenajes-6-728.jpg?cb=13163369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005770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age.slidesharecdn.com/drenajes-110918040459-phpapp02/95/drenajes-7-728.jpg?cb=13163369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358246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age.slidesharecdn.com/drenajes-110918040459-phpapp02/95/drenajes-8-728.jpg?cb=13163369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429684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age.slidesharecdn.com/drenajes-110918040459-phpapp02/95/drenajes-9-728.jpg?cb=13163369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50112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age.slidesharecdn.com/drenajes-110918040459-phpapp02/95/drenajes-11-728.jpg?cb=13163369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8715436" cy="60579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</TotalTime>
  <Words>0</Words>
  <Application>Microsoft Office PowerPoint</Application>
  <PresentationFormat>Presentación en pantalla (4:3)</PresentationFormat>
  <Paragraphs>0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Aspecto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</vt:vector>
  </TitlesOfParts>
  <Company>Windows XP Titan Ultimate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WinuE</dc:creator>
  <cp:lastModifiedBy>WinuE</cp:lastModifiedBy>
  <cp:revision>3</cp:revision>
  <dcterms:created xsi:type="dcterms:W3CDTF">2014-10-02T19:57:15Z</dcterms:created>
  <dcterms:modified xsi:type="dcterms:W3CDTF">2014-10-02T20:32:29Z</dcterms:modified>
</cp:coreProperties>
</file>