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37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30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09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9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93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75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41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76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9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3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542A4-5D85-480B-8178-F067A60C7DE9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769FE-D3B1-4E6A-ACE5-241F22EB4A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05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/>
              <a:t>Ordenar y filtrar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77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2032724" cy="30136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82454" y="103031"/>
            <a:ext cx="97562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Las entradas de texto se ordenarán en orden alfabético, los números se ordenarán del más pequeño al más grande (o viceversa) y las fechas u horas se ordenarán de la más antigua a la más reciente (o viceversa). </a:t>
            </a:r>
          </a:p>
          <a:p>
            <a:pPr algn="just"/>
            <a:r>
              <a:rPr lang="es-MX" sz="24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Ordenar una columna que no tiene un botón de flecha </a:t>
            </a:r>
            <a:endParaRPr lang="es-MX" sz="24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Puede ordenar por valores individuales o por subtotales si hace clic con el botón secundario en una celda, selecciona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Ordenar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 elige un método de ordenación. El criterio de ordenación se aplica a todas las celdas en el mismo nivel en la columna que contiene la celda. </a:t>
            </a:r>
          </a:p>
          <a:p>
            <a:pPr algn="just"/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 el ejemplo que se muestra abajo, los datos en el nivel de categoría (Casco, Bolsa de viaje) se ordenan alfabéticamente, de la A </a:t>
            </a:r>
            <a:r>
              <a:rPr lang="es-MX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la Z. 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0212" y="2604577"/>
            <a:ext cx="2200466" cy="172272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16941" y="3013657"/>
            <a:ext cx="9284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ver los totales generales de los productos ordenados mayor a menor, elija cualquier número en la columna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Total general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 ordene según dicho criterio 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523740" y="4040017"/>
            <a:ext cx="89164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Sugerencia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encontrar rápidamente lo que necesita, también puede agrupar datos de la tabla dinámica. O puede encontrar los valores superiores o inferiores de un conjunto de datos, como por ejemplo los 10 mayores o los 5 menores importes de ventas filtrando los datos de la tabla dinámica o aplicando formato condicional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421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62" y="1538811"/>
            <a:ext cx="11534104" cy="36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0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Inicio rápido: Ordenar datos en una hoja de cálculo 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168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Cuando </a:t>
            </a:r>
            <a:r>
              <a:rPr lang="es-MX" dirty="0"/>
              <a:t>ordena información en una hoja de cálculo, puede ver los datos de la forma que desee y encontrar valores rápidamente. </a:t>
            </a:r>
            <a:endParaRPr lang="es-MX" dirty="0" smtClean="0"/>
          </a:p>
          <a:p>
            <a:r>
              <a:rPr lang="es-MX" dirty="0" smtClean="0"/>
              <a:t>Puede </a:t>
            </a:r>
            <a:r>
              <a:rPr lang="es-MX" dirty="0"/>
              <a:t>ordenar un rango o una tabla de datos en una o más columnas de datos; por ejemplo, puede ordenar los empleados primero por departamento y luego, por apellido. </a:t>
            </a:r>
          </a:p>
          <a:p>
            <a:r>
              <a:rPr lang="es-MX" dirty="0"/>
              <a:t>¿La forma de ordenar en Excel? </a:t>
            </a:r>
            <a:r>
              <a:rPr lang="es-MX" b="1" dirty="0"/>
              <a:t>Seleccionar los datos que desea ordenar </a:t>
            </a:r>
            <a:endParaRPr lang="es-MX" dirty="0"/>
          </a:p>
          <a:p>
            <a:r>
              <a:rPr lang="es-MX" dirty="0" smtClean="0"/>
              <a:t> </a:t>
            </a:r>
            <a:r>
              <a:rPr lang="es-MX" dirty="0"/>
              <a:t>Seleccione un rango de datos, como A1:L5 (varias filas y columnas) o C1:C80 (una sola columna). El rango puede incluir títulos (encabezados) creados para identificar las filas o las columnas. </a:t>
            </a:r>
          </a:p>
          <a:p>
            <a:r>
              <a:rPr lang="es-MX" dirty="0"/>
              <a:t>	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724" y="4865702"/>
            <a:ext cx="293165" cy="2432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889" y="4907557"/>
            <a:ext cx="5527481" cy="15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7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321" y="249217"/>
            <a:ext cx="10515600" cy="394728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/>
              <a:t>Ordenación rápida 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4865" y="1002483"/>
            <a:ext cx="11242184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400" dirty="0" smtClean="0"/>
              <a:t>1</a:t>
            </a:r>
            <a:r>
              <a:rPr lang="es-MX" sz="2400" dirty="0"/>
              <a:t>. Seleccione una sola celda de la columna que desea ordenar.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400" dirty="0"/>
              <a:t>2. En la pestaña </a:t>
            </a:r>
            <a:r>
              <a:rPr lang="es-MX" sz="2400" b="1" dirty="0"/>
              <a:t>Datos</a:t>
            </a:r>
            <a:r>
              <a:rPr lang="es-MX" sz="2400" dirty="0"/>
              <a:t>, en el grupo </a:t>
            </a:r>
            <a:r>
              <a:rPr lang="es-MX" sz="2400" b="1" dirty="0"/>
              <a:t>Ordenar y filtrar</a:t>
            </a:r>
            <a:r>
              <a:rPr lang="es-MX" sz="2400" dirty="0"/>
              <a:t>, haga clic en para clasificar en orden ascendente (de A </a:t>
            </a:r>
            <a:r>
              <a:rPr lang="es-MX" sz="2400" dirty="0" err="1"/>
              <a:t>a</a:t>
            </a:r>
            <a:r>
              <a:rPr lang="es-MX" sz="2400" dirty="0"/>
              <a:t> Z o del número menor al mayor). </a:t>
            </a:r>
          </a:p>
          <a:p>
            <a:pPr marL="0" indent="0">
              <a:lnSpc>
                <a:spcPct val="150000"/>
              </a:lnSpc>
              <a:buNone/>
            </a:pPr>
            <a:endParaRPr lang="es-MX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s-MX" sz="2400" dirty="0"/>
              <a:t>3. Haga clic en para clasificar en orden descendente (de Z a </a:t>
            </a:r>
            <a:r>
              <a:rPr lang="es-MX" sz="2400" dirty="0" err="1"/>
              <a:t>A</a:t>
            </a:r>
            <a:r>
              <a:rPr lang="es-MX" sz="2400" dirty="0"/>
              <a:t> o del número mayor al menor).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2400" dirty="0"/>
              <a:t>	</a:t>
            </a:r>
          </a:p>
          <a:p>
            <a:pPr marL="0" indent="0">
              <a:lnSpc>
                <a:spcPct val="150000"/>
              </a:lnSpc>
              <a:buNone/>
            </a:pP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792" y="2752751"/>
            <a:ext cx="293165" cy="2432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441" y="2752751"/>
            <a:ext cx="2052158" cy="68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0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Especificar criterios para ordenar 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349" y="99167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MX" sz="2200" dirty="0" smtClean="0"/>
              <a:t>Use </a:t>
            </a:r>
            <a:r>
              <a:rPr lang="es-MX" sz="2200" dirty="0"/>
              <a:t>esta técnica para elegir la columna que desee ordenar, además de otros criterios como la fuente o los colores de la celda. </a:t>
            </a:r>
          </a:p>
          <a:p>
            <a:pPr>
              <a:lnSpc>
                <a:spcPct val="100000"/>
              </a:lnSpc>
            </a:pPr>
            <a:r>
              <a:rPr lang="es-MX" sz="2200" dirty="0"/>
              <a:t>1. Seleccione una sola celda en cualquier lugar del rango que desee ordenar. </a:t>
            </a:r>
          </a:p>
          <a:p>
            <a:pPr>
              <a:lnSpc>
                <a:spcPct val="100000"/>
              </a:lnSpc>
            </a:pPr>
            <a:r>
              <a:rPr lang="es-MX" sz="2200" dirty="0"/>
              <a:t>2. En el grupo </a:t>
            </a:r>
            <a:r>
              <a:rPr lang="es-MX" sz="2200" b="1" dirty="0"/>
              <a:t>Ordenar y filtrar </a:t>
            </a:r>
            <a:r>
              <a:rPr lang="es-MX" sz="2200" dirty="0"/>
              <a:t>de la pestaña </a:t>
            </a:r>
            <a:r>
              <a:rPr lang="es-MX" sz="2200" b="1" dirty="0"/>
              <a:t>Datos</a:t>
            </a:r>
            <a:r>
              <a:rPr lang="es-MX" sz="2200" dirty="0"/>
              <a:t>, haga clic en </a:t>
            </a:r>
            <a:r>
              <a:rPr lang="es-MX" sz="2200" b="1" dirty="0"/>
              <a:t>Ordenar</a:t>
            </a:r>
            <a:r>
              <a:rPr lang="es-MX" sz="2200" dirty="0"/>
              <a:t>. </a:t>
            </a:r>
          </a:p>
          <a:p>
            <a:pPr>
              <a:lnSpc>
                <a:spcPct val="100000"/>
              </a:lnSpc>
            </a:pPr>
            <a:endParaRPr lang="es-MX" sz="2200" dirty="0"/>
          </a:p>
          <a:p>
            <a:pPr>
              <a:lnSpc>
                <a:spcPct val="100000"/>
              </a:lnSpc>
            </a:pPr>
            <a:r>
              <a:rPr lang="es-MX" sz="2200" dirty="0"/>
              <a:t>Aparecerá el cuadro de diálogo </a:t>
            </a:r>
            <a:r>
              <a:rPr lang="es-MX" sz="2200" b="1" dirty="0"/>
              <a:t>Ordenar</a:t>
            </a:r>
            <a:r>
              <a:rPr lang="es-MX" sz="2200" dirty="0"/>
              <a:t>. 	</a:t>
            </a:r>
          </a:p>
          <a:p>
            <a:pPr>
              <a:lnSpc>
                <a:spcPct val="100000"/>
              </a:lnSpc>
            </a:pPr>
            <a:endParaRPr lang="es-MX" sz="2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997" y="2618618"/>
            <a:ext cx="293165" cy="2432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802" y="2647165"/>
            <a:ext cx="1987011" cy="68118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03348" y="3398794"/>
            <a:ext cx="108504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b="0" i="0" u="none" strike="noStrike" baseline="0" dirty="0" smtClean="0">
              <a:latin typeface="Calibri" panose="020F0502020204030204" pitchFamily="34" charset="0"/>
            </a:endParaRPr>
          </a:p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 En la lista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Ordenar por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seleccione la primera columna en la que desea ordenar. </a:t>
            </a:r>
          </a:p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4. En la lista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Ordenar según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seleccione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Valores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Color de celda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Color de fuente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Icono de celda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5. En la lista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Orden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seleccione el orden en el que desea aplicar la operación de ordenación: de forma alfabética o numérica, ascendente o descendente (es decir, de la A </a:t>
            </a:r>
            <a:r>
              <a:rPr lang="es-MX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la Z o de la Z a la A para texto o bien, de menor a mayor o de mayor a menor para los números). </a:t>
            </a:r>
          </a:p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es-MX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76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Filtrar datos en una tabla Excel 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4290" y="927280"/>
            <a:ext cx="10515600" cy="4351338"/>
          </a:xfrm>
        </p:spPr>
        <p:txBody>
          <a:bodyPr>
            <a:normAutofit/>
          </a:bodyPr>
          <a:lstStyle/>
          <a:p>
            <a:r>
              <a:rPr lang="es-MX" sz="2400" dirty="0" smtClean="0"/>
              <a:t>Cuando </a:t>
            </a:r>
            <a:r>
              <a:rPr lang="es-MX" sz="2400" dirty="0"/>
              <a:t>coloca sus datos en una tabla, los controles de filtrado se agregan a los encabezados de tabla automáticamente. </a:t>
            </a:r>
          </a:p>
          <a:p>
            <a:r>
              <a:rPr lang="es-MX" sz="2400" dirty="0"/>
              <a:t>Para realizar un filtrado rápido, haga lo siguiente: </a:t>
            </a:r>
          </a:p>
          <a:p>
            <a:r>
              <a:rPr lang="es-MX" sz="2400" dirty="0"/>
              <a:t>1. Haga clic en la flecha del encabezado de tabla de la columna que desea filtrar. </a:t>
            </a:r>
          </a:p>
          <a:p>
            <a:pPr>
              <a:spcBef>
                <a:spcPts val="0"/>
              </a:spcBef>
            </a:pPr>
            <a:r>
              <a:rPr lang="es-MX" sz="2400" dirty="0"/>
              <a:t>2. En la lista de texto o números, desactive la casilla </a:t>
            </a:r>
            <a:r>
              <a:rPr lang="es-MX" sz="2400" b="1" dirty="0"/>
              <a:t>(Seleccionar todo) </a:t>
            </a:r>
            <a:r>
              <a:rPr lang="es-MX" sz="2400" dirty="0"/>
              <a:t>de la parte superior de la lista y, a continuación, active las casillas de los elementos que desea mostrar en su tabla. </a:t>
            </a:r>
          </a:p>
          <a:p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056" y="0"/>
            <a:ext cx="3474774" cy="106780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736" y="3231224"/>
            <a:ext cx="2149880" cy="322753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84290" y="3838479"/>
            <a:ext cx="90452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Sugerencia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ver más elementos en la lista, arrastre el controlador de la esquina inferior derecha de la galería de filtros para ampliarla. </a:t>
            </a:r>
          </a:p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Haga clic en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Aceptar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endParaRPr lang="es-MX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La flecha de filtrado del encabezado de tabla cambia a este icono      para indicar que hay un  filtro aplicado. Haga clic en el filtro para cambiarlo o borrarlo. </a:t>
            </a:r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r="21918" b="21108"/>
          <a:stretch/>
        </p:blipFill>
        <p:spPr>
          <a:xfrm>
            <a:off x="6529588" y="5051305"/>
            <a:ext cx="270457" cy="2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4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0470" y="300295"/>
            <a:ext cx="1089445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000" b="1" dirty="0"/>
              <a:t>Filtrar por texto o números específicos </a:t>
            </a:r>
            <a:endParaRPr lang="pt-BR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s-MX" sz="2000" dirty="0"/>
              <a:t>1. Haga clic en la flecha del encabezado de tabla de la columna que desea filtrar.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2000" dirty="0"/>
              <a:t>2. Si la columna tiene números, haga clic en </a:t>
            </a:r>
            <a:r>
              <a:rPr lang="es-MX" sz="2000" b="1" dirty="0"/>
              <a:t>Filtros de número</a:t>
            </a:r>
            <a:r>
              <a:rPr lang="es-MX" sz="2000" dirty="0"/>
              <a:t>. Si la columna tiene </a:t>
            </a:r>
            <a:endParaRPr lang="es-MX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s-MX" sz="2000" dirty="0" smtClean="0"/>
              <a:t>entradas </a:t>
            </a:r>
            <a:r>
              <a:rPr lang="es-MX" sz="2000" dirty="0"/>
              <a:t>de texto, haga clic en </a:t>
            </a:r>
            <a:r>
              <a:rPr lang="es-MX" sz="2000" b="1" dirty="0"/>
              <a:t>Filtros de texto</a:t>
            </a:r>
            <a:r>
              <a:rPr lang="es-MX" sz="20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2000" dirty="0"/>
              <a:t>3. Elija la opción de filtrado que desee y, a continuación, introduzca sus condiciones de filtrado. </a:t>
            </a:r>
          </a:p>
          <a:p>
            <a:pPr marL="0" indent="0">
              <a:lnSpc>
                <a:spcPct val="100000"/>
              </a:lnSpc>
              <a:buNone/>
            </a:pPr>
            <a:endParaRPr lang="es-MX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s-MX" sz="2000" dirty="0"/>
              <a:t>Por ejemplo, para mostrar números por encima de una cantidad determinada, elija </a:t>
            </a:r>
            <a:r>
              <a:rPr lang="es-MX" sz="2000" b="1" dirty="0"/>
              <a:t>Mayor o igual que </a:t>
            </a:r>
            <a:r>
              <a:rPr lang="es-MX" sz="2000" dirty="0"/>
              <a:t>y, a continuación, introduzca el número que está pensando en el cuadro adyacente.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606" y="300295"/>
            <a:ext cx="2736211" cy="163809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90469" y="3665963"/>
            <a:ext cx="10791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filtrar por dos condiciones, introduzca las condiciones de filtrado en ambos conjuntos de cuadros y elija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que ambos sean verdaderos y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que cualquiera de las condiciones sea verdadera.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37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0470" y="49910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Usar Autofiltro para filtrar los datos en Excel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Usar Autofiltro para buscar valores, o para mostrar u ocultar valores, en una o más columnas de datos. Puede filtrar valores eligiendo opciones en una lista o buscar para encontrar los datos que desea ver. Cuando se filtran datos y los valores en una o más columnas no reúnen los criterios de filtrado, se ocultan las filas completas. </a:t>
            </a:r>
          </a:p>
          <a:p>
            <a:pPr marL="0" indent="0">
              <a:buNone/>
            </a:pPr>
            <a:r>
              <a:rPr lang="es-MX" dirty="0" smtClean="0"/>
              <a:t>1. Seleccione los datos que desea filtrar. </a:t>
            </a:r>
          </a:p>
          <a:p>
            <a:pPr marL="0" indent="0">
              <a:buNone/>
            </a:pPr>
            <a:r>
              <a:rPr lang="es-MX" dirty="0" smtClean="0"/>
              <a:t>2. En la pestaña </a:t>
            </a:r>
            <a:r>
              <a:rPr lang="es-MX" b="1" dirty="0" smtClean="0"/>
              <a:t>Datos</a:t>
            </a:r>
            <a:r>
              <a:rPr lang="es-MX" dirty="0" smtClean="0"/>
              <a:t>, haga clic en </a:t>
            </a:r>
            <a:r>
              <a:rPr lang="es-MX" b="1" dirty="0" smtClean="0"/>
              <a:t>Filtrar</a:t>
            </a:r>
            <a:r>
              <a:rPr lang="es-MX" dirty="0" smtClean="0"/>
              <a:t>.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Haga clic en la flecha en el encabezado de columna y siga uno de estos procedimientos: </a:t>
            </a:r>
          </a:p>
          <a:p>
            <a:pPr marL="0" indent="0">
              <a:buNone/>
            </a:pPr>
            <a:r>
              <a:rPr lang="es-MX" dirty="0" smtClean="0"/>
              <a:t>o Seleccionar valores específicos: active </a:t>
            </a:r>
            <a:r>
              <a:rPr lang="es-MX" b="1" dirty="0" smtClean="0"/>
              <a:t>(Seleccionar todo) </a:t>
            </a:r>
            <a:r>
              <a:rPr lang="es-MX" dirty="0" smtClean="0"/>
              <a:t>para desactivar todas las casillas y luego seleccione solo los valores que desea ver.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300" y="2086233"/>
            <a:ext cx="1758993" cy="9082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90470" y="4576719"/>
            <a:ext cx="11049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u="none" strike="noStrike" baseline="0" dirty="0" smtClean="0">
                <a:latin typeface="Calibri" panose="020F0502020204030204" pitchFamily="34" charset="0"/>
              </a:rPr>
              <a:t>4. Haga clic en </a:t>
            </a:r>
            <a:r>
              <a:rPr lang="es-MX" b="1" i="0" u="none" strike="noStrike" baseline="0" dirty="0" smtClean="0">
                <a:latin typeface="Calibri" panose="020F0502020204030204" pitchFamily="34" charset="0"/>
              </a:rPr>
              <a:t>Aceptar </a:t>
            </a:r>
            <a:r>
              <a:rPr lang="es-MX" b="0" i="0" u="none" strike="noStrike" baseline="0" dirty="0" smtClean="0">
                <a:latin typeface="Calibri" panose="020F0502020204030204" pitchFamily="34" charset="0"/>
              </a:rPr>
              <a:t>para aplicar el filtro. </a:t>
            </a:r>
          </a:p>
          <a:p>
            <a:r>
              <a:rPr lang="es-MX" b="0" i="0" u="none" strike="noStrike" baseline="0" dirty="0" smtClean="0">
                <a:latin typeface="Calibri" panose="020F0502020204030204" pitchFamily="34" charset="0"/>
              </a:rPr>
              <a:t>Sugerencias para ampliar la búsqueda </a:t>
            </a:r>
          </a:p>
          <a:p>
            <a:r>
              <a:rPr lang="es-MX" b="0" i="0" u="none" strike="noStrike" baseline="0" dirty="0" smtClean="0">
                <a:latin typeface="Calibri" panose="020F0502020204030204" pitchFamily="34" charset="0"/>
              </a:rPr>
              <a:t>Cuando busque datos, puede usar </a:t>
            </a:r>
            <a:r>
              <a:rPr lang="es-MX" b="1" i="0" u="none" strike="noStrike" baseline="0" dirty="0" smtClean="0">
                <a:latin typeface="Calibri" panose="020F0502020204030204" pitchFamily="34" charset="0"/>
              </a:rPr>
              <a:t>? </a:t>
            </a:r>
            <a:r>
              <a:rPr lang="es-MX" b="0" i="0" u="none" strike="noStrike" baseline="0" dirty="0" smtClean="0">
                <a:latin typeface="Calibri" panose="020F0502020204030204" pitchFamily="34" charset="0"/>
              </a:rPr>
              <a:t>para representar cualquier carácter único o </a:t>
            </a:r>
            <a:r>
              <a:rPr lang="es-MX" b="1" i="0" u="none" strike="noStrike" baseline="0" dirty="0" smtClean="0">
                <a:latin typeface="Calibri" panose="020F0502020204030204" pitchFamily="34" charset="0"/>
              </a:rPr>
              <a:t>* </a:t>
            </a:r>
            <a:r>
              <a:rPr lang="es-MX" b="0" i="0" u="none" strike="noStrike" baseline="0" dirty="0" smtClean="0">
                <a:latin typeface="Calibri" panose="020F0502020204030204" pitchFamily="34" charset="0"/>
              </a:rPr>
              <a:t>para representar una serie de caracteres. </a:t>
            </a:r>
          </a:p>
          <a:p>
            <a:r>
              <a:rPr lang="es-MX" b="0" i="0" u="none" strike="noStrike" baseline="0" dirty="0" smtClean="0">
                <a:latin typeface="Calibri" panose="020F0502020204030204" pitchFamily="34" charset="0"/>
              </a:rPr>
              <a:t>Por ejemplo, para encontrar todos los elementos relacionados con bicicletas, escriba “*bicicletas” en el cuadro </a:t>
            </a:r>
            <a:r>
              <a:rPr lang="es-MX" b="1" i="0" u="none" strike="noStrike" baseline="0" dirty="0" smtClean="0">
                <a:latin typeface="Calibri" panose="020F0502020204030204" pitchFamily="34" charset="0"/>
              </a:rPr>
              <a:t>Buscar</a:t>
            </a:r>
            <a:r>
              <a:rPr lang="es-MX" b="0" i="0" u="none" strike="noStrike" baseline="0" dirty="0" smtClean="0">
                <a:latin typeface="Calibri" panose="020F0502020204030204" pitchFamily="34" charset="0"/>
              </a:rPr>
              <a:t>. El filtro mostrará todos los elementos que incluyan las palabras "bicicletas", como bicicletas de paseo, bicicletas de carretera y bicicletas de montaña.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30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438" y="254403"/>
            <a:ext cx="11358093" cy="57213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/>
              <a:t>Ordenar datos en una tabla dinámica </a:t>
            </a: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Ordenar los datos en orden alfabético o valores de mayor a menor (o viceversa) es útil cuando tiene grandes cantidades de datos en la tabla dinámica que ha creado. En el siguiente tema le enseñamos cómo crear una tabla dinámica. </a:t>
            </a:r>
          </a:p>
          <a:p>
            <a:pPr marL="0" indent="0" algn="just">
              <a:buNone/>
            </a:pPr>
            <a:r>
              <a:rPr lang="es-MX" sz="2400" dirty="0"/>
              <a:t>El orden le permite organizar los datos, por lo que es más fácil encontrar los elementos que desea analizar. </a:t>
            </a:r>
          </a:p>
          <a:p>
            <a:pPr marL="0" indent="0" algn="just">
              <a:buNone/>
            </a:pPr>
            <a:r>
              <a:rPr lang="es-MX" sz="2400" b="1" dirty="0"/>
              <a:t>Ordenar con los botones de flecha </a:t>
            </a: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Las celdas </a:t>
            </a:r>
            <a:r>
              <a:rPr lang="es-MX" sz="2400" b="1" dirty="0"/>
              <a:t>Etiquetas de fila </a:t>
            </a:r>
            <a:r>
              <a:rPr lang="es-MX" sz="2400" dirty="0"/>
              <a:t>y </a:t>
            </a:r>
            <a:r>
              <a:rPr lang="es-MX" sz="2400" b="1" dirty="0"/>
              <a:t>Etiquetas de columna </a:t>
            </a:r>
            <a:r>
              <a:rPr lang="es-MX" sz="2400" dirty="0"/>
              <a:t>tienen un botón de flecha junto a ellas que puede usar para la ordenación. </a:t>
            </a:r>
          </a:p>
          <a:p>
            <a:pPr marL="0" indent="0" algn="just">
              <a:buNone/>
            </a:pPr>
            <a:r>
              <a:rPr lang="es-MX" sz="2400" dirty="0"/>
              <a:t>1. Haga clic en un campo de la fila o columna que desea ordenar. </a:t>
            </a:r>
          </a:p>
          <a:p>
            <a:pPr marL="0" indent="0" algn="just">
              <a:buNone/>
            </a:pPr>
            <a:r>
              <a:rPr lang="es-MX" sz="2400" dirty="0"/>
              <a:t>2. Haga clic en la flecha en </a:t>
            </a:r>
            <a:r>
              <a:rPr lang="es-MX" sz="2400" b="1" dirty="0"/>
              <a:t>Etiquetas de fila </a:t>
            </a:r>
            <a:r>
              <a:rPr lang="es-MX" sz="2400" dirty="0"/>
              <a:t>o </a:t>
            </a:r>
            <a:r>
              <a:rPr lang="es-MX" sz="2400" b="1" dirty="0"/>
              <a:t>Etiquetas de columna </a:t>
            </a:r>
            <a:r>
              <a:rPr lang="es-MX" sz="2400" dirty="0"/>
              <a:t>y, </a:t>
            </a: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a </a:t>
            </a:r>
            <a:r>
              <a:rPr lang="es-MX" sz="2400" dirty="0"/>
              <a:t>continuación, haga clic en la opción de ordenación que desee. 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3. Para ordenar datos en orden ascendente o descendente, haga clic en </a:t>
            </a:r>
            <a:r>
              <a:rPr lang="es-MX" sz="2400" b="1" dirty="0"/>
              <a:t>Ordenar de A </a:t>
            </a:r>
            <a:r>
              <a:rPr lang="es-MX" sz="2400" b="1" dirty="0" err="1"/>
              <a:t>a</a:t>
            </a:r>
            <a:r>
              <a:rPr lang="es-MX" sz="2400" b="1" dirty="0"/>
              <a:t> Z </a:t>
            </a:r>
            <a:r>
              <a:rPr lang="es-MX" sz="2400" dirty="0"/>
              <a:t>u </a:t>
            </a:r>
            <a:r>
              <a:rPr lang="es-MX" sz="2400" b="1" dirty="0"/>
              <a:t>Ordenar de Z a </a:t>
            </a:r>
            <a:r>
              <a:rPr lang="es-MX" sz="2400" b="1" dirty="0" err="1"/>
              <a:t>A</a:t>
            </a:r>
            <a:r>
              <a:rPr lang="es-MX" sz="2400" b="1" dirty="0"/>
              <a:t> </a:t>
            </a:r>
            <a:r>
              <a:rPr lang="es-MX" sz="2400" dirty="0"/>
              <a:t>. </a:t>
            </a:r>
          </a:p>
          <a:p>
            <a:pPr marL="0" indent="0" algn="just">
              <a:buNone/>
            </a:pP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800" y="3500974"/>
            <a:ext cx="2117306" cy="186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56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1280</Words>
  <Application>Microsoft Office PowerPoint</Application>
  <PresentationFormat>Panorámica</PresentationFormat>
  <Paragraphs>68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Ordenar y filtrar </vt:lpstr>
      <vt:lpstr>Presentación de PowerPoint</vt:lpstr>
      <vt:lpstr>Inicio rápido: Ordenar datos en una hoja de cálculo </vt:lpstr>
      <vt:lpstr>Ordenación rápida </vt:lpstr>
      <vt:lpstr>Especificar criterios para ordenar </vt:lpstr>
      <vt:lpstr>Filtrar datos en una tabla Excel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Ordenar y filtrar </dc:title>
  <dc:creator>acer</dc:creator>
  <cp:lastModifiedBy>acer</cp:lastModifiedBy>
  <cp:revision>1</cp:revision>
  <dcterms:created xsi:type="dcterms:W3CDTF">2021-06-09T03:36:02Z</dcterms:created>
  <dcterms:modified xsi:type="dcterms:W3CDTF">2021-06-09T03:36:19Z</dcterms:modified>
</cp:coreProperties>
</file>