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73"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8F99D31D-B400-49A0-B3E5-5C15ECB14B25}" type="datetimeFigureOut">
              <a:rPr lang="es-MX" smtClean="0"/>
              <a:t>01/05/2023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F7960FE-1FCA-48F7-A155-8B0C2B784A65}" type="slidenum">
              <a:rPr lang="es-MX" smtClean="0"/>
              <a:t>‹Nº›</a:t>
            </a:fld>
            <a:endParaRPr lang="es-MX"/>
          </a:p>
        </p:txBody>
      </p:sp>
    </p:spTree>
    <p:extLst>
      <p:ext uri="{BB962C8B-B14F-4D97-AF65-F5344CB8AC3E}">
        <p14:creationId xmlns:p14="http://schemas.microsoft.com/office/powerpoint/2010/main" val="95308454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F99D31D-B400-49A0-B3E5-5C15ECB14B25}" type="datetimeFigureOut">
              <a:rPr lang="es-MX" smtClean="0"/>
              <a:t>01/05/2023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F7960FE-1FCA-48F7-A155-8B0C2B784A65}" type="slidenum">
              <a:rPr lang="es-MX" smtClean="0"/>
              <a:t>‹Nº›</a:t>
            </a:fld>
            <a:endParaRPr lang="es-MX"/>
          </a:p>
        </p:txBody>
      </p:sp>
    </p:spTree>
    <p:extLst>
      <p:ext uri="{BB962C8B-B14F-4D97-AF65-F5344CB8AC3E}">
        <p14:creationId xmlns:p14="http://schemas.microsoft.com/office/powerpoint/2010/main" val="190946518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F99D31D-B400-49A0-B3E5-5C15ECB14B25}" type="datetimeFigureOut">
              <a:rPr lang="es-MX" smtClean="0"/>
              <a:t>01/05/2023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F7960FE-1FCA-48F7-A155-8B0C2B784A65}" type="slidenum">
              <a:rPr lang="es-MX" smtClean="0"/>
              <a:t>‹Nº›</a:t>
            </a:fld>
            <a:endParaRPr lang="es-MX"/>
          </a:p>
        </p:txBody>
      </p:sp>
    </p:spTree>
    <p:extLst>
      <p:ext uri="{BB962C8B-B14F-4D97-AF65-F5344CB8AC3E}">
        <p14:creationId xmlns:p14="http://schemas.microsoft.com/office/powerpoint/2010/main" val="267509055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F99D31D-B400-49A0-B3E5-5C15ECB14B25}" type="datetimeFigureOut">
              <a:rPr lang="es-MX" smtClean="0"/>
              <a:t>01/05/2023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F7960FE-1FCA-48F7-A155-8B0C2B784A65}" type="slidenum">
              <a:rPr lang="es-MX" smtClean="0"/>
              <a:t>‹Nº›</a:t>
            </a:fld>
            <a:endParaRPr lang="es-MX"/>
          </a:p>
        </p:txBody>
      </p:sp>
    </p:spTree>
    <p:extLst>
      <p:ext uri="{BB962C8B-B14F-4D97-AF65-F5344CB8AC3E}">
        <p14:creationId xmlns:p14="http://schemas.microsoft.com/office/powerpoint/2010/main" val="2952303422"/>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F99D31D-B400-49A0-B3E5-5C15ECB14B25}" type="datetimeFigureOut">
              <a:rPr lang="es-MX" smtClean="0"/>
              <a:t>01/05/2023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F7960FE-1FCA-48F7-A155-8B0C2B784A65}" type="slidenum">
              <a:rPr lang="es-MX" smtClean="0"/>
              <a:t>‹Nº›</a:t>
            </a:fld>
            <a:endParaRPr lang="es-MX"/>
          </a:p>
        </p:txBody>
      </p:sp>
    </p:spTree>
    <p:extLst>
      <p:ext uri="{BB962C8B-B14F-4D97-AF65-F5344CB8AC3E}">
        <p14:creationId xmlns:p14="http://schemas.microsoft.com/office/powerpoint/2010/main" val="16106079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8F99D31D-B400-49A0-B3E5-5C15ECB14B25}" type="datetimeFigureOut">
              <a:rPr lang="es-MX" smtClean="0"/>
              <a:t>01/05/2023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F7960FE-1FCA-48F7-A155-8B0C2B784A65}" type="slidenum">
              <a:rPr lang="es-MX" smtClean="0"/>
              <a:t>‹Nº›</a:t>
            </a:fld>
            <a:endParaRPr lang="es-MX"/>
          </a:p>
        </p:txBody>
      </p:sp>
    </p:spTree>
    <p:extLst>
      <p:ext uri="{BB962C8B-B14F-4D97-AF65-F5344CB8AC3E}">
        <p14:creationId xmlns:p14="http://schemas.microsoft.com/office/powerpoint/2010/main" val="223492662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8F99D31D-B400-49A0-B3E5-5C15ECB14B25}" type="datetimeFigureOut">
              <a:rPr lang="es-MX" smtClean="0"/>
              <a:t>01/05/2023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0F7960FE-1FCA-48F7-A155-8B0C2B784A65}" type="slidenum">
              <a:rPr lang="es-MX" smtClean="0"/>
              <a:t>‹Nº›</a:t>
            </a:fld>
            <a:endParaRPr lang="es-MX"/>
          </a:p>
        </p:txBody>
      </p:sp>
    </p:spTree>
    <p:extLst>
      <p:ext uri="{BB962C8B-B14F-4D97-AF65-F5344CB8AC3E}">
        <p14:creationId xmlns:p14="http://schemas.microsoft.com/office/powerpoint/2010/main" val="270169179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8F99D31D-B400-49A0-B3E5-5C15ECB14B25}" type="datetimeFigureOut">
              <a:rPr lang="es-MX" smtClean="0"/>
              <a:t>01/05/2023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0F7960FE-1FCA-48F7-A155-8B0C2B784A65}" type="slidenum">
              <a:rPr lang="es-MX" smtClean="0"/>
              <a:t>‹Nº›</a:t>
            </a:fld>
            <a:endParaRPr lang="es-MX"/>
          </a:p>
        </p:txBody>
      </p:sp>
    </p:spTree>
    <p:extLst>
      <p:ext uri="{BB962C8B-B14F-4D97-AF65-F5344CB8AC3E}">
        <p14:creationId xmlns:p14="http://schemas.microsoft.com/office/powerpoint/2010/main" val="1847300877"/>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F99D31D-B400-49A0-B3E5-5C15ECB14B25}" type="datetimeFigureOut">
              <a:rPr lang="es-MX" smtClean="0"/>
              <a:t>01/05/2023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0F7960FE-1FCA-48F7-A155-8B0C2B784A65}" type="slidenum">
              <a:rPr lang="es-MX" smtClean="0"/>
              <a:t>‹Nº›</a:t>
            </a:fld>
            <a:endParaRPr lang="es-MX"/>
          </a:p>
        </p:txBody>
      </p:sp>
    </p:spTree>
    <p:extLst>
      <p:ext uri="{BB962C8B-B14F-4D97-AF65-F5344CB8AC3E}">
        <p14:creationId xmlns:p14="http://schemas.microsoft.com/office/powerpoint/2010/main" val="355971310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F99D31D-B400-49A0-B3E5-5C15ECB14B25}" type="datetimeFigureOut">
              <a:rPr lang="es-MX" smtClean="0"/>
              <a:t>01/05/2023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F7960FE-1FCA-48F7-A155-8B0C2B784A65}" type="slidenum">
              <a:rPr lang="es-MX" smtClean="0"/>
              <a:t>‹Nº›</a:t>
            </a:fld>
            <a:endParaRPr lang="es-MX"/>
          </a:p>
        </p:txBody>
      </p:sp>
    </p:spTree>
    <p:extLst>
      <p:ext uri="{BB962C8B-B14F-4D97-AF65-F5344CB8AC3E}">
        <p14:creationId xmlns:p14="http://schemas.microsoft.com/office/powerpoint/2010/main" val="3388497512"/>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F99D31D-B400-49A0-B3E5-5C15ECB14B25}" type="datetimeFigureOut">
              <a:rPr lang="es-MX" smtClean="0"/>
              <a:t>01/05/2023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F7960FE-1FCA-48F7-A155-8B0C2B784A65}" type="slidenum">
              <a:rPr lang="es-MX" smtClean="0"/>
              <a:t>‹Nº›</a:t>
            </a:fld>
            <a:endParaRPr lang="es-MX"/>
          </a:p>
        </p:txBody>
      </p:sp>
    </p:spTree>
    <p:extLst>
      <p:ext uri="{BB962C8B-B14F-4D97-AF65-F5344CB8AC3E}">
        <p14:creationId xmlns:p14="http://schemas.microsoft.com/office/powerpoint/2010/main" val="266453332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9D31D-B400-49A0-B3E5-5C15ECB14B25}" type="datetimeFigureOut">
              <a:rPr lang="es-MX" smtClean="0"/>
              <a:t>01/05/2023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960FE-1FCA-48F7-A155-8B0C2B784A65}" type="slidenum">
              <a:rPr lang="es-MX" smtClean="0"/>
              <a:t>‹Nº›</a:t>
            </a:fld>
            <a:endParaRPr lang="es-MX"/>
          </a:p>
        </p:txBody>
      </p:sp>
    </p:spTree>
    <p:extLst>
      <p:ext uri="{BB962C8B-B14F-4D97-AF65-F5344CB8AC3E}">
        <p14:creationId xmlns:p14="http://schemas.microsoft.com/office/powerpoint/2010/main" val="1625257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Clase 4 </a:t>
            </a:r>
            <a:r>
              <a:rPr lang="es-MX" dirty="0" err="1"/>
              <a:t>word</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478852701"/>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308782"/>
            <a:ext cx="113677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Lst>
              <a:defRPr>
                <a:solidFill>
                  <a:schemeClr val="tx1"/>
                </a:solidFill>
                <a:latin typeface="Arial" panose="020B0604020202020204" pitchFamily="34" charset="0"/>
              </a:defRPr>
            </a:lvl9pPr>
          </a:lstStyle>
          <a:p>
            <a:pPr lvl="1" algn="just"/>
            <a:r>
              <a:rPr kumimoji="0" lang="es-ES" b="0" i="0" u="none" strike="noStrike" cap="none" normalizeH="0" baseline="0" dirty="0">
                <a:ln>
                  <a:noFill/>
                </a:ln>
                <a:effectLst/>
                <a:latin typeface="+mn-lt"/>
                <a:ea typeface="Carlito" charset="0"/>
                <a:cs typeface="Carlito" charset="0"/>
              </a:rPr>
              <a:t>En la página que sigue al salto de sección, haga doble clic en el área de encabezado o pie de página para abrir la pestaña </a:t>
            </a:r>
            <a:r>
              <a:rPr kumimoji="0" lang="es-ES" b="1" i="0" u="none" strike="noStrike" cap="none" normalizeH="0" baseline="0" dirty="0">
                <a:ln>
                  <a:noFill/>
                </a:ln>
                <a:effectLst/>
                <a:latin typeface="+mn-lt"/>
                <a:ea typeface="Carlito" charset="0"/>
                <a:cs typeface="Carlito" charset="0"/>
              </a:rPr>
              <a:t>Diseño </a:t>
            </a:r>
            <a:r>
              <a:rPr kumimoji="0" lang="es-ES" b="0" i="0" u="none" strike="noStrike" cap="none" normalizeH="0" baseline="0" dirty="0">
                <a:ln>
                  <a:noFill/>
                </a:ln>
                <a:effectLst/>
                <a:latin typeface="+mn-lt"/>
                <a:ea typeface="Carlito" charset="0"/>
                <a:cs typeface="Carlito" charset="0"/>
              </a:rPr>
              <a:t>de </a:t>
            </a:r>
            <a:r>
              <a:rPr kumimoji="0" lang="es-ES" b="1" i="0" u="none" strike="noStrike" cap="none" normalizeH="0" baseline="0" dirty="0">
                <a:ln>
                  <a:noFill/>
                </a:ln>
                <a:effectLst/>
                <a:latin typeface="+mn-lt"/>
                <a:ea typeface="Carlito" charset="0"/>
                <a:cs typeface="Carlito" charset="0"/>
              </a:rPr>
              <a:t>Herramientas para encabezado y pie de página</a:t>
            </a:r>
            <a:r>
              <a:rPr kumimoji="0" lang="es-ES" b="0" i="0" u="none" strike="noStrike" cap="none" normalizeH="0" baseline="0" dirty="0">
                <a:ln>
                  <a:noFill/>
                </a:ln>
                <a:effectLst/>
                <a:latin typeface="+mn-lt"/>
                <a:ea typeface="Carlito" charset="0"/>
                <a:cs typeface="Carlito" charset="0"/>
              </a:rPr>
              <a:t>.</a:t>
            </a:r>
          </a:p>
          <a:p>
            <a:pPr lvl="1" algn="just"/>
            <a:r>
              <a:rPr kumimoji="0" lang="es-ES" b="0" i="0" u="none" strike="noStrike" cap="none" normalizeH="0" baseline="0" dirty="0">
                <a:ln>
                  <a:noFill/>
                </a:ln>
                <a:effectLst/>
                <a:latin typeface="+mn-lt"/>
                <a:ea typeface="Carlito" charset="0"/>
                <a:cs typeface="Carlito" charset="0"/>
              </a:rPr>
              <a:t>En el grupo </a:t>
            </a:r>
            <a:r>
              <a:rPr kumimoji="0" lang="es-ES" b="1" i="0" u="none" strike="noStrike" cap="none" normalizeH="0" baseline="0" dirty="0">
                <a:ln>
                  <a:noFill/>
                </a:ln>
                <a:effectLst/>
                <a:latin typeface="+mn-lt"/>
                <a:ea typeface="Carlito" charset="0"/>
                <a:cs typeface="Carlito" charset="0"/>
              </a:rPr>
              <a:t>Navegación</a:t>
            </a:r>
            <a:r>
              <a:rPr kumimoji="0" lang="es-ES" b="0" i="0" u="none" strike="noStrike" cap="none" normalizeH="0" baseline="0" dirty="0">
                <a:ln>
                  <a:noFill/>
                </a:ln>
                <a:effectLst/>
                <a:latin typeface="+mn-lt"/>
                <a:ea typeface="Carlito" charset="0"/>
                <a:cs typeface="Carlito" charset="0"/>
              </a:rPr>
              <a:t>, haga clic en </a:t>
            </a:r>
            <a:r>
              <a:rPr kumimoji="0" lang="es-ES" b="1" i="0" u="none" strike="noStrike" cap="none" normalizeH="0" baseline="0" dirty="0">
                <a:ln>
                  <a:noFill/>
                </a:ln>
                <a:effectLst/>
                <a:latin typeface="+mn-lt"/>
                <a:ea typeface="Carlito" charset="0"/>
                <a:cs typeface="Carlito" charset="0"/>
              </a:rPr>
              <a:t>Vincular al anterior </a:t>
            </a:r>
            <a:r>
              <a:rPr kumimoji="0" lang="es-ES" b="0" i="0" u="none" strike="noStrike" cap="none" normalizeH="0" baseline="0" dirty="0">
                <a:ln>
                  <a:noFill/>
                </a:ln>
                <a:effectLst/>
                <a:latin typeface="+mn-lt"/>
                <a:ea typeface="Carlito" charset="0"/>
                <a:cs typeface="Carlito" charset="0"/>
              </a:rPr>
              <a:t>para desactivar la opción.</a:t>
            </a:r>
            <a:endParaRPr kumimoji="0" lang="es-MX" b="0" i="0" u="none" strike="noStrike" cap="none" normalizeH="0" baseline="0" dirty="0">
              <a:ln>
                <a:noFill/>
              </a:ln>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622300" algn="l"/>
              </a:tabLst>
            </a:pPr>
            <a:endParaRPr kumimoji="0" lang="es-MX" b="0" i="0" u="none" strike="noStrike" cap="none" normalizeH="0" baseline="0" dirty="0">
              <a:ln>
                <a:noFill/>
              </a:ln>
              <a:effectLst/>
              <a:latin typeface="+mn-lt"/>
            </a:endParaRPr>
          </a:p>
        </p:txBody>
      </p:sp>
      <p:pic>
        <p:nvPicPr>
          <p:cNvPr id="1025" name="image74.png" descr="Vincular al an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106" y="1509111"/>
            <a:ext cx="2962548" cy="13764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68256" y="50636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7" name="Marcador de contenido 6"/>
          <p:cNvSpPr>
            <a:spLocks noGrp="1"/>
          </p:cNvSpPr>
          <p:nvPr>
            <p:ph idx="1"/>
          </p:nvPr>
        </p:nvSpPr>
        <p:spPr>
          <a:xfrm>
            <a:off x="364896" y="1204917"/>
            <a:ext cx="10878360" cy="4351338"/>
          </a:xfrm>
        </p:spPr>
        <p:txBody>
          <a:bodyPr>
            <a:normAutofit/>
          </a:bodyPr>
          <a:lstStyle/>
          <a:p>
            <a:pPr algn="just"/>
            <a:r>
              <a:rPr lang="es-MX" sz="1800" b="1" dirty="0">
                <a:cs typeface="Arial" panose="020B0604020202020204" pitchFamily="34" charset="0"/>
              </a:rPr>
              <a:t>Nota:</a:t>
            </a:r>
            <a:r>
              <a:rPr lang="es-MX" sz="1800" dirty="0">
                <a:cs typeface="Arial" panose="020B0604020202020204" pitchFamily="34" charset="0"/>
              </a:rPr>
              <a:t> Los encabezados y los pies de página se vinculan por separado. Por lo tanto, si el número de página está en el encabezado, desactive la vinculación de los encabezados.</a:t>
            </a:r>
          </a:p>
          <a:p>
            <a:pPr marL="0" indent="0" algn="just">
              <a:buNone/>
            </a:pPr>
            <a:r>
              <a:rPr lang="es-MX" sz="1800" dirty="0">
                <a:cs typeface="Arial" panose="020B0604020202020204" pitchFamily="34" charset="0"/>
              </a:rPr>
              <a:t>Si el número de página se encuentra en el pie de página, desactive la vinculación</a:t>
            </a:r>
          </a:p>
          <a:p>
            <a:pPr marL="0" indent="0" algn="just">
              <a:buNone/>
            </a:pPr>
            <a:r>
              <a:rPr lang="es-MX" sz="1800" dirty="0">
                <a:cs typeface="Arial" panose="020B0604020202020204" pitchFamily="34" charset="0"/>
              </a:rPr>
              <a:t>de los pies de página.</a:t>
            </a:r>
          </a:p>
          <a:p>
            <a:pPr algn="just"/>
            <a:r>
              <a:rPr lang="es-MX" sz="1800" dirty="0">
                <a:cs typeface="Arial" panose="020B0604020202020204" pitchFamily="34" charset="0"/>
              </a:rPr>
              <a:t>3. En el grupo Encabezado y pie de página, haga clic en Número de página y </a:t>
            </a:r>
          </a:p>
          <a:p>
            <a:pPr marL="0" indent="0" algn="just">
              <a:buNone/>
            </a:pPr>
            <a:r>
              <a:rPr lang="es-MX" sz="1800" dirty="0">
                <a:cs typeface="Arial" panose="020B0604020202020204" pitchFamily="34" charset="0"/>
              </a:rPr>
              <a:t>seleccione una ubicación y un estilo.</a:t>
            </a:r>
          </a:p>
          <a:p>
            <a:pPr marL="0" lvl="0" indent="0" algn="just">
              <a:buNone/>
            </a:pPr>
            <a:r>
              <a:rPr lang="es-ES" sz="1800" dirty="0"/>
              <a:t>Para elegir un formato o controlar el número de inicio, en el grupo </a:t>
            </a:r>
            <a:r>
              <a:rPr lang="es-ES" sz="1800" b="1" dirty="0"/>
              <a:t>Encabezado y pie </a:t>
            </a:r>
          </a:p>
          <a:p>
            <a:pPr marL="0" lvl="0" indent="0" algn="just">
              <a:buNone/>
            </a:pPr>
            <a:r>
              <a:rPr lang="es-ES" sz="1800" b="1" dirty="0"/>
              <a:t>de página</a:t>
            </a:r>
            <a:r>
              <a:rPr lang="es-ES" sz="1800" dirty="0"/>
              <a:t>, haga clic en </a:t>
            </a:r>
            <a:r>
              <a:rPr lang="es-ES" sz="1800" b="1" dirty="0"/>
              <a:t>Número de página </a:t>
            </a:r>
            <a:r>
              <a:rPr lang="es-ES" sz="1800" dirty="0"/>
              <a:t>&gt; </a:t>
            </a:r>
            <a:r>
              <a:rPr lang="es-ES" sz="1800" b="1" dirty="0"/>
              <a:t>Formato del número de página</a:t>
            </a:r>
            <a:r>
              <a:rPr lang="es-ES" sz="1800" dirty="0"/>
              <a:t>.</a:t>
            </a:r>
          </a:p>
          <a:p>
            <a:pPr marL="0" lvl="0" indent="0" algn="just">
              <a:buNone/>
            </a:pPr>
            <a:endParaRPr lang="es-MX" sz="1800" dirty="0"/>
          </a:p>
          <a:p>
            <a:pPr marL="0" indent="0" algn="just">
              <a:buNone/>
            </a:pPr>
            <a:endParaRPr lang="es-MX" sz="1800" dirty="0">
              <a:cs typeface="Arial" panose="020B0604020202020204" pitchFamily="34" charset="0"/>
            </a:endParaRPr>
          </a:p>
          <a:p>
            <a:pPr algn="just"/>
            <a:endParaRPr lang="es-MX" sz="1800" dirty="0">
              <a:cs typeface="Arial" panose="020B0604020202020204" pitchFamily="34" charset="0"/>
            </a:endParaRPr>
          </a:p>
        </p:txBody>
      </p:sp>
      <p:pic>
        <p:nvPicPr>
          <p:cNvPr id="9" name="image71.png" descr="Imagen del menú y botón Número de página en el grupo Encabezado y pie de página de la cinta Insertar."/>
          <p:cNvPicPr/>
          <p:nvPr/>
        </p:nvPicPr>
        <p:blipFill>
          <a:blip r:embed="rId3" cstate="print"/>
          <a:stretch>
            <a:fillRect/>
          </a:stretch>
        </p:blipFill>
        <p:spPr>
          <a:xfrm>
            <a:off x="9040561" y="2947386"/>
            <a:ext cx="2876511" cy="1595436"/>
          </a:xfrm>
          <a:prstGeom prst="rect">
            <a:avLst/>
          </a:prstGeom>
        </p:spPr>
      </p:pic>
      <p:pic>
        <p:nvPicPr>
          <p:cNvPr id="8" name="Imagen 7"/>
          <p:cNvPicPr>
            <a:picLocks noChangeAspect="1"/>
          </p:cNvPicPr>
          <p:nvPr/>
        </p:nvPicPr>
        <p:blipFill>
          <a:blip r:embed="rId4"/>
          <a:stretch>
            <a:fillRect/>
          </a:stretch>
        </p:blipFill>
        <p:spPr>
          <a:xfrm>
            <a:off x="9536450" y="4542822"/>
            <a:ext cx="2327196" cy="2452708"/>
          </a:xfrm>
          <a:prstGeom prst="rect">
            <a:avLst/>
          </a:prstGeom>
        </p:spPr>
      </p:pic>
      <p:sp>
        <p:nvSpPr>
          <p:cNvPr id="10" name="Rectangle 5"/>
          <p:cNvSpPr>
            <a:spLocks noChangeArrowheads="1"/>
          </p:cNvSpPr>
          <p:nvPr/>
        </p:nvSpPr>
        <p:spPr bwMode="auto">
          <a:xfrm>
            <a:off x="-328353" y="4084571"/>
            <a:ext cx="9499907"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2104" tIns="45720" rIns="91440" bIns="0" numCol="1" anchor="ctr" anchorCtr="0" compatLnSpc="1">
            <a:prstTxWarp prst="textNoShape">
              <a:avLst/>
            </a:prstTxWarp>
            <a:spAutoFit/>
          </a:bodyPr>
          <a:lstStyle>
            <a:lvl1pPr eaLnBrk="0" fontAlgn="base" hangingPunct="0">
              <a:spcBef>
                <a:spcPct val="0"/>
              </a:spcBef>
              <a:spcAft>
                <a:spcPct val="0"/>
              </a:spcAft>
              <a:tabLst>
                <a:tab pos="6223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622300" algn="l"/>
              </a:tabLst>
            </a:pPr>
            <a:r>
              <a:rPr kumimoji="0" lang="es-ES" b="0" i="0" u="none" strike="noStrike" cap="none" normalizeH="0" baseline="0" dirty="0">
                <a:ln>
                  <a:noFill/>
                </a:ln>
                <a:effectLst/>
                <a:latin typeface="+mn-lt"/>
                <a:ea typeface="Carlito"/>
                <a:cs typeface="Carlito"/>
              </a:rPr>
              <a:t>Haga clic en el </a:t>
            </a:r>
            <a:r>
              <a:rPr kumimoji="0" lang="es-ES" b="1" i="0" u="none" strike="noStrike" cap="none" normalizeH="0" baseline="0" dirty="0">
                <a:ln>
                  <a:noFill/>
                </a:ln>
                <a:effectLst/>
                <a:latin typeface="+mn-lt"/>
                <a:ea typeface="Carlito"/>
                <a:cs typeface="Carlito"/>
              </a:rPr>
              <a:t>Formato de número </a:t>
            </a:r>
            <a:r>
              <a:rPr kumimoji="0" lang="es-ES" b="0" i="0" u="none" strike="noStrike" cap="none" normalizeH="0" baseline="0" dirty="0">
                <a:ln>
                  <a:noFill/>
                </a:ln>
                <a:effectLst/>
                <a:latin typeface="+mn-lt"/>
                <a:ea typeface="Carlito"/>
                <a:cs typeface="Carlito"/>
              </a:rPr>
              <a:t>o en el número para </a:t>
            </a:r>
            <a:r>
              <a:rPr kumimoji="0" lang="es-ES" b="1" i="0" u="none" strike="noStrike" cap="none" normalizeH="0" baseline="0" dirty="0">
                <a:ln>
                  <a:noFill/>
                </a:ln>
                <a:effectLst/>
                <a:latin typeface="+mn-lt"/>
                <a:ea typeface="Carlito"/>
                <a:cs typeface="Carlito"/>
              </a:rPr>
              <a:t>Iniciar en </a:t>
            </a:r>
            <a:r>
              <a:rPr kumimoji="0" lang="es-ES" b="0" i="0" u="none" strike="noStrike" cap="none" normalizeH="0" baseline="0" dirty="0">
                <a:ln>
                  <a:noFill/>
                </a:ln>
                <a:effectLst/>
                <a:latin typeface="+mn-lt"/>
                <a:ea typeface="Carlito"/>
                <a:cs typeface="Carlito"/>
              </a:rPr>
              <a:t>desee usar y después haga clic en </a:t>
            </a:r>
            <a:r>
              <a:rPr kumimoji="0" lang="es-ES" b="1" i="0" u="none" strike="noStrike" cap="none" normalizeH="0" baseline="0" dirty="0">
                <a:ln>
                  <a:noFill/>
                </a:ln>
                <a:effectLst/>
                <a:latin typeface="+mn-lt"/>
                <a:ea typeface="Carlito"/>
                <a:cs typeface="Carlito"/>
              </a:rPr>
              <a:t>Aceptar</a:t>
            </a:r>
            <a:r>
              <a:rPr kumimoji="0" lang="es-ES" b="0" i="0" u="none" strike="noStrike" cap="none" normalizeH="0" baseline="0" dirty="0">
                <a:ln>
                  <a:noFill/>
                </a:ln>
                <a:effectLst/>
                <a:latin typeface="+mn-lt"/>
                <a:ea typeface="Carlito"/>
                <a:cs typeface="Carlito"/>
              </a:rPr>
              <a:t>.</a:t>
            </a:r>
            <a:endParaRPr kumimoji="0" lang="es-ES" b="1" i="0" u="none" strike="noStrike" cap="none" normalizeH="0" baseline="0" dirty="0">
              <a:ln>
                <a:noFill/>
              </a:ln>
              <a:effectLst/>
              <a:latin typeface="+mn-lt"/>
              <a:ea typeface="Carlito"/>
              <a:cs typeface="Carlito"/>
            </a:endParaRPr>
          </a:p>
          <a:p>
            <a:pPr marL="0" marR="0" lvl="0" indent="0" algn="l" defTabSz="914400" rtl="0" eaLnBrk="0" fontAlgn="base" latinLnBrk="0" hangingPunct="0">
              <a:lnSpc>
                <a:spcPct val="100000"/>
              </a:lnSpc>
              <a:spcBef>
                <a:spcPct val="0"/>
              </a:spcBef>
              <a:spcAft>
                <a:spcPct val="0"/>
              </a:spcAft>
              <a:buClrTx/>
              <a:buSzTx/>
              <a:buFontTx/>
              <a:buChar char="•"/>
              <a:tabLst>
                <a:tab pos="622300" algn="l"/>
              </a:tabLst>
            </a:pPr>
            <a:r>
              <a:rPr kumimoji="0" lang="es-ES" b="0" i="0" u="none" strike="noStrike" cap="none" normalizeH="0" baseline="0" dirty="0">
                <a:ln>
                  <a:noFill/>
                </a:ln>
                <a:effectLst/>
                <a:latin typeface="+mn-lt"/>
                <a:ea typeface="Carlito"/>
                <a:cs typeface="Carlito"/>
              </a:rPr>
              <a:t>Cuando finalice, haga doble clic en cualquier parte fuera del área de encabezado o pie de página para cerrar, o haga clic en el botón </a:t>
            </a:r>
            <a:r>
              <a:rPr kumimoji="0" lang="es-ES" b="1" i="0" u="none" strike="noStrike" cap="none" normalizeH="0" baseline="0" dirty="0">
                <a:ln>
                  <a:noFill/>
                </a:ln>
                <a:effectLst/>
                <a:latin typeface="+mn-lt"/>
                <a:ea typeface="Carlito"/>
                <a:cs typeface="Carlito"/>
              </a:rPr>
              <a:t>Cerrar encabezado y pie de página</a:t>
            </a:r>
            <a:r>
              <a:rPr kumimoji="0" lang="es-ES" b="0" i="0" u="none" strike="noStrike" cap="none" normalizeH="0" baseline="0" dirty="0">
                <a:ln>
                  <a:noFill/>
                </a:ln>
                <a:effectLst/>
                <a:latin typeface="+mn-lt"/>
                <a:ea typeface="Carlito"/>
                <a:cs typeface="Carlito"/>
              </a:rPr>
              <a:t>.</a:t>
            </a:r>
            <a:endParaRPr kumimoji="0" lang="es-MX"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622300" algn="l"/>
              </a:tabLst>
            </a:pPr>
            <a:endParaRPr kumimoji="0" lang="es-MX" b="0" i="0" u="none" strike="noStrike" cap="none" normalizeH="0" baseline="0" dirty="0">
              <a:ln>
                <a:noFill/>
              </a:ln>
              <a:effectLst/>
              <a:latin typeface="+mn-lt"/>
            </a:endParaRPr>
          </a:p>
        </p:txBody>
      </p:sp>
      <p:pic>
        <p:nvPicPr>
          <p:cNvPr id="1028" name="image72.png" descr="Imagen del botón Cerrar encabezado y pie de página en las herramientas de diseño de Encabezado y pie de pág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203" y="5324636"/>
            <a:ext cx="3074988" cy="15049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s-ES" sz="1200" b="0" i="0" u="none" strike="noStrike" cap="none" normalizeH="0" baseline="0">
                <a:ln>
                  <a:noFill/>
                </a:ln>
                <a:solidFill>
                  <a:schemeClr val="tx1"/>
                </a:solidFill>
                <a:effectLst/>
                <a:latin typeface="Arial" panose="020B0604020202020204" pitchFamily="34" charset="0"/>
                <a:ea typeface="Carlito"/>
                <a:cs typeface="Carlito"/>
              </a:rPr>
            </a:br>
            <a:endParaRPr kumimoji="0" 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24690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5985" y="241737"/>
            <a:ext cx="11023242" cy="626548"/>
          </a:xfrm>
        </p:spPr>
        <p:txBody>
          <a:bodyPr>
            <a:normAutofit/>
          </a:bodyPr>
          <a:lstStyle/>
          <a:p>
            <a:r>
              <a:rPr lang="es-ES" sz="3200" b="1" dirty="0"/>
              <a:t>3.7.-Iniciar la numeración de página más adelante en el documento</a:t>
            </a:r>
            <a:endParaRPr lang="es-MX" sz="3200" dirty="0"/>
          </a:p>
        </p:txBody>
      </p:sp>
      <p:sp>
        <p:nvSpPr>
          <p:cNvPr id="3" name="Marcador de contenido 2"/>
          <p:cNvSpPr>
            <a:spLocks noGrp="1"/>
          </p:cNvSpPr>
          <p:nvPr>
            <p:ph idx="1"/>
          </p:nvPr>
        </p:nvSpPr>
        <p:spPr>
          <a:xfrm>
            <a:off x="137744" y="1810701"/>
            <a:ext cx="11456963" cy="4351338"/>
          </a:xfrm>
        </p:spPr>
        <p:txBody>
          <a:bodyPr wrap="square">
            <a:normAutofit/>
          </a:bodyPr>
          <a:lstStyle/>
          <a:p>
            <a:pPr>
              <a:lnSpc>
                <a:spcPct val="100000"/>
              </a:lnSpc>
              <a:spcBef>
                <a:spcPts val="0"/>
              </a:spcBef>
            </a:pPr>
            <a:r>
              <a:rPr lang="es-ES" sz="1800" dirty="0">
                <a:latin typeface="Arial" panose="020B0604020202020204" pitchFamily="34" charset="0"/>
                <a:cs typeface="Arial" panose="020B0604020202020204" pitchFamily="34" charset="0"/>
              </a:rPr>
              <a:t>Para empezar la numeración de páginas más adelante en el documento, primero divida el documento en secciones, </a:t>
            </a:r>
          </a:p>
          <a:p>
            <a:pPr>
              <a:lnSpc>
                <a:spcPct val="100000"/>
              </a:lnSpc>
              <a:spcBef>
                <a:spcPts val="0"/>
              </a:spcBef>
            </a:pPr>
            <a:r>
              <a:rPr lang="es-ES" sz="1800" dirty="0">
                <a:latin typeface="Arial" panose="020B0604020202020204" pitchFamily="34" charset="0"/>
                <a:cs typeface="Arial" panose="020B0604020202020204" pitchFamily="34" charset="0"/>
              </a:rPr>
              <a:t>desvincular las secciones y luego insertar los números de página. Después muestre la numeración de páginas y elija el valor inicial.</a:t>
            </a:r>
            <a:endParaRPr lang="es-MX" sz="1800" dirty="0">
              <a:latin typeface="Arial" panose="020B0604020202020204" pitchFamily="34" charset="0"/>
              <a:cs typeface="Arial" panose="020B0604020202020204" pitchFamily="34" charset="0"/>
            </a:endParaRPr>
          </a:p>
          <a:p>
            <a:pPr lvl="0">
              <a:lnSpc>
                <a:spcPct val="100000"/>
              </a:lnSpc>
              <a:spcBef>
                <a:spcPts val="0"/>
              </a:spcBef>
            </a:pPr>
            <a:r>
              <a:rPr lang="es-ES" sz="1800" dirty="0">
                <a:latin typeface="Arial" panose="020B0604020202020204" pitchFamily="34" charset="0"/>
                <a:cs typeface="Arial" panose="020B0604020202020204" pitchFamily="34" charset="0"/>
              </a:rPr>
              <a:t>En el documento, haga clic en donde desee insertar un salto de sección.</a:t>
            </a:r>
            <a:endParaRPr lang="es-MX" sz="1800" dirty="0">
              <a:latin typeface="Arial" panose="020B0604020202020204" pitchFamily="34" charset="0"/>
              <a:cs typeface="Arial" panose="020B0604020202020204" pitchFamily="34" charset="0"/>
            </a:endParaRPr>
          </a:p>
          <a:p>
            <a:pPr lvl="0">
              <a:lnSpc>
                <a:spcPct val="100000"/>
              </a:lnSpc>
              <a:spcBef>
                <a:spcPts val="0"/>
              </a:spcBef>
            </a:pPr>
            <a:r>
              <a:rPr lang="es-ES" sz="1800" dirty="0">
                <a:latin typeface="Arial" panose="020B0604020202020204" pitchFamily="34" charset="0"/>
                <a:cs typeface="Arial" panose="020B0604020202020204" pitchFamily="34" charset="0"/>
              </a:rPr>
              <a:t>Haga clic en </a:t>
            </a:r>
            <a:r>
              <a:rPr lang="es-ES" sz="1800" b="1" dirty="0">
                <a:latin typeface="Arial" panose="020B0604020202020204" pitchFamily="34" charset="0"/>
                <a:cs typeface="Arial" panose="020B0604020202020204" pitchFamily="34" charset="0"/>
              </a:rPr>
              <a:t>Diseño </a:t>
            </a:r>
            <a:r>
              <a:rPr lang="es-ES" sz="1800" dirty="0">
                <a:latin typeface="Arial" panose="020B0604020202020204" pitchFamily="34" charset="0"/>
                <a:cs typeface="Arial" panose="020B0604020202020204" pitchFamily="34" charset="0"/>
              </a:rPr>
              <a:t>&gt; </a:t>
            </a:r>
            <a:r>
              <a:rPr lang="es-ES" sz="1800" b="1" dirty="0">
                <a:latin typeface="Arial" panose="020B0604020202020204" pitchFamily="34" charset="0"/>
                <a:cs typeface="Arial" panose="020B0604020202020204" pitchFamily="34" charset="0"/>
              </a:rPr>
              <a:t>Saltos </a:t>
            </a:r>
            <a:r>
              <a:rPr lang="es-ES" sz="1800" dirty="0">
                <a:latin typeface="Arial" panose="020B0604020202020204" pitchFamily="34" charset="0"/>
                <a:cs typeface="Arial" panose="020B0604020202020204" pitchFamily="34" charset="0"/>
              </a:rPr>
              <a:t>&gt; </a:t>
            </a:r>
            <a:r>
              <a:rPr lang="es-ES" sz="1800" b="1" dirty="0">
                <a:latin typeface="Arial" panose="020B0604020202020204" pitchFamily="34" charset="0"/>
                <a:cs typeface="Arial" panose="020B0604020202020204" pitchFamily="34" charset="0"/>
              </a:rPr>
              <a:t>Página siguiente</a:t>
            </a:r>
            <a:r>
              <a:rPr lang="es-ES" sz="1800" dirty="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p>
            <a:pPr lvl="0">
              <a:lnSpc>
                <a:spcPct val="100000"/>
              </a:lnSpc>
              <a:spcBef>
                <a:spcPts val="0"/>
              </a:spcBef>
            </a:pPr>
            <a:r>
              <a:rPr lang="es-ES" sz="1800" dirty="0">
                <a:latin typeface="Arial" panose="020B0604020202020204" pitchFamily="34" charset="0"/>
                <a:cs typeface="Arial" panose="020B0604020202020204" pitchFamily="34" charset="0"/>
              </a:rPr>
              <a:t>Haga doble clic en el área de encabezado o pie de página en la que de-</a:t>
            </a:r>
          </a:p>
          <a:p>
            <a:pPr lvl="0">
              <a:lnSpc>
                <a:spcPct val="100000"/>
              </a:lnSpc>
              <a:spcBef>
                <a:spcPts val="0"/>
              </a:spcBef>
            </a:pPr>
            <a:r>
              <a:rPr lang="es-ES" sz="1800" dirty="0" err="1">
                <a:latin typeface="Arial" panose="020B0604020202020204" pitchFamily="34" charset="0"/>
                <a:cs typeface="Arial" panose="020B0604020202020204" pitchFamily="34" charset="0"/>
              </a:rPr>
              <a:t>see</a:t>
            </a:r>
            <a:r>
              <a:rPr lang="es-ES" sz="1800" dirty="0">
                <a:latin typeface="Arial" panose="020B0604020202020204" pitchFamily="34" charset="0"/>
                <a:cs typeface="Arial" panose="020B0604020202020204" pitchFamily="34" charset="0"/>
              </a:rPr>
              <a:t> que  aparezcan los números de página. </a:t>
            </a:r>
          </a:p>
          <a:p>
            <a:pPr marL="0" lvl="0" indent="0">
              <a:lnSpc>
                <a:spcPct val="100000"/>
              </a:lnSpc>
              <a:spcBef>
                <a:spcPts val="0"/>
              </a:spcBef>
              <a:buNone/>
            </a:pPr>
            <a:r>
              <a:rPr lang="es-ES" sz="1800" dirty="0">
                <a:latin typeface="Arial" panose="020B0604020202020204" pitchFamily="34" charset="0"/>
                <a:cs typeface="Arial" panose="020B0604020202020204" pitchFamily="34" charset="0"/>
              </a:rPr>
              <a:t>Se abrirá la pestaña </a:t>
            </a:r>
            <a:r>
              <a:rPr lang="es-ES" sz="1800" b="1" dirty="0">
                <a:latin typeface="Arial" panose="020B0604020202020204" pitchFamily="34" charset="0"/>
                <a:cs typeface="Arial" panose="020B0604020202020204" pitchFamily="34" charset="0"/>
              </a:rPr>
              <a:t>Diseño </a:t>
            </a:r>
            <a:r>
              <a:rPr lang="es-ES" sz="1800" dirty="0">
                <a:latin typeface="Arial" panose="020B0604020202020204" pitchFamily="34" charset="0"/>
                <a:cs typeface="Arial" panose="020B0604020202020204" pitchFamily="34" charset="0"/>
              </a:rPr>
              <a:t>en </a:t>
            </a:r>
            <a:r>
              <a:rPr lang="es-ES" sz="1800" b="1" dirty="0">
                <a:latin typeface="Arial" panose="020B0604020202020204" pitchFamily="34" charset="0"/>
                <a:cs typeface="Arial" panose="020B0604020202020204" pitchFamily="34" charset="0"/>
              </a:rPr>
              <a:t>Herramientas para encabezado y pie de página</a:t>
            </a:r>
            <a:r>
              <a:rPr lang="es-ES" sz="1800" dirty="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p>
            <a:pPr lvl="0">
              <a:lnSpc>
                <a:spcPct val="100000"/>
              </a:lnSpc>
              <a:spcBef>
                <a:spcPts val="0"/>
              </a:spcBef>
            </a:pPr>
            <a:r>
              <a:rPr lang="es-ES" sz="1800" dirty="0">
                <a:latin typeface="Arial" panose="020B0604020202020204" pitchFamily="34" charset="0"/>
                <a:cs typeface="Arial" panose="020B0604020202020204" pitchFamily="34" charset="0"/>
              </a:rPr>
              <a:t>Haga clic en </a:t>
            </a:r>
            <a:r>
              <a:rPr lang="es-ES" sz="1800" b="1" dirty="0">
                <a:latin typeface="Arial" panose="020B0604020202020204" pitchFamily="34" charset="0"/>
                <a:cs typeface="Arial" panose="020B0604020202020204" pitchFamily="34" charset="0"/>
              </a:rPr>
              <a:t>Vincular al anterior </a:t>
            </a:r>
            <a:r>
              <a:rPr lang="es-ES" sz="1800" dirty="0">
                <a:latin typeface="Arial" panose="020B0604020202020204" pitchFamily="34" charset="0"/>
                <a:cs typeface="Arial" panose="020B0604020202020204" pitchFamily="34" charset="0"/>
              </a:rPr>
              <a:t>para desactivar y desvincular el encabezado o el pie de página de la sección anterior.</a:t>
            </a:r>
            <a:endParaRPr lang="es-MX" sz="1800" dirty="0">
              <a:latin typeface="Arial" panose="020B0604020202020204" pitchFamily="34" charset="0"/>
              <a:cs typeface="Arial" panose="020B0604020202020204" pitchFamily="34" charset="0"/>
            </a:endParaRPr>
          </a:p>
          <a:p>
            <a:pPr>
              <a:lnSpc>
                <a:spcPct val="100000"/>
              </a:lnSpc>
              <a:spcBef>
                <a:spcPts val="0"/>
              </a:spcBef>
            </a:pPr>
            <a:endParaRPr lang="es-MX" sz="1800" dirty="0">
              <a:latin typeface="Arial" panose="020B0604020202020204" pitchFamily="34" charset="0"/>
              <a:cs typeface="Arial" panose="020B0604020202020204" pitchFamily="34" charset="0"/>
            </a:endParaRPr>
          </a:p>
        </p:txBody>
      </p:sp>
      <p:sp>
        <p:nvSpPr>
          <p:cNvPr id="5" name="Rectángulo 4"/>
          <p:cNvSpPr/>
          <p:nvPr/>
        </p:nvSpPr>
        <p:spPr>
          <a:xfrm>
            <a:off x="628357" y="868285"/>
            <a:ext cx="11350870" cy="923330"/>
          </a:xfrm>
          <a:prstGeom prst="rect">
            <a:avLst/>
          </a:prstGeom>
        </p:spPr>
        <p:txBody>
          <a:bodyPr wrap="square">
            <a:spAutoFit/>
          </a:bodyPr>
          <a:lstStyle/>
          <a:p>
            <a:pPr algn="just"/>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A veces no se desea que los números de página que aparecen en el encabezado o pie de página sean iguales a los números reales de página. Por ejemplo, si la primera página es una portada y la segunda página es una tabla de contenido, tal vez quiera que “Página 1” aparezca en la tercera página.</a:t>
            </a:r>
            <a:endParaRPr lang="es-MX" dirty="0">
              <a:latin typeface="Arial" panose="020B0604020202020204" pitchFamily="34" charset="0"/>
              <a:cs typeface="Arial" panose="020B0604020202020204" pitchFamily="34" charset="0"/>
            </a:endParaRPr>
          </a:p>
        </p:txBody>
      </p:sp>
      <p:sp>
        <p:nvSpPr>
          <p:cNvPr id="6" name="Rectángulo 5"/>
          <p:cNvSpPr/>
          <p:nvPr/>
        </p:nvSpPr>
        <p:spPr>
          <a:xfrm>
            <a:off x="316228" y="4863504"/>
            <a:ext cx="11577125" cy="923330"/>
          </a:xfrm>
          <a:prstGeom prst="rect">
            <a:avLst/>
          </a:prstGeom>
        </p:spPr>
        <p:txBody>
          <a:bodyPr wrap="square">
            <a:spAutoFit/>
          </a:bodyPr>
          <a:lstStyle/>
          <a:p>
            <a:r>
              <a:rPr lang="es-ES" b="1" dirty="0">
                <a:ea typeface="Carlito"/>
                <a:cs typeface="Carlito"/>
              </a:rPr>
              <a:t>Nota </a:t>
            </a:r>
            <a:r>
              <a:rPr lang="es-ES" dirty="0">
                <a:ea typeface="Carlito"/>
                <a:cs typeface="Carlito"/>
              </a:rPr>
              <a:t>Los encabezados y los pies de página se vinculan por separado. Es decir:</a:t>
            </a:r>
          </a:p>
          <a:p>
            <a:r>
              <a:rPr lang="es-ES" dirty="0">
                <a:ea typeface="Carlito"/>
                <a:cs typeface="Carlito"/>
              </a:rPr>
              <a:t>Si el número de página</a:t>
            </a:r>
            <a:r>
              <a:rPr lang="es-ES" spc="-45" dirty="0">
                <a:ea typeface="Carlito"/>
                <a:cs typeface="Carlito"/>
              </a:rPr>
              <a:t> </a:t>
            </a:r>
            <a:r>
              <a:rPr lang="es-ES" dirty="0">
                <a:ea typeface="Carlito"/>
                <a:cs typeface="Carlito"/>
              </a:rPr>
              <a:t>está</a:t>
            </a:r>
            <a:r>
              <a:rPr lang="es-ES" spc="-45" dirty="0">
                <a:ea typeface="Carlito"/>
                <a:cs typeface="Carlito"/>
              </a:rPr>
              <a:t> </a:t>
            </a:r>
            <a:r>
              <a:rPr lang="es-ES" dirty="0">
                <a:ea typeface="Carlito"/>
                <a:cs typeface="Carlito"/>
              </a:rPr>
              <a:t>en</a:t>
            </a:r>
            <a:r>
              <a:rPr lang="es-ES" spc="-30" dirty="0">
                <a:ea typeface="Carlito"/>
                <a:cs typeface="Carlito"/>
              </a:rPr>
              <a:t> </a:t>
            </a:r>
            <a:r>
              <a:rPr lang="es-ES" dirty="0">
                <a:ea typeface="Carlito"/>
                <a:cs typeface="Carlito"/>
              </a:rPr>
              <a:t>el</a:t>
            </a:r>
            <a:r>
              <a:rPr lang="es-ES" spc="-30" dirty="0">
                <a:ea typeface="Carlito"/>
                <a:cs typeface="Carlito"/>
              </a:rPr>
              <a:t> </a:t>
            </a:r>
            <a:r>
              <a:rPr lang="es-ES" dirty="0">
                <a:ea typeface="Carlito"/>
                <a:cs typeface="Carlito"/>
              </a:rPr>
              <a:t>encabezado,</a:t>
            </a:r>
            <a:r>
              <a:rPr lang="es-ES" spc="-40" dirty="0">
                <a:ea typeface="Carlito"/>
                <a:cs typeface="Carlito"/>
              </a:rPr>
              <a:t> </a:t>
            </a:r>
            <a:r>
              <a:rPr lang="es-ES" dirty="0">
                <a:ea typeface="Carlito"/>
                <a:cs typeface="Carlito"/>
              </a:rPr>
              <a:t>desactive</a:t>
            </a:r>
            <a:r>
              <a:rPr lang="es-ES" spc="-45" dirty="0">
                <a:ea typeface="Carlito"/>
                <a:cs typeface="Carlito"/>
              </a:rPr>
              <a:t> </a:t>
            </a:r>
            <a:r>
              <a:rPr lang="es-ES" dirty="0">
                <a:ea typeface="Carlito"/>
                <a:cs typeface="Carlito"/>
              </a:rPr>
              <a:t>la</a:t>
            </a:r>
            <a:r>
              <a:rPr lang="es-ES" spc="-30" dirty="0">
                <a:ea typeface="Carlito"/>
                <a:cs typeface="Carlito"/>
              </a:rPr>
              <a:t> </a:t>
            </a:r>
            <a:r>
              <a:rPr lang="es-ES" dirty="0">
                <a:ea typeface="Carlito"/>
                <a:cs typeface="Carlito"/>
              </a:rPr>
              <a:t>vinculación</a:t>
            </a:r>
            <a:r>
              <a:rPr lang="es-ES" spc="-35" dirty="0">
                <a:ea typeface="Carlito"/>
                <a:cs typeface="Carlito"/>
              </a:rPr>
              <a:t> </a:t>
            </a:r>
            <a:r>
              <a:rPr lang="es-ES" dirty="0">
                <a:ea typeface="Carlito"/>
                <a:cs typeface="Carlito"/>
              </a:rPr>
              <a:t>de</a:t>
            </a:r>
            <a:r>
              <a:rPr lang="es-ES" spc="-30" dirty="0">
                <a:ea typeface="Carlito"/>
                <a:cs typeface="Carlito"/>
              </a:rPr>
              <a:t> </a:t>
            </a:r>
            <a:r>
              <a:rPr lang="es-ES" dirty="0">
                <a:ea typeface="Carlito"/>
                <a:cs typeface="Carlito"/>
              </a:rPr>
              <a:t>los</a:t>
            </a:r>
            <a:r>
              <a:rPr lang="es-ES" spc="-30" dirty="0">
                <a:ea typeface="Carlito"/>
                <a:cs typeface="Carlito"/>
              </a:rPr>
              <a:t> </a:t>
            </a:r>
            <a:r>
              <a:rPr lang="es-ES" dirty="0">
                <a:ea typeface="Carlito"/>
                <a:cs typeface="Carlito"/>
              </a:rPr>
              <a:t>encabezados.</a:t>
            </a:r>
            <a:r>
              <a:rPr lang="es-ES" spc="-45" dirty="0">
                <a:ea typeface="Carlito"/>
                <a:cs typeface="Carlito"/>
              </a:rPr>
              <a:t> </a:t>
            </a:r>
            <a:r>
              <a:rPr lang="es-ES" dirty="0">
                <a:ea typeface="Carlito"/>
                <a:cs typeface="Carlito"/>
              </a:rPr>
              <a:t>Si</a:t>
            </a:r>
            <a:r>
              <a:rPr lang="es-ES" spc="-30" dirty="0">
                <a:ea typeface="Carlito"/>
                <a:cs typeface="Carlito"/>
              </a:rPr>
              <a:t> </a:t>
            </a:r>
            <a:r>
              <a:rPr lang="es-ES" dirty="0">
                <a:ea typeface="Carlito"/>
                <a:cs typeface="Carlito"/>
              </a:rPr>
              <a:t>el</a:t>
            </a:r>
            <a:r>
              <a:rPr lang="es-ES" spc="-40" dirty="0">
                <a:ea typeface="Carlito"/>
                <a:cs typeface="Carlito"/>
              </a:rPr>
              <a:t> </a:t>
            </a:r>
            <a:r>
              <a:rPr lang="es-ES" dirty="0">
                <a:ea typeface="Carlito"/>
                <a:cs typeface="Carlito"/>
              </a:rPr>
              <a:t>número</a:t>
            </a:r>
            <a:r>
              <a:rPr lang="es-ES" spc="-40" dirty="0">
                <a:ea typeface="Carlito"/>
                <a:cs typeface="Carlito"/>
              </a:rPr>
              <a:t> </a:t>
            </a:r>
            <a:r>
              <a:rPr lang="es-ES" dirty="0">
                <a:ea typeface="Carlito"/>
                <a:cs typeface="Carlito"/>
              </a:rPr>
              <a:t>de</a:t>
            </a:r>
            <a:r>
              <a:rPr lang="es-ES" spc="-55" dirty="0">
                <a:ea typeface="Carlito"/>
                <a:cs typeface="Carlito"/>
              </a:rPr>
              <a:t> </a:t>
            </a:r>
            <a:r>
              <a:rPr lang="es-ES" dirty="0">
                <a:ea typeface="Carlito"/>
                <a:cs typeface="Carlito"/>
              </a:rPr>
              <a:t>página</a:t>
            </a:r>
            <a:r>
              <a:rPr lang="es-ES" spc="-45" dirty="0">
                <a:ea typeface="Carlito"/>
                <a:cs typeface="Carlito"/>
              </a:rPr>
              <a:t> </a:t>
            </a:r>
            <a:r>
              <a:rPr lang="es-ES" dirty="0">
                <a:ea typeface="Carlito"/>
                <a:cs typeface="Carlito"/>
              </a:rPr>
              <a:t>se encuentra en el pie de página, desactive la vinculación de los pies de página</a:t>
            </a:r>
            <a:endParaRPr lang="es-MX" dirty="0"/>
          </a:p>
        </p:txBody>
      </p:sp>
      <p:pic>
        <p:nvPicPr>
          <p:cNvPr id="7" name="image77.jpeg" descr="El vínculo a la opción anterior se resalta en Herramientas para encabezado y pie de página."/>
          <p:cNvPicPr/>
          <p:nvPr/>
        </p:nvPicPr>
        <p:blipFill rotWithShape="1">
          <a:blip r:embed="rId2" cstate="print"/>
          <a:srcRect l="-2155" t="-1316" r="36792" b="1316"/>
          <a:stretch/>
        </p:blipFill>
        <p:spPr>
          <a:xfrm>
            <a:off x="7964074" y="2612887"/>
            <a:ext cx="4227926" cy="1162059"/>
          </a:xfrm>
          <a:prstGeom prst="rect">
            <a:avLst/>
          </a:prstGeom>
        </p:spPr>
      </p:pic>
    </p:spTree>
    <p:extLst>
      <p:ext uri="{BB962C8B-B14F-4D97-AF65-F5344CB8AC3E}">
        <p14:creationId xmlns:p14="http://schemas.microsoft.com/office/powerpoint/2010/main" val="265154891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7523" y="897158"/>
            <a:ext cx="10515600" cy="4351338"/>
          </a:xfrm>
        </p:spPr>
        <p:txBody>
          <a:bodyPr>
            <a:normAutofit fontScale="92500"/>
          </a:bodyPr>
          <a:lstStyle/>
          <a:p>
            <a:pPr marL="342900" marR="340995" lvl="0" indent="-342900" algn="just">
              <a:lnSpc>
                <a:spcPct val="98000"/>
              </a:lnSpc>
              <a:spcBef>
                <a:spcPts val="215"/>
              </a:spcBef>
              <a:spcAft>
                <a:spcPts val="0"/>
              </a:spcAft>
              <a:buClr>
                <a:srgbClr val="363636"/>
              </a:buClr>
              <a:buSzPts val="1200"/>
              <a:buFont typeface="Carlito"/>
              <a:buAutoNum type="arabicPeriod"/>
              <a:tabLst>
                <a:tab pos="622935" algn="l"/>
              </a:tabLst>
            </a:pPr>
            <a:r>
              <a:rPr lang="es-ES" spc="-15" dirty="0">
                <a:ea typeface="Carlito"/>
                <a:cs typeface="Carlito"/>
              </a:rPr>
              <a:t>Haga clic en </a:t>
            </a:r>
            <a:r>
              <a:rPr lang="es-ES" b="1" spc="-15" dirty="0">
                <a:ea typeface="Carlito"/>
                <a:cs typeface="Carlito"/>
              </a:rPr>
              <a:t>Número de página </a:t>
            </a:r>
            <a:r>
              <a:rPr lang="es-ES" spc="-15" dirty="0">
                <a:ea typeface="Carlito"/>
                <a:cs typeface="Carlito"/>
              </a:rPr>
              <a:t>y elija una ubicación y un estilo. Por ejemplo, haga clic en </a:t>
            </a:r>
            <a:r>
              <a:rPr lang="es-ES" b="1" spc="-15" dirty="0">
                <a:ea typeface="Carlito"/>
                <a:cs typeface="Carlito"/>
              </a:rPr>
              <a:t>Principio de página </a:t>
            </a:r>
            <a:r>
              <a:rPr lang="es-ES" spc="-15" dirty="0">
                <a:ea typeface="Carlito"/>
                <a:cs typeface="Carlito"/>
              </a:rPr>
              <a:t>y elija el diseño que</a:t>
            </a:r>
            <a:r>
              <a:rPr lang="es-ES" spc="-20" dirty="0">
                <a:ea typeface="Carlito"/>
                <a:cs typeface="Carlito"/>
              </a:rPr>
              <a:t> </a:t>
            </a:r>
            <a:r>
              <a:rPr lang="es-ES" spc="-15" dirty="0">
                <a:ea typeface="Carlito"/>
                <a:cs typeface="Carlito"/>
              </a:rPr>
              <a:t>quiera.</a:t>
            </a:r>
          </a:p>
          <a:p>
            <a:pPr marL="342900" marR="340995" lvl="0" indent="-342900" algn="just">
              <a:lnSpc>
                <a:spcPct val="98000"/>
              </a:lnSpc>
              <a:spcBef>
                <a:spcPts val="215"/>
              </a:spcBef>
              <a:spcAft>
                <a:spcPts val="0"/>
              </a:spcAft>
              <a:buClr>
                <a:srgbClr val="363636"/>
              </a:buClr>
              <a:buSzPts val="1200"/>
              <a:buFont typeface="Carlito"/>
              <a:buAutoNum type="arabicPeriod"/>
              <a:tabLst>
                <a:tab pos="622935" algn="l"/>
              </a:tabLst>
            </a:pPr>
            <a:r>
              <a:rPr lang="es-ES" dirty="0"/>
              <a:t>Haga clic en </a:t>
            </a:r>
            <a:r>
              <a:rPr lang="es-ES" b="1" dirty="0"/>
              <a:t>Número de página </a:t>
            </a:r>
            <a:r>
              <a:rPr lang="es-ES" dirty="0"/>
              <a:t>&gt; </a:t>
            </a:r>
            <a:r>
              <a:rPr lang="es-ES" b="1" dirty="0"/>
              <a:t>Formato del número de página </a:t>
            </a:r>
            <a:r>
              <a:rPr lang="es-ES" dirty="0"/>
              <a:t>para abrir el cuadro de diálogo </a:t>
            </a:r>
            <a:r>
              <a:rPr lang="es-ES" b="1" dirty="0"/>
              <a:t>Formato de número de página</a:t>
            </a:r>
            <a:r>
              <a:rPr lang="es-ES" dirty="0"/>
              <a:t>.</a:t>
            </a:r>
          </a:p>
          <a:p>
            <a:pPr algn="just"/>
            <a:r>
              <a:rPr lang="es-ES" dirty="0"/>
              <a:t>Para empezar la numeración en 1, haga clic en </a:t>
            </a:r>
            <a:r>
              <a:rPr lang="es-ES" b="1" dirty="0"/>
              <a:t>Iniciar en </a:t>
            </a:r>
            <a:r>
              <a:rPr lang="es-ES" dirty="0"/>
              <a:t>y escriba </a:t>
            </a:r>
            <a:r>
              <a:rPr lang="es-ES" b="1" dirty="0"/>
              <a:t>1 </a:t>
            </a:r>
            <a:r>
              <a:rPr lang="es-ES" dirty="0"/>
              <a:t>(de lo contrario, Word aplicará automáticamente el número de página real).</a:t>
            </a:r>
            <a:endParaRPr lang="es-MX" dirty="0"/>
          </a:p>
          <a:p>
            <a:pPr lvl="0"/>
            <a:r>
              <a:rPr lang="es-ES" dirty="0"/>
              <a:t>Haga clic en </a:t>
            </a:r>
            <a:r>
              <a:rPr lang="es-ES" b="1" dirty="0"/>
              <a:t>Aceptar</a:t>
            </a:r>
            <a:r>
              <a:rPr lang="es-ES" dirty="0"/>
              <a:t>.</a:t>
            </a:r>
            <a:endParaRPr lang="es-MX" dirty="0"/>
          </a:p>
          <a:p>
            <a:r>
              <a:rPr lang="es-ES" dirty="0"/>
              <a:t>Cuando haya terminado, haga clic en </a:t>
            </a:r>
            <a:r>
              <a:rPr lang="es-ES" b="1" dirty="0"/>
              <a:t>Cerrar encabezado y pie de página</a:t>
            </a:r>
            <a:r>
              <a:rPr lang="es-ES" dirty="0"/>
              <a:t>, o bien haga doble clic en cualquier lugar fuera del área de encabezado o pie de página</a:t>
            </a:r>
            <a:endParaRPr lang="es-MX" spc="-15" dirty="0">
              <a:ea typeface="Carlito"/>
              <a:cs typeface="Carlito"/>
            </a:endParaRPr>
          </a:p>
        </p:txBody>
      </p:sp>
      <p:sp>
        <p:nvSpPr>
          <p:cNvPr id="4" name="Rectángulo 3"/>
          <p:cNvSpPr/>
          <p:nvPr/>
        </p:nvSpPr>
        <p:spPr>
          <a:xfrm>
            <a:off x="164123" y="5248496"/>
            <a:ext cx="11049000" cy="1031051"/>
          </a:xfrm>
          <a:prstGeom prst="rect">
            <a:avLst/>
          </a:prstGeom>
        </p:spPr>
        <p:txBody>
          <a:bodyPr wrap="square">
            <a:spAutoFit/>
          </a:bodyPr>
          <a:lstStyle/>
          <a:p>
            <a:pPr marL="165100" algn="just">
              <a:spcBef>
                <a:spcPts val="105"/>
              </a:spcBef>
              <a:spcAft>
                <a:spcPts val="0"/>
              </a:spcAft>
            </a:pPr>
            <a:r>
              <a:rPr lang="es-ES" b="1" dirty="0">
                <a:latin typeface="Arial" panose="020B0604020202020204" pitchFamily="34" charset="0"/>
                <a:ea typeface="Carlito"/>
                <a:cs typeface="Arial" panose="020B0604020202020204" pitchFamily="34" charset="0"/>
              </a:rPr>
              <a:t>.-Eliminar los números de página</a:t>
            </a:r>
            <a:endParaRPr lang="es-MX" b="1" dirty="0">
              <a:latin typeface="Arial" panose="020B0604020202020204" pitchFamily="34" charset="0"/>
              <a:ea typeface="Carlito"/>
              <a:cs typeface="Arial" panose="020B0604020202020204" pitchFamily="34" charset="0"/>
            </a:endParaRPr>
          </a:p>
          <a:p>
            <a:pPr algn="just">
              <a:spcBef>
                <a:spcPts val="5"/>
              </a:spcBef>
              <a:spcAft>
                <a:spcPts val="0"/>
              </a:spcAft>
            </a:pPr>
            <a:r>
              <a:rPr lang="es-ES" b="1" dirty="0">
                <a:latin typeface="Arial" panose="020B0604020202020204" pitchFamily="34" charset="0"/>
                <a:ea typeface="Carlito"/>
                <a:cs typeface="Arial" panose="020B0604020202020204" pitchFamily="34" charset="0"/>
              </a:rPr>
              <a:t> </a:t>
            </a:r>
            <a:endParaRPr lang="es-MX" dirty="0">
              <a:latin typeface="Arial" panose="020B0604020202020204" pitchFamily="34" charset="0"/>
              <a:ea typeface="Carlito"/>
              <a:cs typeface="Arial" panose="020B0604020202020204" pitchFamily="34" charset="0"/>
            </a:endParaRPr>
          </a:p>
          <a:p>
            <a:pPr marL="165100" algn="just">
              <a:lnSpc>
                <a:spcPts val="1460"/>
              </a:lnSpc>
              <a:spcAft>
                <a:spcPts val="0"/>
              </a:spcAft>
            </a:pPr>
            <a:r>
              <a:rPr lang="es-ES" dirty="0">
                <a:latin typeface="Arial" panose="020B0604020202020204" pitchFamily="34" charset="0"/>
                <a:ea typeface="Carlito"/>
                <a:cs typeface="Arial" panose="020B0604020202020204" pitchFamily="34" charset="0"/>
              </a:rPr>
              <a:t>Para eliminar rápidamente todos los números de página de un documento o de una sección, haga clic en Insertar</a:t>
            </a:r>
            <a:r>
              <a:rPr lang="es-ES" b="1" dirty="0">
                <a:latin typeface="Arial" panose="020B0604020202020204" pitchFamily="34" charset="0"/>
                <a:ea typeface="Carlito"/>
                <a:cs typeface="Arial" panose="020B0604020202020204" pitchFamily="34" charset="0"/>
              </a:rPr>
              <a:t>, &gt; </a:t>
            </a:r>
            <a:r>
              <a:rPr lang="es-ES" dirty="0">
                <a:latin typeface="Arial" panose="020B0604020202020204" pitchFamily="34" charset="0"/>
                <a:ea typeface="Carlito"/>
                <a:cs typeface="Arial" panose="020B0604020202020204" pitchFamily="34" charset="0"/>
              </a:rPr>
              <a:t>Número de página </a:t>
            </a:r>
            <a:r>
              <a:rPr lang="es-ES" b="1" dirty="0">
                <a:latin typeface="Arial" panose="020B0604020202020204" pitchFamily="34" charset="0"/>
                <a:ea typeface="Carlito"/>
                <a:cs typeface="Arial" panose="020B0604020202020204" pitchFamily="34" charset="0"/>
              </a:rPr>
              <a:t>&gt; </a:t>
            </a:r>
            <a:r>
              <a:rPr lang="es-ES" dirty="0">
                <a:latin typeface="Arial" panose="020B0604020202020204" pitchFamily="34" charset="0"/>
                <a:ea typeface="Carlito"/>
                <a:cs typeface="Arial" panose="020B0604020202020204" pitchFamily="34" charset="0"/>
              </a:rPr>
              <a:t>Quitar números de página</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57298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5035"/>
          </a:xfrm>
        </p:spPr>
        <p:txBody>
          <a:bodyPr/>
          <a:lstStyle/>
          <a:p>
            <a:pPr lvl="0"/>
            <a:r>
              <a:rPr lang="es-ES" dirty="0">
                <a:solidFill>
                  <a:srgbClr val="363636"/>
                </a:solidFill>
                <a:latin typeface="Arial" panose="020B0604020202020204" pitchFamily="34" charset="0"/>
                <a:ea typeface="Carlito"/>
                <a:cs typeface="Carlito"/>
              </a:rPr>
              <a:t>Agregar una tabla de contenido</a:t>
            </a:r>
            <a:endParaRPr lang="es-MX" dirty="0"/>
          </a:p>
        </p:txBody>
      </p:sp>
      <p:sp>
        <p:nvSpPr>
          <p:cNvPr id="4" name="Rectangle 2"/>
          <p:cNvSpPr>
            <a:spLocks noChangeArrowheads="1"/>
          </p:cNvSpPr>
          <p:nvPr/>
        </p:nvSpPr>
        <p:spPr bwMode="auto">
          <a:xfrm>
            <a:off x="391550" y="1003161"/>
            <a:ext cx="11408899" cy="58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5048"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a:ln>
                  <a:noFill/>
                </a:ln>
                <a:solidFill>
                  <a:srgbClr val="363636"/>
                </a:solidFill>
                <a:effectLst/>
                <a:latin typeface="Arial" panose="020B0604020202020204" pitchFamily="34" charset="0"/>
                <a:ea typeface="Carlito"/>
                <a:cs typeface="Carlito"/>
              </a:rPr>
              <a:t>Para crear una tabla de contenido que podrá mantener actualizada con gran facilidad.</a:t>
            </a:r>
          </a:p>
          <a:p>
            <a:pPr marL="0" marR="0" lvl="0" indent="0" algn="just" defTabSz="914400" rtl="0" eaLnBrk="0" fontAlgn="base" latinLnBrk="0" hangingPunct="0">
              <a:lnSpc>
                <a:spcPct val="100000"/>
              </a:lnSpc>
              <a:spcBef>
                <a:spcPct val="0"/>
              </a:spcBef>
              <a:spcAft>
                <a:spcPct val="0"/>
              </a:spcAft>
              <a:buClrTx/>
              <a:buSzTx/>
              <a:buFontTx/>
              <a:buNone/>
              <a:tabLst/>
            </a:pPr>
            <a:r>
              <a:rPr lang="es-ES" dirty="0">
                <a:solidFill>
                  <a:srgbClr val="363636"/>
                </a:solidFill>
                <a:latin typeface="Arial" panose="020B0604020202020204" pitchFamily="34" charset="0"/>
                <a:ea typeface="Carlito"/>
                <a:cs typeface="Carlito"/>
              </a:rPr>
              <a:t>Se </a:t>
            </a:r>
            <a:r>
              <a:rPr kumimoji="0" lang="es-ES" b="0" i="0" u="none" strike="noStrike" cap="none" normalizeH="0" baseline="0" dirty="0">
                <a:ln>
                  <a:noFill/>
                </a:ln>
                <a:solidFill>
                  <a:srgbClr val="363636"/>
                </a:solidFill>
                <a:effectLst/>
                <a:latin typeface="Arial" panose="020B0604020202020204" pitchFamily="34" charset="0"/>
                <a:ea typeface="Carlito"/>
                <a:cs typeface="Carlito"/>
              </a:rPr>
              <a:t>necesita aplicar los estilos de título al texto que desea incluir en dicha tabla. Luego, Word la generará automáticamente a partir de esos títulos.</a:t>
            </a:r>
            <a:endParaRPr kumimoji="0" lang="es-MX"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a:ln>
                  <a:noFill/>
                </a:ln>
                <a:solidFill>
                  <a:schemeClr val="tx1"/>
                </a:solidFill>
                <a:effectLst/>
                <a:latin typeface="Arial" panose="020B0604020202020204" pitchFamily="34" charset="0"/>
                <a:ea typeface="Carlito"/>
                <a:cs typeface="Carlito"/>
              </a:rPr>
              <a:t>Aplicar estilos de título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a:ln>
                  <a:noFill/>
                </a:ln>
                <a:solidFill>
                  <a:srgbClr val="363636"/>
                </a:solidFill>
                <a:effectLst/>
                <a:latin typeface="Arial" panose="020B0604020202020204" pitchFamily="34" charset="0"/>
                <a:ea typeface="Carlito"/>
                <a:cs typeface="Carlito"/>
              </a:rPr>
              <a:t>Seleccione el texto que desea incluir en la tabla de contenido y, luego, en la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a:ln>
                  <a:noFill/>
                </a:ln>
                <a:solidFill>
                  <a:srgbClr val="363636"/>
                </a:solidFill>
                <a:effectLst/>
                <a:latin typeface="Arial" panose="020B0604020202020204" pitchFamily="34" charset="0"/>
                <a:ea typeface="Carlito"/>
                <a:cs typeface="Carlito"/>
              </a:rPr>
              <a:t> pestaña </a:t>
            </a:r>
            <a:r>
              <a:rPr kumimoji="0" lang="es-ES" b="1" i="0" u="none" strike="noStrike" cap="none" normalizeH="0" baseline="0" dirty="0">
                <a:ln>
                  <a:noFill/>
                </a:ln>
                <a:solidFill>
                  <a:srgbClr val="363636"/>
                </a:solidFill>
                <a:effectLst/>
                <a:latin typeface="Arial" panose="020B0604020202020204" pitchFamily="34" charset="0"/>
                <a:ea typeface="Carlito"/>
                <a:cs typeface="Carlito"/>
              </a:rPr>
              <a:t>Inicio</a:t>
            </a:r>
            <a:r>
              <a:rPr kumimoji="0" lang="es-ES" b="0" i="0" u="none" strike="noStrike" cap="none" normalizeH="0" baseline="0" dirty="0">
                <a:ln>
                  <a:noFill/>
                </a:ln>
                <a:solidFill>
                  <a:srgbClr val="363636"/>
                </a:solidFill>
                <a:effectLst/>
                <a:latin typeface="Arial" panose="020B0604020202020204" pitchFamily="34" charset="0"/>
                <a:ea typeface="Carlito"/>
                <a:cs typeface="Carlito"/>
              </a:rPr>
              <a:t>, haga clic en un estilo de título, como </a:t>
            </a:r>
            <a:r>
              <a:rPr kumimoji="0" lang="es-ES" b="1" i="0" u="none" strike="noStrike" cap="none" normalizeH="0" baseline="0" dirty="0">
                <a:ln>
                  <a:noFill/>
                </a:ln>
                <a:solidFill>
                  <a:srgbClr val="363636"/>
                </a:solidFill>
                <a:effectLst/>
                <a:latin typeface="Arial" panose="020B0604020202020204" pitchFamily="34" charset="0"/>
                <a:ea typeface="Carlito"/>
                <a:cs typeface="Carlito"/>
              </a:rPr>
              <a:t>Título 1</a:t>
            </a:r>
            <a:r>
              <a:rPr kumimoji="0" lang="es-ES" b="0" i="0" u="none" strike="noStrike" cap="none" normalizeH="0" baseline="0" dirty="0">
                <a:ln>
                  <a:noFill/>
                </a:ln>
                <a:solidFill>
                  <a:srgbClr val="363636"/>
                </a:solidFill>
                <a:effectLst/>
                <a:latin typeface="Arial" panose="020B0604020202020204" pitchFamily="34" charset="0"/>
                <a:ea typeface="Carlito"/>
                <a:cs typeface="Carlito"/>
              </a:rPr>
              <a:t>.</a:t>
            </a:r>
          </a:p>
          <a:p>
            <a:pPr algn="just"/>
            <a:endParaRPr lang="es-ES" b="1" dirty="0"/>
          </a:p>
          <a:p>
            <a:pPr algn="just"/>
            <a:r>
              <a:rPr lang="es-ES" b="1" dirty="0">
                <a:latin typeface="Arial" panose="020B0604020202020204" pitchFamily="34" charset="0"/>
                <a:cs typeface="Arial" panose="020B0604020202020204" pitchFamily="34" charset="0"/>
              </a:rPr>
              <a:t>Crear una tabla de contenido</a:t>
            </a:r>
            <a:endParaRPr lang="es-MX"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Word utiliza los títulos del documento para generar una tabla de contenido automática que se puede actualizar cuando cambie el nivel, la secuencia o el texto del título.</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Haga clic en el lugar donde desea insertar la tabla de contenido, normalmente al principio del documento.</a:t>
            </a:r>
            <a:endParaRPr lang="es-MX" dirty="0">
              <a:latin typeface="Arial" panose="020B0604020202020204" pitchFamily="34" charset="0"/>
              <a:cs typeface="Arial" panose="020B0604020202020204" pitchFamily="34" charset="0"/>
            </a:endParaRPr>
          </a:p>
          <a:p>
            <a:pPr lvl="0" algn="just"/>
            <a:r>
              <a:rPr lang="es-ES" dirty="0">
                <a:latin typeface="Arial" panose="020B0604020202020204" pitchFamily="34" charset="0"/>
                <a:cs typeface="Arial" panose="020B0604020202020204" pitchFamily="34" charset="0"/>
              </a:rPr>
              <a:t>Haga clic en </a:t>
            </a:r>
            <a:r>
              <a:rPr lang="es-ES" b="1" dirty="0">
                <a:latin typeface="Arial" panose="020B0604020202020204" pitchFamily="34" charset="0"/>
                <a:cs typeface="Arial" panose="020B0604020202020204" pitchFamily="34" charset="0"/>
              </a:rPr>
              <a:t>Referencias </a:t>
            </a:r>
            <a:r>
              <a:rPr lang="es-ES" dirty="0">
                <a:latin typeface="Arial" panose="020B0604020202020204" pitchFamily="34" charset="0"/>
                <a:cs typeface="Arial" panose="020B0604020202020204" pitchFamily="34" charset="0"/>
              </a:rPr>
              <a:t>&gt; </a:t>
            </a:r>
            <a:r>
              <a:rPr lang="es-ES" b="1" dirty="0">
                <a:latin typeface="Arial" panose="020B0604020202020204" pitchFamily="34" charset="0"/>
                <a:cs typeface="Arial" panose="020B0604020202020204" pitchFamily="34" charset="0"/>
              </a:rPr>
              <a:t>Tabla de contenido </a:t>
            </a:r>
            <a:r>
              <a:rPr lang="es-ES" dirty="0">
                <a:latin typeface="Arial" panose="020B0604020202020204" pitchFamily="34" charset="0"/>
                <a:cs typeface="Arial" panose="020B0604020202020204" pitchFamily="34" charset="0"/>
              </a:rPr>
              <a:t>y, luego, seleccione un estilo de </a:t>
            </a:r>
            <a:r>
              <a:rPr lang="es-ES" b="1" dirty="0">
                <a:latin typeface="Arial" panose="020B0604020202020204" pitchFamily="34" charset="0"/>
                <a:cs typeface="Arial" panose="020B0604020202020204" pitchFamily="34" charset="0"/>
              </a:rPr>
              <a:t>Tabla de contenido automática </a:t>
            </a:r>
            <a:r>
              <a:rPr lang="es-ES" dirty="0">
                <a:latin typeface="Arial" panose="020B0604020202020204" pitchFamily="34" charset="0"/>
                <a:cs typeface="Arial" panose="020B0604020202020204" pitchFamily="34" charset="0"/>
              </a:rPr>
              <a:t>de la lista.</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Nota </a:t>
            </a:r>
            <a:r>
              <a:rPr lang="es-ES" dirty="0">
                <a:latin typeface="Arial" panose="020B0604020202020204" pitchFamily="34" charset="0"/>
                <a:cs typeface="Arial" panose="020B0604020202020204" pitchFamily="34" charset="0"/>
              </a:rPr>
              <a:t>Si utiliza un estilo de </a:t>
            </a:r>
            <a:r>
              <a:rPr lang="es-ES" b="1" dirty="0">
                <a:latin typeface="Arial" panose="020B0604020202020204" pitchFamily="34" charset="0"/>
                <a:cs typeface="Arial" panose="020B0604020202020204" pitchFamily="34" charset="0"/>
              </a:rPr>
              <a:t>Tabla de contenido manual</a:t>
            </a:r>
            <a:r>
              <a:rPr lang="es-ES" dirty="0">
                <a:latin typeface="Arial" panose="020B0604020202020204" pitchFamily="34" charset="0"/>
                <a:cs typeface="Arial" panose="020B0604020202020204" pitchFamily="34" charset="0"/>
              </a:rPr>
              <a:t>, Word no usará sus títulos para crear una tabla de contenido y no podrá actualizarla automáticamente. En cambio, Word usará texto de marcador de posición para crear una tabla de contenido ficticia y tendrá que escribir manualmente cada entrada en ella.</a:t>
            </a:r>
            <a:endParaRPr lang="es-MX" dirty="0">
              <a:latin typeface="Arial" panose="020B0604020202020204" pitchFamily="34" charset="0"/>
              <a:cs typeface="Arial" panose="020B0604020202020204" pitchFamily="34" charset="0"/>
            </a:endParaRPr>
          </a:p>
          <a:p>
            <a:pPr algn="just" eaLnBrk="0" fontAlgn="base" hangingPunct="0">
              <a:spcBef>
                <a:spcPct val="0"/>
              </a:spcBef>
              <a:spcAft>
                <a:spcPct val="0"/>
              </a:spcAft>
            </a:pPr>
            <a:endParaRPr lang="es-ES" dirty="0"/>
          </a:p>
          <a:p>
            <a:pPr algn="just" eaLnBrk="0" fontAlgn="base" hangingPunct="0">
              <a:spcBef>
                <a:spcPct val="0"/>
              </a:spcBef>
              <a:spcAft>
                <a:spcPct val="0"/>
              </a:spcAft>
            </a:pPr>
            <a:r>
              <a:rPr lang="es-ES" b="1" dirty="0">
                <a:latin typeface="Arial" panose="020B0604020202020204" pitchFamily="34" charset="0"/>
                <a:cs typeface="Arial" panose="020B0604020202020204" pitchFamily="34" charset="0"/>
              </a:rPr>
              <a:t>Si desea aplicar formato o personalizar una tabla de contenido, es posible hacerlo. Por ejemplo, puede cambiar la fuente, la cantidad de niveles de título y si desea mostrar líneas de puntos entre las entradas y los números de página.</a:t>
            </a:r>
            <a:endParaRPr kumimoji="0" lang="es-MX"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a:ln>
                <a:noFill/>
              </a:ln>
              <a:solidFill>
                <a:schemeClr val="tx1"/>
              </a:solidFill>
              <a:effectLst/>
              <a:latin typeface="Arial" panose="020B0604020202020204" pitchFamily="34" charset="0"/>
            </a:endParaRPr>
          </a:p>
        </p:txBody>
      </p:sp>
      <p:pic>
        <p:nvPicPr>
          <p:cNvPr id="2049" name="image87.png" descr="El encabezado 1 está resaltado en la pestaña Ini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1987" y="1862032"/>
            <a:ext cx="3910013" cy="1171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18978" y="26658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s-ES" sz="1200" b="0" i="0" u="none" strike="noStrike" cap="none" normalizeH="0" baseline="0">
                <a:ln>
                  <a:noFill/>
                </a:ln>
                <a:solidFill>
                  <a:schemeClr val="tx1"/>
                </a:solidFill>
                <a:effectLst/>
                <a:latin typeface="Arial" panose="020B0604020202020204" pitchFamily="34" charset="0"/>
                <a:ea typeface="Carlito"/>
                <a:cs typeface="Carlito"/>
              </a:rPr>
            </a:br>
            <a:endParaRPr kumimoji="0" 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67481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89952"/>
          </a:xfrm>
        </p:spPr>
        <p:txBody>
          <a:bodyPr>
            <a:normAutofit/>
          </a:bodyPr>
          <a:lstStyle/>
          <a:p>
            <a:r>
              <a:rPr lang="es-ES" sz="3200" b="1" dirty="0"/>
              <a:t>5.2.-Personalizar o dar formato a una tabla de contenido</a:t>
            </a:r>
            <a:endParaRPr lang="es-MX" sz="3200" dirty="0"/>
          </a:p>
        </p:txBody>
      </p:sp>
      <p:sp>
        <p:nvSpPr>
          <p:cNvPr id="3" name="Marcador de contenido 2"/>
          <p:cNvSpPr>
            <a:spLocks noGrp="1"/>
          </p:cNvSpPr>
          <p:nvPr>
            <p:ph idx="1"/>
          </p:nvPr>
        </p:nvSpPr>
        <p:spPr>
          <a:xfrm>
            <a:off x="402102" y="939361"/>
            <a:ext cx="11386624" cy="4351338"/>
          </a:xfrm>
        </p:spPr>
        <p:txBody>
          <a:bodyPr>
            <a:normAutofit/>
          </a:bodyPr>
          <a:lstStyle/>
          <a:p>
            <a:pPr algn="just"/>
            <a:r>
              <a:rPr lang="es-ES" sz="2000" b="1" dirty="0"/>
              <a:t> </a:t>
            </a:r>
            <a:r>
              <a:rPr lang="es-ES" sz="2000" dirty="0"/>
              <a:t>Después de crear una tabla de contenido, puede personalizar su aspecto. </a:t>
            </a:r>
          </a:p>
          <a:p>
            <a:pPr algn="just"/>
            <a:r>
              <a:rPr lang="es-ES" sz="2000" dirty="0"/>
              <a:t>Por ejemplo, puede seleccionar el número de niveles de títulos que desea incluir y si desea mostrar líneas de puntos entre las entradas y los números de página. También puede cambiar el formato del texto, que Word conservará independientemente de cuántas veces usted actualice la tabla de contenido.</a:t>
            </a:r>
            <a:endParaRPr lang="es-MX" sz="2000" dirty="0"/>
          </a:p>
          <a:p>
            <a:pPr marL="457200" indent="-457200" algn="just">
              <a:buFont typeface="+mj-lt"/>
              <a:buAutoNum type="arabicPeriod"/>
            </a:pPr>
            <a:r>
              <a:rPr lang="es-ES" sz="2000" dirty="0"/>
              <a:t> Haga clic en </a:t>
            </a:r>
            <a:r>
              <a:rPr lang="es-ES" sz="2000" b="1" dirty="0"/>
              <a:t>Referencias </a:t>
            </a:r>
            <a:r>
              <a:rPr lang="es-ES" sz="2000" dirty="0"/>
              <a:t>&gt; </a:t>
            </a:r>
            <a:r>
              <a:rPr lang="es-ES" sz="2000" b="1" dirty="0"/>
              <a:t>Tabla de contenido </a:t>
            </a:r>
            <a:r>
              <a:rPr lang="es-ES" sz="2000" dirty="0"/>
              <a:t>&gt; </a:t>
            </a:r>
            <a:r>
              <a:rPr lang="es-ES" sz="2000" b="1" dirty="0"/>
              <a:t>Personalizar tabla de contenido</a:t>
            </a:r>
          </a:p>
          <a:p>
            <a:pPr marL="457200" indent="-457200" algn="just">
              <a:buFont typeface="+mj-lt"/>
              <a:buAutoNum type="arabicPeriod"/>
            </a:pPr>
            <a:r>
              <a:rPr lang="es-ES" sz="2000" dirty="0"/>
              <a:t>En el cuadro de diálogo </a:t>
            </a:r>
            <a:r>
              <a:rPr lang="es-ES" sz="2000" b="1" dirty="0"/>
              <a:t>Tabla de contenido </a:t>
            </a:r>
            <a:r>
              <a:rPr lang="es-ES" sz="2000" dirty="0"/>
              <a:t>haga los cambios que desee. Verá una vista previa de los cambios en el cuadro de la derecha.</a:t>
            </a:r>
            <a:endParaRPr lang="es-MX" sz="2000" dirty="0"/>
          </a:p>
        </p:txBody>
      </p:sp>
      <p:pic>
        <p:nvPicPr>
          <p:cNvPr id="4" name="Imagen 3"/>
          <p:cNvPicPr>
            <a:picLocks noChangeAspect="1"/>
          </p:cNvPicPr>
          <p:nvPr/>
        </p:nvPicPr>
        <p:blipFill>
          <a:blip r:embed="rId2"/>
          <a:stretch>
            <a:fillRect/>
          </a:stretch>
        </p:blipFill>
        <p:spPr>
          <a:xfrm>
            <a:off x="402102" y="3714898"/>
            <a:ext cx="2422139" cy="2532623"/>
          </a:xfrm>
          <a:prstGeom prst="rect">
            <a:avLst/>
          </a:prstGeom>
        </p:spPr>
      </p:pic>
      <p:sp>
        <p:nvSpPr>
          <p:cNvPr id="5" name="Rectángulo 4"/>
          <p:cNvSpPr/>
          <p:nvPr/>
        </p:nvSpPr>
        <p:spPr>
          <a:xfrm>
            <a:off x="2708693" y="3545424"/>
            <a:ext cx="9195582" cy="2223686"/>
          </a:xfrm>
          <a:prstGeom prst="rect">
            <a:avLst/>
          </a:prstGeom>
        </p:spPr>
        <p:txBody>
          <a:bodyPr wrap="square">
            <a:spAutoFit/>
          </a:bodyPr>
          <a:lstStyle/>
          <a:p>
            <a:pPr marL="742950" marR="339725" lvl="1" indent="-285750" algn="just">
              <a:spcBef>
                <a:spcPts val="260"/>
              </a:spcBef>
              <a:spcAft>
                <a:spcPts val="0"/>
              </a:spcAft>
              <a:buClr>
                <a:srgbClr val="363636"/>
              </a:buClr>
              <a:buSzPts val="1000"/>
              <a:buFont typeface="Courier New" panose="02070309020205020404" pitchFamily="49" charset="0"/>
              <a:buChar char="o"/>
            </a:pPr>
            <a:r>
              <a:rPr lang="es-ES" dirty="0">
                <a:solidFill>
                  <a:srgbClr val="363636"/>
                </a:solidFill>
                <a:latin typeface="Carlito"/>
                <a:ea typeface="Courier New" panose="02070309020205020404" pitchFamily="49" charset="0"/>
                <a:cs typeface="Carlito"/>
              </a:rPr>
              <a:t>Para agregar líneas discontinuas o líneas de puntos entre las entradas y los números de página, elija un estilo de línea en la lista </a:t>
            </a:r>
            <a:r>
              <a:rPr lang="es-ES" b="1" dirty="0">
                <a:solidFill>
                  <a:srgbClr val="363636"/>
                </a:solidFill>
                <a:latin typeface="Carlito"/>
                <a:ea typeface="Courier New" panose="02070309020205020404" pitchFamily="49" charset="0"/>
                <a:cs typeface="Carlito"/>
              </a:rPr>
              <a:t>Carácter de relleno</a:t>
            </a:r>
            <a:r>
              <a:rPr lang="es-ES" dirty="0">
                <a:solidFill>
                  <a:srgbClr val="363636"/>
                </a:solidFill>
                <a:latin typeface="Carlito"/>
                <a:ea typeface="Courier New" panose="02070309020205020404" pitchFamily="49" charset="0"/>
                <a:cs typeface="Carlito"/>
              </a:rPr>
              <a:t>. Para quitar las líneas haga clic en</a:t>
            </a:r>
            <a:r>
              <a:rPr lang="es-ES" spc="5" dirty="0">
                <a:solidFill>
                  <a:srgbClr val="363636"/>
                </a:solidFill>
                <a:latin typeface="Carlito"/>
                <a:ea typeface="Courier New" panose="02070309020205020404" pitchFamily="49" charset="0"/>
                <a:cs typeface="Carlito"/>
              </a:rPr>
              <a:t> </a:t>
            </a:r>
            <a:r>
              <a:rPr lang="es-ES" b="1" dirty="0">
                <a:solidFill>
                  <a:srgbClr val="363636"/>
                </a:solidFill>
                <a:latin typeface="Carlito"/>
                <a:ea typeface="Courier New" panose="02070309020205020404" pitchFamily="49" charset="0"/>
                <a:cs typeface="Carlito"/>
              </a:rPr>
              <a:t>(ninguna)</a:t>
            </a:r>
            <a:r>
              <a:rPr lang="es-ES" dirty="0">
                <a:solidFill>
                  <a:srgbClr val="363636"/>
                </a:solidFill>
                <a:latin typeface="Carlito"/>
                <a:ea typeface="Courier New" panose="02070309020205020404" pitchFamily="49" charset="0"/>
                <a:cs typeface="Carlito"/>
              </a:rPr>
              <a:t>.</a:t>
            </a:r>
            <a:endParaRPr lang="es-MX" dirty="0">
              <a:latin typeface="Carlito"/>
              <a:ea typeface="Courier New" panose="02070309020205020404" pitchFamily="49" charset="0"/>
              <a:cs typeface="Carlito"/>
            </a:endParaRPr>
          </a:p>
          <a:p>
            <a:pPr marL="742950" marR="337820" lvl="1" indent="-285750" algn="just">
              <a:spcBef>
                <a:spcPts val="10"/>
              </a:spcBef>
              <a:spcAft>
                <a:spcPts val="0"/>
              </a:spcAft>
              <a:buClr>
                <a:srgbClr val="363636"/>
              </a:buClr>
              <a:buSzPts val="1000"/>
              <a:buFont typeface="Courier New" panose="02070309020205020404" pitchFamily="49" charset="0"/>
              <a:buChar char="o"/>
            </a:pPr>
            <a:r>
              <a:rPr lang="es-ES" dirty="0">
                <a:solidFill>
                  <a:srgbClr val="363636"/>
                </a:solidFill>
                <a:latin typeface="Carlito"/>
                <a:ea typeface="Courier New" panose="02070309020205020404" pitchFamily="49" charset="0"/>
                <a:cs typeface="Carlito"/>
              </a:rPr>
              <a:t>Para cambiar el aspecto general de la tabla de contenido, en la lista </a:t>
            </a:r>
            <a:r>
              <a:rPr lang="es-ES" b="1" dirty="0">
                <a:solidFill>
                  <a:srgbClr val="363636"/>
                </a:solidFill>
                <a:latin typeface="Carlito"/>
                <a:ea typeface="Courier New" panose="02070309020205020404" pitchFamily="49" charset="0"/>
                <a:cs typeface="Carlito"/>
              </a:rPr>
              <a:t>Formatos </a:t>
            </a:r>
            <a:r>
              <a:rPr lang="es-ES" dirty="0">
                <a:solidFill>
                  <a:srgbClr val="363636"/>
                </a:solidFill>
                <a:latin typeface="Carlito"/>
                <a:ea typeface="Courier New" panose="02070309020205020404" pitchFamily="49" charset="0"/>
                <a:cs typeface="Carlito"/>
              </a:rPr>
              <a:t>haga clic en el formato que desee</a:t>
            </a:r>
            <a:r>
              <a:rPr lang="es-ES" spc="-15" dirty="0">
                <a:solidFill>
                  <a:srgbClr val="363636"/>
                </a:solidFill>
                <a:latin typeface="Carlito"/>
                <a:ea typeface="Courier New" panose="02070309020205020404" pitchFamily="49" charset="0"/>
                <a:cs typeface="Carlito"/>
              </a:rPr>
              <a:t> </a:t>
            </a:r>
            <a:r>
              <a:rPr lang="es-ES" dirty="0">
                <a:solidFill>
                  <a:srgbClr val="363636"/>
                </a:solidFill>
                <a:latin typeface="Carlito"/>
                <a:ea typeface="Courier New" panose="02070309020205020404" pitchFamily="49" charset="0"/>
                <a:cs typeface="Carlito"/>
              </a:rPr>
              <a:t>aplicar.</a:t>
            </a:r>
            <a:endParaRPr lang="es-MX" dirty="0">
              <a:latin typeface="Carlito"/>
              <a:ea typeface="Courier New" panose="02070309020205020404" pitchFamily="49" charset="0"/>
              <a:cs typeface="Carlito"/>
            </a:endParaRPr>
          </a:p>
          <a:p>
            <a:pPr marL="742950" marR="339725" lvl="1" indent="-285750" algn="just">
              <a:spcAft>
                <a:spcPts val="0"/>
              </a:spcAft>
              <a:buClr>
                <a:srgbClr val="363636"/>
              </a:buClr>
              <a:buSzPts val="1000"/>
              <a:buFont typeface="Courier New" panose="02070309020205020404" pitchFamily="49" charset="0"/>
              <a:buChar char="o"/>
            </a:pPr>
            <a:r>
              <a:rPr lang="es-ES" dirty="0">
                <a:solidFill>
                  <a:srgbClr val="363636"/>
                </a:solidFill>
                <a:latin typeface="Carlito"/>
                <a:ea typeface="Courier New" panose="02070309020205020404" pitchFamily="49" charset="0"/>
                <a:cs typeface="Carlito"/>
              </a:rPr>
              <a:t>Para cambiar el número de niveles que aparecen en la tabla de contenido, haga clic en las flechas hacia arriba o hacia abajo al lado de </a:t>
            </a:r>
            <a:r>
              <a:rPr lang="es-ES" b="1" dirty="0">
                <a:solidFill>
                  <a:srgbClr val="363636"/>
                </a:solidFill>
                <a:latin typeface="Carlito"/>
                <a:ea typeface="Courier New" panose="02070309020205020404" pitchFamily="49" charset="0"/>
                <a:cs typeface="Carlito"/>
              </a:rPr>
              <a:t>Mostrar</a:t>
            </a:r>
            <a:r>
              <a:rPr lang="es-ES" b="1" spc="-20" dirty="0">
                <a:solidFill>
                  <a:srgbClr val="363636"/>
                </a:solidFill>
                <a:latin typeface="Carlito"/>
                <a:ea typeface="Courier New" panose="02070309020205020404" pitchFamily="49" charset="0"/>
                <a:cs typeface="Carlito"/>
              </a:rPr>
              <a:t> </a:t>
            </a:r>
            <a:r>
              <a:rPr lang="es-ES" b="1" dirty="0">
                <a:solidFill>
                  <a:srgbClr val="363636"/>
                </a:solidFill>
                <a:latin typeface="Carlito"/>
                <a:ea typeface="Courier New" panose="02070309020205020404" pitchFamily="49" charset="0"/>
                <a:cs typeface="Carlito"/>
              </a:rPr>
              <a:t>niveles</a:t>
            </a:r>
            <a:r>
              <a:rPr lang="es-ES" dirty="0">
                <a:solidFill>
                  <a:srgbClr val="363636"/>
                </a:solidFill>
                <a:latin typeface="Carlito"/>
                <a:ea typeface="Courier New" panose="02070309020205020404" pitchFamily="49" charset="0"/>
                <a:cs typeface="Carlito"/>
              </a:rPr>
              <a:t>.</a:t>
            </a:r>
            <a:endParaRPr lang="es-MX" dirty="0">
              <a:latin typeface="Carlito"/>
              <a:ea typeface="Courier New" panose="02070309020205020404" pitchFamily="49" charset="0"/>
              <a:cs typeface="Carlito"/>
            </a:endParaRPr>
          </a:p>
          <a:p>
            <a:pPr lvl="0" algn="just">
              <a:lnSpc>
                <a:spcPts val="1455"/>
              </a:lnSpc>
              <a:spcAft>
                <a:spcPts val="0"/>
              </a:spcAft>
              <a:buClr>
                <a:srgbClr val="363636"/>
              </a:buClr>
              <a:buSzPts val="1200"/>
              <a:tabLst>
                <a:tab pos="622935" algn="l"/>
              </a:tabLst>
            </a:pPr>
            <a:r>
              <a:rPr lang="es-ES" spc="-15" dirty="0">
                <a:solidFill>
                  <a:srgbClr val="363636"/>
                </a:solidFill>
                <a:latin typeface="Carlito"/>
                <a:ea typeface="Carlito"/>
                <a:cs typeface="Carlito"/>
              </a:rPr>
              <a:t>3. Haga clic en</a:t>
            </a:r>
            <a:r>
              <a:rPr lang="es-ES" spc="-5" dirty="0">
                <a:solidFill>
                  <a:srgbClr val="363636"/>
                </a:solidFill>
                <a:latin typeface="Carlito"/>
                <a:ea typeface="Carlito"/>
                <a:cs typeface="Carlito"/>
              </a:rPr>
              <a:t> </a:t>
            </a:r>
            <a:r>
              <a:rPr lang="es-ES" b="1" spc="-15" dirty="0">
                <a:solidFill>
                  <a:srgbClr val="363636"/>
                </a:solidFill>
                <a:latin typeface="Carlito"/>
                <a:ea typeface="Carlito"/>
                <a:cs typeface="Carlito"/>
              </a:rPr>
              <a:t>Aceptar</a:t>
            </a:r>
            <a:r>
              <a:rPr lang="es-ES" spc="-15" dirty="0">
                <a:solidFill>
                  <a:srgbClr val="363636"/>
                </a:solidFill>
                <a:latin typeface="Carlito"/>
                <a:ea typeface="Carlito"/>
                <a:cs typeface="Carlito"/>
              </a:rPr>
              <a:t>.</a:t>
            </a:r>
            <a:endParaRPr lang="es-MX" spc="-15" dirty="0">
              <a:effectLst/>
              <a:latin typeface="Carlito"/>
              <a:ea typeface="Carlito"/>
              <a:cs typeface="Carlito"/>
            </a:endParaRPr>
          </a:p>
        </p:txBody>
      </p:sp>
    </p:spTree>
    <p:extLst>
      <p:ext uri="{BB962C8B-B14F-4D97-AF65-F5344CB8AC3E}">
        <p14:creationId xmlns:p14="http://schemas.microsoft.com/office/powerpoint/2010/main" val="30051929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58764"/>
          </a:xfrm>
        </p:spPr>
        <p:txBody>
          <a:bodyPr/>
          <a:lstStyle/>
          <a:p>
            <a:r>
              <a:rPr lang="es-ES" b="1" dirty="0"/>
              <a:t>Dar formato al texto en una tabla de contenido</a:t>
            </a:r>
            <a:endParaRPr lang="es-MX" dirty="0"/>
          </a:p>
        </p:txBody>
      </p:sp>
      <p:sp>
        <p:nvSpPr>
          <p:cNvPr id="3" name="Marcador de contenido 2"/>
          <p:cNvSpPr>
            <a:spLocks noGrp="1"/>
          </p:cNvSpPr>
          <p:nvPr>
            <p:ph idx="1"/>
          </p:nvPr>
        </p:nvSpPr>
        <p:spPr>
          <a:xfrm>
            <a:off x="373966" y="1223890"/>
            <a:ext cx="7977221" cy="4351338"/>
          </a:xfrm>
        </p:spPr>
        <p:txBody>
          <a:bodyPr>
            <a:normAutofit fontScale="62500" lnSpcReduction="20000"/>
          </a:bodyPr>
          <a:lstStyle/>
          <a:p>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Puede cambiar la apariencia del texto en cada nivel de una tabla de contenido.</a:t>
            </a:r>
            <a:endParaRPr lang="es-MX"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Haga clic en </a:t>
            </a:r>
            <a:r>
              <a:rPr lang="es-ES" b="1" dirty="0">
                <a:latin typeface="Arial" panose="020B0604020202020204" pitchFamily="34" charset="0"/>
                <a:cs typeface="Arial" panose="020B0604020202020204" pitchFamily="34" charset="0"/>
              </a:rPr>
              <a:t>Referencias </a:t>
            </a:r>
            <a:r>
              <a:rPr lang="es-ES" dirty="0">
                <a:latin typeface="Arial" panose="020B0604020202020204" pitchFamily="34" charset="0"/>
                <a:cs typeface="Arial" panose="020B0604020202020204" pitchFamily="34" charset="0"/>
              </a:rPr>
              <a:t>&gt; </a:t>
            </a:r>
            <a:r>
              <a:rPr lang="es-ES" b="1" dirty="0">
                <a:latin typeface="Arial" panose="020B0604020202020204" pitchFamily="34" charset="0"/>
                <a:cs typeface="Arial" panose="020B0604020202020204" pitchFamily="34" charset="0"/>
              </a:rPr>
              <a:t>Tabla de contenido </a:t>
            </a:r>
            <a:r>
              <a:rPr lang="es-ES" dirty="0">
                <a:latin typeface="Arial" panose="020B0604020202020204" pitchFamily="34" charset="0"/>
                <a:cs typeface="Arial" panose="020B0604020202020204" pitchFamily="34" charset="0"/>
              </a:rPr>
              <a:t>&gt; </a:t>
            </a:r>
            <a:r>
              <a:rPr lang="es-ES" b="1" dirty="0">
                <a:latin typeface="Arial" panose="020B0604020202020204" pitchFamily="34" charset="0"/>
                <a:cs typeface="Arial" panose="020B0604020202020204" pitchFamily="34" charset="0"/>
              </a:rPr>
              <a:t>Personalizar tabla de contenido</a:t>
            </a:r>
            <a:r>
              <a:rPr lang="es-ES"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lvl="0"/>
            <a:r>
              <a:rPr lang="es-ES" dirty="0">
                <a:latin typeface="Arial" panose="020B0604020202020204" pitchFamily="34" charset="0"/>
                <a:cs typeface="Arial" panose="020B0604020202020204" pitchFamily="34" charset="0"/>
              </a:rPr>
              <a:t>En el cuadro de diálogo </a:t>
            </a:r>
            <a:r>
              <a:rPr lang="es-ES" b="1" dirty="0">
                <a:latin typeface="Arial" panose="020B0604020202020204" pitchFamily="34" charset="0"/>
                <a:cs typeface="Arial" panose="020B0604020202020204" pitchFamily="34" charset="0"/>
              </a:rPr>
              <a:t>Tabla de contenido</a:t>
            </a:r>
            <a:r>
              <a:rPr lang="es-ES" dirty="0">
                <a:latin typeface="Arial" panose="020B0604020202020204" pitchFamily="34" charset="0"/>
                <a:cs typeface="Arial" panose="020B0604020202020204" pitchFamily="34" charset="0"/>
              </a:rPr>
              <a:t>, en </a:t>
            </a:r>
            <a:r>
              <a:rPr lang="es-ES" b="1" dirty="0">
                <a:latin typeface="Arial" panose="020B0604020202020204" pitchFamily="34" charset="0"/>
                <a:cs typeface="Arial" panose="020B0604020202020204" pitchFamily="34" charset="0"/>
              </a:rPr>
              <a:t>Formatos</a:t>
            </a:r>
            <a:r>
              <a:rPr lang="es-ES" dirty="0">
                <a:latin typeface="Arial" panose="020B0604020202020204" pitchFamily="34" charset="0"/>
                <a:cs typeface="Arial" panose="020B0604020202020204" pitchFamily="34" charset="0"/>
              </a:rPr>
              <a:t>, haga clic en </a:t>
            </a:r>
            <a:r>
              <a:rPr lang="es-ES" b="1" dirty="0">
                <a:latin typeface="Arial" panose="020B0604020202020204" pitchFamily="34" charset="0"/>
                <a:cs typeface="Arial" panose="020B0604020202020204" pitchFamily="34" charset="0"/>
              </a:rPr>
              <a:t>A partir de plantilla</a:t>
            </a:r>
            <a:r>
              <a:rPr lang="es-ES"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lvl="0"/>
            <a:r>
              <a:rPr lang="es-ES" dirty="0">
                <a:latin typeface="Arial" panose="020B0604020202020204" pitchFamily="34" charset="0"/>
                <a:cs typeface="Arial" panose="020B0604020202020204" pitchFamily="34" charset="0"/>
              </a:rPr>
              <a:t>En la parte inferior del cuadro de diálogo, haga clic en </a:t>
            </a:r>
            <a:r>
              <a:rPr lang="es-ES" b="1" dirty="0">
                <a:latin typeface="Arial" panose="020B0604020202020204" pitchFamily="34" charset="0"/>
                <a:cs typeface="Arial" panose="020B0604020202020204" pitchFamily="34" charset="0"/>
              </a:rPr>
              <a:t>Modificar</a:t>
            </a:r>
            <a:r>
              <a:rPr lang="es-ES"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lvl="0"/>
            <a:r>
              <a:rPr lang="es-ES" dirty="0">
                <a:latin typeface="Arial" panose="020B0604020202020204" pitchFamily="34" charset="0"/>
                <a:cs typeface="Arial" panose="020B0604020202020204" pitchFamily="34" charset="0"/>
              </a:rPr>
              <a:t>En el cuadro de diálogo </a:t>
            </a:r>
            <a:r>
              <a:rPr lang="es-ES" b="1" dirty="0">
                <a:latin typeface="Arial" panose="020B0604020202020204" pitchFamily="34" charset="0"/>
                <a:cs typeface="Arial" panose="020B0604020202020204" pitchFamily="34" charset="0"/>
              </a:rPr>
              <a:t>Estilo</a:t>
            </a:r>
            <a:r>
              <a:rPr lang="es-ES" dirty="0">
                <a:latin typeface="Arial" panose="020B0604020202020204" pitchFamily="34" charset="0"/>
                <a:cs typeface="Arial" panose="020B0604020202020204" pitchFamily="34" charset="0"/>
              </a:rPr>
              <a:t>, en la lista </a:t>
            </a:r>
            <a:r>
              <a:rPr lang="es-ES" b="1" dirty="0">
                <a:latin typeface="Arial" panose="020B0604020202020204" pitchFamily="34" charset="0"/>
                <a:cs typeface="Arial" panose="020B0604020202020204" pitchFamily="34" charset="0"/>
              </a:rPr>
              <a:t>Estilos</a:t>
            </a:r>
            <a:r>
              <a:rPr lang="es-ES" dirty="0">
                <a:latin typeface="Arial" panose="020B0604020202020204" pitchFamily="34" charset="0"/>
                <a:cs typeface="Arial" panose="020B0604020202020204" pitchFamily="34" charset="0"/>
              </a:rPr>
              <a:t>, haga clic en el nivel que desea cambiar y después en</a:t>
            </a:r>
            <a:endParaRPr lang="es-MX"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Modificar</a:t>
            </a:r>
            <a:r>
              <a:rPr lang="es-ES" dirty="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a:p>
            <a:pPr lvl="0"/>
            <a:r>
              <a:rPr lang="es-ES" dirty="0">
                <a:latin typeface="Arial" panose="020B0604020202020204" pitchFamily="34" charset="0"/>
                <a:cs typeface="Arial" panose="020B0604020202020204" pitchFamily="34" charset="0"/>
              </a:rPr>
              <a:t>En el cuadro de diálogo </a:t>
            </a:r>
            <a:r>
              <a:rPr lang="es-ES" b="1" dirty="0">
                <a:latin typeface="Arial" panose="020B0604020202020204" pitchFamily="34" charset="0"/>
                <a:cs typeface="Arial" panose="020B0604020202020204" pitchFamily="34" charset="0"/>
              </a:rPr>
              <a:t>Modificar estilo</a:t>
            </a:r>
            <a:r>
              <a:rPr lang="es-ES" dirty="0">
                <a:latin typeface="Arial" panose="020B0604020202020204" pitchFamily="34" charset="0"/>
                <a:cs typeface="Arial" panose="020B0604020202020204" pitchFamily="34" charset="0"/>
              </a:rPr>
              <a:t>, realice los cambios de formato que desee y haga clic en</a:t>
            </a:r>
            <a:endParaRPr lang="es-MX"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Aceptar</a:t>
            </a:r>
            <a:r>
              <a:rPr lang="es-ES" dirty="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Repita los pasos 4 y 5 para todos los niveles que desee mostrar en la tabla de contenido</a:t>
            </a:r>
            <a:br>
              <a:rPr lang="es-ES" dirty="0">
                <a:latin typeface="Arial" panose="020B0604020202020204" pitchFamily="34" charset="0"/>
                <a:cs typeface="Arial" panose="020B0604020202020204" pitchFamily="34" charset="0"/>
              </a:rPr>
            </a:br>
            <a:endParaRPr lang="es-MX"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8477720" y="1223891"/>
            <a:ext cx="3714280" cy="3643532"/>
          </a:xfrm>
          <a:prstGeom prst="rect">
            <a:avLst/>
          </a:prstGeom>
        </p:spPr>
      </p:pic>
    </p:spTree>
    <p:extLst>
      <p:ext uri="{BB962C8B-B14F-4D97-AF65-F5344CB8AC3E}">
        <p14:creationId xmlns:p14="http://schemas.microsoft.com/office/powerpoint/2010/main" val="154491204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21139"/>
          </a:xfrm>
        </p:spPr>
        <p:txBody>
          <a:bodyPr>
            <a:normAutofit fontScale="90000"/>
          </a:bodyPr>
          <a:lstStyle/>
          <a:p>
            <a:pPr lvl="0"/>
            <a:r>
              <a:rPr lang="es-ES" sz="3200" b="1" dirty="0">
                <a:latin typeface="Arial" panose="020B0604020202020204" pitchFamily="34" charset="0"/>
                <a:ea typeface="Carlito" charset="0"/>
                <a:cs typeface="Carlito" charset="0"/>
              </a:rPr>
              <a:t>Actualizar una tabla de contenido</a:t>
            </a:r>
            <a:endParaRPr lang="es-MX" sz="3200" dirty="0"/>
          </a:p>
        </p:txBody>
      </p:sp>
      <p:pic>
        <p:nvPicPr>
          <p:cNvPr id="4" name="image92.jpeg" descr="Actualizar tabla de contenido"/>
          <p:cNvPicPr>
            <a:picLocks noGrp="1"/>
          </p:cNvPicPr>
          <p:nvPr>
            <p:ph idx="1"/>
          </p:nvPr>
        </p:nvPicPr>
        <p:blipFill>
          <a:blip r:embed="rId2" cstate="print"/>
          <a:stretch>
            <a:fillRect/>
          </a:stretch>
        </p:blipFill>
        <p:spPr>
          <a:xfrm>
            <a:off x="6372225" y="2436389"/>
            <a:ext cx="4981575" cy="1181100"/>
          </a:xfrm>
          <a:prstGeom prst="rect">
            <a:avLst/>
          </a:prstGeom>
        </p:spPr>
      </p:pic>
      <p:sp>
        <p:nvSpPr>
          <p:cNvPr id="5" name="Rectangle 2"/>
          <p:cNvSpPr>
            <a:spLocks noChangeArrowheads="1"/>
          </p:cNvSpPr>
          <p:nvPr/>
        </p:nvSpPr>
        <p:spPr bwMode="auto">
          <a:xfrm>
            <a:off x="381000" y="1037278"/>
            <a:ext cx="11267049" cy="84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5048" tIns="12696" rIns="114264"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a:ln>
                  <a:noFill/>
                </a:ln>
                <a:solidFill>
                  <a:srgbClr val="363636"/>
                </a:solidFill>
                <a:effectLst/>
                <a:latin typeface="Arial" panose="020B0604020202020204" pitchFamily="34" charset="0"/>
                <a:ea typeface="Carlito" charset="0"/>
                <a:cs typeface="Carlito" charset="0"/>
              </a:rPr>
              <a:t>Para actualizar una TDC que ha creado automáticamente a partir de estilos de encabezado, haga clic en</a:t>
            </a:r>
            <a:endParaRPr kumimoji="0" lang="es-ES" b="1" i="0" u="none" strike="noStrike" cap="none" normalizeH="0" baseline="0" dirty="0">
              <a:ln>
                <a:noFill/>
              </a:ln>
              <a:solidFill>
                <a:schemeClr val="tx1"/>
              </a:solidFill>
              <a:effectLst/>
              <a:latin typeface="Arial" panose="020B0604020202020204" pitchFamily="34" charset="0"/>
              <a:ea typeface="Carlito" charset="0"/>
              <a:cs typeface="Carlito"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a:ln>
                  <a:noFill/>
                </a:ln>
                <a:solidFill>
                  <a:srgbClr val="363636"/>
                </a:solidFill>
                <a:effectLst/>
                <a:latin typeface="Arial" panose="020B0604020202020204" pitchFamily="34" charset="0"/>
                <a:ea typeface="Carlito" charset="0"/>
                <a:cs typeface="Carlito" charset="0"/>
              </a:rPr>
              <a:t>Referencias </a:t>
            </a:r>
            <a:r>
              <a:rPr kumimoji="0" lang="es-ES" b="0" i="0" u="none" strike="noStrike" cap="none" normalizeH="0" baseline="0" dirty="0">
                <a:ln>
                  <a:noFill/>
                </a:ln>
                <a:solidFill>
                  <a:srgbClr val="363636"/>
                </a:solidFill>
                <a:effectLst/>
                <a:latin typeface="Arial" panose="020B0604020202020204" pitchFamily="34" charset="0"/>
                <a:ea typeface="Carlito" charset="0"/>
                <a:cs typeface="Carlito" charset="0"/>
              </a:rPr>
              <a:t>&gt; </a:t>
            </a:r>
            <a:r>
              <a:rPr kumimoji="0" lang="es-ES" b="1" i="0" u="none" strike="noStrike" cap="none" normalizeH="0" baseline="0" dirty="0">
                <a:ln>
                  <a:noFill/>
                </a:ln>
                <a:solidFill>
                  <a:srgbClr val="363636"/>
                </a:solidFill>
                <a:effectLst/>
                <a:latin typeface="Arial" panose="020B0604020202020204" pitchFamily="34" charset="0"/>
                <a:ea typeface="Carlito" charset="0"/>
                <a:cs typeface="Carlito" charset="0"/>
              </a:rPr>
              <a:t>Actualizar tabla</a:t>
            </a:r>
            <a:r>
              <a:rPr kumimoji="0" lang="es-ES" b="0" i="0" u="none" strike="noStrike" cap="none" normalizeH="0" baseline="0" dirty="0">
                <a:ln>
                  <a:noFill/>
                </a:ln>
                <a:solidFill>
                  <a:srgbClr val="363636"/>
                </a:solidFill>
                <a:effectLst/>
                <a:latin typeface="Arial" panose="020B0604020202020204" pitchFamily="34" charset="0"/>
                <a:ea typeface="Carlito" charset="0"/>
                <a:cs typeface="Carlito" charset="0"/>
              </a:rPr>
              <a:t>.</a:t>
            </a:r>
            <a:endParaRPr kumimoji="0" lang="es-ES" b="1" i="0" u="none" strike="noStrike" cap="none" normalizeH="0" baseline="0" dirty="0">
              <a:ln>
                <a:noFill/>
              </a:ln>
              <a:solidFill>
                <a:schemeClr val="tx1"/>
              </a:solidFill>
              <a:effectLst/>
              <a:latin typeface="Arial" panose="020B0604020202020204" pitchFamily="34" charset="0"/>
              <a:ea typeface="Carlito" charset="0"/>
              <a:cs typeface="Carlito"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381000" y="1708943"/>
            <a:ext cx="1097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a:ln>
                  <a:noFill/>
                </a:ln>
                <a:solidFill>
                  <a:srgbClr val="363636"/>
                </a:solidFill>
                <a:effectLst/>
                <a:latin typeface="Arial" panose="020B0604020202020204" pitchFamily="34" charset="0"/>
                <a:ea typeface="Carlito" charset="0"/>
                <a:cs typeface="Carlito" charset="0"/>
              </a:rPr>
              <a:t>Puede elegir entre las opciones </a:t>
            </a:r>
            <a:r>
              <a:rPr kumimoji="0" lang="es-ES" b="1" i="0" u="none" strike="noStrike" cap="none" normalizeH="0" baseline="0" dirty="0">
                <a:ln>
                  <a:noFill/>
                </a:ln>
                <a:solidFill>
                  <a:srgbClr val="363636"/>
                </a:solidFill>
                <a:effectLst/>
                <a:latin typeface="Arial" panose="020B0604020202020204" pitchFamily="34" charset="0"/>
                <a:ea typeface="Carlito" charset="0"/>
                <a:cs typeface="Carlito" charset="0"/>
              </a:rPr>
              <a:t>Actualizar solo los números de página </a:t>
            </a:r>
            <a:r>
              <a:rPr kumimoji="0" lang="es-ES" b="0" i="0" u="none" strike="noStrike" cap="none" normalizeH="0" baseline="0" dirty="0">
                <a:ln>
                  <a:noFill/>
                </a:ln>
                <a:solidFill>
                  <a:srgbClr val="363636"/>
                </a:solidFill>
                <a:effectLst/>
                <a:latin typeface="Arial" panose="020B0604020202020204" pitchFamily="34" charset="0"/>
                <a:ea typeface="Carlito" charset="0"/>
                <a:cs typeface="Carlito" charset="0"/>
              </a:rPr>
              <a:t>o </a:t>
            </a:r>
            <a:r>
              <a:rPr kumimoji="0" lang="es-ES" b="1" i="0" u="none" strike="noStrike" cap="none" normalizeH="0" baseline="0" dirty="0">
                <a:ln>
                  <a:noFill/>
                </a:ln>
                <a:solidFill>
                  <a:srgbClr val="363636"/>
                </a:solidFill>
                <a:effectLst/>
                <a:latin typeface="Arial" panose="020B0604020202020204" pitchFamily="34" charset="0"/>
                <a:ea typeface="Carlito" charset="0"/>
                <a:cs typeface="Carlito" charset="0"/>
              </a:rPr>
              <a:t>Actualizar toda la tabla</a:t>
            </a:r>
            <a:r>
              <a:rPr kumimoji="0" lang="es-ES" b="0" i="0" u="none" strike="noStrike" cap="none" normalizeH="0" baseline="0" dirty="0">
                <a:ln>
                  <a:noFill/>
                </a:ln>
                <a:solidFill>
                  <a:srgbClr val="363636"/>
                </a:solidFill>
                <a:effectLst/>
                <a:latin typeface="Arial" panose="020B0604020202020204" pitchFamily="34" charset="0"/>
                <a:ea typeface="Carlito" charset="0"/>
                <a:cs typeface="Carlito" charset="0"/>
              </a:rPr>
              <a:t>, si desea actualizar los números de página y también el texto.</a:t>
            </a:r>
            <a:endParaRPr kumimoji="0" lang="es-ES" b="0" i="0" u="none" strike="noStrike" cap="none" normalizeH="0" baseline="0" dirty="0">
              <a:ln>
                <a:noFill/>
              </a:ln>
              <a:solidFill>
                <a:schemeClr val="tx1"/>
              </a:solidFill>
              <a:effectLst/>
              <a:latin typeface="Arial" panose="020B0604020202020204" pitchFamily="34" charset="0"/>
              <a:ea typeface="Carlito" charset="0"/>
              <a:cs typeface="Carlito" charset="0"/>
            </a:endParaRPr>
          </a:p>
        </p:txBody>
      </p:sp>
    </p:spTree>
    <p:extLst>
      <p:ext uri="{BB962C8B-B14F-4D97-AF65-F5344CB8AC3E}">
        <p14:creationId xmlns:p14="http://schemas.microsoft.com/office/powerpoint/2010/main" val="173277953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46223"/>
          </a:xfrm>
        </p:spPr>
        <p:txBody>
          <a:bodyPr>
            <a:normAutofit/>
          </a:bodyPr>
          <a:lstStyle/>
          <a:p>
            <a:r>
              <a:rPr lang="es-ES" sz="3200" b="1" dirty="0"/>
              <a:t>Cambiar o agregar niveles en una tabla de contenido</a:t>
            </a:r>
            <a:endParaRPr lang="es-MX" sz="3200" dirty="0"/>
          </a:p>
        </p:txBody>
      </p:sp>
      <p:sp>
        <p:nvSpPr>
          <p:cNvPr id="3" name="Marcador de contenido 2"/>
          <p:cNvSpPr>
            <a:spLocks noGrp="1"/>
          </p:cNvSpPr>
          <p:nvPr>
            <p:ph idx="1"/>
          </p:nvPr>
        </p:nvSpPr>
        <p:spPr>
          <a:xfrm>
            <a:off x="542778" y="1234782"/>
            <a:ext cx="10992730" cy="4351338"/>
          </a:xfrm>
        </p:spPr>
        <p:txBody>
          <a:bodyPr>
            <a:normAutofit fontScale="85000" lnSpcReduction="10000"/>
          </a:bodyPr>
          <a:lstStyle/>
          <a:p>
            <a:pPr algn="just"/>
            <a:r>
              <a:rPr lang="es-ES" dirty="0"/>
              <a:t>La forma más común es reemplazar la tabla existente por otra que contenga los niveles que desea. Es modificar la información de código de campo.</a:t>
            </a:r>
            <a:endParaRPr lang="es-MX" dirty="0"/>
          </a:p>
          <a:p>
            <a:pPr algn="just"/>
            <a:r>
              <a:rPr lang="es-ES" dirty="0"/>
              <a:t> Para cambiar el nivel de un elemento individual de una tabla de contenido, cambie el nivel de título del texto correspondiente en el cuerpo del documento.  </a:t>
            </a:r>
            <a:endParaRPr lang="es-MX" dirty="0"/>
          </a:p>
          <a:p>
            <a:pPr marL="0" indent="0" algn="just">
              <a:buNone/>
            </a:pPr>
            <a:r>
              <a:rPr lang="es-ES" b="1" dirty="0"/>
              <a:t>Reemplazar la tabla de contenido</a:t>
            </a:r>
            <a:endParaRPr lang="es-MX" b="1" dirty="0"/>
          </a:p>
          <a:p>
            <a:pPr algn="just"/>
            <a:r>
              <a:rPr lang="es-ES" b="1" dirty="0"/>
              <a:t> </a:t>
            </a:r>
            <a:r>
              <a:rPr lang="es-ES" dirty="0"/>
              <a:t>Haga clic en </a:t>
            </a:r>
            <a:r>
              <a:rPr lang="es-ES" b="1" dirty="0"/>
              <a:t>Referencias </a:t>
            </a:r>
            <a:r>
              <a:rPr lang="es-ES" dirty="0"/>
              <a:t>&gt; </a:t>
            </a:r>
            <a:r>
              <a:rPr lang="es-ES" b="1" dirty="0"/>
              <a:t>Tabla de contenido </a:t>
            </a:r>
            <a:r>
              <a:rPr lang="es-ES" dirty="0"/>
              <a:t>&gt; </a:t>
            </a:r>
            <a:r>
              <a:rPr lang="es-ES" b="1" dirty="0"/>
              <a:t>Personalizar tabla de contenido</a:t>
            </a:r>
            <a:r>
              <a:rPr lang="es-ES" dirty="0"/>
              <a:t>.</a:t>
            </a:r>
          </a:p>
          <a:p>
            <a:pPr algn="just"/>
            <a:r>
              <a:rPr lang="es-ES" dirty="0"/>
              <a:t>En el cuadro de diálogo </a:t>
            </a:r>
            <a:r>
              <a:rPr lang="es-ES" b="1" dirty="0"/>
              <a:t>Tabla de contenido</a:t>
            </a:r>
            <a:r>
              <a:rPr lang="es-ES" dirty="0"/>
              <a:t>, vaya a la lista </a:t>
            </a:r>
            <a:r>
              <a:rPr lang="es-ES" b="1" dirty="0"/>
              <a:t>Mostrar niveles </a:t>
            </a:r>
            <a:r>
              <a:rPr lang="es-ES" dirty="0"/>
              <a:t>y elija el número de niveles que desea. A continuación, haga clic en </a:t>
            </a:r>
            <a:r>
              <a:rPr lang="es-ES" b="1" dirty="0"/>
              <a:t>Aceptar</a:t>
            </a:r>
            <a:endParaRPr lang="es-MX" dirty="0"/>
          </a:p>
          <a:p>
            <a:r>
              <a:rPr lang="es-ES" dirty="0"/>
              <a:t>Por ejemplo, si hace clic en 2, todo el texto con el estilo Título 1 o Título 2 aplicado se mostrará en la tabla de contenido.</a:t>
            </a:r>
            <a:endParaRPr lang="es-MX" dirty="0"/>
          </a:p>
          <a:p>
            <a:r>
              <a:rPr lang="es-ES" dirty="0"/>
              <a:t>Cuando se le pregunte si desea reemplazar la tabla de contenido existente, elegir </a:t>
            </a:r>
            <a:r>
              <a:rPr lang="es-ES" b="1" dirty="0"/>
              <a:t>Sí</a:t>
            </a:r>
            <a:r>
              <a:rPr lang="es-ES" dirty="0"/>
              <a:t>.</a:t>
            </a:r>
            <a:endParaRPr lang="es-MX" dirty="0"/>
          </a:p>
        </p:txBody>
      </p:sp>
    </p:spTree>
    <p:extLst>
      <p:ext uri="{BB962C8B-B14F-4D97-AF65-F5344CB8AC3E}">
        <p14:creationId xmlns:p14="http://schemas.microsoft.com/office/powerpoint/2010/main" val="257781247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35207"/>
          </a:xfrm>
        </p:spPr>
        <p:txBody>
          <a:bodyPr>
            <a:normAutofit fontScale="90000"/>
          </a:bodyPr>
          <a:lstStyle/>
          <a:p>
            <a:pPr lvl="0"/>
            <a:r>
              <a:rPr lang="es-ES" sz="3200" b="1" dirty="0">
                <a:latin typeface="Arial" panose="020B0604020202020204" pitchFamily="34" charset="0"/>
                <a:ea typeface="Carlito" charset="0"/>
                <a:cs typeface="Carlito" charset="0"/>
              </a:rPr>
              <a:t>Editar la información de código de campo</a:t>
            </a:r>
            <a:br>
              <a:rPr lang="es-ES" sz="3200" b="1" dirty="0">
                <a:latin typeface="Arial" panose="020B0604020202020204" pitchFamily="34" charset="0"/>
                <a:ea typeface="Carlito" charset="0"/>
                <a:cs typeface="Carlito" charset="0"/>
              </a:rPr>
            </a:br>
            <a:endParaRPr lang="es-MX" sz="3200" dirty="0"/>
          </a:p>
        </p:txBody>
      </p:sp>
      <p:sp>
        <p:nvSpPr>
          <p:cNvPr id="4" name="Rectangle 2"/>
          <p:cNvSpPr>
            <a:spLocks noChangeArrowheads="1"/>
          </p:cNvSpPr>
          <p:nvPr/>
        </p:nvSpPr>
        <p:spPr bwMode="auto">
          <a:xfrm>
            <a:off x="112542" y="900332"/>
            <a:ext cx="11241258" cy="222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5048" tIns="12696" rIns="114264" bIns="0" numCol="1" anchor="ctr" anchorCtr="0" compatLnSpc="1">
            <a:prstTxWarp prst="textNoShape">
              <a:avLst/>
            </a:prstTxWarp>
            <a:spAutoFit/>
          </a:bodyPr>
          <a:lstStyle>
            <a:lvl1pPr eaLnBrk="0" fontAlgn="base" hangingPunct="0">
              <a:spcBef>
                <a:spcPct val="0"/>
              </a:spcBef>
              <a:spcAft>
                <a:spcPct val="0"/>
              </a:spcAft>
              <a:tabLst>
                <a:tab pos="6223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22300" algn="l"/>
              </a:tabLst>
            </a:pPr>
            <a:r>
              <a:rPr kumimoji="0" lang="es-ES" b="0" i="0" u="none" strike="noStrike" cap="none" normalizeH="0" baseline="0" dirty="0">
                <a:ln>
                  <a:noFill/>
                </a:ln>
                <a:solidFill>
                  <a:srgbClr val="363636"/>
                </a:solidFill>
                <a:effectLst/>
                <a:latin typeface="Arial" panose="020B0604020202020204" pitchFamily="34" charset="0"/>
                <a:ea typeface="Carlito" charset="0"/>
                <a:cs typeface="Carlito" charset="0"/>
              </a:rPr>
              <a:t>Word inserta campos automáticamente cuando se utilizan determinados comandos. Por ejemplo, al agregar números de página, Word inserta el campo Página. Al crear una tabla de contenido, Word inserta el campo Tabla de contenido.</a:t>
            </a:r>
            <a:endParaRPr kumimoji="0" lang="es-MX"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2300" algn="l"/>
              </a:tabLst>
            </a:pPr>
            <a:r>
              <a:rPr kumimoji="0" lang="es-ES" b="0" i="0" u="none" strike="noStrike" cap="none" normalizeH="0" baseline="0" dirty="0">
                <a:ln>
                  <a:noFill/>
                </a:ln>
                <a:solidFill>
                  <a:srgbClr val="363636"/>
                </a:solidFill>
                <a:effectLst/>
                <a:latin typeface="Arial" panose="020B0604020202020204" pitchFamily="34" charset="0"/>
                <a:ea typeface="Carlito" charset="0"/>
                <a:cs typeface="Carlito" charset="0"/>
              </a:rPr>
              <a:t>Puede editar la información de código de campo para cambiar rápidamente el </a:t>
            </a:r>
          </a:p>
          <a:p>
            <a:pPr marL="0" marR="0" lvl="0" indent="0" algn="l" defTabSz="914400" rtl="0" eaLnBrk="0" fontAlgn="base" latinLnBrk="0" hangingPunct="0">
              <a:lnSpc>
                <a:spcPct val="100000"/>
              </a:lnSpc>
              <a:spcBef>
                <a:spcPct val="0"/>
              </a:spcBef>
              <a:spcAft>
                <a:spcPct val="0"/>
              </a:spcAft>
              <a:buClrTx/>
              <a:buSzTx/>
              <a:buFontTx/>
              <a:buNone/>
              <a:tabLst>
                <a:tab pos="622300" algn="l"/>
              </a:tabLst>
            </a:pPr>
            <a:r>
              <a:rPr kumimoji="0" lang="es-ES" b="0" i="0" u="none" strike="noStrike" cap="none" normalizeH="0" baseline="0" dirty="0">
                <a:ln>
                  <a:noFill/>
                </a:ln>
                <a:solidFill>
                  <a:srgbClr val="363636"/>
                </a:solidFill>
                <a:effectLst/>
                <a:latin typeface="Arial" panose="020B0604020202020204" pitchFamily="34" charset="0"/>
                <a:ea typeface="Carlito" charset="0"/>
                <a:cs typeface="Carlito" charset="0"/>
              </a:rPr>
              <a:t>número de niveles que se muestra en la tabla de contenido.</a:t>
            </a:r>
            <a:endParaRPr kumimoji="0" lang="es-MX"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22300" algn="l"/>
              </a:tabLst>
            </a:pPr>
            <a:r>
              <a:rPr kumimoji="0" lang="es-ES" b="0" i="0" u="none" strike="noStrike" cap="none" normalizeH="0" baseline="0" dirty="0">
                <a:ln>
                  <a:noFill/>
                </a:ln>
                <a:solidFill>
                  <a:srgbClr val="363636"/>
                </a:solidFill>
                <a:effectLst/>
                <a:latin typeface="Arial" panose="020B0604020202020204" pitchFamily="34" charset="0"/>
                <a:ea typeface="Carlito" charset="0"/>
                <a:cs typeface="Carlito" charset="0"/>
              </a:rPr>
              <a:t>Haga clic en la tabla de contenido y presione Alt+F9. La información de código</a:t>
            </a:r>
          </a:p>
          <a:p>
            <a:pPr marL="0" marR="0" lvl="0" indent="0" algn="l" defTabSz="914400" rtl="0" eaLnBrk="0" fontAlgn="base" latinLnBrk="0" hangingPunct="0">
              <a:lnSpc>
                <a:spcPct val="100000"/>
              </a:lnSpc>
              <a:spcBef>
                <a:spcPct val="0"/>
              </a:spcBef>
              <a:spcAft>
                <a:spcPct val="0"/>
              </a:spcAft>
              <a:buClrTx/>
              <a:buSzTx/>
              <a:buFontTx/>
              <a:buChar char="•"/>
              <a:tabLst>
                <a:tab pos="622300" algn="l"/>
              </a:tabLst>
            </a:pPr>
            <a:r>
              <a:rPr kumimoji="0" lang="es-ES" b="0" i="0" u="none" strike="noStrike" cap="none" normalizeH="0" baseline="0" dirty="0">
                <a:ln>
                  <a:noFill/>
                </a:ln>
                <a:solidFill>
                  <a:srgbClr val="363636"/>
                </a:solidFill>
                <a:effectLst/>
                <a:latin typeface="Arial" panose="020B0604020202020204" pitchFamily="34" charset="0"/>
                <a:ea typeface="Carlito" charset="0"/>
                <a:cs typeface="Carlito" charset="0"/>
              </a:rPr>
              <a:t> de campo aparece entre llaves y es similar a esta:</a:t>
            </a:r>
            <a:endParaRPr kumimoji="0" lang="es-MX"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2300" algn="l"/>
              </a:tabLst>
            </a:pPr>
            <a:endParaRPr kumimoji="0" lang="es-MX" b="0" i="0" u="none" strike="noStrike" cap="none" normalizeH="0" baseline="0" dirty="0">
              <a:ln>
                <a:noFill/>
              </a:ln>
              <a:solidFill>
                <a:schemeClr val="tx1"/>
              </a:solidFill>
              <a:effectLst/>
              <a:latin typeface="Arial" panose="020B0604020202020204" pitchFamily="34" charset="0"/>
            </a:endParaRPr>
          </a:p>
        </p:txBody>
      </p:sp>
      <p:pic>
        <p:nvPicPr>
          <p:cNvPr id="4097" name="image95.png" descr="Código de campo de tabla de conte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6497" y="1524444"/>
            <a:ext cx="3094038" cy="1285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2542" y="2482608"/>
            <a:ext cx="8792308" cy="358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Ls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ct val="0"/>
              </a:spcAft>
              <a:buClrTx/>
              <a:buSzTx/>
              <a:buFontTx/>
              <a:buNone/>
              <a:tabLst>
                <a:tab pos="622300" algn="l"/>
              </a:tabLst>
            </a:pPr>
            <a:br>
              <a:rPr kumimoji="0" lang="es-ES" sz="1200" b="0" i="0" u="none" strike="noStrike" cap="none" normalizeH="0" baseline="0" dirty="0">
                <a:ln>
                  <a:noFill/>
                </a:ln>
                <a:solidFill>
                  <a:schemeClr val="tx1"/>
                </a:solidFill>
                <a:effectLst/>
                <a:latin typeface="Arial" panose="020B0604020202020204" pitchFamily="34" charset="0"/>
                <a:ea typeface="Carlito" charset="0"/>
                <a:cs typeface="Carlito" charset="0"/>
              </a:rPr>
            </a:br>
            <a:endParaRPr kumimoji="0" lang="es-MX"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ct val="0"/>
              </a:spcAft>
              <a:buClrTx/>
              <a:buSzTx/>
              <a:buFontTx/>
              <a:buChar char="•"/>
              <a:tabLst>
                <a:tab pos="622300" algn="l"/>
              </a:tabLst>
            </a:pPr>
            <a:r>
              <a:rPr kumimoji="0" lang="es-ES" sz="1200" b="0" i="0" u="none" strike="noStrike" cap="none" normalizeH="0" baseline="0" dirty="0">
                <a:ln>
                  <a:noFill/>
                </a:ln>
                <a:solidFill>
                  <a:srgbClr val="363636"/>
                </a:solidFill>
                <a:effectLst/>
                <a:latin typeface="Arial" panose="020B0604020202020204" pitchFamily="34" charset="0"/>
                <a:ea typeface="Carlito" charset="0"/>
                <a:cs typeface="Carlito" charset="0"/>
              </a:rPr>
              <a:t>Cambie los números que aparecen entre comillas. Por ejemplo, para mostrar solo dos niveles, cambie "1-3" por "1-2".</a:t>
            </a:r>
            <a:endParaRPr kumimoji="0" lang="es-ES" sz="1200" b="0" i="0" u="none" strike="noStrike" cap="none" normalizeH="0" baseline="0" dirty="0">
              <a:ln>
                <a:noFill/>
              </a:ln>
              <a:solidFill>
                <a:schemeClr val="tx1"/>
              </a:solidFill>
              <a:effectLst/>
              <a:latin typeface="Arial" panose="020B0604020202020204" pitchFamily="34" charset="0"/>
              <a:ea typeface="Carlito" charset="0"/>
              <a:cs typeface="Carlito" charset="0"/>
            </a:endParaRPr>
          </a:p>
          <a:p>
            <a:pPr lvl="0"/>
            <a:br>
              <a:rPr kumimoji="0" lang="es-ES" sz="1200" b="0" i="0" u="none" strike="noStrike" cap="none" normalizeH="0" baseline="0" dirty="0">
                <a:ln>
                  <a:noFill/>
                </a:ln>
                <a:solidFill>
                  <a:schemeClr val="tx1"/>
                </a:solidFill>
                <a:effectLst/>
                <a:latin typeface="Arial" panose="020B0604020202020204" pitchFamily="34" charset="0"/>
                <a:ea typeface="Carlito" charset="0"/>
                <a:cs typeface="Carlito" charset="0"/>
              </a:rPr>
            </a:br>
            <a:r>
              <a:rPr lang="es-ES" dirty="0"/>
              <a:t>Presione Alt+F9 para que vuelva a aparecer la tabla de contenido.</a:t>
            </a:r>
            <a:endParaRPr lang="es-MX" dirty="0"/>
          </a:p>
          <a:p>
            <a:pPr lvl="0"/>
            <a:r>
              <a:rPr lang="es-ES" dirty="0"/>
              <a:t>Actualice la tabla de contenido para ver los cambios </a:t>
            </a:r>
          </a:p>
          <a:p>
            <a:pPr lvl="0"/>
            <a:r>
              <a:rPr lang="es-ES" dirty="0"/>
              <a:t>(</a:t>
            </a:r>
            <a:r>
              <a:rPr lang="es-ES" b="1" dirty="0"/>
              <a:t>Referencias </a:t>
            </a:r>
            <a:r>
              <a:rPr lang="es-ES" dirty="0"/>
              <a:t>&gt; </a:t>
            </a:r>
            <a:r>
              <a:rPr lang="es-ES" b="1" dirty="0"/>
              <a:t>Actualizar tabla</a:t>
            </a:r>
            <a:r>
              <a:rPr lang="es-ES" dirty="0"/>
              <a:t>).</a:t>
            </a:r>
            <a:endParaRPr lang="es-MX" dirty="0"/>
          </a:p>
          <a:p>
            <a:pPr lvl="0"/>
            <a:r>
              <a:rPr lang="es-ES" dirty="0"/>
              <a:t>Haga clic en el título que desea cambiar.</a:t>
            </a:r>
            <a:endParaRPr lang="es-MX" dirty="0"/>
          </a:p>
          <a:p>
            <a:r>
              <a:rPr lang="es-ES" dirty="0"/>
              <a:t>En la pestaña </a:t>
            </a:r>
            <a:r>
              <a:rPr lang="es-ES" b="1" dirty="0"/>
              <a:t>Inicio</a:t>
            </a:r>
            <a:r>
              <a:rPr lang="es-ES" dirty="0"/>
              <a:t>, vaya al grupo </a:t>
            </a:r>
            <a:r>
              <a:rPr lang="es-ES" b="1" dirty="0"/>
              <a:t>Estilos </a:t>
            </a:r>
            <a:r>
              <a:rPr lang="es-ES" dirty="0"/>
              <a:t>y haga clic en el nivel de título que desea</a:t>
            </a:r>
          </a:p>
          <a:p>
            <a:pPr lvl="0"/>
            <a:r>
              <a:rPr lang="es-ES" dirty="0"/>
              <a:t>En la pestaña </a:t>
            </a:r>
            <a:r>
              <a:rPr lang="es-ES" b="1" dirty="0"/>
              <a:t>Referencias</a:t>
            </a:r>
            <a:r>
              <a:rPr lang="es-ES" dirty="0"/>
              <a:t>, haga clic en </a:t>
            </a:r>
            <a:r>
              <a:rPr lang="es-ES" b="1" dirty="0"/>
              <a:t>Actualizar tabla</a:t>
            </a:r>
            <a:r>
              <a:rPr lang="es-ES" dirty="0"/>
              <a:t>.</a:t>
            </a:r>
            <a:endParaRPr lang="es-MX" dirty="0"/>
          </a:p>
          <a:p>
            <a:pPr lvl="0"/>
            <a:r>
              <a:rPr lang="es-ES" dirty="0"/>
              <a:t>Haga clic en </a:t>
            </a:r>
            <a:r>
              <a:rPr lang="es-ES" b="1" dirty="0"/>
              <a:t>Actualizar toda la tabla </a:t>
            </a:r>
            <a:r>
              <a:rPr lang="es-ES" dirty="0"/>
              <a:t>y en </a:t>
            </a:r>
            <a:r>
              <a:rPr lang="es-ES" b="1" dirty="0"/>
              <a:t>Aceptar</a:t>
            </a:r>
            <a:r>
              <a:rPr lang="es-ES" dirty="0"/>
              <a:t>.</a:t>
            </a:r>
            <a:endParaRPr lang="es-MX" dirty="0"/>
          </a:p>
          <a:p>
            <a:r>
              <a:rPr lang="es-ES" dirty="0"/>
              <a:t> Word incluye automáticamente los tres niveles superiores en una </a:t>
            </a:r>
          </a:p>
          <a:p>
            <a:r>
              <a:rPr lang="es-ES" dirty="0"/>
              <a:t>tabla de contenido. </a:t>
            </a:r>
            <a:endParaRPr lang="es-MX" dirty="0"/>
          </a:p>
        </p:txBody>
      </p:sp>
      <p:pic>
        <p:nvPicPr>
          <p:cNvPr id="6" name="Imagen 5"/>
          <p:cNvPicPr>
            <a:picLocks noChangeAspect="1"/>
          </p:cNvPicPr>
          <p:nvPr/>
        </p:nvPicPr>
        <p:blipFill>
          <a:blip r:embed="rId3"/>
          <a:stretch>
            <a:fillRect/>
          </a:stretch>
        </p:blipFill>
        <p:spPr>
          <a:xfrm>
            <a:off x="8674635" y="2757805"/>
            <a:ext cx="3517365" cy="1220821"/>
          </a:xfrm>
          <a:prstGeom prst="rect">
            <a:avLst/>
          </a:prstGeom>
        </p:spPr>
      </p:pic>
      <p:pic>
        <p:nvPicPr>
          <p:cNvPr id="7" name="Imagen 6"/>
          <p:cNvPicPr>
            <a:picLocks noChangeAspect="1"/>
          </p:cNvPicPr>
          <p:nvPr/>
        </p:nvPicPr>
        <p:blipFill>
          <a:blip r:embed="rId4"/>
          <a:stretch>
            <a:fillRect/>
          </a:stretch>
        </p:blipFill>
        <p:spPr>
          <a:xfrm>
            <a:off x="6915714" y="4885478"/>
            <a:ext cx="4980864" cy="1182727"/>
          </a:xfrm>
          <a:prstGeom prst="rect">
            <a:avLst/>
          </a:prstGeom>
        </p:spPr>
      </p:pic>
    </p:spTree>
    <p:extLst>
      <p:ext uri="{BB962C8B-B14F-4D97-AF65-F5344CB8AC3E}">
        <p14:creationId xmlns:p14="http://schemas.microsoft.com/office/powerpoint/2010/main" val="339644840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32466"/>
          </a:xfrm>
        </p:spPr>
        <p:txBody>
          <a:bodyPr>
            <a:normAutofit/>
          </a:bodyPr>
          <a:lstStyle/>
          <a:p>
            <a:r>
              <a:rPr lang="es-ES" sz="3200" b="1" dirty="0"/>
              <a:t>3.-Agregar encabezados y pies de página</a:t>
            </a:r>
            <a:endParaRPr lang="es-MX" sz="3200" dirty="0"/>
          </a:p>
        </p:txBody>
      </p:sp>
      <p:sp>
        <p:nvSpPr>
          <p:cNvPr id="3" name="Marcador de contenido 2"/>
          <p:cNvSpPr>
            <a:spLocks noGrp="1"/>
          </p:cNvSpPr>
          <p:nvPr>
            <p:ph idx="1"/>
          </p:nvPr>
        </p:nvSpPr>
        <p:spPr>
          <a:xfrm>
            <a:off x="213574" y="1131172"/>
            <a:ext cx="11140226" cy="5888820"/>
          </a:xfrm>
        </p:spPr>
        <p:txBody>
          <a:bodyPr>
            <a:noAutofit/>
          </a:bodyPr>
          <a:lstStyle/>
          <a:p>
            <a:pPr marL="800100" lvl="1" indent="-342900" algn="just">
              <a:lnSpc>
                <a:spcPct val="120000"/>
              </a:lnSpc>
              <a:spcBef>
                <a:spcPts val="0"/>
              </a:spcBef>
              <a:buFont typeface="+mj-lt"/>
              <a:buAutoNum type="arabicPeriod"/>
            </a:pPr>
            <a:r>
              <a:rPr lang="es-MX" sz="1800" dirty="0"/>
              <a:t>Para insertar un encabezado y/o pie de página: </a:t>
            </a:r>
          </a:p>
          <a:p>
            <a:pPr marL="800100" lvl="1" indent="-342900" algn="just">
              <a:lnSpc>
                <a:spcPct val="120000"/>
              </a:lnSpc>
              <a:spcBef>
                <a:spcPts val="0"/>
              </a:spcBef>
              <a:buFont typeface="+mj-lt"/>
              <a:buAutoNum type="arabicPeriod"/>
            </a:pPr>
            <a:r>
              <a:rPr lang="es-MX" sz="1800" dirty="0"/>
              <a:t>Haga clic en Insertar y en Encabezado o Pie de página.</a:t>
            </a:r>
          </a:p>
          <a:p>
            <a:pPr marL="800100" lvl="1" indent="-342900" algn="just">
              <a:lnSpc>
                <a:spcPct val="120000"/>
              </a:lnSpc>
              <a:spcBef>
                <a:spcPts val="0"/>
              </a:spcBef>
              <a:buFont typeface="+mj-lt"/>
              <a:buAutoNum type="arabicPeriod"/>
            </a:pPr>
            <a:r>
              <a:rPr lang="es-MX" sz="1800" dirty="0"/>
              <a:t>Aparecen diseños integrados. Se puede elegir un diseño seleccionando uno.</a:t>
            </a:r>
          </a:p>
          <a:p>
            <a:pPr marL="800100" lvl="1" indent="-342900" algn="just">
              <a:lnSpc>
                <a:spcPct val="120000"/>
              </a:lnSpc>
              <a:spcBef>
                <a:spcPts val="0"/>
              </a:spcBef>
              <a:buFont typeface="+mj-lt"/>
              <a:buAutoNum type="arabicPeriod"/>
            </a:pPr>
            <a:r>
              <a:rPr lang="es-MX" sz="1800" dirty="0"/>
              <a:t>Los espacios del encabezado y pie se abrirán en el documento, junto con las Herramientas de encabezado y pie. </a:t>
            </a:r>
          </a:p>
          <a:p>
            <a:pPr marL="800100" lvl="1" indent="-342900" algn="just">
              <a:lnSpc>
                <a:spcPct val="120000"/>
              </a:lnSpc>
              <a:spcBef>
                <a:spcPts val="0"/>
              </a:spcBef>
              <a:buFont typeface="+mj-lt"/>
              <a:buAutoNum type="arabicPeriod"/>
            </a:pPr>
            <a:r>
              <a:rPr lang="es-MX" sz="1800" dirty="0"/>
              <a:t>No podrá editar el cuerpo del documento hasta que cierre las Herramientas de encabezado y pie.</a:t>
            </a:r>
          </a:p>
          <a:p>
            <a:pPr marL="800100" lvl="1" indent="-342900" algn="just">
              <a:lnSpc>
                <a:spcPct val="120000"/>
              </a:lnSpc>
              <a:spcBef>
                <a:spcPts val="0"/>
              </a:spcBef>
              <a:buFont typeface="+mj-lt"/>
              <a:buAutoNum type="arabicPeriod"/>
            </a:pPr>
            <a:r>
              <a:rPr lang="es-MX" sz="1800" dirty="0"/>
              <a:t>Escribir el texto que desee incluir en encabezado o pie de página. La mayoría encabezados y pies tienen texto marcador de posición (por ejemplo, "título del documento") sobre el que puede escribir.</a:t>
            </a:r>
          </a:p>
          <a:p>
            <a:pPr marL="457200" lvl="1" indent="0" algn="just">
              <a:lnSpc>
                <a:spcPct val="120000"/>
              </a:lnSpc>
              <a:spcBef>
                <a:spcPts val="0"/>
              </a:spcBef>
              <a:buNone/>
            </a:pPr>
            <a:r>
              <a:rPr lang="es-MX" sz="1800" b="1" dirty="0"/>
              <a:t>Sugerencia:</a:t>
            </a:r>
            <a:r>
              <a:rPr lang="es-MX" sz="1800" dirty="0"/>
              <a:t> Escoja una de las Herramientas de encabezado y pie para agregar más datos al encabezado o pie de página, como la fecha y hora, una imagen, el nombre del autor u otra información del documento. También puede seleccionar opciones para distintos encabezados en las páginas pares e impares, e indicar que no desea que el encabezado o pie de página aparezca en la primera página.</a:t>
            </a:r>
          </a:p>
          <a:p>
            <a:pPr marL="457200" lvl="1" indent="0" algn="just">
              <a:lnSpc>
                <a:spcPct val="120000"/>
              </a:lnSpc>
              <a:spcBef>
                <a:spcPts val="0"/>
              </a:spcBef>
              <a:buNone/>
            </a:pPr>
            <a:r>
              <a:rPr lang="es-MX" sz="1800" dirty="0"/>
              <a:t>Cuando haya terminado, haga clic en Cerrar encabezado y pie.</a:t>
            </a:r>
          </a:p>
          <a:p>
            <a:pPr marL="457200" lvl="1" indent="0" algn="just">
              <a:lnSpc>
                <a:spcPct val="120000"/>
              </a:lnSpc>
              <a:spcBef>
                <a:spcPts val="0"/>
              </a:spcBef>
              <a:buNone/>
            </a:pPr>
            <a:r>
              <a:rPr lang="es-MX" sz="1800" b="1" dirty="0"/>
              <a:t>Sugerencia</a:t>
            </a:r>
            <a:r>
              <a:rPr lang="es-MX" sz="1800" dirty="0"/>
              <a:t> para abrir las Herramientas de encabezado y pie, haga doble </a:t>
            </a:r>
          </a:p>
          <a:p>
            <a:pPr marL="457200" lvl="1" indent="0" algn="just">
              <a:lnSpc>
                <a:spcPct val="120000"/>
              </a:lnSpc>
              <a:spcBef>
                <a:spcPts val="0"/>
              </a:spcBef>
              <a:buNone/>
            </a:pPr>
            <a:r>
              <a:rPr lang="es-MX" sz="1800" dirty="0"/>
              <a:t>clic dentro del área de encabezado o pie de página.</a:t>
            </a:r>
          </a:p>
          <a:p>
            <a:pPr algn="just">
              <a:lnSpc>
                <a:spcPct val="120000"/>
              </a:lnSpc>
              <a:spcBef>
                <a:spcPts val="0"/>
              </a:spcBef>
            </a:pPr>
            <a:endParaRPr lang="es-MX" sz="1800" dirty="0"/>
          </a:p>
        </p:txBody>
      </p:sp>
      <p:pic>
        <p:nvPicPr>
          <p:cNvPr id="4" name="image63.png" descr="Grupo Encabezado y pie de página"/>
          <p:cNvPicPr/>
          <p:nvPr/>
        </p:nvPicPr>
        <p:blipFill>
          <a:blip r:embed="rId2" cstate="print"/>
          <a:stretch>
            <a:fillRect/>
          </a:stretch>
        </p:blipFill>
        <p:spPr>
          <a:xfrm>
            <a:off x="9018216" y="980070"/>
            <a:ext cx="1915160" cy="971550"/>
          </a:xfrm>
          <a:prstGeom prst="rect">
            <a:avLst/>
          </a:prstGeom>
        </p:spPr>
      </p:pic>
      <p:pic>
        <p:nvPicPr>
          <p:cNvPr id="5" name="Imagen 4"/>
          <p:cNvPicPr>
            <a:picLocks noChangeAspect="1"/>
          </p:cNvPicPr>
          <p:nvPr/>
        </p:nvPicPr>
        <p:blipFill>
          <a:blip r:embed="rId3"/>
          <a:stretch>
            <a:fillRect/>
          </a:stretch>
        </p:blipFill>
        <p:spPr>
          <a:xfrm>
            <a:off x="7647111" y="4865792"/>
            <a:ext cx="3706689" cy="1402202"/>
          </a:xfrm>
          <a:prstGeom prst="rect">
            <a:avLst/>
          </a:prstGeom>
        </p:spPr>
      </p:pic>
    </p:spTree>
    <p:extLst>
      <p:ext uri="{BB962C8B-B14F-4D97-AF65-F5344CB8AC3E}">
        <p14:creationId xmlns:p14="http://schemas.microsoft.com/office/powerpoint/2010/main" val="130973096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p:txBody>
          <a:bodyPr>
            <a:normAutofit/>
          </a:bodyPr>
          <a:lstStyle/>
          <a:p>
            <a:r>
              <a:rPr lang="es-ES" sz="3200" dirty="0"/>
              <a:t>Se puede agregar muchas más cosas aparte de números de página a sus encabezados o pies de página</a:t>
            </a:r>
            <a:endParaRPr lang="es-MX" sz="3200" dirty="0"/>
          </a:p>
        </p:txBody>
      </p:sp>
    </p:spTree>
    <p:extLst>
      <p:ext uri="{BB962C8B-B14F-4D97-AF65-F5344CB8AC3E}">
        <p14:creationId xmlns:p14="http://schemas.microsoft.com/office/powerpoint/2010/main" val="324541915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44070" y="1048871"/>
            <a:ext cx="10739718" cy="5312352"/>
          </a:xfrm>
          <a:prstGeom prst="rect">
            <a:avLst/>
          </a:prstGeom>
        </p:spPr>
        <p:txBody>
          <a:bodyPr wrap="square">
            <a:spAutoFit/>
          </a:bodyPr>
          <a:lstStyle/>
          <a:p>
            <a:endParaRPr lang="es-MX" dirty="0"/>
          </a:p>
          <a:p>
            <a:pPr>
              <a:lnSpc>
                <a:spcPct val="150000"/>
              </a:lnSpc>
            </a:pPr>
            <a:r>
              <a:rPr lang="es-MX" dirty="0"/>
              <a:t>Además de números de página o texto, puede colocar una imagen en el encabezado o pie de página, como por ejemplo una versión reducida del logotipo de la empresa.</a:t>
            </a:r>
          </a:p>
          <a:p>
            <a:pPr marL="342900" indent="-342900">
              <a:lnSpc>
                <a:spcPct val="150000"/>
              </a:lnSpc>
              <a:buAutoNum type="arabicPeriod"/>
            </a:pPr>
            <a:r>
              <a:rPr lang="es-MX" dirty="0"/>
              <a:t>Haga clic en Insertar y luego en Encabezado o Pie de página.  Se puede elegir un diseño o uno en  blanco</a:t>
            </a:r>
          </a:p>
          <a:p>
            <a:pPr marL="342900" lvl="0" indent="-342900">
              <a:lnSpc>
                <a:spcPct val="150000"/>
              </a:lnSpc>
              <a:buFontTx/>
              <a:buAutoNum type="arabicPeriod"/>
            </a:pPr>
            <a:r>
              <a:rPr lang="es-ES" dirty="0"/>
              <a:t>En el área de encabezado o pie de página, haga doble clic en </a:t>
            </a:r>
            <a:r>
              <a:rPr lang="es-ES" b="1" dirty="0"/>
              <a:t>Escriba aquí</a:t>
            </a:r>
            <a:r>
              <a:rPr lang="es-ES" dirty="0"/>
              <a:t>.</a:t>
            </a:r>
          </a:p>
          <a:p>
            <a:pPr marL="342900" lvl="0" indent="-342900">
              <a:lnSpc>
                <a:spcPct val="150000"/>
              </a:lnSpc>
              <a:buFontTx/>
              <a:buAutoNum type="arabicPeriod"/>
            </a:pPr>
            <a:r>
              <a:rPr lang="es-ES" dirty="0"/>
              <a:t>Si la imagen se encuentra en el equipo, haga clic en </a:t>
            </a:r>
            <a:r>
              <a:rPr lang="es-ES" b="1" dirty="0"/>
              <a:t>Imágenes </a:t>
            </a:r>
            <a:r>
              <a:rPr lang="es-ES" dirty="0"/>
              <a:t>y selecciónela. Si la imagen está en línea, haga clic en </a:t>
            </a:r>
            <a:r>
              <a:rPr lang="es-ES" b="1" dirty="0"/>
              <a:t>Imágenes en línea </a:t>
            </a:r>
            <a:r>
              <a:rPr lang="es-ES" dirty="0"/>
              <a:t>y búsquela desde Bing u otras ubicaciones en línea.</a:t>
            </a:r>
            <a:endParaRPr lang="es-MX" dirty="0"/>
          </a:p>
          <a:p>
            <a:pPr>
              <a:lnSpc>
                <a:spcPct val="150000"/>
              </a:lnSpc>
            </a:pPr>
            <a:r>
              <a:rPr lang="es-ES" b="1" dirty="0"/>
              <a:t>Nota </a:t>
            </a:r>
            <a:r>
              <a:rPr lang="es-ES" dirty="0"/>
              <a:t>Una vez haya insertado la imagen, la cinta de opciones cambia automáticamente a </a:t>
            </a:r>
            <a:r>
              <a:rPr lang="es-ES" b="1" dirty="0"/>
              <a:t>Herramientas de imagen </a:t>
            </a:r>
            <a:r>
              <a:rPr lang="es-ES" dirty="0"/>
              <a:t>para que pueda editarla o cambiar su tamaño, o agregar efectos. Para cambiar el tamaño con mayor precisión, use las opciones </a:t>
            </a:r>
            <a:r>
              <a:rPr lang="es-ES" b="1" dirty="0"/>
              <a:t>Tamaño </a:t>
            </a:r>
            <a:r>
              <a:rPr lang="es-ES" dirty="0"/>
              <a:t>de las </a:t>
            </a:r>
            <a:r>
              <a:rPr lang="es-ES" b="1" dirty="0"/>
              <a:t>Herramientas de imagen</a:t>
            </a:r>
            <a:r>
              <a:rPr lang="es-ES" dirty="0"/>
              <a:t>. O bien, seleccione la imagen y arrastre los círculos pequeños en las esquinas.</a:t>
            </a:r>
            <a:endParaRPr lang="es-MX" dirty="0"/>
          </a:p>
          <a:p>
            <a:pPr lvl="0">
              <a:lnSpc>
                <a:spcPct val="150000"/>
              </a:lnSpc>
            </a:pPr>
            <a:r>
              <a:rPr lang="es-ES" dirty="0"/>
              <a:t>4.   Cuando haya terminado, haga clic en </a:t>
            </a:r>
            <a:r>
              <a:rPr lang="es-ES" b="1" dirty="0"/>
              <a:t>Cerrar encabezado y pie de página</a:t>
            </a:r>
            <a:r>
              <a:rPr lang="es-ES" dirty="0"/>
              <a:t>.</a:t>
            </a:r>
            <a:endParaRPr lang="es-MX" dirty="0"/>
          </a:p>
          <a:p>
            <a:pPr marL="342900" indent="-342900">
              <a:lnSpc>
                <a:spcPct val="150000"/>
              </a:lnSpc>
              <a:buAutoNum type="arabicPeriod"/>
            </a:pPr>
            <a:endParaRPr lang="es-MX" dirty="0"/>
          </a:p>
        </p:txBody>
      </p:sp>
      <p:sp>
        <p:nvSpPr>
          <p:cNvPr id="7" name="Título 6"/>
          <p:cNvSpPr>
            <a:spLocks noGrp="1"/>
          </p:cNvSpPr>
          <p:nvPr>
            <p:ph type="title"/>
          </p:nvPr>
        </p:nvSpPr>
        <p:spPr>
          <a:xfrm>
            <a:off x="354106" y="659933"/>
            <a:ext cx="10515600" cy="777875"/>
          </a:xfrm>
        </p:spPr>
        <p:txBody>
          <a:bodyPr>
            <a:normAutofit/>
          </a:bodyPr>
          <a:lstStyle/>
          <a:p>
            <a:r>
              <a:rPr lang="es-MX" sz="3200" dirty="0"/>
              <a:t>3.2.-Agregar imágenes a un encabezado o pie de página</a:t>
            </a:r>
          </a:p>
        </p:txBody>
      </p:sp>
      <p:pic>
        <p:nvPicPr>
          <p:cNvPr id="10" name="image65.png" descr="Las opciones de Encabezado y Pie de página aparecen resaltadas en la pestaña Insertar."/>
          <p:cNvPicPr/>
          <p:nvPr/>
        </p:nvPicPr>
        <p:blipFill>
          <a:blip r:embed="rId2" cstate="print"/>
          <a:stretch>
            <a:fillRect/>
          </a:stretch>
        </p:blipFill>
        <p:spPr>
          <a:xfrm>
            <a:off x="6346506" y="44777"/>
            <a:ext cx="5563105" cy="809625"/>
          </a:xfrm>
          <a:prstGeom prst="rect">
            <a:avLst/>
          </a:prstGeom>
        </p:spPr>
      </p:pic>
    </p:spTree>
    <p:extLst>
      <p:ext uri="{BB962C8B-B14F-4D97-AF65-F5344CB8AC3E}">
        <p14:creationId xmlns:p14="http://schemas.microsoft.com/office/powerpoint/2010/main" val="64555215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847" y="133499"/>
            <a:ext cx="11223812" cy="468593"/>
          </a:xfrm>
        </p:spPr>
        <p:txBody>
          <a:bodyPr>
            <a:normAutofit fontScale="90000"/>
          </a:bodyPr>
          <a:lstStyle/>
          <a:p>
            <a:pPr>
              <a:lnSpc>
                <a:spcPct val="100000"/>
              </a:lnSpc>
            </a:pPr>
            <a:r>
              <a:rPr lang="es-ES" sz="3200" dirty="0"/>
              <a:t> </a:t>
            </a:r>
            <a:br>
              <a:rPr lang="es-MX" sz="3200" dirty="0"/>
            </a:br>
            <a:r>
              <a:rPr lang="es-ES" sz="3200" dirty="0"/>
              <a:t>3.3.-Agregar números de página a un encabezado o pie de página en Word</a:t>
            </a:r>
            <a:endParaRPr lang="es-MX" sz="3200" dirty="0"/>
          </a:p>
        </p:txBody>
      </p:sp>
      <p:sp>
        <p:nvSpPr>
          <p:cNvPr id="3" name="Marcador de contenido 2"/>
          <p:cNvSpPr>
            <a:spLocks noGrp="1"/>
          </p:cNvSpPr>
          <p:nvPr>
            <p:ph idx="1"/>
          </p:nvPr>
        </p:nvSpPr>
        <p:spPr>
          <a:xfrm>
            <a:off x="197224" y="1835581"/>
            <a:ext cx="11272428" cy="5593976"/>
          </a:xfrm>
        </p:spPr>
        <p:txBody>
          <a:bodyPr>
            <a:noAutofit/>
          </a:bodyPr>
          <a:lstStyle/>
          <a:p>
            <a:pPr marL="342900" indent="-342900" algn="just">
              <a:buFont typeface="+mj-lt"/>
              <a:buAutoNum type="arabicPeriod"/>
            </a:pPr>
            <a:r>
              <a:rPr lang="es-MX" sz="1800" dirty="0"/>
              <a:t>Haga doble clic en el área de encabezado o pie de página (en la parte superior o inferior de la página) para abrir Herramientas para encabezado y pie de página.</a:t>
            </a:r>
          </a:p>
          <a:p>
            <a:pPr marL="342900" lvl="0" indent="-342900">
              <a:buFont typeface="+mj-lt"/>
              <a:buAutoNum type="arabicPeriod"/>
            </a:pPr>
            <a:r>
              <a:rPr lang="es-ES" sz="1800" dirty="0"/>
              <a:t>Coloque el cursor donde quiera agregar el número de página. Para colocarlo en el centro o en la parte derecha de la página, haga lo siguiente:</a:t>
            </a:r>
            <a:endParaRPr lang="es-MX" sz="1800" dirty="0"/>
          </a:p>
          <a:p>
            <a:pPr lvl="1"/>
            <a:r>
              <a:rPr lang="es-ES" sz="1800" dirty="0"/>
              <a:t>Para colocar el número de página en el centro, en el </a:t>
            </a:r>
            <a:r>
              <a:rPr lang="es-ES" sz="1800" b="1" dirty="0"/>
              <a:t>diseño </a:t>
            </a:r>
            <a:r>
              <a:rPr lang="es-ES" sz="1800" dirty="0"/>
              <a:t>ficha, haga clic en </a:t>
            </a:r>
            <a:r>
              <a:rPr lang="es-ES" sz="1800" b="1" dirty="0"/>
              <a:t>Insertar pestaña Alineación </a:t>
            </a:r>
            <a:r>
              <a:rPr lang="es-ES" sz="1800" dirty="0"/>
              <a:t>&gt; </a:t>
            </a:r>
            <a:r>
              <a:rPr lang="es-ES" sz="1800" b="1" dirty="0"/>
              <a:t>Centro </a:t>
            </a:r>
            <a:r>
              <a:rPr lang="es-ES" sz="1800" dirty="0"/>
              <a:t>&gt; </a:t>
            </a:r>
            <a:r>
              <a:rPr lang="es-ES" sz="1800" b="1" dirty="0"/>
              <a:t>Aceptar</a:t>
            </a:r>
            <a:r>
              <a:rPr lang="es-ES" sz="1800" dirty="0"/>
              <a:t>.</a:t>
            </a:r>
            <a:endParaRPr lang="es-MX" sz="1800" dirty="0"/>
          </a:p>
          <a:p>
            <a:pPr lvl="1"/>
            <a:r>
              <a:rPr lang="es-ES" sz="1800" dirty="0"/>
              <a:t>Para colocar el número de página en la parte derecha de la página, en el </a:t>
            </a:r>
            <a:r>
              <a:rPr lang="es-ES" sz="1800" b="1" dirty="0"/>
              <a:t>diseño </a:t>
            </a:r>
            <a:r>
              <a:rPr lang="es-ES" sz="1800" dirty="0"/>
              <a:t>ficha, haga clic en </a:t>
            </a:r>
            <a:r>
              <a:rPr lang="es-ES" sz="1800" b="1" dirty="0"/>
              <a:t>Insertar pestaña Alineación</a:t>
            </a:r>
            <a:r>
              <a:rPr lang="es-ES" sz="1800" dirty="0"/>
              <a:t>, &gt; </a:t>
            </a:r>
            <a:r>
              <a:rPr lang="es-ES" sz="1800" b="1" dirty="0"/>
              <a:t>Haga clic con el botón secundario </a:t>
            </a:r>
            <a:r>
              <a:rPr lang="es-ES" sz="1800" dirty="0"/>
              <a:t>&gt; </a:t>
            </a:r>
            <a:r>
              <a:rPr lang="es-ES" sz="1800" b="1" dirty="0"/>
              <a:t>Aceptar</a:t>
            </a:r>
            <a:r>
              <a:rPr lang="es-ES" sz="1800" dirty="0"/>
              <a:t>.</a:t>
            </a:r>
            <a:endParaRPr lang="es-MX" sz="1800" dirty="0"/>
          </a:p>
          <a:p>
            <a:pPr marL="342900" indent="-342900">
              <a:buFont typeface="+mj-lt"/>
              <a:buAutoNum type="arabicPeriod"/>
            </a:pPr>
            <a:r>
              <a:rPr lang="es-ES" sz="1800" dirty="0"/>
              <a:t>En la pestaña </a:t>
            </a:r>
            <a:r>
              <a:rPr lang="es-ES" sz="1800" b="1" dirty="0"/>
              <a:t>Insertar</a:t>
            </a:r>
            <a:r>
              <a:rPr lang="es-ES" sz="1800" dirty="0"/>
              <a:t>, haga clic en </a:t>
            </a:r>
            <a:r>
              <a:rPr lang="es-ES" sz="1800" b="1" dirty="0"/>
              <a:t>Elementos rápidos </a:t>
            </a:r>
            <a:r>
              <a:rPr lang="es-ES" sz="1800" dirty="0"/>
              <a:t>y luego en </a:t>
            </a:r>
            <a:r>
              <a:rPr lang="es-ES" sz="1800" b="1" dirty="0"/>
              <a:t>Campo</a:t>
            </a:r>
          </a:p>
          <a:p>
            <a:pPr lvl="0"/>
            <a:r>
              <a:rPr lang="es-ES" sz="1800" dirty="0"/>
              <a:t>En la lista </a:t>
            </a:r>
            <a:r>
              <a:rPr lang="es-ES" sz="1800" b="1" dirty="0"/>
              <a:t>Nombres de campo</a:t>
            </a:r>
            <a:r>
              <a:rPr lang="es-ES" sz="1800" dirty="0"/>
              <a:t>, haga clic en </a:t>
            </a:r>
            <a:r>
              <a:rPr lang="es-ES" sz="1800" b="1" dirty="0"/>
              <a:t>Página </a:t>
            </a:r>
            <a:r>
              <a:rPr lang="es-ES" sz="1800" dirty="0"/>
              <a:t>y luego en </a:t>
            </a:r>
            <a:r>
              <a:rPr lang="es-ES" sz="1800" b="1" dirty="0"/>
              <a:t>Aceptar</a:t>
            </a:r>
            <a:r>
              <a:rPr lang="es-ES" sz="1800" dirty="0"/>
              <a:t>.</a:t>
            </a:r>
            <a:endParaRPr lang="es-MX" sz="1800" dirty="0"/>
          </a:p>
          <a:p>
            <a:pPr marL="0" indent="0">
              <a:buNone/>
            </a:pPr>
            <a:r>
              <a:rPr lang="es-ES" sz="1800" dirty="0"/>
              <a:t> </a:t>
            </a:r>
            <a:endParaRPr lang="es-MX" sz="1800" dirty="0"/>
          </a:p>
        </p:txBody>
      </p:sp>
      <p:pic>
        <p:nvPicPr>
          <p:cNvPr id="4" name="Imagen 3"/>
          <p:cNvPicPr>
            <a:picLocks noChangeAspect="1"/>
          </p:cNvPicPr>
          <p:nvPr/>
        </p:nvPicPr>
        <p:blipFill rotWithShape="1">
          <a:blip r:embed="rId2"/>
          <a:srcRect l="15366"/>
          <a:stretch/>
        </p:blipFill>
        <p:spPr>
          <a:xfrm>
            <a:off x="7436223" y="704744"/>
            <a:ext cx="4625789" cy="1220997"/>
          </a:xfrm>
          <a:prstGeom prst="rect">
            <a:avLst/>
          </a:prstGeom>
        </p:spPr>
      </p:pic>
      <p:pic>
        <p:nvPicPr>
          <p:cNvPr id="6" name="Imagen 5"/>
          <p:cNvPicPr>
            <a:picLocks noChangeAspect="1"/>
          </p:cNvPicPr>
          <p:nvPr/>
        </p:nvPicPr>
        <p:blipFill rotWithShape="1">
          <a:blip r:embed="rId3"/>
          <a:srcRect l="-6191" t="22339" r="28247" b="-22339"/>
          <a:stretch/>
        </p:blipFill>
        <p:spPr>
          <a:xfrm>
            <a:off x="7976382" y="4000508"/>
            <a:ext cx="3493270" cy="1185534"/>
          </a:xfrm>
          <a:prstGeom prst="rect">
            <a:avLst/>
          </a:prstGeom>
        </p:spPr>
      </p:pic>
      <p:sp>
        <p:nvSpPr>
          <p:cNvPr id="7" name="Rectángulo 6"/>
          <p:cNvSpPr/>
          <p:nvPr/>
        </p:nvSpPr>
        <p:spPr>
          <a:xfrm>
            <a:off x="197224" y="1032551"/>
            <a:ext cx="7050741" cy="840230"/>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es-MX" dirty="0">
                <a:solidFill>
                  <a:prstClr val="black"/>
                </a:solidFill>
              </a:rPr>
              <a:t>Para agregar rápidamente los números de página haga clic en </a:t>
            </a:r>
            <a:r>
              <a:rPr lang="es-MX" b="1" dirty="0">
                <a:solidFill>
                  <a:prstClr val="black"/>
                </a:solidFill>
              </a:rPr>
              <a:t>Insertar &gt; Número de págin</a:t>
            </a:r>
            <a:r>
              <a:rPr lang="es-MX" dirty="0">
                <a:solidFill>
                  <a:prstClr val="black"/>
                </a:solidFill>
              </a:rPr>
              <a:t>a y seleccione el tipo de número de página que desee. </a:t>
            </a:r>
          </a:p>
        </p:txBody>
      </p:sp>
    </p:spTree>
    <p:extLst>
      <p:ext uri="{BB962C8B-B14F-4D97-AF65-F5344CB8AC3E}">
        <p14:creationId xmlns:p14="http://schemas.microsoft.com/office/powerpoint/2010/main" val="10752493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401E866-2581-5744-D122-524ECC5E2663}"/>
              </a:ext>
            </a:extLst>
          </p:cNvPr>
          <p:cNvSpPr>
            <a:spLocks noGrp="1"/>
          </p:cNvSpPr>
          <p:nvPr>
            <p:ph idx="1"/>
          </p:nvPr>
        </p:nvSpPr>
        <p:spPr>
          <a:xfrm>
            <a:off x="944217" y="897973"/>
            <a:ext cx="10515600" cy="4351338"/>
          </a:xfrm>
        </p:spPr>
        <p:txBody>
          <a:bodyPr/>
          <a:lstStyle/>
          <a:p>
            <a:pPr marL="0" indent="0">
              <a:buNone/>
            </a:pPr>
            <a:r>
              <a:rPr lang="es-ES" sz="1800" b="1" dirty="0"/>
              <a:t>Notas </a:t>
            </a:r>
            <a:r>
              <a:rPr lang="es-ES" sz="1800" dirty="0"/>
              <a:t>Para mostrar el número de página como Página X de Y:</a:t>
            </a:r>
            <a:endParaRPr lang="es-MX" sz="1800" dirty="0"/>
          </a:p>
          <a:p>
            <a:r>
              <a:rPr lang="es-ES" sz="1800" dirty="0"/>
              <a:t> Escriba </a:t>
            </a:r>
            <a:r>
              <a:rPr lang="es-ES" sz="1800" b="1" dirty="0"/>
              <a:t>de </a:t>
            </a:r>
            <a:r>
              <a:rPr lang="es-ES" sz="1800" dirty="0"/>
              <a:t>después del número de página que acaba de agregar.</a:t>
            </a:r>
            <a:endParaRPr lang="es-MX" sz="1800" dirty="0"/>
          </a:p>
          <a:p>
            <a:pPr lvl="1"/>
            <a:r>
              <a:rPr lang="es-ES" sz="1800" dirty="0"/>
              <a:t>En la pestaña </a:t>
            </a:r>
            <a:r>
              <a:rPr lang="es-ES" sz="1800" b="1" dirty="0"/>
              <a:t>Insertar</a:t>
            </a:r>
            <a:r>
              <a:rPr lang="es-ES" sz="1800" dirty="0"/>
              <a:t>, haga clic en </a:t>
            </a:r>
            <a:r>
              <a:rPr lang="es-ES" sz="1800" b="1" dirty="0"/>
              <a:t>Elementos rápidos </a:t>
            </a:r>
            <a:r>
              <a:rPr lang="es-ES" sz="1800" dirty="0"/>
              <a:t>y luego en </a:t>
            </a:r>
            <a:r>
              <a:rPr lang="es-ES" sz="1800" b="1" dirty="0"/>
              <a:t>Campo</a:t>
            </a:r>
            <a:r>
              <a:rPr lang="es-ES" sz="1800" dirty="0"/>
              <a:t>.</a:t>
            </a:r>
            <a:endParaRPr lang="es-MX" sz="1800" dirty="0"/>
          </a:p>
          <a:p>
            <a:pPr lvl="1"/>
            <a:r>
              <a:rPr lang="es-ES" sz="1800" dirty="0"/>
              <a:t>En la lista </a:t>
            </a:r>
            <a:r>
              <a:rPr lang="es-ES" sz="1800" b="1" dirty="0"/>
              <a:t>Nombres de campo</a:t>
            </a:r>
            <a:r>
              <a:rPr lang="es-ES" sz="1800" dirty="0"/>
              <a:t>, haga clic en </a:t>
            </a:r>
            <a:r>
              <a:rPr lang="es-ES" sz="1800" b="1" dirty="0" err="1"/>
              <a:t>NumPages</a:t>
            </a:r>
            <a:r>
              <a:rPr lang="es-ES" sz="1800" b="1" dirty="0"/>
              <a:t> </a:t>
            </a:r>
            <a:r>
              <a:rPr lang="es-ES" sz="1800" dirty="0"/>
              <a:t>y, a continuación, en </a:t>
            </a:r>
            <a:r>
              <a:rPr lang="es-ES" sz="1800" b="1" dirty="0"/>
              <a:t>Aceptar</a:t>
            </a:r>
            <a:r>
              <a:rPr lang="es-ES" sz="1800" dirty="0"/>
              <a:t>.</a:t>
            </a:r>
            <a:endParaRPr lang="es-MX" sz="1800" dirty="0"/>
          </a:p>
          <a:p>
            <a:pPr lvl="0"/>
            <a:r>
              <a:rPr lang="es-ES" sz="1800" dirty="0"/>
              <a:t>Para cambiar el formato de numeración, en el </a:t>
            </a:r>
            <a:r>
              <a:rPr lang="es-ES" sz="1800" b="1" dirty="0"/>
              <a:t>diseño </a:t>
            </a:r>
            <a:r>
              <a:rPr lang="es-ES" sz="1800" dirty="0" err="1"/>
              <a:t>tab</a:t>
            </a:r>
            <a:r>
              <a:rPr lang="es-ES" sz="1800" dirty="0"/>
              <a:t> (en </a:t>
            </a:r>
            <a:r>
              <a:rPr lang="es-ES" sz="1800" b="1" dirty="0"/>
              <a:t>Herramientas de encabezado y pie</a:t>
            </a:r>
            <a:r>
              <a:rPr lang="es-ES" sz="1800" dirty="0"/>
              <a:t>), haga clic en </a:t>
            </a:r>
            <a:r>
              <a:rPr lang="es-ES" sz="1800" b="1" dirty="0"/>
              <a:t>Número de página </a:t>
            </a:r>
            <a:r>
              <a:rPr lang="es-ES" sz="1800" dirty="0"/>
              <a:t>&gt; </a:t>
            </a:r>
            <a:r>
              <a:rPr lang="es-ES" sz="1800" b="1" dirty="0"/>
              <a:t>Formato del número de página</a:t>
            </a:r>
            <a:r>
              <a:rPr lang="es-ES" sz="1800" dirty="0"/>
              <a:t>.</a:t>
            </a:r>
            <a:endParaRPr lang="es-MX" sz="1800" dirty="0"/>
          </a:p>
        </p:txBody>
      </p:sp>
      <p:pic>
        <p:nvPicPr>
          <p:cNvPr id="4" name="Imagen 3">
            <a:extLst>
              <a:ext uri="{FF2B5EF4-FFF2-40B4-BE49-F238E27FC236}">
                <a16:creationId xmlns:a16="http://schemas.microsoft.com/office/drawing/2014/main" id="{0901CA55-95AF-9140-FEE0-255A9D145793}"/>
              </a:ext>
            </a:extLst>
          </p:cNvPr>
          <p:cNvPicPr>
            <a:picLocks noChangeAspect="1"/>
          </p:cNvPicPr>
          <p:nvPr/>
        </p:nvPicPr>
        <p:blipFill rotWithShape="1">
          <a:blip r:embed="rId2"/>
          <a:srcRect l="1009" r="40145"/>
          <a:stretch/>
        </p:blipFill>
        <p:spPr>
          <a:xfrm>
            <a:off x="4333461" y="3279420"/>
            <a:ext cx="4601038" cy="3019495"/>
          </a:xfrm>
          <a:prstGeom prst="rect">
            <a:avLst/>
          </a:prstGeom>
        </p:spPr>
      </p:pic>
    </p:spTree>
    <p:extLst>
      <p:ext uri="{BB962C8B-B14F-4D97-AF65-F5344CB8AC3E}">
        <p14:creationId xmlns:p14="http://schemas.microsoft.com/office/powerpoint/2010/main" val="156127308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83746"/>
          </a:xfrm>
        </p:spPr>
        <p:txBody>
          <a:bodyPr>
            <a:normAutofit fontScale="90000"/>
          </a:bodyPr>
          <a:lstStyle/>
          <a:p>
            <a:r>
              <a:rPr lang="es-ES" sz="3200" b="1" dirty="0"/>
              <a:t>3.4.-Agregar números de página en Word</a:t>
            </a:r>
            <a:br>
              <a:rPr lang="es-MX" sz="3200" b="1" dirty="0"/>
            </a:br>
            <a:endParaRPr lang="es-MX" sz="3200" dirty="0"/>
          </a:p>
        </p:txBody>
      </p:sp>
      <p:sp>
        <p:nvSpPr>
          <p:cNvPr id="3" name="Marcador de contenido 2"/>
          <p:cNvSpPr>
            <a:spLocks noGrp="1"/>
          </p:cNvSpPr>
          <p:nvPr>
            <p:ph idx="1"/>
          </p:nvPr>
        </p:nvSpPr>
        <p:spPr>
          <a:xfrm>
            <a:off x="529307" y="1253331"/>
            <a:ext cx="8265460" cy="4351338"/>
          </a:xfrm>
        </p:spPr>
        <p:txBody>
          <a:bodyPr>
            <a:normAutofit lnSpcReduction="10000"/>
          </a:bodyPr>
          <a:lstStyle/>
          <a:p>
            <a:r>
              <a:rPr lang="es-ES" sz="1800" b="1" dirty="0">
                <a:latin typeface="Arial" panose="020B0604020202020204" pitchFamily="34" charset="0"/>
                <a:cs typeface="Arial" panose="020B0604020202020204" pitchFamily="34" charset="0"/>
              </a:rPr>
              <a:t>Nota </a:t>
            </a:r>
            <a:r>
              <a:rPr lang="es-ES" sz="1800" dirty="0">
                <a:latin typeface="Arial" panose="020B0604020202020204" pitchFamily="34" charset="0"/>
                <a:cs typeface="Arial" panose="020B0604020202020204" pitchFamily="34" charset="0"/>
              </a:rPr>
              <a:t>Este procedimiento reemplaza el encabezado o pie de página, de haberlo. Para agregar números de página a un encabezado o pie de página existente</a:t>
            </a:r>
          </a:p>
          <a:p>
            <a:r>
              <a:rPr lang="es-ES" sz="1800" dirty="0">
                <a:latin typeface="Arial" panose="020B0604020202020204" pitchFamily="34" charset="0"/>
                <a:cs typeface="Arial" panose="020B0604020202020204" pitchFamily="34" charset="0"/>
              </a:rPr>
              <a:t>Haga clic en </a:t>
            </a:r>
            <a:r>
              <a:rPr lang="es-ES" sz="1800" b="1" dirty="0">
                <a:latin typeface="Arial" panose="020B0604020202020204" pitchFamily="34" charset="0"/>
                <a:cs typeface="Arial" panose="020B0604020202020204" pitchFamily="34" charset="0"/>
              </a:rPr>
              <a:t>Insertar </a:t>
            </a:r>
            <a:r>
              <a:rPr lang="es-ES" sz="1800" dirty="0">
                <a:latin typeface="Arial" panose="020B0604020202020204" pitchFamily="34" charset="0"/>
                <a:cs typeface="Arial" panose="020B0604020202020204" pitchFamily="34" charset="0"/>
              </a:rPr>
              <a:t>&gt; </a:t>
            </a:r>
            <a:r>
              <a:rPr lang="es-ES" sz="1800" b="1" dirty="0">
                <a:latin typeface="Arial" panose="020B0604020202020204" pitchFamily="34" charset="0"/>
                <a:cs typeface="Arial" panose="020B0604020202020204" pitchFamily="34" charset="0"/>
              </a:rPr>
              <a:t>Número de página</a:t>
            </a:r>
            <a:r>
              <a:rPr lang="es-ES" sz="1800" dirty="0">
                <a:latin typeface="Arial" panose="020B0604020202020204" pitchFamily="34" charset="0"/>
                <a:cs typeface="Arial" panose="020B0604020202020204" pitchFamily="34" charset="0"/>
              </a:rPr>
              <a:t>, haga clic en una ubicación (como </a:t>
            </a:r>
            <a:r>
              <a:rPr lang="es-ES" sz="1800" b="1" dirty="0">
                <a:latin typeface="Arial" panose="020B0604020202020204" pitchFamily="34" charset="0"/>
                <a:cs typeface="Arial" panose="020B0604020202020204" pitchFamily="34" charset="0"/>
              </a:rPr>
              <a:t>Principio de página</a:t>
            </a:r>
            <a:r>
              <a:rPr lang="es-ES" sz="1800" dirty="0">
                <a:latin typeface="Arial" panose="020B0604020202020204" pitchFamily="34" charset="0"/>
                <a:cs typeface="Arial" panose="020B0604020202020204" pitchFamily="34" charset="0"/>
              </a:rPr>
              <a:t>) y luego elija un estilo. Word numerará todas las páginas de manera automática.</a:t>
            </a:r>
          </a:p>
          <a:p>
            <a:r>
              <a:rPr lang="es-ES" sz="1800" dirty="0">
                <a:latin typeface="Arial" panose="020B0604020202020204" pitchFamily="34" charset="0"/>
                <a:cs typeface="Arial" panose="020B0604020202020204" pitchFamily="34" charset="0"/>
              </a:rPr>
              <a:t>Cerrar encabezado / pie de pagina</a:t>
            </a:r>
          </a:p>
          <a:p>
            <a:pPr>
              <a:lnSpc>
                <a:spcPct val="150000"/>
              </a:lnSpc>
            </a:pPr>
            <a:r>
              <a:rPr lang="es-ES" sz="1800" dirty="0">
                <a:latin typeface="Arial" panose="020B0604020202020204" pitchFamily="34" charset="0"/>
                <a:cs typeface="Arial" panose="020B0604020202020204" pitchFamily="34" charset="0"/>
              </a:rPr>
              <a:t>Sugerencia: Se puede cambiar este comportamiento de las páginas. Por ejemplo, si no quiere que aparezca el número de página en la primera página del documento, haga doble clic cerca de la parte superior o inferior de una página para abrir la pestaña </a:t>
            </a:r>
            <a:r>
              <a:rPr lang="es-ES" sz="1800" b="1" dirty="0">
                <a:latin typeface="Arial" panose="020B0604020202020204" pitchFamily="34" charset="0"/>
                <a:cs typeface="Arial" panose="020B0604020202020204" pitchFamily="34" charset="0"/>
              </a:rPr>
              <a:t>Diseño de herramientas de encabezado y pie </a:t>
            </a:r>
            <a:r>
              <a:rPr lang="es-ES" sz="1800" dirty="0">
                <a:latin typeface="Arial" panose="020B0604020202020204" pitchFamily="34" charset="0"/>
                <a:cs typeface="Arial" panose="020B0604020202020204" pitchFamily="34" charset="0"/>
              </a:rPr>
              <a:t>y marque la casilla </a:t>
            </a:r>
            <a:r>
              <a:rPr lang="es-ES" sz="1800" b="1" dirty="0">
                <a:latin typeface="Arial" panose="020B0604020202020204" pitchFamily="34" charset="0"/>
                <a:cs typeface="Arial" panose="020B0604020202020204" pitchFamily="34" charset="0"/>
              </a:rPr>
              <a:t>Primera página diferente</a:t>
            </a:r>
            <a:r>
              <a:rPr lang="es-ES" sz="1800" dirty="0">
                <a:latin typeface="Arial" panose="020B0604020202020204" pitchFamily="34" charset="0"/>
                <a:cs typeface="Arial" panose="020B0604020202020204" pitchFamily="34" charset="0"/>
              </a:rPr>
              <a:t>. Para ver más opciones, haga clic en </a:t>
            </a:r>
            <a:r>
              <a:rPr lang="es-ES" sz="1800" b="1" dirty="0">
                <a:latin typeface="Arial" panose="020B0604020202020204" pitchFamily="34" charset="0"/>
                <a:cs typeface="Arial" panose="020B0604020202020204" pitchFamily="34" charset="0"/>
              </a:rPr>
              <a:t>Insertar </a:t>
            </a:r>
            <a:r>
              <a:rPr lang="es-ES" sz="1800" dirty="0">
                <a:latin typeface="Arial" panose="020B0604020202020204" pitchFamily="34" charset="0"/>
                <a:cs typeface="Arial" panose="020B0604020202020204" pitchFamily="34" charset="0"/>
              </a:rPr>
              <a:t>&gt; </a:t>
            </a:r>
            <a:r>
              <a:rPr lang="es-ES" sz="1800" b="1" dirty="0">
                <a:latin typeface="Arial" panose="020B0604020202020204" pitchFamily="34" charset="0"/>
                <a:cs typeface="Arial" panose="020B0604020202020204" pitchFamily="34" charset="0"/>
              </a:rPr>
              <a:t>Número de página </a:t>
            </a:r>
            <a:r>
              <a:rPr lang="es-ES" sz="1800" dirty="0">
                <a:latin typeface="Arial" panose="020B0604020202020204" pitchFamily="34" charset="0"/>
                <a:cs typeface="Arial" panose="020B0604020202020204" pitchFamily="34" charset="0"/>
              </a:rPr>
              <a:t>&gt; </a:t>
            </a:r>
            <a:r>
              <a:rPr lang="es-ES" sz="1800" b="1" dirty="0">
                <a:latin typeface="Arial" panose="020B0604020202020204" pitchFamily="34" charset="0"/>
                <a:cs typeface="Arial" panose="020B0604020202020204" pitchFamily="34" charset="0"/>
              </a:rPr>
              <a:t>Formato del número de página</a:t>
            </a:r>
            <a:r>
              <a:rPr lang="es-ES" sz="1800" dirty="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p:txBody>
      </p:sp>
      <p:pic>
        <p:nvPicPr>
          <p:cNvPr id="4" name="image72.png" descr="Imagen del botón Cerrar encabezado y pie de página en las herramientas de diseño de Encabezado y pie de página"/>
          <p:cNvPicPr/>
          <p:nvPr/>
        </p:nvPicPr>
        <p:blipFill>
          <a:blip r:embed="rId2" cstate="print"/>
          <a:stretch>
            <a:fillRect/>
          </a:stretch>
        </p:blipFill>
        <p:spPr>
          <a:xfrm>
            <a:off x="9116695" y="2909328"/>
            <a:ext cx="3075305" cy="1504950"/>
          </a:xfrm>
          <a:prstGeom prst="rect">
            <a:avLst/>
          </a:prstGeom>
        </p:spPr>
      </p:pic>
      <p:pic>
        <p:nvPicPr>
          <p:cNvPr id="5" name="Imagen 4"/>
          <p:cNvPicPr>
            <a:picLocks noChangeAspect="1"/>
          </p:cNvPicPr>
          <p:nvPr/>
        </p:nvPicPr>
        <p:blipFill>
          <a:blip r:embed="rId3"/>
          <a:stretch>
            <a:fillRect/>
          </a:stretch>
        </p:blipFill>
        <p:spPr>
          <a:xfrm>
            <a:off x="9013028" y="440759"/>
            <a:ext cx="3084843" cy="2200847"/>
          </a:xfrm>
          <a:prstGeom prst="rect">
            <a:avLst/>
          </a:prstGeom>
        </p:spPr>
      </p:pic>
    </p:spTree>
    <p:extLst>
      <p:ext uri="{BB962C8B-B14F-4D97-AF65-F5344CB8AC3E}">
        <p14:creationId xmlns:p14="http://schemas.microsoft.com/office/powerpoint/2010/main" val="407641192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264" y="357636"/>
            <a:ext cx="10515600" cy="576169"/>
          </a:xfrm>
        </p:spPr>
        <p:txBody>
          <a:bodyPr>
            <a:normAutofit fontScale="90000"/>
          </a:bodyPr>
          <a:lstStyle/>
          <a:p>
            <a:r>
              <a:rPr kumimoji="0" lang="es-ES" sz="2800" b="0" i="0" u="none" strike="noStrike" cap="none" normalizeH="0" baseline="0" dirty="0">
                <a:ln>
                  <a:noFill/>
                </a:ln>
                <a:solidFill>
                  <a:schemeClr val="tx1"/>
                </a:solidFill>
                <a:effectLst/>
                <a:latin typeface="Arial" panose="020B0604020202020204" pitchFamily="34" charset="0"/>
                <a:ea typeface="Carlito"/>
                <a:cs typeface="Carlito"/>
              </a:rPr>
              <a:t>3.5.-Agregar la numeración de página X de Y a un documento de Word</a:t>
            </a:r>
            <a:br>
              <a:rPr kumimoji="0" lang="es-MX" sz="3200" b="0" i="0" u="none" strike="noStrike" cap="none" normalizeH="0" baseline="0" dirty="0">
                <a:ln>
                  <a:noFill/>
                </a:ln>
                <a:solidFill>
                  <a:schemeClr val="tx1"/>
                </a:solidFill>
                <a:effectLst/>
                <a:latin typeface="Arial" panose="020B0604020202020204" pitchFamily="34" charset="0"/>
              </a:rPr>
            </a:br>
            <a:endParaRPr lang="es-MX" sz="3200" dirty="0"/>
          </a:p>
        </p:txBody>
      </p:sp>
      <p:sp>
        <p:nvSpPr>
          <p:cNvPr id="4" name="Rectangle 2"/>
          <p:cNvSpPr>
            <a:spLocks noChangeArrowheads="1"/>
          </p:cNvSpPr>
          <p:nvPr/>
        </p:nvSpPr>
        <p:spPr bwMode="auto">
          <a:xfrm>
            <a:off x="268941" y="941364"/>
            <a:ext cx="1156447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22300" algn="l"/>
              </a:tabLst>
            </a:pPr>
            <a:r>
              <a:rPr kumimoji="0" lang="es-ES" b="0" i="0" u="none" strike="noStrike" cap="none" normalizeH="0" baseline="0" dirty="0">
                <a:ln>
                  <a:noFill/>
                </a:ln>
                <a:solidFill>
                  <a:srgbClr val="363636"/>
                </a:solidFill>
                <a:effectLst/>
                <a:latin typeface="Arial" panose="020B0604020202020204" pitchFamily="34" charset="0"/>
                <a:ea typeface="Carlito"/>
                <a:cs typeface="Carlito"/>
              </a:rPr>
              <a:t>La forma más rápida para mostrar el número de página actual y el número total de páginas de un documento es usar la galería de números de página.</a:t>
            </a:r>
            <a:endParaRPr kumimoji="0" lang="es-MX"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2300" algn="l"/>
              </a:tabLst>
            </a:pPr>
            <a:r>
              <a:rPr kumimoji="0" lang="es-ES" b="1" i="0" u="none" strike="noStrike" cap="none" normalizeH="0" baseline="0" dirty="0">
                <a:ln>
                  <a:noFill/>
                </a:ln>
                <a:solidFill>
                  <a:srgbClr val="363636"/>
                </a:solidFill>
                <a:effectLst/>
                <a:latin typeface="Arial" panose="020B0604020202020204" pitchFamily="34" charset="0"/>
                <a:ea typeface="Carlito"/>
                <a:cs typeface="Carlito"/>
              </a:rPr>
              <a:t>Importante </a:t>
            </a:r>
            <a:r>
              <a:rPr kumimoji="0" lang="es-ES" b="0" i="0" u="none" strike="noStrike" cap="none" normalizeH="0" baseline="0" dirty="0">
                <a:ln>
                  <a:noFill/>
                </a:ln>
                <a:solidFill>
                  <a:srgbClr val="363636"/>
                </a:solidFill>
                <a:effectLst/>
                <a:latin typeface="Arial" panose="020B0604020202020204" pitchFamily="34" charset="0"/>
                <a:ea typeface="Carlito"/>
                <a:cs typeface="Carlito"/>
              </a:rPr>
              <a:t>La galería de números de página reemplaza el encabezado o pie de página. Para agregar números de página a un encabezado o pie de página que desea conservar</a:t>
            </a:r>
            <a:endParaRPr kumimoji="0" lang="es-MX"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22300" algn="l"/>
              </a:tabLst>
            </a:pPr>
            <a:r>
              <a:rPr kumimoji="0" lang="es-ES" b="0" i="0" u="none" strike="noStrike" cap="none" normalizeH="0" baseline="0" dirty="0">
                <a:ln>
                  <a:noFill/>
                </a:ln>
                <a:solidFill>
                  <a:srgbClr val="363636"/>
                </a:solidFill>
                <a:effectLst/>
                <a:latin typeface="Arial" panose="020B0604020202020204" pitchFamily="34" charset="0"/>
                <a:ea typeface="Carlito"/>
                <a:cs typeface="Carlito"/>
              </a:rPr>
              <a:t>En la pestaña </a:t>
            </a:r>
            <a:r>
              <a:rPr kumimoji="0" lang="es-ES" b="1" i="0" u="none" strike="noStrike" cap="none" normalizeH="0" baseline="0" dirty="0">
                <a:ln>
                  <a:noFill/>
                </a:ln>
                <a:solidFill>
                  <a:srgbClr val="363636"/>
                </a:solidFill>
                <a:effectLst/>
                <a:latin typeface="Arial" panose="020B0604020202020204" pitchFamily="34" charset="0"/>
                <a:ea typeface="Carlito"/>
                <a:cs typeface="Carlito"/>
              </a:rPr>
              <a:t>Insertar</a:t>
            </a:r>
            <a:r>
              <a:rPr kumimoji="0" lang="es-ES" b="0" i="0" u="none" strike="noStrike" cap="none" normalizeH="0" baseline="0" dirty="0">
                <a:ln>
                  <a:noFill/>
                </a:ln>
                <a:solidFill>
                  <a:srgbClr val="363636"/>
                </a:solidFill>
                <a:effectLst/>
                <a:latin typeface="Arial" panose="020B0604020202020204" pitchFamily="34" charset="0"/>
                <a:ea typeface="Carlito"/>
                <a:cs typeface="Carlito"/>
              </a:rPr>
              <a:t>, haga clic en </a:t>
            </a:r>
            <a:r>
              <a:rPr kumimoji="0" lang="es-ES" b="1" i="0" u="none" strike="noStrike" cap="none" normalizeH="0" baseline="0" dirty="0">
                <a:ln>
                  <a:noFill/>
                </a:ln>
                <a:solidFill>
                  <a:srgbClr val="363636"/>
                </a:solidFill>
                <a:effectLst/>
                <a:latin typeface="Arial" panose="020B0604020202020204" pitchFamily="34" charset="0"/>
                <a:ea typeface="Carlito"/>
                <a:cs typeface="Carlito"/>
              </a:rPr>
              <a:t>Número de página</a:t>
            </a:r>
            <a:r>
              <a:rPr kumimoji="0" lang="es-ES" b="0" i="0" u="none" strike="noStrike" cap="none" normalizeH="0" baseline="0" dirty="0">
                <a:ln>
                  <a:noFill/>
                </a:ln>
                <a:solidFill>
                  <a:srgbClr val="363636"/>
                </a:solidFill>
                <a:effectLst/>
                <a:latin typeface="Arial" panose="020B0604020202020204" pitchFamily="34" charset="0"/>
                <a:ea typeface="Carlito"/>
                <a:cs typeface="Carlito"/>
              </a:rPr>
              <a:t>.</a:t>
            </a:r>
            <a:endParaRPr kumimoji="0" lang="es-MX"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2300" algn="l"/>
              </a:tabLst>
            </a:pPr>
            <a:endParaRPr kumimoji="0" lang="es-MX" b="0" i="0" u="none" strike="noStrike" cap="none" normalizeH="0" baseline="0" dirty="0">
              <a:ln>
                <a:noFill/>
              </a:ln>
              <a:solidFill>
                <a:schemeClr val="tx1"/>
              </a:solidFill>
              <a:effectLst/>
              <a:latin typeface="Arial" panose="020B0604020202020204" pitchFamily="34" charset="0"/>
            </a:endParaRPr>
          </a:p>
        </p:txBody>
      </p:sp>
      <p:pic>
        <p:nvPicPr>
          <p:cNvPr id="2049" name="image71.png" descr="Imagen del menú y botón Número de página en el grupo Encabezado y pie de página de la cinta Inser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424" y="4510927"/>
            <a:ext cx="1706175" cy="2200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68940" y="2348261"/>
            <a:ext cx="1156447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22300" algn="l"/>
              </a:tabLst>
            </a:pP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Haga clic en una ubicación como, por ejemplo, </a:t>
            </a:r>
            <a:r>
              <a:rPr kumimoji="0" lang="es-ES" sz="2000" b="1" i="0" u="none" strike="noStrike" cap="none" normalizeH="0" baseline="0" dirty="0">
                <a:ln>
                  <a:noFill/>
                </a:ln>
                <a:solidFill>
                  <a:srgbClr val="363636"/>
                </a:solidFill>
                <a:effectLst/>
                <a:latin typeface="Arial" panose="020B0604020202020204" pitchFamily="34" charset="0"/>
                <a:ea typeface="Carlito"/>
                <a:cs typeface="Carlito"/>
              </a:rPr>
              <a:t>Principio de página</a:t>
            </a: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 </a:t>
            </a:r>
            <a:r>
              <a:rPr kumimoji="0" lang="es-ES" sz="2000" b="1" i="0" u="none" strike="noStrike" cap="none" normalizeH="0" baseline="0" dirty="0">
                <a:ln>
                  <a:noFill/>
                </a:ln>
                <a:solidFill>
                  <a:srgbClr val="363636"/>
                </a:solidFill>
                <a:effectLst/>
                <a:latin typeface="Arial" panose="020B0604020202020204" pitchFamily="34" charset="0"/>
                <a:ea typeface="Carlito"/>
                <a:cs typeface="Carlito"/>
              </a:rPr>
              <a:t>Final de página</a:t>
            </a: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 o </a:t>
            </a:r>
            <a:r>
              <a:rPr kumimoji="0" lang="es-ES" sz="2000" b="1" i="0" u="none" strike="noStrike" cap="none" normalizeH="0" baseline="0" dirty="0">
                <a:ln>
                  <a:noFill/>
                </a:ln>
                <a:solidFill>
                  <a:srgbClr val="363636"/>
                </a:solidFill>
                <a:effectLst/>
                <a:latin typeface="Arial" panose="020B0604020202020204" pitchFamily="34" charset="0"/>
                <a:ea typeface="Carlito"/>
                <a:cs typeface="Carlito"/>
              </a:rPr>
              <a:t>Posición actual</a:t>
            </a: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a:t>
            </a:r>
            <a:endParaRPr kumimoji="0" lang="es-MX"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22300" algn="l"/>
              </a:tabLst>
            </a:pPr>
            <a:r>
              <a:rPr kumimoji="0" lang="es-ES" sz="2000" b="1" i="0" u="none" strike="noStrike" cap="none" normalizeH="0" baseline="0" dirty="0">
                <a:ln>
                  <a:noFill/>
                </a:ln>
                <a:solidFill>
                  <a:srgbClr val="363636"/>
                </a:solidFill>
                <a:effectLst/>
                <a:latin typeface="Arial" panose="020B0604020202020204" pitchFamily="34" charset="0"/>
                <a:ea typeface="Carlito"/>
                <a:cs typeface="Carlito"/>
              </a:rPr>
              <a:t>Nota </a:t>
            </a: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No elija </a:t>
            </a:r>
            <a:r>
              <a:rPr kumimoji="0" lang="es-ES" sz="2000" b="1" i="0" u="none" strike="noStrike" cap="none" normalizeH="0" baseline="0" dirty="0">
                <a:ln>
                  <a:noFill/>
                </a:ln>
                <a:solidFill>
                  <a:srgbClr val="363636"/>
                </a:solidFill>
                <a:effectLst/>
                <a:latin typeface="Arial" panose="020B0604020202020204" pitchFamily="34" charset="0"/>
                <a:ea typeface="Carlito"/>
                <a:cs typeface="Carlito"/>
              </a:rPr>
              <a:t>Márgenes de página</a:t>
            </a: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 Las opciones para esta ubicación no incluyen Página X de Y.</a:t>
            </a:r>
            <a:endParaRPr kumimoji="0" lang="es-MX"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22300" algn="l"/>
              </a:tabLst>
            </a:pP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En la galería, desplácese por las opciones hasta que vea </a:t>
            </a:r>
            <a:r>
              <a:rPr kumimoji="0" lang="es-ES" sz="2000" b="1" i="0" u="none" strike="noStrike" cap="none" normalizeH="0" baseline="0" dirty="0">
                <a:ln>
                  <a:noFill/>
                </a:ln>
                <a:solidFill>
                  <a:srgbClr val="363636"/>
                </a:solidFill>
                <a:effectLst/>
                <a:latin typeface="Arial" panose="020B0604020202020204" pitchFamily="34" charset="0"/>
                <a:ea typeface="Carlito"/>
                <a:cs typeface="Carlito"/>
              </a:rPr>
              <a:t>Página X de Y</a:t>
            </a: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a:t>
            </a:r>
            <a:endParaRPr kumimoji="0" lang="es-MX"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22300" algn="l"/>
              </a:tabLst>
            </a:pP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Haga clic en un formato de número de página.</a:t>
            </a:r>
            <a:endParaRPr kumimoji="0" lang="es-MX"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22300" algn="l"/>
              </a:tabLst>
            </a:pP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Para volver al cuerpo del documento, haga clic en </a:t>
            </a:r>
            <a:r>
              <a:rPr kumimoji="0" lang="es-ES" sz="2000" b="1" i="0" u="none" strike="noStrike" cap="none" normalizeH="0" baseline="0" dirty="0">
                <a:ln>
                  <a:noFill/>
                </a:ln>
                <a:solidFill>
                  <a:srgbClr val="363636"/>
                </a:solidFill>
                <a:effectLst/>
                <a:latin typeface="Arial" panose="020B0604020202020204" pitchFamily="34" charset="0"/>
                <a:ea typeface="Carlito"/>
                <a:cs typeface="Carlito"/>
              </a:rPr>
              <a:t>Cerrar encabezado y pie de página </a:t>
            </a: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en la pestaña </a:t>
            </a:r>
            <a:r>
              <a:rPr kumimoji="0" lang="es-ES" sz="2000" b="1" i="0" u="none" strike="noStrike" cap="none" normalizeH="0" baseline="0" dirty="0">
                <a:ln>
                  <a:noFill/>
                </a:ln>
                <a:solidFill>
                  <a:srgbClr val="363636"/>
                </a:solidFill>
                <a:effectLst/>
                <a:latin typeface="Arial" panose="020B0604020202020204" pitchFamily="34" charset="0"/>
                <a:ea typeface="Carlito"/>
                <a:cs typeface="Carlito"/>
              </a:rPr>
              <a:t>Diseño </a:t>
            </a: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(en </a:t>
            </a:r>
            <a:r>
              <a:rPr kumimoji="0" lang="es-ES" sz="2000" b="1" i="0" u="none" strike="noStrike" cap="none" normalizeH="0" baseline="0" dirty="0">
                <a:ln>
                  <a:noFill/>
                </a:ln>
                <a:solidFill>
                  <a:srgbClr val="363636"/>
                </a:solidFill>
                <a:effectLst/>
                <a:latin typeface="Arial" panose="020B0604020202020204" pitchFamily="34" charset="0"/>
                <a:ea typeface="Carlito"/>
                <a:cs typeface="Carlito"/>
              </a:rPr>
              <a:t>Herramientas para encabezado y pie de página</a:t>
            </a:r>
            <a:r>
              <a:rPr kumimoji="0" lang="es-ES" sz="2000" b="0" i="0" u="none" strike="noStrike" cap="none" normalizeH="0" baseline="0" dirty="0">
                <a:ln>
                  <a:noFill/>
                </a:ln>
                <a:solidFill>
                  <a:srgbClr val="363636"/>
                </a:solidFill>
                <a:effectLst/>
                <a:latin typeface="Arial" panose="020B0604020202020204" pitchFamily="34" charset="0"/>
                <a:ea typeface="Carlito"/>
                <a:cs typeface="Carlito"/>
              </a:rPr>
              <a:t>) o haga doble clic en cualquier punto fuera del área del encabezado o el pie de página..</a:t>
            </a:r>
            <a:endParaRPr kumimoji="0" lang="es-E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766661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7895" y="635582"/>
            <a:ext cx="11152031" cy="858368"/>
          </a:xfrm>
        </p:spPr>
        <p:txBody>
          <a:bodyPr>
            <a:noAutofit/>
          </a:bodyPr>
          <a:lstStyle/>
          <a:p>
            <a:r>
              <a:rPr lang="es-ES" sz="3200" b="1" dirty="0"/>
              <a:t>3.6.-Agregar formatos de número o números de página distintos a secciones diferentes</a:t>
            </a:r>
            <a:br>
              <a:rPr lang="es-MX" sz="3200" b="1" dirty="0"/>
            </a:br>
            <a:endParaRPr lang="es-MX" sz="3200" dirty="0"/>
          </a:p>
        </p:txBody>
      </p:sp>
      <p:sp>
        <p:nvSpPr>
          <p:cNvPr id="3" name="Marcador de contenido 2"/>
          <p:cNvSpPr>
            <a:spLocks noGrp="1"/>
          </p:cNvSpPr>
          <p:nvPr>
            <p:ph idx="1"/>
          </p:nvPr>
        </p:nvSpPr>
        <p:spPr>
          <a:xfrm>
            <a:off x="657895" y="1339403"/>
            <a:ext cx="10515600" cy="4876197"/>
          </a:xfrm>
        </p:spPr>
        <p:txBody>
          <a:bodyPr/>
          <a:lstStyle/>
          <a:p>
            <a:pPr algn="just"/>
            <a:r>
              <a:rPr lang="es-ES" dirty="0"/>
              <a:t>Si se desea distintos estilos, formatos de número o números de página en secciones diferentes de un documento, por ejemplo, i, ii, iii, etc., en la introducción y la tabla de contenido, y 1, 2, 3, etc., en el resto del documento:</a:t>
            </a:r>
          </a:p>
          <a:p>
            <a:pPr algn="just"/>
            <a:r>
              <a:rPr lang="es-ES" dirty="0"/>
              <a:t>Podemos dividir el documento en secciones que no deben vincularse.</a:t>
            </a:r>
            <a:endParaRPr lang="es-MX" dirty="0"/>
          </a:p>
          <a:p>
            <a:pPr lvl="0" algn="just"/>
            <a:r>
              <a:rPr lang="es-ES" dirty="0"/>
              <a:t>Hacer clic al comienzo de la primera página donde desea iniciar, detener o cambiar la numeración de página.</a:t>
            </a:r>
            <a:endParaRPr lang="es-MX" dirty="0"/>
          </a:p>
          <a:p>
            <a:pPr lvl="0" algn="just"/>
            <a:r>
              <a:rPr lang="es-ES" dirty="0"/>
              <a:t>En </a:t>
            </a:r>
            <a:r>
              <a:rPr lang="es-ES" b="1" dirty="0"/>
              <a:t>Diseño de página</a:t>
            </a:r>
            <a:r>
              <a:rPr lang="es-ES" dirty="0"/>
              <a:t>, ir al grupo </a:t>
            </a:r>
            <a:r>
              <a:rPr lang="es-ES" b="1" dirty="0"/>
              <a:t>Configurar página </a:t>
            </a:r>
            <a:r>
              <a:rPr lang="es-ES" dirty="0"/>
              <a:t>y </a:t>
            </a:r>
          </a:p>
          <a:p>
            <a:pPr lvl="0" algn="just"/>
            <a:r>
              <a:rPr lang="es-ES" dirty="0"/>
              <a:t>hacer clic en </a:t>
            </a:r>
            <a:r>
              <a:rPr lang="es-ES" b="1" dirty="0"/>
              <a:t>Saltos </a:t>
            </a:r>
            <a:r>
              <a:rPr lang="es-ES" dirty="0"/>
              <a:t>&gt; </a:t>
            </a:r>
            <a:r>
              <a:rPr lang="es-ES" b="1" dirty="0"/>
              <a:t>Página siguiente</a:t>
            </a:r>
            <a:r>
              <a:rPr lang="es-ES" dirty="0"/>
              <a:t>.</a:t>
            </a:r>
            <a:endParaRPr lang="es-MX" dirty="0"/>
          </a:p>
        </p:txBody>
      </p:sp>
      <p:pic>
        <p:nvPicPr>
          <p:cNvPr id="4" name="Imagen 3"/>
          <p:cNvPicPr>
            <a:picLocks noChangeAspect="1"/>
          </p:cNvPicPr>
          <p:nvPr/>
        </p:nvPicPr>
        <p:blipFill>
          <a:blip r:embed="rId2"/>
          <a:stretch>
            <a:fillRect/>
          </a:stretch>
        </p:blipFill>
        <p:spPr>
          <a:xfrm>
            <a:off x="8903057" y="4005283"/>
            <a:ext cx="2588653" cy="2108705"/>
          </a:xfrm>
          <a:prstGeom prst="rect">
            <a:avLst/>
          </a:prstGeom>
        </p:spPr>
      </p:pic>
    </p:spTree>
    <p:extLst>
      <p:ext uri="{BB962C8B-B14F-4D97-AF65-F5344CB8AC3E}">
        <p14:creationId xmlns:p14="http://schemas.microsoft.com/office/powerpoint/2010/main" val="1932636806"/>
      </p:ext>
    </p:extLst>
  </p:cSld>
  <p:clrMapOvr>
    <a:masterClrMapping/>
  </p:clrMapOvr>
  <p:transition spd="slow">
    <p:wipe dir="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2920</Words>
  <Application>Microsoft Office PowerPoint</Application>
  <PresentationFormat>Panorámica</PresentationFormat>
  <Paragraphs>151</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Carlito</vt:lpstr>
      <vt:lpstr>Courier New</vt:lpstr>
      <vt:lpstr>Tema de Office</vt:lpstr>
      <vt:lpstr>Clase 4 word</vt:lpstr>
      <vt:lpstr>3.-Agregar encabezados y pies de página</vt:lpstr>
      <vt:lpstr>Presentación de PowerPoint</vt:lpstr>
      <vt:lpstr>3.2.-Agregar imágenes a un encabezado o pie de página</vt:lpstr>
      <vt:lpstr>  3.3.-Agregar números de página a un encabezado o pie de página en Word</vt:lpstr>
      <vt:lpstr>Presentación de PowerPoint</vt:lpstr>
      <vt:lpstr>3.4.-Agregar números de página en Word </vt:lpstr>
      <vt:lpstr>3.5.-Agregar la numeración de página X de Y a un documento de Word </vt:lpstr>
      <vt:lpstr>3.6.-Agregar formatos de número o números de página distintos a secciones diferentes </vt:lpstr>
      <vt:lpstr>Presentación de PowerPoint</vt:lpstr>
      <vt:lpstr>3.7.-Iniciar la numeración de página más adelante en el documento</vt:lpstr>
      <vt:lpstr>Presentación de PowerPoint</vt:lpstr>
      <vt:lpstr>Agregar una tabla de contenido</vt:lpstr>
      <vt:lpstr>5.2.-Personalizar o dar formato a una tabla de contenido</vt:lpstr>
      <vt:lpstr>Dar formato al texto en una tabla de contenido</vt:lpstr>
      <vt:lpstr>Actualizar una tabla de contenido</vt:lpstr>
      <vt:lpstr>Cambiar o agregar niveles en una tabla de contenido</vt:lpstr>
      <vt:lpstr>Editar la información de código de campo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4 word</dc:title>
  <dc:creator>acer</dc:creator>
  <cp:lastModifiedBy>Cristina Ayusa</cp:lastModifiedBy>
  <cp:revision>3</cp:revision>
  <dcterms:created xsi:type="dcterms:W3CDTF">2021-04-11T17:05:01Z</dcterms:created>
  <dcterms:modified xsi:type="dcterms:W3CDTF">2023-05-02T01:13:47Z</dcterms:modified>
</cp:coreProperties>
</file>