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sYaS74rLBo9r8czLTXYgifWXF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6190c7a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6190c7a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6190c7a8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46190c7a8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introducc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ncepto.de/bibliografia/" TargetMode="External"/><Relationship Id="rId4" Type="http://schemas.openxmlformats.org/officeDocument/2006/relationships/hyperlink" Target="https://concepto.de/conclusio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161CB9EE-2074-88E0-EE61-45E9F326634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69255" y="4722068"/>
            <a:ext cx="9144000" cy="1013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</a:t>
            </a:r>
          </a:p>
          <a:p>
            <a:r>
              <a:rPr lang="es-ES" dirty="0"/>
              <a:t>					ING. Cristina Ayusa</a:t>
            </a:r>
            <a:endParaRPr lang="es-AR" dirty="0"/>
          </a:p>
        </p:txBody>
      </p:sp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678745" y="259557"/>
            <a:ext cx="9144000" cy="446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ES" dirty="0"/>
              <a:t>Como hacer un informe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F6BD03E-E855-021E-5F02-AF614DEA6C49}"/>
              </a:ext>
            </a:extLst>
          </p:cNvPr>
          <p:cNvSpPr txBox="1"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838200" y="977361"/>
            <a:ext cx="10515600" cy="519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/>
              <a:t>Nota: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/>
              <a:t>Hay dos ámbitos en los que la palabra informe tiene un sentido muy específico:</a:t>
            </a:r>
            <a:endParaRPr/>
          </a:p>
          <a:p>
            <a:pPr marL="8572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En el derecho. Se entiende por informe al estudio que decreta el tribunal a pedido de alguna de las partes, que se presenta cuando existe alguna cuestión de difícil solución.</a:t>
            </a:r>
            <a:endParaRPr/>
          </a:p>
          <a:p>
            <a:pPr marL="8572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En contabilidad. Se conoce como informe al documento presentado junto a los estados financieros una vez terminado el ejercicio contable, que complementa y explica en palabras lo mostrado en esos documentos.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838200" y="163842"/>
            <a:ext cx="10515600" cy="67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1516"/>
              </a:buClr>
              <a:buSzPts val="3400"/>
              <a:buFont typeface="Calibri"/>
              <a:buNone/>
            </a:pPr>
            <a:r>
              <a:rPr lang="es-ES" sz="3400">
                <a:solidFill>
                  <a:srgbClr val="141516"/>
                </a:solidFill>
                <a:latin typeface="Calibri"/>
                <a:ea typeface="Calibri"/>
                <a:cs typeface="Calibri"/>
                <a:sym typeface="Calibri"/>
              </a:rPr>
              <a:t>Monografía</a:t>
            </a: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0AAB59-23FF-FA95-C785-2302233A9480}"/>
              </a:ext>
            </a:extLst>
          </p:cNvPr>
          <p:cNvSpPr txBox="1"/>
          <p:nvPr/>
        </p:nvSpPr>
        <p:spPr>
          <a:xfrm>
            <a:off x="0" y="6509492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idx="1"/>
          </p:nvPr>
        </p:nvSpPr>
        <p:spPr>
          <a:xfrm>
            <a:off x="838200" y="948606"/>
            <a:ext cx="10515600" cy="537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/>
              <a:t>Una monografía es un tipo de trabajo académico que investiga y analiza exhaustivamente un tema específico. Por lo general, se realiza como un requisito en instituciones educativas como colegios o universidades.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sz="2400"/>
              <a:t>Guía básica para escribir una monografía:</a:t>
            </a:r>
            <a:endParaRPr sz="240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/>
              <a:t>Selección del tema: Elige un tema relevante y de tu interés que sea lo suficientemente específico como para investigar en profundidad. Asegúrese de que haya suficiente información disponible sobre el tema.</a:t>
            </a:r>
            <a:endParaRPr sz="240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/>
              <a:t>Investigación: Recopila información sobre tu tema a través de fuentes confiables como libros, revistas académicas, artículos científicos y bases de datos en línea. Utiliza diferentes fuentes para obtener una perspectiva amplia y objetiva.</a:t>
            </a:r>
            <a:endParaRPr sz="240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/>
              <a:t>Planteamiento del problema o pregunta de investigación: Formula una pregunta o plantea un problema claro que guía tu monografía y define su objetivo principal.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38ABA-1759-F94C-1998-723150F49F4E}"/>
              </a:ext>
            </a:extLst>
          </p:cNvPr>
          <p:cNvSpPr txBox="1"/>
          <p:nvPr/>
        </p:nvSpPr>
        <p:spPr>
          <a:xfrm>
            <a:off x="0" y="6331481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146" name="Google Shape;146;p12"/>
          <p:cNvSpPr txBox="1">
            <a:spLocks noGrp="1"/>
          </p:cNvSpPr>
          <p:nvPr>
            <p:ph type="body" idx="1"/>
          </p:nvPr>
        </p:nvSpPr>
        <p:spPr>
          <a:xfrm>
            <a:off x="838200" y="661059"/>
            <a:ext cx="10515600" cy="551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dirty="0"/>
              <a:t>Estructura del trabajo: Organizar la monografía en secciones definidas, como introducción, marco teórico, metodología, resultados, análisis, conclusiones y referencias bibliográficas. Adaptar la estructura específica prevista de las pautas proporcionadas por su institución educativa.</a:t>
            </a:r>
            <a:endParaRPr dirty="0"/>
          </a:p>
          <a:p>
            <a:pPr marL="5715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dirty="0"/>
              <a:t>Introducción: Inicia tu monografía con una introducción que capta la atención del lector y presenta el tema, el objetivo de tu investigación y la importancia del mismo. Proporcione una breve descripción de la estructura de su trabajo.</a:t>
            </a:r>
            <a:endParaRPr dirty="0"/>
          </a:p>
          <a:p>
            <a:pPr marL="5715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dirty="0"/>
              <a:t>Marco teórico: Presenta los conceptos teóricos y la información relevante sobre tu tema. Resalta las teorías, investigaciones previas u otros estudios relevantes que respaldan tu investigación.</a:t>
            </a:r>
            <a:endParaRPr dirty="0"/>
          </a:p>
          <a:p>
            <a:pPr marL="5715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dirty="0"/>
              <a:t>Metodología: Describe detalladamente los métodos y enfoques utilizados en tu investigación. Explica cómo recopilaste los datos, las técnicas de análisis utilizadas y cualquier consideración ética relevante.</a:t>
            </a:r>
            <a:endParaRPr dirty="0"/>
          </a:p>
          <a:p>
            <a:pPr marL="228600" lvl="0" indent="-6413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5E8F73-E5B5-FFF2-1BA5-1267AC62B406}"/>
              </a:ext>
            </a:extLst>
          </p:cNvPr>
          <p:cNvSpPr txBox="1"/>
          <p:nvPr/>
        </p:nvSpPr>
        <p:spPr>
          <a:xfrm>
            <a:off x="0" y="6176963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151" name="Google Shape;151;p13"/>
          <p:cNvSpPr txBox="1">
            <a:spLocks noGrp="1"/>
          </p:cNvSpPr>
          <p:nvPr>
            <p:ph type="body" idx="1"/>
          </p:nvPr>
        </p:nvSpPr>
        <p:spPr>
          <a:xfrm>
            <a:off x="838200" y="661059"/>
            <a:ext cx="10515600" cy="551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Redacción del borrador: Comenzar a redactar tu monografía siguiendo la estructura planificada. Asegurarse de presentar sus ideas de manera clara y coherente. Utiliza citas y referencias adecuadas para respaldar tus afirmaciones y evitar el plagio.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Revisión y edición: Una vez que hayas completado el primer borrador, revisa y edita tu trabajo. Verifica la coherencia de las ideas, la claridad de la redacción y la corrección gramatical. Realice las modificaciones necesarias para mejorar la calidad general de su monografía.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Citas y referencias: Asegúrese de incluir una lista de referencias bibliográficas al final de su monografía. Utilice un formato de cita adecuado, como APA, MLA u otro especificado por sus requisitos académicos.</a:t>
            </a:r>
            <a:endParaRPr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6190c7a83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7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latin typeface="Roboto"/>
                <a:ea typeface="Roboto"/>
                <a:cs typeface="Roboto"/>
                <a:sym typeface="Roboto"/>
              </a:rPr>
              <a:t>Informe vs monografia</a:t>
            </a:r>
            <a:endParaRPr sz="24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D9C95AB-351A-BCCE-4A73-4CD4A57189BF}"/>
              </a:ext>
            </a:extLst>
          </p:cNvPr>
          <p:cNvSpPr txBox="1"/>
          <p:nvPr/>
        </p:nvSpPr>
        <p:spPr>
          <a:xfrm>
            <a:off x="0" y="6262539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157" name="Google Shape;157;g246190c7a83_0_0"/>
          <p:cNvSpPr txBox="1">
            <a:spLocks noGrp="1"/>
          </p:cNvSpPr>
          <p:nvPr>
            <p:ph type="body" idx="1"/>
          </p:nvPr>
        </p:nvSpPr>
        <p:spPr>
          <a:xfrm>
            <a:off x="838200" y="991725"/>
            <a:ext cx="10515600" cy="518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>
                <a:latin typeface="Roboto"/>
                <a:ea typeface="Roboto"/>
                <a:cs typeface="Roboto"/>
                <a:sym typeface="Roboto"/>
              </a:rPr>
              <a:t>Tanto un informe como una monografía son tipos de documentos escritos que presentan información y análisis sobre un tema en particular. Sin embargo, hay algunas diferencias entre ambos: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200"/>
              <a:buFont typeface="Roboto"/>
              <a:buChar char="•"/>
            </a:pPr>
            <a:r>
              <a:rPr lang="es-ES" sz="2200">
                <a:latin typeface="Roboto"/>
                <a:ea typeface="Roboto"/>
                <a:cs typeface="Roboto"/>
                <a:sym typeface="Roboto"/>
              </a:rPr>
              <a:t>Propósito: El propósito de un informe es presentar información objetiva sobre un tema específico, describiendo hechos, resultados o hallazgos. Por otro lado, una monografía tiene como objetivo analizar en profundidad un tema, presentar una argumentación y desarrollar una tesis o punto de vista particular.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•"/>
            </a:pPr>
            <a:r>
              <a:rPr lang="es-ES" sz="2200">
                <a:latin typeface="Roboto"/>
                <a:ea typeface="Roboto"/>
                <a:cs typeface="Roboto"/>
                <a:sym typeface="Roboto"/>
              </a:rPr>
              <a:t>Estructura: Los informes suelen tener una estructura más flexible y pueden variar dependiendo de la naturaleza del informe y las pautas específicas. Por lo general, incluyen una introducción, una sección de métodos o procedimientos, los resultados y conclusiones. Por otro lado, una monografía suele tener una estructura más formal y definida, que puede incluir una introducción, revisión de la literatura, metodología, análisis de datos, discusión y conclusiones.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656C8E-E418-A622-7829-83B05B215A01}"/>
              </a:ext>
            </a:extLst>
          </p:cNvPr>
          <p:cNvSpPr txBox="1"/>
          <p:nvPr/>
        </p:nvSpPr>
        <p:spPr>
          <a:xfrm>
            <a:off x="0" y="6387375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162" name="Google Shape;162;g246190c7a83_0_6"/>
          <p:cNvSpPr txBox="1">
            <a:spLocks noGrp="1"/>
          </p:cNvSpPr>
          <p:nvPr>
            <p:ph type="body" idx="1"/>
          </p:nvPr>
        </p:nvSpPr>
        <p:spPr>
          <a:xfrm>
            <a:off x="838200" y="470625"/>
            <a:ext cx="10515600" cy="589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Roboto"/>
              <a:buChar char="•"/>
            </a:pPr>
            <a:r>
              <a:rPr lang="es-ES" sz="2200">
                <a:latin typeface="Roboto"/>
                <a:ea typeface="Roboto"/>
                <a:cs typeface="Roboto"/>
                <a:sym typeface="Roboto"/>
              </a:rPr>
              <a:t>Extensión: Los informes suelen ser más cortos y concisos, y su longitud puede variar dependiendo de la naturaleza del informe y los requisitos específicos. Por otro lado, una monografía tiende a ser más extensa y detallada, ya que implica una investigación más exhaustiva y un análisis más profundo del tema.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Roboto"/>
              <a:buChar char="•"/>
            </a:pPr>
            <a:r>
              <a:rPr lang="es-ES" sz="2200">
                <a:latin typeface="Roboto"/>
                <a:ea typeface="Roboto"/>
                <a:cs typeface="Roboto"/>
                <a:sym typeface="Roboto"/>
              </a:rPr>
              <a:t>Enfoque: En un informe, el enfoque principal es proporcionar información objetiva y precisa sobre un tema. Se centra en presentar los hechos y los resultados de manera clara y concisa. En una monografía, el enfoque es más analítico y argumentativo. Se espera que el autor desarrolle una tesis o punto de vista particular sobre el tema y lo respalde con evidencia y argumentos sólidos.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Roboto"/>
              <a:buChar char="•"/>
            </a:pPr>
            <a:r>
              <a:rPr lang="es-ES" sz="2200">
                <a:latin typeface="Roboto"/>
                <a:ea typeface="Roboto"/>
                <a:cs typeface="Roboto"/>
                <a:sym typeface="Roboto"/>
              </a:rPr>
              <a:t>En resumen, mientras que un informe se centra en presentar información objetiva, un análisis de resultados o demostración, una monografía implica una investigación más profunda y un enfoque analítico para desarrollar una tesis o punto de vista específico. La estructura, extensión y enfoque de ambos documentos pueden variar dependiendo de los requisitos y las pautas establecidas por la institución académica o el contexto en el que se escriben.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F6FA5B-2549-BA79-13F3-64C65E3D7885}"/>
              </a:ext>
            </a:extLst>
          </p:cNvPr>
          <p:cNvSpPr txBox="1"/>
          <p:nvPr/>
        </p:nvSpPr>
        <p:spPr>
          <a:xfrm>
            <a:off x="0" y="6349491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167" name="Google Shape;167;p14"/>
          <p:cNvSpPr txBox="1">
            <a:spLocks noGrp="1"/>
          </p:cNvSpPr>
          <p:nvPr>
            <p:ph type="body" idx="1"/>
          </p:nvPr>
        </p:nvSpPr>
        <p:spPr>
          <a:xfrm>
            <a:off x="838200" y="747324"/>
            <a:ext cx="10515600" cy="560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/>
              <a:t>Como se hace una carta de presentación para postularse a un trabajo</a:t>
            </a:r>
            <a:endParaRPr sz="330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/>
              <a:t>Una carta de presentación es un documento que acompaña tu currículum vitae (CV) al postularte a un trabajo. 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/>
              <a:t>Su objetivo es presentarte probable, resaltar tus habilidades y experiencia relevantes, y expresar tu interés por la posición. 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/>
              <a:t>Una guía paso a paso para escribir una carta de presentación efectiva puede ser:</a:t>
            </a:r>
            <a:endParaRPr/>
          </a:p>
          <a:p>
            <a:pPr marL="125730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/>
              <a:t>Encabezado: Incluye tus datos de contacto en la parte superior de la carta, como tu nombre completo, dirección, número de teléfono y dirección de correo electrónico. A continuación, agrega la información del destinatario, incluyendo el nombre del reclutador o la empresa, su carga y la dirección de la empresa.</a:t>
            </a:r>
            <a:endParaRPr/>
          </a:p>
          <a:p>
            <a:pPr marL="125730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/>
              <a:t>Saludo: Dirígirse al destinatario de manera formal, usando "Estimado/a [nombre del reclutador o título profesional]". 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DB6922-CE21-123E-C99C-72C5C65C1B51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172" name="Google Shape;172;p15"/>
          <p:cNvSpPr txBox="1">
            <a:spLocks noGrp="1"/>
          </p:cNvSpPr>
          <p:nvPr>
            <p:ph type="body" idx="1"/>
          </p:nvPr>
        </p:nvSpPr>
        <p:spPr>
          <a:xfrm>
            <a:off x="458372" y="570199"/>
            <a:ext cx="10964594" cy="591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287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 dirty="0"/>
              <a:t>Introducción: En la primera línea, indica el motivo de tu carta y el puesto al que estás postulando. También puedes mencionar cómo te enteraste de la vacante o hacer referencia a una recomendación si la tienes. </a:t>
            </a:r>
            <a:endParaRPr dirty="0"/>
          </a:p>
          <a:p>
            <a:pPr marL="10287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 dirty="0"/>
              <a:t>Presentación personal: Brevemente, preséntate y menciona tu formación académica y experiencia relevante para el puesto. Destaca tus logros y habilidades más destacadas que te hagan un candidato adecuado. </a:t>
            </a:r>
            <a:endParaRPr dirty="0"/>
          </a:p>
          <a:p>
            <a:pPr marL="10287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 dirty="0"/>
              <a:t>Alineación con el puesto: En párrafos separados, muestra cómo tus habilidades y experiencia se alinean con los requisitos del puesto. Puedes mencionar proyectos anteriores o logros relevantes que demuestren tu capacidad para realizar las tareas requeridas.</a:t>
            </a:r>
            <a:endParaRPr dirty="0"/>
          </a:p>
          <a:p>
            <a:pPr marL="10287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 dirty="0"/>
              <a:t>Motivación e interés: Expresa tu entusiasmo por la oportunidad de trabajar en la empresa y explica por qué estás interesado en el puesto y en qué manera puedes contribuir al éxito de la empresa. </a:t>
            </a:r>
            <a:endParaRPr dirty="0"/>
          </a:p>
          <a:p>
            <a:pPr marL="10287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 dirty="0"/>
              <a:t>Cierre: Concluir tu carta agradeciendo al reclutador por su tiempo y consideración. Indica que estás disponible para proporcionar más información o para una entrevista en caso de ser necesario.</a:t>
            </a:r>
            <a:endParaRPr sz="2400" dirty="0"/>
          </a:p>
          <a:p>
            <a:pPr marL="1028700" lvl="0" indent="-304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629DB7-4440-622F-8AD1-3C05136941C0}"/>
              </a:ext>
            </a:extLst>
          </p:cNvPr>
          <p:cNvSpPr txBox="1"/>
          <p:nvPr/>
        </p:nvSpPr>
        <p:spPr>
          <a:xfrm>
            <a:off x="0" y="6331481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177" name="Google Shape;177;p16"/>
          <p:cNvSpPr txBox="1">
            <a:spLocks noGrp="1"/>
          </p:cNvSpPr>
          <p:nvPr>
            <p:ph type="body" idx="1"/>
          </p:nvPr>
        </p:nvSpPr>
        <p:spPr>
          <a:xfrm>
            <a:off x="838200" y="905475"/>
            <a:ext cx="10515600" cy="52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Despedida: Utilizar una despedida formal como "Atentamente" o "Saludos cordiales". Luego, firma tu nombre completo y deja un espacio para tu firma manuscrita si la estás enviando por correo.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Adjunta tu CV: Mencionar que adjuntas tu currículum vitae al final de la carta para que el reclutador pueda revisarlo fácilmente.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Recuerda revisar cuidadosamente tu carta de presentación antes de enviarla para corregir errores gramaticales o de ortografía. También es importante adaptarla a cada puesto específico al que estás postulando.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dirty="0">
                <a:latin typeface="Calibri"/>
                <a:ea typeface="Calibri"/>
                <a:cs typeface="Calibri"/>
                <a:sym typeface="Calibri"/>
              </a:rPr>
              <a:t>¿Qué es un informe?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A9E06C-3C88-0CA8-B3AC-93F036D0BA82}"/>
              </a:ext>
            </a:extLst>
          </p:cNvPr>
          <p:cNvSpPr txBox="1"/>
          <p:nvPr/>
        </p:nvSpPr>
        <p:spPr>
          <a:xfrm>
            <a:off x="0" y="6475137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33679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Un informe es una declaración, escrita u oral que</a:t>
            </a:r>
            <a:r>
              <a:rPr lang="es-ES" b="1" dirty="0"/>
              <a:t> describe las cualidades, las características y el </a:t>
            </a:r>
            <a:r>
              <a:rPr lang="es-ES" b="1" dirty="0">
                <a:solidFill>
                  <a:srgbClr val="E84E2B"/>
                </a:solidFill>
              </a:rPr>
              <a:t>contexto</a:t>
            </a:r>
            <a:r>
              <a:rPr lang="es-ES" b="1" dirty="0"/>
              <a:t> de algún hecho</a:t>
            </a:r>
            <a:r>
              <a:rPr lang="es-ES" dirty="0"/>
              <a:t>. 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Es una elaboración ordenada basada en la observación y el análisis con el fin de comunicar algo sucedido o los resultados de una investigación.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En el informe escrito predomina el lenguaje formal e informativo, con una fuerte carga de objetividad y se utiliza para conocer hechos ya acontecidos y anticipar lo que aún no ocurrió. 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Se utilizan en el ámbito científico, comercial, contable o en el campo de la psicología, entre otros.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Características de un informe:</a:t>
            </a: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FF25F49-437B-859E-AEBA-660E1DEEE010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638719"/>
            <a:ext cx="109037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Claro. Se usa un lenguaje simple y directo para que sea comprendido por toda la audiencia a la que se dirige.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Objetivo. Se basa en hechos e información comprobable y no incluye las opiniones o punto de vista del redactor.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Estructurado. Responde a ciertos criterios y se expone siguiendo una estructura narrativa de: introducción, desarrollo y conclusión.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Periódico. Suele publicarse según una determinada cantidad de tiempo.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Específico. Tiene un objetivo determinado y apunta a una temática o cuestión a resolver o analizar dentro de un campo de estudio.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838200" y="1638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Estructura de un informe</a:t>
            </a: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DC2DDB-6395-049A-0925-6E476A19C07C}"/>
              </a:ext>
            </a:extLst>
          </p:cNvPr>
          <p:cNvSpPr txBox="1"/>
          <p:nvPr/>
        </p:nvSpPr>
        <p:spPr>
          <a:xfrm>
            <a:off x="0" y="6347991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521899" y="1106757"/>
            <a:ext cx="11148203" cy="531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s-ES" sz="2600">
                <a:solidFill>
                  <a:srgbClr val="000000"/>
                </a:solidFill>
              </a:rPr>
              <a:t>Para la redacción de un informe escrito se puede organizar y redactar el contenido según la siguiente estructura:</a:t>
            </a:r>
            <a:endParaRPr sz="2600">
              <a:solidFill>
                <a:srgbClr val="000000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s-ES" sz="2600" b="1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Introducción</a:t>
            </a:r>
            <a:r>
              <a:rPr lang="es-ES" sz="2600" b="1">
                <a:solidFill>
                  <a:srgbClr val="000000"/>
                </a:solidFill>
              </a:rPr>
              <a:t>. </a:t>
            </a:r>
            <a:r>
              <a:rPr lang="es-ES" sz="2600">
                <a:solidFill>
                  <a:srgbClr val="000000"/>
                </a:solidFill>
              </a:rPr>
              <a:t>Explica brevemente de qué tratará el informe y los objetivos.</a:t>
            </a:r>
            <a:endParaRPr sz="2600">
              <a:solidFill>
                <a:srgbClr val="000000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s-ES" sz="2600" b="1" u="sng">
                <a:solidFill>
                  <a:srgbClr val="000000"/>
                </a:solidFill>
              </a:rPr>
              <a:t>Cuerpo</a:t>
            </a:r>
            <a:r>
              <a:rPr lang="es-ES" sz="2600" b="1">
                <a:solidFill>
                  <a:srgbClr val="000000"/>
                </a:solidFill>
              </a:rPr>
              <a:t>. </a:t>
            </a:r>
            <a:r>
              <a:rPr lang="es-ES" sz="2600">
                <a:solidFill>
                  <a:srgbClr val="000000"/>
                </a:solidFill>
              </a:rPr>
              <a:t>Detalla la información principal, en muchos casos con subtítulos y elementos paratextuales, y eventualmente, los pasos que orientaron la investigación. Plantea los argumentos, los antecedentes y la metodología utilizada.</a:t>
            </a:r>
            <a:endParaRPr sz="2600">
              <a:solidFill>
                <a:srgbClr val="000000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s-ES" sz="26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Conclusión</a:t>
            </a:r>
            <a:r>
              <a:rPr lang="es-ES" sz="2600" b="1">
                <a:solidFill>
                  <a:srgbClr val="000000"/>
                </a:solidFill>
              </a:rPr>
              <a:t>. </a:t>
            </a:r>
            <a:r>
              <a:rPr lang="es-ES" sz="2600">
                <a:solidFill>
                  <a:srgbClr val="000000"/>
                </a:solidFill>
              </a:rPr>
              <a:t>Pone en consideración los resultados más destacados o importantes.</a:t>
            </a:r>
            <a:endParaRPr sz="2600">
              <a:solidFill>
                <a:srgbClr val="000000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s-ES" sz="2600" b="1" u="sng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Bibliografía</a:t>
            </a:r>
            <a:r>
              <a:rPr lang="es-ES" sz="2600" b="1">
                <a:solidFill>
                  <a:srgbClr val="000000"/>
                </a:solidFill>
              </a:rPr>
              <a:t>.</a:t>
            </a:r>
            <a:r>
              <a:rPr lang="es-ES" sz="2600">
                <a:solidFill>
                  <a:srgbClr val="000000"/>
                </a:solidFill>
              </a:rPr>
              <a:t>Detalla quiénes aportaron los datos y de qué forma. Se incluye al final del informe. En el caso de los informes que se exponen oralmente, la bibliografía puede estar a mano del informante, que acudirá a ella cuando necesite reforzar la validez de las afirmaciones.</a:t>
            </a:r>
            <a:endParaRPr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/>
          <p:nvPr/>
        </p:nvSpPr>
        <p:spPr>
          <a:xfrm>
            <a:off x="2520351" y="2334823"/>
            <a:ext cx="43333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Tipos de informes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DAF8C99-0057-F812-FF45-DF74C9828501}"/>
              </a:ext>
            </a:extLst>
          </p:cNvPr>
          <p:cNvSpPr txBox="1"/>
          <p:nvPr/>
        </p:nvSpPr>
        <p:spPr>
          <a:xfrm>
            <a:off x="-1" y="6365134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113" name="Google Shape;113;p6"/>
          <p:cNvSpPr txBox="1">
            <a:spLocks noGrp="1"/>
          </p:cNvSpPr>
          <p:nvPr>
            <p:ph type="body" idx="1"/>
          </p:nvPr>
        </p:nvSpPr>
        <p:spPr>
          <a:xfrm>
            <a:off x="680049" y="492866"/>
            <a:ext cx="10831901" cy="530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Según el contenido: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u="sng" dirty="0"/>
              <a:t>Informes técnicos.</a:t>
            </a:r>
            <a:r>
              <a:rPr lang="es-ES" dirty="0"/>
              <a:t> Son investigaciones sobre fenómenos sociales, psicológicos o económicos adaptados para las organizaciones que se nutren de esos datos. Por ejemplo: el censo que se realiza casa por casa periódicamente en casi todos los países, que luego de un tiempo de recopilación produce informes con datos.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u="sng" dirty="0"/>
              <a:t>Informes científicos</a:t>
            </a:r>
            <a:r>
              <a:rPr lang="es-ES" dirty="0"/>
              <a:t>. Surgen de las investigaciones que se realizan dentro de las ciencias más duras, permiten analizar resultados y repensar el camino en el que se desenvuelve la ciencia.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I</a:t>
            </a:r>
            <a:r>
              <a:rPr lang="es-ES" u="sng" dirty="0"/>
              <a:t>nformes de divulgación.</a:t>
            </a:r>
            <a:r>
              <a:rPr lang="es-ES" dirty="0"/>
              <a:t> Adaptan los resultados de investigaciones hechas con procesos técnicos a las competencias de cualquier ciudadano de modo que estos puedan acceder a la información y a las conclusiones sin la necesidad de tener conocimientos técnicos.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DC01AB-32DB-A125-8AF1-1231E1022440}"/>
              </a:ext>
            </a:extLst>
          </p:cNvPr>
          <p:cNvSpPr txBox="1"/>
          <p:nvPr/>
        </p:nvSpPr>
        <p:spPr>
          <a:xfrm>
            <a:off x="0" y="6218940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118" name="Google Shape;118;p7"/>
          <p:cNvSpPr txBox="1">
            <a:spLocks noGrp="1"/>
          </p:cNvSpPr>
          <p:nvPr>
            <p:ph type="body" idx="1"/>
          </p:nvPr>
        </p:nvSpPr>
        <p:spPr>
          <a:xfrm>
            <a:off x="838200" y="90547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Según la estructura: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Informes persuasivos. Intentan convencer a la audiencia sobre los resultados o conclusiones expuestos.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Informes expositivos. Exponen de manera narrativa hechos comprobables utilizando la estructura de: introducción, desarrollo y conclusiones.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Informes analíticos. Determinan y desarrollan las causas de un hecho o fenómeno.</a:t>
            </a:r>
            <a:endParaRPr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556846" y="1059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dirty="0">
                <a:latin typeface="Calibri"/>
                <a:ea typeface="Calibri"/>
                <a:cs typeface="Calibri"/>
                <a:sym typeface="Calibri"/>
              </a:rPr>
              <a:t>¿Cómo se hace un informe?</a:t>
            </a:r>
            <a:endParaRPr sz="2800" dirty="0"/>
          </a:p>
        </p:txBody>
      </p:sp>
      <p:sp>
        <p:nvSpPr>
          <p:cNvPr id="124" name="Google Shape;124;p8"/>
          <p:cNvSpPr txBox="1">
            <a:spLocks noGrp="1"/>
          </p:cNvSpPr>
          <p:nvPr>
            <p:ph type="body" idx="1"/>
          </p:nvPr>
        </p:nvSpPr>
        <p:spPr>
          <a:xfrm>
            <a:off x="556846" y="996382"/>
            <a:ext cx="10515600" cy="5544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dirty="0"/>
              <a:t>Para realizar un informe escrito:</a:t>
            </a:r>
            <a:endParaRPr sz="2000" dirty="0"/>
          </a:p>
          <a:p>
            <a:pPr marL="6858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/>
              <a:t>Definir la temática. El objetivo del informe y el porqué de su redacción. </a:t>
            </a:r>
            <a:endParaRPr dirty="0"/>
          </a:p>
          <a:p>
            <a:pPr marL="6858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/>
              <a:t>Definir la audiencia. Es importante conocer quiénes serán los lectores del informe, para a partir de allí definir el tono y el lenguaje a utilizar.</a:t>
            </a:r>
            <a:endParaRPr dirty="0"/>
          </a:p>
          <a:p>
            <a:pPr marL="6858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/>
              <a:t>Recolectar información. Se debe buscar la información disponible sobre el tema a tratar. </a:t>
            </a:r>
            <a:endParaRPr dirty="0"/>
          </a:p>
          <a:p>
            <a:pPr marL="6858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/>
              <a:t>Consultar fuentes calificadas. En caso de ser necesario, se puede recurrir a personas especializadas en algún tema para que su declaración avale los argumentos expuestos. </a:t>
            </a:r>
            <a:endParaRPr dirty="0"/>
          </a:p>
          <a:p>
            <a:pPr marL="6858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/>
              <a:t>Definir la estructura. Antes de comenzar con la redacción del informe es importante conocer toda la información a incluir y cómo será distribuida dentro del escrito. </a:t>
            </a:r>
            <a:endParaRPr dirty="0"/>
          </a:p>
          <a:p>
            <a:pPr marL="6858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/>
              <a:t>Utilizar material de referencia. Se pueden utilizar imágenes, gráficos o cuadros que acompañen y den soporte al texto. </a:t>
            </a:r>
            <a:endParaRPr dirty="0"/>
          </a:p>
          <a:p>
            <a:pPr marL="6858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/>
              <a:t>Redactar el escrito. Una vez recopilada toda la información se procederá a redactar el informe según su estructura.</a:t>
            </a:r>
            <a:endParaRPr sz="2000" dirty="0"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s-ES" sz="2600">
                <a:latin typeface="Calibri"/>
                <a:ea typeface="Calibri"/>
                <a:cs typeface="Calibri"/>
                <a:sym typeface="Calibri"/>
              </a:rPr>
              <a:t>Para realizar un informe oral:</a:t>
            </a: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DB60BB-C0EA-8D52-AA8A-BCBB87E5AA9F}"/>
              </a:ext>
            </a:extLst>
          </p:cNvPr>
          <p:cNvSpPr txBox="1"/>
          <p:nvPr/>
        </p:nvSpPr>
        <p:spPr>
          <a:xfrm>
            <a:off x="0" y="6290471"/>
            <a:ext cx="1219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Introducción a la Informática: TUEM-TUPM						ING. Cristina Ayusa</a:t>
            </a:r>
            <a:endParaRPr lang="es-AR" dirty="0"/>
          </a:p>
        </p:txBody>
      </p:sp>
      <p:sp>
        <p:nvSpPr>
          <p:cNvPr id="130" name="Google Shape;130;p9"/>
          <p:cNvSpPr txBox="1">
            <a:spLocks noGrp="1"/>
          </p:cNvSpPr>
          <p:nvPr>
            <p:ph type="body" idx="1"/>
          </p:nvPr>
        </p:nvSpPr>
        <p:spPr>
          <a:xfrm>
            <a:off x="723181" y="133679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En los informes orales, existen algunas diferencias importantes: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En primer lugar, es recomendable realizar primero el informe escrito y luego trasmitirlo oralmente. El orador tiene que conocer muy bien el contenido del informe y cómo fue desarrollada la investigación.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A la hora de la exposición se sigue la misma estructura que el informe escrito (introducción, cuerpo y conclusión). Debe ser claro y breve, sin excederse en detalles, ni tampoco omitiendo partes importantes. Aquí entran en juego los conocimientos sobre oratoria.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2338</Words>
  <Application>Microsoft Office PowerPoint</Application>
  <PresentationFormat>Panorámica</PresentationFormat>
  <Paragraphs>95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Roboto</vt:lpstr>
      <vt:lpstr>Calibri</vt:lpstr>
      <vt:lpstr>Arial</vt:lpstr>
      <vt:lpstr>Tema de Office</vt:lpstr>
      <vt:lpstr>Como hacer un informe</vt:lpstr>
      <vt:lpstr>¿Qué es un informe?</vt:lpstr>
      <vt:lpstr>Características de un informe:</vt:lpstr>
      <vt:lpstr>Estructura de un informe</vt:lpstr>
      <vt:lpstr>Presentación de PowerPoint</vt:lpstr>
      <vt:lpstr>Presentación de PowerPoint</vt:lpstr>
      <vt:lpstr>Presentación de PowerPoint</vt:lpstr>
      <vt:lpstr>¿Cómo se hace un informe?</vt:lpstr>
      <vt:lpstr>Para realizar un informe oral:</vt:lpstr>
      <vt:lpstr>Presentación de PowerPoint</vt:lpstr>
      <vt:lpstr>Monografía</vt:lpstr>
      <vt:lpstr>Presentación de PowerPoint</vt:lpstr>
      <vt:lpstr>Presentación de PowerPoint</vt:lpstr>
      <vt:lpstr>Informe vs monografia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hacer un informe</dc:title>
  <cp:lastModifiedBy>Cristina Ayusa</cp:lastModifiedBy>
  <cp:revision>1</cp:revision>
  <dcterms:created xsi:type="dcterms:W3CDTF">2023-05-15T04:59:36Z</dcterms:created>
  <dcterms:modified xsi:type="dcterms:W3CDTF">2023-06-27T23:06:34Z</dcterms:modified>
</cp:coreProperties>
</file>