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56" r:id="rId3"/>
    <p:sldId id="257" r:id="rId4"/>
    <p:sldId id="258" r:id="rId5"/>
    <p:sldId id="287" r:id="rId6"/>
    <p:sldId id="259" r:id="rId7"/>
    <p:sldId id="260" r:id="rId8"/>
    <p:sldId id="261" r:id="rId9"/>
    <p:sldId id="288" r:id="rId10"/>
    <p:sldId id="262" r:id="rId11"/>
    <p:sldId id="263" r:id="rId12"/>
    <p:sldId id="265" r:id="rId13"/>
    <p:sldId id="289" r:id="rId14"/>
    <p:sldId id="266" r:id="rId1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howGuides="1">
      <p:cViewPr varScale="1">
        <p:scale>
          <a:sx n="79" d="100"/>
          <a:sy n="79" d="100"/>
        </p:scale>
        <p:origin x="9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318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431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729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5566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036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711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469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016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465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3733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872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27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418058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1052736"/>
            <a:ext cx="864096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Carga axial excéntrica en un plano de simetría</a:t>
            </a:r>
            <a:endParaRPr lang="es-AR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0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Carga axial excéntrica en un plano de simetría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141168"/>
          </a:xfrm>
        </p:spPr>
        <p:txBody>
          <a:bodyPr/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¿Cómo quedaría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la distribución de esfuerzos en las secciones transversales entre D y E provocadas por la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carga excéntrica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Tendremos una distribución de </a:t>
            </a:r>
            <a:r>
              <a:rPr lang="es-A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esfuerzos uniformes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debido a la Fuerza normal P y otra </a:t>
            </a:r>
            <a:r>
              <a:rPr lang="es-A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distribución lineal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de esfuerzos provocados por la flexión M.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</a:t>
            </a:r>
            <a:r>
              <a:rPr lang="es-A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cada </a:t>
            </a:r>
            <a:r>
              <a:rPr lang="el-G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σ</a:t>
            </a:r>
            <a:r>
              <a:rPr lang="es-AR" sz="3600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x</a:t>
            </a:r>
            <a:r>
              <a:rPr lang="es-A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= (</a:t>
            </a:r>
            <a:r>
              <a:rPr lang="el-G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σ</a:t>
            </a:r>
            <a:r>
              <a:rPr lang="es-AR" sz="3600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x</a:t>
            </a:r>
            <a:r>
              <a:rPr lang="es-A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s-AR" sz="3600" b="1" baseline="-25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centrica</a:t>
            </a:r>
            <a:r>
              <a:rPr lang="es-AR" sz="3600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+ (</a:t>
            </a:r>
            <a:r>
              <a:rPr lang="el-G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σ</a:t>
            </a:r>
            <a:r>
              <a:rPr lang="es-AR" sz="3600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x</a:t>
            </a:r>
            <a:r>
              <a:rPr lang="es-A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s-AR" sz="3600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flexión</a:t>
            </a:r>
            <a:endParaRPr lang="es-AR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74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Carga axial excéntrica en un plano de simetría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3025" y="1417638"/>
            <a:ext cx="8657447" cy="54403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r>
              <a:rPr lang="es-AR" dirty="0" smtClean="0">
                <a:sym typeface="Wingdings"/>
              </a:rPr>
              <a:t> las </a:t>
            </a:r>
            <a:r>
              <a:rPr lang="es-AR" dirty="0" err="1" smtClean="0">
                <a:sym typeface="Wingdings"/>
              </a:rPr>
              <a:t>sigtes</a:t>
            </a:r>
            <a:r>
              <a:rPr lang="es-AR" dirty="0" smtClean="0">
                <a:sym typeface="Wingdings"/>
              </a:rPr>
              <a:t> ecuaciones nos permiten determinar </a:t>
            </a:r>
            <a:r>
              <a:rPr lang="el-GR" dirty="0" smtClean="0">
                <a:sym typeface="Wingdings"/>
              </a:rPr>
              <a:t>σ</a:t>
            </a:r>
            <a:r>
              <a:rPr lang="es-AR" baseline="-25000" dirty="0" smtClean="0">
                <a:sym typeface="Wingdings"/>
              </a:rPr>
              <a:t>x  :</a:t>
            </a:r>
          </a:p>
          <a:p>
            <a:r>
              <a:rPr lang="el-GR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σ</a:t>
            </a:r>
            <a:r>
              <a:rPr lang="es-AR" sz="3500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x   </a:t>
            </a:r>
            <a:r>
              <a:rPr lang="es-AR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=  </a:t>
            </a:r>
            <a:r>
              <a:rPr lang="es-AR" sz="35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P  </a:t>
            </a:r>
            <a:r>
              <a:rPr lang="es-AR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(+/-) </a:t>
            </a:r>
            <a:r>
              <a:rPr lang="es-AR" sz="35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 .y</a:t>
            </a:r>
          </a:p>
          <a:p>
            <a:pPr marL="0" indent="0">
              <a:buNone/>
            </a:pPr>
            <a:r>
              <a:rPr lang="es-AR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A                I</a:t>
            </a: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en donde </a:t>
            </a:r>
            <a:r>
              <a:rPr lang="es-A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es el área de la sección transversal, </a:t>
            </a:r>
          </a:p>
          <a:p>
            <a:pPr marL="0" indent="0">
              <a:buNone/>
            </a:pPr>
            <a:r>
              <a:rPr lang="es-A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“I”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es el </a:t>
            </a:r>
            <a:r>
              <a:rPr lang="es-A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Momento de Inercia de la sección transversal respecto de su eje neutro </a:t>
            </a:r>
            <a:r>
              <a:rPr lang="es-AR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baricéntrico</a:t>
            </a:r>
            <a:r>
              <a:rPr lang="es-A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A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“y”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es la distancia que se toma desde ese eje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centroidal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F:\1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25" y="1268760"/>
            <a:ext cx="8995542" cy="202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25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Carga axial excéntrica en un plano de simetría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141168"/>
          </a:xfrm>
        </p:spPr>
        <p:txBody>
          <a:bodyPr>
            <a:normAutofit lnSpcReduction="10000"/>
          </a:bodyPr>
          <a:lstStyle/>
          <a:p>
            <a:r>
              <a:rPr lang="es-AR" sz="2800" dirty="0" smtClean="0">
                <a:latin typeface="Arial" pitchFamily="34" charset="0"/>
                <a:cs typeface="Arial" pitchFamily="34" charset="0"/>
              </a:rPr>
              <a:t>Esto demuestra que la distribución de esfuerzos de una carga excéntrica es </a:t>
            </a:r>
            <a:r>
              <a:rPr lang="es-AR" sz="3600" b="1" dirty="0" smtClean="0">
                <a:latin typeface="Arial" pitchFamily="34" charset="0"/>
                <a:cs typeface="Arial" pitchFamily="34" charset="0"/>
              </a:rPr>
              <a:t>lineal pero no uniforme.</a:t>
            </a: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Dependiendo de la </a:t>
            </a:r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geometría de la sección transversa</a:t>
            </a:r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</a:t>
            </a:r>
            <a:r>
              <a:rPr lang="es-AR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y del </a:t>
            </a:r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valor de la excentricidad de la carga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AR" u="sng" dirty="0" smtClean="0">
                <a:latin typeface="Arial" pitchFamily="34" charset="0"/>
                <a:cs typeface="Arial" pitchFamily="34" charset="0"/>
              </a:rPr>
              <a:t>todos los esfuerzos combinados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pueden tener o no el mismo signo (caso de la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fig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anterior o pueden tener distinto signo como se muestra en la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fig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sgte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endParaRPr lang="es-A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8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Carga axial excéntrica en un plano de </a:t>
            </a:r>
            <a:r>
              <a:rPr lang="es-AR" b="1" dirty="0" err="1"/>
              <a:t>simetrí</a:t>
            </a:r>
            <a:endParaRPr lang="es-AR" dirty="0"/>
          </a:p>
        </p:txBody>
      </p:sp>
      <p:pic>
        <p:nvPicPr>
          <p:cNvPr id="4" name="Picture 2" descr="F:\16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95" y="2852936"/>
            <a:ext cx="840141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24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778098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Carga axial excéntrica en un plano de simetría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616624"/>
          </a:xfrm>
        </p:spPr>
        <p:txBody>
          <a:bodyPr>
            <a:normAutofit fontScale="92500" lnSpcReduction="2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En este último caso, habrá una línea en la sección transversal en los que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todos los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s-A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:  será la línea correspondiente al eje neutro, el cual </a:t>
            </a:r>
            <a:r>
              <a:rPr lang="es-A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coincide con el eje </a:t>
            </a:r>
            <a:r>
              <a:rPr lang="es-A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centroidal</a:t>
            </a:r>
            <a:r>
              <a:rPr lang="es-A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la sección</a:t>
            </a:r>
            <a:r>
              <a:rPr lang="es-A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ya </a:t>
            </a:r>
            <a:r>
              <a:rPr lang="es-A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para </a:t>
            </a:r>
            <a:r>
              <a:rPr lang="el-G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s-AR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s-A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A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  es y ≠ 0; y también para y = 0 es  </a:t>
            </a:r>
            <a:r>
              <a:rPr lang="el-G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s-AR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s-A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 0.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Recordemos que el principio de superposición de efectos es válido únicamente cuando el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esfuerzo del material no está excediendo la tensión de proporcionalidad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y que la sección que se considere no esté muy próxima a los puntos D y E </a:t>
            </a: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 (Aplicación del principio de Saint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Venant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AR" dirty="0" smtClean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394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Carga axial excéntrica en un plano de simetría</a:t>
            </a:r>
            <a:endParaRPr lang="es-A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73216"/>
          </a:xfrm>
        </p:spPr>
        <p:txBody>
          <a:bodyPr>
            <a:normAutofit lnSpcReduction="10000"/>
          </a:bodyPr>
          <a:lstStyle/>
          <a:p>
            <a:r>
              <a:rPr lang="es-A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Caso de carga céntrica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: Puede ser una carga que provoca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tracción o compresión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en la sección transversal cuando la línea de acción de dicha carga pasa por el </a:t>
            </a:r>
            <a:r>
              <a:rPr lang="es-A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centroide de la sección transversal</a:t>
            </a:r>
          </a:p>
          <a:p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¿Qué estado de tensiones provoca?</a:t>
            </a: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Provoca esfuerzos </a:t>
            </a:r>
            <a:r>
              <a:rPr lang="es-A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l-G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s-A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que pueden  </a:t>
            </a: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considerarse 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uniformes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y son de </a:t>
            </a: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A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normal al plano de la sección    </a:t>
            </a:r>
          </a:p>
          <a:p>
            <a:pPr marL="0" indent="0">
              <a:buNone/>
            </a:pPr>
            <a:r>
              <a:rPr lang="es-A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transversal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5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Carga axial excéntrica en un plano de simetría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257800"/>
          </a:xfrm>
        </p:spPr>
        <p:txBody>
          <a:bodyPr/>
          <a:lstStyle/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Qué puede ocurrir si la línea de acción de la resultante (Fuerza P) 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pasa por el centroide de la sección transver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sal?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Se denomina </a:t>
            </a:r>
            <a:r>
              <a:rPr lang="es-A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carga excéntrica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Ej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de carga excéntrica</a:t>
            </a:r>
            <a:r>
              <a:rPr lang="es-AR" dirty="0" smtClean="0"/>
              <a:t>:</a:t>
            </a:r>
            <a:endParaRPr lang="es-AR" dirty="0"/>
          </a:p>
        </p:txBody>
      </p:sp>
      <p:pic>
        <p:nvPicPr>
          <p:cNvPr id="1026" name="Picture 2" descr="F:\1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937" y="3645024"/>
            <a:ext cx="3684697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50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Carga axial excéntrica en un plano de simetría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177707"/>
          </a:xfrm>
        </p:spPr>
        <p:txBody>
          <a:bodyPr/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Seguimos considerando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secciones que tienen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 plano de simetría vertical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por donde se aplican las cargas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(plano de carga).</a:t>
            </a:r>
          </a:p>
          <a:p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Consideremos como </a:t>
            </a:r>
            <a:r>
              <a:rPr lang="es-A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análisis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elemento que tiene como única carga P una carga excéntrica a la mayoría de las secciones transversales de la fig.</a:t>
            </a:r>
            <a:r>
              <a:rPr lang="es-AR" b="1" dirty="0" smtClean="0"/>
              <a:t> </a:t>
            </a:r>
          </a:p>
          <a:p>
            <a:pPr marL="0" indent="0">
              <a:buNone/>
            </a:pP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789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Carga axial excéntrica en un plano de simetría</a:t>
            </a:r>
            <a:endParaRPr lang="es-AR" dirty="0"/>
          </a:p>
        </p:txBody>
      </p:sp>
      <p:pic>
        <p:nvPicPr>
          <p:cNvPr id="4" name="Picture 3" descr="F:\1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46" y="2564904"/>
            <a:ext cx="9150246" cy="313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04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Carga axial excéntrica en un plano de simetría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141168"/>
          </a:xfrm>
        </p:spPr>
        <p:txBody>
          <a:bodyPr>
            <a:normAutofit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Si consideramos nuestro análisis entre C y D veremos que, cortando por ej.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n C  tendremos como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fuerza interna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A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Fuerza F excéntrica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o bien, por el principio de traslación paralela de una fuerza podremos aplicarla en G (centroide de la sección transversal C), siempre y cuando le apliquemos un par de traslación M en esa distancia d, de valor:</a:t>
            </a:r>
          </a:p>
          <a:p>
            <a:pPr marL="0" indent="0">
              <a:buNone/>
            </a:pPr>
            <a:r>
              <a:rPr lang="es-A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A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 =  F. d = P. d </a:t>
            </a:r>
            <a:endParaRPr lang="es-AR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57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Carga axial excéntrica en un plano de simetría</a:t>
            </a:r>
            <a:endParaRPr lang="es-AR" dirty="0"/>
          </a:p>
        </p:txBody>
      </p:sp>
      <p:pic>
        <p:nvPicPr>
          <p:cNvPr id="4" name="Picture 2" descr="F:\1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219" y="1398907"/>
            <a:ext cx="7095189" cy="551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86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Carga axial excéntrica en un plano de simetría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97152"/>
          </a:xfrm>
        </p:spPr>
        <p:txBody>
          <a:bodyPr>
            <a:normAutofit lnSpcReduction="10000"/>
          </a:bodyPr>
          <a:lstStyle/>
          <a:p>
            <a:r>
              <a:rPr lang="es-AR" sz="2800" dirty="0" smtClean="0">
                <a:latin typeface="Arial" pitchFamily="34" charset="0"/>
                <a:cs typeface="Arial" pitchFamily="34" charset="0"/>
              </a:rPr>
              <a:t>Las condiciones de equilibrio que operan en la sección C nos impone que la fuerza </a:t>
            </a:r>
            <a:r>
              <a:rPr lang="es-A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“F”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 sea 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igual y opuesta a P´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 y que el momento del par 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“M”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 sea </a:t>
            </a:r>
            <a:r>
              <a:rPr lang="es-A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igual y opuesto al que provoca P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´con respecto a  C.  </a:t>
            </a:r>
            <a:r>
              <a:rPr lang="es-AR" sz="2800" dirty="0" smtClean="0">
                <a:latin typeface="Arial" pitchFamily="34" charset="0"/>
                <a:cs typeface="Arial" pitchFamily="34" charset="0"/>
                <a:sym typeface="Wingdings"/>
              </a:rPr>
              <a:t>   </a:t>
            </a:r>
            <a:r>
              <a:rPr lang="es-AR" sz="2800" b="1" dirty="0" smtClean="0">
                <a:latin typeface="Arial" pitchFamily="34" charset="0"/>
                <a:cs typeface="Arial" pitchFamily="34" charset="0"/>
                <a:sym typeface="Wingdings"/>
              </a:rPr>
              <a:t>F = P   y  M = P. d</a:t>
            </a:r>
          </a:p>
          <a:p>
            <a:r>
              <a:rPr lang="es-AR" sz="2800" dirty="0" smtClean="0">
                <a:latin typeface="Arial" pitchFamily="34" charset="0"/>
                <a:cs typeface="Arial" pitchFamily="34" charset="0"/>
                <a:sym typeface="Wingdings"/>
              </a:rPr>
              <a:t>Se observa que si el sector de análisis fuese únicamente DE  deberíamos de aplicar a cada lado del corte </a:t>
            </a:r>
            <a:r>
              <a:rPr lang="es-A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/>
              </a:rPr>
              <a:t>las acciones que provienen de ambos costado</a:t>
            </a:r>
            <a:r>
              <a:rPr lang="es-AR" sz="2800" b="1" dirty="0" smtClean="0">
                <a:latin typeface="Arial" pitchFamily="34" charset="0"/>
                <a:cs typeface="Arial" pitchFamily="34" charset="0"/>
                <a:sym typeface="Wingdings"/>
              </a:rPr>
              <a:t>s </a:t>
            </a:r>
            <a:r>
              <a:rPr lang="es-AR" sz="2000" dirty="0" smtClean="0">
                <a:latin typeface="Arial" pitchFamily="34" charset="0"/>
                <a:cs typeface="Arial" pitchFamily="34" charset="0"/>
                <a:sym typeface="Wingdings"/>
              </a:rPr>
              <a:t>, </a:t>
            </a: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En este caso ambas secciones están sometidas a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flexión y normal. 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6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Carga axial excéntrica en un plano de simetría</a:t>
            </a:r>
            <a:endParaRPr lang="es-AR" dirty="0"/>
          </a:p>
        </p:txBody>
      </p:sp>
      <p:pic>
        <p:nvPicPr>
          <p:cNvPr id="4" name="Picture 2" descr="F:\1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72" y="1598930"/>
            <a:ext cx="7340219" cy="471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68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746</Words>
  <Application>Microsoft Office PowerPoint</Application>
  <PresentationFormat>Presentación en pantalla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Wingdings</vt:lpstr>
      <vt:lpstr>Tema de Office</vt:lpstr>
      <vt:lpstr>Presentación de PowerPoint</vt:lpstr>
      <vt:lpstr>Carga axial excéntrica en un plano de simetría</vt:lpstr>
      <vt:lpstr>Carga axial excéntrica en un plano de simetría</vt:lpstr>
      <vt:lpstr>Carga axial excéntrica en un plano de simetría</vt:lpstr>
      <vt:lpstr>Carga axial excéntrica en un plano de simetría</vt:lpstr>
      <vt:lpstr>Carga axial excéntrica en un plano de simetría</vt:lpstr>
      <vt:lpstr>Carga axial excéntrica en un plano de simetría</vt:lpstr>
      <vt:lpstr>Carga axial excéntrica en un plano de simetría</vt:lpstr>
      <vt:lpstr>Carga axial excéntrica en un plano de simetría</vt:lpstr>
      <vt:lpstr>Carga axial excéntrica en un plano de simetría</vt:lpstr>
      <vt:lpstr>Carga axial excéntrica en un plano de simetría</vt:lpstr>
      <vt:lpstr>Carga axial excéntrica en un plano de simetría</vt:lpstr>
      <vt:lpstr>Carga axial excéntrica en un plano de simetrí</vt:lpstr>
      <vt:lpstr>Carga axial excéntrica en un plano de simetría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</dc:creator>
  <cp:lastModifiedBy>RUBEN ANTONIO SELUY</cp:lastModifiedBy>
  <cp:revision>63</cp:revision>
  <dcterms:created xsi:type="dcterms:W3CDTF">2014-06-09T13:58:29Z</dcterms:created>
  <dcterms:modified xsi:type="dcterms:W3CDTF">2020-10-22T14:56:11Z</dcterms:modified>
</cp:coreProperties>
</file>