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365" r:id="rId3"/>
    <p:sldId id="385" r:id="rId4"/>
    <p:sldId id="386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09" r:id="rId16"/>
    <p:sldId id="398" r:id="rId17"/>
    <p:sldId id="399" r:id="rId18"/>
    <p:sldId id="400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71" autoAdjust="0"/>
  </p:normalViewPr>
  <p:slideViewPr>
    <p:cSldViewPr>
      <p:cViewPr varScale="1">
        <p:scale>
          <a:sx n="73" d="100"/>
          <a:sy n="73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0CD67B6-F826-48A7-A17A-1D1A44CEE95C}" type="datetimeFigureOut">
              <a:rPr lang="es-CL" smtClean="0"/>
              <a:t>18-06-2021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7B6-F826-48A7-A17A-1D1A44CEE95C}" type="datetimeFigureOut">
              <a:rPr lang="es-CL" smtClean="0"/>
              <a:t>18-06-2021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7B6-F826-48A7-A17A-1D1A44CEE95C}" type="datetimeFigureOut">
              <a:rPr lang="es-CL" smtClean="0"/>
              <a:t>18-06-2021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0CD67B6-F826-48A7-A17A-1D1A44CEE95C}" type="datetimeFigureOut">
              <a:rPr lang="es-CL" smtClean="0"/>
              <a:t>18-06-2021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0CD67B6-F826-48A7-A17A-1D1A44CEE95C}" type="datetimeFigureOut">
              <a:rPr lang="es-CL" smtClean="0"/>
              <a:t>18-06-2021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CD67B6-F826-48A7-A17A-1D1A44CEE95C}" type="datetimeFigureOut">
              <a:rPr lang="es-CL" smtClean="0"/>
              <a:t>18-06-2021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0CD67B6-F826-48A7-A17A-1D1A44CEE95C}" type="datetimeFigureOut">
              <a:rPr lang="es-CL" smtClean="0"/>
              <a:t>18-06-2021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7B6-F826-48A7-A17A-1D1A44CEE95C}" type="datetimeFigureOut">
              <a:rPr lang="es-CL" smtClean="0"/>
              <a:t>18-06-2021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CD67B6-F826-48A7-A17A-1D1A44CEE95C}" type="datetimeFigureOut">
              <a:rPr lang="es-CL" smtClean="0"/>
              <a:t>18-06-2021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0CD67B6-F826-48A7-A17A-1D1A44CEE95C}" type="datetimeFigureOut">
              <a:rPr lang="es-CL" smtClean="0"/>
              <a:t>18-06-2021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0CD67B6-F826-48A7-A17A-1D1A44CEE95C}" type="datetimeFigureOut">
              <a:rPr lang="es-CL" smtClean="0"/>
              <a:t>18-06-2021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0CD67B6-F826-48A7-A17A-1D1A44CEE95C}" type="datetimeFigureOut">
              <a:rPr lang="es-CL" smtClean="0"/>
              <a:t>18-06-2021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gis.org/en/sit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.unju.edu.ar/alumnos/programas-de-materias.html#word-l" TargetMode="External"/><Relationship Id="rId2" Type="http://schemas.openxmlformats.org/officeDocument/2006/relationships/hyperlink" Target="Resolucion%20C.A.F.I.%20248-08-%20PPA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i.unju.edu.ar/secretarias/sec-extension-coordinacion-y-planificacion.html" TargetMode="External"/><Relationship Id="rId4" Type="http://schemas.openxmlformats.org/officeDocument/2006/relationships/hyperlink" Target="http://www.alumnos.fi.unju.edu.ar/ingenieria/agenda_cursada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.unju.edu.ar/practicaprofesional.html" TargetMode="External"/><Relationship Id="rId2" Type="http://schemas.openxmlformats.org/officeDocument/2006/relationships/hyperlink" Target="https://www.fi.unju.edu.ar/gsuit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rtual.unju.edu.ar/enrol/index.php?id=1408" TargetMode="External"/><Relationship Id="rId5" Type="http://schemas.openxmlformats.org/officeDocument/2006/relationships/hyperlink" Target="../../../DOCUME~1/UNJU/PRACTI~1/2020-0~1.PDF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1163" y="4793626"/>
            <a:ext cx="753334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                         </a:t>
            </a: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LICENCIATURA EN CIENCIAS GEOLÓGICAS</a:t>
            </a:r>
            <a:r>
              <a:rPr kumimoji="0" lang="es-CL" altLang="es-CL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 TECNICATURAS</a:t>
            </a: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Cátedra: GEOLOGÍA REGIONAL y SEDIMENTOLOGIA</a:t>
            </a:r>
            <a:r>
              <a:rPr kumimoji="0" lang="es-CL" altLang="es-CL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ESPECIAL</a:t>
            </a: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8600"/>
            <a:ext cx="3038475" cy="142875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5"/>
          <a:stretch/>
        </p:blipFill>
        <p:spPr>
          <a:xfrm>
            <a:off x="6516216" y="78123"/>
            <a:ext cx="2520280" cy="2142521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83568" y="2564904"/>
            <a:ext cx="85202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Practicas profesionales asistidas, </a:t>
            </a:r>
          </a:p>
          <a:p>
            <a:r>
              <a:rPr lang="es-C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rocedimiento y desarrollo, licenciatura </a:t>
            </a:r>
          </a:p>
          <a:p>
            <a:r>
              <a:rPr lang="es-CL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geología, tecnicaturas.</a:t>
            </a:r>
            <a:endParaRPr lang="es-CL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90974" y="5897731"/>
            <a:ext cx="3711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adjunto: Eduardo Patricio</a:t>
            </a:r>
            <a:b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Herrera </a:t>
            </a: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Oviedo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3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20588" r="12049"/>
          <a:stretch/>
        </p:blipFill>
        <p:spPr bwMode="auto">
          <a:xfrm>
            <a:off x="1115616" y="871"/>
            <a:ext cx="6602507" cy="580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7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4" t="20956" r="18560"/>
          <a:stretch/>
        </p:blipFill>
        <p:spPr bwMode="auto">
          <a:xfrm>
            <a:off x="1835696" y="260648"/>
            <a:ext cx="4961964" cy="57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5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1" t="20588" r="18663"/>
          <a:stretch/>
        </p:blipFill>
        <p:spPr bwMode="auto">
          <a:xfrm>
            <a:off x="1835696" y="404664"/>
            <a:ext cx="4961965" cy="580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45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5" t="21691" r="18456"/>
          <a:stretch/>
        </p:blipFill>
        <p:spPr bwMode="auto">
          <a:xfrm>
            <a:off x="1763688" y="332656"/>
            <a:ext cx="4975411" cy="572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2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9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sedimentologia espe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36712"/>
            <a:ext cx="8825179" cy="59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631" y="0"/>
            <a:ext cx="6984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Modelo de elevación en 3d con software de plataforma de </a:t>
            </a:r>
          </a:p>
          <a:p>
            <a:r>
              <a:rPr lang="es-CL" dirty="0" smtClean="0"/>
              <a:t>descarga gratuita- Qgis</a:t>
            </a:r>
          </a:p>
          <a:p>
            <a:r>
              <a:rPr lang="es-CL" dirty="0">
                <a:hlinkClick r:id="rId3"/>
              </a:rPr>
              <a:t>https://www.qgis.org/en/site/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47665" y="3796556"/>
            <a:ext cx="196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VALLE DE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 CASA GRANDE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23928" y="2276872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QUEBRADA DE 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HUMAHUACA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551938" y="3310732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SIERRA ALTA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99792" y="3273147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SIERRA  DE 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MAL PASO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264266" y="2276871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SIERRA  DE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TILCARA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968834" y="126876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SINCLINAL 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DE CIANZO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7503" y="971521"/>
            <a:ext cx="4285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 por su atención!!!</a:t>
            </a:r>
            <a:endParaRPr lang="es-CL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685110" y="5300344"/>
            <a:ext cx="726372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Comic Sans MS" pitchFamily="66" charset="0"/>
              </a:rPr>
              <a:t>                                </a:t>
            </a: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LICENCIATURA EN CIENCIAS GEOLÓGICAS</a:t>
            </a: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Cátedra: GEOLOGÍA REGIONAL y SEDIMENTOLOGIA</a:t>
            </a:r>
            <a:r>
              <a:rPr kumimoji="0" lang="es-CL" altLang="es-CL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ESPECIAL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patricioherrera@fi.unju.edu.ar</a:t>
            </a: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6" descr="Resultado de imagen para logo de la facultad de ingenieria de juj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42" y="836712"/>
            <a:ext cx="2684564" cy="76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4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3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12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20118" y="2105885"/>
            <a:ext cx="36519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</a:t>
            </a:r>
          </a:p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PROFESIONALES</a:t>
            </a:r>
          </a:p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ASISTIDAS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978501" y="4177527"/>
            <a:ext cx="41654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PROFESOR-TUTOR-</a:t>
            </a:r>
          </a:p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0323" y="129561"/>
            <a:ext cx="3642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877120" y="110849"/>
            <a:ext cx="2989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-19000" y="1222592"/>
            <a:ext cx="2898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9110" y="3428599"/>
            <a:ext cx="22813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GESTION- </a:t>
            </a:r>
          </a:p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60323" y="5589240"/>
            <a:ext cx="77059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UNIVERSIDAD-INSTITUTOS-</a:t>
            </a:r>
          </a:p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ORGANISMOS-EMPRESAS PRIVADAS 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Flecha abajo"/>
          <p:cNvSpPr/>
          <p:nvPr/>
        </p:nvSpPr>
        <p:spPr>
          <a:xfrm>
            <a:off x="3051139" y="836712"/>
            <a:ext cx="610423" cy="122945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Flecha izquierda y arriba"/>
          <p:cNvSpPr/>
          <p:nvPr/>
        </p:nvSpPr>
        <p:spPr>
          <a:xfrm>
            <a:off x="6876256" y="5026481"/>
            <a:ext cx="1714481" cy="1080120"/>
          </a:xfrm>
          <a:prstGeom prst="lef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Flecha izquierda, derecha y arriba"/>
          <p:cNvSpPr/>
          <p:nvPr/>
        </p:nvSpPr>
        <p:spPr>
          <a:xfrm rot="16200000">
            <a:off x="6326995" y="2624533"/>
            <a:ext cx="2126559" cy="953533"/>
          </a:xfrm>
          <a:prstGeom prst="leftRight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</a:t>
            </a:r>
            <a:endParaRPr lang="es-CL" dirty="0"/>
          </a:p>
        </p:txBody>
      </p:sp>
      <p:sp>
        <p:nvSpPr>
          <p:cNvPr id="30" name="29 Flecha izquierda, derecha y arriba">
            <a:hlinkClick r:id="rId2" action="ppaction://hlinksldjump"/>
          </p:cNvPr>
          <p:cNvSpPr/>
          <p:nvPr/>
        </p:nvSpPr>
        <p:spPr>
          <a:xfrm rot="5400000">
            <a:off x="1245861" y="2162328"/>
            <a:ext cx="1188480" cy="996157"/>
          </a:xfrm>
          <a:prstGeom prst="leftRight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Flecha izquierda, derecha y arriba">
            <a:hlinkClick r:id="rId3" action="ppaction://hlinksldjump"/>
          </p:cNvPr>
          <p:cNvSpPr/>
          <p:nvPr/>
        </p:nvSpPr>
        <p:spPr>
          <a:xfrm>
            <a:off x="2031912" y="3700761"/>
            <a:ext cx="3021549" cy="953533"/>
          </a:xfrm>
          <a:prstGeom prst="leftRight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Flecha abajo"/>
          <p:cNvSpPr/>
          <p:nvPr/>
        </p:nvSpPr>
        <p:spPr>
          <a:xfrm rot="10800000">
            <a:off x="731599" y="4463724"/>
            <a:ext cx="610423" cy="112551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7004341" y="1320380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Flecha izquierda, derecha y arriba"/>
          <p:cNvSpPr/>
          <p:nvPr/>
        </p:nvSpPr>
        <p:spPr>
          <a:xfrm rot="5400000">
            <a:off x="5470514" y="1142586"/>
            <a:ext cx="1803131" cy="953533"/>
          </a:xfrm>
          <a:prstGeom prst="leftRight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23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0941" y="2852936"/>
            <a:ext cx="574490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RESOLUCIÓN C.A.F.I. 248-08</a:t>
            </a:r>
            <a:endParaRPr lang="es-CL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9977" y="625043"/>
            <a:ext cx="877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Trayecto formativo obligatorio: plan de estudios</a:t>
            </a:r>
            <a:endParaRPr lang="es-CL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0941" y="1700808"/>
            <a:ext cx="8557151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SIU GUARANI:</a:t>
            </a:r>
          </a:p>
          <a:p>
            <a:r>
              <a:rPr lang="es-CL" sz="2100" dirty="0">
                <a:solidFill>
                  <a:schemeClr val="bg2"/>
                </a:solidFill>
                <a:hlinkClick r:id="rId4"/>
              </a:rPr>
              <a:t>http://www.alumnos.fi.unju.edu.ar/ingenieria/agenda_cursadas</a:t>
            </a:r>
            <a:endParaRPr lang="es-CL" sz="2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0941" y="3875125"/>
            <a:ext cx="88168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DE EXTENSION </a:t>
            </a:r>
          </a:p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COORDINACION  Y PLANIFICACION:</a:t>
            </a:r>
          </a:p>
          <a:p>
            <a:r>
              <a:rPr lang="es-CL" sz="1600" dirty="0">
                <a:hlinkClick r:id="rId5"/>
              </a:rPr>
              <a:t>https://www.fi.unju.edu.ar/secretarias/sec-extension-coordinacion-y-planificacion.html</a:t>
            </a:r>
            <a:endParaRPr lang="es-C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6043434" cy="568793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619672" y="79282"/>
            <a:ext cx="5408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CARRERA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6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1339" y="3063832"/>
            <a:ext cx="2919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FORMULARIO</a:t>
            </a:r>
            <a:endParaRPr lang="es-CL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9873" y="1988840"/>
            <a:ext cx="976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PPA</a:t>
            </a:r>
            <a:endParaRPr lang="es-CL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1"/>
            <a:ext cx="4499992" cy="6479179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63855" y="116631"/>
            <a:ext cx="43252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DIGITALIZACION DEL</a:t>
            </a:r>
          </a:p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PROCEDIMIENTO Y</a:t>
            </a:r>
          </a:p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DESARROLLO</a:t>
            </a:r>
            <a:endParaRPr lang="es-CL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339" y="4077072"/>
            <a:ext cx="3073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AULA VIRTUAL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0940" y="764704"/>
            <a:ext cx="61520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 A QGIS PARA </a:t>
            </a:r>
          </a:p>
          <a:p>
            <a:r>
              <a:rPr lang="es-CL" sz="3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MAPAS</a:t>
            </a:r>
            <a:r>
              <a:rPr lang="es-CL" sz="3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3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7" t="20956" r="16700"/>
          <a:stretch/>
        </p:blipFill>
        <p:spPr bwMode="auto">
          <a:xfrm>
            <a:off x="539552" y="0"/>
            <a:ext cx="6480720" cy="689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3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7" t="20772" r="17102"/>
          <a:stretch/>
        </p:blipFill>
        <p:spPr bwMode="auto">
          <a:xfrm>
            <a:off x="1911224" y="404664"/>
            <a:ext cx="5340020" cy="579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1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8" t="21507" r="17733"/>
          <a:stretch/>
        </p:blipFill>
        <p:spPr bwMode="auto">
          <a:xfrm>
            <a:off x="1691680" y="116632"/>
            <a:ext cx="607828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2178</TotalTime>
  <Words>151</Words>
  <Application>Microsoft Office PowerPoint</Application>
  <PresentationFormat>Presentación en pantalla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Brío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179</cp:revision>
  <dcterms:created xsi:type="dcterms:W3CDTF">2018-07-29T15:26:42Z</dcterms:created>
  <dcterms:modified xsi:type="dcterms:W3CDTF">2021-06-18T19:43:36Z</dcterms:modified>
</cp:coreProperties>
</file>