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374" r:id="rId3"/>
    <p:sldId id="315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2603BD"/>
    <a:srgbClr val="F77205"/>
    <a:srgbClr val="E60EBD"/>
    <a:srgbClr val="FF9900"/>
    <a:srgbClr val="FF00FF"/>
    <a:srgbClr val="A80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3" autoAdjust="0"/>
    <p:restoredTop sz="95262" autoAdjust="0"/>
  </p:normalViewPr>
  <p:slideViewPr>
    <p:cSldViewPr snapToGrid="0">
      <p:cViewPr varScale="1">
        <p:scale>
          <a:sx n="82" d="100"/>
          <a:sy n="82" d="100"/>
        </p:scale>
        <p:origin x="432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1F52-B036-4F05-91D8-1BB2A300824D}" type="datetimeFigureOut">
              <a:rPr lang="es-AR" smtClean="0"/>
              <a:t>11/11/2019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FA809-3E62-449B-ABB9-E16E962F91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3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FA809-3E62-449B-ABB9-E16E962F91B6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30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81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4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5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FA809-3E62-449B-ABB9-E16E962F91B6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71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FA809-3E62-449B-ABB9-E16E962F91B6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469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10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5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8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7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2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78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7448BCA-AE0C-4FBF-A9DB-06636DEC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896" y="5276244"/>
            <a:ext cx="8112589" cy="1528855"/>
          </a:xfrm>
        </p:spPr>
        <p:txBody>
          <a:bodyPr>
            <a:normAutofit/>
          </a:bodyPr>
          <a:lstStyle/>
          <a:p>
            <a:pPr algn="ctr"/>
            <a:r>
              <a:rPr lang="es-AR" sz="3100" b="1" dirty="0">
                <a:solidFill>
                  <a:schemeClr val="tx1"/>
                </a:solidFill>
              </a:rPr>
              <a:t>Bootstrap+card+modals+carrusel</a:t>
            </a:r>
          </a:p>
          <a:p>
            <a:pPr algn="ctr"/>
            <a:br>
              <a:rPr lang="es-AR" dirty="0"/>
            </a:br>
            <a:endParaRPr lang="es-AR" dirty="0"/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485" y="52901"/>
            <a:ext cx="9437031" cy="1320193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0070C0"/>
                </a:solidFill>
              </a:rPr>
              <a:t>Desarrollo</a:t>
            </a:r>
            <a:r>
              <a:rPr lang="es-AR" b="1" dirty="0">
                <a:solidFill>
                  <a:srgbClr val="FF0000"/>
                </a:solidFill>
              </a:rPr>
              <a:t> Web </a:t>
            </a:r>
            <a:r>
              <a:rPr lang="es-AR" b="1" dirty="0">
                <a:solidFill>
                  <a:srgbClr val="0070C0"/>
                </a:solidFill>
              </a:rPr>
              <a:t>con</a:t>
            </a:r>
            <a:r>
              <a:rPr lang="es-AR" b="1" dirty="0">
                <a:solidFill>
                  <a:srgbClr val="FF0000"/>
                </a:solidFill>
              </a:rPr>
              <a:t> Angular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1706B6-2D43-4129-8D36-DE6251995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60" t="-243" r="18940" b="3811"/>
          <a:stretch/>
        </p:blipFill>
        <p:spPr>
          <a:xfrm>
            <a:off x="3953026" y="1282124"/>
            <a:ext cx="4285945" cy="4043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6BDE8-4514-4F15-8E74-694E171C5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26915EA4-8CEE-47C5-8C9B-A6C5A0151937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615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91" y="55102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Tamaños de los Modals 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82161" y="888074"/>
            <a:ext cx="11145902" cy="647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Para cambiar el tamaño de los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modals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agregaremos en el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div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en su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class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=“modal-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dialog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 ” </a:t>
            </a:r>
            <a:r>
              <a:rPr lang="es-AR" sz="7300" b="1" dirty="0">
                <a:solidFill>
                  <a:schemeClr val="tx1"/>
                </a:solidFill>
                <a:latin typeface="Arial" panose="020B0604020202020204" pitchFamily="34" charset="0"/>
              </a:rPr>
              <a:t>lo siguiente: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modal-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xl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 o modal-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lg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o modal-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sm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, en caso que no se agregue nada queda todo por defecto.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C90DF3-51C2-4F09-9BD9-26BD62CF4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812" y="2842735"/>
            <a:ext cx="6291590" cy="119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775B1F-1BA6-448E-82A4-9A16CEB8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87" y="1826168"/>
            <a:ext cx="5191125" cy="952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233EB7-6894-450A-9E81-DEB3E50F7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74" y="4079333"/>
            <a:ext cx="6591300" cy="9620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EDBD9F-5AA1-4C9E-B9E0-9A2540BDF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515" y="5132580"/>
            <a:ext cx="5117193" cy="156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1A73434-AEDE-4A71-BE01-BAEBCA43BB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1756303"/>
            <a:ext cx="6477000" cy="990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BC1C2C5-D0A2-4172-B0BD-8C11036D6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4121" y="2592493"/>
            <a:ext cx="2238149" cy="253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76F14B-52B5-4ECD-B86D-58664FF7C5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241" t="15558" r="31618" b="21333"/>
          <a:stretch/>
        </p:blipFill>
        <p:spPr>
          <a:xfrm>
            <a:off x="-67454" y="2931167"/>
            <a:ext cx="1418622" cy="3320421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031E7C40-DB46-4231-AA86-8EEE66C1C2F9}"/>
              </a:ext>
            </a:extLst>
          </p:cNvPr>
          <p:cNvSpPr/>
          <p:nvPr/>
        </p:nvSpPr>
        <p:spPr>
          <a:xfrm>
            <a:off x="313911" y="2232949"/>
            <a:ext cx="553238" cy="3608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6A993AC-2BD5-4377-A270-C680C2BD5C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F12B8CF9-ED23-48B4-9585-3B5368BDF1BB}"/>
              </a:ext>
            </a:extLst>
          </p:cNvPr>
          <p:cNvSpPr txBox="1">
            <a:spLocks/>
          </p:cNvSpPr>
          <p:nvPr/>
        </p:nvSpPr>
        <p:spPr>
          <a:xfrm>
            <a:off x="-599904" y="6486141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309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91" y="55102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 err="1">
                <a:solidFill>
                  <a:srgbClr val="FF0000"/>
                </a:solidFill>
              </a:rPr>
              <a:t>carusel</a:t>
            </a:r>
            <a:r>
              <a:rPr lang="es-AR" sz="4000" b="1" dirty="0">
                <a:solidFill>
                  <a:srgbClr val="FF0000"/>
                </a:solidFill>
              </a:rPr>
              <a:t> de </a:t>
            </a:r>
            <a:r>
              <a:rPr lang="es-AR" sz="4000" b="1" dirty="0" err="1">
                <a:solidFill>
                  <a:srgbClr val="FF0000"/>
                </a:solidFill>
              </a:rPr>
              <a:t>imagenes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221444" y="923261"/>
            <a:ext cx="11049936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Agregaremos nuestras imágenes en la carpeta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assets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En los tags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img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en su propiedad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src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ponemos la dirección de cada imagen 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Creamos dos estilos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sass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uno para cada ítem y otro para cada imagen, en lo cual ajustaremos el tamaño a nuestro gusto de las imágenes del slider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BFEBAB-8E05-42FE-A2CA-4199B3F6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995"/>
          <a:stretch/>
        </p:blipFill>
        <p:spPr>
          <a:xfrm>
            <a:off x="1119205" y="2403646"/>
            <a:ext cx="1460841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3CBA61-2E84-4705-AF3D-CF529F85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688" y="2177055"/>
            <a:ext cx="6981145" cy="35619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DE7683-C0D9-4BB3-9947-1846AB1D0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725" y="4687729"/>
            <a:ext cx="2406289" cy="15320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E118EAB-09FF-45E1-BEBA-DD84FC7F83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0217"/>
          <a:stretch/>
        </p:blipFill>
        <p:spPr>
          <a:xfrm>
            <a:off x="2580046" y="2330441"/>
            <a:ext cx="2033895" cy="2101599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9AFE5CFD-0597-4EB7-A0D2-BA7C073F5827}"/>
              </a:ext>
            </a:extLst>
          </p:cNvPr>
          <p:cNvSpPr/>
          <p:nvPr/>
        </p:nvSpPr>
        <p:spPr>
          <a:xfrm>
            <a:off x="4517483" y="3429000"/>
            <a:ext cx="693372" cy="5591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A0BE586-083E-4135-AC1F-068BC930FC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41" t="15558" r="31618" b="21333"/>
          <a:stretch/>
        </p:blipFill>
        <p:spPr>
          <a:xfrm>
            <a:off x="-139789" y="2480531"/>
            <a:ext cx="1418622" cy="33204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BA87FD-7C01-452B-8C88-4E93A2B628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36721">
            <a:off x="10428325" y="2848227"/>
            <a:ext cx="1373511" cy="44454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C578C3-601E-4F42-A48E-FFA5C042C45F}"/>
              </a:ext>
            </a:extLst>
          </p:cNvPr>
          <p:cNvSpPr/>
          <p:nvPr/>
        </p:nvSpPr>
        <p:spPr>
          <a:xfrm>
            <a:off x="10522256" y="1908598"/>
            <a:ext cx="1646417" cy="609395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Aplico mi </a:t>
            </a:r>
            <a:r>
              <a:rPr lang="es-AR" dirty="0" err="1"/>
              <a:t>sass</a:t>
            </a:r>
            <a:r>
              <a:rPr lang="es-AR" dirty="0"/>
              <a:t> externo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269DB62-892A-4A13-A70F-BA02DA472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181062">
            <a:off x="8753325" y="3126095"/>
            <a:ext cx="497184" cy="3525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450D1E8-19B3-4F52-96F7-813CE0D393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97AC4911-815B-4059-A241-B3D7BB85B48E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5578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91" y="39704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 err="1">
                <a:solidFill>
                  <a:srgbClr val="FF0000"/>
                </a:solidFill>
              </a:rPr>
              <a:t>carusel</a:t>
            </a:r>
            <a:r>
              <a:rPr lang="es-AR" sz="4000" b="1" dirty="0">
                <a:solidFill>
                  <a:srgbClr val="FF0000"/>
                </a:solidFill>
              </a:rPr>
              <a:t> de </a:t>
            </a:r>
            <a:r>
              <a:rPr lang="es-AR" sz="4000" b="1" dirty="0" err="1">
                <a:solidFill>
                  <a:srgbClr val="FF0000"/>
                </a:solidFill>
              </a:rPr>
              <a:t>imagenes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3CBA61-2E84-4705-AF3D-CF529F857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11" y="780599"/>
            <a:ext cx="6104199" cy="31145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37E3BB-1D9E-43CD-90DC-44BC18680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20" y="3889287"/>
            <a:ext cx="6138779" cy="25424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5041A8-25F6-4E1C-B681-55563C8D8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266" y="2873500"/>
            <a:ext cx="4832589" cy="20043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43B4E8-13AF-4D6D-8E23-B93159259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029" y="4815836"/>
            <a:ext cx="4767062" cy="1857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334124-4AE9-4B93-8A38-9D193813E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956" y="983252"/>
            <a:ext cx="4622721" cy="18672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14710E-CA96-42DB-B18B-6DC691EEA9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241" t="15558" r="31618" b="21333"/>
          <a:stretch/>
        </p:blipFill>
        <p:spPr>
          <a:xfrm>
            <a:off x="-154471" y="1979756"/>
            <a:ext cx="1510144" cy="3534636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BEAAC49-67D6-43CD-BB1A-6ECDC55E68A4}"/>
              </a:ext>
            </a:extLst>
          </p:cNvPr>
          <p:cNvSpPr/>
          <p:nvPr/>
        </p:nvSpPr>
        <p:spPr>
          <a:xfrm>
            <a:off x="6398584" y="1637308"/>
            <a:ext cx="693372" cy="5591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CF936BA-9118-4755-8D68-4546C7039FA0}"/>
              </a:ext>
            </a:extLst>
          </p:cNvPr>
          <p:cNvSpPr/>
          <p:nvPr/>
        </p:nvSpPr>
        <p:spPr>
          <a:xfrm>
            <a:off x="6232861" y="3297596"/>
            <a:ext cx="693372" cy="5591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6A94C9F9-E1E0-4CC3-BCCE-4DAA1DC8A7EB}"/>
              </a:ext>
            </a:extLst>
          </p:cNvPr>
          <p:cNvSpPr/>
          <p:nvPr/>
        </p:nvSpPr>
        <p:spPr>
          <a:xfrm>
            <a:off x="6262657" y="5846591"/>
            <a:ext cx="693372" cy="5591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7ED4676-6AA6-4B61-86FF-AB8856D71C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2876E0C0-2403-4BB6-BCFB-666989AB9A89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0431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443" y="2927479"/>
            <a:ext cx="9504219" cy="1865706"/>
          </a:xfrm>
        </p:spPr>
        <p:txBody>
          <a:bodyPr/>
          <a:lstStyle/>
          <a:p>
            <a:pPr algn="ctr"/>
            <a:r>
              <a:rPr lang="es-AR" sz="11500" b="1" dirty="0">
                <a:solidFill>
                  <a:srgbClr val="FF0000"/>
                </a:solidFill>
              </a:rPr>
              <a:t>Gracias</a:t>
            </a:r>
            <a:br>
              <a:rPr lang="es-AR" sz="11500" b="1" dirty="0">
                <a:solidFill>
                  <a:srgbClr val="FF0000"/>
                </a:solidFill>
              </a:rPr>
            </a:br>
            <a:r>
              <a:rPr lang="es-AR" sz="11500" b="1" dirty="0">
                <a:solidFill>
                  <a:srgbClr val="FF0000"/>
                </a:solidFill>
              </a:rPr>
              <a:t>¿Preguntas?</a:t>
            </a: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2134CD-2F64-450C-9ECC-276CF432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100" y="198212"/>
            <a:ext cx="985591" cy="98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09E5D-C0F7-4234-9520-F668982AC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41" t="15558" r="31618" b="21333"/>
          <a:stretch/>
        </p:blipFill>
        <p:spPr>
          <a:xfrm>
            <a:off x="765029" y="1311379"/>
            <a:ext cx="1783266" cy="41739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EEAD61-6246-4C48-8208-7A74D49BB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79C52D15-D0EC-4004-A95D-8C17F91B22FF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2154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209" y="131223"/>
            <a:ext cx="8382522" cy="1176456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FF0000"/>
                </a:solidFill>
                <a:latin typeface="Bauhaus 93" panose="04030905020B02020C02" pitchFamily="82" charset="0"/>
              </a:rPr>
              <a:t>CONTENIDO</a:t>
            </a:r>
            <a:endParaRPr lang="es-AR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12">
            <a:extLst>
              <a:ext uri="{FF2B5EF4-FFF2-40B4-BE49-F238E27FC236}">
                <a16:creationId xmlns:a16="http://schemas.microsoft.com/office/drawing/2014/main" id="{A2673229-A60A-4668-8F39-218B95CC9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38" y="1213773"/>
            <a:ext cx="10476861" cy="4788268"/>
          </a:xfrm>
        </p:spPr>
        <p:txBody>
          <a:bodyPr>
            <a:normAutofit/>
          </a:bodyPr>
          <a:lstStyle/>
          <a:p>
            <a:pPr marL="685800" indent="-238125" algn="l">
              <a:buBlip>
                <a:blip r:embed="rId4"/>
              </a:buBlip>
            </a:pPr>
            <a:r>
              <a:rPr lang="es-AR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Cards</a:t>
            </a:r>
            <a:endParaRPr lang="es-A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685800" indent="-238125" algn="l">
              <a:buBlip>
                <a:blip r:embed="rId4"/>
              </a:buBlip>
            </a:pPr>
            <a:r>
              <a:rPr lang="es-AR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Imágenes del </a:t>
            </a:r>
            <a:r>
              <a:rPr lang="es-AR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card</a:t>
            </a:r>
            <a:endParaRPr lang="es-A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685800" indent="-238125" algn="l">
              <a:buBlip>
                <a:blip r:embed="rId4"/>
              </a:buBlip>
            </a:pPr>
            <a:r>
              <a:rPr lang="es-AR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Modals</a:t>
            </a:r>
          </a:p>
          <a:p>
            <a:pPr marL="685800" indent="-238125" algn="l">
              <a:buBlip>
                <a:blip r:embed="rId4"/>
              </a:buBlip>
            </a:pPr>
            <a:r>
              <a:rPr lang="es-AR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Tamaño de los modales</a:t>
            </a:r>
          </a:p>
          <a:p>
            <a:pPr marL="685800" indent="-238125" algn="l">
              <a:buBlip>
                <a:blip r:embed="rId4"/>
              </a:buBlip>
            </a:pPr>
            <a:r>
              <a:rPr lang="es-AR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Carrusel de imágenes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947E39-223B-46BC-BA14-22C076996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100" y="198212"/>
            <a:ext cx="985591" cy="98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CD13A0-BFF5-43FF-B628-EF56A300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CCE731F5-51FB-4557-8E65-99E30DA111E3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7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20" y="391088"/>
            <a:ext cx="10450032" cy="439031"/>
          </a:xfrm>
        </p:spPr>
        <p:txBody>
          <a:bodyPr/>
          <a:lstStyle/>
          <a:p>
            <a:pPr algn="ctr"/>
            <a:r>
              <a:rPr lang="es-AR" sz="4000" b="1" dirty="0" err="1">
                <a:solidFill>
                  <a:srgbClr val="FF0000"/>
                </a:solidFill>
              </a:rPr>
              <a:t>Cards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311401" y="744049"/>
            <a:ext cx="10785916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Son Una tarjeta es un contenedor de contenido flexible y extensible. Incluye opciones para encabezados y pies de página, una amplia variedad de contenido, colores de fondo contextuales y potentes opciones de visualización 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card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tendría que ir dentro de un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div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container y le podemos poner un margen y un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padding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para que se separe de los otros elementos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E73081-6FB0-42F2-BD80-EDA8F48056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37"/>
          <a:stretch/>
        </p:blipFill>
        <p:spPr>
          <a:xfrm>
            <a:off x="1331002" y="2246763"/>
            <a:ext cx="1428750" cy="262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FF295D-C2D5-45FA-A7A8-74920DAF6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414" y="2008275"/>
            <a:ext cx="7230170" cy="4735761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F010B85-3246-4742-AEB9-07D5F2D41B72}"/>
              </a:ext>
            </a:extLst>
          </p:cNvPr>
          <p:cNvSpPr/>
          <p:nvPr/>
        </p:nvSpPr>
        <p:spPr>
          <a:xfrm>
            <a:off x="2759752" y="2716940"/>
            <a:ext cx="706728" cy="6381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9210D7-E44F-4C3A-8CD8-821EA8A42C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41" t="15558" r="31618" b="21333"/>
          <a:stretch/>
        </p:blipFill>
        <p:spPr>
          <a:xfrm>
            <a:off x="-96499" y="2169403"/>
            <a:ext cx="1478984" cy="34617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06714-A552-46EA-B43E-47C320E7F44A}"/>
              </a:ext>
            </a:extLst>
          </p:cNvPr>
          <p:cNvSpPr/>
          <p:nvPr/>
        </p:nvSpPr>
        <p:spPr>
          <a:xfrm>
            <a:off x="3502122" y="2006082"/>
            <a:ext cx="1974947" cy="1633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5270B2-F5F6-437A-857D-F8FC3922BCFD}"/>
              </a:ext>
            </a:extLst>
          </p:cNvPr>
          <p:cNvSpPr/>
          <p:nvPr/>
        </p:nvSpPr>
        <p:spPr>
          <a:xfrm>
            <a:off x="3713584" y="2281042"/>
            <a:ext cx="6503436" cy="146986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98F7EE5-9191-4220-93B4-3CA69C510C54}"/>
              </a:ext>
            </a:extLst>
          </p:cNvPr>
          <p:cNvSpPr/>
          <p:nvPr/>
        </p:nvSpPr>
        <p:spPr>
          <a:xfrm>
            <a:off x="10347650" y="2281042"/>
            <a:ext cx="1698170" cy="1271893"/>
          </a:xfrm>
          <a:prstGeom prst="roundRect">
            <a:avLst/>
          </a:prstGeom>
          <a:solidFill>
            <a:srgbClr val="F7720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Esta es una </a:t>
            </a:r>
            <a:r>
              <a:rPr lang="es-AR" dirty="0" err="1"/>
              <a:t>cards</a:t>
            </a:r>
            <a:r>
              <a:rPr lang="es-AR" dirty="0"/>
              <a:t> con una imagen y texto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6D476A32-671F-41E1-9B78-EB8176831057}"/>
              </a:ext>
            </a:extLst>
          </p:cNvPr>
          <p:cNvSpPr/>
          <p:nvPr/>
        </p:nvSpPr>
        <p:spPr>
          <a:xfrm rot="10800000">
            <a:off x="9640922" y="2914760"/>
            <a:ext cx="706728" cy="6381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FE5F5C3-2511-4E59-ABBF-9F77BC4B8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D9ECEF4A-7B7B-45A5-9D4C-3A43197ED5D4}"/>
              </a:ext>
            </a:extLst>
          </p:cNvPr>
          <p:cNvSpPr txBox="1">
            <a:spLocks/>
          </p:cNvSpPr>
          <p:nvPr/>
        </p:nvSpPr>
        <p:spPr>
          <a:xfrm>
            <a:off x="-778368" y="6520392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010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5" grpId="0" animBg="1"/>
      <p:bldP spid="6" grpId="0" animBg="1"/>
      <p:bldP spid="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44" y="377419"/>
            <a:ext cx="10450032" cy="439031"/>
          </a:xfrm>
        </p:spPr>
        <p:txBody>
          <a:bodyPr/>
          <a:lstStyle/>
          <a:p>
            <a:pPr algn="ctr"/>
            <a:r>
              <a:rPr lang="es-AR" sz="4000" b="1" dirty="0" err="1">
                <a:solidFill>
                  <a:srgbClr val="FF0000"/>
                </a:solidFill>
              </a:rPr>
              <a:t>Cards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248849" y="735974"/>
            <a:ext cx="10839393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En los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img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vamos agregar la dirección de la imágenes en nuestro caso las imágenes estarán en la carpeta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assets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image</a:t>
            </a:r>
            <a:endParaRPr lang="es-AR" sz="73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FF295D-C2D5-45FA-A7A8-74920DAF6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637" y="1428575"/>
            <a:ext cx="8191025" cy="53651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E39B97-F477-45E9-AC62-92D5966AC1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92" r="4092"/>
          <a:stretch/>
        </p:blipFill>
        <p:spPr>
          <a:xfrm>
            <a:off x="148243" y="1848994"/>
            <a:ext cx="2507323" cy="3758704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D04DF989-8158-430B-AF56-548E9140FFFB}"/>
              </a:ext>
            </a:extLst>
          </p:cNvPr>
          <p:cNvSpPr/>
          <p:nvPr/>
        </p:nvSpPr>
        <p:spPr>
          <a:xfrm>
            <a:off x="2276121" y="1874569"/>
            <a:ext cx="1388098" cy="292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B81E99C-1011-401B-BCAC-5B9F4D251BF6}"/>
              </a:ext>
            </a:extLst>
          </p:cNvPr>
          <p:cNvSpPr/>
          <p:nvPr/>
        </p:nvSpPr>
        <p:spPr>
          <a:xfrm>
            <a:off x="2276121" y="3490362"/>
            <a:ext cx="1388098" cy="292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E263806-23A1-4EE5-AB9F-DC8813DCB47A}"/>
              </a:ext>
            </a:extLst>
          </p:cNvPr>
          <p:cNvSpPr/>
          <p:nvPr/>
        </p:nvSpPr>
        <p:spPr>
          <a:xfrm>
            <a:off x="2276121" y="4960339"/>
            <a:ext cx="1388098" cy="292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6DF4C80-6965-4864-ADF6-3C12A80E93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41" t="15558" r="31618" b="21333"/>
          <a:stretch/>
        </p:blipFill>
        <p:spPr>
          <a:xfrm flipH="1">
            <a:off x="10654496" y="1387528"/>
            <a:ext cx="1652581" cy="38680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1901EF1-3438-494A-BC00-C4C28B56D094}"/>
              </a:ext>
            </a:extLst>
          </p:cNvPr>
          <p:cNvSpPr/>
          <p:nvPr/>
        </p:nvSpPr>
        <p:spPr>
          <a:xfrm>
            <a:off x="3778898" y="1925353"/>
            <a:ext cx="5411755" cy="1553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DFE4CD-1970-4CBF-AF7D-67F67D6109DF}"/>
              </a:ext>
            </a:extLst>
          </p:cNvPr>
          <p:cNvSpPr/>
          <p:nvPr/>
        </p:nvSpPr>
        <p:spPr>
          <a:xfrm>
            <a:off x="3778897" y="3553055"/>
            <a:ext cx="5411755" cy="1553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29BA28-8011-4781-8830-E3ACB6A11F9F}"/>
              </a:ext>
            </a:extLst>
          </p:cNvPr>
          <p:cNvSpPr/>
          <p:nvPr/>
        </p:nvSpPr>
        <p:spPr>
          <a:xfrm>
            <a:off x="3748792" y="5014008"/>
            <a:ext cx="5544498" cy="1553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5148542-F246-42E2-B982-6C74C8087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C9E9C040-4118-474B-BF2F-A6B11898B56A}"/>
              </a:ext>
            </a:extLst>
          </p:cNvPr>
          <p:cNvSpPr txBox="1">
            <a:spLocks/>
          </p:cNvSpPr>
          <p:nvPr/>
        </p:nvSpPr>
        <p:spPr>
          <a:xfrm>
            <a:off x="-1302475" y="6272242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</a:t>
            </a:r>
          </a:p>
          <a:p>
            <a:pPr algn="ctr"/>
            <a:r>
              <a:rPr lang="es-AR" b="1" dirty="0">
                <a:solidFill>
                  <a:schemeClr val="tx1"/>
                </a:solidFill>
              </a:rPr>
              <a:t>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487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3" grpId="0" animBg="1"/>
      <p:bldP spid="14" grpId="0" animBg="1"/>
      <p:bldP spid="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340" y="354769"/>
            <a:ext cx="10450032" cy="439031"/>
          </a:xfrm>
        </p:spPr>
        <p:txBody>
          <a:bodyPr/>
          <a:lstStyle/>
          <a:p>
            <a:pPr algn="ctr"/>
            <a:r>
              <a:rPr lang="es-AR" sz="4000" b="1" dirty="0" err="1">
                <a:solidFill>
                  <a:srgbClr val="FF0000"/>
                </a:solidFill>
              </a:rPr>
              <a:t>Cards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082" y="19946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191707" y="777674"/>
            <a:ext cx="10860781" cy="837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Agregarnos que las imágenes sean responsive agregando en el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img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en su </a:t>
            </a:r>
            <a:r>
              <a:rPr lang="es-AR" sz="7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class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img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-fluid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FF295D-C2D5-45FA-A7A8-74920DAF6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22" y="1535747"/>
            <a:ext cx="7634645" cy="500069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D04DF989-8158-430B-AF56-548E9140FFFB}"/>
              </a:ext>
            </a:extLst>
          </p:cNvPr>
          <p:cNvSpPr/>
          <p:nvPr/>
        </p:nvSpPr>
        <p:spPr>
          <a:xfrm>
            <a:off x="6269115" y="2942190"/>
            <a:ext cx="616555" cy="7206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32628D-4030-4B27-9860-C0CAA553B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70" y="2360110"/>
            <a:ext cx="5071373" cy="330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D76F74-4B9F-48BF-9FDD-13BAD6C036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7" r="8000"/>
          <a:stretch/>
        </p:blipFill>
        <p:spPr>
          <a:xfrm>
            <a:off x="6754814" y="1196193"/>
            <a:ext cx="5233103" cy="107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550452-0E1A-42FB-B6A7-23C752A3BD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41" t="15558" r="31618" b="21333"/>
          <a:stretch/>
        </p:blipFill>
        <p:spPr>
          <a:xfrm>
            <a:off x="-94642" y="1921058"/>
            <a:ext cx="1623963" cy="38010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729DBC-E581-4442-9C45-6EF50DB8255A}"/>
              </a:ext>
            </a:extLst>
          </p:cNvPr>
          <p:cNvSpPr/>
          <p:nvPr/>
        </p:nvSpPr>
        <p:spPr>
          <a:xfrm>
            <a:off x="5047861" y="1921058"/>
            <a:ext cx="662474" cy="2516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3AE576-C7C4-410A-A9DA-18D3A779F361}"/>
              </a:ext>
            </a:extLst>
          </p:cNvPr>
          <p:cNvSpPr/>
          <p:nvPr/>
        </p:nvSpPr>
        <p:spPr>
          <a:xfrm>
            <a:off x="5117836" y="3454663"/>
            <a:ext cx="662474" cy="2516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3D3193E-45A7-4ED4-B2A5-CBF468472657}"/>
              </a:ext>
            </a:extLst>
          </p:cNvPr>
          <p:cNvSpPr/>
          <p:nvPr/>
        </p:nvSpPr>
        <p:spPr>
          <a:xfrm>
            <a:off x="5143737" y="4823939"/>
            <a:ext cx="662474" cy="2516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1414B73-D4E8-489D-AEB1-CA966FE86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68BD1173-E006-4677-A2B0-D9D99F8148B9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974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91" y="55102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Modals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617113" y="990052"/>
            <a:ext cx="10124510" cy="1109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Es una ventana emergente donde se puede mostrar información.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AD21FB-4CB0-490A-B1B0-DA2665FB2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122" b="22969"/>
          <a:stretch/>
        </p:blipFill>
        <p:spPr>
          <a:xfrm>
            <a:off x="2564890" y="2099388"/>
            <a:ext cx="1623962" cy="399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3997D3-97C4-49B4-88D2-7DD00DC60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665" y="2305441"/>
            <a:ext cx="5965573" cy="25420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17E126-307F-4341-B8BC-89D0D7EC3C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41" t="15558" r="31618" b="21333"/>
          <a:stretch/>
        </p:blipFill>
        <p:spPr>
          <a:xfrm>
            <a:off x="940927" y="1959647"/>
            <a:ext cx="1623963" cy="3801041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C74270-E422-4475-898F-24F4C55EA427}"/>
              </a:ext>
            </a:extLst>
          </p:cNvPr>
          <p:cNvSpPr/>
          <p:nvPr/>
        </p:nvSpPr>
        <p:spPr>
          <a:xfrm>
            <a:off x="3912737" y="3217850"/>
            <a:ext cx="1335164" cy="7741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E735B5-B34E-4A23-AE88-61925C6C3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85EBA11F-A637-4453-B4E9-6FFA751E0073}"/>
              </a:ext>
            </a:extLst>
          </p:cNvPr>
          <p:cNvSpPr txBox="1">
            <a:spLocks/>
          </p:cNvSpPr>
          <p:nvPr/>
        </p:nvSpPr>
        <p:spPr>
          <a:xfrm>
            <a:off x="-75084" y="645410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633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A63BB6-8093-4D72-8E10-15A1EDF1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07"/>
          <a:stretch/>
        </p:blipFill>
        <p:spPr>
          <a:xfrm>
            <a:off x="7343191" y="1690669"/>
            <a:ext cx="4848809" cy="3364346"/>
          </a:xfrm>
          <a:prstGeom prst="rect">
            <a:avLst/>
          </a:prstGeom>
        </p:spPr>
      </p:pic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91" y="55102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Modals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221444" y="923261"/>
            <a:ext cx="10590326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5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Agregaremos un modal al presionar un botón y debajo del botón crearemos el modal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7ECE671-7F81-400B-99D8-0E5E81490608}"/>
              </a:ext>
            </a:extLst>
          </p:cNvPr>
          <p:cNvSpPr/>
          <p:nvPr/>
        </p:nvSpPr>
        <p:spPr>
          <a:xfrm rot="17893943">
            <a:off x="7984391" y="3331619"/>
            <a:ext cx="1388098" cy="292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C9E9F3-66F0-4EF1-89EC-454FF6E6F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" y="1690669"/>
            <a:ext cx="6434762" cy="50941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5385D3-E3CE-4BD2-BF03-327733CE09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41" t="15558" r="31618" b="21333"/>
          <a:stretch/>
        </p:blipFill>
        <p:spPr>
          <a:xfrm>
            <a:off x="6030082" y="2445289"/>
            <a:ext cx="1623963" cy="38010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875AFBC-1562-4BA7-86BA-6B5C7013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515" y="5432916"/>
            <a:ext cx="2446691" cy="1137711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986C223F-F309-4FF9-90A4-0BCC233F44DA}"/>
              </a:ext>
            </a:extLst>
          </p:cNvPr>
          <p:cNvSpPr txBox="1">
            <a:spLocks/>
          </p:cNvSpPr>
          <p:nvPr/>
        </p:nvSpPr>
        <p:spPr>
          <a:xfrm>
            <a:off x="5752074" y="650468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196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84" y="36958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Modals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770" y="181111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229053" y="651548"/>
            <a:ext cx="11604278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A los modales para que sean llamados se les pone un id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data-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toggle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 = “modal” 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hace que el botón llame a un modal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data-target=“#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exampleModal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donde 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exampleModal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es el id del modal al que llamaremos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Cada modal tiene que tener un id diferente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A842A5-04A5-4605-9767-F9F5A827B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12" y="2015413"/>
            <a:ext cx="6030173" cy="4842587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7ECE671-7F81-400B-99D8-0E5E81490608}"/>
              </a:ext>
            </a:extLst>
          </p:cNvPr>
          <p:cNvSpPr/>
          <p:nvPr/>
        </p:nvSpPr>
        <p:spPr>
          <a:xfrm rot="19060312">
            <a:off x="5744286" y="3319268"/>
            <a:ext cx="447277" cy="28025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94113D-88E5-416A-B896-2953952F93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41" t="15558" r="31618" b="21333"/>
          <a:stretch/>
        </p:blipFill>
        <p:spPr>
          <a:xfrm>
            <a:off x="1214438" y="1806147"/>
            <a:ext cx="1855341" cy="43426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1E91BF3-7102-49EE-8EA9-DD288DF380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507"/>
          <a:stretch/>
        </p:blipFill>
        <p:spPr>
          <a:xfrm>
            <a:off x="9315746" y="2436352"/>
            <a:ext cx="2876254" cy="19956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BDEA364-14E2-419E-BCB0-4EA21ACD0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12D76CD0-A510-4698-BBC2-0982A0B19EE3}"/>
              </a:ext>
            </a:extLst>
          </p:cNvPr>
          <p:cNvSpPr txBox="1">
            <a:spLocks/>
          </p:cNvSpPr>
          <p:nvPr/>
        </p:nvSpPr>
        <p:spPr>
          <a:xfrm>
            <a:off x="-1199016" y="6219823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</a:t>
            </a:r>
          </a:p>
          <a:p>
            <a:pPr algn="ctr"/>
            <a:r>
              <a:rPr lang="es-AR" b="1" dirty="0">
                <a:solidFill>
                  <a:schemeClr val="tx1"/>
                </a:solidFill>
              </a:rPr>
              <a:t>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1128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6F844C8-D739-43CF-A15F-6EDDE922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9937"/>
          <a:stretch/>
        </p:blipFill>
        <p:spPr bwMode="auto">
          <a:xfrm>
            <a:off x="0" y="1"/>
            <a:ext cx="12192000" cy="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D0CBA410-F17E-4AB8-8ACD-1BC2614C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219823"/>
            <a:ext cx="1219200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6563EA52-DA6B-4DAB-BFCA-418C2569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862" y="3368798"/>
            <a:ext cx="6261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4H_6FWcVP7wtSM3z5FPFfMVSgGI7CPrsFKLNryqKOiMZo6IlMr6Zze6yYkuSzIwL2gI9BOy9mLBvNEddAgG35pcQLqhLD89OsUMebHJrC7Xzd2C1mX0KXshI298-pQ0N-waWvXQA">
            <a:extLst>
              <a:ext uri="{FF2B5EF4-FFF2-40B4-BE49-F238E27FC236}">
                <a16:creationId xmlns:a16="http://schemas.microsoft.com/office/drawing/2014/main" id="{53792C80-50DD-4F4F-B418-421185A1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299" y="2962366"/>
            <a:ext cx="5880064" cy="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64B34-D4ED-485F-B903-296014A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00" y="349131"/>
            <a:ext cx="10450032" cy="439031"/>
          </a:xfrm>
        </p:spPr>
        <p:txBody>
          <a:bodyPr/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Modals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52DE84-63F5-4E2C-ADDA-77AA21F3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578" y="205869"/>
            <a:ext cx="902907" cy="90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12">
            <a:extLst>
              <a:ext uri="{FF2B5EF4-FFF2-40B4-BE49-F238E27FC236}">
                <a16:creationId xmlns:a16="http://schemas.microsoft.com/office/drawing/2014/main" id="{5BE5E5AE-1FD1-4AAE-A26E-24D98359EFF7}"/>
              </a:ext>
            </a:extLst>
          </p:cNvPr>
          <p:cNvSpPr txBox="1">
            <a:spLocks/>
          </p:cNvSpPr>
          <p:nvPr/>
        </p:nvSpPr>
        <p:spPr>
          <a:xfrm>
            <a:off x="289837" y="717710"/>
            <a:ext cx="11184825" cy="90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No solamente se puede llamar a un modal en un botón también podemos hacerlo al presionar una imagen para esto la imagen debe estar en una 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&lt;a&gt;&lt;/a&gt; 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y debemos 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agregarle a esa ancla el data-</a:t>
            </a:r>
            <a:r>
              <a:rPr lang="es-AR" sz="7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toggle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 y data-target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donde el </a:t>
            </a:r>
            <a:r>
              <a:rPr lang="es-AR" sz="7300" b="1" dirty="0">
                <a:solidFill>
                  <a:srgbClr val="FF0000"/>
                </a:solidFill>
                <a:latin typeface="Arial" panose="020B0604020202020204" pitchFamily="34" charset="0"/>
              </a:rPr>
              <a:t>data-target</a:t>
            </a: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 apuntara al modal por el id del modal</a:t>
            </a:r>
          </a:p>
          <a:p>
            <a:pPr marL="268288" indent="-268288" algn="l">
              <a:buBlip>
                <a:blip r:embed="rId4"/>
              </a:buBlip>
            </a:pPr>
            <a:r>
              <a:rPr lang="es-AR" sz="7300" b="1" dirty="0">
                <a:solidFill>
                  <a:srgbClr val="000000"/>
                </a:solidFill>
                <a:latin typeface="Arial" panose="020B0604020202020204" pitchFamily="34" charset="0"/>
              </a:rPr>
              <a:t>También se puede crear mas de un modal, obvio con id diferentes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A1508F-E74D-429C-9B5E-E55D1C5DD6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87" r="5935" b="51035"/>
          <a:stretch/>
        </p:blipFill>
        <p:spPr>
          <a:xfrm>
            <a:off x="6931865" y="1895877"/>
            <a:ext cx="4542795" cy="3973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3C5906-7336-4663-BBBE-3031AB153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26" y="1854341"/>
            <a:ext cx="5908039" cy="5000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F7CCBF-01E6-4161-9854-85ACA599B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748" y="2736193"/>
            <a:ext cx="5133859" cy="3163016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7ECE671-7F81-400B-99D8-0E5E81490608}"/>
              </a:ext>
            </a:extLst>
          </p:cNvPr>
          <p:cNvSpPr/>
          <p:nvPr/>
        </p:nvSpPr>
        <p:spPr>
          <a:xfrm rot="19464673">
            <a:off x="8150471" y="3673274"/>
            <a:ext cx="1093945" cy="30914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563D7E-954D-4F80-972D-A579B74B97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41" t="15558" r="31618" b="21333"/>
          <a:stretch/>
        </p:blipFill>
        <p:spPr>
          <a:xfrm>
            <a:off x="-57103" y="2736193"/>
            <a:ext cx="1457986" cy="3412556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0E460D8-4062-4433-8C01-6437A6ACB591}"/>
              </a:ext>
            </a:extLst>
          </p:cNvPr>
          <p:cNvSpPr/>
          <p:nvPr/>
        </p:nvSpPr>
        <p:spPr>
          <a:xfrm>
            <a:off x="4787810" y="1941231"/>
            <a:ext cx="2201937" cy="2483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B4C9EC0-0335-4BA3-99DD-3B930D2E7883}"/>
              </a:ext>
            </a:extLst>
          </p:cNvPr>
          <p:cNvSpPr/>
          <p:nvPr/>
        </p:nvSpPr>
        <p:spPr>
          <a:xfrm>
            <a:off x="1081024" y="3937518"/>
            <a:ext cx="319859" cy="38446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E74D8C9-D62B-461F-AF64-CA97AE27D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5309" y="5692209"/>
            <a:ext cx="2446691" cy="1137711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B9D7446F-8B6F-432B-84E4-6ADE314007E6}"/>
              </a:ext>
            </a:extLst>
          </p:cNvPr>
          <p:cNvSpPr txBox="1">
            <a:spLocks/>
          </p:cNvSpPr>
          <p:nvPr/>
        </p:nvSpPr>
        <p:spPr>
          <a:xfrm>
            <a:off x="5614087" y="6280915"/>
            <a:ext cx="5647491" cy="8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 err="1">
                <a:solidFill>
                  <a:schemeClr val="tx1"/>
                </a:solidFill>
              </a:rPr>
              <a:t>Leon</a:t>
            </a:r>
            <a:r>
              <a:rPr lang="es-AR" b="1" dirty="0">
                <a:solidFill>
                  <a:schemeClr val="tx1"/>
                </a:solidFill>
              </a:rPr>
              <a:t> Ballesteros,</a:t>
            </a:r>
          </a:p>
          <a:p>
            <a:pPr algn="ctr"/>
            <a:r>
              <a:rPr lang="es-AR" b="1" dirty="0">
                <a:solidFill>
                  <a:schemeClr val="tx1"/>
                </a:solidFill>
              </a:rPr>
              <a:t>Cristian Fabio </a:t>
            </a:r>
            <a:r>
              <a:rPr lang="es-AR" b="1" dirty="0">
                <a:solidFill>
                  <a:srgbClr val="FF0000"/>
                </a:solidFill>
              </a:rPr>
              <a:t>(APU)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780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13503</TotalTime>
  <Words>503</Words>
  <Application>Microsoft Office PowerPoint</Application>
  <PresentationFormat>Panorámica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Bauhaus 93</vt:lpstr>
      <vt:lpstr>Calibri</vt:lpstr>
      <vt:lpstr>Trebuchet MS</vt:lpstr>
      <vt:lpstr>Wingdings 3</vt:lpstr>
      <vt:lpstr>Faceta</vt:lpstr>
      <vt:lpstr>Desarrollo Web con Angular</vt:lpstr>
      <vt:lpstr>CONTENIDO</vt:lpstr>
      <vt:lpstr>Cards</vt:lpstr>
      <vt:lpstr>Cards</vt:lpstr>
      <vt:lpstr>Cards</vt:lpstr>
      <vt:lpstr>Modals</vt:lpstr>
      <vt:lpstr>Modals</vt:lpstr>
      <vt:lpstr>Modals</vt:lpstr>
      <vt:lpstr>Modals</vt:lpstr>
      <vt:lpstr>Tamaños de los Modals </vt:lpstr>
      <vt:lpstr>carusel de imagenes</vt:lpstr>
      <vt:lpstr>carusel de imagenes</vt:lpstr>
      <vt:lpstr>Gracias 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Nivel Inicial</dc:title>
  <dc:creator>musimundo</dc:creator>
  <cp:lastModifiedBy>cristian ballesteros</cp:lastModifiedBy>
  <cp:revision>1711</cp:revision>
  <dcterms:created xsi:type="dcterms:W3CDTF">2017-09-29T18:02:04Z</dcterms:created>
  <dcterms:modified xsi:type="dcterms:W3CDTF">2019-11-11T23:11:39Z</dcterms:modified>
</cp:coreProperties>
</file>