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sldIdLst>
    <p:sldId id="278" r:id="rId2"/>
    <p:sldId id="279" r:id="rId3"/>
    <p:sldId id="258" r:id="rId4"/>
    <p:sldId id="280" r:id="rId5"/>
    <p:sldId id="257" r:id="rId6"/>
    <p:sldId id="259" r:id="rId7"/>
    <p:sldId id="277" r:id="rId8"/>
    <p:sldId id="276" r:id="rId9"/>
    <p:sldId id="275" r:id="rId10"/>
    <p:sldId id="274" r:id="rId11"/>
    <p:sldId id="256" r:id="rId12"/>
    <p:sldId id="272" r:id="rId13"/>
    <p:sldId id="264" r:id="rId14"/>
    <p:sldId id="265" r:id="rId15"/>
    <p:sldId id="266" r:id="rId16"/>
    <p:sldId id="267" r:id="rId17"/>
    <p:sldId id="268" r:id="rId18"/>
    <p:sldId id="269" r:id="rId19"/>
    <p:sldId id="271" r:id="rId20"/>
    <p:sldId id="270" r:id="rId21"/>
    <p:sldId id="263" r:id="rId22"/>
    <p:sldId id="281" r:id="rId23"/>
    <p:sldId id="282" r:id="rId24"/>
    <p:sldId id="283" r:id="rId25"/>
    <p:sldId id="284" r:id="rId2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64" autoAdjust="0"/>
    <p:restoredTop sz="86320" autoAdjust="0"/>
  </p:normalViewPr>
  <p:slideViewPr>
    <p:cSldViewPr>
      <p:cViewPr varScale="1">
        <p:scale>
          <a:sx n="39" d="100"/>
          <a:sy n="39" d="100"/>
        </p:scale>
        <p:origin x="-941" y="-67"/>
      </p:cViewPr>
      <p:guideLst>
        <p:guide orient="horz" pos="2160"/>
        <p:guide pos="2880"/>
      </p:guideLst>
    </p:cSldViewPr>
  </p:slideViewPr>
  <p:outlineViewPr>
    <p:cViewPr>
      <p:scale>
        <a:sx n="33" d="100"/>
        <a:sy n="33" d="100"/>
      </p:scale>
      <p:origin x="24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55360-D235-45EB-9890-C379853A7FB0}" type="doc">
      <dgm:prSet loTypeId="urn:microsoft.com/office/officeart/2005/8/layout/orgChart1" loCatId="hierarchy" qsTypeId="urn:microsoft.com/office/officeart/2005/8/quickstyle/simple1" qsCatId="simple" csTypeId="urn:microsoft.com/office/officeart/2005/8/colors/accent1_2" csCatId="accent1"/>
      <dgm:spPr/>
    </dgm:pt>
    <dgm:pt modelId="{73E6F1BD-A64C-430D-A064-5F61AEBB90F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COMPRESORES</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E24AEC98-29FC-4677-BEA4-9186C321EC9E}" type="parTrans" cxnId="{458B366A-1ED1-4D3A-AB42-B8A77C06D18E}">
      <dgm:prSet/>
      <dgm:spPr/>
    </dgm:pt>
    <dgm:pt modelId="{3BF17789-CD5F-47B6-8BEF-0B0DDE30130F}" type="sibTrans" cxnId="{458B366A-1ED1-4D3A-AB42-B8A77C06D18E}">
      <dgm:prSet/>
      <dgm:spPr/>
    </dgm:pt>
    <dgm:pt modelId="{1920FF39-03CC-4FDA-BC5B-89E715C0F48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DESPLAZAMIENTO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POSITIVO</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CB6D9917-C1A6-49E7-B20D-393B68F315FC}" type="parTrans" cxnId="{379C0385-2EE4-4E74-9620-61A1F0AC1FEF}">
      <dgm:prSet/>
      <dgm:spPr/>
    </dgm:pt>
    <dgm:pt modelId="{13C2988F-1FE8-4AE1-9590-C81A8E6E6F88}" type="sibTrans" cxnId="{379C0385-2EE4-4E74-9620-61A1F0AC1FEF}">
      <dgm:prSet/>
      <dgm:spPr/>
    </dgm:pt>
    <dgm:pt modelId="{6DF3EA3B-8262-45C4-8E3F-52A0A16CFB3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DE EMBOLO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OSCILANTE</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DB8D6F5C-048A-45AD-8CF2-79D23A9FE30D}" type="parTrans" cxnId="{EC6CF3BC-9B94-40DF-B775-D3E5867D957E}">
      <dgm:prSet/>
      <dgm:spPr/>
    </dgm:pt>
    <dgm:pt modelId="{36AE813F-7D5D-40BA-855F-41E70DC8B5BD}" type="sibTrans" cxnId="{EC6CF3BC-9B94-40DF-B775-D3E5867D957E}">
      <dgm:prSet/>
      <dgm:spPr/>
    </dgm:pt>
    <dgm:pt modelId="{9248F15F-C6AB-4E35-A59D-E1D920DAE36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DE PISTON 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RECIPROCANTE</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B8371AE2-5038-40B3-842D-BD70F4D92533}" type="parTrans" cxnId="{8BB5783D-40D4-4EB1-8EC9-913C201220B6}">
      <dgm:prSet/>
      <dgm:spPr/>
    </dgm:pt>
    <dgm:pt modelId="{D3AB9694-B667-46E1-BD31-834184A830B5}" type="sibTrans" cxnId="{8BB5783D-40D4-4EB1-8EC9-913C201220B6}">
      <dgm:prSet/>
      <dgm:spPr/>
    </dgm:pt>
    <dgm:pt modelId="{67014B12-4239-4CE6-9888-9AB9B36E902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DE MEMBRANA</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6E338AA2-404F-4724-8621-E6032A55C76A}" type="parTrans" cxnId="{28C59B39-89CC-4E3C-8CE6-43479B8148DC}">
      <dgm:prSet/>
      <dgm:spPr/>
    </dgm:pt>
    <dgm:pt modelId="{C7039258-4E85-4241-8A8F-CBAB8F6A94FE}" type="sibTrans" cxnId="{28C59B39-89CC-4E3C-8CE6-43479B8148DC}">
      <dgm:prSet/>
      <dgm:spPr/>
    </dgm:pt>
    <dgm:pt modelId="{B310A042-9B0B-438E-92DB-D75DD9CC15F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DE EMBOLO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ROTATIVO</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F74037DE-E9A0-469B-8CC8-B3F58B7744F3}" type="parTrans" cxnId="{1CD09AAE-F840-4CBF-8E5E-E55A812A909B}">
      <dgm:prSet/>
      <dgm:spPr/>
    </dgm:pt>
    <dgm:pt modelId="{F68ACF42-2EA3-4630-A4A8-4DA6D562E98A}" type="sibTrans" cxnId="{1CD09AAE-F840-4CBF-8E5E-E55A812A909B}">
      <dgm:prSet/>
      <dgm:spPr/>
    </dgm:pt>
    <dgm:pt modelId="{9B6FC0BB-11C7-42E9-92F3-0A83FFBA50C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DE ANILLO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LIQUIDO</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91D53D80-342F-496C-946C-530444A82C89}" type="parTrans" cxnId="{BC4C5C80-F763-4A53-A8AD-482186324786}">
      <dgm:prSet/>
      <dgm:spPr/>
    </dgm:pt>
    <dgm:pt modelId="{31FE9D08-F567-406D-8304-021969F82352}" type="sibTrans" cxnId="{BC4C5C80-F763-4A53-A8AD-482186324786}">
      <dgm:prSet/>
      <dgm:spPr/>
    </dgm:pt>
    <dgm:pt modelId="{EA016E57-F411-4900-A51F-7419ABD1632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ROOTS</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8C645E29-201D-4C16-A80A-53B9EC08FF69}" type="parTrans" cxnId="{12F391E6-3D11-4A87-A0DD-A9EECE595D57}">
      <dgm:prSet/>
      <dgm:spPr/>
    </dgm:pt>
    <dgm:pt modelId="{999F1BAB-017B-46A5-BABD-D59C6F9B7133}" type="sibTrans" cxnId="{12F391E6-3D11-4A87-A0DD-A9EECE595D57}">
      <dgm:prSet/>
      <dgm:spPr/>
    </dgm:pt>
    <dgm:pt modelId="{6AD409DB-8A86-4F96-BBE5-72532EF3BDD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ROTATIVO CELULAR</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D807B54F-0698-4F4F-A7D8-BAB65DAE3F6A}" type="parTrans" cxnId="{40829E02-2058-4B81-9F33-7B4FE2F54715}">
      <dgm:prSet/>
      <dgm:spPr/>
    </dgm:pt>
    <dgm:pt modelId="{8A96748B-F06D-408A-A8B1-8406EF0F0BB9}" type="sibTrans" cxnId="{40829E02-2058-4B81-9F33-7B4FE2F54715}">
      <dgm:prSet/>
      <dgm:spPr/>
    </dgm:pt>
    <dgm:pt modelId="{E8CDA95E-7B5E-43E4-8AE1-C071DF00A88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ROTATIVO HELICOIDAL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BICELULAR</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F26CB532-A474-43DB-9D1E-3E5A560CFA1F}" type="parTrans" cxnId="{89F83EF9-800F-482C-972E-A68F2F278D4C}">
      <dgm:prSet/>
      <dgm:spPr/>
    </dgm:pt>
    <dgm:pt modelId="{0B5FD5E3-9930-4C84-8F4C-3F3DEA697993}" type="sibTrans" cxnId="{89F83EF9-800F-482C-972E-A68F2F278D4C}">
      <dgm:prSet/>
      <dgm:spPr/>
    </dgm:pt>
    <dgm:pt modelId="{70C372C3-89B2-487C-B0CF-D86998D5BAD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FLUJO CONTINUO</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AD30DA9D-E89D-47EB-8637-4895010980A8}" type="parTrans" cxnId="{AC4FC630-D5A1-4191-8558-98D82D67C12E}">
      <dgm:prSet/>
      <dgm:spPr/>
    </dgm:pt>
    <dgm:pt modelId="{B30FB127-B826-4D2C-8264-CED24F04BCE8}" type="sibTrans" cxnId="{AC4FC630-D5A1-4191-8558-98D82D67C12E}">
      <dgm:prSet/>
      <dgm:spPr/>
    </dgm:pt>
    <dgm:pt modelId="{C7AFBFA0-3D1F-4343-8B0A-95D9D8897AD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EYECTOR</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A5BC2335-BD03-4C88-8018-EA9CA08A0136}" type="parTrans" cxnId="{6B709453-2557-4DE8-AFF2-39FB3AB98C62}">
      <dgm:prSet/>
      <dgm:spPr/>
    </dgm:pt>
    <dgm:pt modelId="{09912AEE-1D78-4117-A79E-93325271F15C}" type="sibTrans" cxnId="{6B709453-2557-4DE8-AFF2-39FB3AB98C62}">
      <dgm:prSet/>
      <dgm:spPr/>
    </dgm:pt>
    <dgm:pt modelId="{378973B3-A0AE-42DD-A216-0846BBFD316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DINAMICOS 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TURBOCOMPRESORES</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97A9CF20-F6E0-4CF8-BBA1-DD99D82914FE}" type="parTrans" cxnId="{F10EDF89-9D19-4E89-8E28-BB5D45554592}">
      <dgm:prSet/>
      <dgm:spPr/>
    </dgm:pt>
    <dgm:pt modelId="{BA9374C2-B295-4122-9008-45A309DB69C3}" type="sibTrans" cxnId="{F10EDF89-9D19-4E89-8E28-BB5D45554592}">
      <dgm:prSet/>
      <dgm:spPr/>
    </dgm:pt>
    <dgm:pt modelId="{139C3B72-287F-4865-B012-69C2683F8BC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COMPRESOR RADIAL</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F9D46198-E61C-45BC-ADFF-6F257A987EB2}" type="parTrans" cxnId="{A521B023-47DB-4899-B972-AE4378D507A5}">
      <dgm:prSet/>
      <dgm:spPr/>
    </dgm:pt>
    <dgm:pt modelId="{D79B644A-5ACD-4A16-A850-DFB80C2D8602}" type="sibTrans" cxnId="{A521B023-47DB-4899-B972-AE4378D507A5}">
      <dgm:prSet/>
      <dgm:spPr/>
    </dgm:pt>
    <dgm:pt modelId="{F8A2A612-BEA9-402E-806B-3D192FCE3E3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TURBOCOMPRESOR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AXIAL</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1D1B08BF-8998-4733-928F-854D08BA115F}" type="parTrans" cxnId="{3DAE5C8B-026E-47ED-99F0-1F9174D3FAA3}">
      <dgm:prSet/>
      <dgm:spPr/>
    </dgm:pt>
    <dgm:pt modelId="{BFD99F48-F876-4EB4-B0E7-FF3BF37855AE}" type="sibTrans" cxnId="{3DAE5C8B-026E-47ED-99F0-1F9174D3FAA3}">
      <dgm:prSet/>
      <dgm:spPr/>
    </dgm:pt>
    <dgm:pt modelId="{AC5E31EF-54CB-47B6-938D-5F9AD5F3C62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AR" b="1" i="0" u="none" strike="noStrike" cap="none" normalizeH="0" baseline="0" smtClean="0">
              <a:ln>
                <a:noFill/>
              </a:ln>
              <a:solidFill>
                <a:schemeClr val="tx1"/>
              </a:solidFill>
              <a:effectLst/>
              <a:latin typeface="Trebuchet MS" pitchFamily="34" charset="0"/>
              <a:cs typeface="Arial" charset="0"/>
            </a:rPr>
            <a:t>FLUJO MIXTO</a:t>
          </a:r>
          <a:endParaRPr kumimoji="0" lang="es-ES" altLang="es-AR" b="1" i="0" u="none" strike="noStrike" cap="none" normalizeH="0" baseline="0" smtClean="0">
            <a:ln>
              <a:noFill/>
            </a:ln>
            <a:solidFill>
              <a:schemeClr val="tx1"/>
            </a:solidFill>
            <a:effectLst/>
            <a:latin typeface="Trebuchet MS" pitchFamily="34" charset="0"/>
            <a:cs typeface="Arial" charset="0"/>
          </a:endParaRPr>
        </a:p>
      </dgm:t>
    </dgm:pt>
    <dgm:pt modelId="{553AC4D5-7737-4F6C-8143-A5C59D5BDFF2}" type="parTrans" cxnId="{123309C7-C9D7-452F-A2DA-780777C9F271}">
      <dgm:prSet/>
      <dgm:spPr/>
    </dgm:pt>
    <dgm:pt modelId="{CB4B0935-22BF-4E72-8C26-9DB09ACAA409}" type="sibTrans" cxnId="{123309C7-C9D7-452F-A2DA-780777C9F271}">
      <dgm:prSet/>
      <dgm:spPr/>
    </dgm:pt>
    <dgm:pt modelId="{57F3E7C1-67ED-410B-82AC-785F07BC7E3B}" type="pres">
      <dgm:prSet presAssocID="{33C55360-D235-45EB-9890-C379853A7FB0}" presName="hierChild1" presStyleCnt="0">
        <dgm:presLayoutVars>
          <dgm:orgChart val="1"/>
          <dgm:chPref val="1"/>
          <dgm:dir/>
          <dgm:animOne val="branch"/>
          <dgm:animLvl val="lvl"/>
          <dgm:resizeHandles/>
        </dgm:presLayoutVars>
      </dgm:prSet>
      <dgm:spPr/>
    </dgm:pt>
    <dgm:pt modelId="{0E6AB171-3920-4109-BC0A-2A6EAF59547B}" type="pres">
      <dgm:prSet presAssocID="{73E6F1BD-A64C-430D-A064-5F61AEBB90F1}" presName="hierRoot1" presStyleCnt="0">
        <dgm:presLayoutVars>
          <dgm:hierBranch/>
        </dgm:presLayoutVars>
      </dgm:prSet>
      <dgm:spPr/>
    </dgm:pt>
    <dgm:pt modelId="{EB4D21F9-0569-41CB-8B08-07E3B1F61845}" type="pres">
      <dgm:prSet presAssocID="{73E6F1BD-A64C-430D-A064-5F61AEBB90F1}" presName="rootComposite1" presStyleCnt="0"/>
      <dgm:spPr/>
    </dgm:pt>
    <dgm:pt modelId="{1DF4090A-FE4F-4032-BB5E-D78DF733340F}" type="pres">
      <dgm:prSet presAssocID="{73E6F1BD-A64C-430D-A064-5F61AEBB90F1}" presName="rootText1" presStyleLbl="node0" presStyleIdx="0" presStyleCnt="1">
        <dgm:presLayoutVars>
          <dgm:chPref val="3"/>
        </dgm:presLayoutVars>
      </dgm:prSet>
      <dgm:spPr/>
    </dgm:pt>
    <dgm:pt modelId="{8D578AA2-2555-414D-9BAB-8DEDE6C46975}" type="pres">
      <dgm:prSet presAssocID="{73E6F1BD-A64C-430D-A064-5F61AEBB90F1}" presName="rootConnector1" presStyleLbl="node1" presStyleIdx="0" presStyleCnt="0"/>
      <dgm:spPr/>
    </dgm:pt>
    <dgm:pt modelId="{7DE61B1C-108E-43CE-AB1E-70763571F2AD}" type="pres">
      <dgm:prSet presAssocID="{73E6F1BD-A64C-430D-A064-5F61AEBB90F1}" presName="hierChild2" presStyleCnt="0"/>
      <dgm:spPr/>
    </dgm:pt>
    <dgm:pt modelId="{16EDA9DB-D57F-4255-811D-A89E0F55E30C}" type="pres">
      <dgm:prSet presAssocID="{CB6D9917-C1A6-49E7-B20D-393B68F315FC}" presName="Name35" presStyleLbl="parChTrans1D2" presStyleIdx="0" presStyleCnt="2"/>
      <dgm:spPr/>
    </dgm:pt>
    <dgm:pt modelId="{A9C85046-BE45-45C4-B99A-B01531414756}" type="pres">
      <dgm:prSet presAssocID="{1920FF39-03CC-4FDA-BC5B-89E715C0F482}" presName="hierRoot2" presStyleCnt="0">
        <dgm:presLayoutVars>
          <dgm:hierBranch/>
        </dgm:presLayoutVars>
      </dgm:prSet>
      <dgm:spPr/>
    </dgm:pt>
    <dgm:pt modelId="{4F9616ED-EE20-4033-A8BE-979F6E66637B}" type="pres">
      <dgm:prSet presAssocID="{1920FF39-03CC-4FDA-BC5B-89E715C0F482}" presName="rootComposite" presStyleCnt="0"/>
      <dgm:spPr/>
    </dgm:pt>
    <dgm:pt modelId="{03C5C32A-48B1-4E6B-AB7F-814F2BD8A809}" type="pres">
      <dgm:prSet presAssocID="{1920FF39-03CC-4FDA-BC5B-89E715C0F482}" presName="rootText" presStyleLbl="node2" presStyleIdx="0" presStyleCnt="2">
        <dgm:presLayoutVars>
          <dgm:chPref val="3"/>
        </dgm:presLayoutVars>
      </dgm:prSet>
      <dgm:spPr/>
    </dgm:pt>
    <dgm:pt modelId="{F5D56E83-6EE5-4D09-87A1-AF720B3C4F05}" type="pres">
      <dgm:prSet presAssocID="{1920FF39-03CC-4FDA-BC5B-89E715C0F482}" presName="rootConnector" presStyleLbl="node2" presStyleIdx="0" presStyleCnt="2"/>
      <dgm:spPr/>
    </dgm:pt>
    <dgm:pt modelId="{B9D800C4-ABCA-40A4-8AB4-7DA8E2F112BD}" type="pres">
      <dgm:prSet presAssocID="{1920FF39-03CC-4FDA-BC5B-89E715C0F482}" presName="hierChild4" presStyleCnt="0"/>
      <dgm:spPr/>
    </dgm:pt>
    <dgm:pt modelId="{C74C1B86-EA25-4270-8380-54673586ED19}" type="pres">
      <dgm:prSet presAssocID="{DB8D6F5C-048A-45AD-8CF2-79D23A9FE30D}" presName="Name35" presStyleLbl="parChTrans1D3" presStyleIdx="0" presStyleCnt="4"/>
      <dgm:spPr/>
    </dgm:pt>
    <dgm:pt modelId="{F09503FF-098A-4D43-B168-54E392378880}" type="pres">
      <dgm:prSet presAssocID="{6DF3EA3B-8262-45C4-8E3F-52A0A16CFB39}" presName="hierRoot2" presStyleCnt="0">
        <dgm:presLayoutVars>
          <dgm:hierBranch val="r"/>
        </dgm:presLayoutVars>
      </dgm:prSet>
      <dgm:spPr/>
    </dgm:pt>
    <dgm:pt modelId="{69A40221-01F0-4A4A-97AA-FB47CF196E23}" type="pres">
      <dgm:prSet presAssocID="{6DF3EA3B-8262-45C4-8E3F-52A0A16CFB39}" presName="rootComposite" presStyleCnt="0"/>
      <dgm:spPr/>
    </dgm:pt>
    <dgm:pt modelId="{A26232F6-2978-4AC3-94D0-8A6E198479DD}" type="pres">
      <dgm:prSet presAssocID="{6DF3EA3B-8262-45C4-8E3F-52A0A16CFB39}" presName="rootText" presStyleLbl="node3" presStyleIdx="0" presStyleCnt="4">
        <dgm:presLayoutVars>
          <dgm:chPref val="3"/>
        </dgm:presLayoutVars>
      </dgm:prSet>
      <dgm:spPr/>
    </dgm:pt>
    <dgm:pt modelId="{72C773DD-EFB3-43EA-87A3-E88081231D95}" type="pres">
      <dgm:prSet presAssocID="{6DF3EA3B-8262-45C4-8E3F-52A0A16CFB39}" presName="rootConnector" presStyleLbl="node3" presStyleIdx="0" presStyleCnt="4"/>
      <dgm:spPr/>
    </dgm:pt>
    <dgm:pt modelId="{3694D48E-2F1A-4FE7-A97F-EE5165BE12E3}" type="pres">
      <dgm:prSet presAssocID="{6DF3EA3B-8262-45C4-8E3F-52A0A16CFB39}" presName="hierChild4" presStyleCnt="0"/>
      <dgm:spPr/>
    </dgm:pt>
    <dgm:pt modelId="{FABD7A81-52D0-4D44-90EE-35438AC16B87}" type="pres">
      <dgm:prSet presAssocID="{B8371AE2-5038-40B3-842D-BD70F4D92533}" presName="Name50" presStyleLbl="parChTrans1D4" presStyleIdx="0" presStyleCnt="9"/>
      <dgm:spPr/>
    </dgm:pt>
    <dgm:pt modelId="{E9DB63DA-9DC9-44F5-B81A-ADE52459ED7B}" type="pres">
      <dgm:prSet presAssocID="{9248F15F-C6AB-4E35-A59D-E1D920DAE365}" presName="hierRoot2" presStyleCnt="0">
        <dgm:presLayoutVars>
          <dgm:hierBranch val="r"/>
        </dgm:presLayoutVars>
      </dgm:prSet>
      <dgm:spPr/>
    </dgm:pt>
    <dgm:pt modelId="{DCD788C5-4B59-4A3A-984F-FB88B36BC622}" type="pres">
      <dgm:prSet presAssocID="{9248F15F-C6AB-4E35-A59D-E1D920DAE365}" presName="rootComposite" presStyleCnt="0"/>
      <dgm:spPr/>
    </dgm:pt>
    <dgm:pt modelId="{D50EE77C-2704-4AD7-A3F6-4CDCFC81BDEF}" type="pres">
      <dgm:prSet presAssocID="{9248F15F-C6AB-4E35-A59D-E1D920DAE365}" presName="rootText" presStyleLbl="node4" presStyleIdx="0" presStyleCnt="9">
        <dgm:presLayoutVars>
          <dgm:chPref val="3"/>
        </dgm:presLayoutVars>
      </dgm:prSet>
      <dgm:spPr/>
    </dgm:pt>
    <dgm:pt modelId="{E3B2A2D4-A093-43E6-BB8E-95BC47675E99}" type="pres">
      <dgm:prSet presAssocID="{9248F15F-C6AB-4E35-A59D-E1D920DAE365}" presName="rootConnector" presStyleLbl="node4" presStyleIdx="0" presStyleCnt="9"/>
      <dgm:spPr/>
    </dgm:pt>
    <dgm:pt modelId="{AA5C0CE7-477E-4BC9-A561-44D44ABA7B14}" type="pres">
      <dgm:prSet presAssocID="{9248F15F-C6AB-4E35-A59D-E1D920DAE365}" presName="hierChild4" presStyleCnt="0"/>
      <dgm:spPr/>
    </dgm:pt>
    <dgm:pt modelId="{7D4ED095-5EA7-4500-A849-3CE21437D199}" type="pres">
      <dgm:prSet presAssocID="{9248F15F-C6AB-4E35-A59D-E1D920DAE365}" presName="hierChild5" presStyleCnt="0"/>
      <dgm:spPr/>
    </dgm:pt>
    <dgm:pt modelId="{A935F505-A5E2-4CB3-8EEE-52F259FAA8E1}" type="pres">
      <dgm:prSet presAssocID="{6E338AA2-404F-4724-8621-E6032A55C76A}" presName="Name50" presStyleLbl="parChTrans1D4" presStyleIdx="1" presStyleCnt="9"/>
      <dgm:spPr/>
    </dgm:pt>
    <dgm:pt modelId="{2BE121A0-A768-4703-A75D-2F8375B903D7}" type="pres">
      <dgm:prSet presAssocID="{67014B12-4239-4CE6-9888-9AB9B36E9022}" presName="hierRoot2" presStyleCnt="0">
        <dgm:presLayoutVars>
          <dgm:hierBranch val="r"/>
        </dgm:presLayoutVars>
      </dgm:prSet>
      <dgm:spPr/>
    </dgm:pt>
    <dgm:pt modelId="{0080FBA2-BDD3-4331-980F-9B1E7BD80A60}" type="pres">
      <dgm:prSet presAssocID="{67014B12-4239-4CE6-9888-9AB9B36E9022}" presName="rootComposite" presStyleCnt="0"/>
      <dgm:spPr/>
    </dgm:pt>
    <dgm:pt modelId="{ED4A6B86-0E27-45A3-8CD0-E3A9663371D1}" type="pres">
      <dgm:prSet presAssocID="{67014B12-4239-4CE6-9888-9AB9B36E9022}" presName="rootText" presStyleLbl="node4" presStyleIdx="1" presStyleCnt="9">
        <dgm:presLayoutVars>
          <dgm:chPref val="3"/>
        </dgm:presLayoutVars>
      </dgm:prSet>
      <dgm:spPr/>
    </dgm:pt>
    <dgm:pt modelId="{C4F6A317-709A-495E-886F-79C91FF4B75D}" type="pres">
      <dgm:prSet presAssocID="{67014B12-4239-4CE6-9888-9AB9B36E9022}" presName="rootConnector" presStyleLbl="node4" presStyleIdx="1" presStyleCnt="9"/>
      <dgm:spPr/>
    </dgm:pt>
    <dgm:pt modelId="{175EBC25-CCCF-4ED0-984C-BD3695DFEDDD}" type="pres">
      <dgm:prSet presAssocID="{67014B12-4239-4CE6-9888-9AB9B36E9022}" presName="hierChild4" presStyleCnt="0"/>
      <dgm:spPr/>
    </dgm:pt>
    <dgm:pt modelId="{BE6F1D44-CC2C-48FA-A169-2E0176449C21}" type="pres">
      <dgm:prSet presAssocID="{67014B12-4239-4CE6-9888-9AB9B36E9022}" presName="hierChild5" presStyleCnt="0"/>
      <dgm:spPr/>
    </dgm:pt>
    <dgm:pt modelId="{C4D6EF63-9DD2-4A32-81F1-094CD3AFE3C5}" type="pres">
      <dgm:prSet presAssocID="{6DF3EA3B-8262-45C4-8E3F-52A0A16CFB39}" presName="hierChild5" presStyleCnt="0"/>
      <dgm:spPr/>
    </dgm:pt>
    <dgm:pt modelId="{4C3AA5D0-EE98-405E-98E0-4C289EF55440}" type="pres">
      <dgm:prSet presAssocID="{F74037DE-E9A0-469B-8CC8-B3F58B7744F3}" presName="Name35" presStyleLbl="parChTrans1D3" presStyleIdx="1" presStyleCnt="4"/>
      <dgm:spPr/>
    </dgm:pt>
    <dgm:pt modelId="{7A36D732-3DB5-4093-85D2-FE495EDAE61E}" type="pres">
      <dgm:prSet presAssocID="{B310A042-9B0B-438E-92DB-D75DD9CC15FE}" presName="hierRoot2" presStyleCnt="0">
        <dgm:presLayoutVars>
          <dgm:hierBranch val="r"/>
        </dgm:presLayoutVars>
      </dgm:prSet>
      <dgm:spPr/>
    </dgm:pt>
    <dgm:pt modelId="{FC850A27-2CF2-4A62-96CD-6013FA31DD08}" type="pres">
      <dgm:prSet presAssocID="{B310A042-9B0B-438E-92DB-D75DD9CC15FE}" presName="rootComposite" presStyleCnt="0"/>
      <dgm:spPr/>
    </dgm:pt>
    <dgm:pt modelId="{54C2A889-F607-4858-BA63-4C3A951870A5}" type="pres">
      <dgm:prSet presAssocID="{B310A042-9B0B-438E-92DB-D75DD9CC15FE}" presName="rootText" presStyleLbl="node3" presStyleIdx="1" presStyleCnt="4">
        <dgm:presLayoutVars>
          <dgm:chPref val="3"/>
        </dgm:presLayoutVars>
      </dgm:prSet>
      <dgm:spPr/>
    </dgm:pt>
    <dgm:pt modelId="{28227445-6A59-476F-924D-E8B9939373A4}" type="pres">
      <dgm:prSet presAssocID="{B310A042-9B0B-438E-92DB-D75DD9CC15FE}" presName="rootConnector" presStyleLbl="node3" presStyleIdx="1" presStyleCnt="4"/>
      <dgm:spPr/>
    </dgm:pt>
    <dgm:pt modelId="{80B74E7A-E955-46C4-BE5F-0E56C1542983}" type="pres">
      <dgm:prSet presAssocID="{B310A042-9B0B-438E-92DB-D75DD9CC15FE}" presName="hierChild4" presStyleCnt="0"/>
      <dgm:spPr/>
    </dgm:pt>
    <dgm:pt modelId="{4B38112E-3193-4852-9ACA-2DA8C5CE38C1}" type="pres">
      <dgm:prSet presAssocID="{91D53D80-342F-496C-946C-530444A82C89}" presName="Name50" presStyleLbl="parChTrans1D4" presStyleIdx="2" presStyleCnt="9"/>
      <dgm:spPr/>
    </dgm:pt>
    <dgm:pt modelId="{B13EB250-0D17-478B-800E-B67F1D8EBFA1}" type="pres">
      <dgm:prSet presAssocID="{9B6FC0BB-11C7-42E9-92F3-0A83FFBA50C3}" presName="hierRoot2" presStyleCnt="0">
        <dgm:presLayoutVars>
          <dgm:hierBranch val="r"/>
        </dgm:presLayoutVars>
      </dgm:prSet>
      <dgm:spPr/>
    </dgm:pt>
    <dgm:pt modelId="{5385D2D2-2ABC-4CCE-AB2F-8C3E725DF65A}" type="pres">
      <dgm:prSet presAssocID="{9B6FC0BB-11C7-42E9-92F3-0A83FFBA50C3}" presName="rootComposite" presStyleCnt="0"/>
      <dgm:spPr/>
    </dgm:pt>
    <dgm:pt modelId="{4C735CC4-8607-4FF6-8C00-76EBCCE4219A}" type="pres">
      <dgm:prSet presAssocID="{9B6FC0BB-11C7-42E9-92F3-0A83FFBA50C3}" presName="rootText" presStyleLbl="node4" presStyleIdx="2" presStyleCnt="9">
        <dgm:presLayoutVars>
          <dgm:chPref val="3"/>
        </dgm:presLayoutVars>
      </dgm:prSet>
      <dgm:spPr/>
    </dgm:pt>
    <dgm:pt modelId="{413376D0-14FD-479D-B2E1-33788767D641}" type="pres">
      <dgm:prSet presAssocID="{9B6FC0BB-11C7-42E9-92F3-0A83FFBA50C3}" presName="rootConnector" presStyleLbl="node4" presStyleIdx="2" presStyleCnt="9"/>
      <dgm:spPr/>
    </dgm:pt>
    <dgm:pt modelId="{2465C335-CF92-454C-8F1C-04B3D3B1891B}" type="pres">
      <dgm:prSet presAssocID="{9B6FC0BB-11C7-42E9-92F3-0A83FFBA50C3}" presName="hierChild4" presStyleCnt="0"/>
      <dgm:spPr/>
    </dgm:pt>
    <dgm:pt modelId="{8D97B76A-C4B5-47AB-A156-134A0F7D31E8}" type="pres">
      <dgm:prSet presAssocID="{9B6FC0BB-11C7-42E9-92F3-0A83FFBA50C3}" presName="hierChild5" presStyleCnt="0"/>
      <dgm:spPr/>
    </dgm:pt>
    <dgm:pt modelId="{B8A6C638-4269-40CD-9D91-DA2D4FCB455B}" type="pres">
      <dgm:prSet presAssocID="{8C645E29-201D-4C16-A80A-53B9EC08FF69}" presName="Name50" presStyleLbl="parChTrans1D4" presStyleIdx="3" presStyleCnt="9"/>
      <dgm:spPr/>
    </dgm:pt>
    <dgm:pt modelId="{2F8BA161-0110-44D9-9149-5B387A7CA8FE}" type="pres">
      <dgm:prSet presAssocID="{EA016E57-F411-4900-A51F-7419ABD1632C}" presName="hierRoot2" presStyleCnt="0">
        <dgm:presLayoutVars>
          <dgm:hierBranch val="r"/>
        </dgm:presLayoutVars>
      </dgm:prSet>
      <dgm:spPr/>
    </dgm:pt>
    <dgm:pt modelId="{A9FF0696-57EA-4016-9755-E417E8BA18B9}" type="pres">
      <dgm:prSet presAssocID="{EA016E57-F411-4900-A51F-7419ABD1632C}" presName="rootComposite" presStyleCnt="0"/>
      <dgm:spPr/>
    </dgm:pt>
    <dgm:pt modelId="{639F395E-EE44-42BD-ACFC-BC0FD266B8F3}" type="pres">
      <dgm:prSet presAssocID="{EA016E57-F411-4900-A51F-7419ABD1632C}" presName="rootText" presStyleLbl="node4" presStyleIdx="3" presStyleCnt="9">
        <dgm:presLayoutVars>
          <dgm:chPref val="3"/>
        </dgm:presLayoutVars>
      </dgm:prSet>
      <dgm:spPr/>
    </dgm:pt>
    <dgm:pt modelId="{E8BBCFF8-61B8-4523-A621-F3D81AD8363F}" type="pres">
      <dgm:prSet presAssocID="{EA016E57-F411-4900-A51F-7419ABD1632C}" presName="rootConnector" presStyleLbl="node4" presStyleIdx="3" presStyleCnt="9"/>
      <dgm:spPr/>
    </dgm:pt>
    <dgm:pt modelId="{2AD12E86-6211-4383-88C3-545BD4428C6A}" type="pres">
      <dgm:prSet presAssocID="{EA016E57-F411-4900-A51F-7419ABD1632C}" presName="hierChild4" presStyleCnt="0"/>
      <dgm:spPr/>
    </dgm:pt>
    <dgm:pt modelId="{4997DD6A-4516-4E6E-8624-ACBD51D8A1FE}" type="pres">
      <dgm:prSet presAssocID="{EA016E57-F411-4900-A51F-7419ABD1632C}" presName="hierChild5" presStyleCnt="0"/>
      <dgm:spPr/>
    </dgm:pt>
    <dgm:pt modelId="{907C42C5-0225-4B67-8D60-FFF66228FD9F}" type="pres">
      <dgm:prSet presAssocID="{D807B54F-0698-4F4F-A7D8-BAB65DAE3F6A}" presName="Name50" presStyleLbl="parChTrans1D4" presStyleIdx="4" presStyleCnt="9"/>
      <dgm:spPr/>
    </dgm:pt>
    <dgm:pt modelId="{873B795E-F052-4BD2-A3FC-F8E8D9F5F890}" type="pres">
      <dgm:prSet presAssocID="{6AD409DB-8A86-4F96-BBE5-72532EF3BDD0}" presName="hierRoot2" presStyleCnt="0">
        <dgm:presLayoutVars>
          <dgm:hierBranch val="r"/>
        </dgm:presLayoutVars>
      </dgm:prSet>
      <dgm:spPr/>
    </dgm:pt>
    <dgm:pt modelId="{0AD53346-B525-494D-BC78-D2BD6259B741}" type="pres">
      <dgm:prSet presAssocID="{6AD409DB-8A86-4F96-BBE5-72532EF3BDD0}" presName="rootComposite" presStyleCnt="0"/>
      <dgm:spPr/>
    </dgm:pt>
    <dgm:pt modelId="{47528A3C-0FD5-49F1-A8D6-DD3AAB88216E}" type="pres">
      <dgm:prSet presAssocID="{6AD409DB-8A86-4F96-BBE5-72532EF3BDD0}" presName="rootText" presStyleLbl="node4" presStyleIdx="4" presStyleCnt="9">
        <dgm:presLayoutVars>
          <dgm:chPref val="3"/>
        </dgm:presLayoutVars>
      </dgm:prSet>
      <dgm:spPr/>
    </dgm:pt>
    <dgm:pt modelId="{DB9D5011-0C5C-40B3-845E-2ED4607C6E04}" type="pres">
      <dgm:prSet presAssocID="{6AD409DB-8A86-4F96-BBE5-72532EF3BDD0}" presName="rootConnector" presStyleLbl="node4" presStyleIdx="4" presStyleCnt="9"/>
      <dgm:spPr/>
    </dgm:pt>
    <dgm:pt modelId="{7DA884CD-EBEF-4EDC-B943-CA2916D1D4A3}" type="pres">
      <dgm:prSet presAssocID="{6AD409DB-8A86-4F96-BBE5-72532EF3BDD0}" presName="hierChild4" presStyleCnt="0"/>
      <dgm:spPr/>
    </dgm:pt>
    <dgm:pt modelId="{C20CB6BE-0CA7-40EA-9243-5A6C21B031A1}" type="pres">
      <dgm:prSet presAssocID="{6AD409DB-8A86-4F96-BBE5-72532EF3BDD0}" presName="hierChild5" presStyleCnt="0"/>
      <dgm:spPr/>
    </dgm:pt>
    <dgm:pt modelId="{636C5E19-595C-4A86-994C-AD2BB33511E3}" type="pres">
      <dgm:prSet presAssocID="{F26CB532-A474-43DB-9D1E-3E5A560CFA1F}" presName="Name50" presStyleLbl="parChTrans1D4" presStyleIdx="5" presStyleCnt="9"/>
      <dgm:spPr/>
    </dgm:pt>
    <dgm:pt modelId="{C9DE540E-5867-4313-AB3B-172951917EF4}" type="pres">
      <dgm:prSet presAssocID="{E8CDA95E-7B5E-43E4-8AE1-C071DF00A88C}" presName="hierRoot2" presStyleCnt="0">
        <dgm:presLayoutVars>
          <dgm:hierBranch val="r"/>
        </dgm:presLayoutVars>
      </dgm:prSet>
      <dgm:spPr/>
    </dgm:pt>
    <dgm:pt modelId="{0BBFB630-7EA2-4D9E-BDFA-6F697F7D7091}" type="pres">
      <dgm:prSet presAssocID="{E8CDA95E-7B5E-43E4-8AE1-C071DF00A88C}" presName="rootComposite" presStyleCnt="0"/>
      <dgm:spPr/>
    </dgm:pt>
    <dgm:pt modelId="{AF7BFD9F-E46C-4BBC-8561-C58A2833935C}" type="pres">
      <dgm:prSet presAssocID="{E8CDA95E-7B5E-43E4-8AE1-C071DF00A88C}" presName="rootText" presStyleLbl="node4" presStyleIdx="5" presStyleCnt="9">
        <dgm:presLayoutVars>
          <dgm:chPref val="3"/>
        </dgm:presLayoutVars>
      </dgm:prSet>
      <dgm:spPr/>
    </dgm:pt>
    <dgm:pt modelId="{3A31A40F-BC8D-4485-AC64-E51EA671CB5F}" type="pres">
      <dgm:prSet presAssocID="{E8CDA95E-7B5E-43E4-8AE1-C071DF00A88C}" presName="rootConnector" presStyleLbl="node4" presStyleIdx="5" presStyleCnt="9"/>
      <dgm:spPr/>
    </dgm:pt>
    <dgm:pt modelId="{06D8BAE5-C72F-47C9-9915-6C5837DB6C77}" type="pres">
      <dgm:prSet presAssocID="{E8CDA95E-7B5E-43E4-8AE1-C071DF00A88C}" presName="hierChild4" presStyleCnt="0"/>
      <dgm:spPr/>
    </dgm:pt>
    <dgm:pt modelId="{D89EBB67-5492-4A36-9D8E-687597E95610}" type="pres">
      <dgm:prSet presAssocID="{E8CDA95E-7B5E-43E4-8AE1-C071DF00A88C}" presName="hierChild5" presStyleCnt="0"/>
      <dgm:spPr/>
    </dgm:pt>
    <dgm:pt modelId="{FA582DCA-1F34-4096-8E53-9C4648EB8ECB}" type="pres">
      <dgm:prSet presAssocID="{B310A042-9B0B-438E-92DB-D75DD9CC15FE}" presName="hierChild5" presStyleCnt="0"/>
      <dgm:spPr/>
    </dgm:pt>
    <dgm:pt modelId="{463CE048-9938-43F7-BD63-7077807E7A75}" type="pres">
      <dgm:prSet presAssocID="{1920FF39-03CC-4FDA-BC5B-89E715C0F482}" presName="hierChild5" presStyleCnt="0"/>
      <dgm:spPr/>
    </dgm:pt>
    <dgm:pt modelId="{85BEE9D4-373C-4F1B-8221-380F36331AC7}" type="pres">
      <dgm:prSet presAssocID="{AD30DA9D-E89D-47EB-8637-4895010980A8}" presName="Name35" presStyleLbl="parChTrans1D2" presStyleIdx="1" presStyleCnt="2"/>
      <dgm:spPr/>
    </dgm:pt>
    <dgm:pt modelId="{BD84BB05-9C96-4A49-85AB-38860636ADF9}" type="pres">
      <dgm:prSet presAssocID="{70C372C3-89B2-487C-B0CF-D86998D5BAD3}" presName="hierRoot2" presStyleCnt="0">
        <dgm:presLayoutVars>
          <dgm:hierBranch/>
        </dgm:presLayoutVars>
      </dgm:prSet>
      <dgm:spPr/>
    </dgm:pt>
    <dgm:pt modelId="{4520CCDD-ECC4-423A-AFE8-7E6949DA61F1}" type="pres">
      <dgm:prSet presAssocID="{70C372C3-89B2-487C-B0CF-D86998D5BAD3}" presName="rootComposite" presStyleCnt="0"/>
      <dgm:spPr/>
    </dgm:pt>
    <dgm:pt modelId="{C25A1BAA-4A20-4125-AA56-B8AED0827F57}" type="pres">
      <dgm:prSet presAssocID="{70C372C3-89B2-487C-B0CF-D86998D5BAD3}" presName="rootText" presStyleLbl="node2" presStyleIdx="1" presStyleCnt="2">
        <dgm:presLayoutVars>
          <dgm:chPref val="3"/>
        </dgm:presLayoutVars>
      </dgm:prSet>
      <dgm:spPr/>
    </dgm:pt>
    <dgm:pt modelId="{55F001C9-A839-4860-BCCC-04010AC743B6}" type="pres">
      <dgm:prSet presAssocID="{70C372C3-89B2-487C-B0CF-D86998D5BAD3}" presName="rootConnector" presStyleLbl="node2" presStyleIdx="1" presStyleCnt="2"/>
      <dgm:spPr/>
    </dgm:pt>
    <dgm:pt modelId="{8DE26689-0497-46F6-B45F-04C6A47BB6D8}" type="pres">
      <dgm:prSet presAssocID="{70C372C3-89B2-487C-B0CF-D86998D5BAD3}" presName="hierChild4" presStyleCnt="0"/>
      <dgm:spPr/>
    </dgm:pt>
    <dgm:pt modelId="{AB3299F7-1F9C-4748-AE4F-AD89EBC12046}" type="pres">
      <dgm:prSet presAssocID="{A5BC2335-BD03-4C88-8018-EA9CA08A0136}" presName="Name35" presStyleLbl="parChTrans1D3" presStyleIdx="2" presStyleCnt="4"/>
      <dgm:spPr/>
    </dgm:pt>
    <dgm:pt modelId="{C1E1762B-7D66-4D8F-8C49-FBA1C54B2735}" type="pres">
      <dgm:prSet presAssocID="{C7AFBFA0-3D1F-4343-8B0A-95D9D8897AD1}" presName="hierRoot2" presStyleCnt="0">
        <dgm:presLayoutVars>
          <dgm:hierBranch val="r"/>
        </dgm:presLayoutVars>
      </dgm:prSet>
      <dgm:spPr/>
    </dgm:pt>
    <dgm:pt modelId="{021F2FC9-44E5-41D8-8939-17B7FADE22BD}" type="pres">
      <dgm:prSet presAssocID="{C7AFBFA0-3D1F-4343-8B0A-95D9D8897AD1}" presName="rootComposite" presStyleCnt="0"/>
      <dgm:spPr/>
    </dgm:pt>
    <dgm:pt modelId="{93FAC623-BD77-437E-8B90-44D3639CC8D4}" type="pres">
      <dgm:prSet presAssocID="{C7AFBFA0-3D1F-4343-8B0A-95D9D8897AD1}" presName="rootText" presStyleLbl="node3" presStyleIdx="2" presStyleCnt="4">
        <dgm:presLayoutVars>
          <dgm:chPref val="3"/>
        </dgm:presLayoutVars>
      </dgm:prSet>
      <dgm:spPr/>
    </dgm:pt>
    <dgm:pt modelId="{252AE626-CFF0-4850-B8EC-1197FE269102}" type="pres">
      <dgm:prSet presAssocID="{C7AFBFA0-3D1F-4343-8B0A-95D9D8897AD1}" presName="rootConnector" presStyleLbl="node3" presStyleIdx="2" presStyleCnt="4"/>
      <dgm:spPr/>
    </dgm:pt>
    <dgm:pt modelId="{8276D01D-6DD8-404D-BAEE-D24399A59E40}" type="pres">
      <dgm:prSet presAssocID="{C7AFBFA0-3D1F-4343-8B0A-95D9D8897AD1}" presName="hierChild4" presStyleCnt="0"/>
      <dgm:spPr/>
    </dgm:pt>
    <dgm:pt modelId="{1DF6A79D-1154-43DD-84C3-B4C57C629ED6}" type="pres">
      <dgm:prSet presAssocID="{C7AFBFA0-3D1F-4343-8B0A-95D9D8897AD1}" presName="hierChild5" presStyleCnt="0"/>
      <dgm:spPr/>
    </dgm:pt>
    <dgm:pt modelId="{8A477744-1721-41EC-922F-31190AEA03A8}" type="pres">
      <dgm:prSet presAssocID="{97A9CF20-F6E0-4CF8-BBA1-DD99D82914FE}" presName="Name35" presStyleLbl="parChTrans1D3" presStyleIdx="3" presStyleCnt="4"/>
      <dgm:spPr/>
    </dgm:pt>
    <dgm:pt modelId="{81AA91AD-23B1-4161-A04D-FC93FBA50F76}" type="pres">
      <dgm:prSet presAssocID="{378973B3-A0AE-42DD-A216-0846BBFD3165}" presName="hierRoot2" presStyleCnt="0">
        <dgm:presLayoutVars>
          <dgm:hierBranch val="r"/>
        </dgm:presLayoutVars>
      </dgm:prSet>
      <dgm:spPr/>
    </dgm:pt>
    <dgm:pt modelId="{F1DB4022-940C-492A-B994-9E87AD75C523}" type="pres">
      <dgm:prSet presAssocID="{378973B3-A0AE-42DD-A216-0846BBFD3165}" presName="rootComposite" presStyleCnt="0"/>
      <dgm:spPr/>
    </dgm:pt>
    <dgm:pt modelId="{B9B22664-928E-40C0-8BE0-E217E9EE36C0}" type="pres">
      <dgm:prSet presAssocID="{378973B3-A0AE-42DD-A216-0846BBFD3165}" presName="rootText" presStyleLbl="node3" presStyleIdx="3" presStyleCnt="4">
        <dgm:presLayoutVars>
          <dgm:chPref val="3"/>
        </dgm:presLayoutVars>
      </dgm:prSet>
      <dgm:spPr/>
    </dgm:pt>
    <dgm:pt modelId="{48C41E35-1317-470B-A6E1-91CEBFFCF3FD}" type="pres">
      <dgm:prSet presAssocID="{378973B3-A0AE-42DD-A216-0846BBFD3165}" presName="rootConnector" presStyleLbl="node3" presStyleIdx="3" presStyleCnt="4"/>
      <dgm:spPr/>
    </dgm:pt>
    <dgm:pt modelId="{449604CA-61E7-4B16-9545-A0F9AD00650C}" type="pres">
      <dgm:prSet presAssocID="{378973B3-A0AE-42DD-A216-0846BBFD3165}" presName="hierChild4" presStyleCnt="0"/>
      <dgm:spPr/>
    </dgm:pt>
    <dgm:pt modelId="{3FDE7DE8-DDCF-4613-90F8-6439FAE9B3B3}" type="pres">
      <dgm:prSet presAssocID="{F9D46198-E61C-45BC-ADFF-6F257A987EB2}" presName="Name50" presStyleLbl="parChTrans1D4" presStyleIdx="6" presStyleCnt="9"/>
      <dgm:spPr/>
    </dgm:pt>
    <dgm:pt modelId="{B31D355D-4B72-4CB7-A461-244868F38984}" type="pres">
      <dgm:prSet presAssocID="{139C3B72-287F-4865-B012-69C2683F8BC9}" presName="hierRoot2" presStyleCnt="0">
        <dgm:presLayoutVars>
          <dgm:hierBranch val="r"/>
        </dgm:presLayoutVars>
      </dgm:prSet>
      <dgm:spPr/>
    </dgm:pt>
    <dgm:pt modelId="{B43392A5-52D3-4028-A940-932845773AAA}" type="pres">
      <dgm:prSet presAssocID="{139C3B72-287F-4865-B012-69C2683F8BC9}" presName="rootComposite" presStyleCnt="0"/>
      <dgm:spPr/>
    </dgm:pt>
    <dgm:pt modelId="{C70B8B54-AF7D-46EE-8842-02778644CDCC}" type="pres">
      <dgm:prSet presAssocID="{139C3B72-287F-4865-B012-69C2683F8BC9}" presName="rootText" presStyleLbl="node4" presStyleIdx="6" presStyleCnt="9">
        <dgm:presLayoutVars>
          <dgm:chPref val="3"/>
        </dgm:presLayoutVars>
      </dgm:prSet>
      <dgm:spPr/>
    </dgm:pt>
    <dgm:pt modelId="{7180B0E8-5C4B-4493-A167-F1428D98EEB2}" type="pres">
      <dgm:prSet presAssocID="{139C3B72-287F-4865-B012-69C2683F8BC9}" presName="rootConnector" presStyleLbl="node4" presStyleIdx="6" presStyleCnt="9"/>
      <dgm:spPr/>
    </dgm:pt>
    <dgm:pt modelId="{C6F70231-4D1D-4C17-80CA-96D79B410EAC}" type="pres">
      <dgm:prSet presAssocID="{139C3B72-287F-4865-B012-69C2683F8BC9}" presName="hierChild4" presStyleCnt="0"/>
      <dgm:spPr/>
    </dgm:pt>
    <dgm:pt modelId="{C75D1880-0F52-44F7-8EE6-CFD28AF5861C}" type="pres">
      <dgm:prSet presAssocID="{139C3B72-287F-4865-B012-69C2683F8BC9}" presName="hierChild5" presStyleCnt="0"/>
      <dgm:spPr/>
    </dgm:pt>
    <dgm:pt modelId="{1923B01B-7B23-4029-AA97-939048C91102}" type="pres">
      <dgm:prSet presAssocID="{1D1B08BF-8998-4733-928F-854D08BA115F}" presName="Name50" presStyleLbl="parChTrans1D4" presStyleIdx="7" presStyleCnt="9"/>
      <dgm:spPr/>
    </dgm:pt>
    <dgm:pt modelId="{3BE7F910-4510-4C42-9FAC-13600E8DA14E}" type="pres">
      <dgm:prSet presAssocID="{F8A2A612-BEA9-402E-806B-3D192FCE3E39}" presName="hierRoot2" presStyleCnt="0">
        <dgm:presLayoutVars>
          <dgm:hierBranch val="r"/>
        </dgm:presLayoutVars>
      </dgm:prSet>
      <dgm:spPr/>
    </dgm:pt>
    <dgm:pt modelId="{E5FF8EAE-3643-4FCB-99A9-CE651235F6C3}" type="pres">
      <dgm:prSet presAssocID="{F8A2A612-BEA9-402E-806B-3D192FCE3E39}" presName="rootComposite" presStyleCnt="0"/>
      <dgm:spPr/>
    </dgm:pt>
    <dgm:pt modelId="{34522CAE-60A0-4D28-A7C1-DF1A5A8C7820}" type="pres">
      <dgm:prSet presAssocID="{F8A2A612-BEA9-402E-806B-3D192FCE3E39}" presName="rootText" presStyleLbl="node4" presStyleIdx="7" presStyleCnt="9">
        <dgm:presLayoutVars>
          <dgm:chPref val="3"/>
        </dgm:presLayoutVars>
      </dgm:prSet>
      <dgm:spPr/>
    </dgm:pt>
    <dgm:pt modelId="{A655D064-C628-44F4-AD07-DB15314A988A}" type="pres">
      <dgm:prSet presAssocID="{F8A2A612-BEA9-402E-806B-3D192FCE3E39}" presName="rootConnector" presStyleLbl="node4" presStyleIdx="7" presStyleCnt="9"/>
      <dgm:spPr/>
    </dgm:pt>
    <dgm:pt modelId="{B7D52052-034A-43B7-A52A-CBC5D135A954}" type="pres">
      <dgm:prSet presAssocID="{F8A2A612-BEA9-402E-806B-3D192FCE3E39}" presName="hierChild4" presStyleCnt="0"/>
      <dgm:spPr/>
    </dgm:pt>
    <dgm:pt modelId="{5FD1E036-2219-4360-A551-FF6D409EF5B2}" type="pres">
      <dgm:prSet presAssocID="{F8A2A612-BEA9-402E-806B-3D192FCE3E39}" presName="hierChild5" presStyleCnt="0"/>
      <dgm:spPr/>
    </dgm:pt>
    <dgm:pt modelId="{92262235-0852-4731-8808-44C45E1BF73B}" type="pres">
      <dgm:prSet presAssocID="{553AC4D5-7737-4F6C-8143-A5C59D5BDFF2}" presName="Name50" presStyleLbl="parChTrans1D4" presStyleIdx="8" presStyleCnt="9"/>
      <dgm:spPr/>
    </dgm:pt>
    <dgm:pt modelId="{1F6BDB1C-6BC9-4045-8C4C-FA00AA23DC6F}" type="pres">
      <dgm:prSet presAssocID="{AC5E31EF-54CB-47B6-938D-5F9AD5F3C62C}" presName="hierRoot2" presStyleCnt="0">
        <dgm:presLayoutVars>
          <dgm:hierBranch val="r"/>
        </dgm:presLayoutVars>
      </dgm:prSet>
      <dgm:spPr/>
    </dgm:pt>
    <dgm:pt modelId="{EEE6DFD7-06AD-4215-9DD3-D8DECD0A9AEB}" type="pres">
      <dgm:prSet presAssocID="{AC5E31EF-54CB-47B6-938D-5F9AD5F3C62C}" presName="rootComposite" presStyleCnt="0"/>
      <dgm:spPr/>
    </dgm:pt>
    <dgm:pt modelId="{19887E0D-F9A4-4D9F-88CF-6DBB1F6B485A}" type="pres">
      <dgm:prSet presAssocID="{AC5E31EF-54CB-47B6-938D-5F9AD5F3C62C}" presName="rootText" presStyleLbl="node4" presStyleIdx="8" presStyleCnt="9">
        <dgm:presLayoutVars>
          <dgm:chPref val="3"/>
        </dgm:presLayoutVars>
      </dgm:prSet>
      <dgm:spPr/>
    </dgm:pt>
    <dgm:pt modelId="{E424E389-6296-45E2-839D-C0CCC4AF887A}" type="pres">
      <dgm:prSet presAssocID="{AC5E31EF-54CB-47B6-938D-5F9AD5F3C62C}" presName="rootConnector" presStyleLbl="node4" presStyleIdx="8" presStyleCnt="9"/>
      <dgm:spPr/>
    </dgm:pt>
    <dgm:pt modelId="{130111A3-81CE-4BC7-A704-92B9ECEB296F}" type="pres">
      <dgm:prSet presAssocID="{AC5E31EF-54CB-47B6-938D-5F9AD5F3C62C}" presName="hierChild4" presStyleCnt="0"/>
      <dgm:spPr/>
    </dgm:pt>
    <dgm:pt modelId="{C1B35AF0-71F4-45C1-B355-223B50923264}" type="pres">
      <dgm:prSet presAssocID="{AC5E31EF-54CB-47B6-938D-5F9AD5F3C62C}" presName="hierChild5" presStyleCnt="0"/>
      <dgm:spPr/>
    </dgm:pt>
    <dgm:pt modelId="{AF7B0CC8-C6B1-4897-8DDC-3BFFEB66120F}" type="pres">
      <dgm:prSet presAssocID="{378973B3-A0AE-42DD-A216-0846BBFD3165}" presName="hierChild5" presStyleCnt="0"/>
      <dgm:spPr/>
    </dgm:pt>
    <dgm:pt modelId="{86BDC920-D896-416B-8660-75044468E7E2}" type="pres">
      <dgm:prSet presAssocID="{70C372C3-89B2-487C-B0CF-D86998D5BAD3}" presName="hierChild5" presStyleCnt="0"/>
      <dgm:spPr/>
    </dgm:pt>
    <dgm:pt modelId="{3E8C3CD7-94C4-4D65-88B9-AF1944B8071A}" type="pres">
      <dgm:prSet presAssocID="{73E6F1BD-A64C-430D-A064-5F61AEBB90F1}" presName="hierChild3" presStyleCnt="0"/>
      <dgm:spPr/>
    </dgm:pt>
  </dgm:ptLst>
  <dgm:cxnLst>
    <dgm:cxn modelId="{123309C7-C9D7-452F-A2DA-780777C9F271}" srcId="{378973B3-A0AE-42DD-A216-0846BBFD3165}" destId="{AC5E31EF-54CB-47B6-938D-5F9AD5F3C62C}" srcOrd="2" destOrd="0" parTransId="{553AC4D5-7737-4F6C-8143-A5C59D5BDFF2}" sibTransId="{CB4B0935-22BF-4E72-8C26-9DB09ACAA409}"/>
    <dgm:cxn modelId="{C9B6878E-6122-4BC8-AE72-25DC07717C90}" type="presOf" srcId="{6AD409DB-8A86-4F96-BBE5-72532EF3BDD0}" destId="{DB9D5011-0C5C-40B3-845E-2ED4607C6E04}" srcOrd="1" destOrd="0" presId="urn:microsoft.com/office/officeart/2005/8/layout/orgChart1"/>
    <dgm:cxn modelId="{97D5E797-1B80-48D2-860C-512CC85D843A}" type="presOf" srcId="{B310A042-9B0B-438E-92DB-D75DD9CC15FE}" destId="{28227445-6A59-476F-924D-E8B9939373A4}" srcOrd="1" destOrd="0" presId="urn:microsoft.com/office/officeart/2005/8/layout/orgChart1"/>
    <dgm:cxn modelId="{3816038F-F5A6-4646-B62E-851A6AC9F3B4}" type="presOf" srcId="{B310A042-9B0B-438E-92DB-D75DD9CC15FE}" destId="{54C2A889-F607-4858-BA63-4C3A951870A5}" srcOrd="0" destOrd="0" presId="urn:microsoft.com/office/officeart/2005/8/layout/orgChart1"/>
    <dgm:cxn modelId="{8BB5783D-40D4-4EB1-8EC9-913C201220B6}" srcId="{6DF3EA3B-8262-45C4-8E3F-52A0A16CFB39}" destId="{9248F15F-C6AB-4E35-A59D-E1D920DAE365}" srcOrd="0" destOrd="0" parTransId="{B8371AE2-5038-40B3-842D-BD70F4D92533}" sibTransId="{D3AB9694-B667-46E1-BD31-834184A830B5}"/>
    <dgm:cxn modelId="{FDE6153D-BD55-4D28-B34A-ABE8A7A04A1C}" type="presOf" srcId="{70C372C3-89B2-487C-B0CF-D86998D5BAD3}" destId="{C25A1BAA-4A20-4125-AA56-B8AED0827F57}" srcOrd="0" destOrd="0" presId="urn:microsoft.com/office/officeart/2005/8/layout/orgChart1"/>
    <dgm:cxn modelId="{7963E391-7151-41B2-8DF9-6BC87DCBC835}" type="presOf" srcId="{8C645E29-201D-4C16-A80A-53B9EC08FF69}" destId="{B8A6C638-4269-40CD-9D91-DA2D4FCB455B}" srcOrd="0" destOrd="0" presId="urn:microsoft.com/office/officeart/2005/8/layout/orgChart1"/>
    <dgm:cxn modelId="{557ABD67-B107-436A-9C37-34978EAE0378}" type="presOf" srcId="{AD30DA9D-E89D-47EB-8637-4895010980A8}" destId="{85BEE9D4-373C-4F1B-8221-380F36331AC7}" srcOrd="0" destOrd="0" presId="urn:microsoft.com/office/officeart/2005/8/layout/orgChart1"/>
    <dgm:cxn modelId="{1A7B12C7-FB19-4D38-BA3F-6050356295DE}" type="presOf" srcId="{F26CB532-A474-43DB-9D1E-3E5A560CFA1F}" destId="{636C5E19-595C-4A86-994C-AD2BB33511E3}" srcOrd="0" destOrd="0" presId="urn:microsoft.com/office/officeart/2005/8/layout/orgChart1"/>
    <dgm:cxn modelId="{EC6CF3BC-9B94-40DF-B775-D3E5867D957E}" srcId="{1920FF39-03CC-4FDA-BC5B-89E715C0F482}" destId="{6DF3EA3B-8262-45C4-8E3F-52A0A16CFB39}" srcOrd="0" destOrd="0" parTransId="{DB8D6F5C-048A-45AD-8CF2-79D23A9FE30D}" sibTransId="{36AE813F-7D5D-40BA-855F-41E70DC8B5BD}"/>
    <dgm:cxn modelId="{30786095-9FE8-498B-AFBB-7E0FA3E02D9E}" type="presOf" srcId="{139C3B72-287F-4865-B012-69C2683F8BC9}" destId="{C70B8B54-AF7D-46EE-8842-02778644CDCC}" srcOrd="0" destOrd="0" presId="urn:microsoft.com/office/officeart/2005/8/layout/orgChart1"/>
    <dgm:cxn modelId="{A83D1209-35E3-4E84-AF73-D567F68F577C}" type="presOf" srcId="{553AC4D5-7737-4F6C-8143-A5C59D5BDFF2}" destId="{92262235-0852-4731-8808-44C45E1BF73B}" srcOrd="0" destOrd="0" presId="urn:microsoft.com/office/officeart/2005/8/layout/orgChart1"/>
    <dgm:cxn modelId="{EE2E6015-5BF6-4BC3-ACB7-4966C96F4DF8}" type="presOf" srcId="{1920FF39-03CC-4FDA-BC5B-89E715C0F482}" destId="{03C5C32A-48B1-4E6B-AB7F-814F2BD8A809}" srcOrd="0" destOrd="0" presId="urn:microsoft.com/office/officeart/2005/8/layout/orgChart1"/>
    <dgm:cxn modelId="{379C0385-2EE4-4E74-9620-61A1F0AC1FEF}" srcId="{73E6F1BD-A64C-430D-A064-5F61AEBB90F1}" destId="{1920FF39-03CC-4FDA-BC5B-89E715C0F482}" srcOrd="0" destOrd="0" parTransId="{CB6D9917-C1A6-49E7-B20D-393B68F315FC}" sibTransId="{13C2988F-1FE8-4AE1-9590-C81A8E6E6F88}"/>
    <dgm:cxn modelId="{3DAE5C8B-026E-47ED-99F0-1F9174D3FAA3}" srcId="{378973B3-A0AE-42DD-A216-0846BBFD3165}" destId="{F8A2A612-BEA9-402E-806B-3D192FCE3E39}" srcOrd="1" destOrd="0" parTransId="{1D1B08BF-8998-4733-928F-854D08BA115F}" sibTransId="{BFD99F48-F876-4EB4-B0E7-FF3BF37855AE}"/>
    <dgm:cxn modelId="{04FE3103-E402-4251-9BBB-D5782F227C2A}" type="presOf" srcId="{F8A2A612-BEA9-402E-806B-3D192FCE3E39}" destId="{34522CAE-60A0-4D28-A7C1-DF1A5A8C7820}" srcOrd="0" destOrd="0" presId="urn:microsoft.com/office/officeart/2005/8/layout/orgChart1"/>
    <dgm:cxn modelId="{89F83EF9-800F-482C-972E-A68F2F278D4C}" srcId="{B310A042-9B0B-438E-92DB-D75DD9CC15FE}" destId="{E8CDA95E-7B5E-43E4-8AE1-C071DF00A88C}" srcOrd="3" destOrd="0" parTransId="{F26CB532-A474-43DB-9D1E-3E5A560CFA1F}" sibTransId="{0B5FD5E3-9930-4C84-8F4C-3F3DEA697993}"/>
    <dgm:cxn modelId="{FF8A2263-FF40-4B9E-BAF5-D050A688C638}" type="presOf" srcId="{F8A2A612-BEA9-402E-806B-3D192FCE3E39}" destId="{A655D064-C628-44F4-AD07-DB15314A988A}" srcOrd="1" destOrd="0" presId="urn:microsoft.com/office/officeart/2005/8/layout/orgChart1"/>
    <dgm:cxn modelId="{454CEF38-17A0-41C9-B9F2-17CD1E54231C}" type="presOf" srcId="{9B6FC0BB-11C7-42E9-92F3-0A83FFBA50C3}" destId="{4C735CC4-8607-4FF6-8C00-76EBCCE4219A}" srcOrd="0" destOrd="0" presId="urn:microsoft.com/office/officeart/2005/8/layout/orgChart1"/>
    <dgm:cxn modelId="{DCCA8131-6215-4049-9E8B-5E23AB4F8C55}" type="presOf" srcId="{67014B12-4239-4CE6-9888-9AB9B36E9022}" destId="{ED4A6B86-0E27-45A3-8CD0-E3A9663371D1}" srcOrd="0" destOrd="0" presId="urn:microsoft.com/office/officeart/2005/8/layout/orgChart1"/>
    <dgm:cxn modelId="{28C59B39-89CC-4E3C-8CE6-43479B8148DC}" srcId="{6DF3EA3B-8262-45C4-8E3F-52A0A16CFB39}" destId="{67014B12-4239-4CE6-9888-9AB9B36E9022}" srcOrd="1" destOrd="0" parTransId="{6E338AA2-404F-4724-8621-E6032A55C76A}" sibTransId="{C7039258-4E85-4241-8A8F-CBAB8F6A94FE}"/>
    <dgm:cxn modelId="{40E3791D-EF43-4D38-8FFF-360607000BBE}" type="presOf" srcId="{378973B3-A0AE-42DD-A216-0846BBFD3165}" destId="{48C41E35-1317-470B-A6E1-91CEBFFCF3FD}" srcOrd="1" destOrd="0" presId="urn:microsoft.com/office/officeart/2005/8/layout/orgChart1"/>
    <dgm:cxn modelId="{DBE0A593-2D0C-470E-92F0-50017FE7AD10}" type="presOf" srcId="{B8371AE2-5038-40B3-842D-BD70F4D92533}" destId="{FABD7A81-52D0-4D44-90EE-35438AC16B87}" srcOrd="0" destOrd="0" presId="urn:microsoft.com/office/officeart/2005/8/layout/orgChart1"/>
    <dgm:cxn modelId="{6E1CD7EE-3BD9-4D04-84A2-E6B80DF30A18}" type="presOf" srcId="{139C3B72-287F-4865-B012-69C2683F8BC9}" destId="{7180B0E8-5C4B-4493-A167-F1428D98EEB2}" srcOrd="1" destOrd="0" presId="urn:microsoft.com/office/officeart/2005/8/layout/orgChart1"/>
    <dgm:cxn modelId="{883ABBAA-FCB1-4F78-86B7-BCA528C48E18}" type="presOf" srcId="{70C372C3-89B2-487C-B0CF-D86998D5BAD3}" destId="{55F001C9-A839-4860-BCCC-04010AC743B6}" srcOrd="1" destOrd="0" presId="urn:microsoft.com/office/officeart/2005/8/layout/orgChart1"/>
    <dgm:cxn modelId="{8C3DDACC-13F0-4344-90C0-3C4E2BAB03CD}" type="presOf" srcId="{E8CDA95E-7B5E-43E4-8AE1-C071DF00A88C}" destId="{AF7BFD9F-E46C-4BBC-8561-C58A2833935C}" srcOrd="0" destOrd="0" presId="urn:microsoft.com/office/officeart/2005/8/layout/orgChart1"/>
    <dgm:cxn modelId="{5F4565E7-EF34-470A-9598-2C6745069B49}" type="presOf" srcId="{73E6F1BD-A64C-430D-A064-5F61AEBB90F1}" destId="{1DF4090A-FE4F-4032-BB5E-D78DF733340F}" srcOrd="0" destOrd="0" presId="urn:microsoft.com/office/officeart/2005/8/layout/orgChart1"/>
    <dgm:cxn modelId="{F30BB32A-A2C7-446C-9BB1-4F810D6FB259}" type="presOf" srcId="{C7AFBFA0-3D1F-4343-8B0A-95D9D8897AD1}" destId="{252AE626-CFF0-4850-B8EC-1197FE269102}" srcOrd="1" destOrd="0" presId="urn:microsoft.com/office/officeart/2005/8/layout/orgChart1"/>
    <dgm:cxn modelId="{1C0FA65C-4A05-48D3-8213-9CB251CE6DCB}" type="presOf" srcId="{C7AFBFA0-3D1F-4343-8B0A-95D9D8897AD1}" destId="{93FAC623-BD77-437E-8B90-44D3639CC8D4}" srcOrd="0" destOrd="0" presId="urn:microsoft.com/office/officeart/2005/8/layout/orgChart1"/>
    <dgm:cxn modelId="{A521B023-47DB-4899-B972-AE4378D507A5}" srcId="{378973B3-A0AE-42DD-A216-0846BBFD3165}" destId="{139C3B72-287F-4865-B012-69C2683F8BC9}" srcOrd="0" destOrd="0" parTransId="{F9D46198-E61C-45BC-ADFF-6F257A987EB2}" sibTransId="{D79B644A-5ACD-4A16-A850-DFB80C2D8602}"/>
    <dgm:cxn modelId="{11232577-2EC6-45E2-9794-CEBBBC9B9C93}" type="presOf" srcId="{EA016E57-F411-4900-A51F-7419ABD1632C}" destId="{639F395E-EE44-42BD-ACFC-BC0FD266B8F3}" srcOrd="0" destOrd="0" presId="urn:microsoft.com/office/officeart/2005/8/layout/orgChart1"/>
    <dgm:cxn modelId="{AC4FC630-D5A1-4191-8558-98D82D67C12E}" srcId="{73E6F1BD-A64C-430D-A064-5F61AEBB90F1}" destId="{70C372C3-89B2-487C-B0CF-D86998D5BAD3}" srcOrd="1" destOrd="0" parTransId="{AD30DA9D-E89D-47EB-8637-4895010980A8}" sibTransId="{B30FB127-B826-4D2C-8264-CED24F04BCE8}"/>
    <dgm:cxn modelId="{6B709453-2557-4DE8-AFF2-39FB3AB98C62}" srcId="{70C372C3-89B2-487C-B0CF-D86998D5BAD3}" destId="{C7AFBFA0-3D1F-4343-8B0A-95D9D8897AD1}" srcOrd="0" destOrd="0" parTransId="{A5BC2335-BD03-4C88-8018-EA9CA08A0136}" sibTransId="{09912AEE-1D78-4117-A79E-93325271F15C}"/>
    <dgm:cxn modelId="{3B999DFF-81B2-48D4-98AE-F0C1C95890D3}" type="presOf" srcId="{F74037DE-E9A0-469B-8CC8-B3F58B7744F3}" destId="{4C3AA5D0-EE98-405E-98E0-4C289EF55440}" srcOrd="0" destOrd="0" presId="urn:microsoft.com/office/officeart/2005/8/layout/orgChart1"/>
    <dgm:cxn modelId="{5719A5AF-21DE-410A-90BC-E5512DB31D1C}" type="presOf" srcId="{6DF3EA3B-8262-45C4-8E3F-52A0A16CFB39}" destId="{72C773DD-EFB3-43EA-87A3-E88081231D95}" srcOrd="1" destOrd="0" presId="urn:microsoft.com/office/officeart/2005/8/layout/orgChart1"/>
    <dgm:cxn modelId="{A3EEFC26-BFA0-4772-8F32-A2319C456779}" type="presOf" srcId="{DB8D6F5C-048A-45AD-8CF2-79D23A9FE30D}" destId="{C74C1B86-EA25-4270-8380-54673586ED19}" srcOrd="0" destOrd="0" presId="urn:microsoft.com/office/officeart/2005/8/layout/orgChart1"/>
    <dgm:cxn modelId="{1CD09AAE-F840-4CBF-8E5E-E55A812A909B}" srcId="{1920FF39-03CC-4FDA-BC5B-89E715C0F482}" destId="{B310A042-9B0B-438E-92DB-D75DD9CC15FE}" srcOrd="1" destOrd="0" parTransId="{F74037DE-E9A0-469B-8CC8-B3F58B7744F3}" sibTransId="{F68ACF42-2EA3-4630-A4A8-4DA6D562E98A}"/>
    <dgm:cxn modelId="{7EC5012D-CB70-4293-8616-2D21011D312D}" type="presOf" srcId="{6E338AA2-404F-4724-8621-E6032A55C76A}" destId="{A935F505-A5E2-4CB3-8EEE-52F259FAA8E1}" srcOrd="0" destOrd="0" presId="urn:microsoft.com/office/officeart/2005/8/layout/orgChart1"/>
    <dgm:cxn modelId="{C819AF1D-FBF1-4541-AFE7-643E55F1346C}" type="presOf" srcId="{AC5E31EF-54CB-47B6-938D-5F9AD5F3C62C}" destId="{E424E389-6296-45E2-839D-C0CCC4AF887A}" srcOrd="1" destOrd="0" presId="urn:microsoft.com/office/officeart/2005/8/layout/orgChart1"/>
    <dgm:cxn modelId="{F1C08E35-2E3F-47C9-9005-C4D6580C1D72}" type="presOf" srcId="{AC5E31EF-54CB-47B6-938D-5F9AD5F3C62C}" destId="{19887E0D-F9A4-4D9F-88CF-6DBB1F6B485A}" srcOrd="0" destOrd="0" presId="urn:microsoft.com/office/officeart/2005/8/layout/orgChart1"/>
    <dgm:cxn modelId="{702F8EE7-521F-4710-BEB8-CB501DCC08F5}" type="presOf" srcId="{A5BC2335-BD03-4C88-8018-EA9CA08A0136}" destId="{AB3299F7-1F9C-4748-AE4F-AD89EBC12046}" srcOrd="0" destOrd="0" presId="urn:microsoft.com/office/officeart/2005/8/layout/orgChart1"/>
    <dgm:cxn modelId="{6B29C264-3AB4-462F-84A6-9A976958FD98}" type="presOf" srcId="{97A9CF20-F6E0-4CF8-BBA1-DD99D82914FE}" destId="{8A477744-1721-41EC-922F-31190AEA03A8}" srcOrd="0" destOrd="0" presId="urn:microsoft.com/office/officeart/2005/8/layout/orgChart1"/>
    <dgm:cxn modelId="{A92DAF40-DE9E-4C07-9633-26BC2FD69D16}" type="presOf" srcId="{F9D46198-E61C-45BC-ADFF-6F257A987EB2}" destId="{3FDE7DE8-DDCF-4613-90F8-6439FAE9B3B3}" srcOrd="0" destOrd="0" presId="urn:microsoft.com/office/officeart/2005/8/layout/orgChart1"/>
    <dgm:cxn modelId="{FDD1F8B4-5418-4665-9A59-01CC0E725EA7}" type="presOf" srcId="{67014B12-4239-4CE6-9888-9AB9B36E9022}" destId="{C4F6A317-709A-495E-886F-79C91FF4B75D}" srcOrd="1" destOrd="0" presId="urn:microsoft.com/office/officeart/2005/8/layout/orgChart1"/>
    <dgm:cxn modelId="{F10EDF89-9D19-4E89-8E28-BB5D45554592}" srcId="{70C372C3-89B2-487C-B0CF-D86998D5BAD3}" destId="{378973B3-A0AE-42DD-A216-0846BBFD3165}" srcOrd="1" destOrd="0" parTransId="{97A9CF20-F6E0-4CF8-BBA1-DD99D82914FE}" sibTransId="{BA9374C2-B295-4122-9008-45A309DB69C3}"/>
    <dgm:cxn modelId="{4EFDADAE-6429-4A1B-9C39-20360425CCCA}" type="presOf" srcId="{9248F15F-C6AB-4E35-A59D-E1D920DAE365}" destId="{D50EE77C-2704-4AD7-A3F6-4CDCFC81BDEF}" srcOrd="0" destOrd="0" presId="urn:microsoft.com/office/officeart/2005/8/layout/orgChart1"/>
    <dgm:cxn modelId="{458B366A-1ED1-4D3A-AB42-B8A77C06D18E}" srcId="{33C55360-D235-45EB-9890-C379853A7FB0}" destId="{73E6F1BD-A64C-430D-A064-5F61AEBB90F1}" srcOrd="0" destOrd="0" parTransId="{E24AEC98-29FC-4677-BEA4-9186C321EC9E}" sibTransId="{3BF17789-CD5F-47B6-8BEF-0B0DDE30130F}"/>
    <dgm:cxn modelId="{79653D13-D3FE-4786-B167-CE8396C58A6E}" type="presOf" srcId="{9B6FC0BB-11C7-42E9-92F3-0A83FFBA50C3}" destId="{413376D0-14FD-479D-B2E1-33788767D641}" srcOrd="1" destOrd="0" presId="urn:microsoft.com/office/officeart/2005/8/layout/orgChart1"/>
    <dgm:cxn modelId="{86A563D4-ECB3-44AC-A507-C0404E9722DE}" type="presOf" srcId="{6AD409DB-8A86-4F96-BBE5-72532EF3BDD0}" destId="{47528A3C-0FD5-49F1-A8D6-DD3AAB88216E}" srcOrd="0" destOrd="0" presId="urn:microsoft.com/office/officeart/2005/8/layout/orgChart1"/>
    <dgm:cxn modelId="{596E60C2-08CE-4955-A597-63C75412A778}" type="presOf" srcId="{378973B3-A0AE-42DD-A216-0846BBFD3165}" destId="{B9B22664-928E-40C0-8BE0-E217E9EE36C0}" srcOrd="0" destOrd="0" presId="urn:microsoft.com/office/officeart/2005/8/layout/orgChart1"/>
    <dgm:cxn modelId="{ADEB3B22-A659-429B-9782-D297991F24BD}" type="presOf" srcId="{1920FF39-03CC-4FDA-BC5B-89E715C0F482}" destId="{F5D56E83-6EE5-4D09-87A1-AF720B3C4F05}" srcOrd="1" destOrd="0" presId="urn:microsoft.com/office/officeart/2005/8/layout/orgChart1"/>
    <dgm:cxn modelId="{7221E8E6-4BFF-464E-87F7-E98B44382A56}" type="presOf" srcId="{CB6D9917-C1A6-49E7-B20D-393B68F315FC}" destId="{16EDA9DB-D57F-4255-811D-A89E0F55E30C}" srcOrd="0" destOrd="0" presId="urn:microsoft.com/office/officeart/2005/8/layout/orgChart1"/>
    <dgm:cxn modelId="{12F391E6-3D11-4A87-A0DD-A9EECE595D57}" srcId="{B310A042-9B0B-438E-92DB-D75DD9CC15FE}" destId="{EA016E57-F411-4900-A51F-7419ABD1632C}" srcOrd="1" destOrd="0" parTransId="{8C645E29-201D-4C16-A80A-53B9EC08FF69}" sibTransId="{999F1BAB-017B-46A5-BABD-D59C6F9B7133}"/>
    <dgm:cxn modelId="{FEB14E3F-C476-41DF-931F-04EEBBDD5ABE}" type="presOf" srcId="{9248F15F-C6AB-4E35-A59D-E1D920DAE365}" destId="{E3B2A2D4-A093-43E6-BB8E-95BC47675E99}" srcOrd="1" destOrd="0" presId="urn:microsoft.com/office/officeart/2005/8/layout/orgChart1"/>
    <dgm:cxn modelId="{5E0567CE-6816-41E2-A3A3-0F028099D5E2}" type="presOf" srcId="{D807B54F-0698-4F4F-A7D8-BAB65DAE3F6A}" destId="{907C42C5-0225-4B67-8D60-FFF66228FD9F}" srcOrd="0" destOrd="0" presId="urn:microsoft.com/office/officeart/2005/8/layout/orgChart1"/>
    <dgm:cxn modelId="{0176BCA3-1287-45AB-9685-DC1888F6373A}" type="presOf" srcId="{91D53D80-342F-496C-946C-530444A82C89}" destId="{4B38112E-3193-4852-9ACA-2DA8C5CE38C1}" srcOrd="0" destOrd="0" presId="urn:microsoft.com/office/officeart/2005/8/layout/orgChart1"/>
    <dgm:cxn modelId="{BC7E59B8-4012-49ED-B592-A8053E9AEEB6}" type="presOf" srcId="{E8CDA95E-7B5E-43E4-8AE1-C071DF00A88C}" destId="{3A31A40F-BC8D-4485-AC64-E51EA671CB5F}" srcOrd="1" destOrd="0" presId="urn:microsoft.com/office/officeart/2005/8/layout/orgChart1"/>
    <dgm:cxn modelId="{EF2450C6-8DDA-40B1-AEE9-2DC7DA7D14B3}" type="presOf" srcId="{33C55360-D235-45EB-9890-C379853A7FB0}" destId="{57F3E7C1-67ED-410B-82AC-785F07BC7E3B}" srcOrd="0" destOrd="0" presId="urn:microsoft.com/office/officeart/2005/8/layout/orgChart1"/>
    <dgm:cxn modelId="{D3DDDCE1-9CD6-499A-AF45-C44693B6CDE3}" type="presOf" srcId="{1D1B08BF-8998-4733-928F-854D08BA115F}" destId="{1923B01B-7B23-4029-AA97-939048C91102}" srcOrd="0" destOrd="0" presId="urn:microsoft.com/office/officeart/2005/8/layout/orgChart1"/>
    <dgm:cxn modelId="{B3C389FE-7548-437E-AF1D-14AB109840E5}" type="presOf" srcId="{73E6F1BD-A64C-430D-A064-5F61AEBB90F1}" destId="{8D578AA2-2555-414D-9BAB-8DEDE6C46975}" srcOrd="1" destOrd="0" presId="urn:microsoft.com/office/officeart/2005/8/layout/orgChart1"/>
    <dgm:cxn modelId="{414A8DB8-0AE2-4D19-BA05-23E482EE3397}" type="presOf" srcId="{EA016E57-F411-4900-A51F-7419ABD1632C}" destId="{E8BBCFF8-61B8-4523-A621-F3D81AD8363F}" srcOrd="1" destOrd="0" presId="urn:microsoft.com/office/officeart/2005/8/layout/orgChart1"/>
    <dgm:cxn modelId="{F7FF28FE-D302-4A28-9A82-8FFF21B8491B}" type="presOf" srcId="{6DF3EA3B-8262-45C4-8E3F-52A0A16CFB39}" destId="{A26232F6-2978-4AC3-94D0-8A6E198479DD}" srcOrd="0" destOrd="0" presId="urn:microsoft.com/office/officeart/2005/8/layout/orgChart1"/>
    <dgm:cxn modelId="{BC4C5C80-F763-4A53-A8AD-482186324786}" srcId="{B310A042-9B0B-438E-92DB-D75DD9CC15FE}" destId="{9B6FC0BB-11C7-42E9-92F3-0A83FFBA50C3}" srcOrd="0" destOrd="0" parTransId="{91D53D80-342F-496C-946C-530444A82C89}" sibTransId="{31FE9D08-F567-406D-8304-021969F82352}"/>
    <dgm:cxn modelId="{40829E02-2058-4B81-9F33-7B4FE2F54715}" srcId="{B310A042-9B0B-438E-92DB-D75DD9CC15FE}" destId="{6AD409DB-8A86-4F96-BBE5-72532EF3BDD0}" srcOrd="2" destOrd="0" parTransId="{D807B54F-0698-4F4F-A7D8-BAB65DAE3F6A}" sibTransId="{8A96748B-F06D-408A-A8B1-8406EF0F0BB9}"/>
    <dgm:cxn modelId="{69C100F4-2746-478D-8B48-8B7D2CDF725E}" type="presParOf" srcId="{57F3E7C1-67ED-410B-82AC-785F07BC7E3B}" destId="{0E6AB171-3920-4109-BC0A-2A6EAF59547B}" srcOrd="0" destOrd="0" presId="urn:microsoft.com/office/officeart/2005/8/layout/orgChart1"/>
    <dgm:cxn modelId="{139CDDB6-31D7-47C1-890A-2FF56FED3460}" type="presParOf" srcId="{0E6AB171-3920-4109-BC0A-2A6EAF59547B}" destId="{EB4D21F9-0569-41CB-8B08-07E3B1F61845}" srcOrd="0" destOrd="0" presId="urn:microsoft.com/office/officeart/2005/8/layout/orgChart1"/>
    <dgm:cxn modelId="{989E5320-E1FE-485E-8329-B07697B49189}" type="presParOf" srcId="{EB4D21F9-0569-41CB-8B08-07E3B1F61845}" destId="{1DF4090A-FE4F-4032-BB5E-D78DF733340F}" srcOrd="0" destOrd="0" presId="urn:microsoft.com/office/officeart/2005/8/layout/orgChart1"/>
    <dgm:cxn modelId="{62F6D61F-8EFB-4AC2-A939-82E14FE5DF2B}" type="presParOf" srcId="{EB4D21F9-0569-41CB-8B08-07E3B1F61845}" destId="{8D578AA2-2555-414D-9BAB-8DEDE6C46975}" srcOrd="1" destOrd="0" presId="urn:microsoft.com/office/officeart/2005/8/layout/orgChart1"/>
    <dgm:cxn modelId="{33C90FF0-EBDB-456E-9458-4BB81AB65221}" type="presParOf" srcId="{0E6AB171-3920-4109-BC0A-2A6EAF59547B}" destId="{7DE61B1C-108E-43CE-AB1E-70763571F2AD}" srcOrd="1" destOrd="0" presId="urn:microsoft.com/office/officeart/2005/8/layout/orgChart1"/>
    <dgm:cxn modelId="{3F1E6809-6178-4359-A2E8-19E40A3078D0}" type="presParOf" srcId="{7DE61B1C-108E-43CE-AB1E-70763571F2AD}" destId="{16EDA9DB-D57F-4255-811D-A89E0F55E30C}" srcOrd="0" destOrd="0" presId="urn:microsoft.com/office/officeart/2005/8/layout/orgChart1"/>
    <dgm:cxn modelId="{19E4B93A-7C41-47DD-90AB-F09FC48F6A18}" type="presParOf" srcId="{7DE61B1C-108E-43CE-AB1E-70763571F2AD}" destId="{A9C85046-BE45-45C4-B99A-B01531414756}" srcOrd="1" destOrd="0" presId="urn:microsoft.com/office/officeart/2005/8/layout/orgChart1"/>
    <dgm:cxn modelId="{B2732C35-BDEF-4D6C-9E77-DAE97CF1236A}" type="presParOf" srcId="{A9C85046-BE45-45C4-B99A-B01531414756}" destId="{4F9616ED-EE20-4033-A8BE-979F6E66637B}" srcOrd="0" destOrd="0" presId="urn:microsoft.com/office/officeart/2005/8/layout/orgChart1"/>
    <dgm:cxn modelId="{758F048D-5FD0-4F1E-B425-B8D1BCDFB261}" type="presParOf" srcId="{4F9616ED-EE20-4033-A8BE-979F6E66637B}" destId="{03C5C32A-48B1-4E6B-AB7F-814F2BD8A809}" srcOrd="0" destOrd="0" presId="urn:microsoft.com/office/officeart/2005/8/layout/orgChart1"/>
    <dgm:cxn modelId="{081A3194-4803-4BE2-9D4D-72615E239DC3}" type="presParOf" srcId="{4F9616ED-EE20-4033-A8BE-979F6E66637B}" destId="{F5D56E83-6EE5-4D09-87A1-AF720B3C4F05}" srcOrd="1" destOrd="0" presId="urn:microsoft.com/office/officeart/2005/8/layout/orgChart1"/>
    <dgm:cxn modelId="{ED7932B9-8C5F-474D-9363-E7BC86BBAA71}" type="presParOf" srcId="{A9C85046-BE45-45C4-B99A-B01531414756}" destId="{B9D800C4-ABCA-40A4-8AB4-7DA8E2F112BD}" srcOrd="1" destOrd="0" presId="urn:microsoft.com/office/officeart/2005/8/layout/orgChart1"/>
    <dgm:cxn modelId="{58430219-6A4A-472F-A763-7ECEC105187F}" type="presParOf" srcId="{B9D800C4-ABCA-40A4-8AB4-7DA8E2F112BD}" destId="{C74C1B86-EA25-4270-8380-54673586ED19}" srcOrd="0" destOrd="0" presId="urn:microsoft.com/office/officeart/2005/8/layout/orgChart1"/>
    <dgm:cxn modelId="{CBA9AD33-2616-4716-87F0-979FE6A532D2}" type="presParOf" srcId="{B9D800C4-ABCA-40A4-8AB4-7DA8E2F112BD}" destId="{F09503FF-098A-4D43-B168-54E392378880}" srcOrd="1" destOrd="0" presId="urn:microsoft.com/office/officeart/2005/8/layout/orgChart1"/>
    <dgm:cxn modelId="{C22D19DC-FE5F-4696-B508-575DF0A86B2E}" type="presParOf" srcId="{F09503FF-098A-4D43-B168-54E392378880}" destId="{69A40221-01F0-4A4A-97AA-FB47CF196E23}" srcOrd="0" destOrd="0" presId="urn:microsoft.com/office/officeart/2005/8/layout/orgChart1"/>
    <dgm:cxn modelId="{5D473B68-009C-465B-9D83-876BF95619ED}" type="presParOf" srcId="{69A40221-01F0-4A4A-97AA-FB47CF196E23}" destId="{A26232F6-2978-4AC3-94D0-8A6E198479DD}" srcOrd="0" destOrd="0" presId="urn:microsoft.com/office/officeart/2005/8/layout/orgChart1"/>
    <dgm:cxn modelId="{22B7D8E4-D68A-4247-9DD4-D3F276D54F25}" type="presParOf" srcId="{69A40221-01F0-4A4A-97AA-FB47CF196E23}" destId="{72C773DD-EFB3-43EA-87A3-E88081231D95}" srcOrd="1" destOrd="0" presId="urn:microsoft.com/office/officeart/2005/8/layout/orgChart1"/>
    <dgm:cxn modelId="{1BB5C0B3-F639-4E2F-9A0A-8385D7E76F37}" type="presParOf" srcId="{F09503FF-098A-4D43-B168-54E392378880}" destId="{3694D48E-2F1A-4FE7-A97F-EE5165BE12E3}" srcOrd="1" destOrd="0" presId="urn:microsoft.com/office/officeart/2005/8/layout/orgChart1"/>
    <dgm:cxn modelId="{A0CAF47E-BB8C-4287-A14B-299CE6B8D883}" type="presParOf" srcId="{3694D48E-2F1A-4FE7-A97F-EE5165BE12E3}" destId="{FABD7A81-52D0-4D44-90EE-35438AC16B87}" srcOrd="0" destOrd="0" presId="urn:microsoft.com/office/officeart/2005/8/layout/orgChart1"/>
    <dgm:cxn modelId="{BE2902D5-8A5F-41F0-B6E3-5487B2C0DB03}" type="presParOf" srcId="{3694D48E-2F1A-4FE7-A97F-EE5165BE12E3}" destId="{E9DB63DA-9DC9-44F5-B81A-ADE52459ED7B}" srcOrd="1" destOrd="0" presId="urn:microsoft.com/office/officeart/2005/8/layout/orgChart1"/>
    <dgm:cxn modelId="{2D440AB4-803C-402B-853E-DB38E58DA4E3}" type="presParOf" srcId="{E9DB63DA-9DC9-44F5-B81A-ADE52459ED7B}" destId="{DCD788C5-4B59-4A3A-984F-FB88B36BC622}" srcOrd="0" destOrd="0" presId="urn:microsoft.com/office/officeart/2005/8/layout/orgChart1"/>
    <dgm:cxn modelId="{5A30E8B9-E839-4898-BB05-0529CB3F53C0}" type="presParOf" srcId="{DCD788C5-4B59-4A3A-984F-FB88B36BC622}" destId="{D50EE77C-2704-4AD7-A3F6-4CDCFC81BDEF}" srcOrd="0" destOrd="0" presId="urn:microsoft.com/office/officeart/2005/8/layout/orgChart1"/>
    <dgm:cxn modelId="{77216056-64D5-41D9-B48D-19387C986E12}" type="presParOf" srcId="{DCD788C5-4B59-4A3A-984F-FB88B36BC622}" destId="{E3B2A2D4-A093-43E6-BB8E-95BC47675E99}" srcOrd="1" destOrd="0" presId="urn:microsoft.com/office/officeart/2005/8/layout/orgChart1"/>
    <dgm:cxn modelId="{A3E09E00-DB72-4217-AC1E-764F5B771D86}" type="presParOf" srcId="{E9DB63DA-9DC9-44F5-B81A-ADE52459ED7B}" destId="{AA5C0CE7-477E-4BC9-A561-44D44ABA7B14}" srcOrd="1" destOrd="0" presId="urn:microsoft.com/office/officeart/2005/8/layout/orgChart1"/>
    <dgm:cxn modelId="{85C0A49A-7971-4E52-B76A-811364C1D9F5}" type="presParOf" srcId="{E9DB63DA-9DC9-44F5-B81A-ADE52459ED7B}" destId="{7D4ED095-5EA7-4500-A849-3CE21437D199}" srcOrd="2" destOrd="0" presId="urn:microsoft.com/office/officeart/2005/8/layout/orgChart1"/>
    <dgm:cxn modelId="{B138D3FA-49A0-4801-8300-68F168355FAB}" type="presParOf" srcId="{3694D48E-2F1A-4FE7-A97F-EE5165BE12E3}" destId="{A935F505-A5E2-4CB3-8EEE-52F259FAA8E1}" srcOrd="2" destOrd="0" presId="urn:microsoft.com/office/officeart/2005/8/layout/orgChart1"/>
    <dgm:cxn modelId="{FDDBCECE-B7C7-437F-B35C-7F75F5EA7419}" type="presParOf" srcId="{3694D48E-2F1A-4FE7-A97F-EE5165BE12E3}" destId="{2BE121A0-A768-4703-A75D-2F8375B903D7}" srcOrd="3" destOrd="0" presId="urn:microsoft.com/office/officeart/2005/8/layout/orgChart1"/>
    <dgm:cxn modelId="{B58945B1-7B95-41F1-9D0E-699C2C2E07CF}" type="presParOf" srcId="{2BE121A0-A768-4703-A75D-2F8375B903D7}" destId="{0080FBA2-BDD3-4331-980F-9B1E7BD80A60}" srcOrd="0" destOrd="0" presId="urn:microsoft.com/office/officeart/2005/8/layout/orgChart1"/>
    <dgm:cxn modelId="{685BA14E-DC3B-444D-8B0B-DCEEAEE2CC9E}" type="presParOf" srcId="{0080FBA2-BDD3-4331-980F-9B1E7BD80A60}" destId="{ED4A6B86-0E27-45A3-8CD0-E3A9663371D1}" srcOrd="0" destOrd="0" presId="urn:microsoft.com/office/officeart/2005/8/layout/orgChart1"/>
    <dgm:cxn modelId="{95D07B39-396D-48E0-94EA-E9F5275E8367}" type="presParOf" srcId="{0080FBA2-BDD3-4331-980F-9B1E7BD80A60}" destId="{C4F6A317-709A-495E-886F-79C91FF4B75D}" srcOrd="1" destOrd="0" presId="urn:microsoft.com/office/officeart/2005/8/layout/orgChart1"/>
    <dgm:cxn modelId="{64D3E929-D4C5-4FE0-A685-7CDD49E02DD5}" type="presParOf" srcId="{2BE121A0-A768-4703-A75D-2F8375B903D7}" destId="{175EBC25-CCCF-4ED0-984C-BD3695DFEDDD}" srcOrd="1" destOrd="0" presId="urn:microsoft.com/office/officeart/2005/8/layout/orgChart1"/>
    <dgm:cxn modelId="{A5BAF3C2-8656-4AFE-AC88-9B795B9671B2}" type="presParOf" srcId="{2BE121A0-A768-4703-A75D-2F8375B903D7}" destId="{BE6F1D44-CC2C-48FA-A169-2E0176449C21}" srcOrd="2" destOrd="0" presId="urn:microsoft.com/office/officeart/2005/8/layout/orgChart1"/>
    <dgm:cxn modelId="{F0768B72-332A-42F7-8DD7-BBD9F4C71020}" type="presParOf" srcId="{F09503FF-098A-4D43-B168-54E392378880}" destId="{C4D6EF63-9DD2-4A32-81F1-094CD3AFE3C5}" srcOrd="2" destOrd="0" presId="urn:microsoft.com/office/officeart/2005/8/layout/orgChart1"/>
    <dgm:cxn modelId="{2EAA181B-91FC-402E-B9D6-68EBD343534E}" type="presParOf" srcId="{B9D800C4-ABCA-40A4-8AB4-7DA8E2F112BD}" destId="{4C3AA5D0-EE98-405E-98E0-4C289EF55440}" srcOrd="2" destOrd="0" presId="urn:microsoft.com/office/officeart/2005/8/layout/orgChart1"/>
    <dgm:cxn modelId="{D47E1B83-D613-40F1-A6E8-688F2B3108BE}" type="presParOf" srcId="{B9D800C4-ABCA-40A4-8AB4-7DA8E2F112BD}" destId="{7A36D732-3DB5-4093-85D2-FE495EDAE61E}" srcOrd="3" destOrd="0" presId="urn:microsoft.com/office/officeart/2005/8/layout/orgChart1"/>
    <dgm:cxn modelId="{D7FA9C43-EB07-4FD4-9733-966456D8A452}" type="presParOf" srcId="{7A36D732-3DB5-4093-85D2-FE495EDAE61E}" destId="{FC850A27-2CF2-4A62-96CD-6013FA31DD08}" srcOrd="0" destOrd="0" presId="urn:microsoft.com/office/officeart/2005/8/layout/orgChart1"/>
    <dgm:cxn modelId="{D35BF336-BB7F-4C4E-BEA6-971AC0BE6324}" type="presParOf" srcId="{FC850A27-2CF2-4A62-96CD-6013FA31DD08}" destId="{54C2A889-F607-4858-BA63-4C3A951870A5}" srcOrd="0" destOrd="0" presId="urn:microsoft.com/office/officeart/2005/8/layout/orgChart1"/>
    <dgm:cxn modelId="{4C796420-E31D-4126-B71E-F7EA5EACE237}" type="presParOf" srcId="{FC850A27-2CF2-4A62-96CD-6013FA31DD08}" destId="{28227445-6A59-476F-924D-E8B9939373A4}" srcOrd="1" destOrd="0" presId="urn:microsoft.com/office/officeart/2005/8/layout/orgChart1"/>
    <dgm:cxn modelId="{73FCBE12-23F3-4754-BD7F-FBCF3D25346F}" type="presParOf" srcId="{7A36D732-3DB5-4093-85D2-FE495EDAE61E}" destId="{80B74E7A-E955-46C4-BE5F-0E56C1542983}" srcOrd="1" destOrd="0" presId="urn:microsoft.com/office/officeart/2005/8/layout/orgChart1"/>
    <dgm:cxn modelId="{450C532C-9A59-4D4F-8C42-E1497E4FF1EE}" type="presParOf" srcId="{80B74E7A-E955-46C4-BE5F-0E56C1542983}" destId="{4B38112E-3193-4852-9ACA-2DA8C5CE38C1}" srcOrd="0" destOrd="0" presId="urn:microsoft.com/office/officeart/2005/8/layout/orgChart1"/>
    <dgm:cxn modelId="{C54BCA07-DDE7-4E11-9F58-A1CBE9904899}" type="presParOf" srcId="{80B74E7A-E955-46C4-BE5F-0E56C1542983}" destId="{B13EB250-0D17-478B-800E-B67F1D8EBFA1}" srcOrd="1" destOrd="0" presId="urn:microsoft.com/office/officeart/2005/8/layout/orgChart1"/>
    <dgm:cxn modelId="{E9DCB3F8-45CF-4A96-81D8-CD900BDA3532}" type="presParOf" srcId="{B13EB250-0D17-478B-800E-B67F1D8EBFA1}" destId="{5385D2D2-2ABC-4CCE-AB2F-8C3E725DF65A}" srcOrd="0" destOrd="0" presId="urn:microsoft.com/office/officeart/2005/8/layout/orgChart1"/>
    <dgm:cxn modelId="{857D7394-D5AA-4DE4-A68E-052F714DF96A}" type="presParOf" srcId="{5385D2D2-2ABC-4CCE-AB2F-8C3E725DF65A}" destId="{4C735CC4-8607-4FF6-8C00-76EBCCE4219A}" srcOrd="0" destOrd="0" presId="urn:microsoft.com/office/officeart/2005/8/layout/orgChart1"/>
    <dgm:cxn modelId="{44B2CA45-3F61-4FBD-96DC-B9120959BCD3}" type="presParOf" srcId="{5385D2D2-2ABC-4CCE-AB2F-8C3E725DF65A}" destId="{413376D0-14FD-479D-B2E1-33788767D641}" srcOrd="1" destOrd="0" presId="urn:microsoft.com/office/officeart/2005/8/layout/orgChart1"/>
    <dgm:cxn modelId="{13A82E8C-49AC-4A78-8A30-4E48A41E5DA2}" type="presParOf" srcId="{B13EB250-0D17-478B-800E-B67F1D8EBFA1}" destId="{2465C335-CF92-454C-8F1C-04B3D3B1891B}" srcOrd="1" destOrd="0" presId="urn:microsoft.com/office/officeart/2005/8/layout/orgChart1"/>
    <dgm:cxn modelId="{C4A22963-7A88-40AB-A3C5-CAA9A2BEC864}" type="presParOf" srcId="{B13EB250-0D17-478B-800E-B67F1D8EBFA1}" destId="{8D97B76A-C4B5-47AB-A156-134A0F7D31E8}" srcOrd="2" destOrd="0" presId="urn:microsoft.com/office/officeart/2005/8/layout/orgChart1"/>
    <dgm:cxn modelId="{DDE0875E-F360-4A33-BC8A-AB40005C08C5}" type="presParOf" srcId="{80B74E7A-E955-46C4-BE5F-0E56C1542983}" destId="{B8A6C638-4269-40CD-9D91-DA2D4FCB455B}" srcOrd="2" destOrd="0" presId="urn:microsoft.com/office/officeart/2005/8/layout/orgChart1"/>
    <dgm:cxn modelId="{A8107418-3EE0-41AD-AB5C-AB55D04F251C}" type="presParOf" srcId="{80B74E7A-E955-46C4-BE5F-0E56C1542983}" destId="{2F8BA161-0110-44D9-9149-5B387A7CA8FE}" srcOrd="3" destOrd="0" presId="urn:microsoft.com/office/officeart/2005/8/layout/orgChart1"/>
    <dgm:cxn modelId="{B084D2FE-7227-4B15-9036-8D5B01AE94A7}" type="presParOf" srcId="{2F8BA161-0110-44D9-9149-5B387A7CA8FE}" destId="{A9FF0696-57EA-4016-9755-E417E8BA18B9}" srcOrd="0" destOrd="0" presId="urn:microsoft.com/office/officeart/2005/8/layout/orgChart1"/>
    <dgm:cxn modelId="{247BFFAF-C5C2-47F7-9731-E3440FEB8165}" type="presParOf" srcId="{A9FF0696-57EA-4016-9755-E417E8BA18B9}" destId="{639F395E-EE44-42BD-ACFC-BC0FD266B8F3}" srcOrd="0" destOrd="0" presId="urn:microsoft.com/office/officeart/2005/8/layout/orgChart1"/>
    <dgm:cxn modelId="{119D6409-A60E-40CF-A731-24E9DAF197BB}" type="presParOf" srcId="{A9FF0696-57EA-4016-9755-E417E8BA18B9}" destId="{E8BBCFF8-61B8-4523-A621-F3D81AD8363F}" srcOrd="1" destOrd="0" presId="urn:microsoft.com/office/officeart/2005/8/layout/orgChart1"/>
    <dgm:cxn modelId="{591A4D04-C7C2-41E2-87C5-BC8A2D41E82E}" type="presParOf" srcId="{2F8BA161-0110-44D9-9149-5B387A7CA8FE}" destId="{2AD12E86-6211-4383-88C3-545BD4428C6A}" srcOrd="1" destOrd="0" presId="urn:microsoft.com/office/officeart/2005/8/layout/orgChart1"/>
    <dgm:cxn modelId="{13E6E5A8-7FEE-4D85-9C1B-CFC607FFCB75}" type="presParOf" srcId="{2F8BA161-0110-44D9-9149-5B387A7CA8FE}" destId="{4997DD6A-4516-4E6E-8624-ACBD51D8A1FE}" srcOrd="2" destOrd="0" presId="urn:microsoft.com/office/officeart/2005/8/layout/orgChart1"/>
    <dgm:cxn modelId="{E9233C20-90A2-4F1E-A321-3AF99B10BD25}" type="presParOf" srcId="{80B74E7A-E955-46C4-BE5F-0E56C1542983}" destId="{907C42C5-0225-4B67-8D60-FFF66228FD9F}" srcOrd="4" destOrd="0" presId="urn:microsoft.com/office/officeart/2005/8/layout/orgChart1"/>
    <dgm:cxn modelId="{8DD312D8-84F2-4BEF-B365-C1F7B7FDD2F9}" type="presParOf" srcId="{80B74E7A-E955-46C4-BE5F-0E56C1542983}" destId="{873B795E-F052-4BD2-A3FC-F8E8D9F5F890}" srcOrd="5" destOrd="0" presId="urn:microsoft.com/office/officeart/2005/8/layout/orgChart1"/>
    <dgm:cxn modelId="{7545E1B7-B9E9-4FCC-A870-35B0367EC02A}" type="presParOf" srcId="{873B795E-F052-4BD2-A3FC-F8E8D9F5F890}" destId="{0AD53346-B525-494D-BC78-D2BD6259B741}" srcOrd="0" destOrd="0" presId="urn:microsoft.com/office/officeart/2005/8/layout/orgChart1"/>
    <dgm:cxn modelId="{A2A3E646-23DC-4A01-9C4C-625AB6C04853}" type="presParOf" srcId="{0AD53346-B525-494D-BC78-D2BD6259B741}" destId="{47528A3C-0FD5-49F1-A8D6-DD3AAB88216E}" srcOrd="0" destOrd="0" presId="urn:microsoft.com/office/officeart/2005/8/layout/orgChart1"/>
    <dgm:cxn modelId="{2FCDED68-B51D-4E87-9C9B-8B5A08479047}" type="presParOf" srcId="{0AD53346-B525-494D-BC78-D2BD6259B741}" destId="{DB9D5011-0C5C-40B3-845E-2ED4607C6E04}" srcOrd="1" destOrd="0" presId="urn:microsoft.com/office/officeart/2005/8/layout/orgChart1"/>
    <dgm:cxn modelId="{538B419C-8A9F-469B-B892-89E2742B5337}" type="presParOf" srcId="{873B795E-F052-4BD2-A3FC-F8E8D9F5F890}" destId="{7DA884CD-EBEF-4EDC-B943-CA2916D1D4A3}" srcOrd="1" destOrd="0" presId="urn:microsoft.com/office/officeart/2005/8/layout/orgChart1"/>
    <dgm:cxn modelId="{7FE64DAC-926F-4D51-8F2F-9EC390886852}" type="presParOf" srcId="{873B795E-F052-4BD2-A3FC-F8E8D9F5F890}" destId="{C20CB6BE-0CA7-40EA-9243-5A6C21B031A1}" srcOrd="2" destOrd="0" presId="urn:microsoft.com/office/officeart/2005/8/layout/orgChart1"/>
    <dgm:cxn modelId="{996C5CC5-B9A1-490F-9A58-0E0A78FB8009}" type="presParOf" srcId="{80B74E7A-E955-46C4-BE5F-0E56C1542983}" destId="{636C5E19-595C-4A86-994C-AD2BB33511E3}" srcOrd="6" destOrd="0" presId="urn:microsoft.com/office/officeart/2005/8/layout/orgChart1"/>
    <dgm:cxn modelId="{F8F42FD9-B36B-4C73-9C39-4842113F979E}" type="presParOf" srcId="{80B74E7A-E955-46C4-BE5F-0E56C1542983}" destId="{C9DE540E-5867-4313-AB3B-172951917EF4}" srcOrd="7" destOrd="0" presId="urn:microsoft.com/office/officeart/2005/8/layout/orgChart1"/>
    <dgm:cxn modelId="{858EE0FD-8293-482A-945A-5CB1C57B1B95}" type="presParOf" srcId="{C9DE540E-5867-4313-AB3B-172951917EF4}" destId="{0BBFB630-7EA2-4D9E-BDFA-6F697F7D7091}" srcOrd="0" destOrd="0" presId="urn:microsoft.com/office/officeart/2005/8/layout/orgChart1"/>
    <dgm:cxn modelId="{58E6B0CD-3306-4188-93D7-ED588E471461}" type="presParOf" srcId="{0BBFB630-7EA2-4D9E-BDFA-6F697F7D7091}" destId="{AF7BFD9F-E46C-4BBC-8561-C58A2833935C}" srcOrd="0" destOrd="0" presId="urn:microsoft.com/office/officeart/2005/8/layout/orgChart1"/>
    <dgm:cxn modelId="{D1058EA7-F9E8-4AF2-B455-C03CC6AC172C}" type="presParOf" srcId="{0BBFB630-7EA2-4D9E-BDFA-6F697F7D7091}" destId="{3A31A40F-BC8D-4485-AC64-E51EA671CB5F}" srcOrd="1" destOrd="0" presId="urn:microsoft.com/office/officeart/2005/8/layout/orgChart1"/>
    <dgm:cxn modelId="{03805EE9-A535-4F2C-8CDC-D4641550FA6D}" type="presParOf" srcId="{C9DE540E-5867-4313-AB3B-172951917EF4}" destId="{06D8BAE5-C72F-47C9-9915-6C5837DB6C77}" srcOrd="1" destOrd="0" presId="urn:microsoft.com/office/officeart/2005/8/layout/orgChart1"/>
    <dgm:cxn modelId="{D1A1D3A3-3111-4513-AA2C-C080778CBCF2}" type="presParOf" srcId="{C9DE540E-5867-4313-AB3B-172951917EF4}" destId="{D89EBB67-5492-4A36-9D8E-687597E95610}" srcOrd="2" destOrd="0" presId="urn:microsoft.com/office/officeart/2005/8/layout/orgChart1"/>
    <dgm:cxn modelId="{9EA2B1BE-5B5F-4EC5-A9A3-6C9280D09360}" type="presParOf" srcId="{7A36D732-3DB5-4093-85D2-FE495EDAE61E}" destId="{FA582DCA-1F34-4096-8E53-9C4648EB8ECB}" srcOrd="2" destOrd="0" presId="urn:microsoft.com/office/officeart/2005/8/layout/orgChart1"/>
    <dgm:cxn modelId="{0A86DCDA-6EE5-4DAF-83C8-EF1CDCEC7963}" type="presParOf" srcId="{A9C85046-BE45-45C4-B99A-B01531414756}" destId="{463CE048-9938-43F7-BD63-7077807E7A75}" srcOrd="2" destOrd="0" presId="urn:microsoft.com/office/officeart/2005/8/layout/orgChart1"/>
    <dgm:cxn modelId="{3939DA3C-F594-4046-92F6-7FC165560CA4}" type="presParOf" srcId="{7DE61B1C-108E-43CE-AB1E-70763571F2AD}" destId="{85BEE9D4-373C-4F1B-8221-380F36331AC7}" srcOrd="2" destOrd="0" presId="urn:microsoft.com/office/officeart/2005/8/layout/orgChart1"/>
    <dgm:cxn modelId="{DBAEF73B-EB13-4D04-A654-08DF2F91F3D2}" type="presParOf" srcId="{7DE61B1C-108E-43CE-AB1E-70763571F2AD}" destId="{BD84BB05-9C96-4A49-85AB-38860636ADF9}" srcOrd="3" destOrd="0" presId="urn:microsoft.com/office/officeart/2005/8/layout/orgChart1"/>
    <dgm:cxn modelId="{5D35C1A9-FB3F-427E-99CC-6E871CEAB114}" type="presParOf" srcId="{BD84BB05-9C96-4A49-85AB-38860636ADF9}" destId="{4520CCDD-ECC4-423A-AFE8-7E6949DA61F1}" srcOrd="0" destOrd="0" presId="urn:microsoft.com/office/officeart/2005/8/layout/orgChart1"/>
    <dgm:cxn modelId="{1CB068B7-1C2C-4B99-A2AD-7B0DAE417A32}" type="presParOf" srcId="{4520CCDD-ECC4-423A-AFE8-7E6949DA61F1}" destId="{C25A1BAA-4A20-4125-AA56-B8AED0827F57}" srcOrd="0" destOrd="0" presId="urn:microsoft.com/office/officeart/2005/8/layout/orgChart1"/>
    <dgm:cxn modelId="{B6C8DBDF-8AF1-4DD5-A721-895EB9F2A591}" type="presParOf" srcId="{4520CCDD-ECC4-423A-AFE8-7E6949DA61F1}" destId="{55F001C9-A839-4860-BCCC-04010AC743B6}" srcOrd="1" destOrd="0" presId="urn:microsoft.com/office/officeart/2005/8/layout/orgChart1"/>
    <dgm:cxn modelId="{1DE681CD-E473-49F1-A646-4F28216F34D2}" type="presParOf" srcId="{BD84BB05-9C96-4A49-85AB-38860636ADF9}" destId="{8DE26689-0497-46F6-B45F-04C6A47BB6D8}" srcOrd="1" destOrd="0" presId="urn:microsoft.com/office/officeart/2005/8/layout/orgChart1"/>
    <dgm:cxn modelId="{4884523B-151D-412A-9A53-916B7AC82F94}" type="presParOf" srcId="{8DE26689-0497-46F6-B45F-04C6A47BB6D8}" destId="{AB3299F7-1F9C-4748-AE4F-AD89EBC12046}" srcOrd="0" destOrd="0" presId="urn:microsoft.com/office/officeart/2005/8/layout/orgChart1"/>
    <dgm:cxn modelId="{94022A56-FE8C-414A-85CA-A42CF1F185E1}" type="presParOf" srcId="{8DE26689-0497-46F6-B45F-04C6A47BB6D8}" destId="{C1E1762B-7D66-4D8F-8C49-FBA1C54B2735}" srcOrd="1" destOrd="0" presId="urn:microsoft.com/office/officeart/2005/8/layout/orgChart1"/>
    <dgm:cxn modelId="{A3724FE5-1739-412F-A78F-0299A737A522}" type="presParOf" srcId="{C1E1762B-7D66-4D8F-8C49-FBA1C54B2735}" destId="{021F2FC9-44E5-41D8-8939-17B7FADE22BD}" srcOrd="0" destOrd="0" presId="urn:microsoft.com/office/officeart/2005/8/layout/orgChart1"/>
    <dgm:cxn modelId="{5823DA9B-5F3C-493C-BC48-A468794FCE66}" type="presParOf" srcId="{021F2FC9-44E5-41D8-8939-17B7FADE22BD}" destId="{93FAC623-BD77-437E-8B90-44D3639CC8D4}" srcOrd="0" destOrd="0" presId="urn:microsoft.com/office/officeart/2005/8/layout/orgChart1"/>
    <dgm:cxn modelId="{7834BAA7-A1F9-44B6-B3C5-C474D9EBAE6D}" type="presParOf" srcId="{021F2FC9-44E5-41D8-8939-17B7FADE22BD}" destId="{252AE626-CFF0-4850-B8EC-1197FE269102}" srcOrd="1" destOrd="0" presId="urn:microsoft.com/office/officeart/2005/8/layout/orgChart1"/>
    <dgm:cxn modelId="{15BCA2B0-5AC4-4E4F-B2A6-010C4F2E9CDF}" type="presParOf" srcId="{C1E1762B-7D66-4D8F-8C49-FBA1C54B2735}" destId="{8276D01D-6DD8-404D-BAEE-D24399A59E40}" srcOrd="1" destOrd="0" presId="urn:microsoft.com/office/officeart/2005/8/layout/orgChart1"/>
    <dgm:cxn modelId="{E478F810-52C8-4613-A33B-034AE7A3E7BF}" type="presParOf" srcId="{C1E1762B-7D66-4D8F-8C49-FBA1C54B2735}" destId="{1DF6A79D-1154-43DD-84C3-B4C57C629ED6}" srcOrd="2" destOrd="0" presId="urn:microsoft.com/office/officeart/2005/8/layout/orgChart1"/>
    <dgm:cxn modelId="{9C15A558-7E1A-47F4-BE8E-701C495FD80A}" type="presParOf" srcId="{8DE26689-0497-46F6-B45F-04C6A47BB6D8}" destId="{8A477744-1721-41EC-922F-31190AEA03A8}" srcOrd="2" destOrd="0" presId="urn:microsoft.com/office/officeart/2005/8/layout/orgChart1"/>
    <dgm:cxn modelId="{50EB58FA-16B5-42B2-A055-B38F06D77A22}" type="presParOf" srcId="{8DE26689-0497-46F6-B45F-04C6A47BB6D8}" destId="{81AA91AD-23B1-4161-A04D-FC93FBA50F76}" srcOrd="3" destOrd="0" presId="urn:microsoft.com/office/officeart/2005/8/layout/orgChart1"/>
    <dgm:cxn modelId="{9C373C63-67B3-42BF-B100-01FE8B93B9FF}" type="presParOf" srcId="{81AA91AD-23B1-4161-A04D-FC93FBA50F76}" destId="{F1DB4022-940C-492A-B994-9E87AD75C523}" srcOrd="0" destOrd="0" presId="urn:microsoft.com/office/officeart/2005/8/layout/orgChart1"/>
    <dgm:cxn modelId="{EDF5DB0A-0DD1-4800-B7ED-9E853C1345AC}" type="presParOf" srcId="{F1DB4022-940C-492A-B994-9E87AD75C523}" destId="{B9B22664-928E-40C0-8BE0-E217E9EE36C0}" srcOrd="0" destOrd="0" presId="urn:microsoft.com/office/officeart/2005/8/layout/orgChart1"/>
    <dgm:cxn modelId="{E02DA8BD-99D7-453B-8211-B950ECA73F36}" type="presParOf" srcId="{F1DB4022-940C-492A-B994-9E87AD75C523}" destId="{48C41E35-1317-470B-A6E1-91CEBFFCF3FD}" srcOrd="1" destOrd="0" presId="urn:microsoft.com/office/officeart/2005/8/layout/orgChart1"/>
    <dgm:cxn modelId="{0D847771-FE84-4FB1-BB6B-5A220245F3EE}" type="presParOf" srcId="{81AA91AD-23B1-4161-A04D-FC93FBA50F76}" destId="{449604CA-61E7-4B16-9545-A0F9AD00650C}" srcOrd="1" destOrd="0" presId="urn:microsoft.com/office/officeart/2005/8/layout/orgChart1"/>
    <dgm:cxn modelId="{9A96F8ED-1F53-4870-A701-3160F0D8174B}" type="presParOf" srcId="{449604CA-61E7-4B16-9545-A0F9AD00650C}" destId="{3FDE7DE8-DDCF-4613-90F8-6439FAE9B3B3}" srcOrd="0" destOrd="0" presId="urn:microsoft.com/office/officeart/2005/8/layout/orgChart1"/>
    <dgm:cxn modelId="{0B40641B-4D19-44A0-817E-AEE8626E1F97}" type="presParOf" srcId="{449604CA-61E7-4B16-9545-A0F9AD00650C}" destId="{B31D355D-4B72-4CB7-A461-244868F38984}" srcOrd="1" destOrd="0" presId="urn:microsoft.com/office/officeart/2005/8/layout/orgChart1"/>
    <dgm:cxn modelId="{8C9AC469-4ABE-474F-B70B-302711C1010E}" type="presParOf" srcId="{B31D355D-4B72-4CB7-A461-244868F38984}" destId="{B43392A5-52D3-4028-A940-932845773AAA}" srcOrd="0" destOrd="0" presId="urn:microsoft.com/office/officeart/2005/8/layout/orgChart1"/>
    <dgm:cxn modelId="{98C0DD07-7254-41E7-B6F0-E4A13BD0C6C7}" type="presParOf" srcId="{B43392A5-52D3-4028-A940-932845773AAA}" destId="{C70B8B54-AF7D-46EE-8842-02778644CDCC}" srcOrd="0" destOrd="0" presId="urn:microsoft.com/office/officeart/2005/8/layout/orgChart1"/>
    <dgm:cxn modelId="{D130F2F6-4759-436D-A84A-371066F2A77E}" type="presParOf" srcId="{B43392A5-52D3-4028-A940-932845773AAA}" destId="{7180B0E8-5C4B-4493-A167-F1428D98EEB2}" srcOrd="1" destOrd="0" presId="urn:microsoft.com/office/officeart/2005/8/layout/orgChart1"/>
    <dgm:cxn modelId="{2ED01E0D-D2EB-41DE-93DA-9BCF6A609E10}" type="presParOf" srcId="{B31D355D-4B72-4CB7-A461-244868F38984}" destId="{C6F70231-4D1D-4C17-80CA-96D79B410EAC}" srcOrd="1" destOrd="0" presId="urn:microsoft.com/office/officeart/2005/8/layout/orgChart1"/>
    <dgm:cxn modelId="{C35F686B-0E92-43E0-A2E9-3DF608191061}" type="presParOf" srcId="{B31D355D-4B72-4CB7-A461-244868F38984}" destId="{C75D1880-0F52-44F7-8EE6-CFD28AF5861C}" srcOrd="2" destOrd="0" presId="urn:microsoft.com/office/officeart/2005/8/layout/orgChart1"/>
    <dgm:cxn modelId="{821D1624-A4A1-4832-A273-D3CD04FDE6C6}" type="presParOf" srcId="{449604CA-61E7-4B16-9545-A0F9AD00650C}" destId="{1923B01B-7B23-4029-AA97-939048C91102}" srcOrd="2" destOrd="0" presId="urn:microsoft.com/office/officeart/2005/8/layout/orgChart1"/>
    <dgm:cxn modelId="{D2C9CD5B-A2CA-4FE9-9A30-5D72D78228E4}" type="presParOf" srcId="{449604CA-61E7-4B16-9545-A0F9AD00650C}" destId="{3BE7F910-4510-4C42-9FAC-13600E8DA14E}" srcOrd="3" destOrd="0" presId="urn:microsoft.com/office/officeart/2005/8/layout/orgChart1"/>
    <dgm:cxn modelId="{E0177E64-56DF-41A7-A8C4-74D8DA8BA201}" type="presParOf" srcId="{3BE7F910-4510-4C42-9FAC-13600E8DA14E}" destId="{E5FF8EAE-3643-4FCB-99A9-CE651235F6C3}" srcOrd="0" destOrd="0" presId="urn:microsoft.com/office/officeart/2005/8/layout/orgChart1"/>
    <dgm:cxn modelId="{E4BD445C-A18D-467A-AFC4-FD35394FAD83}" type="presParOf" srcId="{E5FF8EAE-3643-4FCB-99A9-CE651235F6C3}" destId="{34522CAE-60A0-4D28-A7C1-DF1A5A8C7820}" srcOrd="0" destOrd="0" presId="urn:microsoft.com/office/officeart/2005/8/layout/orgChart1"/>
    <dgm:cxn modelId="{38DB0944-5D26-4B80-AE31-639F18976FAE}" type="presParOf" srcId="{E5FF8EAE-3643-4FCB-99A9-CE651235F6C3}" destId="{A655D064-C628-44F4-AD07-DB15314A988A}" srcOrd="1" destOrd="0" presId="urn:microsoft.com/office/officeart/2005/8/layout/orgChart1"/>
    <dgm:cxn modelId="{9EFFD686-1964-4AA3-A4CE-CFDBEA17E2CE}" type="presParOf" srcId="{3BE7F910-4510-4C42-9FAC-13600E8DA14E}" destId="{B7D52052-034A-43B7-A52A-CBC5D135A954}" srcOrd="1" destOrd="0" presId="urn:microsoft.com/office/officeart/2005/8/layout/orgChart1"/>
    <dgm:cxn modelId="{5316FAFA-3866-45DD-BF84-0620174E24A1}" type="presParOf" srcId="{3BE7F910-4510-4C42-9FAC-13600E8DA14E}" destId="{5FD1E036-2219-4360-A551-FF6D409EF5B2}" srcOrd="2" destOrd="0" presId="urn:microsoft.com/office/officeart/2005/8/layout/orgChart1"/>
    <dgm:cxn modelId="{647F1599-3109-432A-91C9-AE9B7878D79E}" type="presParOf" srcId="{449604CA-61E7-4B16-9545-A0F9AD00650C}" destId="{92262235-0852-4731-8808-44C45E1BF73B}" srcOrd="4" destOrd="0" presId="urn:microsoft.com/office/officeart/2005/8/layout/orgChart1"/>
    <dgm:cxn modelId="{FC99DC05-D382-4867-918F-26444F7CA8FF}" type="presParOf" srcId="{449604CA-61E7-4B16-9545-A0F9AD00650C}" destId="{1F6BDB1C-6BC9-4045-8C4C-FA00AA23DC6F}" srcOrd="5" destOrd="0" presId="urn:microsoft.com/office/officeart/2005/8/layout/orgChart1"/>
    <dgm:cxn modelId="{F61CDE21-B23D-49DE-950B-C9639F9FBFFE}" type="presParOf" srcId="{1F6BDB1C-6BC9-4045-8C4C-FA00AA23DC6F}" destId="{EEE6DFD7-06AD-4215-9DD3-D8DECD0A9AEB}" srcOrd="0" destOrd="0" presId="urn:microsoft.com/office/officeart/2005/8/layout/orgChart1"/>
    <dgm:cxn modelId="{5AFDFA5E-401A-485E-9A94-49792B24B9FF}" type="presParOf" srcId="{EEE6DFD7-06AD-4215-9DD3-D8DECD0A9AEB}" destId="{19887E0D-F9A4-4D9F-88CF-6DBB1F6B485A}" srcOrd="0" destOrd="0" presId="urn:microsoft.com/office/officeart/2005/8/layout/orgChart1"/>
    <dgm:cxn modelId="{D86081E7-C7A0-4761-BB96-D4685BEE76AE}" type="presParOf" srcId="{EEE6DFD7-06AD-4215-9DD3-D8DECD0A9AEB}" destId="{E424E389-6296-45E2-839D-C0CCC4AF887A}" srcOrd="1" destOrd="0" presId="urn:microsoft.com/office/officeart/2005/8/layout/orgChart1"/>
    <dgm:cxn modelId="{B012F81D-2697-4870-AF64-8EFD4FA136BE}" type="presParOf" srcId="{1F6BDB1C-6BC9-4045-8C4C-FA00AA23DC6F}" destId="{130111A3-81CE-4BC7-A704-92B9ECEB296F}" srcOrd="1" destOrd="0" presId="urn:microsoft.com/office/officeart/2005/8/layout/orgChart1"/>
    <dgm:cxn modelId="{2938CE9B-76F5-4ECD-9FCF-67930D9DE296}" type="presParOf" srcId="{1F6BDB1C-6BC9-4045-8C4C-FA00AA23DC6F}" destId="{C1B35AF0-71F4-45C1-B355-223B50923264}" srcOrd="2" destOrd="0" presId="urn:microsoft.com/office/officeart/2005/8/layout/orgChart1"/>
    <dgm:cxn modelId="{DFA9D13F-3001-433C-904B-806AE2A386CA}" type="presParOf" srcId="{81AA91AD-23B1-4161-A04D-FC93FBA50F76}" destId="{AF7B0CC8-C6B1-4897-8DDC-3BFFEB66120F}" srcOrd="2" destOrd="0" presId="urn:microsoft.com/office/officeart/2005/8/layout/orgChart1"/>
    <dgm:cxn modelId="{4E07AFE1-85B5-4B2F-93A2-0560EE4421C3}" type="presParOf" srcId="{BD84BB05-9C96-4A49-85AB-38860636ADF9}" destId="{86BDC920-D896-416B-8660-75044468E7E2}" srcOrd="2" destOrd="0" presId="urn:microsoft.com/office/officeart/2005/8/layout/orgChart1"/>
    <dgm:cxn modelId="{6801C513-48A2-475C-AE50-191F8DD917D6}" type="presParOf" srcId="{0E6AB171-3920-4109-BC0A-2A6EAF59547B}" destId="{3E8C3CD7-94C4-4D65-88B9-AF1944B8071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916CA5D-DD53-4498-B900-F0E6317EB3AB}" type="datetimeFigureOut">
              <a:rPr lang="es-AR"/>
              <a:pPr>
                <a:defRPr/>
              </a:pPr>
              <a:t>16/09/2026</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AR"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AR" noProof="0" smtClean="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DC85B03-7018-41AA-8510-C58BB22C065D}" type="slidenum">
              <a:rPr lang="es-AR"/>
              <a:pPr>
                <a:defRPr/>
              </a:pPr>
              <a:t>‹Nº›</a:t>
            </a:fld>
            <a:endParaRPr lang="es-AR"/>
          </a:p>
        </p:txBody>
      </p:sp>
    </p:spTree>
    <p:extLst>
      <p:ext uri="{BB962C8B-B14F-4D97-AF65-F5344CB8AC3E}">
        <p14:creationId xmlns:p14="http://schemas.microsoft.com/office/powerpoint/2010/main" val="29313712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AR" altLang="es-AR" smtClean="0"/>
          </a:p>
        </p:txBody>
      </p:sp>
      <p:sp>
        <p:nvSpPr>
          <p:cNvPr id="2970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AF4F4D8-CF06-43D3-806F-5D40461F53EF}" type="slidenum">
              <a:rPr lang="es-AR" altLang="es-AR" smtClean="0"/>
              <a:pPr eaLnBrk="1" hangingPunct="1"/>
              <a:t>24</a:t>
            </a:fld>
            <a:endParaRPr lang="es-AR" altLang="es-A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848 w 5740"/>
                <a:gd name="T1" fmla="*/ 12 h 4316"/>
                <a:gd name="T2" fmla="*/ 0 w 5740"/>
                <a:gd name="T3" fmla="*/ 12 h 4316"/>
                <a:gd name="T4" fmla="*/ 0 w 5740"/>
                <a:gd name="T5" fmla="*/ 0 h 4316"/>
                <a:gd name="T6" fmla="*/ 5848 w 5740"/>
                <a:gd name="T7" fmla="*/ 0 h 4316"/>
                <a:gd name="T8" fmla="*/ 5848 w 5740"/>
                <a:gd name="T9" fmla="*/ 12 h 4316"/>
                <a:gd name="T10" fmla="*/ 5848 w 5740"/>
                <a:gd name="T11" fmla="*/ 1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5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5 w 382"/>
                  <a:gd name="T19" fmla="*/ 96 h 96"/>
                  <a:gd name="T20" fmla="*/ 269 w 382"/>
                  <a:gd name="T21" fmla="*/ 90 h 96"/>
                  <a:gd name="T22" fmla="*/ 317 w 382"/>
                  <a:gd name="T23" fmla="*/ 84 h 96"/>
                  <a:gd name="T24" fmla="*/ 358 w 382"/>
                  <a:gd name="T25" fmla="*/ 66 h 96"/>
                  <a:gd name="T26" fmla="*/ 388 w 382"/>
                  <a:gd name="T27" fmla="*/ 42 h 96"/>
                  <a:gd name="T28" fmla="*/ 382 w 382"/>
                  <a:gd name="T29" fmla="*/ 42 h 96"/>
                  <a:gd name="T30" fmla="*/ 352 w 382"/>
                  <a:gd name="T31" fmla="*/ 66 h 96"/>
                  <a:gd name="T32" fmla="*/ 311 w 382"/>
                  <a:gd name="T33" fmla="*/ 78 h 96"/>
                  <a:gd name="T34" fmla="*/ 269 w 382"/>
                  <a:gd name="T35" fmla="*/ 90 h 96"/>
                  <a:gd name="T36" fmla="*/ 215 w 382"/>
                  <a:gd name="T37" fmla="*/ 96 h 96"/>
                  <a:gd name="T38" fmla="*/ 215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5 w 185"/>
                  <a:gd name="T5" fmla="*/ 36 h 210"/>
                  <a:gd name="T6" fmla="*/ 161 w 185"/>
                  <a:gd name="T7" fmla="*/ 72 h 210"/>
                  <a:gd name="T8" fmla="*/ 167 w 185"/>
                  <a:gd name="T9" fmla="*/ 90 h 210"/>
                  <a:gd name="T10" fmla="*/ 173 w 185"/>
                  <a:gd name="T11" fmla="*/ 114 h 210"/>
                  <a:gd name="T12" fmla="*/ 167 w 185"/>
                  <a:gd name="T13" fmla="*/ 138 h 210"/>
                  <a:gd name="T14" fmla="*/ 155 w 185"/>
                  <a:gd name="T15" fmla="*/ 162 h 210"/>
                  <a:gd name="T16" fmla="*/ 125 w 185"/>
                  <a:gd name="T17" fmla="*/ 180 h 210"/>
                  <a:gd name="T18" fmla="*/ 90 w 185"/>
                  <a:gd name="T19" fmla="*/ 198 h 210"/>
                  <a:gd name="T20" fmla="*/ 102 w 185"/>
                  <a:gd name="T21" fmla="*/ 210 h 210"/>
                  <a:gd name="T22" fmla="*/ 137 w 185"/>
                  <a:gd name="T23" fmla="*/ 192 h 210"/>
                  <a:gd name="T24" fmla="*/ 167 w 185"/>
                  <a:gd name="T25" fmla="*/ 168 h 210"/>
                  <a:gd name="T26" fmla="*/ 185 w 185"/>
                  <a:gd name="T27" fmla="*/ 144 h 210"/>
                  <a:gd name="T28" fmla="*/ 191 w 185"/>
                  <a:gd name="T29" fmla="*/ 114 h 210"/>
                  <a:gd name="T30" fmla="*/ 185 w 185"/>
                  <a:gd name="T31" fmla="*/ 90 h 210"/>
                  <a:gd name="T32" fmla="*/ 179 w 185"/>
                  <a:gd name="T33" fmla="*/ 66 h 210"/>
                  <a:gd name="T34" fmla="*/ 161 w 185"/>
                  <a:gd name="T35" fmla="*/ 48 h 210"/>
                  <a:gd name="T36" fmla="*/ 137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grpSp>
        </p:grpSp>
      </p:grpSp>
      <p:sp>
        <p:nvSpPr>
          <p:cNvPr id="23618"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es-ES" noProof="0" smtClean="0"/>
              <a:t>Haga clic para cambiar el estilo de título	</a:t>
            </a:r>
          </a:p>
        </p:txBody>
      </p:sp>
      <p:sp>
        <p:nvSpPr>
          <p:cNvPr id="23619"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s-ES" noProof="0" smtClean="0"/>
              <a:t>Haga clic para modificar el estilo de subtítulo del patrón</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es-ES"/>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es-ES"/>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pPr>
              <a:defRPr/>
            </a:pPr>
            <a:fld id="{94D03779-6B7D-44E3-99AF-1BBDE9D2DCBB}" type="slidenum">
              <a:rPr lang="es-ES"/>
              <a:pPr>
                <a:defRPr/>
              </a:pPr>
              <a:t>‹Nº›</a:t>
            </a:fld>
            <a:endParaRPr lang="es-ES"/>
          </a:p>
        </p:txBody>
      </p:sp>
    </p:spTree>
    <p:extLst>
      <p:ext uri="{BB962C8B-B14F-4D97-AF65-F5344CB8AC3E}">
        <p14:creationId xmlns:p14="http://schemas.microsoft.com/office/powerpoint/2010/main" val="3724521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69"/>
          <p:cNvSpPr>
            <a:spLocks noGrp="1" noChangeArrowheads="1"/>
          </p:cNvSpPr>
          <p:nvPr>
            <p:ph type="dt" sz="half" idx="10"/>
          </p:nvPr>
        </p:nvSpPr>
        <p:spPr>
          <a:ln/>
        </p:spPr>
        <p:txBody>
          <a:bodyPr/>
          <a:lstStyle>
            <a:lvl1pPr>
              <a:defRPr/>
            </a:lvl1pPr>
          </a:lstStyle>
          <a:p>
            <a:pPr>
              <a:defRPr/>
            </a:pPr>
            <a:endParaRPr lang="es-ES"/>
          </a:p>
        </p:txBody>
      </p:sp>
      <p:sp>
        <p:nvSpPr>
          <p:cNvPr id="5" name="Rectangle 70"/>
          <p:cNvSpPr>
            <a:spLocks noGrp="1" noChangeArrowheads="1"/>
          </p:cNvSpPr>
          <p:nvPr>
            <p:ph type="ftr" sz="quarter" idx="11"/>
          </p:nvPr>
        </p:nvSpPr>
        <p:spPr>
          <a:ln/>
        </p:spPr>
        <p:txBody>
          <a:bodyPr/>
          <a:lstStyle>
            <a:lvl1pPr>
              <a:defRPr/>
            </a:lvl1pPr>
          </a:lstStyle>
          <a:p>
            <a:pPr>
              <a:defRPr/>
            </a:pPr>
            <a:endParaRPr lang="es-ES"/>
          </a:p>
        </p:txBody>
      </p:sp>
      <p:sp>
        <p:nvSpPr>
          <p:cNvPr id="6" name="Rectangle 71"/>
          <p:cNvSpPr>
            <a:spLocks noGrp="1" noChangeArrowheads="1"/>
          </p:cNvSpPr>
          <p:nvPr>
            <p:ph type="sldNum" sz="quarter" idx="12"/>
          </p:nvPr>
        </p:nvSpPr>
        <p:spPr>
          <a:ln/>
        </p:spPr>
        <p:txBody>
          <a:bodyPr/>
          <a:lstStyle>
            <a:lvl1pPr>
              <a:defRPr/>
            </a:lvl1pPr>
          </a:lstStyle>
          <a:p>
            <a:pPr>
              <a:defRPr/>
            </a:pPr>
            <a:fld id="{3024F5FB-1788-4A68-9B13-0661C1C19296}" type="slidenum">
              <a:rPr lang="es-ES"/>
              <a:pPr>
                <a:defRPr/>
              </a:pPr>
              <a:t>‹Nº›</a:t>
            </a:fld>
            <a:endParaRPr lang="es-ES"/>
          </a:p>
        </p:txBody>
      </p:sp>
    </p:spTree>
    <p:extLst>
      <p:ext uri="{BB962C8B-B14F-4D97-AF65-F5344CB8AC3E}">
        <p14:creationId xmlns:p14="http://schemas.microsoft.com/office/powerpoint/2010/main" val="1934426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69"/>
          <p:cNvSpPr>
            <a:spLocks noGrp="1" noChangeArrowheads="1"/>
          </p:cNvSpPr>
          <p:nvPr>
            <p:ph type="dt" sz="half" idx="10"/>
          </p:nvPr>
        </p:nvSpPr>
        <p:spPr>
          <a:ln/>
        </p:spPr>
        <p:txBody>
          <a:bodyPr/>
          <a:lstStyle>
            <a:lvl1pPr>
              <a:defRPr/>
            </a:lvl1pPr>
          </a:lstStyle>
          <a:p>
            <a:pPr>
              <a:defRPr/>
            </a:pPr>
            <a:endParaRPr lang="es-ES"/>
          </a:p>
        </p:txBody>
      </p:sp>
      <p:sp>
        <p:nvSpPr>
          <p:cNvPr id="5" name="Rectangle 70"/>
          <p:cNvSpPr>
            <a:spLocks noGrp="1" noChangeArrowheads="1"/>
          </p:cNvSpPr>
          <p:nvPr>
            <p:ph type="ftr" sz="quarter" idx="11"/>
          </p:nvPr>
        </p:nvSpPr>
        <p:spPr>
          <a:ln/>
        </p:spPr>
        <p:txBody>
          <a:bodyPr/>
          <a:lstStyle>
            <a:lvl1pPr>
              <a:defRPr/>
            </a:lvl1pPr>
          </a:lstStyle>
          <a:p>
            <a:pPr>
              <a:defRPr/>
            </a:pPr>
            <a:endParaRPr lang="es-ES"/>
          </a:p>
        </p:txBody>
      </p:sp>
      <p:sp>
        <p:nvSpPr>
          <p:cNvPr id="6" name="Rectangle 71"/>
          <p:cNvSpPr>
            <a:spLocks noGrp="1" noChangeArrowheads="1"/>
          </p:cNvSpPr>
          <p:nvPr>
            <p:ph type="sldNum" sz="quarter" idx="12"/>
          </p:nvPr>
        </p:nvSpPr>
        <p:spPr>
          <a:ln/>
        </p:spPr>
        <p:txBody>
          <a:bodyPr/>
          <a:lstStyle>
            <a:lvl1pPr>
              <a:defRPr/>
            </a:lvl1pPr>
          </a:lstStyle>
          <a:p>
            <a:pPr>
              <a:defRPr/>
            </a:pPr>
            <a:fld id="{A8D318AF-8359-425F-88E2-2D7E7D4AB3AD}" type="slidenum">
              <a:rPr lang="es-ES"/>
              <a:pPr>
                <a:defRPr/>
              </a:pPr>
              <a:t>‹Nº›</a:t>
            </a:fld>
            <a:endParaRPr lang="es-ES"/>
          </a:p>
        </p:txBody>
      </p:sp>
    </p:spTree>
    <p:extLst>
      <p:ext uri="{BB962C8B-B14F-4D97-AF65-F5344CB8AC3E}">
        <p14:creationId xmlns:p14="http://schemas.microsoft.com/office/powerpoint/2010/main" val="3871729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69"/>
          <p:cNvSpPr>
            <a:spLocks noGrp="1" noChangeArrowheads="1"/>
          </p:cNvSpPr>
          <p:nvPr>
            <p:ph type="dt" sz="half" idx="10"/>
          </p:nvPr>
        </p:nvSpPr>
        <p:spPr>
          <a:ln/>
        </p:spPr>
        <p:txBody>
          <a:bodyPr/>
          <a:lstStyle>
            <a:lvl1pPr>
              <a:defRPr/>
            </a:lvl1pPr>
          </a:lstStyle>
          <a:p>
            <a:pPr>
              <a:defRPr/>
            </a:pPr>
            <a:endParaRPr lang="es-ES"/>
          </a:p>
        </p:txBody>
      </p:sp>
      <p:sp>
        <p:nvSpPr>
          <p:cNvPr id="6" name="Rectangle 70"/>
          <p:cNvSpPr>
            <a:spLocks noGrp="1" noChangeArrowheads="1"/>
          </p:cNvSpPr>
          <p:nvPr>
            <p:ph type="ftr" sz="quarter" idx="11"/>
          </p:nvPr>
        </p:nvSpPr>
        <p:spPr>
          <a:ln/>
        </p:spPr>
        <p:txBody>
          <a:bodyPr/>
          <a:lstStyle>
            <a:lvl1pPr>
              <a:defRPr/>
            </a:lvl1pPr>
          </a:lstStyle>
          <a:p>
            <a:pPr>
              <a:defRPr/>
            </a:pPr>
            <a:endParaRPr lang="es-ES"/>
          </a:p>
        </p:txBody>
      </p:sp>
      <p:sp>
        <p:nvSpPr>
          <p:cNvPr id="7" name="Rectangle 71"/>
          <p:cNvSpPr>
            <a:spLocks noGrp="1" noChangeArrowheads="1"/>
          </p:cNvSpPr>
          <p:nvPr>
            <p:ph type="sldNum" sz="quarter" idx="12"/>
          </p:nvPr>
        </p:nvSpPr>
        <p:spPr>
          <a:ln/>
        </p:spPr>
        <p:txBody>
          <a:bodyPr/>
          <a:lstStyle>
            <a:lvl1pPr>
              <a:defRPr/>
            </a:lvl1pPr>
          </a:lstStyle>
          <a:p>
            <a:pPr>
              <a:defRPr/>
            </a:pPr>
            <a:fld id="{2E02D25D-D474-4946-B42E-422299DFF95E}" type="slidenum">
              <a:rPr lang="es-ES"/>
              <a:pPr>
                <a:defRPr/>
              </a:pPr>
              <a:t>‹Nº›</a:t>
            </a:fld>
            <a:endParaRPr lang="es-ES"/>
          </a:p>
        </p:txBody>
      </p:sp>
    </p:spTree>
    <p:extLst>
      <p:ext uri="{BB962C8B-B14F-4D97-AF65-F5344CB8AC3E}">
        <p14:creationId xmlns:p14="http://schemas.microsoft.com/office/powerpoint/2010/main" val="2512323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69"/>
          <p:cNvSpPr>
            <a:spLocks noGrp="1" noChangeArrowheads="1"/>
          </p:cNvSpPr>
          <p:nvPr>
            <p:ph type="dt" sz="half" idx="10"/>
          </p:nvPr>
        </p:nvSpPr>
        <p:spPr>
          <a:ln/>
        </p:spPr>
        <p:txBody>
          <a:bodyPr/>
          <a:lstStyle>
            <a:lvl1pPr>
              <a:defRPr/>
            </a:lvl1pPr>
          </a:lstStyle>
          <a:p>
            <a:pPr>
              <a:defRPr/>
            </a:pPr>
            <a:endParaRPr lang="es-ES"/>
          </a:p>
        </p:txBody>
      </p:sp>
      <p:sp>
        <p:nvSpPr>
          <p:cNvPr id="8" name="Rectangle 70"/>
          <p:cNvSpPr>
            <a:spLocks noGrp="1" noChangeArrowheads="1"/>
          </p:cNvSpPr>
          <p:nvPr>
            <p:ph type="ftr" sz="quarter" idx="11"/>
          </p:nvPr>
        </p:nvSpPr>
        <p:spPr>
          <a:ln/>
        </p:spPr>
        <p:txBody>
          <a:bodyPr/>
          <a:lstStyle>
            <a:lvl1pPr>
              <a:defRPr/>
            </a:lvl1pPr>
          </a:lstStyle>
          <a:p>
            <a:pPr>
              <a:defRPr/>
            </a:pPr>
            <a:endParaRPr lang="es-ES"/>
          </a:p>
        </p:txBody>
      </p:sp>
      <p:sp>
        <p:nvSpPr>
          <p:cNvPr id="9" name="Rectangle 71"/>
          <p:cNvSpPr>
            <a:spLocks noGrp="1" noChangeArrowheads="1"/>
          </p:cNvSpPr>
          <p:nvPr>
            <p:ph type="sldNum" sz="quarter" idx="12"/>
          </p:nvPr>
        </p:nvSpPr>
        <p:spPr>
          <a:ln/>
        </p:spPr>
        <p:txBody>
          <a:bodyPr/>
          <a:lstStyle>
            <a:lvl1pPr>
              <a:defRPr/>
            </a:lvl1pPr>
          </a:lstStyle>
          <a:p>
            <a:pPr>
              <a:defRPr/>
            </a:pPr>
            <a:fld id="{04B21737-1294-4607-8F2C-248D7E4E6DE9}" type="slidenum">
              <a:rPr lang="es-ES"/>
              <a:pPr>
                <a:defRPr/>
              </a:pPr>
              <a:t>‹Nº›</a:t>
            </a:fld>
            <a:endParaRPr lang="es-ES"/>
          </a:p>
        </p:txBody>
      </p:sp>
    </p:spTree>
    <p:extLst>
      <p:ext uri="{BB962C8B-B14F-4D97-AF65-F5344CB8AC3E}">
        <p14:creationId xmlns:p14="http://schemas.microsoft.com/office/powerpoint/2010/main" val="515479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69"/>
          <p:cNvSpPr>
            <a:spLocks noGrp="1" noChangeArrowheads="1"/>
          </p:cNvSpPr>
          <p:nvPr>
            <p:ph type="dt" sz="half" idx="10"/>
          </p:nvPr>
        </p:nvSpPr>
        <p:spPr>
          <a:ln/>
        </p:spPr>
        <p:txBody>
          <a:bodyPr/>
          <a:lstStyle>
            <a:lvl1pPr>
              <a:defRPr/>
            </a:lvl1pPr>
          </a:lstStyle>
          <a:p>
            <a:pPr>
              <a:defRPr/>
            </a:pPr>
            <a:endParaRPr lang="es-ES"/>
          </a:p>
        </p:txBody>
      </p:sp>
      <p:sp>
        <p:nvSpPr>
          <p:cNvPr id="4" name="Rectangle 70"/>
          <p:cNvSpPr>
            <a:spLocks noGrp="1" noChangeArrowheads="1"/>
          </p:cNvSpPr>
          <p:nvPr>
            <p:ph type="ftr" sz="quarter" idx="11"/>
          </p:nvPr>
        </p:nvSpPr>
        <p:spPr>
          <a:ln/>
        </p:spPr>
        <p:txBody>
          <a:bodyPr/>
          <a:lstStyle>
            <a:lvl1pPr>
              <a:defRPr/>
            </a:lvl1pPr>
          </a:lstStyle>
          <a:p>
            <a:pPr>
              <a:defRPr/>
            </a:pPr>
            <a:endParaRPr lang="es-ES"/>
          </a:p>
        </p:txBody>
      </p:sp>
      <p:sp>
        <p:nvSpPr>
          <p:cNvPr id="5" name="Rectangle 71"/>
          <p:cNvSpPr>
            <a:spLocks noGrp="1" noChangeArrowheads="1"/>
          </p:cNvSpPr>
          <p:nvPr>
            <p:ph type="sldNum" sz="quarter" idx="12"/>
          </p:nvPr>
        </p:nvSpPr>
        <p:spPr>
          <a:ln/>
        </p:spPr>
        <p:txBody>
          <a:bodyPr/>
          <a:lstStyle>
            <a:lvl1pPr>
              <a:defRPr/>
            </a:lvl1pPr>
          </a:lstStyle>
          <a:p>
            <a:pPr>
              <a:defRPr/>
            </a:pPr>
            <a:fld id="{7D147ABA-2130-46E8-B71A-DA7BBFCB2B45}" type="slidenum">
              <a:rPr lang="es-ES"/>
              <a:pPr>
                <a:defRPr/>
              </a:pPr>
              <a:t>‹Nº›</a:t>
            </a:fld>
            <a:endParaRPr lang="es-ES"/>
          </a:p>
        </p:txBody>
      </p:sp>
    </p:spTree>
    <p:extLst>
      <p:ext uri="{BB962C8B-B14F-4D97-AF65-F5344CB8AC3E}">
        <p14:creationId xmlns:p14="http://schemas.microsoft.com/office/powerpoint/2010/main" val="1071057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es-ES"/>
          </a:p>
        </p:txBody>
      </p:sp>
      <p:sp>
        <p:nvSpPr>
          <p:cNvPr id="3" name="Rectangle 70"/>
          <p:cNvSpPr>
            <a:spLocks noGrp="1" noChangeArrowheads="1"/>
          </p:cNvSpPr>
          <p:nvPr>
            <p:ph type="ftr" sz="quarter" idx="11"/>
          </p:nvPr>
        </p:nvSpPr>
        <p:spPr>
          <a:ln/>
        </p:spPr>
        <p:txBody>
          <a:bodyPr/>
          <a:lstStyle>
            <a:lvl1pPr>
              <a:defRPr/>
            </a:lvl1pPr>
          </a:lstStyle>
          <a:p>
            <a:pPr>
              <a:defRPr/>
            </a:pPr>
            <a:endParaRPr lang="es-ES"/>
          </a:p>
        </p:txBody>
      </p:sp>
      <p:sp>
        <p:nvSpPr>
          <p:cNvPr id="4" name="Rectangle 71"/>
          <p:cNvSpPr>
            <a:spLocks noGrp="1" noChangeArrowheads="1"/>
          </p:cNvSpPr>
          <p:nvPr>
            <p:ph type="sldNum" sz="quarter" idx="12"/>
          </p:nvPr>
        </p:nvSpPr>
        <p:spPr>
          <a:ln/>
        </p:spPr>
        <p:txBody>
          <a:bodyPr/>
          <a:lstStyle>
            <a:lvl1pPr>
              <a:defRPr/>
            </a:lvl1pPr>
          </a:lstStyle>
          <a:p>
            <a:pPr>
              <a:defRPr/>
            </a:pPr>
            <a:fld id="{83178F62-EE50-4FFE-8B07-FF3C709FE92A}" type="slidenum">
              <a:rPr lang="es-ES"/>
              <a:pPr>
                <a:defRPr/>
              </a:pPr>
              <a:t>‹Nº›</a:t>
            </a:fld>
            <a:endParaRPr lang="es-ES"/>
          </a:p>
        </p:txBody>
      </p:sp>
    </p:spTree>
    <p:extLst>
      <p:ext uri="{BB962C8B-B14F-4D97-AF65-F5344CB8AC3E}">
        <p14:creationId xmlns:p14="http://schemas.microsoft.com/office/powerpoint/2010/main" val="1566256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9"/>
          <p:cNvSpPr>
            <a:spLocks noGrp="1" noChangeArrowheads="1"/>
          </p:cNvSpPr>
          <p:nvPr>
            <p:ph type="dt" sz="half" idx="10"/>
          </p:nvPr>
        </p:nvSpPr>
        <p:spPr>
          <a:ln/>
        </p:spPr>
        <p:txBody>
          <a:bodyPr/>
          <a:lstStyle>
            <a:lvl1pPr>
              <a:defRPr/>
            </a:lvl1pPr>
          </a:lstStyle>
          <a:p>
            <a:pPr>
              <a:defRPr/>
            </a:pPr>
            <a:endParaRPr lang="es-ES"/>
          </a:p>
        </p:txBody>
      </p:sp>
      <p:sp>
        <p:nvSpPr>
          <p:cNvPr id="6" name="Rectangle 70"/>
          <p:cNvSpPr>
            <a:spLocks noGrp="1" noChangeArrowheads="1"/>
          </p:cNvSpPr>
          <p:nvPr>
            <p:ph type="ftr" sz="quarter" idx="11"/>
          </p:nvPr>
        </p:nvSpPr>
        <p:spPr>
          <a:ln/>
        </p:spPr>
        <p:txBody>
          <a:bodyPr/>
          <a:lstStyle>
            <a:lvl1pPr>
              <a:defRPr/>
            </a:lvl1pPr>
          </a:lstStyle>
          <a:p>
            <a:pPr>
              <a:defRPr/>
            </a:pPr>
            <a:endParaRPr lang="es-ES"/>
          </a:p>
        </p:txBody>
      </p:sp>
      <p:sp>
        <p:nvSpPr>
          <p:cNvPr id="7" name="Rectangle 71"/>
          <p:cNvSpPr>
            <a:spLocks noGrp="1" noChangeArrowheads="1"/>
          </p:cNvSpPr>
          <p:nvPr>
            <p:ph type="sldNum" sz="quarter" idx="12"/>
          </p:nvPr>
        </p:nvSpPr>
        <p:spPr>
          <a:ln/>
        </p:spPr>
        <p:txBody>
          <a:bodyPr/>
          <a:lstStyle>
            <a:lvl1pPr>
              <a:defRPr/>
            </a:lvl1pPr>
          </a:lstStyle>
          <a:p>
            <a:pPr>
              <a:defRPr/>
            </a:pPr>
            <a:fld id="{3059D78C-A121-467B-A6C8-0940C552DCB4}" type="slidenum">
              <a:rPr lang="es-ES"/>
              <a:pPr>
                <a:defRPr/>
              </a:pPr>
              <a:t>‹Nº›</a:t>
            </a:fld>
            <a:endParaRPr lang="es-ES"/>
          </a:p>
        </p:txBody>
      </p:sp>
    </p:spTree>
    <p:extLst>
      <p:ext uri="{BB962C8B-B14F-4D97-AF65-F5344CB8AC3E}">
        <p14:creationId xmlns:p14="http://schemas.microsoft.com/office/powerpoint/2010/main" val="245175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9"/>
          <p:cNvSpPr>
            <a:spLocks noGrp="1" noChangeArrowheads="1"/>
          </p:cNvSpPr>
          <p:nvPr>
            <p:ph type="dt" sz="half" idx="10"/>
          </p:nvPr>
        </p:nvSpPr>
        <p:spPr>
          <a:ln/>
        </p:spPr>
        <p:txBody>
          <a:bodyPr/>
          <a:lstStyle>
            <a:lvl1pPr>
              <a:defRPr/>
            </a:lvl1pPr>
          </a:lstStyle>
          <a:p>
            <a:pPr>
              <a:defRPr/>
            </a:pPr>
            <a:endParaRPr lang="es-ES"/>
          </a:p>
        </p:txBody>
      </p:sp>
      <p:sp>
        <p:nvSpPr>
          <p:cNvPr id="6" name="Rectangle 70"/>
          <p:cNvSpPr>
            <a:spLocks noGrp="1" noChangeArrowheads="1"/>
          </p:cNvSpPr>
          <p:nvPr>
            <p:ph type="ftr" sz="quarter" idx="11"/>
          </p:nvPr>
        </p:nvSpPr>
        <p:spPr>
          <a:ln/>
        </p:spPr>
        <p:txBody>
          <a:bodyPr/>
          <a:lstStyle>
            <a:lvl1pPr>
              <a:defRPr/>
            </a:lvl1pPr>
          </a:lstStyle>
          <a:p>
            <a:pPr>
              <a:defRPr/>
            </a:pPr>
            <a:endParaRPr lang="es-ES"/>
          </a:p>
        </p:txBody>
      </p:sp>
      <p:sp>
        <p:nvSpPr>
          <p:cNvPr id="7" name="Rectangle 71"/>
          <p:cNvSpPr>
            <a:spLocks noGrp="1" noChangeArrowheads="1"/>
          </p:cNvSpPr>
          <p:nvPr>
            <p:ph type="sldNum" sz="quarter" idx="12"/>
          </p:nvPr>
        </p:nvSpPr>
        <p:spPr>
          <a:ln/>
        </p:spPr>
        <p:txBody>
          <a:bodyPr/>
          <a:lstStyle>
            <a:lvl1pPr>
              <a:defRPr/>
            </a:lvl1pPr>
          </a:lstStyle>
          <a:p>
            <a:pPr>
              <a:defRPr/>
            </a:pPr>
            <a:fld id="{EEE0D410-F778-4BF6-9263-00566F7D9F5F}" type="slidenum">
              <a:rPr lang="es-ES"/>
              <a:pPr>
                <a:defRPr/>
              </a:pPr>
              <a:t>‹Nº›</a:t>
            </a:fld>
            <a:endParaRPr lang="es-ES"/>
          </a:p>
        </p:txBody>
      </p:sp>
    </p:spTree>
    <p:extLst>
      <p:ext uri="{BB962C8B-B14F-4D97-AF65-F5344CB8AC3E}">
        <p14:creationId xmlns:p14="http://schemas.microsoft.com/office/powerpoint/2010/main" val="369923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69"/>
          <p:cNvSpPr>
            <a:spLocks noGrp="1" noChangeArrowheads="1"/>
          </p:cNvSpPr>
          <p:nvPr>
            <p:ph type="dt" sz="half" idx="10"/>
          </p:nvPr>
        </p:nvSpPr>
        <p:spPr>
          <a:ln/>
        </p:spPr>
        <p:txBody>
          <a:bodyPr/>
          <a:lstStyle>
            <a:lvl1pPr>
              <a:defRPr/>
            </a:lvl1pPr>
          </a:lstStyle>
          <a:p>
            <a:pPr>
              <a:defRPr/>
            </a:pPr>
            <a:endParaRPr lang="es-ES"/>
          </a:p>
        </p:txBody>
      </p:sp>
      <p:sp>
        <p:nvSpPr>
          <p:cNvPr id="5" name="Rectangle 70"/>
          <p:cNvSpPr>
            <a:spLocks noGrp="1" noChangeArrowheads="1"/>
          </p:cNvSpPr>
          <p:nvPr>
            <p:ph type="ftr" sz="quarter" idx="11"/>
          </p:nvPr>
        </p:nvSpPr>
        <p:spPr>
          <a:ln/>
        </p:spPr>
        <p:txBody>
          <a:bodyPr/>
          <a:lstStyle>
            <a:lvl1pPr>
              <a:defRPr/>
            </a:lvl1pPr>
          </a:lstStyle>
          <a:p>
            <a:pPr>
              <a:defRPr/>
            </a:pPr>
            <a:endParaRPr lang="es-ES"/>
          </a:p>
        </p:txBody>
      </p:sp>
      <p:sp>
        <p:nvSpPr>
          <p:cNvPr id="6" name="Rectangle 71"/>
          <p:cNvSpPr>
            <a:spLocks noGrp="1" noChangeArrowheads="1"/>
          </p:cNvSpPr>
          <p:nvPr>
            <p:ph type="sldNum" sz="quarter" idx="12"/>
          </p:nvPr>
        </p:nvSpPr>
        <p:spPr>
          <a:ln/>
        </p:spPr>
        <p:txBody>
          <a:bodyPr/>
          <a:lstStyle>
            <a:lvl1pPr>
              <a:defRPr/>
            </a:lvl1pPr>
          </a:lstStyle>
          <a:p>
            <a:pPr>
              <a:defRPr/>
            </a:pPr>
            <a:fld id="{5E1F7323-3FAC-4FB2-BABC-5E75BB2FEB22}" type="slidenum">
              <a:rPr lang="es-ES"/>
              <a:pPr>
                <a:defRPr/>
              </a:pPr>
              <a:t>‹Nº›</a:t>
            </a:fld>
            <a:endParaRPr lang="es-ES"/>
          </a:p>
        </p:txBody>
      </p:sp>
    </p:spTree>
    <p:extLst>
      <p:ext uri="{BB962C8B-B14F-4D97-AF65-F5344CB8AC3E}">
        <p14:creationId xmlns:p14="http://schemas.microsoft.com/office/powerpoint/2010/main" val="1739878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7813"/>
            <a:ext cx="2057400" cy="5848350"/>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7813"/>
            <a:ext cx="6019800" cy="58483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69"/>
          <p:cNvSpPr>
            <a:spLocks noGrp="1" noChangeArrowheads="1"/>
          </p:cNvSpPr>
          <p:nvPr>
            <p:ph type="dt" sz="half" idx="10"/>
          </p:nvPr>
        </p:nvSpPr>
        <p:spPr>
          <a:ln/>
        </p:spPr>
        <p:txBody>
          <a:bodyPr/>
          <a:lstStyle>
            <a:lvl1pPr>
              <a:defRPr/>
            </a:lvl1pPr>
          </a:lstStyle>
          <a:p>
            <a:pPr>
              <a:defRPr/>
            </a:pPr>
            <a:endParaRPr lang="es-ES"/>
          </a:p>
        </p:txBody>
      </p:sp>
      <p:sp>
        <p:nvSpPr>
          <p:cNvPr id="5" name="Rectangle 70"/>
          <p:cNvSpPr>
            <a:spLocks noGrp="1" noChangeArrowheads="1"/>
          </p:cNvSpPr>
          <p:nvPr>
            <p:ph type="ftr" sz="quarter" idx="11"/>
          </p:nvPr>
        </p:nvSpPr>
        <p:spPr>
          <a:ln/>
        </p:spPr>
        <p:txBody>
          <a:bodyPr/>
          <a:lstStyle>
            <a:lvl1pPr>
              <a:defRPr/>
            </a:lvl1pPr>
          </a:lstStyle>
          <a:p>
            <a:pPr>
              <a:defRPr/>
            </a:pPr>
            <a:endParaRPr lang="es-ES"/>
          </a:p>
        </p:txBody>
      </p:sp>
      <p:sp>
        <p:nvSpPr>
          <p:cNvPr id="6" name="Rectangle 71"/>
          <p:cNvSpPr>
            <a:spLocks noGrp="1" noChangeArrowheads="1"/>
          </p:cNvSpPr>
          <p:nvPr>
            <p:ph type="sldNum" sz="quarter" idx="12"/>
          </p:nvPr>
        </p:nvSpPr>
        <p:spPr>
          <a:ln/>
        </p:spPr>
        <p:txBody>
          <a:bodyPr/>
          <a:lstStyle>
            <a:lvl1pPr>
              <a:defRPr/>
            </a:lvl1pPr>
          </a:lstStyle>
          <a:p>
            <a:pPr>
              <a:defRPr/>
            </a:pPr>
            <a:fld id="{E075431A-EA95-478D-A8F1-ACB41615BBEF}" type="slidenum">
              <a:rPr lang="es-ES"/>
              <a:pPr>
                <a:defRPr/>
              </a:pPr>
              <a:t>‹Nº›</a:t>
            </a:fld>
            <a:endParaRPr lang="es-ES"/>
          </a:p>
        </p:txBody>
      </p:sp>
    </p:spTree>
    <p:extLst>
      <p:ext uri="{BB962C8B-B14F-4D97-AF65-F5344CB8AC3E}">
        <p14:creationId xmlns:p14="http://schemas.microsoft.com/office/powerpoint/2010/main" val="4214812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ítulo y diagrama u organigram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39825"/>
          </a:xfrm>
        </p:spPr>
        <p:txBody>
          <a:bodyPr/>
          <a:lstStyle/>
          <a:p>
            <a:r>
              <a:rPr lang="es-ES" smtClean="0"/>
              <a:t>Haga clic para modificar el estilo de título del patrón</a:t>
            </a:r>
            <a:endParaRPr lang="es-AR"/>
          </a:p>
        </p:txBody>
      </p:sp>
      <p:sp>
        <p:nvSpPr>
          <p:cNvPr id="3" name="2 Marcador de SmartArt"/>
          <p:cNvSpPr>
            <a:spLocks noGrp="1"/>
          </p:cNvSpPr>
          <p:nvPr>
            <p:ph type="dgm" idx="1"/>
          </p:nvPr>
        </p:nvSpPr>
        <p:spPr>
          <a:xfrm>
            <a:off x="457200" y="1600200"/>
            <a:ext cx="8229600" cy="4525963"/>
          </a:xfrm>
        </p:spPr>
        <p:txBody>
          <a:bodyPr/>
          <a:lstStyle/>
          <a:p>
            <a:pPr lvl="0"/>
            <a:endParaRPr lang="es-AR" noProof="0" smtClean="0"/>
          </a:p>
        </p:txBody>
      </p:sp>
      <p:sp>
        <p:nvSpPr>
          <p:cNvPr id="4" name="Rectangle 69"/>
          <p:cNvSpPr>
            <a:spLocks noGrp="1" noChangeArrowheads="1"/>
          </p:cNvSpPr>
          <p:nvPr>
            <p:ph type="dt" sz="half" idx="10"/>
          </p:nvPr>
        </p:nvSpPr>
        <p:spPr>
          <a:ln/>
        </p:spPr>
        <p:txBody>
          <a:bodyPr/>
          <a:lstStyle>
            <a:lvl1pPr>
              <a:defRPr/>
            </a:lvl1pPr>
          </a:lstStyle>
          <a:p>
            <a:pPr>
              <a:defRPr/>
            </a:pPr>
            <a:endParaRPr lang="es-ES"/>
          </a:p>
        </p:txBody>
      </p:sp>
      <p:sp>
        <p:nvSpPr>
          <p:cNvPr id="5" name="Rectangle 70"/>
          <p:cNvSpPr>
            <a:spLocks noGrp="1" noChangeArrowheads="1"/>
          </p:cNvSpPr>
          <p:nvPr>
            <p:ph type="ftr" sz="quarter" idx="11"/>
          </p:nvPr>
        </p:nvSpPr>
        <p:spPr>
          <a:ln/>
        </p:spPr>
        <p:txBody>
          <a:bodyPr/>
          <a:lstStyle>
            <a:lvl1pPr>
              <a:defRPr/>
            </a:lvl1pPr>
          </a:lstStyle>
          <a:p>
            <a:pPr>
              <a:defRPr/>
            </a:pPr>
            <a:endParaRPr lang="es-ES"/>
          </a:p>
        </p:txBody>
      </p:sp>
      <p:sp>
        <p:nvSpPr>
          <p:cNvPr id="6" name="Rectangle 71"/>
          <p:cNvSpPr>
            <a:spLocks noGrp="1" noChangeArrowheads="1"/>
          </p:cNvSpPr>
          <p:nvPr>
            <p:ph type="sldNum" sz="quarter" idx="12"/>
          </p:nvPr>
        </p:nvSpPr>
        <p:spPr>
          <a:ln/>
        </p:spPr>
        <p:txBody>
          <a:bodyPr/>
          <a:lstStyle>
            <a:lvl1pPr>
              <a:defRPr/>
            </a:lvl1pPr>
          </a:lstStyle>
          <a:p>
            <a:pPr>
              <a:defRPr/>
            </a:pPr>
            <a:fld id="{627CCC95-1D60-4EA1-AA68-863A023BDF39}" type="slidenum">
              <a:rPr lang="es-ES"/>
              <a:pPr>
                <a:defRPr/>
              </a:pPr>
              <a:t>‹Nº›</a:t>
            </a:fld>
            <a:endParaRPr lang="es-ES"/>
          </a:p>
        </p:txBody>
      </p:sp>
    </p:spTree>
    <p:extLst>
      <p:ext uri="{BB962C8B-B14F-4D97-AF65-F5344CB8AC3E}">
        <p14:creationId xmlns:p14="http://schemas.microsoft.com/office/powerpoint/2010/main" val="3498308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grpSp>
        <p:nvGrpSpPr>
          <p:cNvPr id="2051" name="Group 3"/>
          <p:cNvGrpSpPr>
            <a:grpSpLocks/>
          </p:cNvGrpSpPr>
          <p:nvPr/>
        </p:nvGrpSpPr>
        <p:grpSpPr bwMode="auto">
          <a:xfrm>
            <a:off x="3175" y="4267200"/>
            <a:ext cx="9140825" cy="2590800"/>
            <a:chOff x="2" y="2688"/>
            <a:chExt cx="5758" cy="1632"/>
          </a:xfrm>
        </p:grpSpPr>
        <p:sp>
          <p:nvSpPr>
            <p:cNvPr id="2057" name="Freeform 4"/>
            <p:cNvSpPr>
              <a:spLocks/>
            </p:cNvSpPr>
            <p:nvPr/>
          </p:nvSpPr>
          <p:spPr bwMode="hidden">
            <a:xfrm>
              <a:off x="2" y="2688"/>
              <a:ext cx="5758" cy="1632"/>
            </a:xfrm>
            <a:custGeom>
              <a:avLst/>
              <a:gdLst>
                <a:gd name="T0" fmla="*/ 5848 w 5740"/>
                <a:gd name="T1" fmla="*/ 12 h 4316"/>
                <a:gd name="T2" fmla="*/ 0 w 5740"/>
                <a:gd name="T3" fmla="*/ 12 h 4316"/>
                <a:gd name="T4" fmla="*/ 0 w 5740"/>
                <a:gd name="T5" fmla="*/ 0 h 4316"/>
                <a:gd name="T6" fmla="*/ 5848 w 5740"/>
                <a:gd name="T7" fmla="*/ 0 h 4316"/>
                <a:gd name="T8" fmla="*/ 5848 w 5740"/>
                <a:gd name="T9" fmla="*/ 12 h 4316"/>
                <a:gd name="T10" fmla="*/ 5848 w 5740"/>
                <a:gd name="T11" fmla="*/ 1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2058" name="Group 5"/>
            <p:cNvGrpSpPr>
              <a:grpSpLocks/>
            </p:cNvGrpSpPr>
            <p:nvPr userDrawn="1"/>
          </p:nvGrpSpPr>
          <p:grpSpPr bwMode="auto">
            <a:xfrm>
              <a:off x="3528" y="3715"/>
              <a:ext cx="792" cy="521"/>
              <a:chOff x="3527" y="3715"/>
              <a:chExt cx="792" cy="521"/>
            </a:xfrm>
          </p:grpSpPr>
          <p:sp>
            <p:nvSpPr>
              <p:cNvPr id="22534"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35"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36"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37"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38"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39"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40"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41"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42"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43"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44"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grpSp>
        <p:grpSp>
          <p:nvGrpSpPr>
            <p:cNvPr id="2059" name="Group 17"/>
            <p:cNvGrpSpPr>
              <a:grpSpLocks/>
            </p:cNvGrpSpPr>
            <p:nvPr userDrawn="1"/>
          </p:nvGrpSpPr>
          <p:grpSpPr bwMode="auto">
            <a:xfrm>
              <a:off x="1776" y="3631"/>
              <a:ext cx="1626" cy="683"/>
              <a:chOff x="1776" y="3631"/>
              <a:chExt cx="1626" cy="683"/>
            </a:xfrm>
          </p:grpSpPr>
          <p:sp>
            <p:nvSpPr>
              <p:cNvPr id="22546"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47"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48"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49"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50"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51"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52"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53"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54"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55"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56"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57"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103"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104"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560"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61"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62"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108"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grpSp>
          <p:nvGrpSpPr>
            <p:cNvPr id="2060" name="Group 36"/>
            <p:cNvGrpSpPr>
              <a:grpSpLocks/>
            </p:cNvGrpSpPr>
            <p:nvPr userDrawn="1"/>
          </p:nvGrpSpPr>
          <p:grpSpPr bwMode="auto">
            <a:xfrm>
              <a:off x="4128" y="3360"/>
              <a:ext cx="1351" cy="821"/>
              <a:chOff x="4128" y="3360"/>
              <a:chExt cx="1351" cy="821"/>
            </a:xfrm>
          </p:grpSpPr>
          <p:sp>
            <p:nvSpPr>
              <p:cNvPr id="22565"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66"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67"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68"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69"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70"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71"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081"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2573"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74"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75"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s-AR"/>
              </a:p>
            </p:txBody>
          </p:sp>
          <p:sp>
            <p:nvSpPr>
              <p:cNvPr id="22576"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77"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78"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79"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80"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sp>
            <p:nvSpPr>
              <p:cNvPr id="22581"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s-AR"/>
              </a:p>
            </p:txBody>
          </p:sp>
        </p:grpSp>
        <p:grpSp>
          <p:nvGrpSpPr>
            <p:cNvPr id="2061" name="Group 54"/>
            <p:cNvGrpSpPr>
              <a:grpSpLocks/>
            </p:cNvGrpSpPr>
            <p:nvPr userDrawn="1"/>
          </p:nvGrpSpPr>
          <p:grpSpPr bwMode="auto">
            <a:xfrm>
              <a:off x="5280" y="3024"/>
              <a:ext cx="425" cy="258"/>
              <a:chOff x="5280" y="3024"/>
              <a:chExt cx="425" cy="258"/>
            </a:xfrm>
          </p:grpSpPr>
          <p:sp>
            <p:nvSpPr>
              <p:cNvPr id="2062" name="Freeform 55"/>
              <p:cNvSpPr>
                <a:spLocks/>
              </p:cNvSpPr>
              <p:nvPr/>
            </p:nvSpPr>
            <p:spPr bwMode="hidden">
              <a:xfrm>
                <a:off x="5280" y="3186"/>
                <a:ext cx="383" cy="96"/>
              </a:xfrm>
              <a:custGeom>
                <a:avLst/>
                <a:gdLst>
                  <a:gd name="T0" fmla="*/ 215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5 w 382"/>
                  <a:gd name="T19" fmla="*/ 96 h 96"/>
                  <a:gd name="T20" fmla="*/ 269 w 382"/>
                  <a:gd name="T21" fmla="*/ 90 h 96"/>
                  <a:gd name="T22" fmla="*/ 317 w 382"/>
                  <a:gd name="T23" fmla="*/ 84 h 96"/>
                  <a:gd name="T24" fmla="*/ 358 w 382"/>
                  <a:gd name="T25" fmla="*/ 66 h 96"/>
                  <a:gd name="T26" fmla="*/ 388 w 382"/>
                  <a:gd name="T27" fmla="*/ 42 h 96"/>
                  <a:gd name="T28" fmla="*/ 382 w 382"/>
                  <a:gd name="T29" fmla="*/ 42 h 96"/>
                  <a:gd name="T30" fmla="*/ 352 w 382"/>
                  <a:gd name="T31" fmla="*/ 66 h 96"/>
                  <a:gd name="T32" fmla="*/ 311 w 382"/>
                  <a:gd name="T33" fmla="*/ 78 h 96"/>
                  <a:gd name="T34" fmla="*/ 269 w 382"/>
                  <a:gd name="T35" fmla="*/ 90 h 96"/>
                  <a:gd name="T36" fmla="*/ 215 w 382"/>
                  <a:gd name="T37" fmla="*/ 96 h 96"/>
                  <a:gd name="T38" fmla="*/ 215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063"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064"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065"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066"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067" name="Freeform 60"/>
              <p:cNvSpPr>
                <a:spLocks/>
              </p:cNvSpPr>
              <p:nvPr/>
            </p:nvSpPr>
            <p:spPr bwMode="hidden">
              <a:xfrm>
                <a:off x="5489" y="3042"/>
                <a:ext cx="186" cy="210"/>
              </a:xfrm>
              <a:custGeom>
                <a:avLst/>
                <a:gdLst>
                  <a:gd name="T0" fmla="*/ 0 w 185"/>
                  <a:gd name="T1" fmla="*/ 6 h 210"/>
                  <a:gd name="T2" fmla="*/ 66 w 185"/>
                  <a:gd name="T3" fmla="*/ 12 h 210"/>
                  <a:gd name="T4" fmla="*/ 125 w 185"/>
                  <a:gd name="T5" fmla="*/ 36 h 210"/>
                  <a:gd name="T6" fmla="*/ 161 w 185"/>
                  <a:gd name="T7" fmla="*/ 72 h 210"/>
                  <a:gd name="T8" fmla="*/ 167 w 185"/>
                  <a:gd name="T9" fmla="*/ 90 h 210"/>
                  <a:gd name="T10" fmla="*/ 173 w 185"/>
                  <a:gd name="T11" fmla="*/ 114 h 210"/>
                  <a:gd name="T12" fmla="*/ 167 w 185"/>
                  <a:gd name="T13" fmla="*/ 138 h 210"/>
                  <a:gd name="T14" fmla="*/ 155 w 185"/>
                  <a:gd name="T15" fmla="*/ 162 h 210"/>
                  <a:gd name="T16" fmla="*/ 125 w 185"/>
                  <a:gd name="T17" fmla="*/ 180 h 210"/>
                  <a:gd name="T18" fmla="*/ 90 w 185"/>
                  <a:gd name="T19" fmla="*/ 198 h 210"/>
                  <a:gd name="T20" fmla="*/ 102 w 185"/>
                  <a:gd name="T21" fmla="*/ 210 h 210"/>
                  <a:gd name="T22" fmla="*/ 137 w 185"/>
                  <a:gd name="T23" fmla="*/ 192 h 210"/>
                  <a:gd name="T24" fmla="*/ 167 w 185"/>
                  <a:gd name="T25" fmla="*/ 168 h 210"/>
                  <a:gd name="T26" fmla="*/ 185 w 185"/>
                  <a:gd name="T27" fmla="*/ 144 h 210"/>
                  <a:gd name="T28" fmla="*/ 191 w 185"/>
                  <a:gd name="T29" fmla="*/ 114 h 210"/>
                  <a:gd name="T30" fmla="*/ 185 w 185"/>
                  <a:gd name="T31" fmla="*/ 90 h 210"/>
                  <a:gd name="T32" fmla="*/ 179 w 185"/>
                  <a:gd name="T33" fmla="*/ 66 h 210"/>
                  <a:gd name="T34" fmla="*/ 161 w 185"/>
                  <a:gd name="T35" fmla="*/ 48 h 210"/>
                  <a:gd name="T36" fmla="*/ 137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sp>
            <p:nvSpPr>
              <p:cNvPr id="2068"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AR"/>
              </a:p>
            </p:txBody>
          </p:sp>
          <p:grpSp>
            <p:nvGrpSpPr>
              <p:cNvPr id="2069" name="Group 62"/>
              <p:cNvGrpSpPr>
                <a:grpSpLocks/>
              </p:cNvGrpSpPr>
              <p:nvPr/>
            </p:nvGrpSpPr>
            <p:grpSpPr bwMode="auto">
              <a:xfrm>
                <a:off x="5381" y="3085"/>
                <a:ext cx="227" cy="132"/>
                <a:chOff x="5381" y="3085"/>
                <a:chExt cx="227" cy="132"/>
              </a:xfrm>
            </p:grpSpPr>
            <p:sp>
              <p:nvSpPr>
                <p:cNvPr id="2070"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071"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072"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073"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grpSp>
        </p:grpSp>
      </p:grpSp>
      <p:sp>
        <p:nvSpPr>
          <p:cNvPr id="22595"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s-ES" smtClean="0"/>
              <a:t>Haga clic para cambiar el estilo de título	</a:t>
            </a:r>
          </a:p>
        </p:txBody>
      </p:sp>
      <p:sp>
        <p:nvSpPr>
          <p:cNvPr id="22596"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2597"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pPr>
              <a:defRPr/>
            </a:pPr>
            <a:endParaRPr lang="es-ES"/>
          </a:p>
        </p:txBody>
      </p:sp>
      <p:sp>
        <p:nvSpPr>
          <p:cNvPr id="22598"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pPr>
              <a:defRPr/>
            </a:pPr>
            <a:endParaRPr lang="es-ES"/>
          </a:p>
        </p:txBody>
      </p:sp>
      <p:sp>
        <p:nvSpPr>
          <p:cNvPr id="22599"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pPr>
              <a:defRPr/>
            </a:pPr>
            <a:fld id="{0ED8050C-C78A-48F1-A5CD-FD139C9C81E8}" type="slidenum">
              <a:rPr lang="es-ES"/>
              <a:pPr>
                <a:defRPr/>
              </a:pPr>
              <a:t>‹Nº›</a:t>
            </a:fld>
            <a:endParaRPr lang="es-ES"/>
          </a:p>
        </p:txBody>
      </p:sp>
    </p:spTree>
  </p:cSld>
  <p:clrMap bg1="dk2" tx1="lt1" bg2="dk1" tx2="lt2" accent1="accent1" accent2="accent2" accent3="accent3" accent4="accent4" accent5="accent5" accent6="accent6" hlink="hlink" folHlink="folHlink"/>
  <p:sldLayoutIdLst>
    <p:sldLayoutId id="2147483739"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http://www.sapiens.itgo.com/neumatica/images/image007.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http://www.sapiens.itgo.com/neumatica/images/image013.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http://www.sapiens.itgo.com/neumatica/neumat7.jpg" TargetMode="External"/><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http://www.geocities.com/MadisonAvenue/6883/trabajos/8compresores/Image87.gif" TargetMode="Externa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solidFill>
            <a:srgbClr val="FF0000"/>
          </a:solidFill>
        </p:spPr>
        <p:txBody>
          <a:bodyPr/>
          <a:lstStyle/>
          <a:p>
            <a:pPr eaLnBrk="1" hangingPunct="1">
              <a:defRPr/>
            </a:pPr>
            <a:r>
              <a:rPr lang="es-AR" dirty="0" smtClean="0">
                <a:solidFill>
                  <a:schemeClr val="folHlink"/>
                </a:solidFill>
              </a:rPr>
              <a:t>SERVICIO DE AIRE</a:t>
            </a:r>
            <a:endParaRPr lang="es-ES" dirty="0" smtClean="0">
              <a:solidFill>
                <a:schemeClr val="folHlink"/>
              </a:solidFill>
            </a:endParaRPr>
          </a:p>
        </p:txBody>
      </p:sp>
      <p:sp>
        <p:nvSpPr>
          <p:cNvPr id="32771" name="Rectangle 3"/>
          <p:cNvSpPr>
            <a:spLocks noGrp="1" noChangeArrowheads="1"/>
          </p:cNvSpPr>
          <p:nvPr>
            <p:ph type="body" idx="1"/>
          </p:nvPr>
        </p:nvSpPr>
        <p:spPr>
          <a:xfrm>
            <a:off x="468313" y="1989138"/>
            <a:ext cx="8229600" cy="4608512"/>
          </a:xfrm>
        </p:spPr>
        <p:txBody>
          <a:bodyPr/>
          <a:lstStyle/>
          <a:p>
            <a:pPr algn="ctr" eaLnBrk="1" hangingPunct="1">
              <a:defRPr/>
            </a:pPr>
            <a:r>
              <a:rPr lang="es-AR" sz="3600" dirty="0" smtClean="0"/>
              <a:t>LA FINALIDAD DEL SERVICIO DE AIRE EN UNA PLANTA INDUSTRIAL ES LA DE PROVEER EL AIRE, COMPRIMIDO  INSTRUMENTAL O DE SERVICIOS, NECESARIO PARA EL FUNCIONAMIENTO DEL PROCESO INDUSTRIAL</a:t>
            </a:r>
            <a:r>
              <a:rPr lang="es-AR" dirty="0" smtClean="0"/>
              <a:t>. </a:t>
            </a:r>
            <a:endParaRPr lang="es-E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solidFill>
            <a:srgbClr val="FF0000"/>
          </a:solidFill>
        </p:spPr>
        <p:txBody>
          <a:bodyPr/>
          <a:lstStyle/>
          <a:p>
            <a:pPr eaLnBrk="1" hangingPunct="1">
              <a:defRPr/>
            </a:pPr>
            <a:r>
              <a:rPr lang="es-AR" dirty="0" smtClean="0">
                <a:solidFill>
                  <a:schemeClr val="folHlink"/>
                </a:solidFill>
              </a:rPr>
              <a:t>TIPOS DE AIRE COMPRIMIDO</a:t>
            </a:r>
            <a:endParaRPr lang="es-ES" dirty="0" smtClean="0">
              <a:solidFill>
                <a:schemeClr val="folHlink"/>
              </a:solidFill>
            </a:endParaRPr>
          </a:p>
        </p:txBody>
      </p:sp>
      <p:sp>
        <p:nvSpPr>
          <p:cNvPr id="33795" name="Rectangle 3"/>
          <p:cNvSpPr>
            <a:spLocks noGrp="1" noChangeArrowheads="1"/>
          </p:cNvSpPr>
          <p:nvPr>
            <p:ph type="body" idx="1"/>
          </p:nvPr>
        </p:nvSpPr>
        <p:spPr/>
        <p:txBody>
          <a:bodyPr/>
          <a:lstStyle/>
          <a:p>
            <a:pPr eaLnBrk="1" hangingPunct="1">
              <a:defRPr/>
            </a:pPr>
            <a:endParaRPr lang="es-AR" dirty="0" smtClean="0"/>
          </a:p>
          <a:p>
            <a:pPr algn="ctr" eaLnBrk="1" hangingPunct="1">
              <a:defRPr/>
            </a:pPr>
            <a:r>
              <a:rPr lang="es-AR" dirty="0" smtClean="0"/>
              <a:t>AIRE DE SERVICIOS</a:t>
            </a:r>
          </a:p>
          <a:p>
            <a:pPr algn="ctr" eaLnBrk="1" hangingPunct="1">
              <a:defRPr/>
            </a:pPr>
            <a:endParaRPr lang="es-AR" dirty="0" smtClean="0"/>
          </a:p>
          <a:p>
            <a:pPr algn="ctr" eaLnBrk="1" hangingPunct="1">
              <a:defRPr/>
            </a:pPr>
            <a:r>
              <a:rPr lang="es-AR" dirty="0" smtClean="0"/>
              <a:t>AIRE DE INSTRUMENTOS</a:t>
            </a:r>
          </a:p>
          <a:p>
            <a:pPr algn="ctr" eaLnBrk="1" hangingPunct="1">
              <a:defRPr/>
            </a:pPr>
            <a:endParaRPr lang="es-AR" dirty="0" smtClean="0"/>
          </a:p>
          <a:p>
            <a:pPr marL="0" indent="0" algn="ctr" eaLnBrk="1" hangingPunct="1">
              <a:buFont typeface="Wingdings" pitchFamily="2" charset="2"/>
              <a:buNone/>
              <a:defRPr/>
            </a:pPr>
            <a:endParaRPr lang="es-E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188913"/>
            <a:ext cx="8229600" cy="1143000"/>
          </a:xfrm>
          <a:solidFill>
            <a:srgbClr val="FF0000"/>
          </a:solidFill>
        </p:spPr>
        <p:txBody>
          <a:bodyPr/>
          <a:lstStyle/>
          <a:p>
            <a:pPr eaLnBrk="1" hangingPunct="1">
              <a:defRPr/>
            </a:pPr>
            <a:r>
              <a:rPr lang="es-AR" dirty="0" smtClean="0"/>
              <a:t>SERVICIO DE AIRE</a:t>
            </a:r>
            <a:endParaRPr lang="es-ES" dirty="0" smtClean="0"/>
          </a:p>
        </p:txBody>
      </p:sp>
      <p:sp>
        <p:nvSpPr>
          <p:cNvPr id="6147" name="Rectangle 3"/>
          <p:cNvSpPr>
            <a:spLocks noGrp="1" noChangeArrowheads="1"/>
          </p:cNvSpPr>
          <p:nvPr>
            <p:ph type="body" idx="1"/>
          </p:nvPr>
        </p:nvSpPr>
        <p:spPr>
          <a:xfrm>
            <a:off x="468313" y="1773238"/>
            <a:ext cx="8229600" cy="4319587"/>
          </a:xfrm>
        </p:spPr>
        <p:txBody>
          <a:bodyPr/>
          <a:lstStyle/>
          <a:p>
            <a:pPr marL="609600" indent="-609600" algn="ctr" eaLnBrk="1" hangingPunct="1">
              <a:buFontTx/>
              <a:buAutoNum type="arabicPeriod"/>
              <a:defRPr/>
            </a:pPr>
            <a:r>
              <a:rPr lang="es-AR" sz="4000" b="1" dirty="0" smtClean="0"/>
              <a:t>COMPRESOR</a:t>
            </a:r>
          </a:p>
          <a:p>
            <a:pPr marL="609600" indent="-609600" algn="ctr" eaLnBrk="1" hangingPunct="1">
              <a:buFontTx/>
              <a:buAutoNum type="arabicPeriod"/>
              <a:defRPr/>
            </a:pPr>
            <a:r>
              <a:rPr lang="es-AR" sz="4000" b="1" dirty="0" smtClean="0"/>
              <a:t>AUXILIARES</a:t>
            </a:r>
          </a:p>
          <a:p>
            <a:pPr marL="609600" indent="-609600" algn="ctr" eaLnBrk="1" hangingPunct="1">
              <a:buFontTx/>
              <a:buAutoNum type="arabicPeriod"/>
              <a:defRPr/>
            </a:pPr>
            <a:r>
              <a:rPr lang="es-AR" sz="4000" b="1" dirty="0" smtClean="0"/>
              <a:t>ACUMULADORES</a:t>
            </a:r>
          </a:p>
          <a:p>
            <a:pPr marL="609600" indent="-609600" algn="ctr" eaLnBrk="1" hangingPunct="1">
              <a:buFontTx/>
              <a:buAutoNum type="arabicPeriod"/>
              <a:defRPr/>
            </a:pPr>
            <a:r>
              <a:rPr lang="es-AR" sz="4000" b="1" dirty="0" smtClean="0"/>
              <a:t>RED DE DISTRIBUCION</a:t>
            </a:r>
          </a:p>
          <a:p>
            <a:pPr marL="609600" indent="-609600" algn="ctr" eaLnBrk="1" hangingPunct="1">
              <a:buFontTx/>
              <a:buAutoNum type="arabicPeriod"/>
              <a:defRPr/>
            </a:pPr>
            <a:r>
              <a:rPr lang="es-AR" sz="4000" b="1" dirty="0" smtClean="0"/>
              <a:t> CONSUMIDORES</a:t>
            </a:r>
            <a:endParaRPr lang="es-ES" sz="4000"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9388" y="1125538"/>
            <a:ext cx="8785225" cy="5543550"/>
          </a:xfrm>
        </p:spPr>
      </p:pic>
      <p:pic>
        <p:nvPicPr>
          <p:cNvPr id="71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5875"/>
            <a:ext cx="8785225"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rgbClr val="FF0000"/>
          </a:solidFill>
        </p:spPr>
        <p:txBody>
          <a:bodyPr/>
          <a:lstStyle/>
          <a:p>
            <a:pPr eaLnBrk="1" hangingPunct="1">
              <a:defRPr/>
            </a:pPr>
            <a:r>
              <a:rPr lang="es-AR" smtClean="0"/>
              <a:t>SERVICIO DE AIRE</a:t>
            </a:r>
            <a:endParaRPr lang="es-ES" smtClean="0"/>
          </a:p>
        </p:txBody>
      </p:sp>
      <p:sp>
        <p:nvSpPr>
          <p:cNvPr id="5123" name="Rectangle 3"/>
          <p:cNvSpPr>
            <a:spLocks noGrp="1" noChangeArrowheads="1"/>
          </p:cNvSpPr>
          <p:nvPr>
            <p:ph type="body" idx="1"/>
          </p:nvPr>
        </p:nvSpPr>
        <p:spPr>
          <a:xfrm>
            <a:off x="457200" y="1557338"/>
            <a:ext cx="8291513" cy="5111750"/>
          </a:xfrm>
        </p:spPr>
        <p:txBody>
          <a:bodyPr/>
          <a:lstStyle/>
          <a:p>
            <a:pPr eaLnBrk="1" hangingPunct="1">
              <a:lnSpc>
                <a:spcPct val="90000"/>
              </a:lnSpc>
              <a:buClr>
                <a:schemeClr val="tx1"/>
              </a:buClr>
              <a:buFont typeface="Wingdings" pitchFamily="2" charset="2"/>
              <a:buNone/>
              <a:defRPr/>
            </a:pPr>
            <a:endParaRPr lang="es-ES_tradnl" sz="3000" b="1" u="sng" dirty="0" smtClean="0"/>
          </a:p>
          <a:p>
            <a:pPr eaLnBrk="1" hangingPunct="1">
              <a:lnSpc>
                <a:spcPct val="90000"/>
              </a:lnSpc>
              <a:buClr>
                <a:schemeClr val="tx1"/>
              </a:buClr>
              <a:buFont typeface="Wingdings" pitchFamily="2" charset="2"/>
              <a:buNone/>
              <a:defRPr/>
            </a:pPr>
            <a:r>
              <a:rPr lang="es-ES_tradnl" sz="3000" b="1" u="sng" dirty="0" smtClean="0"/>
              <a:t>El compresor</a:t>
            </a:r>
            <a:r>
              <a:rPr lang="es-ES_tradnl" sz="3000" dirty="0" smtClean="0"/>
              <a:t>: es un equipo que permite obtener un gas, o aire, a presión mayor que la atmosférica.</a:t>
            </a:r>
          </a:p>
          <a:p>
            <a:pPr eaLnBrk="1" hangingPunct="1">
              <a:lnSpc>
                <a:spcPct val="90000"/>
              </a:lnSpc>
              <a:buClr>
                <a:schemeClr val="tx1"/>
              </a:buClr>
              <a:buFont typeface="Wingdings" pitchFamily="2" charset="2"/>
              <a:buNone/>
              <a:defRPr/>
            </a:pPr>
            <a:r>
              <a:rPr lang="es-ES_tradnl" sz="3000" b="1" u="sng" dirty="0" smtClean="0"/>
              <a:t>Los auxiliares, </a:t>
            </a:r>
            <a:r>
              <a:rPr lang="es-ES_tradnl" sz="3000" dirty="0" smtClean="0">
                <a:effectLst/>
              </a:rPr>
              <a:t>son equipos que permiten lograr la calidad del aire comprimido deseado</a:t>
            </a:r>
            <a:endParaRPr lang="es-ES_tradnl" sz="3000" u="sng" dirty="0" smtClean="0"/>
          </a:p>
          <a:p>
            <a:pPr eaLnBrk="1" hangingPunct="1">
              <a:lnSpc>
                <a:spcPct val="90000"/>
              </a:lnSpc>
              <a:buFont typeface="Wingdings" pitchFamily="2" charset="2"/>
              <a:buNone/>
              <a:defRPr/>
            </a:pPr>
            <a:r>
              <a:rPr lang="es-MX" sz="3000" b="1" u="sng" dirty="0" smtClean="0"/>
              <a:t>Los acumuladores</a:t>
            </a:r>
            <a:r>
              <a:rPr lang="es-MX" sz="3000" dirty="0" smtClean="0"/>
              <a:t>: son depósitos para almacenar aire comprimido. Amortiguan el consumo. Evitan grandes secciones de tuberías. Reducen el número de arranques del compresor</a:t>
            </a:r>
          </a:p>
          <a:p>
            <a:pPr eaLnBrk="1" hangingPunct="1">
              <a:lnSpc>
                <a:spcPct val="90000"/>
              </a:lnSpc>
              <a:buFont typeface="Wingdings" pitchFamily="2" charset="2"/>
              <a:buNone/>
              <a:defRPr/>
            </a:pPr>
            <a:endParaRPr lang="es-MX" dirty="0" smtClean="0"/>
          </a:p>
          <a:p>
            <a:pPr eaLnBrk="1" hangingPunct="1">
              <a:lnSpc>
                <a:spcPct val="90000"/>
              </a:lnSpc>
              <a:defRPr/>
            </a:pPr>
            <a:endParaRPr lang="es-E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95288" y="765175"/>
            <a:ext cx="8229600" cy="1143000"/>
          </a:xfrm>
          <a:solidFill>
            <a:srgbClr val="FF0000"/>
          </a:solidFill>
        </p:spPr>
        <p:txBody>
          <a:bodyPr/>
          <a:lstStyle/>
          <a:p>
            <a:pPr eaLnBrk="1" hangingPunct="1">
              <a:defRPr/>
            </a:pPr>
            <a:r>
              <a:rPr lang="es-AR" smtClean="0"/>
              <a:t>SERVICIO DE AIRE</a:t>
            </a:r>
            <a:endParaRPr lang="es-ES" smtClean="0"/>
          </a:p>
        </p:txBody>
      </p:sp>
      <p:sp>
        <p:nvSpPr>
          <p:cNvPr id="7171" name="Rectangle 3"/>
          <p:cNvSpPr>
            <a:spLocks noGrp="1" noChangeArrowheads="1"/>
          </p:cNvSpPr>
          <p:nvPr>
            <p:ph type="body" idx="1"/>
          </p:nvPr>
        </p:nvSpPr>
        <p:spPr>
          <a:xfrm>
            <a:off x="468313" y="2708275"/>
            <a:ext cx="8229600" cy="3097213"/>
          </a:xfrm>
        </p:spPr>
        <p:txBody>
          <a:bodyPr/>
          <a:lstStyle/>
          <a:p>
            <a:pPr eaLnBrk="1" hangingPunct="1">
              <a:defRPr/>
            </a:pPr>
            <a:r>
              <a:rPr lang="es-MX" b="1" u="sng" smtClean="0"/>
              <a:t>La red de distribución</a:t>
            </a:r>
            <a:r>
              <a:rPr lang="es-MX" u="sng" smtClean="0"/>
              <a:t>:</a:t>
            </a:r>
            <a:r>
              <a:rPr lang="es-MX" smtClean="0"/>
              <a:t> reparte el aire o gas comprimido por la instalación.</a:t>
            </a:r>
          </a:p>
          <a:p>
            <a:pPr eaLnBrk="1" hangingPunct="1">
              <a:defRPr/>
            </a:pPr>
            <a:r>
              <a:rPr lang="es-MX" b="1" u="sng" smtClean="0"/>
              <a:t>Los Consumidores</a:t>
            </a:r>
            <a:r>
              <a:rPr lang="es-MX" smtClean="0"/>
              <a:t>: son las partes del proceso industrial que requieren del gas o aire comprimido para su funcionamiento.</a:t>
            </a:r>
            <a:endParaRPr lang="es-E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5763" y="1588"/>
            <a:ext cx="8229600" cy="1139825"/>
          </a:xfrm>
          <a:solidFill>
            <a:srgbClr val="FF0000"/>
          </a:solidFill>
        </p:spPr>
        <p:txBody>
          <a:bodyPr/>
          <a:lstStyle/>
          <a:p>
            <a:pPr eaLnBrk="1" hangingPunct="1">
              <a:defRPr/>
            </a:pPr>
            <a:r>
              <a:rPr lang="es-CO" sz="4000" dirty="0" smtClean="0"/>
              <a:t>APLICACIONES DEL AIRE COMPRIMIDO</a:t>
            </a:r>
            <a:endParaRPr lang="es-ES" sz="4000" dirty="0" smtClean="0"/>
          </a:p>
        </p:txBody>
      </p:sp>
      <p:sp>
        <p:nvSpPr>
          <p:cNvPr id="31747" name="Rectangle 3"/>
          <p:cNvSpPr>
            <a:spLocks noGrp="1" noChangeArrowheads="1"/>
          </p:cNvSpPr>
          <p:nvPr>
            <p:ph type="body" idx="1"/>
          </p:nvPr>
        </p:nvSpPr>
        <p:spPr>
          <a:xfrm>
            <a:off x="495300" y="1414463"/>
            <a:ext cx="6202363" cy="3779837"/>
          </a:xfrm>
        </p:spPr>
        <p:txBody>
          <a:bodyPr/>
          <a:lstStyle/>
          <a:p>
            <a:pPr eaLnBrk="1" hangingPunct="1">
              <a:lnSpc>
                <a:spcPct val="80000"/>
              </a:lnSpc>
              <a:buClr>
                <a:schemeClr val="tx1"/>
              </a:buClr>
              <a:defRPr/>
            </a:pPr>
            <a:r>
              <a:rPr lang="es-ES_tradnl" sz="2100" b="1" dirty="0" smtClean="0"/>
              <a:t>Accionamiento de válvulas para aire, agua o productos químicos.</a:t>
            </a:r>
          </a:p>
          <a:p>
            <a:pPr eaLnBrk="1" hangingPunct="1">
              <a:lnSpc>
                <a:spcPct val="80000"/>
              </a:lnSpc>
              <a:buClr>
                <a:schemeClr val="tx1"/>
              </a:buClr>
              <a:defRPr/>
            </a:pPr>
            <a:r>
              <a:rPr lang="es-ES_tradnl" sz="2100" b="1" dirty="0" smtClean="0"/>
              <a:t>Accionamiento de cilindros neumáticos</a:t>
            </a:r>
          </a:p>
          <a:p>
            <a:pPr eaLnBrk="1" hangingPunct="1">
              <a:lnSpc>
                <a:spcPct val="80000"/>
              </a:lnSpc>
              <a:buClr>
                <a:schemeClr val="tx1"/>
              </a:buClr>
              <a:defRPr/>
            </a:pPr>
            <a:r>
              <a:rPr lang="es-ES_tradnl" sz="2100" b="1" dirty="0" smtClean="0"/>
              <a:t>Descarga de depósitos en la construcción, fabricación de acero, minería e industrias químicas.</a:t>
            </a:r>
          </a:p>
          <a:p>
            <a:pPr eaLnBrk="1" hangingPunct="1">
              <a:lnSpc>
                <a:spcPct val="80000"/>
              </a:lnSpc>
              <a:buClr>
                <a:schemeClr val="tx1"/>
              </a:buClr>
              <a:defRPr/>
            </a:pPr>
            <a:r>
              <a:rPr lang="es-ES_tradnl" sz="2100" b="1" dirty="0" smtClean="0"/>
              <a:t>Apisonamiento en la colocación de hormigón.</a:t>
            </a:r>
          </a:p>
          <a:p>
            <a:pPr eaLnBrk="1" hangingPunct="1">
              <a:lnSpc>
                <a:spcPct val="80000"/>
              </a:lnSpc>
              <a:buClr>
                <a:schemeClr val="tx1"/>
              </a:buClr>
              <a:defRPr/>
            </a:pPr>
            <a:r>
              <a:rPr lang="es-ES_tradnl" sz="2100" b="1" dirty="0" smtClean="0"/>
              <a:t>Pintura por pulverización.</a:t>
            </a:r>
          </a:p>
          <a:p>
            <a:pPr eaLnBrk="1" hangingPunct="1">
              <a:lnSpc>
                <a:spcPct val="80000"/>
              </a:lnSpc>
              <a:buClr>
                <a:schemeClr val="tx1"/>
              </a:buClr>
              <a:defRPr/>
            </a:pPr>
            <a:r>
              <a:rPr lang="es-ES_tradnl" sz="2100" b="1" dirty="0" smtClean="0"/>
              <a:t>Accionamiento de instrumentos de control.</a:t>
            </a:r>
          </a:p>
          <a:p>
            <a:pPr eaLnBrk="1" hangingPunct="1">
              <a:lnSpc>
                <a:spcPct val="80000"/>
              </a:lnSpc>
              <a:buClr>
                <a:schemeClr val="tx1"/>
              </a:buClr>
              <a:defRPr/>
            </a:pPr>
            <a:r>
              <a:rPr lang="es-ES_tradnl" sz="2100" b="1" dirty="0" smtClean="0"/>
              <a:t>Máquinas de embotellado y envasado.</a:t>
            </a:r>
          </a:p>
          <a:p>
            <a:pPr eaLnBrk="1" hangingPunct="1">
              <a:lnSpc>
                <a:spcPct val="80000"/>
              </a:lnSpc>
              <a:buClr>
                <a:schemeClr val="tx1"/>
              </a:buClr>
              <a:defRPr/>
            </a:pPr>
            <a:r>
              <a:rPr lang="es-ES_tradnl" sz="2100" b="1" dirty="0" smtClean="0"/>
              <a:t>Manipuladores neumáticos.</a:t>
            </a:r>
          </a:p>
          <a:p>
            <a:pPr eaLnBrk="1" hangingPunct="1">
              <a:lnSpc>
                <a:spcPct val="80000"/>
              </a:lnSpc>
              <a:buClr>
                <a:schemeClr val="tx1"/>
              </a:buClr>
              <a:defRPr/>
            </a:pPr>
            <a:r>
              <a:rPr lang="es-ES_tradnl" sz="2100" b="1" dirty="0" err="1" smtClean="0"/>
              <a:t>Soplantes</a:t>
            </a:r>
            <a:r>
              <a:rPr lang="es-ES_tradnl" sz="2100" b="1" dirty="0" smtClean="0"/>
              <a:t> de hornos de fundición</a:t>
            </a:r>
            <a:endParaRPr lang="es-ES" sz="2100" dirty="0" smtClean="0"/>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6175" y="1593850"/>
            <a:ext cx="1612900" cy="197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r="35957"/>
          <a:stretch>
            <a:fillRect/>
          </a:stretch>
        </p:blipFill>
        <p:spPr bwMode="auto">
          <a:xfrm>
            <a:off x="6553200" y="5302250"/>
            <a:ext cx="255587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p:cNvPicPr>
            <a:picLocks noChangeAspect="1" noChangeArrowheads="1"/>
          </p:cNvPicPr>
          <p:nvPr/>
        </p:nvPicPr>
        <p:blipFill>
          <a:blip r:embed="rId4">
            <a:extLst>
              <a:ext uri="{28A0092B-C50C-407E-A947-70E740481C1C}">
                <a14:useLocalDpi xmlns:a14="http://schemas.microsoft.com/office/drawing/2010/main" val="0"/>
              </a:ext>
            </a:extLst>
          </a:blip>
          <a:srcRect l="44739"/>
          <a:stretch>
            <a:fillRect/>
          </a:stretch>
        </p:blipFill>
        <p:spPr bwMode="auto">
          <a:xfrm>
            <a:off x="6697663" y="3644900"/>
            <a:ext cx="2411412" cy="157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p:cNvPicPr>
            <a:picLocks noChangeAspect="1" noChangeArrowheads="1"/>
          </p:cNvPicPr>
          <p:nvPr/>
        </p:nvPicPr>
        <p:blipFill>
          <a:blip r:embed="rId5">
            <a:extLst>
              <a:ext uri="{28A0092B-C50C-407E-A947-70E740481C1C}">
                <a14:useLocalDpi xmlns:a14="http://schemas.microsoft.com/office/drawing/2010/main" val="0"/>
              </a:ext>
            </a:extLst>
          </a:blip>
          <a:srcRect l="5261" r="57021"/>
          <a:stretch>
            <a:fillRect/>
          </a:stretch>
        </p:blipFill>
        <p:spPr bwMode="auto">
          <a:xfrm>
            <a:off x="90488" y="5505450"/>
            <a:ext cx="11493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8"/>
          <p:cNvPicPr>
            <a:picLocks noChangeAspect="1" noChangeArrowheads="1"/>
          </p:cNvPicPr>
          <p:nvPr/>
        </p:nvPicPr>
        <p:blipFill>
          <a:blip r:embed="rId6">
            <a:extLst>
              <a:ext uri="{28A0092B-C50C-407E-A947-70E740481C1C}">
                <a14:useLocalDpi xmlns:a14="http://schemas.microsoft.com/office/drawing/2010/main" val="0"/>
              </a:ext>
            </a:extLst>
          </a:blip>
          <a:srcRect r="46500"/>
          <a:stretch>
            <a:fillRect/>
          </a:stretch>
        </p:blipFill>
        <p:spPr bwMode="auto">
          <a:xfrm>
            <a:off x="4500563" y="5380038"/>
            <a:ext cx="201612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solidFill>
            <a:srgbClr val="FF0000"/>
          </a:solidFill>
        </p:spPr>
        <p:txBody>
          <a:bodyPr/>
          <a:lstStyle/>
          <a:p>
            <a:pPr eaLnBrk="1" hangingPunct="1">
              <a:defRPr/>
            </a:pPr>
            <a:r>
              <a:rPr lang="es-ES" sz="3200" smtClean="0">
                <a:solidFill>
                  <a:schemeClr val="tx1"/>
                </a:solidFill>
              </a:rPr>
              <a:t>Las principales características del aire comprimido son:</a:t>
            </a:r>
            <a:endParaRPr lang="es-ES" sz="3200" i="1" smtClean="0">
              <a:solidFill>
                <a:schemeClr val="tx1"/>
              </a:solidFill>
            </a:endParaRPr>
          </a:p>
        </p:txBody>
      </p:sp>
      <p:sp>
        <p:nvSpPr>
          <p:cNvPr id="30723" name="Rectangle 3"/>
          <p:cNvSpPr>
            <a:spLocks noGrp="1" noChangeArrowheads="1"/>
          </p:cNvSpPr>
          <p:nvPr>
            <p:ph type="body" idx="1"/>
          </p:nvPr>
        </p:nvSpPr>
        <p:spPr/>
        <p:txBody>
          <a:bodyPr/>
          <a:lstStyle/>
          <a:p>
            <a:pPr eaLnBrk="1" hangingPunct="1">
              <a:defRPr/>
            </a:pPr>
            <a:r>
              <a:rPr lang="es-ES" sz="2400" dirty="0" smtClean="0"/>
              <a:t>Fluido de trabajo con alta disponibilidad y bajo costo</a:t>
            </a:r>
          </a:p>
          <a:p>
            <a:pPr eaLnBrk="1" hangingPunct="1">
              <a:defRPr/>
            </a:pPr>
            <a:r>
              <a:rPr lang="es-ES" sz="2400" dirty="0" smtClean="0"/>
              <a:t>Se regula y controla fácilmente </a:t>
            </a:r>
            <a:endParaRPr lang="es-MX" sz="2400" dirty="0" smtClean="0"/>
          </a:p>
          <a:p>
            <a:pPr eaLnBrk="1" hangingPunct="1">
              <a:defRPr/>
            </a:pPr>
            <a:r>
              <a:rPr lang="es-MX" sz="2400" dirty="0" smtClean="0"/>
              <a:t>No es toxico ni combustible</a:t>
            </a:r>
          </a:p>
          <a:p>
            <a:pPr eaLnBrk="1" hangingPunct="1">
              <a:defRPr/>
            </a:pPr>
            <a:r>
              <a:rPr lang="es-ES" sz="2400" dirty="0" smtClean="0"/>
              <a:t>No es inflamable</a:t>
            </a:r>
          </a:p>
          <a:p>
            <a:pPr eaLnBrk="1" hangingPunct="1">
              <a:defRPr/>
            </a:pPr>
            <a:r>
              <a:rPr lang="es-CO" sz="2400" dirty="0" smtClean="0"/>
              <a:t>No presenta riesgos de chispas</a:t>
            </a:r>
          </a:p>
          <a:p>
            <a:pPr eaLnBrk="1" hangingPunct="1">
              <a:defRPr/>
            </a:pPr>
            <a:r>
              <a:rPr lang="es-CO" sz="2400" dirty="0" smtClean="0"/>
              <a:t>No indica peligro de accidentes</a:t>
            </a:r>
          </a:p>
          <a:p>
            <a:pPr eaLnBrk="1" hangingPunct="1">
              <a:defRPr/>
            </a:pPr>
            <a:r>
              <a:rPr lang="es-CO" sz="2400" dirty="0" smtClean="0"/>
              <a:t>Admite su combinación con otras formas de energía </a:t>
            </a:r>
          </a:p>
          <a:p>
            <a:pPr eaLnBrk="1" hangingPunct="1">
              <a:defRPr/>
            </a:pPr>
            <a:r>
              <a:rPr lang="es-CO" sz="2400" dirty="0" smtClean="0"/>
              <a:t>Es de fácil almacenamiento</a:t>
            </a:r>
            <a:endParaRPr lang="es-ES" sz="2400" dirty="0" smtClean="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700588"/>
            <a:ext cx="7999413"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8313" y="260350"/>
            <a:ext cx="8229600" cy="1139825"/>
          </a:xfrm>
          <a:solidFill>
            <a:srgbClr val="FF0000"/>
          </a:solidFill>
        </p:spPr>
        <p:txBody>
          <a:bodyPr/>
          <a:lstStyle/>
          <a:p>
            <a:pPr eaLnBrk="1" hangingPunct="1">
              <a:defRPr/>
            </a:pPr>
            <a:r>
              <a:rPr lang="es-CO" smtClean="0"/>
              <a:t>METODOS DE COMPRESION</a:t>
            </a:r>
            <a:endParaRPr lang="es-ES" smtClean="0"/>
          </a:p>
        </p:txBody>
      </p:sp>
      <p:sp>
        <p:nvSpPr>
          <p:cNvPr id="29699" name="Rectangle 3"/>
          <p:cNvSpPr>
            <a:spLocks noGrp="1" noChangeArrowheads="1"/>
          </p:cNvSpPr>
          <p:nvPr>
            <p:ph type="body" idx="1"/>
          </p:nvPr>
        </p:nvSpPr>
        <p:spPr/>
        <p:txBody>
          <a:bodyPr/>
          <a:lstStyle/>
          <a:p>
            <a:pPr eaLnBrk="1" hangingPunct="1">
              <a:lnSpc>
                <a:spcPct val="80000"/>
              </a:lnSpc>
              <a:defRPr/>
            </a:pPr>
            <a:r>
              <a:rPr lang="es-ES" sz="2400" dirty="0" smtClean="0"/>
              <a:t>Atrapar cantidades consecutivas de gas en algún tipo de recipiente, reducir el volumen, esto incrementa la presión, y luego expulsar el gas comprimido fuera del recipiente.</a:t>
            </a:r>
            <a:endParaRPr lang="es-MX" sz="2400" dirty="0" smtClean="0"/>
          </a:p>
          <a:p>
            <a:pPr eaLnBrk="1" hangingPunct="1">
              <a:lnSpc>
                <a:spcPct val="80000"/>
              </a:lnSpc>
              <a:defRPr/>
            </a:pPr>
            <a:endParaRPr lang="es-ES" sz="2400" dirty="0" smtClean="0"/>
          </a:p>
          <a:p>
            <a:pPr eaLnBrk="1" hangingPunct="1">
              <a:lnSpc>
                <a:spcPct val="80000"/>
              </a:lnSpc>
              <a:defRPr/>
            </a:pPr>
            <a:r>
              <a:rPr lang="es-ES" sz="2400" dirty="0" smtClean="0"/>
              <a:t>Comprimir el gas por la acción mecánica por un rotor de paleta o impulsor rotando rápidamente que imparta velocidad y presión al gas que esta fluyendo (la velocidad es posteriormente convertida en presión en un difusor o paletas estacionarias).</a:t>
            </a:r>
            <a:endParaRPr lang="es-MX" sz="2400" dirty="0" smtClean="0"/>
          </a:p>
          <a:p>
            <a:pPr eaLnBrk="1" hangingPunct="1">
              <a:lnSpc>
                <a:spcPct val="80000"/>
              </a:lnSpc>
              <a:defRPr/>
            </a:pPr>
            <a:endParaRPr lang="es-ES" sz="2400" dirty="0" smtClean="0"/>
          </a:p>
          <a:p>
            <a:pPr eaLnBrk="1" hangingPunct="1">
              <a:lnSpc>
                <a:spcPct val="80000"/>
              </a:lnSpc>
              <a:defRPr/>
            </a:pPr>
            <a:r>
              <a:rPr lang="es-ES" sz="2400" dirty="0" smtClean="0"/>
              <a:t>Introducir el gas en un chorro de alta velocidad del mismo u otro gas ( usualmente, pero no necesariamente, vapor) y convertir la alta velocidad de la mezcla en presión en un difusor.</a:t>
            </a:r>
          </a:p>
        </p:txBody>
      </p:sp>
      <p:pic>
        <p:nvPicPr>
          <p:cNvPr id="12292" name="Picture 4" descr="CompUnaEta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138" y="2517775"/>
            <a:ext cx="1150937"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6092825"/>
            <a:ext cx="228441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4365625"/>
            <a:ext cx="11033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0"/>
            <a:ext cx="8229600" cy="849313"/>
          </a:xfrm>
          <a:solidFill>
            <a:srgbClr val="FF0000"/>
          </a:solidFill>
        </p:spPr>
        <p:txBody>
          <a:bodyPr/>
          <a:lstStyle/>
          <a:p>
            <a:pPr eaLnBrk="1" hangingPunct="1">
              <a:defRPr/>
            </a:pPr>
            <a:r>
              <a:rPr lang="es-CO" smtClean="0">
                <a:solidFill>
                  <a:schemeClr val="tx1"/>
                </a:solidFill>
              </a:rPr>
              <a:t>COMPRESION</a:t>
            </a:r>
            <a:endParaRPr lang="es-ES" smtClean="0">
              <a:solidFill>
                <a:schemeClr val="tx1"/>
              </a:solidFill>
            </a:endParaRPr>
          </a:p>
        </p:txBody>
      </p:sp>
      <p:sp>
        <p:nvSpPr>
          <p:cNvPr id="28675" name="Rectangle 3"/>
          <p:cNvSpPr>
            <a:spLocks noGrp="1" noChangeArrowheads="1"/>
          </p:cNvSpPr>
          <p:nvPr>
            <p:ph type="body" idx="1"/>
          </p:nvPr>
        </p:nvSpPr>
        <p:spPr>
          <a:xfrm>
            <a:off x="468313" y="1628775"/>
            <a:ext cx="8229600" cy="4525963"/>
          </a:xfrm>
        </p:spPr>
        <p:txBody>
          <a:bodyPr/>
          <a:lstStyle/>
          <a:p>
            <a:pPr eaLnBrk="1" hangingPunct="1">
              <a:buClr>
                <a:schemeClr val="tx1"/>
              </a:buClr>
              <a:defRPr/>
            </a:pPr>
            <a:r>
              <a:rPr lang="es-ES_tradnl" sz="2800" smtClean="0">
                <a:solidFill>
                  <a:srgbClr val="2E27C3"/>
                </a:solidFill>
              </a:rPr>
              <a:t>ISOTERMICA (P.V=CTE.)</a:t>
            </a:r>
          </a:p>
          <a:p>
            <a:pPr eaLnBrk="1" hangingPunct="1">
              <a:buClr>
                <a:schemeClr val="tx1"/>
              </a:buClr>
              <a:defRPr/>
            </a:pPr>
            <a:r>
              <a:rPr lang="es-ES_tradnl" sz="2800" smtClean="0">
                <a:solidFill>
                  <a:srgbClr val="2E27C3"/>
                </a:solidFill>
              </a:rPr>
              <a:t>ADIABATICA </a:t>
            </a:r>
          </a:p>
          <a:p>
            <a:pPr eaLnBrk="1" hangingPunct="1">
              <a:buClr>
                <a:schemeClr val="tx1"/>
              </a:buClr>
              <a:defRPr/>
            </a:pPr>
            <a:r>
              <a:rPr lang="es-ES_tradnl" sz="2800" smtClean="0">
                <a:solidFill>
                  <a:srgbClr val="2E27C3"/>
                </a:solidFill>
              </a:rPr>
              <a:t>POLITROPICA</a:t>
            </a:r>
            <a:endParaRPr lang="es-MX" sz="2800" smtClean="0">
              <a:solidFill>
                <a:srgbClr val="2E27C3"/>
              </a:solidFill>
            </a:endParaRP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484313"/>
            <a:ext cx="381635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4149725"/>
            <a:ext cx="38100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6"/>
          <p:cNvSpPr txBox="1">
            <a:spLocks noChangeArrowheads="1"/>
          </p:cNvSpPr>
          <p:nvPr/>
        </p:nvSpPr>
        <p:spPr bwMode="auto">
          <a:xfrm>
            <a:off x="179388" y="3284538"/>
            <a:ext cx="4333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CO" altLang="es-AR" sz="2400" b="1"/>
              <a:t>TRABAJO DE COMPRESION</a:t>
            </a:r>
            <a:endParaRPr lang="es-ES" altLang="es-AR" sz="2400"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684213" y="404813"/>
            <a:ext cx="7772400" cy="863600"/>
          </a:xfrm>
          <a:solidFill>
            <a:srgbClr val="FF0000"/>
          </a:solidFill>
        </p:spPr>
        <p:txBody>
          <a:bodyPr/>
          <a:lstStyle/>
          <a:p>
            <a:pPr eaLnBrk="1" hangingPunct="1">
              <a:defRPr/>
            </a:pPr>
            <a:r>
              <a:rPr lang="es-CO" sz="4800" b="1" smtClean="0"/>
              <a:t/>
            </a:r>
            <a:br>
              <a:rPr lang="es-CO" sz="4800" b="1" smtClean="0"/>
            </a:br>
            <a:r>
              <a:rPr lang="es-CO" sz="4800" smtClean="0">
                <a:solidFill>
                  <a:schemeClr val="folHlink"/>
                </a:solidFill>
              </a:rPr>
              <a:t>COMPRESORES</a:t>
            </a:r>
            <a:endParaRPr lang="es-ES" sz="4800" smtClean="0">
              <a:solidFill>
                <a:schemeClr val="folHlink"/>
              </a:solidFill>
            </a:endParaRPr>
          </a:p>
        </p:txBody>
      </p:sp>
      <p:pic>
        <p:nvPicPr>
          <p:cNvPr id="14339" name="Picture 7"/>
          <p:cNvPicPr>
            <a:picLocks noChangeAspect="1" noChangeArrowheads="1"/>
          </p:cNvPicPr>
          <p:nvPr>
            <p:ph type="subTitle" idx="1"/>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a:xfrm>
            <a:off x="755650" y="3357563"/>
            <a:ext cx="2208213" cy="1752600"/>
          </a:xfrm>
          <a:noFill/>
          <a:extLst>
            <a:ext uri="{909E8E84-426E-40DD-AFC4-6F175D3DCCD1}">
              <a14:hiddenFill xmlns:a14="http://schemas.microsoft.com/office/drawing/2010/main">
                <a:solidFill>
                  <a:srgbClr val="800000"/>
                </a:solidFill>
              </a14:hiddenFill>
            </a:ext>
          </a:extLst>
        </p:spPr>
      </p:pic>
      <p:pic>
        <p:nvPicPr>
          <p:cNvPr id="14340" name="ctl00_contentSection_imgImage" descr="Nuevo compresor Centrífugo Centac C1000 de Ingersoll Rand from Ingersoll Rand Ibérica S.L. - Madr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4292600"/>
            <a:ext cx="2771775"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9" descr="Compresores de Turbi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2708275"/>
            <a:ext cx="255587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gradFill rotWithShape="1">
            <a:gsLst>
              <a:gs pos="0">
                <a:srgbClr val="0000CC">
                  <a:gamma/>
                  <a:shade val="46275"/>
                  <a:invGamma/>
                </a:srgbClr>
              </a:gs>
              <a:gs pos="50000">
                <a:srgbClr val="0000CC"/>
              </a:gs>
              <a:gs pos="100000">
                <a:srgbClr val="0000CC">
                  <a:gamma/>
                  <a:shade val="46275"/>
                  <a:invGamma/>
                </a:srgbClr>
              </a:gs>
            </a:gsLst>
            <a:lin ang="5400000" scaled="1"/>
          </a:gradFill>
        </p:spPr>
        <p:txBody>
          <a:bodyPr/>
          <a:lstStyle/>
          <a:p>
            <a:pPr eaLnBrk="1" hangingPunct="1">
              <a:defRPr/>
            </a:pPr>
            <a:r>
              <a:rPr lang="es-CO" smtClean="0">
                <a:solidFill>
                  <a:srgbClr val="FF9933"/>
                </a:solidFill>
              </a:rPr>
              <a:t>CLASIFICACION</a:t>
            </a:r>
            <a:endParaRPr lang="es-ES" smtClean="0">
              <a:solidFill>
                <a:srgbClr val="FF9933"/>
              </a:solidFill>
            </a:endParaRPr>
          </a:p>
        </p:txBody>
      </p:sp>
      <p:graphicFrame>
        <p:nvGraphicFramePr>
          <p:cNvPr id="2" name="1 Diagrama"/>
          <p:cNvGraphicFramePr/>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solidFill>
            <a:srgbClr val="FF0000"/>
          </a:solidFill>
        </p:spPr>
        <p:txBody>
          <a:bodyPr/>
          <a:lstStyle/>
          <a:p>
            <a:pPr eaLnBrk="1" hangingPunct="1">
              <a:defRPr/>
            </a:pPr>
            <a:r>
              <a:rPr lang="es-ES" sz="4000" smtClean="0">
                <a:solidFill>
                  <a:schemeClr val="tx1"/>
                </a:solidFill>
              </a:rPr>
              <a:t>Compresor de pistón, reciprocante o alternativo</a:t>
            </a:r>
          </a:p>
        </p:txBody>
      </p:sp>
      <p:sp>
        <p:nvSpPr>
          <p:cNvPr id="12291" name="Rectangle 3"/>
          <p:cNvSpPr>
            <a:spLocks noGrp="1" noChangeArrowheads="1"/>
          </p:cNvSpPr>
          <p:nvPr>
            <p:ph type="body" idx="1"/>
          </p:nvPr>
        </p:nvSpPr>
        <p:spPr>
          <a:xfrm>
            <a:off x="468313" y="1628775"/>
            <a:ext cx="4895850" cy="4968875"/>
          </a:xfrm>
        </p:spPr>
        <p:txBody>
          <a:bodyPr/>
          <a:lstStyle/>
          <a:p>
            <a:pPr eaLnBrk="1" hangingPunct="1">
              <a:lnSpc>
                <a:spcPct val="90000"/>
              </a:lnSpc>
              <a:buClr>
                <a:schemeClr val="tx1"/>
              </a:buClr>
              <a:defRPr/>
            </a:pPr>
            <a:r>
              <a:rPr lang="es-ES" sz="2400" dirty="0" smtClean="0"/>
              <a:t>Hasta 400 </a:t>
            </a:r>
            <a:r>
              <a:rPr lang="es-ES" sz="2400" dirty="0" err="1" smtClean="0"/>
              <a:t>kPa</a:t>
            </a:r>
            <a:r>
              <a:rPr lang="es-ES" sz="2400" dirty="0" smtClean="0"/>
              <a:t>, 1 etapa .</a:t>
            </a:r>
          </a:p>
          <a:p>
            <a:pPr eaLnBrk="1" hangingPunct="1">
              <a:lnSpc>
                <a:spcPct val="90000"/>
              </a:lnSpc>
              <a:buClr>
                <a:schemeClr val="tx1"/>
              </a:buClr>
              <a:defRPr/>
            </a:pPr>
            <a:r>
              <a:rPr lang="es-ES" sz="2400" dirty="0" smtClean="0"/>
              <a:t>Hasta 1500 </a:t>
            </a:r>
            <a:r>
              <a:rPr lang="es-ES" sz="2400" dirty="0" err="1" smtClean="0"/>
              <a:t>kPa</a:t>
            </a:r>
            <a:r>
              <a:rPr lang="es-ES" sz="2400" dirty="0" smtClean="0"/>
              <a:t>, 2 etapas</a:t>
            </a:r>
          </a:p>
          <a:p>
            <a:pPr eaLnBrk="1" hangingPunct="1">
              <a:lnSpc>
                <a:spcPct val="90000"/>
              </a:lnSpc>
              <a:buClr>
                <a:schemeClr val="tx1"/>
              </a:buClr>
              <a:defRPr/>
            </a:pPr>
            <a:r>
              <a:rPr lang="es-ES" sz="2400" dirty="0" smtClean="0"/>
              <a:t>Más de 1500 </a:t>
            </a:r>
            <a:r>
              <a:rPr lang="es-ES" sz="2400" dirty="0" err="1" smtClean="0"/>
              <a:t>kPa</a:t>
            </a:r>
            <a:r>
              <a:rPr lang="es-ES" sz="2400" dirty="0" smtClean="0"/>
              <a:t>, 3 etapas o más </a:t>
            </a:r>
          </a:p>
          <a:p>
            <a:pPr eaLnBrk="1" hangingPunct="1">
              <a:lnSpc>
                <a:spcPct val="90000"/>
              </a:lnSpc>
              <a:buClr>
                <a:schemeClr val="tx1"/>
              </a:buClr>
              <a:defRPr/>
            </a:pPr>
            <a:r>
              <a:rPr lang="es-ES" sz="2400" dirty="0" smtClean="0">
                <a:solidFill>
                  <a:srgbClr val="FF9933"/>
                </a:solidFill>
              </a:rPr>
              <a:t>El compresor a pistón  puede ser de efecto </a:t>
            </a:r>
            <a:r>
              <a:rPr lang="es-ES" sz="2400" b="1" i="1" dirty="0" smtClean="0">
                <a:solidFill>
                  <a:srgbClr val="FF9933"/>
                </a:solidFill>
              </a:rPr>
              <a:t>simple </a:t>
            </a:r>
            <a:r>
              <a:rPr lang="es-ES" sz="2400" dirty="0" smtClean="0">
                <a:solidFill>
                  <a:srgbClr val="FF9933"/>
                </a:solidFill>
              </a:rPr>
              <a:t>para baja presión , </a:t>
            </a:r>
            <a:r>
              <a:rPr lang="es-ES" sz="2400" b="1" i="1" dirty="0" smtClean="0">
                <a:solidFill>
                  <a:srgbClr val="FF9933"/>
                </a:solidFill>
              </a:rPr>
              <a:t>doble </a:t>
            </a:r>
            <a:r>
              <a:rPr lang="es-ES" sz="2400" dirty="0" smtClean="0">
                <a:solidFill>
                  <a:srgbClr val="FF9933"/>
                </a:solidFill>
              </a:rPr>
              <a:t>para alta presión o </a:t>
            </a:r>
            <a:r>
              <a:rPr lang="es-ES" sz="2400" dirty="0" err="1" smtClean="0">
                <a:solidFill>
                  <a:srgbClr val="FF9933"/>
                </a:solidFill>
              </a:rPr>
              <a:t>multiple</a:t>
            </a:r>
            <a:r>
              <a:rPr lang="es-ES" sz="2400" dirty="0" smtClean="0">
                <a:solidFill>
                  <a:srgbClr val="FF9933"/>
                </a:solidFill>
              </a:rPr>
              <a:t> etapa.</a:t>
            </a:r>
          </a:p>
          <a:p>
            <a:pPr eaLnBrk="1" hangingPunct="1">
              <a:lnSpc>
                <a:spcPct val="90000"/>
              </a:lnSpc>
              <a:spcBef>
                <a:spcPct val="0"/>
              </a:spcBef>
              <a:buClr>
                <a:schemeClr val="tx1"/>
              </a:buClr>
              <a:buFont typeface="Wingdings" pitchFamily="2" charset="2"/>
              <a:buChar char="q"/>
              <a:defRPr/>
            </a:pPr>
            <a:r>
              <a:rPr lang="es-MX" sz="2400" dirty="0" smtClean="0"/>
              <a:t>S</a:t>
            </a:r>
            <a:r>
              <a:rPr lang="es-ES" sz="2400" dirty="0" smtClean="0"/>
              <a:t>e utiliza como bomba de barrido de motores Diesel de 2 tiempos, de mediana y gran potencia; en aplicaciones industriales para bombeo de fluidos</a:t>
            </a:r>
            <a:r>
              <a:rPr lang="es-MX" sz="2400" dirty="0" smtClean="0"/>
              <a:t>,</a:t>
            </a:r>
            <a:r>
              <a:rPr lang="es-MX" sz="2400" dirty="0" err="1" smtClean="0"/>
              <a:t>etc</a:t>
            </a:r>
            <a:r>
              <a:rPr lang="es-ES" sz="2400" dirty="0" smtClean="0"/>
              <a:t>. </a:t>
            </a:r>
          </a:p>
        </p:txBody>
      </p:sp>
      <p:pic>
        <p:nvPicPr>
          <p:cNvPr id="15364" name="Picture 4" descr="CompUnaEta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1412875"/>
            <a:ext cx="320516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CompDosEtap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3217863"/>
            <a:ext cx="2266950"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BLOGGER_PHOTO_ID_5459556067573314450" descr="Imag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5313363"/>
            <a:ext cx="3810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solidFill>
            <a:srgbClr val="FF0000"/>
          </a:solidFill>
        </p:spPr>
        <p:txBody>
          <a:bodyPr/>
          <a:lstStyle/>
          <a:p>
            <a:pPr eaLnBrk="1" hangingPunct="1">
              <a:defRPr/>
            </a:pPr>
            <a:r>
              <a:rPr lang="es-ES" sz="3200" smtClean="0"/>
              <a:t>Elementos de un </a:t>
            </a:r>
            <a:r>
              <a:rPr lang="es-ES" sz="3200" smtClean="0">
                <a:solidFill>
                  <a:schemeClr val="folHlink"/>
                </a:solidFill>
              </a:rPr>
              <a:t>compresor</a:t>
            </a:r>
            <a:r>
              <a:rPr lang="es-ES" sz="3200" smtClean="0"/>
              <a:t> alternativo:</a:t>
            </a:r>
          </a:p>
        </p:txBody>
      </p:sp>
      <p:sp>
        <p:nvSpPr>
          <p:cNvPr id="13315" name="Rectangle 3"/>
          <p:cNvSpPr>
            <a:spLocks noGrp="1" noChangeArrowheads="1"/>
          </p:cNvSpPr>
          <p:nvPr>
            <p:ph type="body" idx="1"/>
          </p:nvPr>
        </p:nvSpPr>
        <p:spPr/>
        <p:txBody>
          <a:bodyPr/>
          <a:lstStyle/>
          <a:p>
            <a:pPr eaLnBrk="1" hangingPunct="1">
              <a:buClr>
                <a:schemeClr val="tx1"/>
              </a:buClr>
              <a:defRPr/>
            </a:pPr>
            <a:r>
              <a:rPr lang="es-ES_tradnl" sz="2400" b="1" smtClean="0">
                <a:solidFill>
                  <a:srgbClr val="FF0000"/>
                </a:solidFill>
              </a:rPr>
              <a:t>Los cilindros</a:t>
            </a:r>
            <a:endParaRPr lang="es-ES_tradnl" sz="2400" smtClean="0">
              <a:solidFill>
                <a:srgbClr val="FF0000"/>
              </a:solidFill>
            </a:endParaRPr>
          </a:p>
          <a:p>
            <a:pPr eaLnBrk="1" hangingPunct="1">
              <a:buClr>
                <a:schemeClr val="tx1"/>
              </a:buClr>
              <a:defRPr/>
            </a:pPr>
            <a:r>
              <a:rPr lang="es-ES_tradnl" sz="2400" b="1" smtClean="0">
                <a:solidFill>
                  <a:srgbClr val="FF0000"/>
                </a:solidFill>
              </a:rPr>
              <a:t>Las válvulas</a:t>
            </a:r>
          </a:p>
          <a:p>
            <a:pPr eaLnBrk="1" hangingPunct="1">
              <a:buClr>
                <a:schemeClr val="tx1"/>
              </a:buClr>
              <a:defRPr/>
            </a:pPr>
            <a:r>
              <a:rPr lang="es-ES_tradnl" sz="2400" b="1" smtClean="0">
                <a:solidFill>
                  <a:srgbClr val="FF0000"/>
                </a:solidFill>
              </a:rPr>
              <a:t>Sistemas de lubricación</a:t>
            </a:r>
          </a:p>
          <a:p>
            <a:pPr eaLnBrk="1" hangingPunct="1">
              <a:buClr>
                <a:schemeClr val="tx1"/>
              </a:buClr>
              <a:defRPr/>
            </a:pPr>
            <a:r>
              <a:rPr lang="es-ES_tradnl" sz="2400" b="1" smtClean="0">
                <a:solidFill>
                  <a:srgbClr val="FF0000"/>
                </a:solidFill>
              </a:rPr>
              <a:t>Sistema de filtros</a:t>
            </a:r>
            <a:r>
              <a:rPr lang="es-ES_tradnl" sz="2400" i="1" smtClean="0">
                <a:solidFill>
                  <a:srgbClr val="FF0000"/>
                </a:solidFill>
              </a:rPr>
              <a:t>:</a:t>
            </a:r>
            <a:endParaRPr lang="es-ES" sz="2400" i="1" smtClean="0">
              <a:solidFill>
                <a:srgbClr val="FF0000"/>
              </a:solidFill>
            </a:endParaRP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749675"/>
            <a:ext cx="5524500" cy="299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2060575"/>
            <a:ext cx="16129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6"/>
          <p:cNvSpPr txBox="1">
            <a:spLocks noChangeArrowheads="1"/>
          </p:cNvSpPr>
          <p:nvPr/>
        </p:nvSpPr>
        <p:spPr bwMode="auto">
          <a:xfrm>
            <a:off x="5759450" y="1484313"/>
            <a:ext cx="3384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CO" altLang="es-AR" b="1"/>
              <a:t>Trabajo de un compresor </a:t>
            </a:r>
          </a:p>
          <a:p>
            <a:pPr eaLnBrk="1" hangingPunct="1"/>
            <a:r>
              <a:rPr lang="es-CO" altLang="es-AR" b="1"/>
              <a:t>multietapas con refrigeración</a:t>
            </a:r>
            <a:endParaRPr lang="es-ES" altLang="es-AR" b="1"/>
          </a:p>
        </p:txBody>
      </p:sp>
      <p:pic>
        <p:nvPicPr>
          <p:cNvPr id="1639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025" y="3789363"/>
            <a:ext cx="182880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539750" y="260350"/>
            <a:ext cx="8229600" cy="1143000"/>
          </a:xfrm>
          <a:solidFill>
            <a:srgbClr val="FF0000"/>
          </a:solidFill>
        </p:spPr>
        <p:txBody>
          <a:bodyPr/>
          <a:lstStyle/>
          <a:p>
            <a:pPr eaLnBrk="1" hangingPunct="1">
              <a:defRPr/>
            </a:pPr>
            <a:r>
              <a:rPr lang="es-ES" smtClean="0">
                <a:solidFill>
                  <a:schemeClr val="folHlink"/>
                </a:solidFill>
              </a:rPr>
              <a:t>Compresor de </a:t>
            </a:r>
            <a:r>
              <a:rPr lang="es-MX" smtClean="0">
                <a:solidFill>
                  <a:schemeClr val="folHlink"/>
                </a:solidFill>
              </a:rPr>
              <a:t>membrana</a:t>
            </a:r>
            <a:endParaRPr lang="es-ES" smtClean="0">
              <a:solidFill>
                <a:schemeClr val="folHlink"/>
              </a:solidFill>
            </a:endParaRPr>
          </a:p>
        </p:txBody>
      </p:sp>
      <p:sp>
        <p:nvSpPr>
          <p:cNvPr id="14339" name="Rectangle 3"/>
          <p:cNvSpPr>
            <a:spLocks noGrp="1" noChangeArrowheads="1"/>
          </p:cNvSpPr>
          <p:nvPr>
            <p:ph type="body" idx="4294967295"/>
          </p:nvPr>
        </p:nvSpPr>
        <p:spPr>
          <a:xfrm>
            <a:off x="0" y="1600200"/>
            <a:ext cx="5194300" cy="4525963"/>
          </a:xfrm>
        </p:spPr>
        <p:txBody>
          <a:bodyPr/>
          <a:lstStyle/>
          <a:p>
            <a:pPr eaLnBrk="1" hangingPunct="1">
              <a:lnSpc>
                <a:spcPct val="80000"/>
              </a:lnSpc>
              <a:buClr>
                <a:schemeClr val="tx1"/>
              </a:buClr>
              <a:defRPr/>
            </a:pPr>
            <a:r>
              <a:rPr lang="es-ES" sz="2800" smtClean="0"/>
              <a:t>Estos son compresores de desplazamiento positivo, exentos de aceites, que utilizan una membrana flexible o diafragma, en lugar de pistón. </a:t>
            </a:r>
          </a:p>
          <a:p>
            <a:pPr eaLnBrk="1" hangingPunct="1">
              <a:lnSpc>
                <a:spcPct val="80000"/>
              </a:lnSpc>
              <a:buClr>
                <a:schemeClr val="tx1"/>
              </a:buClr>
              <a:defRPr/>
            </a:pPr>
            <a:r>
              <a:rPr lang="es-ES" sz="2800" smtClean="0"/>
              <a:t>El diafragma puede activarse mecánica o hidráulicamente</a:t>
            </a:r>
            <a:r>
              <a:rPr lang="es-MX" sz="2800" smtClean="0"/>
              <a:t>.</a:t>
            </a:r>
          </a:p>
          <a:p>
            <a:pPr eaLnBrk="1" hangingPunct="1">
              <a:lnSpc>
                <a:spcPct val="80000"/>
              </a:lnSpc>
              <a:spcBef>
                <a:spcPct val="0"/>
              </a:spcBef>
              <a:buClr>
                <a:schemeClr val="tx1"/>
              </a:buClr>
              <a:defRPr/>
            </a:pPr>
            <a:r>
              <a:rPr lang="es-ES" sz="2800" smtClean="0"/>
              <a:t>Estos compresores se emplean con preferencia en las industrias alimenticias, farmacéuticas y químicas.  </a:t>
            </a:r>
          </a:p>
        </p:txBody>
      </p:sp>
      <p:pic>
        <p:nvPicPr>
          <p:cNvPr id="17412" name="Picture 4" descr="CompDiafrag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4210050"/>
            <a:ext cx="1954213"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http://www.sapiens.itgo.com/neumatica/images/image007.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630988" y="1412875"/>
            <a:ext cx="19367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solidFill>
            <a:srgbClr val="FF0000"/>
          </a:solidFill>
        </p:spPr>
        <p:txBody>
          <a:bodyPr/>
          <a:lstStyle/>
          <a:p>
            <a:pPr eaLnBrk="1" hangingPunct="1">
              <a:defRPr/>
            </a:pPr>
            <a:r>
              <a:rPr lang="es-ES" smtClean="0">
                <a:solidFill>
                  <a:schemeClr val="tx1"/>
                </a:solidFill>
              </a:rPr>
              <a:t>Compresor tipo Roots</a:t>
            </a:r>
          </a:p>
        </p:txBody>
      </p:sp>
      <p:sp>
        <p:nvSpPr>
          <p:cNvPr id="15363" name="Rectangle 3"/>
          <p:cNvSpPr>
            <a:spLocks noGrp="1" noChangeArrowheads="1"/>
          </p:cNvSpPr>
          <p:nvPr>
            <p:ph type="body" idx="1"/>
          </p:nvPr>
        </p:nvSpPr>
        <p:spPr>
          <a:xfrm>
            <a:off x="457200" y="1484313"/>
            <a:ext cx="6346825" cy="5257800"/>
          </a:xfrm>
        </p:spPr>
        <p:txBody>
          <a:bodyPr/>
          <a:lstStyle/>
          <a:p>
            <a:pPr eaLnBrk="1" hangingPunct="1">
              <a:lnSpc>
                <a:spcPct val="80000"/>
              </a:lnSpc>
              <a:defRPr/>
            </a:pPr>
            <a:r>
              <a:rPr lang="es-ES" sz="1600" b="1" smtClean="0"/>
              <a:t>Se los utiliza para presiones </a:t>
            </a:r>
            <a:r>
              <a:rPr lang="es-MX" sz="1600" b="1" smtClean="0"/>
              <a:t>no muy altas.</a:t>
            </a:r>
          </a:p>
          <a:p>
            <a:pPr eaLnBrk="1" hangingPunct="1">
              <a:lnSpc>
                <a:spcPct val="80000"/>
              </a:lnSpc>
              <a:defRPr/>
            </a:pPr>
            <a:r>
              <a:rPr lang="es-ES" sz="1600" b="1" smtClean="0"/>
              <a:t>Su capacidad es muy amplia</a:t>
            </a:r>
            <a:r>
              <a:rPr lang="es-MX" sz="1600" b="1" smtClean="0"/>
              <a:t>,</a:t>
            </a:r>
            <a:r>
              <a:rPr lang="es-ES" sz="1600" b="1" smtClean="0"/>
              <a:t> 20.000 m3/h. </a:t>
            </a:r>
            <a:endParaRPr lang="es-MX" sz="1600" b="1" smtClean="0"/>
          </a:p>
          <a:p>
            <a:pPr eaLnBrk="1" hangingPunct="1">
              <a:lnSpc>
                <a:spcPct val="80000"/>
              </a:lnSpc>
              <a:defRPr/>
            </a:pPr>
            <a:r>
              <a:rPr lang="es-MX" sz="1600" b="1" smtClean="0"/>
              <a:t>Velocidad de giro, 200 a 2000 rpm</a:t>
            </a:r>
          </a:p>
          <a:p>
            <a:pPr eaLnBrk="1" hangingPunct="1">
              <a:lnSpc>
                <a:spcPct val="80000"/>
              </a:lnSpc>
              <a:defRPr/>
            </a:pPr>
            <a:endParaRPr lang="es-ES" sz="1600" b="1" smtClean="0"/>
          </a:p>
          <a:p>
            <a:pPr eaLnBrk="1" hangingPunct="1">
              <a:lnSpc>
                <a:spcPct val="80000"/>
              </a:lnSpc>
              <a:spcBef>
                <a:spcPct val="0"/>
              </a:spcBef>
              <a:buClr>
                <a:schemeClr val="tx1"/>
              </a:buClr>
              <a:buFont typeface="Wingdings" pitchFamily="2" charset="2"/>
              <a:buChar char="q"/>
              <a:defRPr/>
            </a:pPr>
            <a:r>
              <a:rPr lang="es-MX" sz="1800" b="1" smtClean="0"/>
              <a:t>Aplicación:</a:t>
            </a:r>
            <a:r>
              <a:rPr lang="es-MX" sz="1800" smtClean="0"/>
              <a:t> I</a:t>
            </a:r>
            <a:r>
              <a:rPr lang="es-ES" sz="1800" smtClean="0"/>
              <a:t>ndustria química</a:t>
            </a:r>
            <a:r>
              <a:rPr lang="es-MX" sz="1800" smtClean="0"/>
              <a:t>,</a:t>
            </a:r>
            <a:r>
              <a:rPr lang="es-ES" sz="1800" smtClean="0"/>
              <a:t> Petroquímica</a:t>
            </a:r>
            <a:r>
              <a:rPr lang="es-MX" sz="1800" smtClean="0"/>
              <a:t> y </a:t>
            </a:r>
            <a:r>
              <a:rPr lang="es-ES" sz="1800" smtClean="0"/>
              <a:t>manufactureras de celulosa</a:t>
            </a:r>
            <a:r>
              <a:rPr lang="es-MX" sz="1800" smtClean="0"/>
              <a:t>;</a:t>
            </a:r>
            <a:r>
              <a:rPr lang="es-ES" sz="1800" smtClean="0"/>
              <a:t> procesamiento de alimento, plástico</a:t>
            </a:r>
          </a:p>
          <a:p>
            <a:pPr eaLnBrk="1" hangingPunct="1">
              <a:lnSpc>
                <a:spcPct val="80000"/>
              </a:lnSpc>
              <a:spcBef>
                <a:spcPct val="0"/>
              </a:spcBef>
              <a:buClr>
                <a:srgbClr val="FF9933"/>
              </a:buClr>
              <a:buFontTx/>
              <a:buChar char="•"/>
              <a:defRPr/>
            </a:pPr>
            <a:r>
              <a:rPr lang="es-ES" sz="2000" b="1" smtClean="0">
                <a:solidFill>
                  <a:srgbClr val="FF9933"/>
                </a:solidFill>
              </a:rPr>
              <a:t>Ventaja.</a:t>
            </a:r>
          </a:p>
          <a:p>
            <a:pPr eaLnBrk="1" hangingPunct="1">
              <a:lnSpc>
                <a:spcPct val="80000"/>
              </a:lnSpc>
              <a:defRPr/>
            </a:pPr>
            <a:r>
              <a:rPr lang="es-ES" sz="2000" smtClean="0"/>
              <a:t>El diseño es simple.</a:t>
            </a:r>
          </a:p>
          <a:p>
            <a:pPr eaLnBrk="1" hangingPunct="1">
              <a:lnSpc>
                <a:spcPct val="80000"/>
              </a:lnSpc>
              <a:defRPr/>
            </a:pPr>
            <a:r>
              <a:rPr lang="es-ES" sz="2000" smtClean="0"/>
              <a:t>Las velocidades de bombeo son altas.</a:t>
            </a:r>
          </a:p>
          <a:p>
            <a:pPr eaLnBrk="1" hangingPunct="1">
              <a:lnSpc>
                <a:spcPct val="80000"/>
              </a:lnSpc>
              <a:defRPr/>
            </a:pPr>
            <a:r>
              <a:rPr lang="es-ES" sz="2000" smtClean="0"/>
              <a:t>Bajo requerimiento de servicio. </a:t>
            </a:r>
          </a:p>
          <a:p>
            <a:pPr eaLnBrk="1" hangingPunct="1">
              <a:lnSpc>
                <a:spcPct val="80000"/>
              </a:lnSpc>
              <a:defRPr/>
            </a:pPr>
            <a:r>
              <a:rPr lang="es-ES" sz="2000" smtClean="0"/>
              <a:t>El interior seco minimiza la  difusión de contaminantes hacia el proceso.</a:t>
            </a:r>
          </a:p>
          <a:p>
            <a:pPr eaLnBrk="1" hangingPunct="1">
              <a:lnSpc>
                <a:spcPct val="80000"/>
              </a:lnSpc>
              <a:defRPr/>
            </a:pPr>
            <a:r>
              <a:rPr lang="es-ES" sz="2000" b="1" smtClean="0">
                <a:solidFill>
                  <a:srgbClr val="FF9933"/>
                </a:solidFill>
              </a:rPr>
              <a:t>Desventajas</a:t>
            </a:r>
          </a:p>
          <a:p>
            <a:pPr eaLnBrk="1" hangingPunct="1">
              <a:lnSpc>
                <a:spcPct val="80000"/>
              </a:lnSpc>
              <a:defRPr/>
            </a:pPr>
            <a:r>
              <a:rPr lang="es-ES" sz="2000" smtClean="0"/>
              <a:t>Elevada emisión de calor.</a:t>
            </a:r>
          </a:p>
          <a:p>
            <a:pPr eaLnBrk="1" hangingPunct="1">
              <a:lnSpc>
                <a:spcPct val="80000"/>
              </a:lnSpc>
              <a:defRPr/>
            </a:pPr>
            <a:r>
              <a:rPr lang="es-ES" sz="2000" smtClean="0"/>
              <a:t>El nivel de ruido es alto</a:t>
            </a:r>
          </a:p>
          <a:p>
            <a:pPr eaLnBrk="1" hangingPunct="1">
              <a:lnSpc>
                <a:spcPct val="80000"/>
              </a:lnSpc>
              <a:defRPr/>
            </a:pPr>
            <a:r>
              <a:rPr lang="es-ES" sz="2000" smtClean="0"/>
              <a:t>Vulnerable a líquido corrosivos y sobrecalentados.</a:t>
            </a:r>
          </a:p>
          <a:p>
            <a:pPr eaLnBrk="1" hangingPunct="1">
              <a:lnSpc>
                <a:spcPct val="80000"/>
              </a:lnSpc>
              <a:defRPr/>
            </a:pPr>
            <a:r>
              <a:rPr lang="es-MX" sz="2000" smtClean="0"/>
              <a:t>Pérdidas por fugas aumentan con la relación de presión</a:t>
            </a:r>
            <a:r>
              <a:rPr lang="es-ES" sz="2000" smtClean="0"/>
              <a:t>.</a:t>
            </a:r>
          </a:p>
        </p:txBody>
      </p:sp>
      <p:pic>
        <p:nvPicPr>
          <p:cNvPr id="18436" name="Picture 5"/>
          <p:cNvPicPr>
            <a:picLocks noChangeAspect="1" noChangeArrowheads="1"/>
          </p:cNvPicPr>
          <p:nvPr/>
        </p:nvPicPr>
        <p:blipFill>
          <a:blip r:embed="rId2">
            <a:extLst>
              <a:ext uri="{28A0092B-C50C-407E-A947-70E740481C1C}">
                <a14:useLocalDpi xmlns:a14="http://schemas.microsoft.com/office/drawing/2010/main" val="0"/>
              </a:ext>
            </a:extLst>
          </a:blip>
          <a:srcRect l="8121" t="14764" r="67545" b="55118"/>
          <a:stretch>
            <a:fillRect/>
          </a:stretch>
        </p:blipFill>
        <p:spPr bwMode="auto">
          <a:xfrm>
            <a:off x="7124700" y="3573463"/>
            <a:ext cx="20193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http://www.sapiens.itgo.com/neumatica/images/image013.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rot="-5400000">
            <a:off x="7047706" y="1600995"/>
            <a:ext cx="2212975"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2325" y="5491163"/>
            <a:ext cx="1936750"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rgbClr val="FF0000"/>
          </a:solidFill>
        </p:spPr>
        <p:txBody>
          <a:bodyPr/>
          <a:lstStyle/>
          <a:p>
            <a:pPr eaLnBrk="1" hangingPunct="1">
              <a:defRPr/>
            </a:pPr>
            <a:r>
              <a:rPr lang="es-ES" sz="4000" smtClean="0">
                <a:solidFill>
                  <a:schemeClr val="tx1"/>
                </a:solidFill>
              </a:rPr>
              <a:t>Compresor de pistón o anillo </a:t>
            </a:r>
            <a:r>
              <a:rPr lang="es-ES" sz="4000" smtClean="0">
                <a:solidFill>
                  <a:schemeClr val="folHlink"/>
                </a:solidFill>
              </a:rPr>
              <a:t>líquido</a:t>
            </a:r>
            <a:r>
              <a:rPr lang="es-ES" sz="4000" smtClean="0">
                <a:solidFill>
                  <a:schemeClr val="tx1"/>
                </a:solidFill>
              </a:rPr>
              <a:t> </a:t>
            </a:r>
          </a:p>
        </p:txBody>
      </p:sp>
      <p:sp>
        <p:nvSpPr>
          <p:cNvPr id="16387" name="Rectangle 3"/>
          <p:cNvSpPr>
            <a:spLocks noGrp="1" noChangeArrowheads="1"/>
          </p:cNvSpPr>
          <p:nvPr>
            <p:ph type="body" idx="1"/>
          </p:nvPr>
        </p:nvSpPr>
        <p:spPr>
          <a:xfrm>
            <a:off x="457200" y="1600200"/>
            <a:ext cx="6059488" cy="5257800"/>
          </a:xfrm>
        </p:spPr>
        <p:txBody>
          <a:bodyPr/>
          <a:lstStyle/>
          <a:p>
            <a:pPr eaLnBrk="1" hangingPunct="1">
              <a:lnSpc>
                <a:spcPct val="80000"/>
              </a:lnSpc>
              <a:spcBef>
                <a:spcPct val="0"/>
              </a:spcBef>
              <a:buClr>
                <a:schemeClr val="bg1"/>
              </a:buClr>
              <a:buFontTx/>
              <a:buNone/>
              <a:defRPr/>
            </a:pPr>
            <a:r>
              <a:rPr lang="es-ES" sz="1600" smtClean="0"/>
              <a:t>Estas máquinas se utilizan en aquellos procesos que requieren una escasa elevación de temperatura durante el ciclo de compresión, aproximándose por tanto al proceso de compresión isotérmica. </a:t>
            </a:r>
          </a:p>
          <a:p>
            <a:pPr eaLnBrk="1" hangingPunct="1">
              <a:lnSpc>
                <a:spcPct val="80000"/>
              </a:lnSpc>
              <a:defRPr/>
            </a:pPr>
            <a:r>
              <a:rPr lang="es-ES" sz="1800" b="1" smtClean="0">
                <a:solidFill>
                  <a:srgbClr val="FF9933"/>
                </a:solidFill>
              </a:rPr>
              <a:t>Ventaja </a:t>
            </a:r>
          </a:p>
          <a:p>
            <a:pPr eaLnBrk="1" hangingPunct="1">
              <a:lnSpc>
                <a:spcPct val="80000"/>
              </a:lnSpc>
              <a:defRPr/>
            </a:pPr>
            <a:r>
              <a:rPr lang="es-ES" sz="2000" smtClean="0"/>
              <a:t>Proporciona </a:t>
            </a:r>
            <a:r>
              <a:rPr lang="es-MX" sz="2000" smtClean="0"/>
              <a:t>un proceso de compresión continuo</a:t>
            </a:r>
            <a:r>
              <a:rPr lang="es-ES" sz="2000" smtClean="0"/>
              <a:t> y sin pulsaciones de presión.</a:t>
            </a:r>
          </a:p>
          <a:p>
            <a:pPr eaLnBrk="1" hangingPunct="1">
              <a:lnSpc>
                <a:spcPct val="80000"/>
              </a:lnSpc>
              <a:defRPr/>
            </a:pPr>
            <a:r>
              <a:rPr lang="es-ES" sz="2000" smtClean="0"/>
              <a:t>La falta de contacto metal-metal reduce el desgaste de la </a:t>
            </a:r>
            <a:r>
              <a:rPr lang="es-MX" sz="2000" smtClean="0"/>
              <a:t>máquina</a:t>
            </a:r>
            <a:r>
              <a:rPr lang="es-ES" sz="2000" smtClean="0"/>
              <a:t> y elimina la necesidad de lubricación.</a:t>
            </a:r>
          </a:p>
          <a:p>
            <a:pPr eaLnBrk="1" hangingPunct="1">
              <a:lnSpc>
                <a:spcPct val="80000"/>
              </a:lnSpc>
              <a:defRPr/>
            </a:pPr>
            <a:r>
              <a:rPr lang="es-ES" sz="2000" smtClean="0"/>
              <a:t>Puede admitir partículas pequeñas (siempre que no sea abrasiva).</a:t>
            </a:r>
          </a:p>
          <a:p>
            <a:pPr eaLnBrk="1" hangingPunct="1">
              <a:lnSpc>
                <a:spcPct val="80000"/>
              </a:lnSpc>
              <a:defRPr/>
            </a:pPr>
            <a:r>
              <a:rPr lang="es-ES" sz="2000" smtClean="0"/>
              <a:t>Cuentan con una sola parte rotativa.</a:t>
            </a:r>
          </a:p>
          <a:p>
            <a:pPr eaLnBrk="1" hangingPunct="1">
              <a:lnSpc>
                <a:spcPct val="80000"/>
              </a:lnSpc>
              <a:defRPr/>
            </a:pPr>
            <a:r>
              <a:rPr lang="es-ES" sz="1800" b="1" smtClean="0">
                <a:solidFill>
                  <a:srgbClr val="FF9933"/>
                </a:solidFill>
              </a:rPr>
              <a:t>Desventaja  </a:t>
            </a:r>
          </a:p>
          <a:p>
            <a:pPr eaLnBrk="1" hangingPunct="1">
              <a:lnSpc>
                <a:spcPct val="80000"/>
              </a:lnSpc>
              <a:defRPr/>
            </a:pPr>
            <a:r>
              <a:rPr lang="es-ES" sz="2000" smtClean="0"/>
              <a:t>El líquido dentro de</a:t>
            </a:r>
            <a:r>
              <a:rPr lang="es-MX" sz="2000" smtClean="0"/>
              <a:t>l compresor </a:t>
            </a:r>
            <a:r>
              <a:rPr lang="es-ES" sz="2000" smtClean="0"/>
              <a:t>y el gas del proceso debe ser compatible para evitar contaminación</a:t>
            </a:r>
          </a:p>
          <a:p>
            <a:pPr eaLnBrk="1" hangingPunct="1">
              <a:lnSpc>
                <a:spcPct val="80000"/>
              </a:lnSpc>
              <a:defRPr/>
            </a:pPr>
            <a:r>
              <a:rPr lang="es-ES" sz="2000" smtClean="0"/>
              <a:t>La presión de succión de bomba esta limitada por la presión de vapor del líquido dentro d</a:t>
            </a:r>
            <a:r>
              <a:rPr lang="es-MX" sz="2000" smtClean="0"/>
              <a:t>el compresor</a:t>
            </a:r>
            <a:r>
              <a:rPr lang="es-ES" sz="1800" smtClean="0"/>
              <a:t>.</a:t>
            </a:r>
          </a:p>
          <a:p>
            <a:pPr eaLnBrk="1" hangingPunct="1">
              <a:lnSpc>
                <a:spcPct val="80000"/>
              </a:lnSpc>
              <a:defRPr/>
            </a:pPr>
            <a:endParaRPr lang="es-ES" sz="1800" smtClean="0"/>
          </a:p>
          <a:p>
            <a:pPr eaLnBrk="1" hangingPunct="1">
              <a:lnSpc>
                <a:spcPct val="80000"/>
              </a:lnSpc>
              <a:spcBef>
                <a:spcPct val="0"/>
              </a:spcBef>
              <a:buClr>
                <a:schemeClr val="bg1"/>
              </a:buClr>
              <a:buFontTx/>
              <a:buNone/>
              <a:defRPr/>
            </a:pPr>
            <a:endParaRPr lang="es-ES" sz="1800" smtClean="0"/>
          </a:p>
          <a:p>
            <a:pPr eaLnBrk="1" hangingPunct="1">
              <a:lnSpc>
                <a:spcPct val="80000"/>
              </a:lnSpc>
              <a:defRPr/>
            </a:pPr>
            <a:endParaRPr lang="es-ES" sz="1600" smtClean="0"/>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t="10826" r="62746" b="47736"/>
          <a:stretch>
            <a:fillRect/>
          </a:stretch>
        </p:blipFill>
        <p:spPr bwMode="auto">
          <a:xfrm>
            <a:off x="6408738" y="1628775"/>
            <a:ext cx="2627312"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p:cNvPicPr>
            <a:picLocks noChangeAspect="1" noChangeArrowheads="1"/>
          </p:cNvPicPr>
          <p:nvPr/>
        </p:nvPicPr>
        <p:blipFill>
          <a:blip r:embed="rId3">
            <a:extLst>
              <a:ext uri="{28A0092B-C50C-407E-A947-70E740481C1C}">
                <a14:useLocalDpi xmlns:a14="http://schemas.microsoft.com/office/drawing/2010/main" val="0"/>
              </a:ext>
            </a:extLst>
          </a:blip>
          <a:srcRect l="29527" t="14764" r="40601" b="51674"/>
          <a:stretch>
            <a:fillRect/>
          </a:stretch>
        </p:blipFill>
        <p:spPr bwMode="auto">
          <a:xfrm>
            <a:off x="6516688" y="3860800"/>
            <a:ext cx="2322512"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solidFill>
            <a:srgbClr val="FF0000"/>
          </a:solidFill>
        </p:spPr>
        <p:txBody>
          <a:bodyPr/>
          <a:lstStyle/>
          <a:p>
            <a:pPr eaLnBrk="1" hangingPunct="1">
              <a:defRPr/>
            </a:pPr>
            <a:r>
              <a:rPr lang="es-ES" sz="4000" b="1" smtClean="0">
                <a:solidFill>
                  <a:schemeClr val="tx1"/>
                </a:solidFill>
              </a:rPr>
              <a:t>Compresor helicoidal bicelular o de tornillo</a:t>
            </a:r>
          </a:p>
        </p:txBody>
      </p:sp>
      <p:sp>
        <p:nvSpPr>
          <p:cNvPr id="17411" name="Rectangle 3"/>
          <p:cNvSpPr>
            <a:spLocks noGrp="1" noChangeArrowheads="1"/>
          </p:cNvSpPr>
          <p:nvPr>
            <p:ph type="body" idx="1"/>
          </p:nvPr>
        </p:nvSpPr>
        <p:spPr>
          <a:xfrm>
            <a:off x="457200" y="1600200"/>
            <a:ext cx="5986463" cy="3557588"/>
          </a:xfrm>
        </p:spPr>
        <p:txBody>
          <a:bodyPr/>
          <a:lstStyle/>
          <a:p>
            <a:pPr eaLnBrk="1" hangingPunct="1">
              <a:lnSpc>
                <a:spcPct val="80000"/>
              </a:lnSpc>
              <a:defRPr/>
            </a:pPr>
            <a:r>
              <a:rPr lang="es-MX" sz="1600" smtClean="0"/>
              <a:t>Relaciones de presión, 2.5</a:t>
            </a:r>
          </a:p>
          <a:p>
            <a:pPr eaLnBrk="1" hangingPunct="1">
              <a:lnSpc>
                <a:spcPct val="80000"/>
              </a:lnSpc>
              <a:defRPr/>
            </a:pPr>
            <a:r>
              <a:rPr lang="es-MX" sz="1600" smtClean="0"/>
              <a:t>Rendimientos adiabáticos, 0.85</a:t>
            </a:r>
          </a:p>
          <a:p>
            <a:pPr eaLnBrk="1" hangingPunct="1">
              <a:lnSpc>
                <a:spcPct val="80000"/>
              </a:lnSpc>
              <a:defRPr/>
            </a:pPr>
            <a:r>
              <a:rPr lang="es-MX" sz="1600" smtClean="0"/>
              <a:t>Velocidad de rotación, 3500 rpm</a:t>
            </a:r>
            <a:endParaRPr lang="es-ES" sz="1600" smtClean="0"/>
          </a:p>
          <a:p>
            <a:pPr eaLnBrk="1" hangingPunct="1">
              <a:lnSpc>
                <a:spcPct val="80000"/>
              </a:lnSpc>
              <a:spcBef>
                <a:spcPct val="0"/>
              </a:spcBef>
              <a:buClr>
                <a:schemeClr val="bg1"/>
              </a:buClr>
              <a:buFontTx/>
              <a:buNone/>
              <a:defRPr/>
            </a:pPr>
            <a:r>
              <a:rPr lang="es-MX" sz="1600" smtClean="0"/>
              <a:t>La mayoría de las aplicaciones se encuentran en los servicios de refrigeración y aire</a:t>
            </a:r>
            <a:endParaRPr lang="es-ES" sz="1600" smtClean="0"/>
          </a:p>
          <a:p>
            <a:pPr eaLnBrk="1" hangingPunct="1">
              <a:lnSpc>
                <a:spcPct val="80000"/>
              </a:lnSpc>
              <a:defRPr/>
            </a:pPr>
            <a:r>
              <a:rPr lang="es-MX" sz="2000" b="1" smtClean="0">
                <a:solidFill>
                  <a:srgbClr val="FF9933"/>
                </a:solidFill>
              </a:rPr>
              <a:t>Ventajas:</a:t>
            </a:r>
          </a:p>
          <a:p>
            <a:pPr eaLnBrk="1" hangingPunct="1">
              <a:lnSpc>
                <a:spcPct val="80000"/>
              </a:lnSpc>
              <a:defRPr/>
            </a:pPr>
            <a:r>
              <a:rPr lang="es-MX" sz="1600" smtClean="0"/>
              <a:t>Tolera cantidades moderadas de líquidos</a:t>
            </a:r>
          </a:p>
          <a:p>
            <a:pPr eaLnBrk="1" hangingPunct="1">
              <a:lnSpc>
                <a:spcPct val="80000"/>
              </a:lnSpc>
              <a:defRPr/>
            </a:pPr>
            <a:r>
              <a:rPr lang="es-MX" sz="1600" smtClean="0"/>
              <a:t>Es ideal para aplicaciones donde se requieren presiones entre las producidas por los compresores reciprocantes y centrífugos.</a:t>
            </a:r>
          </a:p>
          <a:p>
            <a:pPr eaLnBrk="1" hangingPunct="1">
              <a:lnSpc>
                <a:spcPct val="80000"/>
              </a:lnSpc>
              <a:defRPr/>
            </a:pPr>
            <a:r>
              <a:rPr lang="es-MX" sz="1600" smtClean="0"/>
              <a:t>Proporciona aire exento de aceite</a:t>
            </a:r>
          </a:p>
          <a:p>
            <a:pPr eaLnBrk="1" hangingPunct="1">
              <a:lnSpc>
                <a:spcPct val="80000"/>
              </a:lnSpc>
              <a:defRPr/>
            </a:pPr>
            <a:r>
              <a:rPr lang="es-MX" sz="2000" b="1" smtClean="0">
                <a:solidFill>
                  <a:srgbClr val="FF9933"/>
                </a:solidFill>
              </a:rPr>
              <a:t>Desventajas:</a:t>
            </a:r>
          </a:p>
          <a:p>
            <a:pPr eaLnBrk="1" hangingPunct="1">
              <a:lnSpc>
                <a:spcPct val="80000"/>
              </a:lnSpc>
              <a:defRPr/>
            </a:pPr>
            <a:r>
              <a:rPr lang="es-MX" sz="1600" smtClean="0"/>
              <a:t>La presión de descarga está limitada</a:t>
            </a:r>
          </a:p>
          <a:p>
            <a:pPr eaLnBrk="1" hangingPunct="1">
              <a:lnSpc>
                <a:spcPct val="80000"/>
              </a:lnSpc>
              <a:defRPr/>
            </a:pPr>
            <a:r>
              <a:rPr lang="es-MX" sz="1600" smtClean="0"/>
              <a:t>Alto costo de fabricación</a:t>
            </a:r>
          </a:p>
          <a:p>
            <a:pPr eaLnBrk="1" hangingPunct="1">
              <a:lnSpc>
                <a:spcPct val="80000"/>
              </a:lnSpc>
              <a:defRPr/>
            </a:pPr>
            <a:endParaRPr lang="es-ES" sz="1600" smtClean="0"/>
          </a:p>
          <a:p>
            <a:pPr eaLnBrk="1" hangingPunct="1">
              <a:lnSpc>
                <a:spcPct val="80000"/>
              </a:lnSpc>
              <a:defRPr/>
            </a:pPr>
            <a:endParaRPr lang="es-ES" sz="1600" smtClean="0"/>
          </a:p>
        </p:txBody>
      </p:sp>
      <p:pic>
        <p:nvPicPr>
          <p:cNvPr id="20484" name="Picture 4" descr="http://www.sapiens.itgo.com/neumatica/neumat7.jpg"/>
          <p:cNvPicPr>
            <a:picLocks noChangeAspect="1" noChangeArrowheads="1"/>
          </p:cNvPicPr>
          <p:nvPr/>
        </p:nvPicPr>
        <p:blipFill>
          <a:blip r:embed="rId2" r:link="rId3">
            <a:extLst>
              <a:ext uri="{28A0092B-C50C-407E-A947-70E740481C1C}">
                <a14:useLocalDpi xmlns:a14="http://schemas.microsoft.com/office/drawing/2010/main" val="0"/>
              </a:ext>
            </a:extLst>
          </a:blip>
          <a:srcRect t="11075"/>
          <a:stretch>
            <a:fillRect/>
          </a:stretch>
        </p:blipFill>
        <p:spPr bwMode="auto">
          <a:xfrm>
            <a:off x="6659563" y="1412875"/>
            <a:ext cx="18669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http://www.geocities.com/MadisonAvenue/6883/trabajos/8compresores/Image87.gif"/>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804025" y="2781300"/>
            <a:ext cx="19478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descr="CompTornill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2588" y="5221288"/>
            <a:ext cx="2166937" cy="16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Rectangle 7"/>
          <p:cNvSpPr>
            <a:spLocks noChangeArrowheads="1"/>
          </p:cNvSpPr>
          <p:nvPr/>
        </p:nvSpPr>
        <p:spPr bwMode="auto">
          <a:xfrm>
            <a:off x="395288" y="5157788"/>
            <a:ext cx="6119812"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s-ES_tradnl" altLang="es-AR" sz="1400" b="1"/>
              <a:t>Se comporta como si el cilindro fuese un compresor alternativo, en donde cada diente del rotor hace de pistón, primero cierra y después comprime el volumen inicialmente atrapado V1, por lo que un compresor helicoidal no es sino un compresor alternativo de seis cilindros helicoidales, en el que se han eliminado el cigüeñal, el espacio nocivo y las válvulas de admisión y escape.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solidFill>
            <a:srgbClr val="FF0000"/>
          </a:solidFill>
        </p:spPr>
        <p:txBody>
          <a:bodyPr/>
          <a:lstStyle/>
          <a:p>
            <a:pPr eaLnBrk="1" hangingPunct="1">
              <a:defRPr/>
            </a:pPr>
            <a:r>
              <a:rPr lang="es-ES" sz="3200" smtClean="0"/>
              <a:t>Un compresor de este tipo está constituido esencialmente por dos </a:t>
            </a:r>
            <a:r>
              <a:rPr lang="es-ES" sz="3200" smtClean="0">
                <a:solidFill>
                  <a:schemeClr val="folHlink"/>
                </a:solidFill>
              </a:rPr>
              <a:t>partes</a:t>
            </a:r>
            <a:r>
              <a:rPr lang="es-ES" sz="3200" smtClean="0"/>
              <a:t>:</a:t>
            </a:r>
          </a:p>
        </p:txBody>
      </p:sp>
      <p:sp>
        <p:nvSpPr>
          <p:cNvPr id="19459" name="Rectangle 3"/>
          <p:cNvSpPr>
            <a:spLocks noGrp="1" noChangeArrowheads="1"/>
          </p:cNvSpPr>
          <p:nvPr>
            <p:ph type="body" idx="1"/>
          </p:nvPr>
        </p:nvSpPr>
        <p:spPr/>
        <p:txBody>
          <a:bodyPr/>
          <a:lstStyle/>
          <a:p>
            <a:pPr eaLnBrk="1" hangingPunct="1">
              <a:defRPr/>
            </a:pPr>
            <a:r>
              <a:rPr lang="es-ES" smtClean="0"/>
              <a:t> </a:t>
            </a:r>
            <a:r>
              <a:rPr lang="es-ES" b="1" smtClean="0">
                <a:solidFill>
                  <a:srgbClr val="FF9933"/>
                </a:solidFill>
              </a:rPr>
              <a:t>El rodete</a:t>
            </a:r>
            <a:r>
              <a:rPr lang="es-ES" smtClean="0"/>
              <a:t>, el cual impulsa el gas.</a:t>
            </a:r>
          </a:p>
          <a:p>
            <a:pPr eaLnBrk="1" hangingPunct="1">
              <a:defRPr/>
            </a:pPr>
            <a:r>
              <a:rPr lang="es-ES" b="1" smtClean="0">
                <a:solidFill>
                  <a:srgbClr val="FF9933"/>
                </a:solidFill>
              </a:rPr>
              <a:t>La carcasa</a:t>
            </a:r>
            <a:r>
              <a:rPr lang="es-ES" smtClean="0"/>
              <a:t>, que primero conduce el gas hasta el rodete y después lo recibe de él a una presión mayor.</a:t>
            </a:r>
          </a:p>
          <a:p>
            <a:pPr eaLnBrk="1" hangingPunct="1">
              <a:defRPr/>
            </a:pPr>
            <a:endParaRPr lang="es-ES" smtClean="0"/>
          </a:p>
        </p:txBody>
      </p:sp>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3644900"/>
            <a:ext cx="4192587" cy="278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3886200"/>
            <a:ext cx="266382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rgbClr val="FF0000"/>
          </a:solidFill>
        </p:spPr>
        <p:txBody>
          <a:bodyPr/>
          <a:lstStyle/>
          <a:p>
            <a:pPr eaLnBrk="1" hangingPunct="1">
              <a:defRPr/>
            </a:pPr>
            <a:r>
              <a:rPr lang="es-ES" smtClean="0">
                <a:solidFill>
                  <a:schemeClr val="folHlink"/>
                </a:solidFill>
              </a:rPr>
              <a:t>Centrífugos y axiales</a:t>
            </a:r>
          </a:p>
        </p:txBody>
      </p:sp>
      <p:sp>
        <p:nvSpPr>
          <p:cNvPr id="18439" name="Rectangle 7"/>
          <p:cNvSpPr>
            <a:spLocks noGrp="1" noChangeArrowheads="1"/>
          </p:cNvSpPr>
          <p:nvPr>
            <p:ph type="body" sz="half" idx="1"/>
          </p:nvPr>
        </p:nvSpPr>
        <p:spPr>
          <a:xfrm>
            <a:off x="457200" y="1600200"/>
            <a:ext cx="4330700" cy="4525963"/>
          </a:xfrm>
          <a:solidFill>
            <a:schemeClr val="tx1"/>
          </a:solidFill>
          <a:ln>
            <a:solidFill>
              <a:schemeClr val="tx1"/>
            </a:solidFill>
            <a:miter lim="800000"/>
            <a:headEnd/>
            <a:tailEnd/>
          </a:ln>
        </p:spPr>
        <p:txBody>
          <a:bodyPr/>
          <a:lstStyle/>
          <a:p>
            <a:pPr eaLnBrk="1" hangingPunct="1">
              <a:defRPr/>
            </a:pPr>
            <a:r>
              <a:rPr lang="es-AR" smtClean="0">
                <a:solidFill>
                  <a:srgbClr val="FF0000"/>
                </a:solidFill>
                <a:effectLst>
                  <a:outerShdw blurRad="38100" dist="38100" dir="2700000" algn="tl">
                    <a:srgbClr val="C0C0C0"/>
                  </a:outerShdw>
                </a:effectLst>
              </a:rPr>
              <a:t>Radial y Axial</a:t>
            </a:r>
            <a:endParaRPr lang="es-ES" smtClean="0">
              <a:solidFill>
                <a:srgbClr val="FF0000"/>
              </a:solidFill>
              <a:effectLst>
                <a:outerShdw blurRad="38100" dist="38100" dir="2700000" algn="tl">
                  <a:srgbClr val="C0C0C0"/>
                </a:outerShdw>
              </a:effectLst>
            </a:endParaRPr>
          </a:p>
        </p:txBody>
      </p:sp>
      <p:sp>
        <p:nvSpPr>
          <p:cNvPr id="18435" name="Rectangle 3"/>
          <p:cNvSpPr>
            <a:spLocks noGrp="1" noChangeArrowheads="1"/>
          </p:cNvSpPr>
          <p:nvPr>
            <p:ph type="body" sz="half" idx="2"/>
          </p:nvPr>
        </p:nvSpPr>
        <p:spPr>
          <a:xfrm>
            <a:off x="4859338" y="1600200"/>
            <a:ext cx="3827462" cy="4525963"/>
          </a:xfrm>
        </p:spPr>
        <p:txBody>
          <a:bodyPr/>
          <a:lstStyle/>
          <a:p>
            <a:pPr eaLnBrk="1" hangingPunct="1">
              <a:lnSpc>
                <a:spcPct val="90000"/>
              </a:lnSpc>
              <a:spcBef>
                <a:spcPct val="0"/>
              </a:spcBef>
              <a:buFont typeface="Wingdings" pitchFamily="2" charset="2"/>
              <a:buNone/>
              <a:defRPr/>
            </a:pPr>
            <a:r>
              <a:rPr lang="es-ES" sz="2000" smtClean="0"/>
              <a:t>El compresor centrífugo es una máquina en la que el gas es comprimido por la acción dinámica de las paletas giratorias de uno o más rodetes. El rodete logra esta transmisión de energía variando el momento y la presión del gas. El momento (relativo a la energía cinética) se convierte en energía de presión útil al perder velocidad el gas en el difusor del compresor u otro rodete.</a:t>
            </a:r>
          </a:p>
        </p:txBody>
      </p:sp>
      <p:sp>
        <p:nvSpPr>
          <p:cNvPr id="22533" name="AutoShape 5" descr="Z"/>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2534" name="AutoShape 9" descr="Z"/>
          <p:cNvSpPr>
            <a:spLocks noChangeAspect="1" noChangeArrowheads="1"/>
          </p:cNvSpPr>
          <p:nvPr/>
        </p:nvSpPr>
        <p:spPr bwMode="auto">
          <a:xfrm>
            <a:off x="1555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sp>
        <p:nvSpPr>
          <p:cNvPr id="22535" name="AutoShape 11" descr="Z"/>
          <p:cNvSpPr>
            <a:spLocks noChangeAspect="1" noChangeArrowheads="1"/>
          </p:cNvSpPr>
          <p:nvPr/>
        </p:nvSpPr>
        <p:spPr bwMode="auto">
          <a:xfrm>
            <a:off x="1555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s-AR" altLang="es-AR"/>
          </a:p>
        </p:txBody>
      </p:sp>
      <p:pic>
        <p:nvPicPr>
          <p:cNvPr id="22536" name="Picture 12" descr="compreso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060575"/>
            <a:ext cx="33845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468313" y="188913"/>
            <a:ext cx="8229600" cy="1139825"/>
          </a:xfrm>
          <a:solidFill>
            <a:srgbClr val="FF0000"/>
          </a:solidFill>
        </p:spPr>
        <p:txBody>
          <a:bodyPr/>
          <a:lstStyle/>
          <a:p>
            <a:pPr eaLnBrk="1" hangingPunct="1">
              <a:defRPr/>
            </a:pPr>
            <a:r>
              <a:rPr lang="es-AR" dirty="0" smtClean="0"/>
              <a:t>FACTORES DE DISEÑO</a:t>
            </a:r>
            <a:endParaRPr lang="es-ES" dirty="0" smtClean="0"/>
          </a:p>
        </p:txBody>
      </p:sp>
      <p:sp>
        <p:nvSpPr>
          <p:cNvPr id="11269" name="Rectangle 5"/>
          <p:cNvSpPr>
            <a:spLocks noGrp="1" noChangeArrowheads="1"/>
          </p:cNvSpPr>
          <p:nvPr>
            <p:ph type="body" idx="1"/>
          </p:nvPr>
        </p:nvSpPr>
        <p:spPr>
          <a:xfrm>
            <a:off x="468313" y="1844675"/>
            <a:ext cx="8229600" cy="4276725"/>
          </a:xfrm>
        </p:spPr>
        <p:txBody>
          <a:bodyPr/>
          <a:lstStyle/>
          <a:p>
            <a:pPr eaLnBrk="1" hangingPunct="1">
              <a:defRPr/>
            </a:pPr>
            <a:r>
              <a:rPr lang="es-AR" dirty="0" smtClean="0"/>
              <a:t>CURVA DE CONSUMO ESPECIFICO</a:t>
            </a:r>
          </a:p>
          <a:p>
            <a:pPr eaLnBrk="1" hangingPunct="1">
              <a:defRPr/>
            </a:pPr>
            <a:r>
              <a:rPr lang="es-AR" dirty="0" smtClean="0"/>
              <a:t>COEFICIENTE DE UTILIZACION</a:t>
            </a:r>
          </a:p>
          <a:p>
            <a:pPr eaLnBrk="1" hangingPunct="1">
              <a:defRPr/>
            </a:pPr>
            <a:r>
              <a:rPr lang="es-AR" dirty="0" smtClean="0"/>
              <a:t>COEFICIENTE DE SIMULTANEIDAD</a:t>
            </a:r>
          </a:p>
          <a:p>
            <a:pPr eaLnBrk="1" hangingPunct="1">
              <a:defRPr/>
            </a:pPr>
            <a:r>
              <a:rPr lang="es-AR" dirty="0" smtClean="0"/>
              <a:t>PERDIDAS DE AIRE POR FUGAS</a:t>
            </a:r>
          </a:p>
          <a:p>
            <a:pPr eaLnBrk="1" hangingPunct="1">
              <a:defRPr/>
            </a:pPr>
            <a:r>
              <a:rPr lang="es-AR" dirty="0" smtClean="0"/>
              <a:t>PRESION DE TRABAJO EN LOS PUNTOS DE CONSUMO</a:t>
            </a:r>
          </a:p>
          <a:p>
            <a:pPr eaLnBrk="1" hangingPunct="1">
              <a:defRPr/>
            </a:pPr>
            <a:r>
              <a:rPr lang="es-AR" dirty="0" smtClean="0"/>
              <a:t>ESPACIO DISPONIBLE</a:t>
            </a:r>
          </a:p>
          <a:p>
            <a:pPr eaLnBrk="1" hangingPunct="1">
              <a:defRPr/>
            </a:pPr>
            <a:endParaRPr lang="es-AR" dirty="0" smtClean="0"/>
          </a:p>
          <a:p>
            <a:pPr eaLnBrk="1" hangingPunct="1">
              <a:defRPr/>
            </a:pPr>
            <a:endParaRPr lang="es-E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5314950"/>
            <a:ext cx="373380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645025"/>
            <a:ext cx="364807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188" y="1657350"/>
            <a:ext cx="3486150" cy="322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4"/>
          <p:cNvSpPr>
            <a:spLocks noGrp="1" noChangeArrowheads="1"/>
          </p:cNvSpPr>
          <p:nvPr>
            <p:ph type="title"/>
          </p:nvPr>
        </p:nvSpPr>
        <p:spPr>
          <a:xfrm>
            <a:off x="436563" y="115888"/>
            <a:ext cx="8229600" cy="1139825"/>
          </a:xfrm>
          <a:solidFill>
            <a:srgbClr val="FF0000"/>
          </a:solidFill>
        </p:spPr>
        <p:txBody>
          <a:bodyPr/>
          <a:lstStyle/>
          <a:p>
            <a:pPr eaLnBrk="1" hangingPunct="1">
              <a:defRPr/>
            </a:pPr>
            <a:r>
              <a:rPr lang="es-AR" dirty="0" smtClean="0"/>
              <a:t>FACTORES DE DISEÑO</a:t>
            </a:r>
            <a:endParaRPr lang="es-ES" dirty="0" smtClean="0"/>
          </a:p>
        </p:txBody>
      </p:sp>
      <p:pic>
        <p:nvPicPr>
          <p:cNvPr id="2458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2205038"/>
            <a:ext cx="292417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3" name="3 CuadroTexto"/>
          <p:cNvSpPr txBox="1">
            <a:spLocks noChangeArrowheads="1"/>
          </p:cNvSpPr>
          <p:nvPr/>
        </p:nvSpPr>
        <p:spPr bwMode="auto">
          <a:xfrm>
            <a:off x="884238" y="1582738"/>
            <a:ext cx="2967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ltLang="es-AR"/>
              <a:t>Máxima perdida de presión</a:t>
            </a:r>
          </a:p>
        </p:txBody>
      </p:sp>
      <p:sp>
        <p:nvSpPr>
          <p:cNvPr id="24584" name="4 CuadroTexto"/>
          <p:cNvSpPr txBox="1">
            <a:spLocks noChangeArrowheads="1"/>
          </p:cNvSpPr>
          <p:nvPr/>
        </p:nvSpPr>
        <p:spPr bwMode="auto">
          <a:xfrm>
            <a:off x="5603875" y="1287463"/>
            <a:ext cx="2390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ltLang="es-AR"/>
              <a:t>Volumen del deposito</a:t>
            </a:r>
          </a:p>
        </p:txBody>
      </p:sp>
      <p:sp>
        <p:nvSpPr>
          <p:cNvPr id="24585" name="5 CuadroTexto"/>
          <p:cNvSpPr txBox="1">
            <a:spLocks noChangeArrowheads="1"/>
          </p:cNvSpPr>
          <p:nvPr/>
        </p:nvSpPr>
        <p:spPr bwMode="auto">
          <a:xfrm>
            <a:off x="1116013" y="4076700"/>
            <a:ext cx="1863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ltLang="es-AR"/>
              <a:t>Máxima longitud</a:t>
            </a:r>
          </a:p>
        </p:txBody>
      </p:sp>
      <p:sp>
        <p:nvSpPr>
          <p:cNvPr id="24586" name="7 CuadroTexto"/>
          <p:cNvSpPr txBox="1">
            <a:spLocks noChangeArrowheads="1"/>
          </p:cNvSpPr>
          <p:nvPr/>
        </p:nvSpPr>
        <p:spPr bwMode="auto">
          <a:xfrm>
            <a:off x="5905500" y="4930775"/>
            <a:ext cx="1787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ltLang="es-AR"/>
              <a:t>Ventilación sala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defRPr/>
            </a:pPr>
            <a:endParaRPr lang="es-AR"/>
          </a:p>
        </p:txBody>
      </p:sp>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557338"/>
            <a:ext cx="8207375" cy="530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a:spLocks noGrp="1" noChangeArrowheads="1"/>
          </p:cNvSpPr>
          <p:nvPr>
            <p:ph type="title"/>
          </p:nvPr>
        </p:nvSpPr>
        <p:spPr>
          <a:solidFill>
            <a:srgbClr val="FF0000"/>
          </a:solidFill>
        </p:spPr>
        <p:txBody>
          <a:bodyPr/>
          <a:lstStyle/>
          <a:p>
            <a:pPr eaLnBrk="1" hangingPunct="1">
              <a:defRPr/>
            </a:pPr>
            <a:r>
              <a:rPr lang="es-AR" dirty="0" smtClean="0"/>
              <a:t>FACTORES DE DISEÑO</a:t>
            </a:r>
            <a:endParaRPr lang="es-E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628775"/>
            <a:ext cx="8351838"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a:spLocks noGrp="1" noChangeArrowheads="1"/>
          </p:cNvSpPr>
          <p:nvPr>
            <p:ph type="title"/>
          </p:nvPr>
        </p:nvSpPr>
        <p:spPr>
          <a:solidFill>
            <a:srgbClr val="FF0000"/>
          </a:solidFill>
        </p:spPr>
        <p:txBody>
          <a:bodyPr/>
          <a:lstStyle/>
          <a:p>
            <a:pPr eaLnBrk="1" hangingPunct="1">
              <a:defRPr/>
            </a:pPr>
            <a:r>
              <a:rPr lang="es-AR" dirty="0" smtClean="0"/>
              <a:t>FACTORES DE DISEÑO</a:t>
            </a:r>
            <a:endParaRPr lang="es-E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endParaRPr lang="es-AR" dirty="0"/>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60350"/>
            <a:ext cx="8229600"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2" name="4 CuadroTexto"/>
          <p:cNvSpPr txBox="1">
            <a:spLocks noChangeArrowheads="1"/>
          </p:cNvSpPr>
          <p:nvPr/>
        </p:nvSpPr>
        <p:spPr bwMode="auto">
          <a:xfrm>
            <a:off x="2339975" y="1773238"/>
            <a:ext cx="4848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AR" altLang="es-AR" sz="3200" b="1"/>
              <a:t>LOS TRES PRECEPTOS </a:t>
            </a:r>
          </a:p>
        </p:txBody>
      </p:sp>
      <p:sp>
        <p:nvSpPr>
          <p:cNvPr id="8" name="7 CuadroTexto"/>
          <p:cNvSpPr txBox="1"/>
          <p:nvPr/>
        </p:nvSpPr>
        <p:spPr>
          <a:xfrm>
            <a:off x="493713" y="2565400"/>
            <a:ext cx="8193087" cy="3784600"/>
          </a:xfrm>
          <a:prstGeom prst="rect">
            <a:avLst/>
          </a:prstGeom>
          <a:noFill/>
        </p:spPr>
        <p:txBody>
          <a:bodyPr>
            <a:spAutoFit/>
          </a:bodyPr>
          <a:lstStyle/>
          <a:p>
            <a:pPr>
              <a:defRPr/>
            </a:pPr>
            <a:r>
              <a:rPr lang="es-AR" sz="2400" b="1" dirty="0"/>
              <a:t>UN SISTEMA DE DISTRIBUCION DEBE CUMPLIR TRES REQEUISITOS</a:t>
            </a:r>
          </a:p>
          <a:p>
            <a:pPr>
              <a:defRPr/>
            </a:pPr>
            <a:endParaRPr lang="es-AR" sz="2400" b="1" dirty="0"/>
          </a:p>
          <a:p>
            <a:pPr marL="342900" indent="-342900">
              <a:buFontTx/>
              <a:buAutoNum type="arabicParenR"/>
              <a:defRPr/>
            </a:pPr>
            <a:r>
              <a:rPr lang="es-AR" sz="2400" b="1" dirty="0"/>
              <a:t>UNA BAJA CAIDA ENTRE EL COMPRESOR Y EL PUNTO DE CONSUMO (máximo 0,10 bar)</a:t>
            </a:r>
          </a:p>
          <a:p>
            <a:pPr marL="342900" indent="-342900">
              <a:buFontTx/>
              <a:buAutoNum type="arabicParenR"/>
              <a:defRPr/>
            </a:pPr>
            <a:endParaRPr lang="es-AR" sz="2400" b="1" dirty="0"/>
          </a:p>
          <a:p>
            <a:pPr marL="342900" indent="-342900">
              <a:buFontTx/>
              <a:buAutoNum type="arabicParenR"/>
              <a:defRPr/>
            </a:pPr>
            <a:r>
              <a:rPr lang="es-AR" sz="2400" b="1" dirty="0"/>
              <a:t>UN MINIMO DE FUGAS DE LAS TUBERIAS DE DISTRIBUCION</a:t>
            </a:r>
          </a:p>
          <a:p>
            <a:pPr marL="342900" indent="-342900">
              <a:buFontTx/>
              <a:buAutoNum type="arabicParenR"/>
              <a:defRPr/>
            </a:pPr>
            <a:endParaRPr lang="es-AR" sz="2400" b="1" dirty="0"/>
          </a:p>
          <a:p>
            <a:pPr marL="342900" indent="-342900">
              <a:buFontTx/>
              <a:buAutoNum type="arabicParenR"/>
              <a:defRPr/>
            </a:pPr>
            <a:r>
              <a:rPr lang="es-AR" sz="2400" b="1" dirty="0"/>
              <a:t>UN DRENAJE EFICAZ DE LOS CONDENSADOS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nda">
  <a:themeElements>
    <a:clrScheme name="Onda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Ond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nda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Onda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Onda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Onda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Onda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Onda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Onda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Onda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Onda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12526</TotalTime>
  <Words>1176</Words>
  <Application>Microsoft Office PowerPoint</Application>
  <PresentationFormat>Presentación en pantalla (4:3)</PresentationFormat>
  <Paragraphs>163</Paragraphs>
  <Slides>25</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Arial</vt:lpstr>
      <vt:lpstr>Wingdings</vt:lpstr>
      <vt:lpstr>Calibri</vt:lpstr>
      <vt:lpstr>Trebuchet MS</vt:lpstr>
      <vt:lpstr>Onda</vt:lpstr>
      <vt:lpstr>SERVICIO DE AIRE</vt:lpstr>
      <vt:lpstr>TIPOS DE AIRE COMPRIMIDO</vt:lpstr>
      <vt:lpstr>SERVICIO DE AIRE</vt:lpstr>
      <vt:lpstr>Presentación de PowerPoint</vt:lpstr>
      <vt:lpstr>SERVICIO DE AIRE</vt:lpstr>
      <vt:lpstr>SERVICIO DE AIRE</vt:lpstr>
      <vt:lpstr>APLICACIONES DEL AIRE COMPRIMIDO</vt:lpstr>
      <vt:lpstr>Las principales características del aire comprimido son:</vt:lpstr>
      <vt:lpstr>METODOS DE COMPRESION</vt:lpstr>
      <vt:lpstr>COMPRESION</vt:lpstr>
      <vt:lpstr> COMPRESORES</vt:lpstr>
      <vt:lpstr>CLASIFICACION</vt:lpstr>
      <vt:lpstr>Compresor de pistón, reciprocante o alternativo</vt:lpstr>
      <vt:lpstr>Elementos de un compresor alternativo:</vt:lpstr>
      <vt:lpstr>Compresor de membrana</vt:lpstr>
      <vt:lpstr>Compresor tipo Roots</vt:lpstr>
      <vt:lpstr>Compresor de pistón o anillo líquido </vt:lpstr>
      <vt:lpstr>Compresor helicoidal bicelular o de tornillo</vt:lpstr>
      <vt:lpstr>Un compresor de este tipo está constituido esencialmente por dos partes:</vt:lpstr>
      <vt:lpstr>Centrífugos y axiales</vt:lpstr>
      <vt:lpstr>FACTORES DE DISEÑO</vt:lpstr>
      <vt:lpstr>FACTORES DE DISEÑO</vt:lpstr>
      <vt:lpstr>FACTORES DE DISEÑO</vt:lpstr>
      <vt:lpstr>FACTORES DE DISEÑO</vt:lpstr>
      <vt:lpstr>Presentación de PowerPoint</vt:lpstr>
    </vt:vector>
  </TitlesOfParts>
  <Company>jujuy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INGENIERIA Y SERVICIOS AUXILIARES DE PLANTA  COMPRESORES</dc:title>
  <dc:creator>carlos oehler</dc:creator>
  <cp:lastModifiedBy>Jorge Ramiro Iriarte</cp:lastModifiedBy>
  <cp:revision>27</cp:revision>
  <dcterms:created xsi:type="dcterms:W3CDTF">2013-06-10T13:32:05Z</dcterms:created>
  <dcterms:modified xsi:type="dcterms:W3CDTF">2026-09-16T19:55:06Z</dcterms:modified>
</cp:coreProperties>
</file>