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</p:sldIdLst>
  <p:sldSz cx="10287000" cy="18288000"/>
  <p:notesSz cx="6858000" cy="9144000"/>
  <p:embeddedFontLst>
    <p:embeddedFont>
      <p:font typeface="Canva Sans" charset="1" panose="020B0503030501040103"/>
      <p:regular r:id="rId9"/>
    </p:embeddedFont>
    <p:embeddedFont>
      <p:font typeface="Canva Sans Bold" charset="1" panose="020B0803030501040103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https://learnenglishkids.britishcouncil.org/sites/kids/files/attachment/grammar-practice-present-continuous-future-arrangements.pdf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5266" y="0"/>
            <a:ext cx="12197532" cy="18288000"/>
          </a:xfrm>
          <a:custGeom>
            <a:avLst/>
            <a:gdLst/>
            <a:ahLst/>
            <a:cxnLst/>
            <a:rect r="r" b="b" t="t" l="l"/>
            <a:pathLst>
              <a:path h="18288000" w="12197532">
                <a:moveTo>
                  <a:pt x="0" y="0"/>
                </a:moveTo>
                <a:lnTo>
                  <a:pt x="12197532" y="0"/>
                </a:lnTo>
                <a:lnTo>
                  <a:pt x="12197532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B9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774113" y="3916070"/>
            <a:ext cx="1047830" cy="2206492"/>
            <a:chOff x="0" y="0"/>
            <a:chExt cx="640082" cy="13478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40082" cy="1347867"/>
            </a:xfrm>
            <a:custGeom>
              <a:avLst/>
              <a:gdLst/>
              <a:ahLst/>
              <a:cxnLst/>
              <a:rect r="r" b="b" t="t" l="l"/>
              <a:pathLst>
                <a:path h="1347867" w="640082">
                  <a:moveTo>
                    <a:pt x="320041" y="1347867"/>
                  </a:moveTo>
                  <a:lnTo>
                    <a:pt x="0" y="941467"/>
                  </a:lnTo>
                  <a:lnTo>
                    <a:pt x="203200" y="941467"/>
                  </a:lnTo>
                  <a:lnTo>
                    <a:pt x="203200" y="0"/>
                  </a:lnTo>
                  <a:lnTo>
                    <a:pt x="436882" y="0"/>
                  </a:lnTo>
                  <a:lnTo>
                    <a:pt x="436882" y="941467"/>
                  </a:lnTo>
                  <a:lnTo>
                    <a:pt x="640082" y="941467"/>
                  </a:lnTo>
                  <a:lnTo>
                    <a:pt x="320041" y="1347867"/>
                  </a:lnTo>
                  <a:close/>
                </a:path>
              </a:pathLst>
            </a:custGeom>
            <a:solidFill>
              <a:srgbClr val="6498A5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203200" y="-38100"/>
              <a:ext cx="233682" cy="12843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-1316356">
            <a:off x="738665" y="3604958"/>
            <a:ext cx="3472058" cy="2314705"/>
          </a:xfrm>
          <a:custGeom>
            <a:avLst/>
            <a:gdLst/>
            <a:ahLst/>
            <a:cxnLst/>
            <a:rect r="r" b="b" t="t" l="l"/>
            <a:pathLst>
              <a:path h="2314705" w="3472058">
                <a:moveTo>
                  <a:pt x="0" y="0"/>
                </a:moveTo>
                <a:lnTo>
                  <a:pt x="3472059" y="0"/>
                </a:lnTo>
                <a:lnTo>
                  <a:pt x="3472059" y="2314705"/>
                </a:lnTo>
                <a:lnTo>
                  <a:pt x="0" y="2314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738444" y="962025"/>
            <a:ext cx="7119169" cy="2527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Podemos usar el </a:t>
            </a:r>
            <a:r>
              <a:rPr lang="en-US" sz="3599" b="true">
                <a:solidFill>
                  <a:srgbClr val="6498A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presente continuo </a:t>
            </a:r>
            <a:r>
              <a:rPr lang="en-US" sz="35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para hablar de</a:t>
            </a:r>
            <a:r>
              <a:rPr lang="en-US" sz="3599">
                <a:solidFill>
                  <a:srgbClr val="6498A5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99" b="true">
                <a:solidFill>
                  <a:srgbClr val="6498A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actividades planeadas de antemano.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53982" y="6852664"/>
            <a:ext cx="9579037" cy="4180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 </a:t>
            </a:r>
            <a:r>
              <a:rPr lang="en-US" b="true" sz="3399">
                <a:solidFill>
                  <a:srgbClr val="6498A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are having</a:t>
            </a:r>
            <a:r>
              <a:rPr lang="en-US" sz="3399">
                <a:solidFill>
                  <a:srgbClr val="6498A5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 English exam</a:t>
            </a:r>
            <a:r>
              <a:rPr lang="en-US" sz="3399">
                <a:solidFill>
                  <a:srgbClr val="6498A5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b="true" sz="3399">
                <a:solidFill>
                  <a:srgbClr val="6498A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next week.</a:t>
            </a:r>
            <a:r>
              <a:rPr lang="en-US" sz="3399">
                <a:solidFill>
                  <a:srgbClr val="6498A5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</a:t>
            </a:r>
            <a:r>
              <a:rPr lang="en-US" b="true" sz="3399">
                <a:solidFill>
                  <a:srgbClr val="6498A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’m seeing</a:t>
            </a: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the doctor</a:t>
            </a:r>
            <a:r>
              <a:rPr lang="en-US" sz="3399">
                <a:solidFill>
                  <a:srgbClr val="6498A5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b="true" sz="3399">
                <a:solidFill>
                  <a:srgbClr val="6498A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this afternoon. </a:t>
            </a:r>
          </a:p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She</a:t>
            </a:r>
            <a:r>
              <a:rPr lang="en-US" b="true" sz="3399">
                <a:solidFill>
                  <a:srgbClr val="6498A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’s attending</a:t>
            </a:r>
            <a:r>
              <a:rPr lang="en-US" sz="3399">
                <a:solidFill>
                  <a:srgbClr val="6498A5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 training course </a:t>
            </a:r>
            <a:r>
              <a:rPr lang="en-US" b="true" sz="3399">
                <a:solidFill>
                  <a:srgbClr val="6498A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next Friday.</a:t>
            </a:r>
          </a:p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What</a:t>
            </a:r>
            <a:r>
              <a:rPr lang="en-US" b="true" sz="3399">
                <a:solidFill>
                  <a:srgbClr val="6498A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are </a:t>
            </a: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you </a:t>
            </a:r>
            <a:r>
              <a:rPr lang="en-US" b="true" sz="3399">
                <a:solidFill>
                  <a:srgbClr val="6498A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doing at the weekend?</a:t>
            </a:r>
          </a:p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He</a:t>
            </a:r>
            <a:r>
              <a:rPr lang="en-US" b="true" sz="3399">
                <a:solidFill>
                  <a:srgbClr val="6498A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’s not coming in tomorrow </a:t>
            </a: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because he has a day off.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43259" y="13265469"/>
            <a:ext cx="8909539" cy="3166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39"/>
              </a:lnSpc>
            </a:pPr>
            <a:r>
              <a:rPr lang="en-US" sz="35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Este uso </a:t>
            </a:r>
            <a:r>
              <a:rPr lang="en-US" sz="3599" b="true">
                <a:solidFill>
                  <a:srgbClr val="6498A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del presente continuo</a:t>
            </a:r>
            <a:r>
              <a:rPr lang="en-US" sz="35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es muy simple: es usar este tiempo verbal </a:t>
            </a:r>
            <a:r>
              <a:rPr lang="en-US" sz="3599" b="true">
                <a:solidFill>
                  <a:srgbClr val="6498A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acompañado de</a:t>
            </a:r>
            <a:r>
              <a:rPr lang="en-US" sz="35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una expresión de tiempo futuro: </a:t>
            </a:r>
            <a:r>
              <a:rPr lang="en-US" sz="3599" b="true">
                <a:solidFill>
                  <a:srgbClr val="6498A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this afternoon, tomorrow, next Monday.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615125" y="11404629"/>
            <a:ext cx="3056751" cy="13944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339"/>
              </a:lnSpc>
            </a:pPr>
            <a:r>
              <a:rPr lang="en-US" sz="80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🤔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EEB9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43000" y="4247277"/>
            <a:ext cx="8115300" cy="8115300"/>
          </a:xfrm>
          <a:custGeom>
            <a:avLst/>
            <a:gdLst/>
            <a:ahLst/>
            <a:cxnLst/>
            <a:rect r="r" b="b" t="t" l="l"/>
            <a:pathLst>
              <a:path h="8115300" w="8115300">
                <a:moveTo>
                  <a:pt x="0" y="0"/>
                </a:moveTo>
                <a:lnTo>
                  <a:pt x="8115300" y="0"/>
                </a:lnTo>
                <a:lnTo>
                  <a:pt x="8115300" y="8115300"/>
                </a:lnTo>
                <a:lnTo>
                  <a:pt x="0" y="81153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394995" y="12695869"/>
            <a:ext cx="8115300" cy="752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b="true" sz="4499" u="sng">
                <a:solidFill>
                  <a:srgbClr val="6498A5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3" tooltip="https://learnenglishkids.britishcouncil.org/sites/kids/files/attachment/grammar-practice-present-continuous-future-arrangements.pdf"/>
              </a:rPr>
              <a:t>TEST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DAHUvsZYUWo</dc:identifier>
  <dcterms:modified xsi:type="dcterms:W3CDTF">2011-08-01T06:04:30Z</dcterms:modified>
  <cp:revision>1</cp:revision>
  <dc:title>PRESENT CONTINUOUS AS FUTURE</dc:title>
</cp:coreProperties>
</file>