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8" r:id="rId5"/>
    <p:sldId id="265" r:id="rId6"/>
    <p:sldId id="258" r:id="rId7"/>
    <p:sldId id="263" r:id="rId8"/>
    <p:sldId id="262" r:id="rId9"/>
    <p:sldId id="259" r:id="rId10"/>
    <p:sldId id="264" r:id="rId11"/>
    <p:sldId id="270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dHWFWB-m6U" TargetMode="External"/><Relationship Id="rId2" Type="http://schemas.openxmlformats.org/officeDocument/2006/relationships/hyperlink" Target="https://www.youtube.com/watch?v=2wdHinJh8n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Lr1BBoNu6hI" TargetMode="External"/><Relationship Id="rId4" Type="http://schemas.openxmlformats.org/officeDocument/2006/relationships/hyperlink" Target="https://www.youtube.com/watch?v=4530pfmqur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87506" y="2404534"/>
            <a:ext cx="8982635" cy="1646302"/>
          </a:xfrm>
        </p:spPr>
        <p:txBody>
          <a:bodyPr/>
          <a:lstStyle/>
          <a:p>
            <a:pPr algn="ctr"/>
            <a:r>
              <a:rPr lang="es-ES" dirty="0">
                <a:solidFill>
                  <a:schemeClr val="accent2"/>
                </a:solidFill>
              </a:rPr>
              <a:t>CONTENIDOS </a:t>
            </a:r>
            <a:r>
              <a:rPr lang="es-ES" dirty="0" smtClean="0">
                <a:solidFill>
                  <a:schemeClr val="accent2"/>
                </a:solidFill>
              </a:rPr>
              <a:t>GRAMATICALES A EVALUAR EN INGLÉS III </a:t>
            </a:r>
            <a:br>
              <a:rPr lang="es-ES" dirty="0" smtClean="0">
                <a:solidFill>
                  <a:schemeClr val="accent2"/>
                </a:solidFill>
              </a:rPr>
            </a:br>
            <a:r>
              <a:rPr lang="es-E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temas en verde oscuro son los que se agregan en inglés </a:t>
            </a:r>
            <a:r>
              <a:rPr lang="es-E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</a:t>
            </a:r>
            <a:r>
              <a:rPr lang="es-E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 año 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886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980661"/>
            <a:ext cx="8596668" cy="587188"/>
          </a:xfrm>
        </p:spPr>
        <p:txBody>
          <a:bodyPr>
            <a:noAutofit/>
          </a:bodyPr>
          <a:lstStyle/>
          <a:p>
            <a:pPr lvl="0"/>
            <a:r>
              <a:rPr lang="en-US" sz="2400" b="1" dirty="0" err="1">
                <a:solidFill>
                  <a:schemeClr val="accent2"/>
                </a:solidFill>
              </a:rPr>
              <a:t>Verbos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</a:rPr>
              <a:t>modales</a:t>
            </a:r>
            <a:r>
              <a:rPr lang="en-US" sz="2400" dirty="0">
                <a:solidFill>
                  <a:schemeClr val="accent2"/>
                </a:solidFill>
              </a:rPr>
              <a:t> (can, must, will, would, should, could, may)</a:t>
            </a:r>
            <a:br>
              <a:rPr lang="en-US" sz="2400" dirty="0">
                <a:solidFill>
                  <a:schemeClr val="accent2"/>
                </a:solidFill>
              </a:rPr>
            </a:b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872650"/>
            <a:ext cx="9540092" cy="4143837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>
                <a:solidFill>
                  <a:schemeClr val="accent1"/>
                </a:solidFill>
              </a:rPr>
              <a:t>F. afirmativa </a:t>
            </a:r>
            <a:r>
              <a:rPr lang="en-US" sz="2200" dirty="0" smtClean="0"/>
              <a:t>‘I must keep updated.’, ‘We will discuss that in a minute.’, ‘</a:t>
            </a:r>
            <a:r>
              <a:rPr lang="en-US" sz="2200" dirty="0"/>
              <a:t>There </a:t>
            </a:r>
            <a:r>
              <a:rPr lang="en-US" sz="2200" dirty="0" smtClean="0"/>
              <a:t>will be an answer next week.’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F</a:t>
            </a:r>
            <a:r>
              <a:rPr lang="es-ES" sz="2200" b="1" dirty="0">
                <a:solidFill>
                  <a:schemeClr val="accent1"/>
                </a:solidFill>
              </a:rPr>
              <a:t>. negativa </a:t>
            </a:r>
            <a:r>
              <a:rPr lang="en-US" sz="2200" dirty="0" smtClean="0"/>
              <a:t>‘You shouldn’t change that.’, </a:t>
            </a:r>
            <a:r>
              <a:rPr lang="en-US" sz="2200" dirty="0"/>
              <a:t>‘</a:t>
            </a:r>
            <a:r>
              <a:rPr lang="en-US" sz="2200" dirty="0" smtClean="0"/>
              <a:t>I won’t contact you until next week.’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Yes/No </a:t>
            </a:r>
            <a:r>
              <a:rPr lang="es-ES" sz="2200" b="1" dirty="0" err="1">
                <a:solidFill>
                  <a:schemeClr val="accent1"/>
                </a:solidFill>
              </a:rPr>
              <a:t>questions</a:t>
            </a:r>
            <a:r>
              <a:rPr lang="es-ES" sz="2200" b="1" dirty="0">
                <a:solidFill>
                  <a:schemeClr val="accent1"/>
                </a:solidFill>
              </a:rPr>
              <a:t> </a:t>
            </a:r>
            <a:endParaRPr lang="es-ES" sz="2200" b="1" dirty="0" smtClean="0">
              <a:solidFill>
                <a:schemeClr val="accent1"/>
              </a:solidFill>
            </a:endParaRPr>
          </a:p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s-ES" sz="2200" dirty="0" smtClean="0"/>
              <a:t>‘</a:t>
            </a:r>
            <a:r>
              <a:rPr lang="es-ES" sz="2200" b="1" dirty="0" smtClean="0"/>
              <a:t>Can</a:t>
            </a:r>
            <a:r>
              <a:rPr lang="es-ES" sz="2200" dirty="0" smtClean="0"/>
              <a:t> </a:t>
            </a:r>
            <a:r>
              <a:rPr lang="es-ES" sz="2200" dirty="0" err="1" smtClean="0"/>
              <a:t>you</a:t>
            </a:r>
            <a:r>
              <a:rPr lang="es-ES" sz="2200" dirty="0" smtClean="0"/>
              <a:t> </a:t>
            </a:r>
            <a:r>
              <a:rPr lang="es-ES" sz="2200" b="1" dirty="0" err="1" smtClean="0"/>
              <a:t>repeat</a:t>
            </a:r>
            <a:r>
              <a:rPr lang="es-ES" sz="2200" dirty="0" smtClean="0"/>
              <a:t> </a:t>
            </a:r>
            <a:r>
              <a:rPr lang="es-ES" sz="2200" dirty="0" err="1" smtClean="0"/>
              <a:t>the</a:t>
            </a:r>
            <a:r>
              <a:rPr lang="es-ES" sz="2200" dirty="0" smtClean="0"/>
              <a:t> </a:t>
            </a:r>
            <a:r>
              <a:rPr lang="es-ES" sz="2200" dirty="0" err="1" smtClean="0"/>
              <a:t>question</a:t>
            </a:r>
            <a:r>
              <a:rPr lang="es-ES" sz="2200" dirty="0" smtClean="0"/>
              <a:t>, </a:t>
            </a:r>
            <a:r>
              <a:rPr lang="es-ES" sz="2200" dirty="0" err="1" smtClean="0"/>
              <a:t>please</a:t>
            </a:r>
            <a:r>
              <a:rPr lang="es-ES" sz="2200" dirty="0" smtClean="0"/>
              <a:t>?’, ‘</a:t>
            </a:r>
            <a:r>
              <a:rPr lang="es-ES" sz="2200" dirty="0" err="1" smtClean="0"/>
              <a:t>May</a:t>
            </a:r>
            <a:r>
              <a:rPr lang="es-ES" sz="2200" dirty="0" smtClean="0"/>
              <a:t> I </a:t>
            </a:r>
            <a:r>
              <a:rPr lang="es-ES" sz="2200" dirty="0" err="1" smtClean="0"/>
              <a:t>start</a:t>
            </a:r>
            <a:r>
              <a:rPr lang="es-ES" sz="2200" dirty="0" smtClean="0"/>
              <a:t>?’ </a:t>
            </a:r>
            <a:r>
              <a:rPr lang="en-US" sz="2200" dirty="0" smtClean="0"/>
              <a:t> ‘</a:t>
            </a:r>
            <a:r>
              <a:rPr lang="en-US" sz="2200" dirty="0"/>
              <a:t>Yes, </a:t>
            </a:r>
            <a:r>
              <a:rPr lang="en-US" sz="2200" dirty="0" smtClean="0"/>
              <a:t>….can./would./…’, </a:t>
            </a:r>
            <a:r>
              <a:rPr lang="en-US" sz="2200" dirty="0"/>
              <a:t>‘No, … </a:t>
            </a:r>
            <a:r>
              <a:rPr lang="en-US" sz="2200" dirty="0" smtClean="0"/>
              <a:t>can’t/won’t./…’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7494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728870"/>
            <a:ext cx="8596668" cy="702365"/>
          </a:xfrm>
        </p:spPr>
        <p:txBody>
          <a:bodyPr/>
          <a:lstStyle/>
          <a:p>
            <a:r>
              <a:rPr lang="es-ES" dirty="0" smtClean="0"/>
              <a:t>Voz pasiva – presente simple del inglés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603513"/>
            <a:ext cx="8596668" cy="411979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ES" sz="2200" b="1" dirty="0">
                <a:solidFill>
                  <a:schemeClr val="accent1"/>
                </a:solidFill>
              </a:rPr>
              <a:t>F. afirmativa </a:t>
            </a:r>
            <a:r>
              <a:rPr lang="en-US" sz="2200" dirty="0" smtClean="0"/>
              <a:t>Coca-Cola </a:t>
            </a:r>
            <a:r>
              <a:rPr lang="en-US" sz="2200" dirty="0"/>
              <a:t>is universally </a:t>
            </a:r>
            <a:r>
              <a:rPr lang="en-US" sz="2200" dirty="0" smtClean="0"/>
              <a:t>known.</a:t>
            </a:r>
          </a:p>
          <a:p>
            <a:pPr>
              <a:lnSpc>
                <a:spcPct val="150000"/>
              </a:lnSpc>
            </a:pPr>
            <a:r>
              <a:rPr lang="es-ES" sz="2200" b="1" dirty="0">
                <a:solidFill>
                  <a:schemeClr val="accent1"/>
                </a:solidFill>
              </a:rPr>
              <a:t>F. negativa </a:t>
            </a:r>
            <a:r>
              <a:rPr lang="es-ES" sz="2200" dirty="0" err="1" smtClean="0">
                <a:solidFill>
                  <a:schemeClr val="tx1"/>
                </a:solidFill>
              </a:rPr>
              <a:t>Relocation</a:t>
            </a:r>
            <a:r>
              <a:rPr lang="es-ES" sz="2200" dirty="0" smtClean="0">
                <a:solidFill>
                  <a:schemeClr val="tx1"/>
                </a:solidFill>
              </a:rPr>
              <a:t> </a:t>
            </a:r>
            <a:r>
              <a:rPr lang="es-ES" sz="2200" dirty="0" err="1" smtClean="0">
                <a:solidFill>
                  <a:schemeClr val="tx1"/>
                </a:solidFill>
              </a:rPr>
              <a:t>is</a:t>
            </a:r>
            <a:r>
              <a:rPr lang="es-ES" sz="2200" dirty="0" smtClean="0">
                <a:solidFill>
                  <a:schemeClr val="tx1"/>
                </a:solidFill>
              </a:rPr>
              <a:t> </a:t>
            </a:r>
            <a:r>
              <a:rPr lang="es-ES" sz="2200" dirty="0" err="1" smtClean="0">
                <a:solidFill>
                  <a:schemeClr val="tx1"/>
                </a:solidFill>
              </a:rPr>
              <a:t>not</a:t>
            </a:r>
            <a:r>
              <a:rPr lang="es-ES" sz="2200" dirty="0" smtClean="0">
                <a:solidFill>
                  <a:schemeClr val="tx1"/>
                </a:solidFill>
              </a:rPr>
              <a:t> </a:t>
            </a:r>
            <a:r>
              <a:rPr lang="es-ES" sz="2200" dirty="0" err="1" smtClean="0">
                <a:solidFill>
                  <a:schemeClr val="tx1"/>
                </a:solidFill>
              </a:rPr>
              <a:t>provided</a:t>
            </a:r>
            <a:r>
              <a:rPr lang="es-ES" sz="2200" dirty="0" smtClean="0">
                <a:solidFill>
                  <a:schemeClr val="tx1"/>
                </a:solidFill>
              </a:rPr>
              <a:t> </a:t>
            </a:r>
            <a:r>
              <a:rPr lang="es-ES" sz="2200" dirty="0" err="1" smtClean="0">
                <a:solidFill>
                  <a:schemeClr val="tx1"/>
                </a:solidFill>
              </a:rPr>
              <a:t>by</a:t>
            </a:r>
            <a:r>
              <a:rPr lang="es-ES" sz="2200" dirty="0" smtClean="0">
                <a:solidFill>
                  <a:schemeClr val="tx1"/>
                </a:solidFill>
              </a:rPr>
              <a:t> </a:t>
            </a:r>
            <a:r>
              <a:rPr lang="es-ES" sz="2200" dirty="0" err="1" smtClean="0">
                <a:solidFill>
                  <a:schemeClr val="tx1"/>
                </a:solidFill>
              </a:rPr>
              <a:t>the</a:t>
            </a:r>
            <a:r>
              <a:rPr lang="es-ES" sz="2200" dirty="0" smtClean="0">
                <a:solidFill>
                  <a:schemeClr val="tx1"/>
                </a:solidFill>
              </a:rPr>
              <a:t> Company.</a:t>
            </a:r>
          </a:p>
          <a:p>
            <a:pPr lvl="0">
              <a:lnSpc>
                <a:spcPct val="150000"/>
              </a:lnSpc>
            </a:pPr>
            <a:r>
              <a:rPr lang="es-ES" sz="2200" b="1" dirty="0">
                <a:solidFill>
                  <a:schemeClr val="accent1"/>
                </a:solidFill>
              </a:rPr>
              <a:t>Yes/No </a:t>
            </a:r>
            <a:r>
              <a:rPr lang="es-ES" sz="2200" b="1" dirty="0" err="1">
                <a:solidFill>
                  <a:schemeClr val="accent1"/>
                </a:solidFill>
              </a:rPr>
              <a:t>questions</a:t>
            </a:r>
            <a:r>
              <a:rPr lang="es-ES" sz="2200" b="1" dirty="0">
                <a:solidFill>
                  <a:schemeClr val="accent1"/>
                </a:solidFill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en-US" sz="2200" dirty="0" smtClean="0"/>
              <a:t>Am/Is/Are </a:t>
            </a:r>
            <a:r>
              <a:rPr lang="en-US" sz="2200" dirty="0" smtClean="0"/>
              <a:t>the </a:t>
            </a:r>
            <a:r>
              <a:rPr lang="en-US" sz="2200" smtClean="0"/>
              <a:t>document/s sent to me? </a:t>
            </a:r>
            <a:r>
              <a:rPr lang="en-US" sz="2200" dirty="0"/>
              <a:t>‘Yes, …. am./is./are. No, … ‘m not./isn’t./aren’t.’ </a:t>
            </a: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dirty="0"/>
              <a:t>Am/Is/Are …………………. </a:t>
            </a:r>
            <a:r>
              <a:rPr lang="en-US" sz="2200" dirty="0" smtClean="0"/>
              <a:t>provided? </a:t>
            </a:r>
            <a:r>
              <a:rPr lang="en-US" sz="2200" dirty="0"/>
              <a:t>‘Yes, …. am./is./are. No, … ‘m not./isn’t./aren’t.’ </a:t>
            </a:r>
          </a:p>
          <a:p>
            <a:pPr lvl="0">
              <a:lnSpc>
                <a:spcPct val="150000"/>
              </a:lnSpc>
            </a:pPr>
            <a:endParaRPr lang="en-US" sz="2200" dirty="0"/>
          </a:p>
          <a:p>
            <a:pPr>
              <a:lnSpc>
                <a:spcPct val="150000"/>
              </a:lnSpc>
            </a:pPr>
            <a:endParaRPr lang="en-US" sz="2200" dirty="0"/>
          </a:p>
          <a:p>
            <a:pPr>
              <a:lnSpc>
                <a:spcPct val="150000"/>
              </a:lnSpc>
            </a:pP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964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980661"/>
            <a:ext cx="8596668" cy="62752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‘</a:t>
            </a:r>
            <a:r>
              <a:rPr lang="en-US" b="1" dirty="0" err="1" smtClean="0"/>
              <a:t>Presente</a:t>
            </a:r>
            <a:r>
              <a:rPr lang="en-US" b="1" dirty="0" smtClean="0"/>
              <a:t> perfecto’ </a:t>
            </a:r>
            <a:r>
              <a:rPr lang="en-US" b="1" dirty="0"/>
              <a:t>del </a:t>
            </a:r>
            <a:r>
              <a:rPr lang="en-US" b="1" dirty="0" err="1" smtClean="0"/>
              <a:t>inglés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908313"/>
            <a:ext cx="9235293" cy="4133050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>
                <a:solidFill>
                  <a:schemeClr val="accent1"/>
                </a:solidFill>
              </a:rPr>
              <a:t>F. afirmativa </a:t>
            </a:r>
            <a:r>
              <a:rPr lang="es-ES" sz="2200" dirty="0" smtClean="0"/>
              <a:t>‘I </a:t>
            </a:r>
            <a:r>
              <a:rPr lang="es-ES" sz="2200" dirty="0" err="1" smtClean="0"/>
              <a:t>have</a:t>
            </a:r>
            <a:r>
              <a:rPr lang="es-ES" sz="2200" dirty="0" smtClean="0"/>
              <a:t> </a:t>
            </a:r>
            <a:r>
              <a:rPr lang="es-ES" sz="2200" dirty="0" err="1" smtClean="0"/>
              <a:t>always</a:t>
            </a:r>
            <a:r>
              <a:rPr lang="es-ES" sz="2200" dirty="0" smtClean="0"/>
              <a:t> </a:t>
            </a:r>
            <a:r>
              <a:rPr lang="es-ES" sz="2200" dirty="0" err="1" smtClean="0"/>
              <a:t>been</a:t>
            </a:r>
            <a:r>
              <a:rPr lang="es-ES" sz="2200" dirty="0" smtClean="0"/>
              <a:t> </a:t>
            </a:r>
            <a:r>
              <a:rPr lang="es-ES" sz="2200" dirty="0" err="1" smtClean="0"/>
              <a:t>good</a:t>
            </a:r>
            <a:r>
              <a:rPr lang="es-ES" sz="2200" dirty="0" smtClean="0"/>
              <a:t> at </a:t>
            </a:r>
            <a:r>
              <a:rPr lang="es-ES" sz="2200" dirty="0" err="1" smtClean="0"/>
              <a:t>programming</a:t>
            </a:r>
            <a:r>
              <a:rPr lang="es-ES" sz="2200" dirty="0" smtClean="0"/>
              <a:t>.’, ‘</a:t>
            </a:r>
            <a:r>
              <a:rPr lang="es-ES" sz="2200" dirty="0" err="1" smtClean="0"/>
              <a:t>It</a:t>
            </a:r>
            <a:r>
              <a:rPr lang="es-ES" sz="2200" dirty="0" smtClean="0"/>
              <a:t> has </a:t>
            </a:r>
            <a:r>
              <a:rPr lang="es-ES" sz="2200" dirty="0" err="1" smtClean="0"/>
              <a:t>worked</a:t>
            </a:r>
            <a:r>
              <a:rPr lang="es-ES" sz="2200" dirty="0" smtClean="0"/>
              <a:t>.’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F</a:t>
            </a:r>
            <a:r>
              <a:rPr lang="es-ES" sz="2200" b="1" dirty="0">
                <a:solidFill>
                  <a:schemeClr val="accent1"/>
                </a:solidFill>
              </a:rPr>
              <a:t>. </a:t>
            </a:r>
            <a:r>
              <a:rPr lang="es-ES" sz="2200" b="1" dirty="0" smtClean="0">
                <a:solidFill>
                  <a:schemeClr val="accent1"/>
                </a:solidFill>
              </a:rPr>
              <a:t>negativa</a:t>
            </a:r>
            <a:r>
              <a:rPr lang="es-ES" sz="2200" dirty="0" smtClean="0"/>
              <a:t> </a:t>
            </a:r>
            <a:r>
              <a:rPr lang="en-US" sz="2200" dirty="0" smtClean="0"/>
              <a:t>‘It hasn’t worked.’, ‘I’m sorry, I haven’t understood.’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Yes/No </a:t>
            </a:r>
            <a:r>
              <a:rPr lang="es-ES" sz="2200" b="1" dirty="0" err="1">
                <a:solidFill>
                  <a:schemeClr val="accent1"/>
                </a:solidFill>
              </a:rPr>
              <a:t>questions</a:t>
            </a:r>
            <a:r>
              <a:rPr lang="es-ES" sz="2200" b="1" dirty="0">
                <a:solidFill>
                  <a:schemeClr val="accent1"/>
                </a:solidFill>
              </a:rPr>
              <a:t> </a:t>
            </a:r>
            <a:endParaRPr lang="es-ES" sz="2200" b="1" dirty="0" smtClean="0">
              <a:solidFill>
                <a:schemeClr val="accent1"/>
              </a:solidFill>
            </a:endParaRPr>
          </a:p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s-ES" sz="2200" dirty="0" smtClean="0"/>
              <a:t>‘Has </a:t>
            </a:r>
            <a:r>
              <a:rPr lang="es-ES" sz="2200" dirty="0" err="1" smtClean="0"/>
              <a:t>your</a:t>
            </a:r>
            <a:r>
              <a:rPr lang="es-ES" sz="2200" dirty="0" smtClean="0"/>
              <a:t> </a:t>
            </a:r>
            <a:r>
              <a:rPr lang="es-ES" sz="2200" dirty="0" err="1" smtClean="0"/>
              <a:t>friend</a:t>
            </a:r>
            <a:r>
              <a:rPr lang="es-ES" sz="2200" dirty="0" smtClean="0"/>
              <a:t> </a:t>
            </a:r>
            <a:r>
              <a:rPr lang="es-ES" sz="2200" dirty="0" err="1" smtClean="0"/>
              <a:t>told</a:t>
            </a:r>
            <a:r>
              <a:rPr lang="es-ES" sz="2200" dirty="0" smtClean="0"/>
              <a:t> </a:t>
            </a:r>
            <a:r>
              <a:rPr lang="es-ES" sz="2200" dirty="0" err="1" smtClean="0"/>
              <a:t>you</a:t>
            </a:r>
            <a:r>
              <a:rPr lang="es-ES" sz="2200" dirty="0" smtClean="0"/>
              <a:t> </a:t>
            </a:r>
            <a:r>
              <a:rPr lang="es-ES" sz="2200" dirty="0" err="1" smtClean="0"/>
              <a:t>about</a:t>
            </a:r>
            <a:r>
              <a:rPr lang="es-ES" sz="2200" dirty="0" smtClean="0"/>
              <a:t> </a:t>
            </a:r>
            <a:r>
              <a:rPr lang="es-ES" sz="2200" dirty="0" err="1" smtClean="0"/>
              <a:t>this</a:t>
            </a:r>
            <a:r>
              <a:rPr lang="es-ES" sz="2200" dirty="0" smtClean="0"/>
              <a:t> </a:t>
            </a:r>
            <a:r>
              <a:rPr lang="es-ES" sz="2200" dirty="0" err="1" smtClean="0"/>
              <a:t>company</a:t>
            </a:r>
            <a:r>
              <a:rPr lang="es-ES" sz="2200" dirty="0" smtClean="0"/>
              <a:t> ?’ ‘</a:t>
            </a:r>
            <a:r>
              <a:rPr lang="es-ES" sz="2200" dirty="0" err="1" smtClean="0"/>
              <a:t>Have</a:t>
            </a:r>
            <a:r>
              <a:rPr lang="es-ES" sz="2200" dirty="0" smtClean="0"/>
              <a:t> </a:t>
            </a:r>
            <a:r>
              <a:rPr lang="es-ES" sz="2200" dirty="0" err="1" smtClean="0"/>
              <a:t>you</a:t>
            </a:r>
            <a:r>
              <a:rPr lang="es-ES" sz="2200" dirty="0" smtClean="0"/>
              <a:t> </a:t>
            </a:r>
            <a:r>
              <a:rPr lang="es-ES" sz="2200" dirty="0" err="1" smtClean="0"/>
              <a:t>ever</a:t>
            </a:r>
            <a:r>
              <a:rPr lang="es-ES" sz="2200" dirty="0" smtClean="0"/>
              <a:t> </a:t>
            </a:r>
            <a:r>
              <a:rPr lang="es-ES" sz="2200" dirty="0" err="1" smtClean="0"/>
              <a:t>developed</a:t>
            </a:r>
            <a:r>
              <a:rPr lang="es-ES" sz="2200" dirty="0" smtClean="0"/>
              <a:t> a Python app?</a:t>
            </a:r>
            <a:r>
              <a:rPr lang="en-US" sz="2200" dirty="0" smtClean="0"/>
              <a:t> ‘</a:t>
            </a:r>
            <a:r>
              <a:rPr lang="en-US" sz="2200" dirty="0"/>
              <a:t>Yes, </a:t>
            </a:r>
            <a:r>
              <a:rPr lang="en-US" sz="2200" dirty="0" smtClean="0"/>
              <a:t>…. has/have’, </a:t>
            </a:r>
            <a:r>
              <a:rPr lang="en-US" sz="2200" dirty="0"/>
              <a:t>‘No, … </a:t>
            </a:r>
            <a:r>
              <a:rPr lang="en-US" sz="2200" dirty="0" smtClean="0"/>
              <a:t>hasn’t./haven’t.’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048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502023"/>
            <a:ext cx="8596668" cy="560295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Pronunciación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84912" y="1062318"/>
            <a:ext cx="8596668" cy="645459"/>
          </a:xfrm>
        </p:spPr>
        <p:txBody>
          <a:bodyPr>
            <a:normAutofit fontScale="92500" lnSpcReduction="10000"/>
          </a:bodyPr>
          <a:lstStyle/>
          <a:p>
            <a:r>
              <a:rPr lang="es-ES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el examen se evalúa el conocimiento de estos sonidos específicos del inglés, </a:t>
            </a:r>
            <a:r>
              <a:rPr lang="es-ES" sz="2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es-ES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el conocimiento de los símbolos fonéticos.</a:t>
            </a:r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1192805" y="2268072"/>
            <a:ext cx="8596668" cy="4122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/d/   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plann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r>
              <a:rPr lang="es-ES" sz="2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play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r>
              <a:rPr lang="es-ES" sz="2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handl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r>
              <a:rPr lang="es-ES" sz="2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consider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endParaRPr lang="es-ES" sz="22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/t/    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finish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r>
              <a:rPr lang="es-ES" sz="2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r>
              <a:rPr lang="es-ES" sz="2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pass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endParaRPr lang="es-ES" sz="22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/id/  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connect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decid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repeat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r>
              <a:rPr lang="es-ES" sz="2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2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interest</a:t>
            </a:r>
            <a:r>
              <a:rPr lang="es-ES" sz="22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</a:t>
            </a:r>
            <a:endParaRPr lang="es-ES" sz="22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/ʧ/     wa</a:t>
            </a:r>
            <a:r>
              <a:rPr lang="en-US" sz="2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tch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ques</a:t>
            </a:r>
            <a:r>
              <a:rPr lang="en-US" sz="2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ions, </a:t>
            </a:r>
            <a:r>
              <a:rPr lang="en-US" sz="2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ange, </a:t>
            </a:r>
            <a:r>
              <a:rPr lang="en-US" sz="2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ance</a:t>
            </a:r>
          </a:p>
          <a:p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/ʤ/   chan</a:t>
            </a:r>
            <a:r>
              <a:rPr lang="en-US" sz="2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ge,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</a:t>
            </a:r>
            <a:r>
              <a:rPr lang="en-US" sz="2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ge,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2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ge, j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</a:t>
            </a:r>
          </a:p>
        </p:txBody>
      </p:sp>
    </p:spTree>
    <p:extLst>
      <p:ext uri="{BB962C8B-B14F-4D97-AF65-F5344CB8AC3E}">
        <p14:creationId xmlns:p14="http://schemas.microsoft.com/office/powerpoint/2010/main" val="268337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0976"/>
          </a:xfrm>
        </p:spPr>
        <p:txBody>
          <a:bodyPr/>
          <a:lstStyle/>
          <a:p>
            <a:r>
              <a:rPr lang="es-ES" dirty="0" smtClean="0"/>
              <a:t>Enlaces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506071"/>
            <a:ext cx="8596668" cy="4535291"/>
          </a:xfrm>
        </p:spPr>
        <p:txBody>
          <a:bodyPr/>
          <a:lstStyle/>
          <a:p>
            <a:pPr marL="0" indent="0">
              <a:buNone/>
            </a:pPr>
            <a:r>
              <a:rPr lang="es-ES" dirty="0" err="1" smtClean="0">
                <a:solidFill>
                  <a:schemeClr val="accent1"/>
                </a:solidFill>
              </a:rPr>
              <a:t>Phonology</a:t>
            </a:r>
            <a:endParaRPr lang="es-ES" dirty="0" smtClean="0">
              <a:solidFill>
                <a:schemeClr val="accent1"/>
              </a:solidFill>
            </a:endParaRPr>
          </a:p>
          <a:p>
            <a:r>
              <a:rPr lang="es-ES" dirty="0" smtClean="0"/>
              <a:t>-</a:t>
            </a:r>
            <a:r>
              <a:rPr lang="es-ES" dirty="0" err="1" smtClean="0"/>
              <a:t>ed</a:t>
            </a:r>
            <a:r>
              <a:rPr lang="es-ES" dirty="0" smtClean="0"/>
              <a:t> (</a:t>
            </a:r>
            <a:r>
              <a:rPr lang="es-ES" dirty="0"/>
              <a:t>verbos regulares) </a:t>
            </a:r>
            <a:r>
              <a:rPr lang="es-ES" dirty="0">
                <a:hlinkClick r:id="rId2"/>
              </a:rPr>
              <a:t>https</a:t>
            </a:r>
            <a:r>
              <a:rPr lang="es-ES">
                <a:hlinkClick r:id="rId2"/>
              </a:rPr>
              <a:t>://</a:t>
            </a:r>
            <a:r>
              <a:rPr lang="es-ES" smtClean="0">
                <a:hlinkClick r:id="rId2"/>
              </a:rPr>
              <a:t>www.youtube.com/watch?v=2wdHinJh8no</a:t>
            </a:r>
            <a:endParaRPr lang="es-ES" dirty="0" smtClean="0"/>
          </a:p>
          <a:p>
            <a:r>
              <a:rPr lang="es-ES" dirty="0">
                <a:hlinkClick r:id="rId3"/>
              </a:rPr>
              <a:t>https://</a:t>
            </a:r>
            <a:r>
              <a:rPr lang="es-ES" dirty="0" smtClean="0">
                <a:hlinkClick r:id="rId3"/>
              </a:rPr>
              <a:t>www.youtube.com/watch?v=DdHWFWB-m6U</a:t>
            </a:r>
            <a:r>
              <a:rPr lang="es-ES" dirty="0" smtClean="0"/>
              <a:t>  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accent1"/>
                </a:solidFill>
              </a:rPr>
              <a:t>Gramática </a:t>
            </a:r>
          </a:p>
          <a:p>
            <a:pPr marL="0" indent="0">
              <a:buNone/>
            </a:pPr>
            <a:r>
              <a:rPr lang="es-ES" dirty="0" smtClean="0"/>
              <a:t>Preposiciones </a:t>
            </a:r>
            <a:r>
              <a:rPr lang="es-ES" dirty="0"/>
              <a:t>de lugar </a:t>
            </a:r>
            <a:r>
              <a:rPr lang="es-ES" dirty="0">
                <a:hlinkClick r:id="rId4"/>
              </a:rPr>
              <a:t>https://</a:t>
            </a:r>
            <a:r>
              <a:rPr lang="es-ES" dirty="0" smtClean="0">
                <a:hlinkClick r:id="rId4"/>
              </a:rPr>
              <a:t>www.youtube.com/watch?v=4530pfmquro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Preposiciones </a:t>
            </a:r>
            <a:r>
              <a:rPr lang="es-ES" dirty="0"/>
              <a:t>de tiempo </a:t>
            </a:r>
            <a:r>
              <a:rPr lang="es-ES" dirty="0">
                <a:hlinkClick r:id="rId5"/>
              </a:rPr>
              <a:t>https://</a:t>
            </a:r>
            <a:r>
              <a:rPr lang="es-ES" dirty="0" smtClean="0">
                <a:hlinkClick r:id="rId5"/>
              </a:rPr>
              <a:t>www.youtube.com/watch?v=Lr1BBoNu6hI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endParaRPr lang="es-E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29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4192" y="1385047"/>
            <a:ext cx="10282019" cy="4921622"/>
          </a:xfrm>
        </p:spPr>
        <p:txBody>
          <a:bodyPr>
            <a:normAutofit/>
          </a:bodyPr>
          <a:lstStyle/>
          <a:p>
            <a:pPr lvl="0">
              <a:lnSpc>
                <a:spcPct val="200000"/>
              </a:lnSpc>
            </a:pPr>
            <a:r>
              <a:rPr lang="en-US" sz="2400" b="1" dirty="0" err="1" smtClean="0">
                <a:solidFill>
                  <a:schemeClr val="accent1"/>
                </a:solidFill>
              </a:rPr>
              <a:t>Sustantivos</a:t>
            </a:r>
            <a:r>
              <a:rPr lang="en-US" sz="2400" b="1" dirty="0" smtClean="0"/>
              <a:t> – plural</a:t>
            </a:r>
            <a:r>
              <a:rPr lang="en-US" sz="2400" b="1" dirty="0"/>
              <a:t> </a:t>
            </a:r>
            <a:r>
              <a:rPr lang="en-US" sz="2400" b="1" dirty="0" smtClean="0"/>
              <a:t>(programs/classes/men), </a:t>
            </a:r>
          </a:p>
          <a:p>
            <a:pPr lvl="0">
              <a:lnSpc>
                <a:spcPct val="200000"/>
              </a:lnSpc>
            </a:pPr>
            <a:r>
              <a:rPr lang="en-US" sz="2400" b="1" dirty="0" err="1" smtClean="0">
                <a:solidFill>
                  <a:schemeClr val="accent1"/>
                </a:solidFill>
              </a:rPr>
              <a:t>Adjetivos</a:t>
            </a:r>
            <a:r>
              <a:rPr lang="en-US" sz="2400" b="1" dirty="0" smtClean="0"/>
              <a:t>- </a:t>
            </a:r>
            <a:r>
              <a:rPr lang="en-US" sz="2400" b="1" dirty="0" err="1" smtClean="0"/>
              <a:t>grado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comparativo</a:t>
            </a:r>
            <a:r>
              <a:rPr lang="en-US" sz="2400" b="1" dirty="0" smtClean="0"/>
              <a:t> (larger) y </a:t>
            </a:r>
            <a:r>
              <a:rPr lang="en-US" sz="2400" b="1" dirty="0" err="1" smtClean="0"/>
              <a:t>superlativo</a:t>
            </a:r>
            <a:r>
              <a:rPr lang="en-US" sz="2400" b="1" dirty="0" smtClean="0"/>
              <a:t> (largest)</a:t>
            </a:r>
          </a:p>
          <a:p>
            <a:pPr lvl="0">
              <a:lnSpc>
                <a:spcPct val="200000"/>
              </a:lnSpc>
            </a:pPr>
            <a:r>
              <a:rPr lang="en-US" sz="2400" b="1" dirty="0" err="1" smtClean="0">
                <a:solidFill>
                  <a:schemeClr val="accent1"/>
                </a:solidFill>
              </a:rPr>
              <a:t>Pronombres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/>
              <a:t>‘subject’ (I, </a:t>
            </a:r>
            <a:r>
              <a:rPr lang="en-US" sz="2400" dirty="0" smtClean="0"/>
              <a:t>you, it); </a:t>
            </a:r>
            <a:r>
              <a:rPr lang="en-US" sz="2400" dirty="0"/>
              <a:t>‘object’ (me, </a:t>
            </a:r>
            <a:r>
              <a:rPr lang="en-US" sz="2400" dirty="0" smtClean="0"/>
              <a:t>you, it); </a:t>
            </a:r>
            <a:r>
              <a:rPr lang="en-US" sz="2400" dirty="0"/>
              <a:t>possessive (mine, yours); ‘demonstrative’ (this, these; </a:t>
            </a:r>
            <a:r>
              <a:rPr lang="en-US" sz="2400" dirty="0" err="1"/>
              <a:t>etc</a:t>
            </a:r>
            <a:r>
              <a:rPr lang="en-US" sz="2400" dirty="0" smtClean="0"/>
              <a:t>); ‘reflexive’ (yourself, myself).</a:t>
            </a:r>
          </a:p>
          <a:p>
            <a:pPr lvl="0">
              <a:lnSpc>
                <a:spcPct val="200000"/>
              </a:lnSpc>
            </a:pPr>
            <a:r>
              <a:rPr lang="en-US" sz="2400" b="1" dirty="0" err="1" smtClean="0">
                <a:solidFill>
                  <a:schemeClr val="accent1"/>
                </a:solidFill>
              </a:rPr>
              <a:t>Artículos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/>
              <a:t>(</a:t>
            </a:r>
            <a:r>
              <a:rPr lang="en-US" sz="2400" b="1" dirty="0"/>
              <a:t>the</a:t>
            </a:r>
            <a:r>
              <a:rPr lang="en-US" sz="2400" dirty="0"/>
              <a:t> Internet, </a:t>
            </a:r>
            <a:r>
              <a:rPr lang="en-US" sz="2400" b="1" dirty="0"/>
              <a:t>a</a:t>
            </a:r>
            <a:r>
              <a:rPr lang="en-US" sz="2400" dirty="0"/>
              <a:t> student, </a:t>
            </a:r>
            <a:r>
              <a:rPr lang="en-US" sz="2400" b="1" dirty="0"/>
              <a:t>an</a:t>
            </a:r>
            <a:r>
              <a:rPr lang="en-US" sz="2400" dirty="0"/>
              <a:t> applicant; 0 programming)</a:t>
            </a:r>
          </a:p>
          <a:p>
            <a:pPr lvl="0">
              <a:lnSpc>
                <a:spcPct val="200000"/>
              </a:lnSpc>
            </a:pPr>
            <a:endParaRPr lang="en-US" sz="2400" dirty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94192" y="609600"/>
            <a:ext cx="8179809" cy="950259"/>
          </a:xfrm>
        </p:spPr>
        <p:txBody>
          <a:bodyPr/>
          <a:lstStyle/>
          <a:p>
            <a:r>
              <a:rPr lang="es-ES" b="1" dirty="0" smtClean="0">
                <a:solidFill>
                  <a:schemeClr val="accent2"/>
                </a:solidFill>
              </a:rPr>
              <a:t>Palabras y frase nominal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62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5555" y="1183341"/>
            <a:ext cx="9744137" cy="4858021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 err="1" smtClean="0">
                <a:solidFill>
                  <a:schemeClr val="accent1"/>
                </a:solidFill>
              </a:rPr>
              <a:t>Demostrativos</a:t>
            </a:r>
            <a:r>
              <a:rPr lang="en-US" sz="2400" dirty="0" smtClean="0"/>
              <a:t> </a:t>
            </a:r>
            <a:r>
              <a:rPr lang="en-US" sz="2400" dirty="0"/>
              <a:t>(this, </a:t>
            </a:r>
            <a:r>
              <a:rPr lang="en-US" sz="2400" dirty="0" smtClean="0"/>
              <a:t>that, these, those)</a:t>
            </a:r>
          </a:p>
          <a:p>
            <a:pPr>
              <a:lnSpc>
                <a:spcPct val="200000"/>
              </a:lnSpc>
            </a:pPr>
            <a:r>
              <a:rPr lang="es-ES" sz="2400" b="1" dirty="0" smtClean="0">
                <a:solidFill>
                  <a:schemeClr val="accent1"/>
                </a:solidFill>
              </a:rPr>
              <a:t>Adjetivos </a:t>
            </a:r>
            <a:r>
              <a:rPr lang="es-ES" sz="2400" b="1" dirty="0">
                <a:solidFill>
                  <a:schemeClr val="accent1"/>
                </a:solidFill>
              </a:rPr>
              <a:t>posesivos </a:t>
            </a:r>
            <a:r>
              <a:rPr lang="es-ES" sz="2400" dirty="0"/>
              <a:t>(</a:t>
            </a:r>
            <a:r>
              <a:rPr lang="en-US" sz="2400" dirty="0"/>
              <a:t>my, your, its, their</a:t>
            </a:r>
            <a:r>
              <a:rPr lang="en-US" sz="2400" dirty="0" smtClean="0"/>
              <a:t>,…)</a:t>
            </a:r>
          </a:p>
          <a:p>
            <a:pPr lvl="0">
              <a:lnSpc>
                <a:spcPct val="200000"/>
              </a:lnSpc>
            </a:pPr>
            <a:r>
              <a:rPr lang="en-US" sz="2400" b="1" dirty="0" err="1">
                <a:solidFill>
                  <a:schemeClr val="accent1"/>
                </a:solidFill>
              </a:rPr>
              <a:t>Frases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nominales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(</a:t>
            </a:r>
            <a:r>
              <a:rPr lang="en-US" sz="2400" dirty="0" err="1"/>
              <a:t>ej</a:t>
            </a:r>
            <a:r>
              <a:rPr lang="en-US" sz="2400" dirty="0"/>
              <a:t>. an honest person, a programming student</a:t>
            </a:r>
            <a:r>
              <a:rPr lang="en-US" sz="2400" dirty="0" smtClean="0"/>
              <a:t>,)</a:t>
            </a:r>
          </a:p>
          <a:p>
            <a:pPr>
              <a:lnSpc>
                <a:spcPct val="200000"/>
              </a:lnSpc>
            </a:pPr>
            <a:r>
              <a:rPr lang="en-US" sz="2400" b="1" u="sng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Preposiciones</a:t>
            </a:r>
            <a:r>
              <a:rPr lang="en-US" sz="2400" dirty="0" smtClean="0"/>
              <a:t> </a:t>
            </a:r>
            <a:r>
              <a:rPr lang="en-US" sz="2400" dirty="0"/>
              <a:t>(at, in, on, to, from, </a:t>
            </a:r>
            <a:r>
              <a:rPr lang="en-US" sz="2400" dirty="0" smtClean="0"/>
              <a:t>of, for, about)</a:t>
            </a:r>
          </a:p>
          <a:p>
            <a:pPr>
              <a:lnSpc>
                <a:spcPct val="200000"/>
              </a:lnSpc>
            </a:pPr>
            <a:r>
              <a:rPr lang="en-US" sz="2400" b="1" u="sng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Conectores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/>
              <a:t>(and, or, </a:t>
            </a:r>
            <a:r>
              <a:rPr lang="en-US" sz="2400" dirty="0" smtClean="0"/>
              <a:t>but)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57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90232"/>
            <a:ext cx="8596668" cy="640976"/>
          </a:xfrm>
        </p:spPr>
        <p:txBody>
          <a:bodyPr/>
          <a:lstStyle/>
          <a:p>
            <a:r>
              <a:rPr lang="es-E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Preposiciones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931208"/>
            <a:ext cx="8596668" cy="2355332"/>
          </a:xfrm>
        </p:spPr>
        <p:txBody>
          <a:bodyPr>
            <a:noAutofit/>
          </a:bodyPr>
          <a:lstStyle/>
          <a:p>
            <a:r>
              <a:rPr lang="es-ES" sz="2000" dirty="0" smtClean="0"/>
              <a:t>be </a:t>
            </a:r>
            <a:r>
              <a:rPr lang="es-ES" sz="2000" dirty="0" err="1"/>
              <a:t>good</a:t>
            </a:r>
            <a:r>
              <a:rPr lang="es-ES" sz="2000" dirty="0"/>
              <a:t>/</a:t>
            </a:r>
            <a:r>
              <a:rPr lang="es-ES" sz="2000" dirty="0" err="1"/>
              <a:t>bad</a:t>
            </a:r>
            <a:r>
              <a:rPr lang="es-ES" sz="2000" dirty="0"/>
              <a:t> </a:t>
            </a:r>
            <a:r>
              <a:rPr lang="es-ES" sz="2000" b="1" dirty="0"/>
              <a:t>at</a:t>
            </a:r>
            <a:r>
              <a:rPr lang="es-ES" sz="2000" dirty="0"/>
              <a:t> </a:t>
            </a:r>
            <a:endParaRPr lang="es-ES" sz="2000" dirty="0" smtClean="0"/>
          </a:p>
          <a:p>
            <a:r>
              <a:rPr lang="es-ES" sz="2000" dirty="0" err="1" smtClean="0"/>
              <a:t>interested</a:t>
            </a:r>
            <a:r>
              <a:rPr lang="es-ES" sz="2000" dirty="0" smtClean="0"/>
              <a:t> </a:t>
            </a:r>
            <a:r>
              <a:rPr lang="es-ES" sz="2000" b="1" dirty="0" smtClean="0"/>
              <a:t>in</a:t>
            </a:r>
            <a:r>
              <a:rPr lang="es-ES" sz="2000" dirty="0" smtClean="0"/>
              <a:t> </a:t>
            </a:r>
          </a:p>
          <a:p>
            <a:r>
              <a:rPr lang="es-ES" sz="2000" dirty="0" err="1" smtClean="0"/>
              <a:t>know</a:t>
            </a:r>
            <a:r>
              <a:rPr lang="es-ES" sz="2000" dirty="0" smtClean="0"/>
              <a:t> </a:t>
            </a:r>
            <a:r>
              <a:rPr lang="es-ES" sz="2000" dirty="0" err="1" smtClean="0"/>
              <a:t>about</a:t>
            </a:r>
            <a:endParaRPr lang="es-ES" sz="2000" dirty="0"/>
          </a:p>
          <a:p>
            <a:r>
              <a:rPr lang="es-ES" sz="2000" dirty="0" err="1" smtClean="0"/>
              <a:t>adapt</a:t>
            </a:r>
            <a:r>
              <a:rPr lang="es-ES" sz="2000" dirty="0" smtClean="0"/>
              <a:t> </a:t>
            </a:r>
            <a:r>
              <a:rPr lang="es-ES" sz="2000" b="1" dirty="0" smtClean="0"/>
              <a:t>to</a:t>
            </a:r>
          </a:p>
          <a:p>
            <a:r>
              <a:rPr lang="es-ES" sz="2000" dirty="0" err="1" smtClean="0"/>
              <a:t>contribute</a:t>
            </a:r>
            <a:r>
              <a:rPr lang="es-ES" sz="2000" dirty="0" smtClean="0"/>
              <a:t> </a:t>
            </a:r>
            <a:r>
              <a:rPr lang="es-ES" sz="2000" b="1" dirty="0" smtClean="0"/>
              <a:t>to</a:t>
            </a:r>
            <a:r>
              <a:rPr lang="es-ES" sz="2000" dirty="0" smtClean="0"/>
              <a:t> 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71317" y="3395551"/>
            <a:ext cx="8596668" cy="6409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Conectores (</a:t>
            </a:r>
            <a:r>
              <a:rPr lang="es-ES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and, </a:t>
            </a:r>
            <a:r>
              <a:rPr lang="es-ES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es-ES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because</a:t>
            </a:r>
            <a:r>
              <a:rPr lang="es-ES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s-E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677334" y="4145538"/>
            <a:ext cx="11182972" cy="244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/>
              <a:t>I can </a:t>
            </a:r>
            <a:r>
              <a:rPr lang="es-ES" sz="2000" dirty="0" err="1" smtClean="0"/>
              <a:t>adapt</a:t>
            </a:r>
            <a:r>
              <a:rPr lang="es-ES" sz="2000" dirty="0" smtClean="0"/>
              <a:t> to </a:t>
            </a:r>
            <a:r>
              <a:rPr lang="es-ES" sz="2000" dirty="0" err="1" smtClean="0"/>
              <a:t>changes</a:t>
            </a:r>
            <a:r>
              <a:rPr lang="es-ES" sz="2000" dirty="0" smtClean="0"/>
              <a:t> </a:t>
            </a:r>
            <a:r>
              <a:rPr lang="es-ES" sz="2000" dirty="0" err="1" smtClean="0"/>
              <a:t>easily</a:t>
            </a:r>
            <a:r>
              <a:rPr lang="es-ES" sz="2000" dirty="0" smtClean="0"/>
              <a:t> </a:t>
            </a:r>
            <a:r>
              <a:rPr lang="es-ES" sz="2000" b="1" dirty="0" smtClean="0">
                <a:solidFill>
                  <a:schemeClr val="accent2">
                    <a:lumMod val="50000"/>
                  </a:schemeClr>
                </a:solidFill>
              </a:rPr>
              <a:t>and</a:t>
            </a:r>
            <a:r>
              <a:rPr lang="es-ES" sz="2000" dirty="0" smtClean="0"/>
              <a:t> </a:t>
            </a:r>
            <a:r>
              <a:rPr lang="es-ES" sz="2000" dirty="0" err="1" smtClean="0"/>
              <a:t>manage</a:t>
            </a:r>
            <a:r>
              <a:rPr lang="es-ES" sz="2000" dirty="0" smtClean="0"/>
              <a:t> </a:t>
            </a:r>
            <a:r>
              <a:rPr lang="es-ES" sz="2000" dirty="0" err="1" smtClean="0"/>
              <a:t>my</a:t>
            </a:r>
            <a:r>
              <a:rPr lang="es-ES" sz="2000" dirty="0" smtClean="0"/>
              <a:t> time </a:t>
            </a:r>
            <a:r>
              <a:rPr lang="es-ES" sz="2000" dirty="0" err="1" smtClean="0"/>
              <a:t>effectively</a:t>
            </a:r>
            <a:r>
              <a:rPr lang="es-ES" sz="2000" dirty="0" smtClean="0"/>
              <a:t>. </a:t>
            </a:r>
          </a:p>
          <a:p>
            <a:r>
              <a:rPr lang="es-ES" sz="2000" dirty="0" smtClean="0"/>
              <a:t>I </a:t>
            </a:r>
            <a:r>
              <a:rPr lang="es-ES" sz="2000" dirty="0" err="1" smtClean="0"/>
              <a:t>cannot</a:t>
            </a:r>
            <a:r>
              <a:rPr lang="es-ES" sz="2000" dirty="0" smtClean="0"/>
              <a:t> </a:t>
            </a:r>
            <a:r>
              <a:rPr lang="es-ES" sz="2000" dirty="0" err="1" smtClean="0"/>
              <a:t>adapt</a:t>
            </a:r>
            <a:r>
              <a:rPr lang="es-ES" sz="2000" dirty="0" smtClean="0"/>
              <a:t> to </a:t>
            </a:r>
            <a:r>
              <a:rPr lang="es-ES" sz="2000" dirty="0" err="1" smtClean="0"/>
              <a:t>changes</a:t>
            </a:r>
            <a:r>
              <a:rPr lang="es-ES" sz="2000" dirty="0" smtClean="0"/>
              <a:t> </a:t>
            </a:r>
            <a:r>
              <a:rPr lang="es-ES" sz="2000" dirty="0" err="1" smtClean="0"/>
              <a:t>easily</a:t>
            </a:r>
            <a:r>
              <a:rPr lang="es-ES" sz="2000" dirty="0" smtClean="0"/>
              <a:t> </a:t>
            </a:r>
            <a:r>
              <a:rPr lang="es-ES" sz="2000" b="1" dirty="0" err="1" smtClean="0">
                <a:solidFill>
                  <a:schemeClr val="accent2">
                    <a:lumMod val="50000"/>
                  </a:schemeClr>
                </a:solidFill>
              </a:rPr>
              <a:t>but</a:t>
            </a:r>
            <a:r>
              <a:rPr lang="es-ES" sz="2000" dirty="0" smtClean="0"/>
              <a:t> </a:t>
            </a:r>
            <a:r>
              <a:rPr lang="es-ES" sz="2000" dirty="0" err="1" smtClean="0"/>
              <a:t>I’m</a:t>
            </a:r>
            <a:r>
              <a:rPr lang="es-ES" sz="2000" dirty="0" smtClean="0"/>
              <a:t> </a:t>
            </a:r>
            <a:r>
              <a:rPr lang="es-ES" sz="2000" dirty="0" err="1" smtClean="0"/>
              <a:t>working</a:t>
            </a:r>
            <a:r>
              <a:rPr lang="es-ES" sz="2000" dirty="0" smtClean="0"/>
              <a:t> </a:t>
            </a:r>
            <a:r>
              <a:rPr lang="es-ES" sz="2000" dirty="0" err="1" smtClean="0"/>
              <a:t>on</a:t>
            </a:r>
            <a:r>
              <a:rPr lang="es-ES" sz="2000" dirty="0" smtClean="0"/>
              <a:t> </a:t>
            </a:r>
            <a:r>
              <a:rPr lang="es-ES" sz="2000" dirty="0" err="1" smtClean="0"/>
              <a:t>that</a:t>
            </a:r>
            <a:r>
              <a:rPr lang="es-ES" sz="2000" dirty="0"/>
              <a:t> </a:t>
            </a:r>
            <a:r>
              <a:rPr lang="es-ES" sz="2000" dirty="0" smtClean="0"/>
              <a:t>in </a:t>
            </a:r>
            <a:r>
              <a:rPr lang="es-ES" sz="2000" dirty="0" err="1" smtClean="0"/>
              <a:t>therapy</a:t>
            </a:r>
            <a:r>
              <a:rPr lang="es-ES" sz="2000" dirty="0" smtClean="0"/>
              <a:t>.</a:t>
            </a:r>
          </a:p>
          <a:p>
            <a:r>
              <a:rPr lang="es-ES" sz="2000" dirty="0" smtClean="0"/>
              <a:t>I </a:t>
            </a:r>
            <a:r>
              <a:rPr lang="es-ES" sz="2000" dirty="0" err="1" smtClean="0"/>
              <a:t>think</a:t>
            </a:r>
            <a:r>
              <a:rPr lang="es-ES" sz="2000" dirty="0" smtClean="0"/>
              <a:t> </a:t>
            </a:r>
            <a:r>
              <a:rPr lang="es-ES" sz="2000" dirty="0" err="1" smtClean="0"/>
              <a:t>you</a:t>
            </a:r>
            <a:r>
              <a:rPr lang="es-ES" sz="2000" dirty="0" smtClean="0"/>
              <a:t> </a:t>
            </a:r>
            <a:r>
              <a:rPr lang="es-ES" sz="2000" dirty="0" err="1" smtClean="0"/>
              <a:t>should</a:t>
            </a:r>
            <a:r>
              <a:rPr lang="es-ES" sz="2000" dirty="0" smtClean="0"/>
              <a:t> </a:t>
            </a:r>
            <a:r>
              <a:rPr lang="es-ES" sz="2000" dirty="0" err="1" smtClean="0"/>
              <a:t>hire</a:t>
            </a:r>
            <a:r>
              <a:rPr lang="es-ES" sz="2000" dirty="0" smtClean="0"/>
              <a:t> me </a:t>
            </a:r>
            <a:r>
              <a:rPr lang="es-ES" sz="2000" b="1" dirty="0" err="1" smtClean="0">
                <a:solidFill>
                  <a:schemeClr val="accent2">
                    <a:lumMod val="50000"/>
                  </a:schemeClr>
                </a:solidFill>
              </a:rPr>
              <a:t>because</a:t>
            </a:r>
            <a:r>
              <a:rPr lang="es-ES" sz="2000" dirty="0" smtClean="0"/>
              <a:t> </a:t>
            </a:r>
            <a:r>
              <a:rPr lang="es-ES" sz="2000" dirty="0" err="1" smtClean="0"/>
              <a:t>I’m</a:t>
            </a:r>
            <a:r>
              <a:rPr lang="es-ES" sz="2000" dirty="0" smtClean="0"/>
              <a:t> </a:t>
            </a:r>
            <a:r>
              <a:rPr lang="es-ES" sz="2000" dirty="0" err="1" smtClean="0"/>
              <a:t>hard</a:t>
            </a:r>
            <a:r>
              <a:rPr lang="es-ES" sz="2000" dirty="0" err="1"/>
              <a:t>-</a:t>
            </a:r>
            <a:r>
              <a:rPr lang="es-ES" sz="2000" dirty="0" err="1" smtClean="0"/>
              <a:t>working</a:t>
            </a:r>
            <a:r>
              <a:rPr lang="es-ES" sz="2000" dirty="0" smtClean="0"/>
              <a:t> and </a:t>
            </a:r>
            <a:r>
              <a:rPr lang="es-ES" sz="2000" dirty="0" err="1" smtClean="0"/>
              <a:t>I’m</a:t>
            </a:r>
            <a:r>
              <a:rPr lang="es-ES" sz="2000" dirty="0" smtClean="0"/>
              <a:t> </a:t>
            </a:r>
            <a:r>
              <a:rPr lang="es-ES" sz="2000" dirty="0" err="1" smtClean="0"/>
              <a:t>well-prepared</a:t>
            </a:r>
            <a:r>
              <a:rPr lang="es-ES" sz="2000" dirty="0" smtClean="0"/>
              <a:t> </a:t>
            </a:r>
            <a:r>
              <a:rPr lang="es-ES" sz="2000" dirty="0" err="1" smtClean="0"/>
              <a:t>for</a:t>
            </a:r>
            <a:r>
              <a:rPr lang="es-ES" sz="2000" dirty="0" smtClean="0"/>
              <a:t> </a:t>
            </a:r>
            <a:r>
              <a:rPr lang="es-ES" sz="2000" dirty="0" err="1" smtClean="0"/>
              <a:t>the</a:t>
            </a:r>
            <a:r>
              <a:rPr lang="es-ES" sz="2000" dirty="0" smtClean="0"/>
              <a:t> </a:t>
            </a:r>
            <a:r>
              <a:rPr lang="es-ES" sz="2000" dirty="0" err="1" smtClean="0"/>
              <a:t>job</a:t>
            </a:r>
            <a:r>
              <a:rPr lang="es-E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4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r>
              <a:rPr lang="es-ES" dirty="0" smtClean="0"/>
              <a:t>Instrucciones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71600"/>
            <a:ext cx="8596668" cy="18153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err="1" smtClean="0"/>
              <a:t>Take</a:t>
            </a:r>
            <a:r>
              <a:rPr lang="es-ES" dirty="0" smtClean="0"/>
              <a:t> a </a:t>
            </a:r>
            <a:r>
              <a:rPr lang="es-ES" dirty="0" err="1" smtClean="0"/>
              <a:t>seat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Come in, </a:t>
            </a:r>
            <a:r>
              <a:rPr lang="es-ES" dirty="0" err="1" smtClean="0"/>
              <a:t>please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err="1" smtClean="0"/>
              <a:t>Tell</a:t>
            </a:r>
            <a:r>
              <a:rPr lang="es-ES" dirty="0" smtClean="0"/>
              <a:t> me a </a:t>
            </a:r>
            <a:r>
              <a:rPr lang="es-ES" dirty="0" err="1" smtClean="0"/>
              <a:t>little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yourself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err="1" smtClean="0"/>
              <a:t>Join</a:t>
            </a:r>
            <a:r>
              <a:rPr lang="es-ES" dirty="0" smtClean="0"/>
              <a:t> </a:t>
            </a:r>
            <a:r>
              <a:rPr lang="es-ES" dirty="0" err="1" smtClean="0"/>
              <a:t>us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677334" y="3567953"/>
            <a:ext cx="8596668" cy="762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 smtClean="0"/>
              <a:t>Saludos y frases</a:t>
            </a:r>
            <a:endParaRPr lang="en-US" dirty="0"/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677334" y="4329953"/>
            <a:ext cx="8596668" cy="15284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s-ES" dirty="0" err="1" smtClean="0"/>
              <a:t>Good</a:t>
            </a:r>
            <a:r>
              <a:rPr lang="es-ES" dirty="0" smtClean="0"/>
              <a:t> </a:t>
            </a:r>
            <a:r>
              <a:rPr lang="es-ES" dirty="0" err="1" smtClean="0"/>
              <a:t>morning</a:t>
            </a:r>
            <a:r>
              <a:rPr lang="es-ES" dirty="0" smtClean="0"/>
              <a:t>!, </a:t>
            </a:r>
            <a:r>
              <a:rPr lang="es-ES" dirty="0" err="1" smtClean="0"/>
              <a:t>Good</a:t>
            </a:r>
            <a:r>
              <a:rPr lang="es-ES" dirty="0" smtClean="0"/>
              <a:t> </a:t>
            </a:r>
            <a:r>
              <a:rPr lang="es-ES" dirty="0" err="1" smtClean="0"/>
              <a:t>afternoon</a:t>
            </a:r>
            <a:r>
              <a:rPr lang="es-ES" dirty="0" smtClean="0"/>
              <a:t>!, </a:t>
            </a:r>
            <a:r>
              <a:rPr lang="es-ES" dirty="0" err="1" smtClean="0"/>
              <a:t>ect</a:t>
            </a:r>
            <a:r>
              <a:rPr lang="es-ES" dirty="0" smtClean="0"/>
              <a:t>.</a:t>
            </a:r>
          </a:p>
          <a:p>
            <a:pPr marL="0" indent="0">
              <a:buFont typeface="Wingdings 3" charset="2"/>
              <a:buNone/>
            </a:pPr>
            <a:r>
              <a:rPr lang="es-ES" dirty="0" err="1" smtClean="0"/>
              <a:t>How</a:t>
            </a:r>
            <a:r>
              <a:rPr lang="es-ES" dirty="0" smtClean="0"/>
              <a:t> are </a:t>
            </a:r>
            <a:r>
              <a:rPr lang="es-ES" dirty="0" err="1" smtClean="0"/>
              <a:t>you</a:t>
            </a:r>
            <a:r>
              <a:rPr lang="es-ES" dirty="0" smtClean="0"/>
              <a:t>? </a:t>
            </a: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well</a:t>
            </a:r>
            <a:r>
              <a:rPr lang="es-ES" dirty="0" smtClean="0"/>
              <a:t>, </a:t>
            </a:r>
            <a:r>
              <a:rPr lang="es-ES" u="sng" dirty="0" err="1" smtClean="0"/>
              <a:t>thank</a:t>
            </a:r>
            <a:r>
              <a:rPr lang="es-ES" u="sng" dirty="0" smtClean="0"/>
              <a:t> </a:t>
            </a:r>
            <a:r>
              <a:rPr lang="es-ES" u="sng" dirty="0" err="1" smtClean="0"/>
              <a:t>you</a:t>
            </a:r>
            <a:r>
              <a:rPr lang="es-ES" dirty="0" smtClean="0"/>
              <a:t>, and </a:t>
            </a:r>
            <a:r>
              <a:rPr lang="es-ES" dirty="0" err="1" smtClean="0"/>
              <a:t>you</a:t>
            </a:r>
            <a:r>
              <a:rPr lang="es-ES" dirty="0" smtClean="0"/>
              <a:t>?</a:t>
            </a:r>
          </a:p>
          <a:p>
            <a:pPr marL="0" indent="0">
              <a:buFont typeface="Wingdings 3" charset="2"/>
              <a:buNone/>
            </a:pPr>
            <a:r>
              <a:rPr lang="es-ES" dirty="0" err="1" smtClean="0"/>
              <a:t>Nice</a:t>
            </a:r>
            <a:r>
              <a:rPr lang="es-ES" dirty="0" smtClean="0"/>
              <a:t>/</a:t>
            </a:r>
            <a:r>
              <a:rPr lang="es-ES" dirty="0" err="1" smtClean="0"/>
              <a:t>Glad</a:t>
            </a:r>
            <a:r>
              <a:rPr lang="es-ES" dirty="0" smtClean="0"/>
              <a:t> to </a:t>
            </a:r>
            <a:r>
              <a:rPr lang="es-ES" dirty="0" err="1" smtClean="0"/>
              <a:t>meet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! </a:t>
            </a:r>
            <a:r>
              <a:rPr lang="es-ES" dirty="0" err="1" smtClean="0"/>
              <a:t>Nice</a:t>
            </a:r>
            <a:r>
              <a:rPr lang="es-ES" dirty="0" smtClean="0"/>
              <a:t>/</a:t>
            </a:r>
            <a:r>
              <a:rPr lang="es-ES" dirty="0" err="1" smtClean="0"/>
              <a:t>Glad</a:t>
            </a:r>
            <a:r>
              <a:rPr lang="es-ES" dirty="0" smtClean="0"/>
              <a:t> to </a:t>
            </a:r>
            <a:r>
              <a:rPr lang="es-ES" dirty="0" err="1" smtClean="0"/>
              <a:t>meet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too</a:t>
            </a:r>
            <a:r>
              <a:rPr lang="es-ES" dirty="0" smtClean="0"/>
              <a:t>!</a:t>
            </a:r>
          </a:p>
          <a:p>
            <a:pPr marL="0" indent="0">
              <a:buFont typeface="Wingdings 3" charset="2"/>
              <a:buNone/>
            </a:pPr>
            <a:r>
              <a:rPr lang="es-ES" dirty="0" smtClean="0"/>
              <a:t>Yes, </a:t>
            </a:r>
            <a:r>
              <a:rPr lang="es-ES" dirty="0" err="1" smtClean="0"/>
              <a:t>please</a:t>
            </a:r>
            <a:r>
              <a:rPr lang="es-ES" dirty="0" smtClean="0"/>
              <a:t>! No, </a:t>
            </a:r>
            <a:r>
              <a:rPr lang="es-ES" dirty="0" err="1" smtClean="0"/>
              <a:t>Thanks</a:t>
            </a:r>
            <a:r>
              <a:rPr lang="es-ES" dirty="0" smtClean="0"/>
              <a:t>!</a:t>
            </a:r>
          </a:p>
          <a:p>
            <a:pPr marL="0" indent="0">
              <a:buFont typeface="Wingdings 3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6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78222" y="1157747"/>
            <a:ext cx="10972799" cy="502789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endParaRPr lang="es-ES" sz="2400" b="1" dirty="0" smtClean="0"/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endParaRPr lang="es-ES" sz="2400" b="1" dirty="0"/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endParaRPr lang="es-ES" sz="2400" b="1" dirty="0" smtClean="0"/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endParaRPr lang="en-US" sz="2400" b="1" dirty="0"/>
          </a:p>
        </p:txBody>
      </p:sp>
      <p:sp>
        <p:nvSpPr>
          <p:cNvPr id="4" name="Rectángulo 3"/>
          <p:cNvSpPr/>
          <p:nvPr/>
        </p:nvSpPr>
        <p:spPr>
          <a:xfrm>
            <a:off x="672351" y="2407023"/>
            <a:ext cx="90902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err="1" smtClean="0">
                <a:solidFill>
                  <a:schemeClr val="accent2"/>
                </a:solidFill>
              </a:rPr>
              <a:t>Verbo</a:t>
            </a:r>
            <a:r>
              <a:rPr lang="en-US" sz="3600" b="1" dirty="0" smtClean="0">
                <a:solidFill>
                  <a:schemeClr val="accent2"/>
                </a:solidFill>
              </a:rPr>
              <a:t> - </a:t>
            </a:r>
            <a:r>
              <a:rPr lang="en-US" sz="3600" b="1" dirty="0" err="1" smtClean="0">
                <a:solidFill>
                  <a:schemeClr val="accent2"/>
                </a:solidFill>
              </a:rPr>
              <a:t>tiempos</a:t>
            </a:r>
            <a:r>
              <a:rPr lang="en-US" sz="3600" b="1" dirty="0" smtClean="0">
                <a:solidFill>
                  <a:schemeClr val="accent2"/>
                </a:solidFill>
              </a:rPr>
              <a:t> </a:t>
            </a:r>
            <a:r>
              <a:rPr lang="en-US" sz="3600" b="1" dirty="0" err="1" smtClean="0">
                <a:solidFill>
                  <a:schemeClr val="accent2"/>
                </a:solidFill>
              </a:rPr>
              <a:t>verbales</a:t>
            </a:r>
            <a:r>
              <a:rPr lang="en-US" sz="3600" b="1" dirty="0" smtClean="0">
                <a:solidFill>
                  <a:schemeClr val="accent2"/>
                </a:solidFill>
              </a:rPr>
              <a:t> - </a:t>
            </a:r>
            <a:r>
              <a:rPr lang="en-US" sz="3600" b="1" dirty="0" err="1">
                <a:solidFill>
                  <a:schemeClr val="accent2"/>
                </a:solidFill>
              </a:rPr>
              <a:t>frase</a:t>
            </a:r>
            <a:r>
              <a:rPr lang="en-US" sz="3600" b="1" dirty="0">
                <a:solidFill>
                  <a:schemeClr val="accent2"/>
                </a:solidFill>
              </a:rPr>
              <a:t> verbal </a:t>
            </a:r>
            <a:r>
              <a:rPr lang="en-US" sz="3600" b="1" dirty="0" smtClean="0">
                <a:solidFill>
                  <a:schemeClr val="accent2"/>
                </a:solidFill>
              </a:rPr>
              <a:t>– </a:t>
            </a:r>
            <a:r>
              <a:rPr lang="en-US" sz="3600" b="1" dirty="0" err="1" smtClean="0">
                <a:solidFill>
                  <a:schemeClr val="accent2"/>
                </a:solidFill>
              </a:rPr>
              <a:t>verbos</a:t>
            </a:r>
            <a:r>
              <a:rPr lang="en-US" sz="3600" b="1" dirty="0" smtClean="0">
                <a:solidFill>
                  <a:schemeClr val="accent2"/>
                </a:solidFill>
              </a:rPr>
              <a:t> </a:t>
            </a:r>
            <a:r>
              <a:rPr lang="en-US" sz="3600" b="1" dirty="0" err="1" smtClean="0">
                <a:solidFill>
                  <a:schemeClr val="accent2"/>
                </a:solidFill>
              </a:rPr>
              <a:t>modales</a:t>
            </a:r>
            <a:endParaRPr lang="en-US" sz="3600" b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09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481951"/>
            <a:ext cx="8596668" cy="578223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400" b="1" dirty="0">
                <a:solidFill>
                  <a:schemeClr val="accent2"/>
                </a:solidFill>
              </a:rPr>
              <a:t>Presente simple del inglés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9037" y="1208678"/>
            <a:ext cx="10772545" cy="5609566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F</a:t>
            </a:r>
            <a:r>
              <a:rPr lang="es-ES" sz="2200" b="1" dirty="0">
                <a:solidFill>
                  <a:schemeClr val="accent1"/>
                </a:solidFill>
              </a:rPr>
              <a:t>. afirmativa </a:t>
            </a:r>
            <a:r>
              <a:rPr lang="en-US" sz="2200" dirty="0" smtClean="0"/>
              <a:t>‘I’m from Ledesma.’, </a:t>
            </a:r>
            <a:r>
              <a:rPr lang="en-US" sz="2200" dirty="0"/>
              <a:t>‘I </a:t>
            </a:r>
            <a:r>
              <a:rPr lang="en-US" sz="2200" dirty="0" smtClean="0"/>
              <a:t>study at university.’, ‘It’s ok.’, </a:t>
            </a:r>
            <a:r>
              <a:rPr lang="en-US" sz="2200" dirty="0"/>
              <a:t>‘He </a:t>
            </a:r>
            <a:r>
              <a:rPr lang="en-US" sz="2200" dirty="0" smtClean="0"/>
              <a:t>works here.’ ‘There are several options.’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F</a:t>
            </a:r>
            <a:r>
              <a:rPr lang="es-ES" sz="2200" b="1" dirty="0">
                <a:solidFill>
                  <a:schemeClr val="accent1"/>
                </a:solidFill>
              </a:rPr>
              <a:t>. negativa </a:t>
            </a:r>
            <a:r>
              <a:rPr lang="en-US" sz="2200" dirty="0" smtClean="0"/>
              <a:t>‘I’m not nervous.’, </a:t>
            </a:r>
            <a:r>
              <a:rPr lang="en-US" sz="2200" dirty="0"/>
              <a:t>‘I </a:t>
            </a:r>
            <a:r>
              <a:rPr lang="en-US" sz="2200" dirty="0" smtClean="0"/>
              <a:t>don’t know much about AI.’, ‘My name isn’t Luis.’, ‘My program doesn’t include that.’ ‘There isn’t a solution.’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Yes/No </a:t>
            </a:r>
            <a:r>
              <a:rPr lang="es-ES" sz="2200" b="1" dirty="0" err="1">
                <a:solidFill>
                  <a:schemeClr val="accent1"/>
                </a:solidFill>
              </a:rPr>
              <a:t>questions</a:t>
            </a:r>
            <a:r>
              <a:rPr lang="es-ES" sz="2200" b="1" dirty="0">
                <a:solidFill>
                  <a:schemeClr val="accent1"/>
                </a:solidFill>
              </a:rPr>
              <a:t> </a:t>
            </a:r>
            <a:endParaRPr lang="es-ES" sz="2200" b="1" dirty="0" smtClean="0">
              <a:solidFill>
                <a:schemeClr val="accent1"/>
              </a:solidFill>
            </a:endParaRPr>
          </a:p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s-ES" sz="2200" dirty="0" smtClean="0"/>
              <a:t>‘</a:t>
            </a:r>
            <a:r>
              <a:rPr lang="es-ES" sz="2200" b="1" dirty="0" err="1"/>
              <a:t>Is</a:t>
            </a:r>
            <a:r>
              <a:rPr lang="es-ES" sz="2200" dirty="0"/>
              <a:t> </a:t>
            </a:r>
            <a:r>
              <a:rPr lang="es-ES" sz="2200" dirty="0" err="1"/>
              <a:t>your</a:t>
            </a:r>
            <a:r>
              <a:rPr lang="es-ES" sz="2200" dirty="0"/>
              <a:t> </a:t>
            </a:r>
            <a:r>
              <a:rPr lang="es-ES" sz="2200" dirty="0" err="1"/>
              <a:t>job</a:t>
            </a:r>
            <a:r>
              <a:rPr lang="es-ES" sz="2200" dirty="0"/>
              <a:t> </a:t>
            </a:r>
            <a:r>
              <a:rPr lang="es-ES" sz="2200" dirty="0" err="1" smtClean="0"/>
              <a:t>tiring</a:t>
            </a:r>
            <a:r>
              <a:rPr lang="es-ES" sz="2200" dirty="0" smtClean="0"/>
              <a:t>?’, </a:t>
            </a:r>
            <a:r>
              <a:rPr lang="es-ES" sz="2200" dirty="0"/>
              <a:t>‘Am I </a:t>
            </a:r>
            <a:r>
              <a:rPr lang="es-ES" sz="2200" dirty="0" err="1" smtClean="0"/>
              <a:t>clear</a:t>
            </a:r>
            <a:r>
              <a:rPr lang="es-ES" sz="2200" dirty="0" smtClean="0"/>
              <a:t>?’ </a:t>
            </a:r>
            <a:r>
              <a:rPr lang="en-US" sz="2200" dirty="0" smtClean="0"/>
              <a:t>   ‘Yes</a:t>
            </a:r>
            <a:r>
              <a:rPr lang="en-US" sz="2200" dirty="0"/>
              <a:t>, …. am./is./are. No, … ‘m not./isn’t./aren’t</a:t>
            </a:r>
            <a:r>
              <a:rPr lang="en-US" sz="2200" dirty="0" smtClean="0"/>
              <a:t>.’ </a:t>
            </a:r>
          </a:p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s-ES" sz="2200" dirty="0" smtClean="0"/>
              <a:t>‘</a:t>
            </a:r>
            <a:r>
              <a:rPr lang="es-ES" sz="2200" b="1" dirty="0"/>
              <a:t>Do</a:t>
            </a:r>
            <a:r>
              <a:rPr lang="es-ES" sz="2200" dirty="0"/>
              <a:t> </a:t>
            </a:r>
            <a:r>
              <a:rPr lang="es-ES" sz="2200" dirty="0" err="1"/>
              <a:t>you</a:t>
            </a:r>
            <a:r>
              <a:rPr lang="es-ES" sz="2200" dirty="0"/>
              <a:t> </a:t>
            </a:r>
            <a:r>
              <a:rPr lang="es-ES" sz="2200" b="1" dirty="0" err="1" smtClean="0"/>
              <a:t>work</a:t>
            </a:r>
            <a:r>
              <a:rPr lang="es-ES" sz="2200" dirty="0" smtClean="0"/>
              <a:t> </a:t>
            </a:r>
            <a:r>
              <a:rPr lang="es-ES" sz="2200" dirty="0" err="1" smtClean="0"/>
              <a:t>there</a:t>
            </a:r>
            <a:r>
              <a:rPr lang="es-ES" sz="2200" dirty="0" smtClean="0"/>
              <a:t>?’, </a:t>
            </a:r>
            <a:r>
              <a:rPr lang="es-ES" sz="2200" dirty="0"/>
              <a:t>‘</a:t>
            </a:r>
            <a:r>
              <a:rPr lang="es-ES" sz="2200" b="1" dirty="0" err="1"/>
              <a:t>Does</a:t>
            </a:r>
            <a:r>
              <a:rPr lang="es-ES" sz="2200" dirty="0"/>
              <a:t> </a:t>
            </a:r>
            <a:r>
              <a:rPr lang="es-ES" sz="2200" dirty="0" err="1" smtClean="0"/>
              <a:t>it</a:t>
            </a:r>
            <a:r>
              <a:rPr lang="es-ES" sz="2200" dirty="0" smtClean="0"/>
              <a:t> </a:t>
            </a:r>
            <a:r>
              <a:rPr lang="es-ES" sz="2200" b="1" dirty="0" err="1" smtClean="0"/>
              <a:t>work</a:t>
            </a:r>
            <a:r>
              <a:rPr lang="es-ES" sz="2200" dirty="0" smtClean="0"/>
              <a:t>?’  ‘Yes</a:t>
            </a:r>
            <a:r>
              <a:rPr lang="es-ES" sz="2200" dirty="0"/>
              <a:t>, … do./</a:t>
            </a:r>
            <a:r>
              <a:rPr lang="es-ES" sz="2200" dirty="0" err="1"/>
              <a:t>does</a:t>
            </a:r>
            <a:r>
              <a:rPr lang="es-ES" sz="2200" dirty="0"/>
              <a:t>. No, … </a:t>
            </a:r>
            <a:r>
              <a:rPr lang="es-ES" sz="2200" dirty="0" err="1"/>
              <a:t>don’t</a:t>
            </a:r>
            <a:r>
              <a:rPr lang="es-ES" sz="2200" dirty="0"/>
              <a:t>./</a:t>
            </a:r>
            <a:r>
              <a:rPr lang="es-ES" sz="2200" dirty="0" err="1"/>
              <a:t>doesn’t</a:t>
            </a:r>
            <a:r>
              <a:rPr lang="es-ES" sz="2200" dirty="0" smtClean="0"/>
              <a:t>.’</a:t>
            </a:r>
          </a:p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s-ES" sz="2200" dirty="0" smtClean="0"/>
              <a:t>‘</a:t>
            </a:r>
            <a:r>
              <a:rPr lang="es-ES" sz="2200" b="1" dirty="0" err="1" smtClean="0"/>
              <a:t>Is</a:t>
            </a:r>
            <a:r>
              <a:rPr lang="es-ES" sz="2200" b="1" dirty="0" smtClean="0"/>
              <a:t> </a:t>
            </a:r>
            <a:r>
              <a:rPr lang="es-ES" sz="2200" b="1" dirty="0" err="1" smtClean="0"/>
              <a:t>there</a:t>
            </a:r>
            <a:r>
              <a:rPr lang="es-ES" sz="2200" b="1" dirty="0" smtClean="0"/>
              <a:t> </a:t>
            </a:r>
            <a:r>
              <a:rPr lang="es-ES" sz="2200" dirty="0" smtClean="0"/>
              <a:t>a </a:t>
            </a:r>
            <a:r>
              <a:rPr lang="es-ES" sz="2200" dirty="0" err="1" smtClean="0"/>
              <a:t>solution</a:t>
            </a:r>
            <a:r>
              <a:rPr lang="es-ES" sz="2200" dirty="0" smtClean="0"/>
              <a:t>?’, ‘</a:t>
            </a:r>
            <a:r>
              <a:rPr lang="es-ES" sz="2200" b="1" dirty="0" smtClean="0"/>
              <a:t>Are </a:t>
            </a:r>
            <a:r>
              <a:rPr lang="es-ES" sz="2200" b="1" dirty="0" err="1" smtClean="0"/>
              <a:t>there</a:t>
            </a:r>
            <a:r>
              <a:rPr lang="es-ES" sz="2200" b="1" dirty="0" smtClean="0"/>
              <a:t> </a:t>
            </a:r>
            <a:r>
              <a:rPr lang="es-ES" sz="2200" dirty="0" err="1" smtClean="0"/>
              <a:t>other</a:t>
            </a:r>
            <a:r>
              <a:rPr lang="es-ES" sz="2200" dirty="0" smtClean="0"/>
              <a:t> </a:t>
            </a:r>
            <a:r>
              <a:rPr lang="es-ES" sz="2200" dirty="0" err="1" smtClean="0"/>
              <a:t>options</a:t>
            </a:r>
            <a:r>
              <a:rPr lang="es-ES" sz="2200" dirty="0" smtClean="0"/>
              <a:t>?’  ‘Yes, </a:t>
            </a:r>
            <a:r>
              <a:rPr lang="es-ES" sz="2200" dirty="0" err="1" smtClean="0"/>
              <a:t>there</a:t>
            </a:r>
            <a:r>
              <a:rPr lang="es-ES" sz="2200" dirty="0" smtClean="0"/>
              <a:t> </a:t>
            </a:r>
            <a:r>
              <a:rPr lang="es-ES" sz="2200" dirty="0" err="1" smtClean="0"/>
              <a:t>is</a:t>
            </a:r>
            <a:r>
              <a:rPr lang="es-ES" sz="2200" dirty="0" smtClean="0"/>
              <a:t>/are.’, ‘No, </a:t>
            </a:r>
            <a:r>
              <a:rPr lang="es-ES" sz="2200" dirty="0" err="1" smtClean="0"/>
              <a:t>there</a:t>
            </a:r>
            <a:r>
              <a:rPr lang="es-ES" sz="2200" dirty="0" smtClean="0"/>
              <a:t> </a:t>
            </a:r>
            <a:r>
              <a:rPr lang="es-ES" sz="2200" dirty="0" err="1" smtClean="0"/>
              <a:t>isn’t</a:t>
            </a:r>
            <a:r>
              <a:rPr lang="es-ES" sz="2200" dirty="0" smtClean="0"/>
              <a:t>/</a:t>
            </a:r>
            <a:r>
              <a:rPr lang="es-ES" sz="2200" dirty="0" err="1" smtClean="0"/>
              <a:t>aren’t</a:t>
            </a:r>
            <a:r>
              <a:rPr lang="es-ES" sz="2200" dirty="0" smtClean="0"/>
              <a:t>.’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endParaRPr lang="es-ES" sz="2200" dirty="0" smtClean="0"/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endParaRPr lang="es-ES" sz="2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65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954157"/>
            <a:ext cx="9619606" cy="5433196"/>
          </a:xfrm>
        </p:spPr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s-ES" sz="2400" b="1" dirty="0">
                <a:solidFill>
                  <a:schemeClr val="accent2"/>
                </a:solidFill>
              </a:rPr>
              <a:t>Presente </a:t>
            </a:r>
            <a:r>
              <a:rPr lang="es-ES" sz="2400" b="1" dirty="0" smtClean="0">
                <a:solidFill>
                  <a:schemeClr val="accent2"/>
                </a:solidFill>
              </a:rPr>
              <a:t>continuo </a:t>
            </a:r>
            <a:r>
              <a:rPr lang="es-ES" sz="2400" b="1" dirty="0">
                <a:solidFill>
                  <a:schemeClr val="accent2"/>
                </a:solidFill>
              </a:rPr>
              <a:t>del inglés </a:t>
            </a:r>
            <a:endParaRPr lang="es-ES" sz="2400" b="1" dirty="0" smtClean="0">
              <a:solidFill>
                <a:schemeClr val="accent2"/>
              </a:solidFill>
            </a:endParaRP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F</a:t>
            </a:r>
            <a:r>
              <a:rPr lang="es-ES" sz="2200" b="1" dirty="0">
                <a:solidFill>
                  <a:schemeClr val="accent1"/>
                </a:solidFill>
              </a:rPr>
              <a:t>. afirmativa </a:t>
            </a:r>
            <a:r>
              <a:rPr lang="en-US" sz="2200" dirty="0" smtClean="0"/>
              <a:t>‘I’m working on that.’, ‘We are working on a new project.’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F. negativa </a:t>
            </a:r>
            <a:r>
              <a:rPr lang="es-ES" sz="2200" dirty="0" smtClean="0"/>
              <a:t>(ej. </a:t>
            </a:r>
            <a:r>
              <a:rPr lang="en-US" sz="2200" dirty="0" smtClean="0"/>
              <a:t>‘I’m not taking any course right now.’, ‘It isn’t working.’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Yes/No </a:t>
            </a:r>
            <a:r>
              <a:rPr lang="es-ES" sz="2200" b="1" dirty="0" err="1" smtClean="0">
                <a:solidFill>
                  <a:schemeClr val="accent1"/>
                </a:solidFill>
              </a:rPr>
              <a:t>questions</a:t>
            </a:r>
            <a:r>
              <a:rPr lang="es-ES" sz="2200" b="1" dirty="0" smtClean="0">
                <a:solidFill>
                  <a:schemeClr val="accent1"/>
                </a:solidFill>
              </a:rPr>
              <a:t> </a:t>
            </a:r>
          </a:p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s-ES" sz="2200" b="1" dirty="0" smtClean="0">
                <a:solidFill>
                  <a:schemeClr val="accent1"/>
                </a:solidFill>
              </a:rPr>
              <a:t> </a:t>
            </a:r>
            <a:r>
              <a:rPr lang="es-ES" sz="2200" dirty="0" smtClean="0"/>
              <a:t>‘</a:t>
            </a:r>
            <a:r>
              <a:rPr lang="es-ES" sz="2200" b="1" dirty="0" smtClean="0"/>
              <a:t>Are</a:t>
            </a:r>
            <a:r>
              <a:rPr lang="es-ES" sz="2200" dirty="0" smtClean="0"/>
              <a:t> </a:t>
            </a:r>
            <a:r>
              <a:rPr lang="es-ES" sz="2200" dirty="0" err="1" smtClean="0"/>
              <a:t>you</a:t>
            </a:r>
            <a:r>
              <a:rPr lang="es-ES" sz="2200" dirty="0" smtClean="0"/>
              <a:t> </a:t>
            </a:r>
            <a:r>
              <a:rPr lang="es-ES" sz="2200" b="1" dirty="0" err="1" smtClean="0"/>
              <a:t>working</a:t>
            </a:r>
            <a:r>
              <a:rPr lang="es-ES" sz="2200" dirty="0" smtClean="0"/>
              <a:t> </a:t>
            </a:r>
            <a:r>
              <a:rPr lang="es-ES" sz="2200" dirty="0" err="1" smtClean="0"/>
              <a:t>on</a:t>
            </a:r>
            <a:r>
              <a:rPr lang="es-ES" sz="2200" dirty="0" smtClean="0"/>
              <a:t> a new </a:t>
            </a:r>
            <a:r>
              <a:rPr lang="es-ES" sz="2200" dirty="0" err="1" smtClean="0"/>
              <a:t>project</a:t>
            </a:r>
            <a:r>
              <a:rPr lang="es-ES" sz="2200" dirty="0" smtClean="0"/>
              <a:t>?’, ‘</a:t>
            </a:r>
            <a:r>
              <a:rPr lang="es-ES" sz="2200" dirty="0" err="1" smtClean="0"/>
              <a:t>Is</a:t>
            </a:r>
            <a:r>
              <a:rPr lang="es-ES" sz="2200" dirty="0" smtClean="0"/>
              <a:t> </a:t>
            </a:r>
            <a:r>
              <a:rPr lang="es-ES" sz="2200" dirty="0" err="1" smtClean="0"/>
              <a:t>that</a:t>
            </a:r>
            <a:r>
              <a:rPr lang="es-ES" sz="2200" dirty="0" smtClean="0"/>
              <a:t> </a:t>
            </a:r>
            <a:r>
              <a:rPr lang="es-ES" sz="2200" dirty="0" err="1" smtClean="0"/>
              <a:t>changing</a:t>
            </a:r>
            <a:r>
              <a:rPr lang="es-ES" sz="2200" dirty="0" smtClean="0"/>
              <a:t>?’</a:t>
            </a:r>
            <a:r>
              <a:rPr lang="en-US" sz="2200" dirty="0" smtClean="0"/>
              <a:t>   ‘Yes</a:t>
            </a:r>
            <a:r>
              <a:rPr lang="en-US" sz="2200" dirty="0"/>
              <a:t>, …. am./is./are. No, … ‘m not./isn’t./</a:t>
            </a:r>
            <a:r>
              <a:rPr lang="en-US" sz="2200" dirty="0" smtClean="0"/>
              <a:t>aren’t.’ </a:t>
            </a:r>
          </a:p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endParaRPr lang="es-E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54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6991" y="300317"/>
            <a:ext cx="8596668" cy="479612"/>
          </a:xfrm>
        </p:spPr>
        <p:txBody>
          <a:bodyPr>
            <a:normAutofit/>
          </a:bodyPr>
          <a:lstStyle/>
          <a:p>
            <a:pPr lvl="0"/>
            <a:r>
              <a:rPr lang="es-ES" sz="2400" b="1" dirty="0">
                <a:solidFill>
                  <a:schemeClr val="accent2"/>
                </a:solidFill>
              </a:rPr>
              <a:t>Pasado simple del </a:t>
            </a:r>
            <a:r>
              <a:rPr lang="es-ES" sz="2400" b="1" dirty="0" smtClean="0">
                <a:solidFill>
                  <a:schemeClr val="accent2"/>
                </a:solidFill>
              </a:rPr>
              <a:t>inglés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6991" y="779929"/>
            <a:ext cx="10494836" cy="5889812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es-ES" sz="2200" b="1" dirty="0">
                <a:solidFill>
                  <a:schemeClr val="accent1"/>
                </a:solidFill>
              </a:rPr>
              <a:t>F. afirmativa </a:t>
            </a:r>
            <a:r>
              <a:rPr lang="en-US" sz="2200" dirty="0" smtClean="0"/>
              <a:t>‘In high school, I was good at mathematics.’, </a:t>
            </a:r>
            <a:r>
              <a:rPr lang="en-US" sz="2200" dirty="0"/>
              <a:t>‘I </a:t>
            </a:r>
            <a:r>
              <a:rPr lang="en-US" sz="2200" dirty="0" smtClean="0"/>
              <a:t>forgot to mention that.’, ‘It was </a:t>
            </a:r>
            <a:r>
              <a:rPr lang="en-US" sz="2200" dirty="0" smtClean="0"/>
              <a:t>the only </a:t>
            </a:r>
            <a:r>
              <a:rPr lang="en-US" sz="2200" dirty="0" smtClean="0"/>
              <a:t>solution.’, ‘There were many opportunities.’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F</a:t>
            </a:r>
            <a:r>
              <a:rPr lang="es-ES" sz="2200" b="1" dirty="0">
                <a:solidFill>
                  <a:schemeClr val="accent1"/>
                </a:solidFill>
              </a:rPr>
              <a:t>. negativa </a:t>
            </a:r>
            <a:r>
              <a:rPr lang="en-US" sz="2200" dirty="0" smtClean="0"/>
              <a:t>‘I wasn’t there.’, </a:t>
            </a:r>
            <a:r>
              <a:rPr lang="en-US" sz="2200" dirty="0"/>
              <a:t>‘I </a:t>
            </a:r>
            <a:r>
              <a:rPr lang="en-US" sz="2200" dirty="0" smtClean="0"/>
              <a:t>didn’t </a:t>
            </a:r>
            <a:r>
              <a:rPr lang="en-US" sz="2200" dirty="0"/>
              <a:t>know </a:t>
            </a:r>
            <a:r>
              <a:rPr lang="en-US" sz="2200" dirty="0" smtClean="0"/>
              <a:t>that.’, ‘There weren’t many options.’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s-ES" sz="2200" b="1" dirty="0" smtClean="0">
                <a:solidFill>
                  <a:schemeClr val="accent1"/>
                </a:solidFill>
              </a:rPr>
              <a:t>Yes/No </a:t>
            </a:r>
            <a:r>
              <a:rPr lang="es-ES" sz="2200" b="1" dirty="0" err="1" smtClean="0">
                <a:solidFill>
                  <a:schemeClr val="accent1"/>
                </a:solidFill>
              </a:rPr>
              <a:t>questions</a:t>
            </a:r>
            <a:r>
              <a:rPr lang="es-ES" sz="2200" b="1" dirty="0" smtClean="0">
                <a:solidFill>
                  <a:schemeClr val="accent1"/>
                </a:solidFill>
              </a:rPr>
              <a:t> </a:t>
            </a:r>
          </a:p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s-ES" sz="2200" dirty="0" smtClean="0"/>
              <a:t>‘</a:t>
            </a:r>
            <a:r>
              <a:rPr lang="es-ES" sz="2200" b="1" dirty="0" err="1" smtClean="0"/>
              <a:t>Was</a:t>
            </a:r>
            <a:r>
              <a:rPr lang="es-ES" sz="2200" dirty="0" smtClean="0"/>
              <a:t> </a:t>
            </a:r>
            <a:r>
              <a:rPr lang="es-ES" sz="2200" dirty="0" err="1"/>
              <a:t>your</a:t>
            </a:r>
            <a:r>
              <a:rPr lang="es-ES" sz="2200" dirty="0"/>
              <a:t> </a:t>
            </a:r>
            <a:r>
              <a:rPr lang="es-ES" sz="2200" dirty="0" err="1" smtClean="0"/>
              <a:t>last</a:t>
            </a:r>
            <a:r>
              <a:rPr lang="es-ES" sz="2200" dirty="0" smtClean="0"/>
              <a:t> </a:t>
            </a:r>
            <a:r>
              <a:rPr lang="es-ES" sz="2200" dirty="0" err="1" smtClean="0"/>
              <a:t>job</a:t>
            </a:r>
            <a:r>
              <a:rPr lang="es-ES" sz="2200" dirty="0" smtClean="0"/>
              <a:t> </a:t>
            </a:r>
            <a:r>
              <a:rPr lang="es-ES" sz="2200" dirty="0" err="1" smtClean="0"/>
              <a:t>easy</a:t>
            </a:r>
            <a:r>
              <a:rPr lang="es-ES" sz="2200" dirty="0" smtClean="0"/>
              <a:t>?’, ‘</a:t>
            </a:r>
            <a:r>
              <a:rPr lang="es-ES" sz="2200" b="1" dirty="0" err="1" smtClean="0"/>
              <a:t>Were</a:t>
            </a:r>
            <a:r>
              <a:rPr lang="es-ES" sz="2200" dirty="0" smtClean="0"/>
              <a:t> </a:t>
            </a:r>
            <a:r>
              <a:rPr lang="es-ES" sz="2200" dirty="0" err="1" smtClean="0"/>
              <a:t>you</a:t>
            </a:r>
            <a:r>
              <a:rPr lang="es-ES" sz="2200" dirty="0" smtClean="0"/>
              <a:t> in </a:t>
            </a:r>
            <a:r>
              <a:rPr lang="es-ES" sz="2200" dirty="0" err="1" smtClean="0"/>
              <a:t>that</a:t>
            </a:r>
            <a:r>
              <a:rPr lang="es-ES" sz="2200" dirty="0" smtClean="0"/>
              <a:t> </a:t>
            </a:r>
            <a:r>
              <a:rPr lang="es-ES" sz="2200" dirty="0" err="1" smtClean="0"/>
              <a:t>team</a:t>
            </a:r>
            <a:r>
              <a:rPr lang="es-ES" sz="2200" dirty="0" smtClean="0"/>
              <a:t>?’ </a:t>
            </a:r>
            <a:r>
              <a:rPr lang="en-US" sz="2200" dirty="0" smtClean="0"/>
              <a:t> ‘Yes</a:t>
            </a:r>
            <a:r>
              <a:rPr lang="en-US" sz="2200" dirty="0"/>
              <a:t>, …. </a:t>
            </a:r>
            <a:r>
              <a:rPr lang="en-US" sz="2200" dirty="0" smtClean="0"/>
              <a:t>was./were.’, ‘No</a:t>
            </a:r>
            <a:r>
              <a:rPr lang="en-US" sz="2200" dirty="0"/>
              <a:t>, … </a:t>
            </a:r>
            <a:r>
              <a:rPr lang="en-US" sz="2200" dirty="0" smtClean="0"/>
              <a:t>wasn’t/weren’t.’ </a:t>
            </a:r>
          </a:p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s-ES" sz="2200" dirty="0" smtClean="0"/>
              <a:t>‘</a:t>
            </a:r>
            <a:r>
              <a:rPr lang="es-ES" sz="2200" b="1" dirty="0" err="1" smtClean="0"/>
              <a:t>Did</a:t>
            </a:r>
            <a:r>
              <a:rPr lang="es-ES" sz="2200" dirty="0" smtClean="0"/>
              <a:t> </a:t>
            </a:r>
            <a:r>
              <a:rPr lang="es-ES" sz="2200" dirty="0" err="1"/>
              <a:t>your</a:t>
            </a:r>
            <a:r>
              <a:rPr lang="es-ES" sz="2200" dirty="0"/>
              <a:t> </a:t>
            </a:r>
            <a:r>
              <a:rPr lang="es-ES" sz="2200" dirty="0" err="1" smtClean="0"/>
              <a:t>previous</a:t>
            </a:r>
            <a:r>
              <a:rPr lang="es-ES" sz="2200" dirty="0" smtClean="0"/>
              <a:t> </a:t>
            </a:r>
            <a:r>
              <a:rPr lang="es-ES" sz="2200" dirty="0" err="1" smtClean="0"/>
              <a:t>company</a:t>
            </a:r>
            <a:r>
              <a:rPr lang="es-ES" sz="2200" dirty="0" smtClean="0"/>
              <a:t> </a:t>
            </a:r>
            <a:r>
              <a:rPr lang="es-ES" sz="2200" b="1" dirty="0" err="1" smtClean="0"/>
              <a:t>offer</a:t>
            </a:r>
            <a:r>
              <a:rPr lang="es-ES" sz="2200" dirty="0" smtClean="0"/>
              <a:t> a </a:t>
            </a:r>
            <a:r>
              <a:rPr lang="es-ES" sz="2200" dirty="0" err="1" smtClean="0"/>
              <a:t>good</a:t>
            </a:r>
            <a:r>
              <a:rPr lang="es-ES" sz="2200" dirty="0" smtClean="0"/>
              <a:t> </a:t>
            </a:r>
            <a:r>
              <a:rPr lang="es-ES" sz="2200" dirty="0" err="1" smtClean="0"/>
              <a:t>salary</a:t>
            </a:r>
            <a:r>
              <a:rPr lang="es-ES" sz="2200" dirty="0" smtClean="0"/>
              <a:t>?’ ‘Yes</a:t>
            </a:r>
            <a:r>
              <a:rPr lang="es-ES" sz="2200" dirty="0"/>
              <a:t>, … </a:t>
            </a:r>
            <a:r>
              <a:rPr lang="es-ES" sz="2200" dirty="0" err="1" smtClean="0"/>
              <a:t>did</a:t>
            </a:r>
            <a:r>
              <a:rPr lang="es-ES" sz="2200" dirty="0" smtClean="0"/>
              <a:t>.’, ‘No</a:t>
            </a:r>
            <a:r>
              <a:rPr lang="es-ES" sz="2200" dirty="0"/>
              <a:t>, … </a:t>
            </a:r>
            <a:r>
              <a:rPr lang="es-ES" sz="2200" dirty="0" err="1" smtClean="0"/>
              <a:t>didn’t</a:t>
            </a:r>
            <a:r>
              <a:rPr lang="es-ES" sz="2200" dirty="0" smtClean="0"/>
              <a:t>.’</a:t>
            </a:r>
          </a:p>
          <a:p>
            <a:pPr marL="0" lv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s-ES" sz="2200" dirty="0" smtClean="0"/>
              <a:t>‘</a:t>
            </a:r>
            <a:r>
              <a:rPr lang="es-ES" sz="2200" b="1" dirty="0" err="1" smtClean="0"/>
              <a:t>Were</a:t>
            </a:r>
            <a:r>
              <a:rPr lang="es-ES" sz="2200" b="1" dirty="0" smtClean="0"/>
              <a:t> </a:t>
            </a:r>
            <a:r>
              <a:rPr lang="es-ES" sz="2200" b="1" dirty="0" err="1" smtClean="0"/>
              <a:t>there</a:t>
            </a:r>
            <a:r>
              <a:rPr lang="es-ES" sz="2200" b="1" dirty="0" smtClean="0"/>
              <a:t> </a:t>
            </a:r>
            <a:r>
              <a:rPr lang="es-ES" sz="2200" dirty="0" err="1" smtClean="0"/>
              <a:t>other</a:t>
            </a:r>
            <a:r>
              <a:rPr lang="es-ES" sz="2200" dirty="0" smtClean="0"/>
              <a:t> chances?’ ‘Yes, </a:t>
            </a:r>
            <a:r>
              <a:rPr lang="es-ES" sz="2200" dirty="0" err="1" smtClean="0"/>
              <a:t>there</a:t>
            </a:r>
            <a:r>
              <a:rPr lang="es-ES" sz="2200" dirty="0"/>
              <a:t> </a:t>
            </a:r>
            <a:r>
              <a:rPr lang="es-ES" sz="2200" dirty="0" err="1" smtClean="0"/>
              <a:t>were</a:t>
            </a:r>
            <a:r>
              <a:rPr lang="es-ES" sz="2200" dirty="0" smtClean="0"/>
              <a:t>.’, ‘No, </a:t>
            </a:r>
            <a:r>
              <a:rPr lang="es-ES" sz="2200" dirty="0" err="1" smtClean="0"/>
              <a:t>there</a:t>
            </a:r>
            <a:r>
              <a:rPr lang="es-ES" sz="2200" dirty="0" smtClean="0"/>
              <a:t> </a:t>
            </a:r>
            <a:r>
              <a:rPr lang="es-ES" sz="2200" dirty="0" err="1" smtClean="0"/>
              <a:t>weren’t</a:t>
            </a:r>
            <a:r>
              <a:rPr lang="es-ES" sz="2200" dirty="0" smtClean="0"/>
              <a:t>.’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51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938</TotalTime>
  <Words>991</Words>
  <Application>Microsoft Office PowerPoint</Application>
  <PresentationFormat>Panorámica</PresentationFormat>
  <Paragraphs>86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Verdana</vt:lpstr>
      <vt:lpstr>Wingdings 3</vt:lpstr>
      <vt:lpstr>Faceta</vt:lpstr>
      <vt:lpstr>CONTENIDOS GRAMATICALES A EVALUAR EN INGLÉS III  los temas en verde oscuro son los que se agregan en inglés III este año </vt:lpstr>
      <vt:lpstr>Palabras y frase nominal</vt:lpstr>
      <vt:lpstr>Presentación de PowerPoint</vt:lpstr>
      <vt:lpstr>Preposiciones</vt:lpstr>
      <vt:lpstr>Instrucciones</vt:lpstr>
      <vt:lpstr>Presentación de PowerPoint</vt:lpstr>
      <vt:lpstr>Presente simple del inglés </vt:lpstr>
      <vt:lpstr>Presentación de PowerPoint</vt:lpstr>
      <vt:lpstr>Pasado simple del inglés</vt:lpstr>
      <vt:lpstr>Verbos modales (can, must, will, would, should, could, may) </vt:lpstr>
      <vt:lpstr>Voz pasiva – presente simple del inglés</vt:lpstr>
      <vt:lpstr>‘Presente perfecto’ del inglés  </vt:lpstr>
      <vt:lpstr>Pronunciación</vt:lpstr>
      <vt:lpstr>Enlaces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153</cp:revision>
  <dcterms:created xsi:type="dcterms:W3CDTF">2023-08-09T19:35:13Z</dcterms:created>
  <dcterms:modified xsi:type="dcterms:W3CDTF">2024-04-02T19:57:37Z</dcterms:modified>
</cp:coreProperties>
</file>