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15" r:id="rId3"/>
    <p:sldId id="394" r:id="rId4"/>
    <p:sldId id="396" r:id="rId5"/>
    <p:sldId id="397" r:id="rId6"/>
    <p:sldId id="398" r:id="rId7"/>
    <p:sldId id="399" r:id="rId8"/>
    <p:sldId id="400" r:id="rId9"/>
    <p:sldId id="401" r:id="rId10"/>
    <p:sldId id="402" r:id="rId11"/>
    <p:sldId id="403" r:id="rId12"/>
    <p:sldId id="377" r:id="rId13"/>
    <p:sldId id="393" r:id="rId14"/>
    <p:sldId id="395" r:id="rId15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C31"/>
    <a:srgbClr val="0099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597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08/06/2020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Arq. Redes y Telec.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Trabajo Práctico </a:t>
            </a:r>
            <a:r>
              <a:rPr lang="es-AR" dirty="0" smtClean="0"/>
              <a:t>7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Las listas de acceso estándar se deben colocar cerca del destino. </a:t>
            </a:r>
            <a:endParaRPr lang="es-MX" dirty="0" smtClean="0"/>
          </a:p>
          <a:p>
            <a:r>
              <a:rPr lang="es-MX" dirty="0" smtClean="0"/>
              <a:t>Las </a:t>
            </a:r>
            <a:r>
              <a:rPr lang="es-MX" dirty="0"/>
              <a:t>listas de acceso extendidas se deben colocar cerca de la fuente.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¿Dónde se aplican las ACL? </a:t>
            </a:r>
          </a:p>
        </p:txBody>
      </p:sp>
    </p:spTree>
    <p:extLst>
      <p:ext uri="{BB962C8B-B14F-4D97-AF65-F5344CB8AC3E}">
        <p14:creationId xmlns:p14="http://schemas.microsoft.com/office/powerpoint/2010/main" val="12474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In: el tráfico que llega a la interfaz y luego pasa por el </a:t>
            </a:r>
            <a:r>
              <a:rPr lang="es-MX" sz="3600" dirty="0" err="1" smtClean="0"/>
              <a:t>router</a:t>
            </a:r>
            <a:r>
              <a:rPr lang="es-MX" sz="3600" dirty="0" smtClean="0"/>
              <a:t>.</a:t>
            </a:r>
          </a:p>
          <a:p>
            <a:r>
              <a:rPr lang="es-MX" sz="3600" dirty="0" err="1" smtClean="0"/>
              <a:t>Out</a:t>
            </a:r>
            <a:r>
              <a:rPr lang="es-MX" sz="3600" dirty="0"/>
              <a:t>: el tráfico que ya ha pasado por el </a:t>
            </a:r>
            <a:r>
              <a:rPr lang="es-MX" sz="3600" dirty="0" err="1"/>
              <a:t>router</a:t>
            </a:r>
            <a:r>
              <a:rPr lang="es-MX" sz="3600" dirty="0"/>
              <a:t> y está saliendo de la interfaz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¿Dónde se aplican las ACL?</a:t>
            </a:r>
          </a:p>
        </p:txBody>
      </p:sp>
    </p:spTree>
    <p:extLst>
      <p:ext uri="{BB962C8B-B14F-4D97-AF65-F5344CB8AC3E}">
        <p14:creationId xmlns:p14="http://schemas.microsoft.com/office/powerpoint/2010/main" val="364856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Denegar paquetes </a:t>
            </a:r>
            <a:r>
              <a:rPr lang="es-MX" dirty="0" err="1" smtClean="0"/>
              <a:t>icmp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534380" y="1417638"/>
            <a:ext cx="8075240" cy="14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800" dirty="0"/>
              <a:t>Router(</a:t>
            </a:r>
            <a:r>
              <a:rPr lang="en-US" sz="2800" dirty="0" err="1"/>
              <a:t>config</a:t>
            </a:r>
            <a:r>
              <a:rPr lang="en-US" sz="2800" dirty="0"/>
              <a:t>)#access-list 101 deny </a:t>
            </a:r>
            <a:r>
              <a:rPr lang="en-US" sz="2800" dirty="0" err="1"/>
              <a:t>icmp</a:t>
            </a:r>
            <a:r>
              <a:rPr lang="en-US" sz="2800" dirty="0"/>
              <a:t> any </a:t>
            </a:r>
            <a:r>
              <a:rPr lang="en-US" sz="2800" dirty="0" err="1"/>
              <a:t>any</a:t>
            </a:r>
            <a:r>
              <a:rPr lang="en-US" sz="2800" dirty="0"/>
              <a:t> host-unreachable </a:t>
            </a:r>
            <a:endParaRPr lang="en-US" sz="28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s-MX" sz="2700" b="1" dirty="0"/>
          </a:p>
        </p:txBody>
      </p:sp>
    </p:spTree>
    <p:extLst>
      <p:ext uri="{BB962C8B-B14F-4D97-AF65-F5344CB8AC3E}">
        <p14:creationId xmlns:p14="http://schemas.microsoft.com/office/powerpoint/2010/main" val="33818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Router(</a:t>
            </a:r>
            <a:r>
              <a:rPr lang="en-US" dirty="0" err="1"/>
              <a:t>config</a:t>
            </a:r>
            <a:r>
              <a:rPr lang="en-US" dirty="0"/>
              <a:t>)#access-list 101 permit </a:t>
            </a:r>
            <a:r>
              <a:rPr lang="en-US" dirty="0" err="1"/>
              <a:t>tcp</a:t>
            </a:r>
            <a:r>
              <a:rPr lang="en-US" dirty="0"/>
              <a:t> any </a:t>
            </a:r>
            <a:r>
              <a:rPr lang="en-US" dirty="0" err="1"/>
              <a:t>any</a:t>
            </a:r>
            <a:r>
              <a:rPr lang="en-US" dirty="0"/>
              <a:t> </a:t>
            </a:r>
            <a:r>
              <a:rPr lang="en-US" dirty="0" err="1"/>
              <a:t>eq</a:t>
            </a:r>
            <a:r>
              <a:rPr lang="en-US" dirty="0"/>
              <a:t> </a:t>
            </a:r>
            <a:r>
              <a:rPr lang="en-US" dirty="0" smtClean="0"/>
              <a:t>www</a:t>
            </a: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Aceptar paquetes puerto 80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423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Router</a:t>
            </a:r>
            <a:r>
              <a:rPr lang="es-MX" dirty="0"/>
              <a:t>(</a:t>
            </a:r>
            <a:r>
              <a:rPr lang="es-MX" dirty="0" err="1"/>
              <a:t>config</a:t>
            </a:r>
            <a:r>
              <a:rPr lang="es-MX" dirty="0"/>
              <a:t>)#interface </a:t>
            </a:r>
            <a:r>
              <a:rPr lang="es-MX" dirty="0" err="1"/>
              <a:t>fastEthernet</a:t>
            </a:r>
            <a:r>
              <a:rPr lang="es-MX" dirty="0"/>
              <a:t> </a:t>
            </a:r>
            <a:r>
              <a:rPr lang="es-MX" dirty="0" smtClean="0"/>
              <a:t>0/0</a:t>
            </a:r>
          </a:p>
          <a:p>
            <a:r>
              <a:rPr lang="en-US" dirty="0"/>
              <a:t>Router(</a:t>
            </a:r>
            <a:r>
              <a:rPr lang="en-US" dirty="0" err="1"/>
              <a:t>config</a:t>
            </a:r>
            <a:r>
              <a:rPr lang="en-US" dirty="0"/>
              <a:t>-if)#</a:t>
            </a:r>
            <a:r>
              <a:rPr lang="en-US" dirty="0" err="1"/>
              <a:t>ip</a:t>
            </a:r>
            <a:r>
              <a:rPr lang="en-US" dirty="0"/>
              <a:t> access-group 101 in</a:t>
            </a:r>
          </a:p>
          <a:p>
            <a:r>
              <a:rPr lang="en-US" dirty="0"/>
              <a:t>Router(</a:t>
            </a:r>
            <a:r>
              <a:rPr lang="en-US" dirty="0" err="1"/>
              <a:t>config</a:t>
            </a:r>
            <a:r>
              <a:rPr lang="en-US" dirty="0"/>
              <a:t>-if)#exit</a:t>
            </a: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810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800" b="1" dirty="0" smtClean="0"/>
          </a:p>
          <a:p>
            <a:endParaRPr lang="es-AR" sz="2800" b="1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01499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4000" dirty="0" err="1" smtClean="0">
                <a:effectLst/>
              </a:rPr>
              <a:t>Configurar</a:t>
            </a:r>
            <a:r>
              <a:rPr lang="en-US" sz="4000" dirty="0" smtClean="0">
                <a:effectLst/>
              </a:rPr>
              <a:t> un firewall</a:t>
            </a:r>
            <a:endParaRPr lang="es-AR" sz="4000" dirty="0">
              <a:latin typeface="Segoe Script" panose="020B0504020000000003" pitchFamily="34" charset="0"/>
            </a:endParaRPr>
          </a:p>
        </p:txBody>
      </p:sp>
      <p:sp>
        <p:nvSpPr>
          <p:cNvPr id="4" name="AutoShape 2" descr="Generalidades – Administración y Diseño de Redes Departament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750404" y="1531938"/>
            <a:ext cx="76431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 smtClean="0"/>
              <a:t>3 laptop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 smtClean="0"/>
              <a:t>1 </a:t>
            </a:r>
            <a:r>
              <a:rPr lang="es-MX" sz="3600" dirty="0" err="1" smtClean="0"/>
              <a:t>switch</a:t>
            </a:r>
            <a:endParaRPr lang="es-MX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 smtClean="0"/>
              <a:t>1 </a:t>
            </a:r>
            <a:r>
              <a:rPr lang="es-MX" sz="3600" dirty="0" err="1" smtClean="0"/>
              <a:t>Router</a:t>
            </a:r>
            <a:r>
              <a:rPr lang="es-MX" sz="3600" dirty="0" smtClean="0"/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 smtClean="0"/>
              <a:t>1 Server</a:t>
            </a:r>
            <a:endParaRPr lang="es-ES_tradn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Laptops 192.168.1.11 – 13</a:t>
            </a:r>
          </a:p>
          <a:p>
            <a:r>
              <a:rPr lang="es-MX" dirty="0" smtClean="0"/>
              <a:t>Gateway 192.168.1.1</a:t>
            </a:r>
          </a:p>
          <a:p>
            <a:r>
              <a:rPr lang="es-MX" dirty="0" err="1" smtClean="0"/>
              <a:t>Router</a:t>
            </a:r>
            <a:r>
              <a:rPr lang="es-MX" dirty="0" smtClean="0"/>
              <a:t> F 0/0 </a:t>
            </a:r>
            <a:r>
              <a:rPr lang="es-MX" dirty="0"/>
              <a:t>192.168.1.1</a:t>
            </a:r>
          </a:p>
          <a:p>
            <a:r>
              <a:rPr lang="es-MX" dirty="0" err="1"/>
              <a:t>Router</a:t>
            </a:r>
            <a:r>
              <a:rPr lang="es-MX" dirty="0"/>
              <a:t> F </a:t>
            </a:r>
            <a:r>
              <a:rPr lang="es-MX" dirty="0" smtClean="0"/>
              <a:t>0/1 10.10.10.11</a:t>
            </a:r>
          </a:p>
          <a:p>
            <a:r>
              <a:rPr lang="es-MX" dirty="0" smtClean="0"/>
              <a:t>Server 10.10.10.128</a:t>
            </a:r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Configuración de dispositivos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154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Lista de Control de Acceso o ACL (del inglés, Access Control </a:t>
            </a:r>
            <a:r>
              <a:rPr lang="es-MX" sz="3200" dirty="0" err="1"/>
              <a:t>List</a:t>
            </a:r>
            <a:r>
              <a:rPr lang="es-MX" sz="3200" dirty="0" smtClean="0"/>
              <a:t>)</a:t>
            </a:r>
          </a:p>
          <a:p>
            <a:r>
              <a:rPr lang="es-MX" sz="3200" dirty="0" smtClean="0"/>
              <a:t>Es </a:t>
            </a:r>
            <a:r>
              <a:rPr lang="es-MX" sz="3200" dirty="0"/>
              <a:t>una forma de determinar los permisos de acceso</a:t>
            </a:r>
            <a:r>
              <a:rPr lang="es-MX" sz="3200" dirty="0" smtClean="0"/>
              <a:t>.</a:t>
            </a:r>
          </a:p>
          <a:p>
            <a:r>
              <a:rPr lang="es-MX" sz="3200" dirty="0" smtClean="0"/>
              <a:t>Concepto </a:t>
            </a:r>
            <a:r>
              <a:rPr lang="es-MX" sz="3200" dirty="0"/>
              <a:t>de seguridad informática usado para filtrado de tráfico</a:t>
            </a:r>
            <a:r>
              <a:rPr lang="es-MX" sz="3200" dirty="0" smtClean="0"/>
              <a:t>.</a:t>
            </a:r>
          </a:p>
          <a:p>
            <a:r>
              <a:rPr lang="es-MX" sz="3200" dirty="0" smtClean="0"/>
              <a:t>Las </a:t>
            </a:r>
            <a:r>
              <a:rPr lang="es-MX" sz="3200" dirty="0" err="1"/>
              <a:t>ACLs</a:t>
            </a:r>
            <a:r>
              <a:rPr lang="es-MX" sz="3200" dirty="0"/>
              <a:t> permiten controlar el flujo del tráfico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Listas de Control de acceso</a:t>
            </a:r>
          </a:p>
        </p:txBody>
      </p:sp>
    </p:spTree>
    <p:extLst>
      <p:ext uri="{BB962C8B-B14F-4D97-AF65-F5344CB8AC3E}">
        <p14:creationId xmlns:p14="http://schemas.microsoft.com/office/powerpoint/2010/main" val="168472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3200" dirty="0"/>
              <a:t>ACL estándar, donde solo tenemos que especificar una dirección de origen</a:t>
            </a:r>
            <a:r>
              <a:rPr lang="es-MX" sz="3200" dirty="0" smtClean="0"/>
              <a:t>.</a:t>
            </a:r>
          </a:p>
          <a:p>
            <a:r>
              <a:rPr lang="es-MX" sz="3200" dirty="0" smtClean="0"/>
              <a:t>ACL </a:t>
            </a:r>
            <a:r>
              <a:rPr lang="es-MX" sz="3200" dirty="0"/>
              <a:t>extendida, en cuya sintaxis aparece el protocolo y una dirección de origen y de destino</a:t>
            </a:r>
            <a:r>
              <a:rPr lang="es-MX" sz="3200" dirty="0" smtClean="0"/>
              <a:t>.</a:t>
            </a:r>
          </a:p>
          <a:p>
            <a:r>
              <a:rPr lang="es-MX" sz="3200" dirty="0" smtClean="0"/>
              <a:t>ACL </a:t>
            </a:r>
            <a:r>
              <a:rPr lang="es-MX" sz="3200" dirty="0"/>
              <a:t>con nombre, permite dar nombres en vez de números a las ACL estándar o extendidas.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ACL</a:t>
            </a:r>
          </a:p>
        </p:txBody>
      </p:sp>
    </p:spTree>
    <p:extLst>
      <p:ext uri="{BB962C8B-B14F-4D97-AF65-F5344CB8AC3E}">
        <p14:creationId xmlns:p14="http://schemas.microsoft.com/office/powerpoint/2010/main" val="372869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n {</a:t>
            </a:r>
            <a:r>
              <a:rPr lang="es-MX" dirty="0" err="1"/>
              <a:t>permit</a:t>
            </a:r>
            <a:r>
              <a:rPr lang="es-MX" dirty="0"/>
              <a:t> | </a:t>
            </a:r>
            <a:r>
              <a:rPr lang="es-MX" dirty="0" err="1"/>
              <a:t>deny</a:t>
            </a:r>
            <a:r>
              <a:rPr lang="es-MX" dirty="0"/>
              <a:t>} </a:t>
            </a:r>
            <a:r>
              <a:rPr lang="es-MX" dirty="0" err="1"/>
              <a:t>source</a:t>
            </a:r>
            <a:r>
              <a:rPr lang="es-MX" dirty="0"/>
              <a:t> {</a:t>
            </a:r>
            <a:r>
              <a:rPr lang="es-MX" dirty="0" err="1"/>
              <a:t>source-mask</a:t>
            </a:r>
            <a:r>
              <a:rPr lang="es-MX" dirty="0"/>
              <a:t>} </a:t>
            </a:r>
            <a:endParaRPr lang="es-MX" dirty="0" smtClean="0"/>
          </a:p>
          <a:p>
            <a:r>
              <a:rPr lang="es-MX" dirty="0" smtClean="0"/>
              <a:t>Ejemplos:</a:t>
            </a:r>
          </a:p>
          <a:p>
            <a:r>
              <a:rPr lang="es-MX" dirty="0" smtClean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1 </a:t>
            </a:r>
            <a:r>
              <a:rPr lang="es-MX" dirty="0" err="1"/>
              <a:t>deny</a:t>
            </a:r>
            <a:r>
              <a:rPr lang="es-MX" dirty="0"/>
              <a:t> 10.5.3.0 </a:t>
            </a:r>
            <a:r>
              <a:rPr lang="es-MX" dirty="0" smtClean="0"/>
              <a:t>0.0.0.255</a:t>
            </a:r>
          </a:p>
          <a:p>
            <a:r>
              <a:rPr lang="es-MX" dirty="0" smtClean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1 </a:t>
            </a:r>
            <a:r>
              <a:rPr lang="es-MX" dirty="0" err="1"/>
              <a:t>permit</a:t>
            </a:r>
            <a:r>
              <a:rPr lang="es-MX" dirty="0"/>
              <a:t> host </a:t>
            </a:r>
            <a:r>
              <a:rPr lang="es-MX" dirty="0" smtClean="0"/>
              <a:t>10.5.3.37</a:t>
            </a:r>
          </a:p>
          <a:p>
            <a:r>
              <a:rPr lang="es-MX" dirty="0" smtClean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1 </a:t>
            </a:r>
            <a:r>
              <a:rPr lang="es-MX" dirty="0" err="1"/>
              <a:t>permit</a:t>
            </a:r>
            <a:r>
              <a:rPr lang="es-MX" dirty="0"/>
              <a:t> </a:t>
            </a:r>
            <a:r>
              <a:rPr lang="es-MX" dirty="0" err="1"/>
              <a:t>any</a:t>
            </a: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ACL estándar</a:t>
            </a:r>
          </a:p>
        </p:txBody>
      </p:sp>
    </p:spTree>
    <p:extLst>
      <p:ext uri="{BB962C8B-B14F-4D97-AF65-F5344CB8AC3E}">
        <p14:creationId xmlns:p14="http://schemas.microsoft.com/office/powerpoint/2010/main" val="280184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n {</a:t>
            </a:r>
            <a:r>
              <a:rPr lang="es-MX" dirty="0" err="1"/>
              <a:t>permit</a:t>
            </a:r>
            <a:r>
              <a:rPr lang="es-MX" dirty="0"/>
              <a:t> | </a:t>
            </a:r>
            <a:r>
              <a:rPr lang="es-MX" dirty="0" err="1"/>
              <a:t>deny</a:t>
            </a:r>
            <a:r>
              <a:rPr lang="es-MX" dirty="0"/>
              <a:t>} </a:t>
            </a:r>
            <a:r>
              <a:rPr lang="es-MX" dirty="0" err="1"/>
              <a:t>protocol</a:t>
            </a:r>
            <a:r>
              <a:rPr lang="es-MX" dirty="0"/>
              <a:t> </a:t>
            </a:r>
            <a:r>
              <a:rPr lang="es-MX" dirty="0" err="1"/>
              <a:t>source</a:t>
            </a:r>
            <a:r>
              <a:rPr lang="es-MX" dirty="0"/>
              <a:t> {</a:t>
            </a:r>
            <a:r>
              <a:rPr lang="es-MX" dirty="0" err="1"/>
              <a:t>source-mask</a:t>
            </a:r>
            <a:r>
              <a:rPr lang="es-MX" dirty="0"/>
              <a:t>} </a:t>
            </a:r>
            <a:r>
              <a:rPr lang="es-MX" dirty="0" err="1"/>
              <a:t>destination</a:t>
            </a:r>
            <a:r>
              <a:rPr lang="es-MX" dirty="0"/>
              <a:t> {</a:t>
            </a:r>
            <a:r>
              <a:rPr lang="es-MX" dirty="0" err="1"/>
              <a:t>destinationmask</a:t>
            </a:r>
            <a:r>
              <a:rPr lang="es-MX" dirty="0"/>
              <a:t>} [</a:t>
            </a:r>
            <a:r>
              <a:rPr lang="es-MX" dirty="0" err="1"/>
              <a:t>eq</a:t>
            </a:r>
            <a:r>
              <a:rPr lang="es-MX" dirty="0"/>
              <a:t> </a:t>
            </a:r>
            <a:r>
              <a:rPr lang="es-MX" dirty="0" err="1"/>
              <a:t>destination-port</a:t>
            </a:r>
            <a:r>
              <a:rPr lang="es-MX" dirty="0"/>
              <a:t>] </a:t>
            </a:r>
            <a:endParaRPr lang="es-MX" dirty="0" smtClean="0"/>
          </a:p>
          <a:p>
            <a:r>
              <a:rPr lang="es-MX" dirty="0" smtClean="0"/>
              <a:t>Ejemplos</a:t>
            </a:r>
          </a:p>
          <a:p>
            <a:r>
              <a:rPr lang="es-MX" dirty="0" smtClean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105 </a:t>
            </a:r>
            <a:r>
              <a:rPr lang="es-MX" dirty="0" err="1"/>
              <a:t>permit</a:t>
            </a:r>
            <a:r>
              <a:rPr lang="es-MX" dirty="0"/>
              <a:t> 10.5.4.0 0.0.0.255 host 10.5.64.30 </a:t>
            </a:r>
            <a:r>
              <a:rPr lang="es-MX" dirty="0" err="1"/>
              <a:t>eq</a:t>
            </a:r>
            <a:r>
              <a:rPr lang="es-MX" dirty="0"/>
              <a:t> </a:t>
            </a:r>
            <a:r>
              <a:rPr lang="es-MX" dirty="0" smtClean="0"/>
              <a:t>80</a:t>
            </a:r>
          </a:p>
          <a:p>
            <a:r>
              <a:rPr lang="es-MX" dirty="0" smtClean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105 </a:t>
            </a:r>
            <a:r>
              <a:rPr lang="es-MX" dirty="0" err="1"/>
              <a:t>permit</a:t>
            </a:r>
            <a:r>
              <a:rPr lang="es-MX" dirty="0"/>
              <a:t> host 10.5.3.37 10.5.64.0 </a:t>
            </a:r>
            <a:r>
              <a:rPr lang="es-MX" dirty="0" smtClean="0"/>
              <a:t>0.0.63.255</a:t>
            </a:r>
          </a:p>
          <a:p>
            <a:r>
              <a:rPr lang="es-MX" dirty="0" smtClean="0"/>
              <a:t>(</a:t>
            </a:r>
            <a:r>
              <a:rPr lang="es-MX" dirty="0" err="1"/>
              <a:t>config</a:t>
            </a:r>
            <a:r>
              <a:rPr lang="es-MX" dirty="0"/>
              <a:t>)#</a:t>
            </a:r>
            <a:r>
              <a:rPr lang="es-MX" dirty="0" err="1"/>
              <a:t>access-list</a:t>
            </a:r>
            <a:r>
              <a:rPr lang="es-MX" dirty="0"/>
              <a:t> 105 </a:t>
            </a:r>
            <a:r>
              <a:rPr lang="es-MX" dirty="0" err="1"/>
              <a:t>deny</a:t>
            </a:r>
            <a:r>
              <a:rPr lang="es-MX" dirty="0"/>
              <a:t> 10.5.3.0 0.0.0.255 </a:t>
            </a:r>
            <a:r>
              <a:rPr lang="es-MX" dirty="0" err="1"/>
              <a:t>any</a:t>
            </a: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ACL extendida</a:t>
            </a:r>
          </a:p>
        </p:txBody>
      </p:sp>
    </p:spTree>
    <p:extLst>
      <p:ext uri="{BB962C8B-B14F-4D97-AF65-F5344CB8AC3E}">
        <p14:creationId xmlns:p14="http://schemas.microsoft.com/office/powerpoint/2010/main" val="353861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 smtClean="0"/>
              <a:t>:</a:t>
            </a:r>
          </a:p>
          <a:p>
            <a:r>
              <a:rPr lang="en-US" dirty="0" smtClean="0"/>
              <a:t>(</a:t>
            </a:r>
            <a:r>
              <a:rPr lang="en-US" dirty="0" err="1"/>
              <a:t>config</a:t>
            </a:r>
            <a:r>
              <a:rPr lang="en-US" dirty="0"/>
              <a:t>)#interface serial </a:t>
            </a:r>
            <a:r>
              <a:rPr lang="en-US" dirty="0" smtClean="0"/>
              <a:t>0/0</a:t>
            </a:r>
          </a:p>
          <a:p>
            <a:r>
              <a:rPr lang="en-US" dirty="0" smtClean="0"/>
              <a:t>(</a:t>
            </a:r>
            <a:r>
              <a:rPr lang="en-US" dirty="0" err="1"/>
              <a:t>config</a:t>
            </a:r>
            <a:r>
              <a:rPr lang="en-US" dirty="0"/>
              <a:t>-if)#</a:t>
            </a:r>
            <a:r>
              <a:rPr lang="en-US" dirty="0" err="1"/>
              <a:t>ip</a:t>
            </a:r>
            <a:r>
              <a:rPr lang="en-US" dirty="0"/>
              <a:t> access-group 100 out</a:t>
            </a: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Aplicar la lista a un interface</a:t>
            </a:r>
          </a:p>
        </p:txBody>
      </p:sp>
    </p:spTree>
    <p:extLst>
      <p:ext uri="{BB962C8B-B14F-4D97-AF65-F5344CB8AC3E}">
        <p14:creationId xmlns:p14="http://schemas.microsoft.com/office/powerpoint/2010/main" val="55356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Protocolo: </a:t>
            </a:r>
            <a:r>
              <a:rPr lang="es-MX" dirty="0" err="1"/>
              <a:t>ip</a:t>
            </a:r>
            <a:r>
              <a:rPr lang="es-MX" dirty="0"/>
              <a:t> | </a:t>
            </a:r>
            <a:r>
              <a:rPr lang="es-MX" dirty="0" err="1"/>
              <a:t>tcp</a:t>
            </a:r>
            <a:r>
              <a:rPr lang="es-MX" dirty="0"/>
              <a:t> | </a:t>
            </a:r>
            <a:r>
              <a:rPr lang="es-MX" dirty="0" err="1"/>
              <a:t>udp</a:t>
            </a:r>
            <a:r>
              <a:rPr lang="es-MX" dirty="0"/>
              <a:t> | </a:t>
            </a:r>
            <a:r>
              <a:rPr lang="es-MX" dirty="0" err="1" smtClean="0"/>
              <a:t>icmp</a:t>
            </a:r>
            <a:endParaRPr lang="es-MX" dirty="0" smtClean="0"/>
          </a:p>
          <a:p>
            <a:r>
              <a:rPr lang="es-MX" dirty="0" smtClean="0"/>
              <a:t>comparación</a:t>
            </a:r>
            <a:r>
              <a:rPr lang="es-MX" dirty="0"/>
              <a:t>: </a:t>
            </a:r>
            <a:r>
              <a:rPr lang="es-MX" dirty="0" err="1"/>
              <a:t>gt</a:t>
            </a:r>
            <a:r>
              <a:rPr lang="es-MX" dirty="0"/>
              <a:t> | </a:t>
            </a:r>
            <a:r>
              <a:rPr lang="es-MX" dirty="0" err="1"/>
              <a:t>lt</a:t>
            </a:r>
            <a:r>
              <a:rPr lang="es-MX" dirty="0"/>
              <a:t> | </a:t>
            </a:r>
            <a:r>
              <a:rPr lang="es-MX" dirty="0" err="1" smtClean="0"/>
              <a:t>eq</a:t>
            </a:r>
            <a:endParaRPr lang="es-MX" dirty="0" smtClean="0"/>
          </a:p>
          <a:p>
            <a:r>
              <a:rPr lang="es-MX" dirty="0" err="1" smtClean="0"/>
              <a:t>gt</a:t>
            </a:r>
            <a:r>
              <a:rPr lang="es-MX" dirty="0" smtClean="0"/>
              <a:t> </a:t>
            </a:r>
            <a:r>
              <a:rPr lang="es-MX" dirty="0"/>
              <a:t>= </a:t>
            </a:r>
            <a:r>
              <a:rPr lang="es-MX" dirty="0" err="1"/>
              <a:t>greater</a:t>
            </a:r>
            <a:r>
              <a:rPr lang="es-MX" dirty="0"/>
              <a:t> </a:t>
            </a:r>
            <a:r>
              <a:rPr lang="es-MX" dirty="0" err="1"/>
              <a:t>than</a:t>
            </a:r>
            <a:r>
              <a:rPr lang="es-MX" dirty="0"/>
              <a:t>, </a:t>
            </a:r>
            <a:r>
              <a:rPr lang="es-MX" dirty="0" err="1"/>
              <a:t>lt</a:t>
            </a:r>
            <a:r>
              <a:rPr lang="es-MX" dirty="0"/>
              <a:t> = </a:t>
            </a:r>
            <a:r>
              <a:rPr lang="es-MX" dirty="0" err="1"/>
              <a:t>lesser</a:t>
            </a:r>
            <a:r>
              <a:rPr lang="es-MX" dirty="0"/>
              <a:t> </a:t>
            </a:r>
            <a:r>
              <a:rPr lang="es-MX" dirty="0" err="1"/>
              <a:t>than</a:t>
            </a:r>
            <a:r>
              <a:rPr lang="es-MX" dirty="0"/>
              <a:t>, </a:t>
            </a:r>
            <a:r>
              <a:rPr lang="es-MX" dirty="0" err="1"/>
              <a:t>eq</a:t>
            </a:r>
            <a:r>
              <a:rPr lang="es-MX" dirty="0"/>
              <a:t> = </a:t>
            </a:r>
            <a:r>
              <a:rPr lang="es-MX" dirty="0" err="1" smtClean="0"/>
              <a:t>equal</a:t>
            </a:r>
            <a:endParaRPr lang="es-MX" dirty="0" smtClean="0"/>
          </a:p>
          <a:p>
            <a:r>
              <a:rPr lang="es-MX" dirty="0" smtClean="0"/>
              <a:t>Origen </a:t>
            </a:r>
            <a:r>
              <a:rPr lang="es-MX" dirty="0"/>
              <a:t>de una sola </a:t>
            </a:r>
            <a:r>
              <a:rPr lang="es-MX" dirty="0" err="1"/>
              <a:t>ip</a:t>
            </a:r>
            <a:r>
              <a:rPr lang="es-MX" dirty="0"/>
              <a:t>: </a:t>
            </a:r>
            <a:r>
              <a:rPr lang="es-MX" dirty="0" smtClean="0"/>
              <a:t>host</a:t>
            </a:r>
          </a:p>
          <a:p>
            <a:r>
              <a:rPr lang="es-MX" dirty="0" smtClean="0"/>
              <a:t>Origen </a:t>
            </a:r>
            <a:r>
              <a:rPr lang="es-MX" dirty="0"/>
              <a:t>de cualquier </a:t>
            </a:r>
            <a:r>
              <a:rPr lang="es-MX" dirty="0" err="1"/>
              <a:t>ip</a:t>
            </a:r>
            <a:r>
              <a:rPr lang="es-MX" dirty="0"/>
              <a:t>: </a:t>
            </a:r>
            <a:r>
              <a:rPr lang="es-MX" dirty="0" err="1" smtClean="0"/>
              <a:t>any</a:t>
            </a:r>
            <a:endParaRPr lang="es-MX" dirty="0" smtClean="0"/>
          </a:p>
          <a:p>
            <a:r>
              <a:rPr lang="es-MX" dirty="0" smtClean="0"/>
              <a:t>Máscara </a:t>
            </a:r>
            <a:r>
              <a:rPr lang="es-MX" dirty="0" err="1"/>
              <a:t>wildcard</a:t>
            </a:r>
            <a:r>
              <a:rPr lang="es-MX" dirty="0"/>
              <a:t>: el inverso de la máscara.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Sintaxis</a:t>
            </a:r>
          </a:p>
        </p:txBody>
      </p:sp>
    </p:spTree>
    <p:extLst>
      <p:ext uri="{BB962C8B-B14F-4D97-AF65-F5344CB8AC3E}">
        <p14:creationId xmlns:p14="http://schemas.microsoft.com/office/powerpoint/2010/main" val="310234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14835</TotalTime>
  <Words>422</Words>
  <Application>Microsoft Office PowerPoint</Application>
  <PresentationFormat>Presentación en pantalla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Sans Unicode</vt:lpstr>
      <vt:lpstr>Segoe Script</vt:lpstr>
      <vt:lpstr>Verdana</vt:lpstr>
      <vt:lpstr>Wingdings 2</vt:lpstr>
      <vt:lpstr>Wingdings 3</vt:lpstr>
      <vt:lpstr>Concurrencia</vt:lpstr>
      <vt:lpstr>Arq. Redes y Telec. </vt:lpstr>
      <vt:lpstr>Configurar un firewall</vt:lpstr>
      <vt:lpstr>Configuración de dispositivos</vt:lpstr>
      <vt:lpstr>Listas de Control de acceso</vt:lpstr>
      <vt:lpstr>Tipos de ACL</vt:lpstr>
      <vt:lpstr>ACL estándar</vt:lpstr>
      <vt:lpstr>ACL extendida</vt:lpstr>
      <vt:lpstr>Aplicar la lista a un interface</vt:lpstr>
      <vt:lpstr>Sintaxis</vt:lpstr>
      <vt:lpstr>¿Dónde se aplican las ACL? </vt:lpstr>
      <vt:lpstr>¿Dónde se aplican las ACL?</vt:lpstr>
      <vt:lpstr>Denegar paquetes icmp</vt:lpstr>
      <vt:lpstr>Aceptar paquetes puerto 80 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Consuelo Gomez</cp:lastModifiedBy>
  <cp:revision>100</cp:revision>
  <dcterms:created xsi:type="dcterms:W3CDTF">2010-04-04T23:16:09Z</dcterms:created>
  <dcterms:modified xsi:type="dcterms:W3CDTF">2020-06-09T14:57:07Z</dcterms:modified>
</cp:coreProperties>
</file>