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jjKnkYWZeGgmQ4esD/WO8N6w97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9816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9816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3408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24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2020-10-19T00:18:42Z</dcterms:created>
  <dc:creator>Luffi</dc:creator>
</cp:coreProperties>
</file>