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obby Jone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Canva Sans Bold" panose="020B0604020202020204" charset="0"/>
      <p:regular r:id="rId14"/>
    </p:embeddedFont>
    <p:embeddedFont>
      <p:font typeface="Glacial Indifferenc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08744" y="5765"/>
            <a:ext cx="3481191" cy="3474713"/>
            <a:chOff x="0" y="0"/>
            <a:chExt cx="512689" cy="51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5653793" y="5765"/>
            <a:ext cx="3481191" cy="3428153"/>
            <a:chOff x="0" y="0"/>
            <a:chExt cx="512689" cy="5048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689" cy="504878"/>
            </a:xfrm>
            <a:custGeom>
              <a:avLst/>
              <a:gdLst/>
              <a:ahLst/>
              <a:cxnLst/>
              <a:rect l="l" t="t" r="r" b="b"/>
              <a:pathLst>
                <a:path w="512689" h="504878">
                  <a:moveTo>
                    <a:pt x="0" y="0"/>
                  </a:moveTo>
                  <a:lnTo>
                    <a:pt x="512689" y="0"/>
                  </a:lnTo>
                  <a:lnTo>
                    <a:pt x="512689" y="504878"/>
                  </a:lnTo>
                  <a:lnTo>
                    <a:pt x="0" y="504878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689" cy="542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124459" y="1427932"/>
            <a:ext cx="535320" cy="3476653"/>
            <a:chOff x="0" y="0"/>
            <a:chExt cx="78839" cy="512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839" cy="512020"/>
            </a:xfrm>
            <a:custGeom>
              <a:avLst/>
              <a:gdLst/>
              <a:ahLst/>
              <a:cxnLst/>
              <a:rect l="l" t="t" r="r" b="b"/>
              <a:pathLst>
                <a:path w="78839" h="512020">
                  <a:moveTo>
                    <a:pt x="0" y="0"/>
                  </a:moveTo>
                  <a:lnTo>
                    <a:pt x="78839" y="0"/>
                  </a:lnTo>
                  <a:lnTo>
                    <a:pt x="78839" y="512020"/>
                  </a:lnTo>
                  <a:lnTo>
                    <a:pt x="0" y="512020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8839" cy="550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1208744" y="3403261"/>
            <a:ext cx="3481191" cy="3474713"/>
            <a:chOff x="0" y="0"/>
            <a:chExt cx="512689" cy="5117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-1208744" y="6812287"/>
            <a:ext cx="3481191" cy="3474713"/>
            <a:chOff x="0" y="0"/>
            <a:chExt cx="512689" cy="5117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2221102" y="0"/>
            <a:ext cx="3481191" cy="3433918"/>
            <a:chOff x="0" y="0"/>
            <a:chExt cx="512689" cy="5057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12689" cy="505727"/>
            </a:xfrm>
            <a:custGeom>
              <a:avLst/>
              <a:gdLst/>
              <a:ahLst/>
              <a:cxnLst/>
              <a:rect l="l" t="t" r="r" b="b"/>
              <a:pathLst>
                <a:path w="512689" h="505727">
                  <a:moveTo>
                    <a:pt x="0" y="0"/>
                  </a:moveTo>
                  <a:lnTo>
                    <a:pt x="512689" y="0"/>
                  </a:lnTo>
                  <a:lnTo>
                    <a:pt x="512689" y="505727"/>
                  </a:lnTo>
                  <a:lnTo>
                    <a:pt x="0" y="505727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12689" cy="543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3694037" y="1425663"/>
            <a:ext cx="535320" cy="3481191"/>
            <a:chOff x="0" y="0"/>
            <a:chExt cx="78839" cy="5126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839" cy="512689"/>
            </a:xfrm>
            <a:custGeom>
              <a:avLst/>
              <a:gdLst/>
              <a:ahLst/>
              <a:cxnLst/>
              <a:rect l="l" t="t" r="r" b="b"/>
              <a:pathLst>
                <a:path w="78839" h="512689">
                  <a:moveTo>
                    <a:pt x="0" y="0"/>
                  </a:moveTo>
                  <a:lnTo>
                    <a:pt x="78839" y="0"/>
                  </a:lnTo>
                  <a:lnTo>
                    <a:pt x="78839" y="512689"/>
                  </a:lnTo>
                  <a:lnTo>
                    <a:pt x="0" y="512689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78839" cy="55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9090825" y="0"/>
            <a:ext cx="3541073" cy="3433918"/>
            <a:chOff x="0" y="0"/>
            <a:chExt cx="521508" cy="5057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1508" cy="505727"/>
            </a:xfrm>
            <a:custGeom>
              <a:avLst/>
              <a:gdLst/>
              <a:ahLst/>
              <a:cxnLst/>
              <a:rect l="l" t="t" r="r" b="b"/>
              <a:pathLst>
                <a:path w="521508" h="505727">
                  <a:moveTo>
                    <a:pt x="0" y="0"/>
                  </a:moveTo>
                  <a:lnTo>
                    <a:pt x="521508" y="0"/>
                  </a:lnTo>
                  <a:lnTo>
                    <a:pt x="521508" y="505727"/>
                  </a:lnTo>
                  <a:lnTo>
                    <a:pt x="0" y="505727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21508" cy="543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0593702" y="1395722"/>
            <a:ext cx="535320" cy="3541073"/>
            <a:chOff x="0" y="0"/>
            <a:chExt cx="78839" cy="5215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8839" cy="521508"/>
            </a:xfrm>
            <a:custGeom>
              <a:avLst/>
              <a:gdLst/>
              <a:ahLst/>
              <a:cxnLst/>
              <a:rect l="l" t="t" r="r" b="b"/>
              <a:pathLst>
                <a:path w="78839" h="521508">
                  <a:moveTo>
                    <a:pt x="0" y="0"/>
                  </a:moveTo>
                  <a:lnTo>
                    <a:pt x="78839" y="0"/>
                  </a:lnTo>
                  <a:lnTo>
                    <a:pt x="78839" y="521508"/>
                  </a:lnTo>
                  <a:lnTo>
                    <a:pt x="0" y="521508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8839" cy="55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6015553" y="5765"/>
            <a:ext cx="3481191" cy="3474713"/>
            <a:chOff x="0" y="0"/>
            <a:chExt cx="512689" cy="51173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10800000">
            <a:off x="16015553" y="3403261"/>
            <a:ext cx="3481191" cy="3474713"/>
            <a:chOff x="0" y="0"/>
            <a:chExt cx="512689" cy="5117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6029962" y="3403261"/>
            <a:ext cx="535320" cy="3468948"/>
            <a:chOff x="0" y="0"/>
            <a:chExt cx="78839" cy="51088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8839" cy="510886"/>
            </a:xfrm>
            <a:custGeom>
              <a:avLst/>
              <a:gdLst/>
              <a:ahLst/>
              <a:cxnLst/>
              <a:rect l="l" t="t" r="r" b="b"/>
              <a:pathLst>
                <a:path w="78839" h="510886">
                  <a:moveTo>
                    <a:pt x="0" y="0"/>
                  </a:moveTo>
                  <a:lnTo>
                    <a:pt x="78839" y="0"/>
                  </a:lnTo>
                  <a:lnTo>
                    <a:pt x="78839" y="510886"/>
                  </a:lnTo>
                  <a:lnTo>
                    <a:pt x="0" y="510886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78839" cy="548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16015553" y="6812287"/>
            <a:ext cx="3481191" cy="3474713"/>
            <a:chOff x="0" y="0"/>
            <a:chExt cx="512689" cy="51173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10800000">
            <a:off x="12589516" y="0"/>
            <a:ext cx="3463494" cy="3433918"/>
            <a:chOff x="0" y="0"/>
            <a:chExt cx="510083" cy="50572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10083" cy="505727"/>
            </a:xfrm>
            <a:custGeom>
              <a:avLst/>
              <a:gdLst/>
              <a:ahLst/>
              <a:cxnLst/>
              <a:rect l="l" t="t" r="r" b="b"/>
              <a:pathLst>
                <a:path w="510083" h="505727">
                  <a:moveTo>
                    <a:pt x="0" y="0"/>
                  </a:moveTo>
                  <a:lnTo>
                    <a:pt x="510083" y="0"/>
                  </a:lnTo>
                  <a:lnTo>
                    <a:pt x="510083" y="505727"/>
                  </a:lnTo>
                  <a:lnTo>
                    <a:pt x="0" y="505727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10083" cy="543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5400000">
            <a:off x="14053603" y="1434511"/>
            <a:ext cx="535320" cy="3463494"/>
            <a:chOff x="0" y="0"/>
            <a:chExt cx="78839" cy="51008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8839" cy="510083"/>
            </a:xfrm>
            <a:custGeom>
              <a:avLst/>
              <a:gdLst/>
              <a:ahLst/>
              <a:cxnLst/>
              <a:rect l="l" t="t" r="r" b="b"/>
              <a:pathLst>
                <a:path w="78839" h="510083">
                  <a:moveTo>
                    <a:pt x="0" y="0"/>
                  </a:moveTo>
                  <a:lnTo>
                    <a:pt x="78839" y="0"/>
                  </a:lnTo>
                  <a:lnTo>
                    <a:pt x="78839" y="510083"/>
                  </a:lnTo>
                  <a:lnTo>
                    <a:pt x="0" y="510083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78839" cy="548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-10800000">
            <a:off x="12589516" y="6812287"/>
            <a:ext cx="3463494" cy="3474713"/>
            <a:chOff x="0" y="0"/>
            <a:chExt cx="510083" cy="51173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10083" cy="511735"/>
            </a:xfrm>
            <a:custGeom>
              <a:avLst/>
              <a:gdLst/>
              <a:ahLst/>
              <a:cxnLst/>
              <a:rect l="l" t="t" r="r" b="b"/>
              <a:pathLst>
                <a:path w="510083" h="511735">
                  <a:moveTo>
                    <a:pt x="0" y="0"/>
                  </a:moveTo>
                  <a:lnTo>
                    <a:pt x="510083" y="0"/>
                  </a:lnTo>
                  <a:lnTo>
                    <a:pt x="510083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510083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5400000">
            <a:off x="14053603" y="5348355"/>
            <a:ext cx="535320" cy="3474713"/>
            <a:chOff x="0" y="0"/>
            <a:chExt cx="78839" cy="51173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6565282" y="528534"/>
            <a:ext cx="2323174" cy="2429175"/>
          </a:xfrm>
          <a:custGeom>
            <a:avLst/>
            <a:gdLst/>
            <a:ahLst/>
            <a:cxnLst/>
            <a:rect l="l" t="t" r="r" b="b"/>
            <a:pathLst>
              <a:path w="2323174" h="2429175">
                <a:moveTo>
                  <a:pt x="0" y="0"/>
                </a:moveTo>
                <a:lnTo>
                  <a:pt x="2323174" y="0"/>
                </a:lnTo>
                <a:lnTo>
                  <a:pt x="2323174" y="2429175"/>
                </a:lnTo>
                <a:lnTo>
                  <a:pt x="0" y="242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6973348" y="4136264"/>
            <a:ext cx="1565603" cy="1976314"/>
          </a:xfrm>
          <a:custGeom>
            <a:avLst/>
            <a:gdLst/>
            <a:ahLst/>
            <a:cxnLst/>
            <a:rect l="l" t="t" r="r" b="b"/>
            <a:pathLst>
              <a:path w="1565603" h="1976314">
                <a:moveTo>
                  <a:pt x="0" y="0"/>
                </a:moveTo>
                <a:lnTo>
                  <a:pt x="1565602" y="0"/>
                </a:lnTo>
                <a:lnTo>
                  <a:pt x="1565602" y="1976314"/>
                </a:lnTo>
                <a:lnTo>
                  <a:pt x="0" y="1976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3569" b="-86379"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-997808" y="3762323"/>
            <a:ext cx="2431963" cy="2724195"/>
          </a:xfrm>
          <a:custGeom>
            <a:avLst/>
            <a:gdLst/>
            <a:ahLst/>
            <a:cxnLst/>
            <a:rect l="l" t="t" r="r" b="b"/>
            <a:pathLst>
              <a:path w="2431963" h="2724195">
                <a:moveTo>
                  <a:pt x="0" y="0"/>
                </a:moveTo>
                <a:lnTo>
                  <a:pt x="2431964" y="0"/>
                </a:lnTo>
                <a:lnTo>
                  <a:pt x="2431964" y="2724196"/>
                </a:lnTo>
                <a:lnTo>
                  <a:pt x="0" y="2724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-997808" y="7174189"/>
            <a:ext cx="2881905" cy="2750909"/>
          </a:xfrm>
          <a:custGeom>
            <a:avLst/>
            <a:gdLst/>
            <a:ahLst/>
            <a:cxnLst/>
            <a:rect l="l" t="t" r="r" b="b"/>
            <a:pathLst>
              <a:path w="2881905" h="2750909">
                <a:moveTo>
                  <a:pt x="0" y="0"/>
                </a:moveTo>
                <a:lnTo>
                  <a:pt x="2881905" y="0"/>
                </a:lnTo>
                <a:lnTo>
                  <a:pt x="2881905" y="2750909"/>
                </a:lnTo>
                <a:lnTo>
                  <a:pt x="0" y="2750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2957385" y="7493890"/>
            <a:ext cx="2727757" cy="2598808"/>
          </a:xfrm>
          <a:custGeom>
            <a:avLst/>
            <a:gdLst/>
            <a:ahLst/>
            <a:cxnLst/>
            <a:rect l="l" t="t" r="r" b="b"/>
            <a:pathLst>
              <a:path w="2727757" h="2598808">
                <a:moveTo>
                  <a:pt x="0" y="0"/>
                </a:moveTo>
                <a:lnTo>
                  <a:pt x="2727757" y="0"/>
                </a:lnTo>
                <a:lnTo>
                  <a:pt x="2727757" y="2598808"/>
                </a:lnTo>
                <a:lnTo>
                  <a:pt x="0" y="2598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 rot="-10800000">
            <a:off x="2221102" y="6812287"/>
            <a:ext cx="3547185" cy="3474713"/>
            <a:chOff x="0" y="0"/>
            <a:chExt cx="522408" cy="51173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522408" cy="511735"/>
            </a:xfrm>
            <a:custGeom>
              <a:avLst/>
              <a:gdLst/>
              <a:ahLst/>
              <a:cxnLst/>
              <a:rect l="l" t="t" r="r" b="b"/>
              <a:pathLst>
                <a:path w="522408" h="511735">
                  <a:moveTo>
                    <a:pt x="0" y="0"/>
                  </a:moveTo>
                  <a:lnTo>
                    <a:pt x="522408" y="0"/>
                  </a:lnTo>
                  <a:lnTo>
                    <a:pt x="522408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522408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 rot="-5400000">
            <a:off x="3725415" y="5306502"/>
            <a:ext cx="535320" cy="3543946"/>
            <a:chOff x="0" y="0"/>
            <a:chExt cx="78839" cy="521931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78839" cy="521931"/>
            </a:xfrm>
            <a:custGeom>
              <a:avLst/>
              <a:gdLst/>
              <a:ahLst/>
              <a:cxnLst/>
              <a:rect l="l" t="t" r="r" b="b"/>
              <a:pathLst>
                <a:path w="78839" h="521931">
                  <a:moveTo>
                    <a:pt x="0" y="0"/>
                  </a:moveTo>
                  <a:lnTo>
                    <a:pt x="78839" y="0"/>
                  </a:lnTo>
                  <a:lnTo>
                    <a:pt x="78839" y="521931"/>
                  </a:lnTo>
                  <a:lnTo>
                    <a:pt x="0" y="521931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78839" cy="560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 rot="-10800000">
            <a:off x="9151942" y="6818052"/>
            <a:ext cx="3481191" cy="3474713"/>
            <a:chOff x="0" y="0"/>
            <a:chExt cx="512689" cy="51173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 rot="-5400000">
            <a:off x="10628116" y="5348355"/>
            <a:ext cx="535320" cy="3474713"/>
            <a:chOff x="0" y="0"/>
            <a:chExt cx="78839" cy="511735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 rot="-10800000">
            <a:off x="5725905" y="6812287"/>
            <a:ext cx="3463494" cy="3474713"/>
            <a:chOff x="0" y="0"/>
            <a:chExt cx="510083" cy="51173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10083" cy="511735"/>
            </a:xfrm>
            <a:custGeom>
              <a:avLst/>
              <a:gdLst/>
              <a:ahLst/>
              <a:cxnLst/>
              <a:rect l="l" t="t" r="r" b="b"/>
              <a:pathLst>
                <a:path w="510083" h="511735">
                  <a:moveTo>
                    <a:pt x="0" y="0"/>
                  </a:moveTo>
                  <a:lnTo>
                    <a:pt x="510083" y="0"/>
                  </a:lnTo>
                  <a:lnTo>
                    <a:pt x="510083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510083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 rot="5400000">
            <a:off x="7195601" y="5348355"/>
            <a:ext cx="535320" cy="3474713"/>
            <a:chOff x="0" y="0"/>
            <a:chExt cx="78839" cy="511735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6" name="Freeform 76"/>
          <p:cNvSpPr/>
          <p:nvPr/>
        </p:nvSpPr>
        <p:spPr>
          <a:xfrm>
            <a:off x="2952013" y="7737541"/>
            <a:ext cx="2220194" cy="2321496"/>
          </a:xfrm>
          <a:custGeom>
            <a:avLst/>
            <a:gdLst/>
            <a:ahLst/>
            <a:cxnLst/>
            <a:rect l="l" t="t" r="r" b="b"/>
            <a:pathLst>
              <a:path w="2220194" h="2321496">
                <a:moveTo>
                  <a:pt x="0" y="0"/>
                </a:moveTo>
                <a:lnTo>
                  <a:pt x="2220194" y="0"/>
                </a:lnTo>
                <a:lnTo>
                  <a:pt x="2220194" y="2321496"/>
                </a:lnTo>
                <a:lnTo>
                  <a:pt x="0" y="23214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9538545" y="352480"/>
            <a:ext cx="2645633" cy="2241573"/>
          </a:xfrm>
          <a:custGeom>
            <a:avLst/>
            <a:gdLst/>
            <a:ahLst/>
            <a:cxnLst/>
            <a:rect l="l" t="t" r="r" b="b"/>
            <a:pathLst>
              <a:path w="2645633" h="2241573">
                <a:moveTo>
                  <a:pt x="0" y="0"/>
                </a:moveTo>
                <a:lnTo>
                  <a:pt x="2645633" y="0"/>
                </a:lnTo>
                <a:lnTo>
                  <a:pt x="2645633" y="2241573"/>
                </a:lnTo>
                <a:lnTo>
                  <a:pt x="0" y="22415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8" name="TextBox 78"/>
          <p:cNvSpPr txBox="1"/>
          <p:nvPr/>
        </p:nvSpPr>
        <p:spPr>
          <a:xfrm rot="-114870">
            <a:off x="2941089" y="346837"/>
            <a:ext cx="2272273" cy="301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5"/>
              </a:lnSpc>
            </a:pPr>
            <a:r>
              <a:rPr lang="en-US" sz="25781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1737126" y="3403261"/>
            <a:ext cx="535320" cy="3442320"/>
            <a:chOff x="0" y="0"/>
            <a:chExt cx="78839" cy="506964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78839" cy="506964"/>
            </a:xfrm>
            <a:custGeom>
              <a:avLst/>
              <a:gdLst/>
              <a:ahLst/>
              <a:cxnLst/>
              <a:rect l="l" t="t" r="r" b="b"/>
              <a:pathLst>
                <a:path w="78839" h="506964">
                  <a:moveTo>
                    <a:pt x="0" y="0"/>
                  </a:moveTo>
                  <a:lnTo>
                    <a:pt x="78839" y="0"/>
                  </a:lnTo>
                  <a:lnTo>
                    <a:pt x="78839" y="506964"/>
                  </a:lnTo>
                  <a:lnTo>
                    <a:pt x="0" y="506964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0" y="-38100"/>
              <a:ext cx="78839" cy="545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4981895" y="3506110"/>
            <a:ext cx="8217860" cy="391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5"/>
              </a:lnSpc>
            </a:pPr>
            <a:r>
              <a:rPr lang="en-US" sz="17944">
                <a:solidFill>
                  <a:srgbClr val="2E2E2E"/>
                </a:solidFill>
                <a:latin typeface="Bobby Jones"/>
                <a:ea typeface="Bobby Jones"/>
                <a:cs typeface="Bobby Jones"/>
                <a:sym typeface="Bobby Jones"/>
              </a:rPr>
              <a:t>Simple </a:t>
            </a:r>
          </a:p>
          <a:p>
            <a:pPr algn="ctr">
              <a:lnSpc>
                <a:spcPts val="14355"/>
              </a:lnSpc>
            </a:pPr>
            <a:r>
              <a:rPr lang="en-US" sz="17944">
                <a:solidFill>
                  <a:srgbClr val="2E2E2E"/>
                </a:solidFill>
                <a:latin typeface="Bobby Jones"/>
                <a:ea typeface="Bobby Jones"/>
                <a:cs typeface="Bobby Jones"/>
                <a:sym typeface="Bobby Jones"/>
              </a:rPr>
              <a:t>present</a:t>
            </a:r>
          </a:p>
        </p:txBody>
      </p:sp>
      <p:sp>
        <p:nvSpPr>
          <p:cNvPr id="83" name="TextBox 83"/>
          <p:cNvSpPr txBox="1"/>
          <p:nvPr/>
        </p:nvSpPr>
        <p:spPr>
          <a:xfrm rot="-371116">
            <a:off x="6093361" y="6944659"/>
            <a:ext cx="9187900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17"/>
              </a:lnSpc>
            </a:pPr>
            <a:r>
              <a:rPr lang="en-US" sz="9226" dirty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making</a:t>
            </a:r>
            <a:r>
              <a:rPr lang="en-US" sz="9226" dirty="0">
                <a:solidFill>
                  <a:srgbClr val="0764A7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9226" dirty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questions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6565282" y="7273455"/>
            <a:ext cx="1722718" cy="301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5"/>
              </a:lnSpc>
            </a:pPr>
            <a:r>
              <a:rPr lang="en-US" sz="25781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1514" y="2669596"/>
            <a:ext cx="15472895" cy="5918077"/>
            <a:chOff x="0" y="0"/>
            <a:chExt cx="4075166" cy="1558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75166" cy="1558670"/>
            </a:xfrm>
            <a:custGeom>
              <a:avLst/>
              <a:gdLst/>
              <a:ahLst/>
              <a:cxnLst/>
              <a:rect l="l" t="t" r="r" b="b"/>
              <a:pathLst>
                <a:path w="4075166" h="1558670">
                  <a:moveTo>
                    <a:pt x="0" y="0"/>
                  </a:moveTo>
                  <a:lnTo>
                    <a:pt x="4075166" y="0"/>
                  </a:lnTo>
                  <a:lnTo>
                    <a:pt x="4075166" y="1558670"/>
                  </a:lnTo>
                  <a:lnTo>
                    <a:pt x="0" y="1558670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71450"/>
              <a:ext cx="4075166" cy="1730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39"/>
                </a:lnSpc>
              </a:pPr>
              <a:r>
                <a:rPr lang="en-US" sz="7599">
                  <a:solidFill>
                    <a:srgbClr val="2E2E2E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Yes/No and Wh- Questions with 'Be' and Other Verbs</a:t>
              </a:r>
            </a:p>
            <a:p>
              <a:pPr algn="ctr">
                <a:lnSpc>
                  <a:spcPts val="2659"/>
                </a:lnSpc>
              </a:pPr>
              <a:endParaRPr lang="en-US" sz="7599">
                <a:solidFill>
                  <a:srgbClr val="2E2E2E"/>
                </a:solidFill>
                <a:latin typeface="Bobby Jones"/>
                <a:ea typeface="Bobby Jones"/>
                <a:cs typeface="Bobby Jones"/>
                <a:sym typeface="Bobby Jone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37627"/>
            <a:ext cx="2091542" cy="2087650"/>
            <a:chOff x="0" y="0"/>
            <a:chExt cx="512689" cy="51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9915" y="6137627"/>
            <a:ext cx="321627" cy="2087650"/>
            <a:chOff x="0" y="0"/>
            <a:chExt cx="78839" cy="511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089442"/>
            <a:ext cx="2091542" cy="2087650"/>
            <a:chOff x="0" y="0"/>
            <a:chExt cx="512689" cy="511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69915" y="4089442"/>
            <a:ext cx="321627" cy="2087650"/>
            <a:chOff x="0" y="0"/>
            <a:chExt cx="78839" cy="5117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048185"/>
            <a:ext cx="2091542" cy="2087650"/>
            <a:chOff x="0" y="0"/>
            <a:chExt cx="512689" cy="5117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9915" y="2048185"/>
            <a:ext cx="321627" cy="2087650"/>
            <a:chOff x="0" y="0"/>
            <a:chExt cx="78839" cy="5117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0"/>
            <a:ext cx="2091542" cy="2087650"/>
            <a:chOff x="0" y="0"/>
            <a:chExt cx="512689" cy="5117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84733" y="206800"/>
            <a:ext cx="1722077" cy="1643801"/>
          </a:xfrm>
          <a:custGeom>
            <a:avLst/>
            <a:gdLst/>
            <a:ahLst/>
            <a:cxnLst/>
            <a:rect l="l" t="t" r="r" b="b"/>
            <a:pathLst>
              <a:path w="1722077" h="1643801">
                <a:moveTo>
                  <a:pt x="0" y="0"/>
                </a:moveTo>
                <a:lnTo>
                  <a:pt x="1722077" y="0"/>
                </a:lnTo>
                <a:lnTo>
                  <a:pt x="1722077" y="1643800"/>
                </a:lnTo>
                <a:lnTo>
                  <a:pt x="0" y="1643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5400000">
            <a:off x="8179385" y="8187674"/>
            <a:ext cx="2091542" cy="2087650"/>
            <a:chOff x="0" y="0"/>
            <a:chExt cx="512689" cy="5117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064342" y="7302716"/>
            <a:ext cx="321627" cy="2087650"/>
            <a:chOff x="0" y="0"/>
            <a:chExt cx="78839" cy="51173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6131200" y="8187674"/>
            <a:ext cx="2091542" cy="2087650"/>
            <a:chOff x="0" y="0"/>
            <a:chExt cx="512689" cy="51173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7016158" y="7302716"/>
            <a:ext cx="321627" cy="2087650"/>
            <a:chOff x="0" y="0"/>
            <a:chExt cx="78839" cy="5117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4089943" y="8187674"/>
            <a:ext cx="2091542" cy="2087650"/>
            <a:chOff x="0" y="0"/>
            <a:chExt cx="512689" cy="51173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4974900" y="7302716"/>
            <a:ext cx="321627" cy="2087650"/>
            <a:chOff x="0" y="0"/>
            <a:chExt cx="78839" cy="51173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5400000">
            <a:off x="2041758" y="8187674"/>
            <a:ext cx="2091542" cy="2087650"/>
            <a:chOff x="0" y="0"/>
            <a:chExt cx="512689" cy="51173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5400000">
            <a:off x="2926715" y="7302716"/>
            <a:ext cx="321627" cy="2087650"/>
            <a:chOff x="0" y="0"/>
            <a:chExt cx="78839" cy="51173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5400000">
            <a:off x="14308542" y="8187674"/>
            <a:ext cx="2091542" cy="2087650"/>
            <a:chOff x="0" y="0"/>
            <a:chExt cx="512689" cy="5117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-5400000">
            <a:off x="15193500" y="7302716"/>
            <a:ext cx="321627" cy="2087650"/>
            <a:chOff x="0" y="0"/>
            <a:chExt cx="78839" cy="51173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-5400000">
            <a:off x="16196458" y="8185728"/>
            <a:ext cx="2091542" cy="2091542"/>
            <a:chOff x="0" y="0"/>
            <a:chExt cx="512689" cy="51268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12689" cy="512689"/>
            </a:xfrm>
            <a:custGeom>
              <a:avLst/>
              <a:gdLst/>
              <a:ahLst/>
              <a:cxnLst/>
              <a:rect l="l" t="t" r="r" b="b"/>
              <a:pathLst>
                <a:path w="512689" h="512689">
                  <a:moveTo>
                    <a:pt x="0" y="0"/>
                  </a:moveTo>
                  <a:lnTo>
                    <a:pt x="512689" y="0"/>
                  </a:lnTo>
                  <a:lnTo>
                    <a:pt x="512689" y="512689"/>
                  </a:lnTo>
                  <a:lnTo>
                    <a:pt x="0" y="512689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512689" cy="55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 rot="-5400000">
            <a:off x="12267285" y="8187674"/>
            <a:ext cx="2091542" cy="2087650"/>
            <a:chOff x="0" y="0"/>
            <a:chExt cx="512689" cy="51173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5400000">
            <a:off x="13152243" y="7302716"/>
            <a:ext cx="321627" cy="2087650"/>
            <a:chOff x="0" y="0"/>
            <a:chExt cx="78839" cy="51173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5400000">
            <a:off x="10219100" y="8187674"/>
            <a:ext cx="2091542" cy="2087650"/>
            <a:chOff x="0" y="0"/>
            <a:chExt cx="512689" cy="51173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5400000">
            <a:off x="11104058" y="7302716"/>
            <a:ext cx="321627" cy="2087650"/>
            <a:chOff x="0" y="0"/>
            <a:chExt cx="78839" cy="51173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-10800000">
            <a:off x="16239207" y="4095333"/>
            <a:ext cx="79253" cy="2096333"/>
            <a:chOff x="0" y="0"/>
            <a:chExt cx="19427" cy="51386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 rot="-10800000">
            <a:off x="16480056" y="4095333"/>
            <a:ext cx="79253" cy="2096333"/>
            <a:chOff x="0" y="0"/>
            <a:chExt cx="19427" cy="513863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 rot="-10800000">
            <a:off x="16720905" y="4095333"/>
            <a:ext cx="79253" cy="2096333"/>
            <a:chOff x="0" y="0"/>
            <a:chExt cx="19427" cy="513863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 rot="-10800000">
            <a:off x="16961753" y="4095333"/>
            <a:ext cx="79253" cy="2096333"/>
            <a:chOff x="0" y="0"/>
            <a:chExt cx="19427" cy="51386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 rot="-10800000">
            <a:off x="17202602" y="4095333"/>
            <a:ext cx="79253" cy="2096333"/>
            <a:chOff x="0" y="0"/>
            <a:chExt cx="19427" cy="513863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 rot="-10800000">
            <a:off x="17684300" y="4095333"/>
            <a:ext cx="79253" cy="2096333"/>
            <a:chOff x="0" y="0"/>
            <a:chExt cx="19427" cy="51386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 rot="-10800000">
            <a:off x="17925478" y="4095333"/>
            <a:ext cx="79253" cy="2096333"/>
            <a:chOff x="0" y="0"/>
            <a:chExt cx="19427" cy="51386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 rot="-10800000">
            <a:off x="18165997" y="4095333"/>
            <a:ext cx="79253" cy="2096333"/>
            <a:chOff x="0" y="0"/>
            <a:chExt cx="19427" cy="51386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 rot="-10800000">
            <a:off x="16196458" y="2048185"/>
            <a:ext cx="2091542" cy="2087650"/>
            <a:chOff x="0" y="0"/>
            <a:chExt cx="512689" cy="511735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 rot="-10800000">
            <a:off x="16196458" y="2048185"/>
            <a:ext cx="321627" cy="2087650"/>
            <a:chOff x="0" y="0"/>
            <a:chExt cx="78839" cy="51173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 rot="-10800000">
            <a:off x="16196458" y="6137627"/>
            <a:ext cx="2091542" cy="2087650"/>
            <a:chOff x="0" y="0"/>
            <a:chExt cx="512689" cy="511735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 rot="-10800000">
            <a:off x="16196458" y="6137627"/>
            <a:ext cx="321627" cy="2087650"/>
            <a:chOff x="0" y="0"/>
            <a:chExt cx="78839" cy="51173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 rot="5400000">
            <a:off x="8175150" y="1946"/>
            <a:ext cx="2091542" cy="2087650"/>
            <a:chOff x="0" y="0"/>
            <a:chExt cx="512689" cy="51173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 rot="5400000">
            <a:off x="9060108" y="886904"/>
            <a:ext cx="321627" cy="2087650"/>
            <a:chOff x="0" y="0"/>
            <a:chExt cx="78839" cy="51173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 rot="5400000">
            <a:off x="10223335" y="1946"/>
            <a:ext cx="2091542" cy="2087650"/>
            <a:chOff x="0" y="0"/>
            <a:chExt cx="512689" cy="511735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 rot="5400000">
            <a:off x="11108292" y="886904"/>
            <a:ext cx="321627" cy="2087650"/>
            <a:chOff x="0" y="0"/>
            <a:chExt cx="78839" cy="511735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 rot="5400000">
            <a:off x="12264592" y="1946"/>
            <a:ext cx="2091542" cy="2087650"/>
            <a:chOff x="0" y="0"/>
            <a:chExt cx="512689" cy="511735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 rot="5400000">
            <a:off x="13149550" y="886904"/>
            <a:ext cx="321627" cy="2087650"/>
            <a:chOff x="0" y="0"/>
            <a:chExt cx="78839" cy="51173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 rot="5400000">
            <a:off x="14229990" y="84732"/>
            <a:ext cx="2091542" cy="1922078"/>
            <a:chOff x="0" y="0"/>
            <a:chExt cx="512689" cy="471149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512689" cy="471149"/>
            </a:xfrm>
            <a:custGeom>
              <a:avLst/>
              <a:gdLst/>
              <a:ahLst/>
              <a:cxnLst/>
              <a:rect l="l" t="t" r="r" b="b"/>
              <a:pathLst>
                <a:path w="512689" h="471149">
                  <a:moveTo>
                    <a:pt x="0" y="0"/>
                  </a:moveTo>
                  <a:lnTo>
                    <a:pt x="512689" y="0"/>
                  </a:lnTo>
                  <a:lnTo>
                    <a:pt x="51268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-38100"/>
              <a:ext cx="51268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 rot="5400000">
            <a:off x="15114948" y="969690"/>
            <a:ext cx="321627" cy="1922078"/>
            <a:chOff x="0" y="0"/>
            <a:chExt cx="78839" cy="471149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8839" cy="471149"/>
            </a:xfrm>
            <a:custGeom>
              <a:avLst/>
              <a:gdLst/>
              <a:ahLst/>
              <a:cxnLst/>
              <a:rect l="l" t="t" r="r" b="b"/>
              <a:pathLst>
                <a:path w="78839" h="471149">
                  <a:moveTo>
                    <a:pt x="0" y="0"/>
                  </a:moveTo>
                  <a:lnTo>
                    <a:pt x="78839" y="0"/>
                  </a:lnTo>
                  <a:lnTo>
                    <a:pt x="7883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-38100"/>
              <a:ext cx="7883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 rot="-10800000">
            <a:off x="16196458" y="0"/>
            <a:ext cx="2091542" cy="2087650"/>
            <a:chOff x="0" y="0"/>
            <a:chExt cx="512689" cy="511735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1" name="TextBox 13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 rot="5400000">
            <a:off x="2045992" y="1946"/>
            <a:ext cx="2091542" cy="2087650"/>
            <a:chOff x="0" y="0"/>
            <a:chExt cx="512689" cy="51173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4" name="TextBox 13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 rot="5400000">
            <a:off x="2930950" y="886904"/>
            <a:ext cx="321627" cy="2087650"/>
            <a:chOff x="0" y="0"/>
            <a:chExt cx="78839" cy="511735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7" name="TextBox 13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 rot="5400000">
            <a:off x="4087250" y="1946"/>
            <a:ext cx="2091542" cy="2087650"/>
            <a:chOff x="0" y="0"/>
            <a:chExt cx="512689" cy="51173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0" name="TextBox 14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 rot="5400000">
            <a:off x="4972207" y="886904"/>
            <a:ext cx="321627" cy="2087650"/>
            <a:chOff x="0" y="0"/>
            <a:chExt cx="78839" cy="511735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3" name="TextBox 14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 rot="5400000">
            <a:off x="6135434" y="1946"/>
            <a:ext cx="2091542" cy="2087650"/>
            <a:chOff x="0" y="0"/>
            <a:chExt cx="512689" cy="51173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6" name="TextBox 14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 rot="5400000">
            <a:off x="7020392" y="886904"/>
            <a:ext cx="321627" cy="2087650"/>
            <a:chOff x="0" y="0"/>
            <a:chExt cx="78839" cy="511735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9" name="TextBox 14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0" name="Freeform 150"/>
          <p:cNvSpPr/>
          <p:nvPr/>
        </p:nvSpPr>
        <p:spPr>
          <a:xfrm>
            <a:off x="16432169" y="180901"/>
            <a:ext cx="1654261" cy="1729741"/>
          </a:xfrm>
          <a:custGeom>
            <a:avLst/>
            <a:gdLst/>
            <a:ahLst/>
            <a:cxnLst/>
            <a:rect l="l" t="t" r="r" b="b"/>
            <a:pathLst>
              <a:path w="1654261" h="1729741">
                <a:moveTo>
                  <a:pt x="0" y="0"/>
                </a:moveTo>
                <a:lnTo>
                  <a:pt x="1654262" y="0"/>
                </a:lnTo>
                <a:lnTo>
                  <a:pt x="1654262" y="1729740"/>
                </a:lnTo>
                <a:lnTo>
                  <a:pt x="0" y="172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1" name="Freeform 151"/>
          <p:cNvSpPr/>
          <p:nvPr/>
        </p:nvSpPr>
        <p:spPr>
          <a:xfrm>
            <a:off x="8538895" y="8611908"/>
            <a:ext cx="1372521" cy="1537447"/>
          </a:xfrm>
          <a:custGeom>
            <a:avLst/>
            <a:gdLst/>
            <a:ahLst/>
            <a:cxnLst/>
            <a:rect l="l" t="t" r="r" b="b"/>
            <a:pathLst>
              <a:path w="1372521" h="1537447">
                <a:moveTo>
                  <a:pt x="0" y="0"/>
                </a:moveTo>
                <a:lnTo>
                  <a:pt x="1372521" y="0"/>
                </a:lnTo>
                <a:lnTo>
                  <a:pt x="1372521" y="1537447"/>
                </a:lnTo>
                <a:lnTo>
                  <a:pt x="0" y="153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2" name="Freeform 152"/>
          <p:cNvSpPr/>
          <p:nvPr/>
        </p:nvSpPr>
        <p:spPr>
          <a:xfrm>
            <a:off x="8538895" y="58998"/>
            <a:ext cx="1355360" cy="1710917"/>
          </a:xfrm>
          <a:custGeom>
            <a:avLst/>
            <a:gdLst/>
            <a:ahLst/>
            <a:cxnLst/>
            <a:rect l="l" t="t" r="r" b="b"/>
            <a:pathLst>
              <a:path w="1355360" h="1710917">
                <a:moveTo>
                  <a:pt x="0" y="0"/>
                </a:moveTo>
                <a:lnTo>
                  <a:pt x="1355360" y="0"/>
                </a:lnTo>
                <a:lnTo>
                  <a:pt x="1355360" y="1710917"/>
                </a:lnTo>
                <a:lnTo>
                  <a:pt x="0" y="1710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69" b="-86379"/>
            </a:stretch>
          </a:blipFill>
        </p:spPr>
      </p:sp>
      <p:sp>
        <p:nvSpPr>
          <p:cNvPr id="153" name="TextBox 153"/>
          <p:cNvSpPr txBox="1"/>
          <p:nvPr/>
        </p:nvSpPr>
        <p:spPr>
          <a:xfrm>
            <a:off x="0" y="7828995"/>
            <a:ext cx="2091542" cy="356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2080" b="1">
                <a:solidFill>
                  <a:srgbClr val="2E2E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0" y="8189620"/>
            <a:ext cx="2091542" cy="2087650"/>
            <a:chOff x="0" y="0"/>
            <a:chExt cx="512689" cy="51173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4F4F4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56" name="TextBox 15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0" y="8189620"/>
            <a:ext cx="418308" cy="414417"/>
            <a:chOff x="0" y="0"/>
            <a:chExt cx="115909" cy="11483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59" name="TextBox 159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836617" y="8189620"/>
            <a:ext cx="418308" cy="414417"/>
            <a:chOff x="0" y="0"/>
            <a:chExt cx="115909" cy="11483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2" name="TextBox 162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673234" y="8189620"/>
            <a:ext cx="418308" cy="414417"/>
            <a:chOff x="0" y="0"/>
            <a:chExt cx="115909" cy="11483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5" name="TextBox 165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 rot="-5400000">
            <a:off x="2630" y="9856332"/>
            <a:ext cx="418308" cy="423568"/>
            <a:chOff x="0" y="0"/>
            <a:chExt cx="115909" cy="117366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8" name="TextBox 168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 rot="-5400000">
            <a:off x="2630" y="9019715"/>
            <a:ext cx="418308" cy="423568"/>
            <a:chOff x="0" y="0"/>
            <a:chExt cx="115909" cy="117366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1" name="TextBox 171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1254925" y="8604036"/>
            <a:ext cx="418308" cy="423568"/>
            <a:chOff x="0" y="0"/>
            <a:chExt cx="115909" cy="117366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4" name="TextBox 174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841877" y="9022345"/>
            <a:ext cx="418308" cy="423568"/>
            <a:chOff x="0" y="0"/>
            <a:chExt cx="115909" cy="117366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7" name="TextBox 177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1678494" y="9022345"/>
            <a:ext cx="407789" cy="423568"/>
            <a:chOff x="0" y="0"/>
            <a:chExt cx="112994" cy="117366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12994" cy="117366"/>
            </a:xfrm>
            <a:custGeom>
              <a:avLst/>
              <a:gdLst/>
              <a:ahLst/>
              <a:cxnLst/>
              <a:rect l="l" t="t" r="r" b="b"/>
              <a:pathLst>
                <a:path w="112994" h="117366">
                  <a:moveTo>
                    <a:pt x="0" y="0"/>
                  </a:moveTo>
                  <a:lnTo>
                    <a:pt x="112994" y="0"/>
                  </a:lnTo>
                  <a:lnTo>
                    <a:pt x="112994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0" name="TextBox 180"/>
            <p:cNvSpPr txBox="1"/>
            <p:nvPr/>
          </p:nvSpPr>
          <p:spPr>
            <a:xfrm>
              <a:off x="0" y="-38100"/>
              <a:ext cx="112994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418308" y="9440653"/>
            <a:ext cx="418308" cy="423568"/>
            <a:chOff x="0" y="0"/>
            <a:chExt cx="115909" cy="117366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3" name="TextBox 183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1254925" y="9440653"/>
            <a:ext cx="418308" cy="423568"/>
            <a:chOff x="0" y="0"/>
            <a:chExt cx="115909" cy="117366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6" name="TextBox 186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831357" y="9858962"/>
            <a:ext cx="418308" cy="409157"/>
            <a:chOff x="0" y="0"/>
            <a:chExt cx="115909" cy="113373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9" name="TextBox 189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1667974" y="9858962"/>
            <a:ext cx="418308" cy="409157"/>
            <a:chOff x="0" y="0"/>
            <a:chExt cx="115909" cy="113373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92" name="TextBox 192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3" name="Freeform 193"/>
          <p:cNvSpPr/>
          <p:nvPr/>
        </p:nvSpPr>
        <p:spPr>
          <a:xfrm>
            <a:off x="16402373" y="8389816"/>
            <a:ext cx="1661174" cy="1736969"/>
          </a:xfrm>
          <a:custGeom>
            <a:avLst/>
            <a:gdLst/>
            <a:ahLst/>
            <a:cxnLst/>
            <a:rect l="l" t="t" r="r" b="b"/>
            <a:pathLst>
              <a:path w="1661174" h="1736969">
                <a:moveTo>
                  <a:pt x="0" y="0"/>
                </a:moveTo>
                <a:lnTo>
                  <a:pt x="1661174" y="0"/>
                </a:lnTo>
                <a:lnTo>
                  <a:pt x="1661174" y="1736968"/>
                </a:lnTo>
                <a:lnTo>
                  <a:pt x="0" y="1736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4" name="TextBox 194"/>
          <p:cNvSpPr txBox="1"/>
          <p:nvPr/>
        </p:nvSpPr>
        <p:spPr>
          <a:xfrm rot="-114870">
            <a:off x="160016" y="2293037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5" name="TextBox 195"/>
          <p:cNvSpPr txBox="1"/>
          <p:nvPr/>
        </p:nvSpPr>
        <p:spPr>
          <a:xfrm rot="-114870">
            <a:off x="4437914" y="164000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6" name="TextBox 196"/>
          <p:cNvSpPr txBox="1"/>
          <p:nvPr/>
        </p:nvSpPr>
        <p:spPr>
          <a:xfrm rot="-114870">
            <a:off x="12660439" y="137532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7" name="TextBox 197"/>
          <p:cNvSpPr txBox="1"/>
          <p:nvPr/>
        </p:nvSpPr>
        <p:spPr>
          <a:xfrm rot="-114870">
            <a:off x="16593654" y="6377881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8" name="TextBox 198"/>
          <p:cNvSpPr txBox="1"/>
          <p:nvPr/>
        </p:nvSpPr>
        <p:spPr>
          <a:xfrm rot="-114870">
            <a:off x="12680123" y="8753415"/>
            <a:ext cx="1439903" cy="164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409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0" y="8187177"/>
            <a:ext cx="209154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200" name="TextBox 200"/>
          <p:cNvSpPr txBox="1"/>
          <p:nvPr/>
        </p:nvSpPr>
        <p:spPr>
          <a:xfrm rot="-114870">
            <a:off x="280772" y="6735555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201" name="TextBox 201"/>
          <p:cNvSpPr txBox="1"/>
          <p:nvPr/>
        </p:nvSpPr>
        <p:spPr>
          <a:xfrm rot="-114870">
            <a:off x="6290013" y="8748082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16187189" y="4135835"/>
            <a:ext cx="2091542" cy="2087650"/>
            <a:chOff x="0" y="0"/>
            <a:chExt cx="512689" cy="511735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04" name="TextBox 20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6225033" y="4135835"/>
            <a:ext cx="321627" cy="2087650"/>
            <a:chOff x="0" y="0"/>
            <a:chExt cx="78839" cy="511735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07" name="TextBox 20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8" name="TextBox 208"/>
          <p:cNvSpPr txBox="1"/>
          <p:nvPr/>
        </p:nvSpPr>
        <p:spPr>
          <a:xfrm>
            <a:off x="3048000" y="2580516"/>
            <a:ext cx="11564615" cy="11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Yes/No Questions with 'Be'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4911000" y="3677884"/>
            <a:ext cx="8628311" cy="3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u="sng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Am</a:t>
            </a:r>
            <a:r>
              <a:rPr lang="en-US" sz="64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64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 a programmer?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u="sng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Is</a:t>
            </a:r>
            <a:r>
              <a:rPr lang="en-US" sz="64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 she</a:t>
            </a:r>
            <a:r>
              <a:rPr lang="en-US" sz="64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 a designer?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u="sng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Are</a:t>
            </a:r>
            <a:r>
              <a:rPr lang="en-US" sz="64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they</a:t>
            </a:r>
            <a:r>
              <a:rPr lang="en-US" sz="64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 developers?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37627"/>
            <a:ext cx="2091542" cy="2087650"/>
            <a:chOff x="0" y="0"/>
            <a:chExt cx="512689" cy="51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9915" y="6137627"/>
            <a:ext cx="321627" cy="2087650"/>
            <a:chOff x="0" y="0"/>
            <a:chExt cx="78839" cy="511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089442"/>
            <a:ext cx="2091542" cy="2087650"/>
            <a:chOff x="0" y="0"/>
            <a:chExt cx="512689" cy="511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69915" y="4089442"/>
            <a:ext cx="321627" cy="2087650"/>
            <a:chOff x="0" y="0"/>
            <a:chExt cx="78839" cy="5117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048185"/>
            <a:ext cx="2091542" cy="2087650"/>
            <a:chOff x="0" y="0"/>
            <a:chExt cx="512689" cy="5117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9915" y="2048185"/>
            <a:ext cx="321627" cy="2087650"/>
            <a:chOff x="0" y="0"/>
            <a:chExt cx="78839" cy="5117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0"/>
            <a:ext cx="2091542" cy="2087650"/>
            <a:chOff x="0" y="0"/>
            <a:chExt cx="512689" cy="5117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84733" y="206800"/>
            <a:ext cx="1722077" cy="1643801"/>
          </a:xfrm>
          <a:custGeom>
            <a:avLst/>
            <a:gdLst/>
            <a:ahLst/>
            <a:cxnLst/>
            <a:rect l="l" t="t" r="r" b="b"/>
            <a:pathLst>
              <a:path w="1722077" h="1643801">
                <a:moveTo>
                  <a:pt x="0" y="0"/>
                </a:moveTo>
                <a:lnTo>
                  <a:pt x="1722077" y="0"/>
                </a:lnTo>
                <a:lnTo>
                  <a:pt x="1722077" y="1643800"/>
                </a:lnTo>
                <a:lnTo>
                  <a:pt x="0" y="1643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5400000">
            <a:off x="8179385" y="8187674"/>
            <a:ext cx="2091542" cy="2087650"/>
            <a:chOff x="0" y="0"/>
            <a:chExt cx="512689" cy="5117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064342" y="7302716"/>
            <a:ext cx="321627" cy="2087650"/>
            <a:chOff x="0" y="0"/>
            <a:chExt cx="78839" cy="51173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6131200" y="8187674"/>
            <a:ext cx="2091542" cy="2087650"/>
            <a:chOff x="0" y="0"/>
            <a:chExt cx="512689" cy="51173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7016158" y="7302716"/>
            <a:ext cx="321627" cy="2087650"/>
            <a:chOff x="0" y="0"/>
            <a:chExt cx="78839" cy="5117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4089943" y="8187674"/>
            <a:ext cx="2091542" cy="2087650"/>
            <a:chOff x="0" y="0"/>
            <a:chExt cx="512689" cy="51173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4974900" y="7302716"/>
            <a:ext cx="321627" cy="2087650"/>
            <a:chOff x="0" y="0"/>
            <a:chExt cx="78839" cy="51173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5400000">
            <a:off x="2041758" y="8187674"/>
            <a:ext cx="2091542" cy="2087650"/>
            <a:chOff x="0" y="0"/>
            <a:chExt cx="512689" cy="51173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5400000">
            <a:off x="2926715" y="7302716"/>
            <a:ext cx="321627" cy="2087650"/>
            <a:chOff x="0" y="0"/>
            <a:chExt cx="78839" cy="51173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5400000">
            <a:off x="14308542" y="8187674"/>
            <a:ext cx="2091542" cy="2087650"/>
            <a:chOff x="0" y="0"/>
            <a:chExt cx="512689" cy="5117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-5400000">
            <a:off x="15193500" y="7302716"/>
            <a:ext cx="321627" cy="2087650"/>
            <a:chOff x="0" y="0"/>
            <a:chExt cx="78839" cy="51173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-5400000">
            <a:off x="16196458" y="8185728"/>
            <a:ext cx="2091542" cy="2091542"/>
            <a:chOff x="0" y="0"/>
            <a:chExt cx="512689" cy="51268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12689" cy="512689"/>
            </a:xfrm>
            <a:custGeom>
              <a:avLst/>
              <a:gdLst/>
              <a:ahLst/>
              <a:cxnLst/>
              <a:rect l="l" t="t" r="r" b="b"/>
              <a:pathLst>
                <a:path w="512689" h="512689">
                  <a:moveTo>
                    <a:pt x="0" y="0"/>
                  </a:moveTo>
                  <a:lnTo>
                    <a:pt x="512689" y="0"/>
                  </a:lnTo>
                  <a:lnTo>
                    <a:pt x="512689" y="512689"/>
                  </a:lnTo>
                  <a:lnTo>
                    <a:pt x="0" y="512689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512689" cy="55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 rot="-5400000">
            <a:off x="12267285" y="8187674"/>
            <a:ext cx="2091542" cy="2087650"/>
            <a:chOff x="0" y="0"/>
            <a:chExt cx="512689" cy="51173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5400000">
            <a:off x="13152243" y="7302716"/>
            <a:ext cx="321627" cy="2087650"/>
            <a:chOff x="0" y="0"/>
            <a:chExt cx="78839" cy="51173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5400000">
            <a:off x="10219100" y="8187674"/>
            <a:ext cx="2091542" cy="2087650"/>
            <a:chOff x="0" y="0"/>
            <a:chExt cx="512689" cy="51173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5400000">
            <a:off x="11104058" y="7302716"/>
            <a:ext cx="321627" cy="2087650"/>
            <a:chOff x="0" y="0"/>
            <a:chExt cx="78839" cy="51173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-10800000">
            <a:off x="16239207" y="4095333"/>
            <a:ext cx="79253" cy="2096333"/>
            <a:chOff x="0" y="0"/>
            <a:chExt cx="19427" cy="51386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 rot="-10800000">
            <a:off x="16480056" y="4095333"/>
            <a:ext cx="79253" cy="2096333"/>
            <a:chOff x="0" y="0"/>
            <a:chExt cx="19427" cy="513863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 rot="-10800000">
            <a:off x="16720905" y="4095333"/>
            <a:ext cx="79253" cy="2096333"/>
            <a:chOff x="0" y="0"/>
            <a:chExt cx="19427" cy="513863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 rot="-10800000">
            <a:off x="16961753" y="4095333"/>
            <a:ext cx="79253" cy="2096333"/>
            <a:chOff x="0" y="0"/>
            <a:chExt cx="19427" cy="51386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 rot="-10800000">
            <a:off x="17202602" y="4095333"/>
            <a:ext cx="79253" cy="2096333"/>
            <a:chOff x="0" y="0"/>
            <a:chExt cx="19427" cy="513863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 rot="-10800000">
            <a:off x="17684300" y="4095333"/>
            <a:ext cx="79253" cy="2096333"/>
            <a:chOff x="0" y="0"/>
            <a:chExt cx="19427" cy="51386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 rot="-10800000">
            <a:off x="17925478" y="4095333"/>
            <a:ext cx="79253" cy="2096333"/>
            <a:chOff x="0" y="0"/>
            <a:chExt cx="19427" cy="51386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 rot="-10800000">
            <a:off x="18165997" y="4095333"/>
            <a:ext cx="79253" cy="2096333"/>
            <a:chOff x="0" y="0"/>
            <a:chExt cx="19427" cy="51386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 rot="-10800000">
            <a:off x="16196458" y="2048185"/>
            <a:ext cx="2091542" cy="2087650"/>
            <a:chOff x="0" y="0"/>
            <a:chExt cx="512689" cy="511735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 rot="-10800000">
            <a:off x="16196458" y="2048185"/>
            <a:ext cx="321627" cy="2087650"/>
            <a:chOff x="0" y="0"/>
            <a:chExt cx="78839" cy="51173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 rot="-10800000">
            <a:off x="16196458" y="6137627"/>
            <a:ext cx="2091542" cy="2087650"/>
            <a:chOff x="0" y="0"/>
            <a:chExt cx="512689" cy="511735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 rot="-10800000">
            <a:off x="16196458" y="6137627"/>
            <a:ext cx="321627" cy="2087650"/>
            <a:chOff x="0" y="0"/>
            <a:chExt cx="78839" cy="51173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 rot="5400000">
            <a:off x="8175150" y="1946"/>
            <a:ext cx="2091542" cy="2087650"/>
            <a:chOff x="0" y="0"/>
            <a:chExt cx="512689" cy="51173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 rot="5400000">
            <a:off x="9060108" y="886904"/>
            <a:ext cx="321627" cy="2087650"/>
            <a:chOff x="0" y="0"/>
            <a:chExt cx="78839" cy="51173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 rot="5400000">
            <a:off x="10223335" y="1946"/>
            <a:ext cx="2091542" cy="2087650"/>
            <a:chOff x="0" y="0"/>
            <a:chExt cx="512689" cy="511735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 rot="5400000">
            <a:off x="11108292" y="886904"/>
            <a:ext cx="321627" cy="2087650"/>
            <a:chOff x="0" y="0"/>
            <a:chExt cx="78839" cy="511735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 rot="5400000">
            <a:off x="12264592" y="1946"/>
            <a:ext cx="2091542" cy="2087650"/>
            <a:chOff x="0" y="0"/>
            <a:chExt cx="512689" cy="511735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 rot="5400000">
            <a:off x="13149550" y="886904"/>
            <a:ext cx="321627" cy="2087650"/>
            <a:chOff x="0" y="0"/>
            <a:chExt cx="78839" cy="51173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 rot="5400000">
            <a:off x="14229990" y="84732"/>
            <a:ext cx="2091542" cy="1922078"/>
            <a:chOff x="0" y="0"/>
            <a:chExt cx="512689" cy="471149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512689" cy="471149"/>
            </a:xfrm>
            <a:custGeom>
              <a:avLst/>
              <a:gdLst/>
              <a:ahLst/>
              <a:cxnLst/>
              <a:rect l="l" t="t" r="r" b="b"/>
              <a:pathLst>
                <a:path w="512689" h="471149">
                  <a:moveTo>
                    <a:pt x="0" y="0"/>
                  </a:moveTo>
                  <a:lnTo>
                    <a:pt x="512689" y="0"/>
                  </a:lnTo>
                  <a:lnTo>
                    <a:pt x="51268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-38100"/>
              <a:ext cx="51268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 rot="5400000">
            <a:off x="15114948" y="969690"/>
            <a:ext cx="321627" cy="1922078"/>
            <a:chOff x="0" y="0"/>
            <a:chExt cx="78839" cy="471149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8839" cy="471149"/>
            </a:xfrm>
            <a:custGeom>
              <a:avLst/>
              <a:gdLst/>
              <a:ahLst/>
              <a:cxnLst/>
              <a:rect l="l" t="t" r="r" b="b"/>
              <a:pathLst>
                <a:path w="78839" h="471149">
                  <a:moveTo>
                    <a:pt x="0" y="0"/>
                  </a:moveTo>
                  <a:lnTo>
                    <a:pt x="78839" y="0"/>
                  </a:lnTo>
                  <a:lnTo>
                    <a:pt x="7883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-38100"/>
              <a:ext cx="7883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 rot="-10800000">
            <a:off x="16196458" y="0"/>
            <a:ext cx="2091542" cy="2087650"/>
            <a:chOff x="0" y="0"/>
            <a:chExt cx="512689" cy="511735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1" name="TextBox 13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 rot="5400000">
            <a:off x="2045992" y="1946"/>
            <a:ext cx="2091542" cy="2087650"/>
            <a:chOff x="0" y="0"/>
            <a:chExt cx="512689" cy="51173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4" name="TextBox 13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 rot="5400000">
            <a:off x="2930950" y="886904"/>
            <a:ext cx="321627" cy="2087650"/>
            <a:chOff x="0" y="0"/>
            <a:chExt cx="78839" cy="511735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7" name="TextBox 13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 rot="5400000">
            <a:off x="4087250" y="1946"/>
            <a:ext cx="2091542" cy="2087650"/>
            <a:chOff x="0" y="0"/>
            <a:chExt cx="512689" cy="51173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0" name="TextBox 14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 rot="5400000">
            <a:off x="4972207" y="886904"/>
            <a:ext cx="321627" cy="2087650"/>
            <a:chOff x="0" y="0"/>
            <a:chExt cx="78839" cy="511735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3" name="TextBox 14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 rot="5400000">
            <a:off x="6135434" y="1946"/>
            <a:ext cx="2091542" cy="2087650"/>
            <a:chOff x="0" y="0"/>
            <a:chExt cx="512689" cy="51173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6" name="TextBox 14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 rot="5400000">
            <a:off x="7020392" y="886904"/>
            <a:ext cx="321627" cy="2087650"/>
            <a:chOff x="0" y="0"/>
            <a:chExt cx="78839" cy="511735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9" name="TextBox 14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0" name="Freeform 150"/>
          <p:cNvSpPr/>
          <p:nvPr/>
        </p:nvSpPr>
        <p:spPr>
          <a:xfrm>
            <a:off x="16432169" y="180901"/>
            <a:ext cx="1654261" cy="1729741"/>
          </a:xfrm>
          <a:custGeom>
            <a:avLst/>
            <a:gdLst/>
            <a:ahLst/>
            <a:cxnLst/>
            <a:rect l="l" t="t" r="r" b="b"/>
            <a:pathLst>
              <a:path w="1654261" h="1729741">
                <a:moveTo>
                  <a:pt x="0" y="0"/>
                </a:moveTo>
                <a:lnTo>
                  <a:pt x="1654262" y="0"/>
                </a:lnTo>
                <a:lnTo>
                  <a:pt x="1654262" y="1729740"/>
                </a:lnTo>
                <a:lnTo>
                  <a:pt x="0" y="172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1" name="Freeform 151"/>
          <p:cNvSpPr/>
          <p:nvPr/>
        </p:nvSpPr>
        <p:spPr>
          <a:xfrm>
            <a:off x="8538895" y="8611908"/>
            <a:ext cx="1372521" cy="1537447"/>
          </a:xfrm>
          <a:custGeom>
            <a:avLst/>
            <a:gdLst/>
            <a:ahLst/>
            <a:cxnLst/>
            <a:rect l="l" t="t" r="r" b="b"/>
            <a:pathLst>
              <a:path w="1372521" h="1537447">
                <a:moveTo>
                  <a:pt x="0" y="0"/>
                </a:moveTo>
                <a:lnTo>
                  <a:pt x="1372521" y="0"/>
                </a:lnTo>
                <a:lnTo>
                  <a:pt x="1372521" y="1537447"/>
                </a:lnTo>
                <a:lnTo>
                  <a:pt x="0" y="153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2" name="Freeform 152"/>
          <p:cNvSpPr/>
          <p:nvPr/>
        </p:nvSpPr>
        <p:spPr>
          <a:xfrm>
            <a:off x="8538895" y="58998"/>
            <a:ext cx="1355360" cy="1710917"/>
          </a:xfrm>
          <a:custGeom>
            <a:avLst/>
            <a:gdLst/>
            <a:ahLst/>
            <a:cxnLst/>
            <a:rect l="l" t="t" r="r" b="b"/>
            <a:pathLst>
              <a:path w="1355360" h="1710917">
                <a:moveTo>
                  <a:pt x="0" y="0"/>
                </a:moveTo>
                <a:lnTo>
                  <a:pt x="1355360" y="0"/>
                </a:lnTo>
                <a:lnTo>
                  <a:pt x="1355360" y="1710917"/>
                </a:lnTo>
                <a:lnTo>
                  <a:pt x="0" y="1710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69" b="-86379"/>
            </a:stretch>
          </a:blipFill>
        </p:spPr>
      </p:sp>
      <p:sp>
        <p:nvSpPr>
          <p:cNvPr id="153" name="TextBox 153"/>
          <p:cNvSpPr txBox="1"/>
          <p:nvPr/>
        </p:nvSpPr>
        <p:spPr>
          <a:xfrm>
            <a:off x="0" y="7828995"/>
            <a:ext cx="2091542" cy="356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2080" b="1">
                <a:solidFill>
                  <a:srgbClr val="2E2E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0" y="8189620"/>
            <a:ext cx="2091542" cy="2087650"/>
            <a:chOff x="0" y="0"/>
            <a:chExt cx="512689" cy="51173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4F4F4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56" name="TextBox 15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0" y="8189620"/>
            <a:ext cx="418308" cy="414417"/>
            <a:chOff x="0" y="0"/>
            <a:chExt cx="115909" cy="11483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59" name="TextBox 159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836617" y="8189620"/>
            <a:ext cx="418308" cy="414417"/>
            <a:chOff x="0" y="0"/>
            <a:chExt cx="115909" cy="11483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2" name="TextBox 162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673234" y="8189620"/>
            <a:ext cx="418308" cy="414417"/>
            <a:chOff x="0" y="0"/>
            <a:chExt cx="115909" cy="11483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5" name="TextBox 165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 rot="-5400000">
            <a:off x="2630" y="9856332"/>
            <a:ext cx="418308" cy="423568"/>
            <a:chOff x="0" y="0"/>
            <a:chExt cx="115909" cy="117366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8" name="TextBox 168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 rot="-5400000">
            <a:off x="2630" y="9019715"/>
            <a:ext cx="418308" cy="423568"/>
            <a:chOff x="0" y="0"/>
            <a:chExt cx="115909" cy="117366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1" name="TextBox 171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1254925" y="8604036"/>
            <a:ext cx="418308" cy="423568"/>
            <a:chOff x="0" y="0"/>
            <a:chExt cx="115909" cy="117366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4" name="TextBox 174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841877" y="9022345"/>
            <a:ext cx="418308" cy="423568"/>
            <a:chOff x="0" y="0"/>
            <a:chExt cx="115909" cy="117366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7" name="TextBox 177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1678494" y="9022345"/>
            <a:ext cx="407789" cy="423568"/>
            <a:chOff x="0" y="0"/>
            <a:chExt cx="112994" cy="117366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12994" cy="117366"/>
            </a:xfrm>
            <a:custGeom>
              <a:avLst/>
              <a:gdLst/>
              <a:ahLst/>
              <a:cxnLst/>
              <a:rect l="l" t="t" r="r" b="b"/>
              <a:pathLst>
                <a:path w="112994" h="117366">
                  <a:moveTo>
                    <a:pt x="0" y="0"/>
                  </a:moveTo>
                  <a:lnTo>
                    <a:pt x="112994" y="0"/>
                  </a:lnTo>
                  <a:lnTo>
                    <a:pt x="112994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0" name="TextBox 180"/>
            <p:cNvSpPr txBox="1"/>
            <p:nvPr/>
          </p:nvSpPr>
          <p:spPr>
            <a:xfrm>
              <a:off x="0" y="-38100"/>
              <a:ext cx="112994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418308" y="9440653"/>
            <a:ext cx="418308" cy="423568"/>
            <a:chOff x="0" y="0"/>
            <a:chExt cx="115909" cy="117366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3" name="TextBox 183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1254925" y="9440653"/>
            <a:ext cx="418308" cy="423568"/>
            <a:chOff x="0" y="0"/>
            <a:chExt cx="115909" cy="117366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6" name="TextBox 186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831357" y="9858962"/>
            <a:ext cx="418308" cy="409157"/>
            <a:chOff x="0" y="0"/>
            <a:chExt cx="115909" cy="113373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9" name="TextBox 189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1667974" y="9858962"/>
            <a:ext cx="418308" cy="409157"/>
            <a:chOff x="0" y="0"/>
            <a:chExt cx="115909" cy="113373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92" name="TextBox 192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3" name="Freeform 193"/>
          <p:cNvSpPr/>
          <p:nvPr/>
        </p:nvSpPr>
        <p:spPr>
          <a:xfrm>
            <a:off x="16402373" y="8389816"/>
            <a:ext cx="1661174" cy="1736969"/>
          </a:xfrm>
          <a:custGeom>
            <a:avLst/>
            <a:gdLst/>
            <a:ahLst/>
            <a:cxnLst/>
            <a:rect l="l" t="t" r="r" b="b"/>
            <a:pathLst>
              <a:path w="1661174" h="1736969">
                <a:moveTo>
                  <a:pt x="0" y="0"/>
                </a:moveTo>
                <a:lnTo>
                  <a:pt x="1661174" y="0"/>
                </a:lnTo>
                <a:lnTo>
                  <a:pt x="1661174" y="1736968"/>
                </a:lnTo>
                <a:lnTo>
                  <a:pt x="0" y="1736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4" name="TextBox 194"/>
          <p:cNvSpPr txBox="1"/>
          <p:nvPr/>
        </p:nvSpPr>
        <p:spPr>
          <a:xfrm rot="-114870">
            <a:off x="160016" y="2293037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5" name="TextBox 195"/>
          <p:cNvSpPr txBox="1"/>
          <p:nvPr/>
        </p:nvSpPr>
        <p:spPr>
          <a:xfrm rot="-114870">
            <a:off x="4437914" y="164000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6" name="TextBox 196"/>
          <p:cNvSpPr txBox="1"/>
          <p:nvPr/>
        </p:nvSpPr>
        <p:spPr>
          <a:xfrm rot="-114870">
            <a:off x="12660439" y="137532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7" name="TextBox 197"/>
          <p:cNvSpPr txBox="1"/>
          <p:nvPr/>
        </p:nvSpPr>
        <p:spPr>
          <a:xfrm rot="-114870">
            <a:off x="16593654" y="6377881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8" name="TextBox 198"/>
          <p:cNvSpPr txBox="1"/>
          <p:nvPr/>
        </p:nvSpPr>
        <p:spPr>
          <a:xfrm rot="-114870">
            <a:off x="12680123" y="8753415"/>
            <a:ext cx="1439903" cy="164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409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0" y="8187177"/>
            <a:ext cx="209154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200" name="TextBox 200"/>
          <p:cNvSpPr txBox="1"/>
          <p:nvPr/>
        </p:nvSpPr>
        <p:spPr>
          <a:xfrm rot="-114870">
            <a:off x="280772" y="6735555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201" name="TextBox 201"/>
          <p:cNvSpPr txBox="1"/>
          <p:nvPr/>
        </p:nvSpPr>
        <p:spPr>
          <a:xfrm rot="-114870">
            <a:off x="6290013" y="8748082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16187189" y="4135835"/>
            <a:ext cx="2091542" cy="2087650"/>
            <a:chOff x="0" y="0"/>
            <a:chExt cx="512689" cy="511735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04" name="TextBox 20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6225033" y="4135835"/>
            <a:ext cx="321627" cy="2087650"/>
            <a:chOff x="0" y="0"/>
            <a:chExt cx="78839" cy="511735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07" name="TextBox 20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8" name="TextBox 208"/>
          <p:cNvSpPr txBox="1"/>
          <p:nvPr/>
        </p:nvSpPr>
        <p:spPr>
          <a:xfrm>
            <a:off x="3618744" y="2580516"/>
            <a:ext cx="10190720" cy="11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 dirty="0" err="1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</a:t>
            </a: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Questions with 'Be'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4212270" y="4291266"/>
            <a:ext cx="9894540" cy="3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  <a:spcBef>
                <a:spcPct val="0"/>
              </a:spcBef>
            </a:pPr>
            <a:r>
              <a:rPr lang="en-US" sz="6499" dirty="0">
                <a:solidFill>
                  <a:srgbClr val="3AA176"/>
                </a:solidFill>
                <a:latin typeface="Canva Sans"/>
                <a:ea typeface="Canva Sans"/>
                <a:cs typeface="Canva Sans"/>
                <a:sym typeface="Canva Sans"/>
              </a:rPr>
              <a:t>Who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u="sng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is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your teacher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l">
              <a:lnSpc>
                <a:spcPts val="9099"/>
              </a:lnSpc>
              <a:spcBef>
                <a:spcPct val="0"/>
              </a:spcBef>
            </a:pPr>
            <a:r>
              <a:rPr lang="en-US" sz="6499" dirty="0">
                <a:solidFill>
                  <a:srgbClr val="3AA176"/>
                </a:solidFill>
                <a:latin typeface="Canva Sans"/>
                <a:ea typeface="Canva Sans"/>
                <a:cs typeface="Canva Sans"/>
                <a:sym typeface="Canva Sans"/>
              </a:rPr>
              <a:t>Where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u="sng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are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the students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l">
              <a:lnSpc>
                <a:spcPts val="9099"/>
              </a:lnSpc>
              <a:spcBef>
                <a:spcPct val="0"/>
              </a:spcBef>
            </a:pP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dirty="0">
                <a:solidFill>
                  <a:srgbClr val="3AA176"/>
                </a:solidFill>
                <a:latin typeface="Canva Sans"/>
                <a:ea typeface="Canva Sans"/>
                <a:cs typeface="Canva Sans"/>
                <a:sym typeface="Canva Sans"/>
              </a:rPr>
              <a:t>What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u="sng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is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4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his job</a:t>
            </a:r>
            <a:r>
              <a:rPr lang="en-US" sz="6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37627"/>
            <a:ext cx="2091542" cy="2087650"/>
            <a:chOff x="0" y="0"/>
            <a:chExt cx="512689" cy="51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9915" y="6137627"/>
            <a:ext cx="321627" cy="2087650"/>
            <a:chOff x="0" y="0"/>
            <a:chExt cx="78839" cy="511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089442"/>
            <a:ext cx="2091542" cy="2087650"/>
            <a:chOff x="0" y="0"/>
            <a:chExt cx="512689" cy="511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69915" y="4089442"/>
            <a:ext cx="321627" cy="2087650"/>
            <a:chOff x="0" y="0"/>
            <a:chExt cx="78839" cy="5117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048185"/>
            <a:ext cx="2091542" cy="2087650"/>
            <a:chOff x="0" y="0"/>
            <a:chExt cx="512689" cy="5117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9915" y="2048185"/>
            <a:ext cx="321627" cy="2087650"/>
            <a:chOff x="0" y="0"/>
            <a:chExt cx="78839" cy="5117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0"/>
            <a:ext cx="2091542" cy="2087650"/>
            <a:chOff x="0" y="0"/>
            <a:chExt cx="512689" cy="5117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84733" y="206800"/>
            <a:ext cx="1722077" cy="1643801"/>
          </a:xfrm>
          <a:custGeom>
            <a:avLst/>
            <a:gdLst/>
            <a:ahLst/>
            <a:cxnLst/>
            <a:rect l="l" t="t" r="r" b="b"/>
            <a:pathLst>
              <a:path w="1722077" h="1643801">
                <a:moveTo>
                  <a:pt x="0" y="0"/>
                </a:moveTo>
                <a:lnTo>
                  <a:pt x="1722077" y="0"/>
                </a:lnTo>
                <a:lnTo>
                  <a:pt x="1722077" y="1643800"/>
                </a:lnTo>
                <a:lnTo>
                  <a:pt x="0" y="1643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5400000">
            <a:off x="8179385" y="8187674"/>
            <a:ext cx="2091542" cy="2087650"/>
            <a:chOff x="0" y="0"/>
            <a:chExt cx="512689" cy="5117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064342" y="7302716"/>
            <a:ext cx="321627" cy="2087650"/>
            <a:chOff x="0" y="0"/>
            <a:chExt cx="78839" cy="51173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6131200" y="8187674"/>
            <a:ext cx="2091542" cy="2087650"/>
            <a:chOff x="0" y="0"/>
            <a:chExt cx="512689" cy="51173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7016158" y="7302716"/>
            <a:ext cx="321627" cy="2087650"/>
            <a:chOff x="0" y="0"/>
            <a:chExt cx="78839" cy="5117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4089943" y="8187674"/>
            <a:ext cx="2091542" cy="2087650"/>
            <a:chOff x="0" y="0"/>
            <a:chExt cx="512689" cy="51173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4974900" y="7302716"/>
            <a:ext cx="321627" cy="2087650"/>
            <a:chOff x="0" y="0"/>
            <a:chExt cx="78839" cy="51173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5400000">
            <a:off x="2041758" y="8187674"/>
            <a:ext cx="2091542" cy="2087650"/>
            <a:chOff x="0" y="0"/>
            <a:chExt cx="512689" cy="51173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5400000">
            <a:off x="2926715" y="7302716"/>
            <a:ext cx="321627" cy="2087650"/>
            <a:chOff x="0" y="0"/>
            <a:chExt cx="78839" cy="51173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5400000">
            <a:off x="14308542" y="8187674"/>
            <a:ext cx="2091542" cy="2087650"/>
            <a:chOff x="0" y="0"/>
            <a:chExt cx="512689" cy="5117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-5400000">
            <a:off x="15193500" y="7302716"/>
            <a:ext cx="321627" cy="2087650"/>
            <a:chOff x="0" y="0"/>
            <a:chExt cx="78839" cy="51173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-5400000">
            <a:off x="16196458" y="8185728"/>
            <a:ext cx="2091542" cy="2091542"/>
            <a:chOff x="0" y="0"/>
            <a:chExt cx="512689" cy="51268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12689" cy="512689"/>
            </a:xfrm>
            <a:custGeom>
              <a:avLst/>
              <a:gdLst/>
              <a:ahLst/>
              <a:cxnLst/>
              <a:rect l="l" t="t" r="r" b="b"/>
              <a:pathLst>
                <a:path w="512689" h="512689">
                  <a:moveTo>
                    <a:pt x="0" y="0"/>
                  </a:moveTo>
                  <a:lnTo>
                    <a:pt x="512689" y="0"/>
                  </a:lnTo>
                  <a:lnTo>
                    <a:pt x="512689" y="512689"/>
                  </a:lnTo>
                  <a:lnTo>
                    <a:pt x="0" y="512689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512689" cy="55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 rot="-5400000">
            <a:off x="12267285" y="8187674"/>
            <a:ext cx="2091542" cy="2087650"/>
            <a:chOff x="0" y="0"/>
            <a:chExt cx="512689" cy="51173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5400000">
            <a:off x="13152243" y="7302716"/>
            <a:ext cx="321627" cy="2087650"/>
            <a:chOff x="0" y="0"/>
            <a:chExt cx="78839" cy="51173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5400000">
            <a:off x="10219100" y="8187674"/>
            <a:ext cx="2091542" cy="2087650"/>
            <a:chOff x="0" y="0"/>
            <a:chExt cx="512689" cy="51173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5400000">
            <a:off x="11104058" y="7302716"/>
            <a:ext cx="321627" cy="2087650"/>
            <a:chOff x="0" y="0"/>
            <a:chExt cx="78839" cy="51173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-10800000">
            <a:off x="16239207" y="4095333"/>
            <a:ext cx="79253" cy="2096333"/>
            <a:chOff x="0" y="0"/>
            <a:chExt cx="19427" cy="51386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 rot="-10800000">
            <a:off x="16480056" y="4095333"/>
            <a:ext cx="79253" cy="2096333"/>
            <a:chOff x="0" y="0"/>
            <a:chExt cx="19427" cy="513863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 rot="-10800000">
            <a:off x="16720905" y="4095333"/>
            <a:ext cx="79253" cy="2096333"/>
            <a:chOff x="0" y="0"/>
            <a:chExt cx="19427" cy="513863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 rot="-10800000">
            <a:off x="16961753" y="4095333"/>
            <a:ext cx="79253" cy="2096333"/>
            <a:chOff x="0" y="0"/>
            <a:chExt cx="19427" cy="51386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 rot="-10800000">
            <a:off x="17202602" y="4095333"/>
            <a:ext cx="79253" cy="2096333"/>
            <a:chOff x="0" y="0"/>
            <a:chExt cx="19427" cy="513863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 rot="-10800000">
            <a:off x="17684300" y="4095333"/>
            <a:ext cx="79253" cy="2096333"/>
            <a:chOff x="0" y="0"/>
            <a:chExt cx="19427" cy="51386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 rot="-10800000">
            <a:off x="17925478" y="4095333"/>
            <a:ext cx="79253" cy="2096333"/>
            <a:chOff x="0" y="0"/>
            <a:chExt cx="19427" cy="51386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 rot="-10800000">
            <a:off x="18165997" y="4095333"/>
            <a:ext cx="79253" cy="2096333"/>
            <a:chOff x="0" y="0"/>
            <a:chExt cx="19427" cy="51386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 rot="-10800000">
            <a:off x="16196458" y="2048185"/>
            <a:ext cx="2091542" cy="2087650"/>
            <a:chOff x="0" y="0"/>
            <a:chExt cx="512689" cy="511735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 rot="-10800000">
            <a:off x="16196458" y="2048185"/>
            <a:ext cx="321627" cy="2087650"/>
            <a:chOff x="0" y="0"/>
            <a:chExt cx="78839" cy="51173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 rot="-10800000">
            <a:off x="16196458" y="6137627"/>
            <a:ext cx="2091542" cy="2087650"/>
            <a:chOff x="0" y="0"/>
            <a:chExt cx="512689" cy="511735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 rot="-10800000">
            <a:off x="16196458" y="6137627"/>
            <a:ext cx="321627" cy="2087650"/>
            <a:chOff x="0" y="0"/>
            <a:chExt cx="78839" cy="51173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 rot="5400000">
            <a:off x="8175150" y="1946"/>
            <a:ext cx="2091542" cy="2087650"/>
            <a:chOff x="0" y="0"/>
            <a:chExt cx="512689" cy="51173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 rot="5400000">
            <a:off x="9060108" y="886904"/>
            <a:ext cx="321627" cy="2087650"/>
            <a:chOff x="0" y="0"/>
            <a:chExt cx="78839" cy="51173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 rot="5400000">
            <a:off x="10223335" y="1946"/>
            <a:ext cx="2091542" cy="2087650"/>
            <a:chOff x="0" y="0"/>
            <a:chExt cx="512689" cy="511735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 rot="5400000">
            <a:off x="11108292" y="886904"/>
            <a:ext cx="321627" cy="2087650"/>
            <a:chOff x="0" y="0"/>
            <a:chExt cx="78839" cy="511735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 rot="5400000">
            <a:off x="12264592" y="1946"/>
            <a:ext cx="2091542" cy="2087650"/>
            <a:chOff x="0" y="0"/>
            <a:chExt cx="512689" cy="511735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 rot="5400000">
            <a:off x="13149550" y="886904"/>
            <a:ext cx="321627" cy="2087650"/>
            <a:chOff x="0" y="0"/>
            <a:chExt cx="78839" cy="51173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 rot="5400000">
            <a:off x="14229990" y="84732"/>
            <a:ext cx="2091542" cy="1922078"/>
            <a:chOff x="0" y="0"/>
            <a:chExt cx="512689" cy="471149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512689" cy="471149"/>
            </a:xfrm>
            <a:custGeom>
              <a:avLst/>
              <a:gdLst/>
              <a:ahLst/>
              <a:cxnLst/>
              <a:rect l="l" t="t" r="r" b="b"/>
              <a:pathLst>
                <a:path w="512689" h="471149">
                  <a:moveTo>
                    <a:pt x="0" y="0"/>
                  </a:moveTo>
                  <a:lnTo>
                    <a:pt x="512689" y="0"/>
                  </a:lnTo>
                  <a:lnTo>
                    <a:pt x="51268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-38100"/>
              <a:ext cx="51268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 rot="5400000">
            <a:off x="15114948" y="969690"/>
            <a:ext cx="321627" cy="1922078"/>
            <a:chOff x="0" y="0"/>
            <a:chExt cx="78839" cy="471149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8839" cy="471149"/>
            </a:xfrm>
            <a:custGeom>
              <a:avLst/>
              <a:gdLst/>
              <a:ahLst/>
              <a:cxnLst/>
              <a:rect l="l" t="t" r="r" b="b"/>
              <a:pathLst>
                <a:path w="78839" h="471149">
                  <a:moveTo>
                    <a:pt x="0" y="0"/>
                  </a:moveTo>
                  <a:lnTo>
                    <a:pt x="78839" y="0"/>
                  </a:lnTo>
                  <a:lnTo>
                    <a:pt x="7883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-38100"/>
              <a:ext cx="7883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 rot="-10800000">
            <a:off x="16196458" y="0"/>
            <a:ext cx="2091542" cy="2087650"/>
            <a:chOff x="0" y="0"/>
            <a:chExt cx="512689" cy="511735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1" name="TextBox 13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 rot="5400000">
            <a:off x="2045992" y="1946"/>
            <a:ext cx="2091542" cy="2087650"/>
            <a:chOff x="0" y="0"/>
            <a:chExt cx="512689" cy="51173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4" name="TextBox 13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 rot="5400000">
            <a:off x="2930950" y="886904"/>
            <a:ext cx="321627" cy="2087650"/>
            <a:chOff x="0" y="0"/>
            <a:chExt cx="78839" cy="511735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7" name="TextBox 13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 rot="5400000">
            <a:off x="4087250" y="1946"/>
            <a:ext cx="2091542" cy="2087650"/>
            <a:chOff x="0" y="0"/>
            <a:chExt cx="512689" cy="51173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0" name="TextBox 14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 rot="5400000">
            <a:off x="4972207" y="886904"/>
            <a:ext cx="321627" cy="2087650"/>
            <a:chOff x="0" y="0"/>
            <a:chExt cx="78839" cy="511735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3" name="TextBox 14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 rot="5400000">
            <a:off x="6135434" y="1946"/>
            <a:ext cx="2091542" cy="2087650"/>
            <a:chOff x="0" y="0"/>
            <a:chExt cx="512689" cy="51173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6" name="TextBox 14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 rot="5400000">
            <a:off x="7020392" y="886904"/>
            <a:ext cx="321627" cy="2087650"/>
            <a:chOff x="0" y="0"/>
            <a:chExt cx="78839" cy="511735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9" name="TextBox 14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0" name="Freeform 150"/>
          <p:cNvSpPr/>
          <p:nvPr/>
        </p:nvSpPr>
        <p:spPr>
          <a:xfrm>
            <a:off x="16432169" y="180901"/>
            <a:ext cx="1654261" cy="1729741"/>
          </a:xfrm>
          <a:custGeom>
            <a:avLst/>
            <a:gdLst/>
            <a:ahLst/>
            <a:cxnLst/>
            <a:rect l="l" t="t" r="r" b="b"/>
            <a:pathLst>
              <a:path w="1654261" h="1729741">
                <a:moveTo>
                  <a:pt x="0" y="0"/>
                </a:moveTo>
                <a:lnTo>
                  <a:pt x="1654262" y="0"/>
                </a:lnTo>
                <a:lnTo>
                  <a:pt x="1654262" y="1729740"/>
                </a:lnTo>
                <a:lnTo>
                  <a:pt x="0" y="172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1" name="Freeform 151"/>
          <p:cNvSpPr/>
          <p:nvPr/>
        </p:nvSpPr>
        <p:spPr>
          <a:xfrm>
            <a:off x="8538895" y="8611908"/>
            <a:ext cx="1372521" cy="1537447"/>
          </a:xfrm>
          <a:custGeom>
            <a:avLst/>
            <a:gdLst/>
            <a:ahLst/>
            <a:cxnLst/>
            <a:rect l="l" t="t" r="r" b="b"/>
            <a:pathLst>
              <a:path w="1372521" h="1537447">
                <a:moveTo>
                  <a:pt x="0" y="0"/>
                </a:moveTo>
                <a:lnTo>
                  <a:pt x="1372521" y="0"/>
                </a:lnTo>
                <a:lnTo>
                  <a:pt x="1372521" y="1537447"/>
                </a:lnTo>
                <a:lnTo>
                  <a:pt x="0" y="153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2" name="Freeform 152"/>
          <p:cNvSpPr/>
          <p:nvPr/>
        </p:nvSpPr>
        <p:spPr>
          <a:xfrm>
            <a:off x="8538895" y="58998"/>
            <a:ext cx="1355360" cy="1710917"/>
          </a:xfrm>
          <a:custGeom>
            <a:avLst/>
            <a:gdLst/>
            <a:ahLst/>
            <a:cxnLst/>
            <a:rect l="l" t="t" r="r" b="b"/>
            <a:pathLst>
              <a:path w="1355360" h="1710917">
                <a:moveTo>
                  <a:pt x="0" y="0"/>
                </a:moveTo>
                <a:lnTo>
                  <a:pt x="1355360" y="0"/>
                </a:lnTo>
                <a:lnTo>
                  <a:pt x="1355360" y="1710917"/>
                </a:lnTo>
                <a:lnTo>
                  <a:pt x="0" y="1710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69" b="-86379"/>
            </a:stretch>
          </a:blipFill>
        </p:spPr>
      </p:sp>
      <p:sp>
        <p:nvSpPr>
          <p:cNvPr id="153" name="TextBox 153"/>
          <p:cNvSpPr txBox="1"/>
          <p:nvPr/>
        </p:nvSpPr>
        <p:spPr>
          <a:xfrm>
            <a:off x="0" y="7828995"/>
            <a:ext cx="2091542" cy="356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2080" b="1">
                <a:solidFill>
                  <a:srgbClr val="2E2E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0" y="8189620"/>
            <a:ext cx="418308" cy="414417"/>
            <a:chOff x="0" y="0"/>
            <a:chExt cx="115909" cy="11483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56" name="TextBox 156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36617" y="8189620"/>
            <a:ext cx="418308" cy="414417"/>
            <a:chOff x="0" y="0"/>
            <a:chExt cx="115909" cy="11483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59" name="TextBox 159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673234" y="8189620"/>
            <a:ext cx="418308" cy="414417"/>
            <a:chOff x="0" y="0"/>
            <a:chExt cx="115909" cy="11483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2" name="TextBox 162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 rot="-5400000">
            <a:off x="2630" y="9856332"/>
            <a:ext cx="418308" cy="423568"/>
            <a:chOff x="0" y="0"/>
            <a:chExt cx="115909" cy="117366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5" name="TextBox 165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 rot="-5400000">
            <a:off x="2630" y="9019715"/>
            <a:ext cx="418308" cy="423568"/>
            <a:chOff x="0" y="0"/>
            <a:chExt cx="115909" cy="117366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8" name="TextBox 168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678494" y="9022345"/>
            <a:ext cx="407789" cy="423568"/>
            <a:chOff x="0" y="0"/>
            <a:chExt cx="112994" cy="117366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112994" cy="117366"/>
            </a:xfrm>
            <a:custGeom>
              <a:avLst/>
              <a:gdLst/>
              <a:ahLst/>
              <a:cxnLst/>
              <a:rect l="l" t="t" r="r" b="b"/>
              <a:pathLst>
                <a:path w="112994" h="117366">
                  <a:moveTo>
                    <a:pt x="0" y="0"/>
                  </a:moveTo>
                  <a:lnTo>
                    <a:pt x="112994" y="0"/>
                  </a:lnTo>
                  <a:lnTo>
                    <a:pt x="112994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1" name="TextBox 171"/>
            <p:cNvSpPr txBox="1"/>
            <p:nvPr/>
          </p:nvSpPr>
          <p:spPr>
            <a:xfrm>
              <a:off x="0" y="-38100"/>
              <a:ext cx="112994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418308" y="9440653"/>
            <a:ext cx="418308" cy="423568"/>
            <a:chOff x="0" y="0"/>
            <a:chExt cx="115909" cy="117366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4" name="TextBox 174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1254925" y="9440653"/>
            <a:ext cx="418308" cy="423568"/>
            <a:chOff x="0" y="0"/>
            <a:chExt cx="115909" cy="117366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7" name="TextBox 177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831357" y="9858962"/>
            <a:ext cx="418308" cy="409157"/>
            <a:chOff x="0" y="0"/>
            <a:chExt cx="115909" cy="113373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0" name="TextBox 180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667974" y="9858962"/>
            <a:ext cx="418308" cy="409157"/>
            <a:chOff x="0" y="0"/>
            <a:chExt cx="115909" cy="113373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3" name="TextBox 183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4" name="Freeform 184"/>
          <p:cNvSpPr/>
          <p:nvPr/>
        </p:nvSpPr>
        <p:spPr>
          <a:xfrm>
            <a:off x="16402373" y="8389816"/>
            <a:ext cx="1661174" cy="1736969"/>
          </a:xfrm>
          <a:custGeom>
            <a:avLst/>
            <a:gdLst/>
            <a:ahLst/>
            <a:cxnLst/>
            <a:rect l="l" t="t" r="r" b="b"/>
            <a:pathLst>
              <a:path w="1661174" h="1736969">
                <a:moveTo>
                  <a:pt x="0" y="0"/>
                </a:moveTo>
                <a:lnTo>
                  <a:pt x="1661174" y="0"/>
                </a:lnTo>
                <a:lnTo>
                  <a:pt x="1661174" y="1736968"/>
                </a:lnTo>
                <a:lnTo>
                  <a:pt x="0" y="1736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85"/>
          <p:cNvSpPr txBox="1"/>
          <p:nvPr/>
        </p:nvSpPr>
        <p:spPr>
          <a:xfrm rot="-114870">
            <a:off x="160016" y="2293037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6" name="TextBox 186"/>
          <p:cNvSpPr txBox="1"/>
          <p:nvPr/>
        </p:nvSpPr>
        <p:spPr>
          <a:xfrm rot="-114870">
            <a:off x="4437914" y="164000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7" name="TextBox 187"/>
          <p:cNvSpPr txBox="1"/>
          <p:nvPr/>
        </p:nvSpPr>
        <p:spPr>
          <a:xfrm rot="-114870">
            <a:off x="12660439" y="137532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8" name="TextBox 188"/>
          <p:cNvSpPr txBox="1"/>
          <p:nvPr/>
        </p:nvSpPr>
        <p:spPr>
          <a:xfrm rot="-114870">
            <a:off x="16593654" y="6377881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9" name="TextBox 189"/>
          <p:cNvSpPr txBox="1"/>
          <p:nvPr/>
        </p:nvSpPr>
        <p:spPr>
          <a:xfrm rot="-114870">
            <a:off x="12680123" y="8753415"/>
            <a:ext cx="1439903" cy="164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409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0" y="8187177"/>
            <a:ext cx="209154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191" name="TextBox 191"/>
          <p:cNvSpPr txBox="1"/>
          <p:nvPr/>
        </p:nvSpPr>
        <p:spPr>
          <a:xfrm rot="-114870">
            <a:off x="280772" y="6735555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2" name="TextBox 192"/>
          <p:cNvSpPr txBox="1"/>
          <p:nvPr/>
        </p:nvSpPr>
        <p:spPr>
          <a:xfrm rot="-114870">
            <a:off x="6290013" y="8748082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16187189" y="4135835"/>
            <a:ext cx="2091542" cy="2087650"/>
            <a:chOff x="0" y="0"/>
            <a:chExt cx="512689" cy="511735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5" name="TextBox 19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16225033" y="4135835"/>
            <a:ext cx="321627" cy="2087650"/>
            <a:chOff x="0" y="0"/>
            <a:chExt cx="78839" cy="511735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8" name="TextBox 19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9" name="TextBox 199"/>
          <p:cNvSpPr txBox="1"/>
          <p:nvPr/>
        </p:nvSpPr>
        <p:spPr>
          <a:xfrm>
            <a:off x="2180853" y="2580516"/>
            <a:ext cx="13926294" cy="109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Yes/No Questions with </a:t>
            </a:r>
            <a:r>
              <a:rPr lang="en-US" sz="6399" b="1" u="sng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other verbs 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3558406" y="3965617"/>
            <a:ext cx="11171188" cy="347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you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write code?</a:t>
            </a:r>
          </a:p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he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develop software?</a:t>
            </a:r>
          </a:p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6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they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design 3D models?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37627"/>
            <a:ext cx="2091542" cy="2087650"/>
            <a:chOff x="0" y="0"/>
            <a:chExt cx="512689" cy="51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9915" y="6137627"/>
            <a:ext cx="321627" cy="2087650"/>
            <a:chOff x="0" y="0"/>
            <a:chExt cx="78839" cy="511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089442"/>
            <a:ext cx="2091542" cy="2087650"/>
            <a:chOff x="0" y="0"/>
            <a:chExt cx="512689" cy="511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69915" y="4089442"/>
            <a:ext cx="321627" cy="2087650"/>
            <a:chOff x="0" y="0"/>
            <a:chExt cx="78839" cy="5117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048185"/>
            <a:ext cx="2091542" cy="2087650"/>
            <a:chOff x="0" y="0"/>
            <a:chExt cx="512689" cy="5117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9915" y="2048185"/>
            <a:ext cx="321627" cy="2087650"/>
            <a:chOff x="0" y="0"/>
            <a:chExt cx="78839" cy="5117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0"/>
            <a:ext cx="2091542" cy="2087650"/>
            <a:chOff x="0" y="0"/>
            <a:chExt cx="512689" cy="5117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84733" y="206800"/>
            <a:ext cx="1722077" cy="1643801"/>
          </a:xfrm>
          <a:custGeom>
            <a:avLst/>
            <a:gdLst/>
            <a:ahLst/>
            <a:cxnLst/>
            <a:rect l="l" t="t" r="r" b="b"/>
            <a:pathLst>
              <a:path w="1722077" h="1643801">
                <a:moveTo>
                  <a:pt x="0" y="0"/>
                </a:moveTo>
                <a:lnTo>
                  <a:pt x="1722077" y="0"/>
                </a:lnTo>
                <a:lnTo>
                  <a:pt x="1722077" y="1643800"/>
                </a:lnTo>
                <a:lnTo>
                  <a:pt x="0" y="1643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5400000">
            <a:off x="8179385" y="8187674"/>
            <a:ext cx="2091542" cy="2087650"/>
            <a:chOff x="0" y="0"/>
            <a:chExt cx="512689" cy="5117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064342" y="7302716"/>
            <a:ext cx="321627" cy="2087650"/>
            <a:chOff x="0" y="0"/>
            <a:chExt cx="78839" cy="51173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6131200" y="8187674"/>
            <a:ext cx="2091542" cy="2087650"/>
            <a:chOff x="0" y="0"/>
            <a:chExt cx="512689" cy="51173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7016158" y="7302716"/>
            <a:ext cx="321627" cy="2087650"/>
            <a:chOff x="0" y="0"/>
            <a:chExt cx="78839" cy="5117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4089943" y="8187674"/>
            <a:ext cx="2091542" cy="2087650"/>
            <a:chOff x="0" y="0"/>
            <a:chExt cx="512689" cy="51173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4974900" y="7302716"/>
            <a:ext cx="321627" cy="2087650"/>
            <a:chOff x="0" y="0"/>
            <a:chExt cx="78839" cy="51173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5400000">
            <a:off x="2041758" y="8187674"/>
            <a:ext cx="2091542" cy="2087650"/>
            <a:chOff x="0" y="0"/>
            <a:chExt cx="512689" cy="51173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5400000">
            <a:off x="2926715" y="7302716"/>
            <a:ext cx="321627" cy="2087650"/>
            <a:chOff x="0" y="0"/>
            <a:chExt cx="78839" cy="51173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5400000">
            <a:off x="14308542" y="8187674"/>
            <a:ext cx="2091542" cy="2087650"/>
            <a:chOff x="0" y="0"/>
            <a:chExt cx="512689" cy="5117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-5400000">
            <a:off x="15193500" y="7302716"/>
            <a:ext cx="321627" cy="2087650"/>
            <a:chOff x="0" y="0"/>
            <a:chExt cx="78839" cy="51173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-5400000">
            <a:off x="16196458" y="8185728"/>
            <a:ext cx="2091542" cy="2091542"/>
            <a:chOff x="0" y="0"/>
            <a:chExt cx="512689" cy="51268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12689" cy="512689"/>
            </a:xfrm>
            <a:custGeom>
              <a:avLst/>
              <a:gdLst/>
              <a:ahLst/>
              <a:cxnLst/>
              <a:rect l="l" t="t" r="r" b="b"/>
              <a:pathLst>
                <a:path w="512689" h="512689">
                  <a:moveTo>
                    <a:pt x="0" y="0"/>
                  </a:moveTo>
                  <a:lnTo>
                    <a:pt x="512689" y="0"/>
                  </a:lnTo>
                  <a:lnTo>
                    <a:pt x="512689" y="512689"/>
                  </a:lnTo>
                  <a:lnTo>
                    <a:pt x="0" y="512689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512689" cy="55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 rot="-5400000">
            <a:off x="12267285" y="8187674"/>
            <a:ext cx="2091542" cy="2087650"/>
            <a:chOff x="0" y="0"/>
            <a:chExt cx="512689" cy="51173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5400000">
            <a:off x="13152243" y="7302716"/>
            <a:ext cx="321627" cy="2087650"/>
            <a:chOff x="0" y="0"/>
            <a:chExt cx="78839" cy="51173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5400000">
            <a:off x="10219100" y="8187674"/>
            <a:ext cx="2091542" cy="2087650"/>
            <a:chOff x="0" y="0"/>
            <a:chExt cx="512689" cy="51173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5400000">
            <a:off x="11104058" y="7302716"/>
            <a:ext cx="321627" cy="2087650"/>
            <a:chOff x="0" y="0"/>
            <a:chExt cx="78839" cy="51173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-10800000">
            <a:off x="16239207" y="4095333"/>
            <a:ext cx="79253" cy="2096333"/>
            <a:chOff x="0" y="0"/>
            <a:chExt cx="19427" cy="51386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 rot="-10800000">
            <a:off x="16480056" y="4095333"/>
            <a:ext cx="79253" cy="2096333"/>
            <a:chOff x="0" y="0"/>
            <a:chExt cx="19427" cy="513863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 rot="-10800000">
            <a:off x="16720905" y="4095333"/>
            <a:ext cx="79253" cy="2096333"/>
            <a:chOff x="0" y="0"/>
            <a:chExt cx="19427" cy="513863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 rot="-10800000">
            <a:off x="16961753" y="4095333"/>
            <a:ext cx="79253" cy="2096333"/>
            <a:chOff x="0" y="0"/>
            <a:chExt cx="19427" cy="51386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 rot="-10800000">
            <a:off x="17202602" y="4095333"/>
            <a:ext cx="79253" cy="2096333"/>
            <a:chOff x="0" y="0"/>
            <a:chExt cx="19427" cy="513863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 rot="-10800000">
            <a:off x="17684300" y="4095333"/>
            <a:ext cx="79253" cy="2096333"/>
            <a:chOff x="0" y="0"/>
            <a:chExt cx="19427" cy="51386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 rot="-10800000">
            <a:off x="17925478" y="4095333"/>
            <a:ext cx="79253" cy="2096333"/>
            <a:chOff x="0" y="0"/>
            <a:chExt cx="19427" cy="51386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 rot="-10800000">
            <a:off x="18165997" y="4095333"/>
            <a:ext cx="79253" cy="2096333"/>
            <a:chOff x="0" y="0"/>
            <a:chExt cx="19427" cy="51386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9427" cy="513863"/>
            </a:xfrm>
            <a:custGeom>
              <a:avLst/>
              <a:gdLst/>
              <a:ahLst/>
              <a:cxnLst/>
              <a:rect l="l" t="t" r="r" b="b"/>
              <a:pathLst>
                <a:path w="19427" h="513863">
                  <a:moveTo>
                    <a:pt x="0" y="0"/>
                  </a:moveTo>
                  <a:lnTo>
                    <a:pt x="19427" y="0"/>
                  </a:lnTo>
                  <a:lnTo>
                    <a:pt x="19427" y="513863"/>
                  </a:lnTo>
                  <a:lnTo>
                    <a:pt x="0" y="513863"/>
                  </a:lnTo>
                  <a:close/>
                </a:path>
              </a:pathLst>
            </a:custGeom>
            <a:solidFill>
              <a:srgbClr val="F9EFED"/>
            </a:solidFill>
            <a:ln cap="sq">
              <a:noFill/>
              <a:prstDash val="solid"/>
              <a:miter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19427" cy="55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 rot="-10800000">
            <a:off x="16196458" y="2048185"/>
            <a:ext cx="2091542" cy="2087650"/>
            <a:chOff x="0" y="0"/>
            <a:chExt cx="512689" cy="511735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 rot="-10800000">
            <a:off x="16196458" y="2048185"/>
            <a:ext cx="321627" cy="2087650"/>
            <a:chOff x="0" y="0"/>
            <a:chExt cx="78839" cy="51173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 rot="-10800000">
            <a:off x="16196458" y="6137627"/>
            <a:ext cx="2091542" cy="2087650"/>
            <a:chOff x="0" y="0"/>
            <a:chExt cx="512689" cy="511735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 rot="-10800000">
            <a:off x="16196458" y="6137627"/>
            <a:ext cx="321627" cy="2087650"/>
            <a:chOff x="0" y="0"/>
            <a:chExt cx="78839" cy="51173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 rot="5400000">
            <a:off x="8175150" y="1946"/>
            <a:ext cx="2091542" cy="2087650"/>
            <a:chOff x="0" y="0"/>
            <a:chExt cx="512689" cy="51173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 rot="5400000">
            <a:off x="9060108" y="886904"/>
            <a:ext cx="321627" cy="2087650"/>
            <a:chOff x="0" y="0"/>
            <a:chExt cx="78839" cy="51173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 rot="5400000">
            <a:off x="10223335" y="1946"/>
            <a:ext cx="2091542" cy="2087650"/>
            <a:chOff x="0" y="0"/>
            <a:chExt cx="512689" cy="511735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 rot="5400000">
            <a:off x="11108292" y="886904"/>
            <a:ext cx="321627" cy="2087650"/>
            <a:chOff x="0" y="0"/>
            <a:chExt cx="78839" cy="511735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 rot="5400000">
            <a:off x="12264592" y="1946"/>
            <a:ext cx="2091542" cy="2087650"/>
            <a:chOff x="0" y="0"/>
            <a:chExt cx="512689" cy="511735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 rot="5400000">
            <a:off x="13149550" y="886904"/>
            <a:ext cx="321627" cy="2087650"/>
            <a:chOff x="0" y="0"/>
            <a:chExt cx="78839" cy="51173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 rot="5400000">
            <a:off x="14229990" y="84732"/>
            <a:ext cx="2091542" cy="1922078"/>
            <a:chOff x="0" y="0"/>
            <a:chExt cx="512689" cy="471149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512689" cy="471149"/>
            </a:xfrm>
            <a:custGeom>
              <a:avLst/>
              <a:gdLst/>
              <a:ahLst/>
              <a:cxnLst/>
              <a:rect l="l" t="t" r="r" b="b"/>
              <a:pathLst>
                <a:path w="512689" h="471149">
                  <a:moveTo>
                    <a:pt x="0" y="0"/>
                  </a:moveTo>
                  <a:lnTo>
                    <a:pt x="512689" y="0"/>
                  </a:lnTo>
                  <a:lnTo>
                    <a:pt x="51268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-38100"/>
              <a:ext cx="51268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 rot="5400000">
            <a:off x="15114948" y="969690"/>
            <a:ext cx="321627" cy="1922078"/>
            <a:chOff x="0" y="0"/>
            <a:chExt cx="78839" cy="471149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8839" cy="471149"/>
            </a:xfrm>
            <a:custGeom>
              <a:avLst/>
              <a:gdLst/>
              <a:ahLst/>
              <a:cxnLst/>
              <a:rect l="l" t="t" r="r" b="b"/>
              <a:pathLst>
                <a:path w="78839" h="471149">
                  <a:moveTo>
                    <a:pt x="0" y="0"/>
                  </a:moveTo>
                  <a:lnTo>
                    <a:pt x="78839" y="0"/>
                  </a:lnTo>
                  <a:lnTo>
                    <a:pt x="78839" y="471149"/>
                  </a:lnTo>
                  <a:lnTo>
                    <a:pt x="0" y="471149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-38100"/>
              <a:ext cx="78839" cy="50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 rot="-10800000">
            <a:off x="16196458" y="0"/>
            <a:ext cx="2091542" cy="2087650"/>
            <a:chOff x="0" y="0"/>
            <a:chExt cx="512689" cy="511735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1" name="TextBox 131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 rot="5400000">
            <a:off x="2045992" y="1946"/>
            <a:ext cx="2091542" cy="2087650"/>
            <a:chOff x="0" y="0"/>
            <a:chExt cx="512689" cy="51173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4" name="TextBox 134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 rot="5400000">
            <a:off x="2930950" y="886904"/>
            <a:ext cx="321627" cy="2087650"/>
            <a:chOff x="0" y="0"/>
            <a:chExt cx="78839" cy="511735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3AA176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37" name="TextBox 137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 rot="5400000">
            <a:off x="4087250" y="1946"/>
            <a:ext cx="2091542" cy="2087650"/>
            <a:chOff x="0" y="0"/>
            <a:chExt cx="512689" cy="51173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0" name="TextBox 140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 rot="5400000">
            <a:off x="4972207" y="886904"/>
            <a:ext cx="321627" cy="2087650"/>
            <a:chOff x="0" y="0"/>
            <a:chExt cx="78839" cy="511735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05E3C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3" name="TextBox 143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 rot="5400000">
            <a:off x="6135434" y="1946"/>
            <a:ext cx="2091542" cy="2087650"/>
            <a:chOff x="0" y="0"/>
            <a:chExt cx="512689" cy="51173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0764A7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6" name="TextBox 146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 rot="5400000">
            <a:off x="7020392" y="886904"/>
            <a:ext cx="321627" cy="2087650"/>
            <a:chOff x="0" y="0"/>
            <a:chExt cx="78839" cy="511735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8AFA8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49" name="TextBox 149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0" name="Freeform 150"/>
          <p:cNvSpPr/>
          <p:nvPr/>
        </p:nvSpPr>
        <p:spPr>
          <a:xfrm>
            <a:off x="16432169" y="180901"/>
            <a:ext cx="1654261" cy="1729741"/>
          </a:xfrm>
          <a:custGeom>
            <a:avLst/>
            <a:gdLst/>
            <a:ahLst/>
            <a:cxnLst/>
            <a:rect l="l" t="t" r="r" b="b"/>
            <a:pathLst>
              <a:path w="1654261" h="1729741">
                <a:moveTo>
                  <a:pt x="0" y="0"/>
                </a:moveTo>
                <a:lnTo>
                  <a:pt x="1654262" y="0"/>
                </a:lnTo>
                <a:lnTo>
                  <a:pt x="1654262" y="1729740"/>
                </a:lnTo>
                <a:lnTo>
                  <a:pt x="0" y="172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1" name="Freeform 151"/>
          <p:cNvSpPr/>
          <p:nvPr/>
        </p:nvSpPr>
        <p:spPr>
          <a:xfrm>
            <a:off x="8538895" y="8611908"/>
            <a:ext cx="1372521" cy="1537447"/>
          </a:xfrm>
          <a:custGeom>
            <a:avLst/>
            <a:gdLst/>
            <a:ahLst/>
            <a:cxnLst/>
            <a:rect l="l" t="t" r="r" b="b"/>
            <a:pathLst>
              <a:path w="1372521" h="1537447">
                <a:moveTo>
                  <a:pt x="0" y="0"/>
                </a:moveTo>
                <a:lnTo>
                  <a:pt x="1372521" y="0"/>
                </a:lnTo>
                <a:lnTo>
                  <a:pt x="1372521" y="1537447"/>
                </a:lnTo>
                <a:lnTo>
                  <a:pt x="0" y="153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2" name="Freeform 152"/>
          <p:cNvSpPr/>
          <p:nvPr/>
        </p:nvSpPr>
        <p:spPr>
          <a:xfrm>
            <a:off x="8538895" y="58998"/>
            <a:ext cx="1355360" cy="1710917"/>
          </a:xfrm>
          <a:custGeom>
            <a:avLst/>
            <a:gdLst/>
            <a:ahLst/>
            <a:cxnLst/>
            <a:rect l="l" t="t" r="r" b="b"/>
            <a:pathLst>
              <a:path w="1355360" h="1710917">
                <a:moveTo>
                  <a:pt x="0" y="0"/>
                </a:moveTo>
                <a:lnTo>
                  <a:pt x="1355360" y="0"/>
                </a:lnTo>
                <a:lnTo>
                  <a:pt x="1355360" y="1710917"/>
                </a:lnTo>
                <a:lnTo>
                  <a:pt x="0" y="1710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69" b="-86379"/>
            </a:stretch>
          </a:blipFill>
        </p:spPr>
      </p:sp>
      <p:sp>
        <p:nvSpPr>
          <p:cNvPr id="153" name="TextBox 153"/>
          <p:cNvSpPr txBox="1"/>
          <p:nvPr/>
        </p:nvSpPr>
        <p:spPr>
          <a:xfrm>
            <a:off x="0" y="7828995"/>
            <a:ext cx="2091542" cy="356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2"/>
              </a:lnSpc>
            </a:pPr>
            <a:r>
              <a:rPr lang="en-US" sz="2080" b="1">
                <a:solidFill>
                  <a:srgbClr val="2E2E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0" y="8189620"/>
            <a:ext cx="418308" cy="414417"/>
            <a:chOff x="0" y="0"/>
            <a:chExt cx="115909" cy="11483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56" name="TextBox 156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36617" y="8189620"/>
            <a:ext cx="418308" cy="414417"/>
            <a:chOff x="0" y="0"/>
            <a:chExt cx="115909" cy="11483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59" name="TextBox 159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673234" y="8189620"/>
            <a:ext cx="418308" cy="414417"/>
            <a:chOff x="0" y="0"/>
            <a:chExt cx="115909" cy="11483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15909" cy="114830"/>
            </a:xfrm>
            <a:custGeom>
              <a:avLst/>
              <a:gdLst/>
              <a:ahLst/>
              <a:cxnLst/>
              <a:rect l="l" t="t" r="r" b="b"/>
              <a:pathLst>
                <a:path w="115909" h="114830">
                  <a:moveTo>
                    <a:pt x="0" y="0"/>
                  </a:moveTo>
                  <a:lnTo>
                    <a:pt x="115909" y="0"/>
                  </a:lnTo>
                  <a:lnTo>
                    <a:pt x="115909" y="114830"/>
                  </a:lnTo>
                  <a:lnTo>
                    <a:pt x="0" y="114830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2" name="TextBox 162"/>
            <p:cNvSpPr txBox="1"/>
            <p:nvPr/>
          </p:nvSpPr>
          <p:spPr>
            <a:xfrm>
              <a:off x="0" y="-38100"/>
              <a:ext cx="115909" cy="15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 rot="-5400000">
            <a:off x="2630" y="9856332"/>
            <a:ext cx="418308" cy="423568"/>
            <a:chOff x="0" y="0"/>
            <a:chExt cx="115909" cy="117366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5" name="TextBox 165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 rot="-5400000">
            <a:off x="2630" y="9019715"/>
            <a:ext cx="418308" cy="423568"/>
            <a:chOff x="0" y="0"/>
            <a:chExt cx="115909" cy="117366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68" name="TextBox 168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678494" y="9022345"/>
            <a:ext cx="407789" cy="423568"/>
            <a:chOff x="0" y="0"/>
            <a:chExt cx="112994" cy="117366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112994" cy="117366"/>
            </a:xfrm>
            <a:custGeom>
              <a:avLst/>
              <a:gdLst/>
              <a:ahLst/>
              <a:cxnLst/>
              <a:rect l="l" t="t" r="r" b="b"/>
              <a:pathLst>
                <a:path w="112994" h="117366">
                  <a:moveTo>
                    <a:pt x="0" y="0"/>
                  </a:moveTo>
                  <a:lnTo>
                    <a:pt x="112994" y="0"/>
                  </a:lnTo>
                  <a:lnTo>
                    <a:pt x="112994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1" name="TextBox 171"/>
            <p:cNvSpPr txBox="1"/>
            <p:nvPr/>
          </p:nvSpPr>
          <p:spPr>
            <a:xfrm>
              <a:off x="0" y="-38100"/>
              <a:ext cx="112994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418308" y="9440653"/>
            <a:ext cx="418308" cy="423568"/>
            <a:chOff x="0" y="0"/>
            <a:chExt cx="115909" cy="117366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4" name="TextBox 174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1254925" y="9440653"/>
            <a:ext cx="418308" cy="423568"/>
            <a:chOff x="0" y="0"/>
            <a:chExt cx="115909" cy="117366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115909" cy="117366"/>
            </a:xfrm>
            <a:custGeom>
              <a:avLst/>
              <a:gdLst/>
              <a:ahLst/>
              <a:cxnLst/>
              <a:rect l="l" t="t" r="r" b="b"/>
              <a:pathLst>
                <a:path w="115909" h="117366">
                  <a:moveTo>
                    <a:pt x="0" y="0"/>
                  </a:moveTo>
                  <a:lnTo>
                    <a:pt x="115909" y="0"/>
                  </a:lnTo>
                  <a:lnTo>
                    <a:pt x="115909" y="117366"/>
                  </a:lnTo>
                  <a:lnTo>
                    <a:pt x="0" y="117366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77" name="TextBox 177"/>
            <p:cNvSpPr txBox="1"/>
            <p:nvPr/>
          </p:nvSpPr>
          <p:spPr>
            <a:xfrm>
              <a:off x="0" y="-38100"/>
              <a:ext cx="115909" cy="1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831357" y="9858962"/>
            <a:ext cx="418308" cy="409157"/>
            <a:chOff x="0" y="0"/>
            <a:chExt cx="115909" cy="113373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0" name="TextBox 180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667974" y="9858962"/>
            <a:ext cx="418308" cy="409157"/>
            <a:chOff x="0" y="0"/>
            <a:chExt cx="115909" cy="113373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115909" cy="113373"/>
            </a:xfrm>
            <a:custGeom>
              <a:avLst/>
              <a:gdLst/>
              <a:ahLst/>
              <a:cxnLst/>
              <a:rect l="l" t="t" r="r" b="b"/>
              <a:pathLst>
                <a:path w="115909" h="113373">
                  <a:moveTo>
                    <a:pt x="0" y="0"/>
                  </a:moveTo>
                  <a:lnTo>
                    <a:pt x="115909" y="0"/>
                  </a:lnTo>
                  <a:lnTo>
                    <a:pt x="115909" y="113373"/>
                  </a:lnTo>
                  <a:lnTo>
                    <a:pt x="0" y="113373"/>
                  </a:lnTo>
                  <a:close/>
                </a:path>
              </a:pathLst>
            </a:custGeom>
            <a:solidFill>
              <a:srgbClr val="2E2E2E"/>
            </a:solidFill>
            <a:ln cap="sq">
              <a:noFill/>
              <a:prstDash val="solid"/>
              <a:miter/>
            </a:ln>
          </p:spPr>
        </p:sp>
        <p:sp>
          <p:nvSpPr>
            <p:cNvPr id="183" name="TextBox 183"/>
            <p:cNvSpPr txBox="1"/>
            <p:nvPr/>
          </p:nvSpPr>
          <p:spPr>
            <a:xfrm>
              <a:off x="0" y="-38100"/>
              <a:ext cx="115909" cy="15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4" name="Freeform 184"/>
          <p:cNvSpPr/>
          <p:nvPr/>
        </p:nvSpPr>
        <p:spPr>
          <a:xfrm>
            <a:off x="16402373" y="8389816"/>
            <a:ext cx="1661174" cy="1736969"/>
          </a:xfrm>
          <a:custGeom>
            <a:avLst/>
            <a:gdLst/>
            <a:ahLst/>
            <a:cxnLst/>
            <a:rect l="l" t="t" r="r" b="b"/>
            <a:pathLst>
              <a:path w="1661174" h="1736969">
                <a:moveTo>
                  <a:pt x="0" y="0"/>
                </a:moveTo>
                <a:lnTo>
                  <a:pt x="1661174" y="0"/>
                </a:lnTo>
                <a:lnTo>
                  <a:pt x="1661174" y="1736968"/>
                </a:lnTo>
                <a:lnTo>
                  <a:pt x="0" y="1736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85"/>
          <p:cNvSpPr txBox="1"/>
          <p:nvPr/>
        </p:nvSpPr>
        <p:spPr>
          <a:xfrm rot="-114870">
            <a:off x="160016" y="2293037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6" name="TextBox 186"/>
          <p:cNvSpPr txBox="1"/>
          <p:nvPr/>
        </p:nvSpPr>
        <p:spPr>
          <a:xfrm rot="-114870">
            <a:off x="4437914" y="164000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7" name="TextBox 187"/>
          <p:cNvSpPr txBox="1"/>
          <p:nvPr/>
        </p:nvSpPr>
        <p:spPr>
          <a:xfrm rot="-114870">
            <a:off x="12660439" y="137532"/>
            <a:ext cx="1406123" cy="16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9"/>
              </a:lnSpc>
            </a:pPr>
            <a:r>
              <a:rPr lang="en-US" sz="1376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8" name="TextBox 188"/>
          <p:cNvSpPr txBox="1"/>
          <p:nvPr/>
        </p:nvSpPr>
        <p:spPr>
          <a:xfrm rot="-114870">
            <a:off x="16593654" y="6377881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89" name="TextBox 189"/>
          <p:cNvSpPr txBox="1"/>
          <p:nvPr/>
        </p:nvSpPr>
        <p:spPr>
          <a:xfrm rot="-114870">
            <a:off x="12680123" y="8753415"/>
            <a:ext cx="1439903" cy="164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4"/>
              </a:lnSpc>
            </a:pPr>
            <a:r>
              <a:rPr lang="en-US" sz="14092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0" y="8187177"/>
            <a:ext cx="209154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191" name="TextBox 191"/>
          <p:cNvSpPr txBox="1"/>
          <p:nvPr/>
        </p:nvSpPr>
        <p:spPr>
          <a:xfrm rot="-114870">
            <a:off x="280772" y="6735555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sp>
        <p:nvSpPr>
          <p:cNvPr id="192" name="TextBox 192"/>
          <p:cNvSpPr txBox="1"/>
          <p:nvPr/>
        </p:nvSpPr>
        <p:spPr>
          <a:xfrm rot="-114870">
            <a:off x="6290013" y="8748082"/>
            <a:ext cx="1547818" cy="177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5148">
                <a:solidFill>
                  <a:srgbClr val="F9BF3A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16187189" y="4135835"/>
            <a:ext cx="2091542" cy="2087650"/>
            <a:chOff x="0" y="0"/>
            <a:chExt cx="512689" cy="511735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512689" cy="511735"/>
            </a:xfrm>
            <a:custGeom>
              <a:avLst/>
              <a:gdLst/>
              <a:ahLst/>
              <a:cxnLst/>
              <a:rect l="l" t="t" r="r" b="b"/>
              <a:pathLst>
                <a:path w="512689" h="511735">
                  <a:moveTo>
                    <a:pt x="0" y="0"/>
                  </a:moveTo>
                  <a:lnTo>
                    <a:pt x="512689" y="0"/>
                  </a:lnTo>
                  <a:lnTo>
                    <a:pt x="51268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9DC5E9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5" name="TextBox 195"/>
            <p:cNvSpPr txBox="1"/>
            <p:nvPr/>
          </p:nvSpPr>
          <p:spPr>
            <a:xfrm>
              <a:off x="0" y="-38100"/>
              <a:ext cx="51268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16225033" y="4135835"/>
            <a:ext cx="321627" cy="2087650"/>
            <a:chOff x="0" y="0"/>
            <a:chExt cx="78839" cy="511735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78839" cy="511735"/>
            </a:xfrm>
            <a:custGeom>
              <a:avLst/>
              <a:gdLst/>
              <a:ahLst/>
              <a:cxnLst/>
              <a:rect l="l" t="t" r="r" b="b"/>
              <a:pathLst>
                <a:path w="78839" h="511735">
                  <a:moveTo>
                    <a:pt x="0" y="0"/>
                  </a:moveTo>
                  <a:lnTo>
                    <a:pt x="78839" y="0"/>
                  </a:lnTo>
                  <a:lnTo>
                    <a:pt x="78839" y="511735"/>
                  </a:lnTo>
                  <a:lnTo>
                    <a:pt x="0" y="511735"/>
                  </a:lnTo>
                  <a:close/>
                </a:path>
              </a:pathLst>
            </a:custGeom>
            <a:solidFill>
              <a:srgbClr val="F9BF3A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id="198" name="TextBox 198"/>
            <p:cNvSpPr txBox="1"/>
            <p:nvPr/>
          </p:nvSpPr>
          <p:spPr>
            <a:xfrm>
              <a:off x="0" y="-38100"/>
              <a:ext cx="78839" cy="549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9" name="TextBox 199"/>
          <p:cNvSpPr txBox="1"/>
          <p:nvPr/>
        </p:nvSpPr>
        <p:spPr>
          <a:xfrm>
            <a:off x="2863230" y="2590041"/>
            <a:ext cx="12561540" cy="110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 Questions with other verbs 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2339206" y="3965617"/>
            <a:ext cx="13609588" cy="347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 dirty="0">
                <a:solidFill>
                  <a:srgbClr val="F8AFA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</a:t>
            </a: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do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you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write?</a:t>
            </a:r>
          </a:p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 dirty="0">
                <a:solidFill>
                  <a:srgbClr val="F8AFA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Where</a:t>
            </a: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does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he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work?</a:t>
            </a:r>
          </a:p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 dirty="0">
                <a:solidFill>
                  <a:srgbClr val="F8AFA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</a:t>
            </a:r>
            <a:r>
              <a:rPr lang="en-US" sz="6599" dirty="0">
                <a:solidFill>
                  <a:srgbClr val="F8AFA8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b="1" dirty="0">
                <a:solidFill>
                  <a:srgbClr val="3AA17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F98F03"/>
                </a:solidFill>
                <a:latin typeface="Canva Sans"/>
                <a:ea typeface="Canva Sans"/>
                <a:cs typeface="Canva Sans"/>
                <a:sym typeface="Canva Sans"/>
              </a:rPr>
              <a:t>they</a:t>
            </a:r>
            <a:r>
              <a:rPr lang="en-US" sz="65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599" dirty="0">
                <a:solidFill>
                  <a:srgbClr val="0764A7"/>
                </a:solidFill>
                <a:latin typeface="Canva Sans"/>
                <a:ea typeface="Canva Sans"/>
                <a:cs typeface="Canva Sans"/>
                <a:sym typeface="Canva Sans"/>
              </a:rPr>
              <a:t>design 3D models?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</Words>
  <Application>Microsoft Office PowerPoint</Application>
  <PresentationFormat>Personalizado</PresentationFormat>
  <Paragraphs>58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Canva Sans</vt:lpstr>
      <vt:lpstr>Bobby Jones</vt:lpstr>
      <vt:lpstr>Arial</vt:lpstr>
      <vt:lpstr>Calibri</vt:lpstr>
      <vt:lpstr>Glacial Indifference Bold</vt:lpstr>
      <vt:lpstr>Canva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questions</dc:title>
  <cp:lastModifiedBy>Graciela</cp:lastModifiedBy>
  <cp:revision>4</cp:revision>
  <dcterms:created xsi:type="dcterms:W3CDTF">2006-08-16T00:00:00Z</dcterms:created>
  <dcterms:modified xsi:type="dcterms:W3CDTF">2025-08-17T14:32:51Z</dcterms:modified>
  <dc:identifier>DAGwPU7_zBQ</dc:identifier>
</cp:coreProperties>
</file>