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chele\Downloads\victoria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chele\Downloads\victoria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'[victoria (1).xlsx]Hoja1'!$G$1:$G$2</c:f>
              <c:strCache>
                <c:ptCount val="2"/>
                <c:pt idx="0">
                  <c:v>2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'[victoria (1).xlsx]Hoja1'!$C$3:$C$4250</c:f>
              <c:numCache>
                <c:formatCode>General</c:formatCode>
                <c:ptCount val="4248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  <c:pt idx="100">
                  <c:v>202</c:v>
                </c:pt>
                <c:pt idx="101">
                  <c:v>204</c:v>
                </c:pt>
                <c:pt idx="102">
                  <c:v>206</c:v>
                </c:pt>
                <c:pt idx="103">
                  <c:v>208</c:v>
                </c:pt>
                <c:pt idx="104">
                  <c:v>210</c:v>
                </c:pt>
                <c:pt idx="105">
                  <c:v>212</c:v>
                </c:pt>
                <c:pt idx="106">
                  <c:v>214</c:v>
                </c:pt>
                <c:pt idx="107">
                  <c:v>216</c:v>
                </c:pt>
                <c:pt idx="108">
                  <c:v>218</c:v>
                </c:pt>
                <c:pt idx="109">
                  <c:v>220</c:v>
                </c:pt>
                <c:pt idx="110">
                  <c:v>222</c:v>
                </c:pt>
                <c:pt idx="111">
                  <c:v>224</c:v>
                </c:pt>
                <c:pt idx="112">
                  <c:v>226</c:v>
                </c:pt>
                <c:pt idx="113">
                  <c:v>228</c:v>
                </c:pt>
                <c:pt idx="114">
                  <c:v>230</c:v>
                </c:pt>
                <c:pt idx="115">
                  <c:v>232</c:v>
                </c:pt>
                <c:pt idx="116">
                  <c:v>234</c:v>
                </c:pt>
                <c:pt idx="117">
                  <c:v>236</c:v>
                </c:pt>
                <c:pt idx="118">
                  <c:v>238</c:v>
                </c:pt>
                <c:pt idx="119">
                  <c:v>240</c:v>
                </c:pt>
                <c:pt idx="120">
                  <c:v>242</c:v>
                </c:pt>
                <c:pt idx="121">
                  <c:v>244</c:v>
                </c:pt>
                <c:pt idx="122">
                  <c:v>246</c:v>
                </c:pt>
                <c:pt idx="123">
                  <c:v>248</c:v>
                </c:pt>
                <c:pt idx="124">
                  <c:v>250</c:v>
                </c:pt>
                <c:pt idx="125">
                  <c:v>252</c:v>
                </c:pt>
                <c:pt idx="126">
                  <c:v>254</c:v>
                </c:pt>
                <c:pt idx="127">
                  <c:v>256</c:v>
                </c:pt>
                <c:pt idx="128">
                  <c:v>258</c:v>
                </c:pt>
                <c:pt idx="129">
                  <c:v>260</c:v>
                </c:pt>
                <c:pt idx="130">
                  <c:v>262</c:v>
                </c:pt>
                <c:pt idx="131">
                  <c:v>264</c:v>
                </c:pt>
                <c:pt idx="132">
                  <c:v>266</c:v>
                </c:pt>
                <c:pt idx="133">
                  <c:v>268</c:v>
                </c:pt>
                <c:pt idx="134">
                  <c:v>270</c:v>
                </c:pt>
                <c:pt idx="135">
                  <c:v>272</c:v>
                </c:pt>
                <c:pt idx="136">
                  <c:v>274</c:v>
                </c:pt>
                <c:pt idx="137">
                  <c:v>276</c:v>
                </c:pt>
                <c:pt idx="138">
                  <c:v>278</c:v>
                </c:pt>
                <c:pt idx="139">
                  <c:v>280</c:v>
                </c:pt>
                <c:pt idx="140">
                  <c:v>282</c:v>
                </c:pt>
                <c:pt idx="141">
                  <c:v>284</c:v>
                </c:pt>
                <c:pt idx="142">
                  <c:v>286</c:v>
                </c:pt>
                <c:pt idx="143">
                  <c:v>288</c:v>
                </c:pt>
                <c:pt idx="144">
                  <c:v>290</c:v>
                </c:pt>
                <c:pt idx="145">
                  <c:v>292</c:v>
                </c:pt>
                <c:pt idx="146">
                  <c:v>294</c:v>
                </c:pt>
                <c:pt idx="147">
                  <c:v>296</c:v>
                </c:pt>
                <c:pt idx="148">
                  <c:v>298</c:v>
                </c:pt>
                <c:pt idx="149">
                  <c:v>300</c:v>
                </c:pt>
                <c:pt idx="150">
                  <c:v>302</c:v>
                </c:pt>
                <c:pt idx="151">
                  <c:v>304</c:v>
                </c:pt>
                <c:pt idx="152">
                  <c:v>306</c:v>
                </c:pt>
                <c:pt idx="153">
                  <c:v>308</c:v>
                </c:pt>
                <c:pt idx="154">
                  <c:v>310</c:v>
                </c:pt>
                <c:pt idx="155">
                  <c:v>312</c:v>
                </c:pt>
                <c:pt idx="156">
                  <c:v>314</c:v>
                </c:pt>
                <c:pt idx="157">
                  <c:v>316</c:v>
                </c:pt>
                <c:pt idx="158">
                  <c:v>318</c:v>
                </c:pt>
                <c:pt idx="159">
                  <c:v>320</c:v>
                </c:pt>
                <c:pt idx="160">
                  <c:v>322</c:v>
                </c:pt>
                <c:pt idx="161">
                  <c:v>324</c:v>
                </c:pt>
                <c:pt idx="162">
                  <c:v>326</c:v>
                </c:pt>
                <c:pt idx="163">
                  <c:v>328</c:v>
                </c:pt>
                <c:pt idx="164">
                  <c:v>330</c:v>
                </c:pt>
                <c:pt idx="165">
                  <c:v>332</c:v>
                </c:pt>
                <c:pt idx="166">
                  <c:v>334</c:v>
                </c:pt>
                <c:pt idx="167">
                  <c:v>336</c:v>
                </c:pt>
                <c:pt idx="168">
                  <c:v>338</c:v>
                </c:pt>
                <c:pt idx="169">
                  <c:v>340</c:v>
                </c:pt>
                <c:pt idx="170">
                  <c:v>342</c:v>
                </c:pt>
                <c:pt idx="171">
                  <c:v>344</c:v>
                </c:pt>
                <c:pt idx="172">
                  <c:v>346</c:v>
                </c:pt>
                <c:pt idx="173">
                  <c:v>348</c:v>
                </c:pt>
                <c:pt idx="174">
                  <c:v>350</c:v>
                </c:pt>
                <c:pt idx="175">
                  <c:v>352</c:v>
                </c:pt>
                <c:pt idx="176">
                  <c:v>354</c:v>
                </c:pt>
                <c:pt idx="177">
                  <c:v>356</c:v>
                </c:pt>
                <c:pt idx="178">
                  <c:v>358</c:v>
                </c:pt>
                <c:pt idx="179">
                  <c:v>360</c:v>
                </c:pt>
                <c:pt idx="180">
                  <c:v>362</c:v>
                </c:pt>
                <c:pt idx="181">
                  <c:v>364</c:v>
                </c:pt>
                <c:pt idx="182">
                  <c:v>366</c:v>
                </c:pt>
                <c:pt idx="183">
                  <c:v>368</c:v>
                </c:pt>
                <c:pt idx="184">
                  <c:v>370</c:v>
                </c:pt>
                <c:pt idx="185">
                  <c:v>372</c:v>
                </c:pt>
                <c:pt idx="186">
                  <c:v>374</c:v>
                </c:pt>
                <c:pt idx="187">
                  <c:v>376</c:v>
                </c:pt>
                <c:pt idx="188">
                  <c:v>378</c:v>
                </c:pt>
                <c:pt idx="189">
                  <c:v>380</c:v>
                </c:pt>
                <c:pt idx="190">
                  <c:v>382</c:v>
                </c:pt>
                <c:pt idx="191">
                  <c:v>384</c:v>
                </c:pt>
                <c:pt idx="192">
                  <c:v>386</c:v>
                </c:pt>
                <c:pt idx="193">
                  <c:v>388</c:v>
                </c:pt>
                <c:pt idx="194">
                  <c:v>390</c:v>
                </c:pt>
                <c:pt idx="195">
                  <c:v>392</c:v>
                </c:pt>
                <c:pt idx="196">
                  <c:v>394</c:v>
                </c:pt>
                <c:pt idx="197">
                  <c:v>396</c:v>
                </c:pt>
                <c:pt idx="198">
                  <c:v>398</c:v>
                </c:pt>
                <c:pt idx="199">
                  <c:v>400</c:v>
                </c:pt>
                <c:pt idx="200">
                  <c:v>402</c:v>
                </c:pt>
                <c:pt idx="201">
                  <c:v>404</c:v>
                </c:pt>
                <c:pt idx="202">
                  <c:v>406</c:v>
                </c:pt>
                <c:pt idx="203">
                  <c:v>408</c:v>
                </c:pt>
                <c:pt idx="204">
                  <c:v>410</c:v>
                </c:pt>
                <c:pt idx="205">
                  <c:v>412</c:v>
                </c:pt>
                <c:pt idx="206">
                  <c:v>414</c:v>
                </c:pt>
                <c:pt idx="207">
                  <c:v>416</c:v>
                </c:pt>
                <c:pt idx="208">
                  <c:v>418</c:v>
                </c:pt>
                <c:pt idx="209">
                  <c:v>420</c:v>
                </c:pt>
                <c:pt idx="210">
                  <c:v>422</c:v>
                </c:pt>
                <c:pt idx="211">
                  <c:v>424</c:v>
                </c:pt>
                <c:pt idx="212">
                  <c:v>426</c:v>
                </c:pt>
                <c:pt idx="213">
                  <c:v>428</c:v>
                </c:pt>
                <c:pt idx="214">
                  <c:v>430</c:v>
                </c:pt>
                <c:pt idx="215">
                  <c:v>432</c:v>
                </c:pt>
                <c:pt idx="216">
                  <c:v>434</c:v>
                </c:pt>
                <c:pt idx="217">
                  <c:v>436</c:v>
                </c:pt>
                <c:pt idx="218">
                  <c:v>438</c:v>
                </c:pt>
                <c:pt idx="219">
                  <c:v>440</c:v>
                </c:pt>
                <c:pt idx="220">
                  <c:v>442</c:v>
                </c:pt>
                <c:pt idx="221">
                  <c:v>444</c:v>
                </c:pt>
                <c:pt idx="222">
                  <c:v>446</c:v>
                </c:pt>
                <c:pt idx="223">
                  <c:v>448</c:v>
                </c:pt>
                <c:pt idx="224">
                  <c:v>450</c:v>
                </c:pt>
                <c:pt idx="225">
                  <c:v>452</c:v>
                </c:pt>
                <c:pt idx="226">
                  <c:v>454</c:v>
                </c:pt>
                <c:pt idx="227">
                  <c:v>456</c:v>
                </c:pt>
                <c:pt idx="228">
                  <c:v>458</c:v>
                </c:pt>
                <c:pt idx="229">
                  <c:v>460</c:v>
                </c:pt>
                <c:pt idx="230">
                  <c:v>462</c:v>
                </c:pt>
                <c:pt idx="231">
                  <c:v>464</c:v>
                </c:pt>
                <c:pt idx="232">
                  <c:v>466</c:v>
                </c:pt>
                <c:pt idx="233">
                  <c:v>468</c:v>
                </c:pt>
                <c:pt idx="234">
                  <c:v>470</c:v>
                </c:pt>
                <c:pt idx="235">
                  <c:v>472</c:v>
                </c:pt>
                <c:pt idx="236">
                  <c:v>474</c:v>
                </c:pt>
                <c:pt idx="237">
                  <c:v>476</c:v>
                </c:pt>
                <c:pt idx="238">
                  <c:v>478</c:v>
                </c:pt>
                <c:pt idx="239">
                  <c:v>480</c:v>
                </c:pt>
                <c:pt idx="240">
                  <c:v>482</c:v>
                </c:pt>
                <c:pt idx="241">
                  <c:v>484</c:v>
                </c:pt>
                <c:pt idx="242">
                  <c:v>486</c:v>
                </c:pt>
                <c:pt idx="243">
                  <c:v>488</c:v>
                </c:pt>
                <c:pt idx="244">
                  <c:v>490</c:v>
                </c:pt>
                <c:pt idx="245">
                  <c:v>492</c:v>
                </c:pt>
                <c:pt idx="246">
                  <c:v>494</c:v>
                </c:pt>
                <c:pt idx="247">
                  <c:v>496</c:v>
                </c:pt>
                <c:pt idx="248">
                  <c:v>498</c:v>
                </c:pt>
                <c:pt idx="249">
                  <c:v>500</c:v>
                </c:pt>
                <c:pt idx="250">
                  <c:v>502</c:v>
                </c:pt>
                <c:pt idx="251">
                  <c:v>504</c:v>
                </c:pt>
                <c:pt idx="252">
                  <c:v>506</c:v>
                </c:pt>
                <c:pt idx="253">
                  <c:v>508</c:v>
                </c:pt>
                <c:pt idx="254">
                  <c:v>510</c:v>
                </c:pt>
                <c:pt idx="255">
                  <c:v>512</c:v>
                </c:pt>
                <c:pt idx="256">
                  <c:v>514</c:v>
                </c:pt>
                <c:pt idx="257">
                  <c:v>516</c:v>
                </c:pt>
                <c:pt idx="258">
                  <c:v>518</c:v>
                </c:pt>
                <c:pt idx="259">
                  <c:v>520</c:v>
                </c:pt>
                <c:pt idx="260">
                  <c:v>522</c:v>
                </c:pt>
                <c:pt idx="261">
                  <c:v>524</c:v>
                </c:pt>
                <c:pt idx="262">
                  <c:v>526</c:v>
                </c:pt>
                <c:pt idx="263">
                  <c:v>528</c:v>
                </c:pt>
                <c:pt idx="264">
                  <c:v>530</c:v>
                </c:pt>
                <c:pt idx="265">
                  <c:v>532</c:v>
                </c:pt>
                <c:pt idx="266">
                  <c:v>534</c:v>
                </c:pt>
                <c:pt idx="267">
                  <c:v>536</c:v>
                </c:pt>
                <c:pt idx="268">
                  <c:v>538</c:v>
                </c:pt>
                <c:pt idx="269">
                  <c:v>540</c:v>
                </c:pt>
                <c:pt idx="270">
                  <c:v>542</c:v>
                </c:pt>
                <c:pt idx="271">
                  <c:v>544</c:v>
                </c:pt>
                <c:pt idx="272">
                  <c:v>546</c:v>
                </c:pt>
                <c:pt idx="273">
                  <c:v>548</c:v>
                </c:pt>
                <c:pt idx="274">
                  <c:v>550</c:v>
                </c:pt>
                <c:pt idx="275">
                  <c:v>552</c:v>
                </c:pt>
                <c:pt idx="276">
                  <c:v>554</c:v>
                </c:pt>
                <c:pt idx="277">
                  <c:v>556</c:v>
                </c:pt>
                <c:pt idx="278">
                  <c:v>558</c:v>
                </c:pt>
                <c:pt idx="279">
                  <c:v>560</c:v>
                </c:pt>
                <c:pt idx="280">
                  <c:v>562</c:v>
                </c:pt>
                <c:pt idx="281">
                  <c:v>564</c:v>
                </c:pt>
                <c:pt idx="282">
                  <c:v>566</c:v>
                </c:pt>
                <c:pt idx="283">
                  <c:v>568</c:v>
                </c:pt>
                <c:pt idx="284">
                  <c:v>570</c:v>
                </c:pt>
                <c:pt idx="285">
                  <c:v>572</c:v>
                </c:pt>
                <c:pt idx="286">
                  <c:v>574</c:v>
                </c:pt>
                <c:pt idx="287">
                  <c:v>576</c:v>
                </c:pt>
                <c:pt idx="288">
                  <c:v>578</c:v>
                </c:pt>
                <c:pt idx="289">
                  <c:v>580</c:v>
                </c:pt>
                <c:pt idx="290">
                  <c:v>582</c:v>
                </c:pt>
                <c:pt idx="291">
                  <c:v>584</c:v>
                </c:pt>
                <c:pt idx="292">
                  <c:v>586</c:v>
                </c:pt>
                <c:pt idx="293">
                  <c:v>588</c:v>
                </c:pt>
                <c:pt idx="294">
                  <c:v>590</c:v>
                </c:pt>
                <c:pt idx="295">
                  <c:v>592</c:v>
                </c:pt>
                <c:pt idx="296">
                  <c:v>594</c:v>
                </c:pt>
                <c:pt idx="297">
                  <c:v>596</c:v>
                </c:pt>
                <c:pt idx="298">
                  <c:v>598</c:v>
                </c:pt>
                <c:pt idx="299">
                  <c:v>600</c:v>
                </c:pt>
                <c:pt idx="300">
                  <c:v>602</c:v>
                </c:pt>
                <c:pt idx="301">
                  <c:v>604</c:v>
                </c:pt>
                <c:pt idx="302">
                  <c:v>606</c:v>
                </c:pt>
                <c:pt idx="303">
                  <c:v>608</c:v>
                </c:pt>
                <c:pt idx="304">
                  <c:v>610</c:v>
                </c:pt>
                <c:pt idx="305">
                  <c:v>612</c:v>
                </c:pt>
                <c:pt idx="306">
                  <c:v>614</c:v>
                </c:pt>
                <c:pt idx="307">
                  <c:v>616</c:v>
                </c:pt>
                <c:pt idx="308">
                  <c:v>618</c:v>
                </c:pt>
                <c:pt idx="309">
                  <c:v>620</c:v>
                </c:pt>
                <c:pt idx="310">
                  <c:v>622</c:v>
                </c:pt>
                <c:pt idx="311">
                  <c:v>624</c:v>
                </c:pt>
                <c:pt idx="312">
                  <c:v>626</c:v>
                </c:pt>
                <c:pt idx="313">
                  <c:v>628</c:v>
                </c:pt>
                <c:pt idx="314">
                  <c:v>630</c:v>
                </c:pt>
                <c:pt idx="315">
                  <c:v>632</c:v>
                </c:pt>
                <c:pt idx="316">
                  <c:v>634</c:v>
                </c:pt>
                <c:pt idx="317">
                  <c:v>636</c:v>
                </c:pt>
                <c:pt idx="318">
                  <c:v>638</c:v>
                </c:pt>
                <c:pt idx="319">
                  <c:v>640</c:v>
                </c:pt>
                <c:pt idx="320">
                  <c:v>642</c:v>
                </c:pt>
                <c:pt idx="321">
                  <c:v>644</c:v>
                </c:pt>
                <c:pt idx="322">
                  <c:v>646</c:v>
                </c:pt>
                <c:pt idx="323">
                  <c:v>648</c:v>
                </c:pt>
                <c:pt idx="324">
                  <c:v>650</c:v>
                </c:pt>
                <c:pt idx="325">
                  <c:v>652</c:v>
                </c:pt>
                <c:pt idx="326">
                  <c:v>654</c:v>
                </c:pt>
                <c:pt idx="327">
                  <c:v>656</c:v>
                </c:pt>
                <c:pt idx="328">
                  <c:v>658</c:v>
                </c:pt>
                <c:pt idx="329">
                  <c:v>660</c:v>
                </c:pt>
                <c:pt idx="330">
                  <c:v>662</c:v>
                </c:pt>
                <c:pt idx="331">
                  <c:v>664</c:v>
                </c:pt>
                <c:pt idx="332">
                  <c:v>666</c:v>
                </c:pt>
                <c:pt idx="333">
                  <c:v>668</c:v>
                </c:pt>
                <c:pt idx="334">
                  <c:v>670</c:v>
                </c:pt>
                <c:pt idx="335">
                  <c:v>672</c:v>
                </c:pt>
                <c:pt idx="336">
                  <c:v>674</c:v>
                </c:pt>
                <c:pt idx="337">
                  <c:v>676</c:v>
                </c:pt>
                <c:pt idx="338">
                  <c:v>678</c:v>
                </c:pt>
                <c:pt idx="339">
                  <c:v>680</c:v>
                </c:pt>
                <c:pt idx="340">
                  <c:v>682</c:v>
                </c:pt>
                <c:pt idx="341">
                  <c:v>684</c:v>
                </c:pt>
                <c:pt idx="342">
                  <c:v>686</c:v>
                </c:pt>
                <c:pt idx="343">
                  <c:v>688</c:v>
                </c:pt>
                <c:pt idx="344">
                  <c:v>690</c:v>
                </c:pt>
                <c:pt idx="345">
                  <c:v>692</c:v>
                </c:pt>
                <c:pt idx="346">
                  <c:v>694</c:v>
                </c:pt>
                <c:pt idx="347">
                  <c:v>696</c:v>
                </c:pt>
                <c:pt idx="348">
                  <c:v>698</c:v>
                </c:pt>
                <c:pt idx="349">
                  <c:v>700</c:v>
                </c:pt>
                <c:pt idx="350">
                  <c:v>702</c:v>
                </c:pt>
                <c:pt idx="351">
                  <c:v>704</c:v>
                </c:pt>
                <c:pt idx="352">
                  <c:v>706</c:v>
                </c:pt>
                <c:pt idx="353">
                  <c:v>708</c:v>
                </c:pt>
                <c:pt idx="354">
                  <c:v>710</c:v>
                </c:pt>
                <c:pt idx="355">
                  <c:v>712</c:v>
                </c:pt>
                <c:pt idx="356">
                  <c:v>714</c:v>
                </c:pt>
                <c:pt idx="357">
                  <c:v>716</c:v>
                </c:pt>
                <c:pt idx="358">
                  <c:v>718</c:v>
                </c:pt>
                <c:pt idx="359">
                  <c:v>720</c:v>
                </c:pt>
                <c:pt idx="360">
                  <c:v>722</c:v>
                </c:pt>
                <c:pt idx="361">
                  <c:v>724</c:v>
                </c:pt>
                <c:pt idx="362">
                  <c:v>726</c:v>
                </c:pt>
                <c:pt idx="363">
                  <c:v>728</c:v>
                </c:pt>
                <c:pt idx="364">
                  <c:v>730</c:v>
                </c:pt>
                <c:pt idx="365">
                  <c:v>732</c:v>
                </c:pt>
                <c:pt idx="366">
                  <c:v>734</c:v>
                </c:pt>
                <c:pt idx="367">
                  <c:v>736</c:v>
                </c:pt>
                <c:pt idx="368">
                  <c:v>738</c:v>
                </c:pt>
                <c:pt idx="369">
                  <c:v>740</c:v>
                </c:pt>
                <c:pt idx="370">
                  <c:v>742</c:v>
                </c:pt>
                <c:pt idx="371">
                  <c:v>744</c:v>
                </c:pt>
                <c:pt idx="372">
                  <c:v>746</c:v>
                </c:pt>
                <c:pt idx="373">
                  <c:v>748</c:v>
                </c:pt>
                <c:pt idx="374">
                  <c:v>750</c:v>
                </c:pt>
                <c:pt idx="375">
                  <c:v>752</c:v>
                </c:pt>
                <c:pt idx="376">
                  <c:v>754</c:v>
                </c:pt>
                <c:pt idx="377">
                  <c:v>756</c:v>
                </c:pt>
                <c:pt idx="378">
                  <c:v>758</c:v>
                </c:pt>
                <c:pt idx="379">
                  <c:v>760</c:v>
                </c:pt>
                <c:pt idx="380">
                  <c:v>762</c:v>
                </c:pt>
                <c:pt idx="381">
                  <c:v>764</c:v>
                </c:pt>
                <c:pt idx="382">
                  <c:v>766</c:v>
                </c:pt>
                <c:pt idx="383">
                  <c:v>768</c:v>
                </c:pt>
                <c:pt idx="384">
                  <c:v>770</c:v>
                </c:pt>
                <c:pt idx="385">
                  <c:v>772</c:v>
                </c:pt>
                <c:pt idx="386">
                  <c:v>774</c:v>
                </c:pt>
                <c:pt idx="387">
                  <c:v>776</c:v>
                </c:pt>
                <c:pt idx="388">
                  <c:v>778</c:v>
                </c:pt>
                <c:pt idx="389">
                  <c:v>780</c:v>
                </c:pt>
                <c:pt idx="390">
                  <c:v>782</c:v>
                </c:pt>
                <c:pt idx="391">
                  <c:v>784</c:v>
                </c:pt>
                <c:pt idx="392">
                  <c:v>786</c:v>
                </c:pt>
                <c:pt idx="393">
                  <c:v>788</c:v>
                </c:pt>
                <c:pt idx="394">
                  <c:v>790</c:v>
                </c:pt>
                <c:pt idx="395">
                  <c:v>792</c:v>
                </c:pt>
                <c:pt idx="396">
                  <c:v>794</c:v>
                </c:pt>
                <c:pt idx="397">
                  <c:v>796</c:v>
                </c:pt>
                <c:pt idx="398">
                  <c:v>798</c:v>
                </c:pt>
                <c:pt idx="399">
                  <c:v>800</c:v>
                </c:pt>
                <c:pt idx="400">
                  <c:v>802</c:v>
                </c:pt>
                <c:pt idx="401">
                  <c:v>804</c:v>
                </c:pt>
                <c:pt idx="402">
                  <c:v>806</c:v>
                </c:pt>
                <c:pt idx="403">
                  <c:v>808</c:v>
                </c:pt>
                <c:pt idx="404">
                  <c:v>810</c:v>
                </c:pt>
                <c:pt idx="405">
                  <c:v>812</c:v>
                </c:pt>
                <c:pt idx="406">
                  <c:v>814</c:v>
                </c:pt>
                <c:pt idx="407">
                  <c:v>816</c:v>
                </c:pt>
                <c:pt idx="408">
                  <c:v>818</c:v>
                </c:pt>
                <c:pt idx="409">
                  <c:v>820</c:v>
                </c:pt>
                <c:pt idx="410">
                  <c:v>822</c:v>
                </c:pt>
                <c:pt idx="411">
                  <c:v>824</c:v>
                </c:pt>
                <c:pt idx="412">
                  <c:v>826</c:v>
                </c:pt>
                <c:pt idx="413">
                  <c:v>828</c:v>
                </c:pt>
                <c:pt idx="414">
                  <c:v>830</c:v>
                </c:pt>
                <c:pt idx="415">
                  <c:v>832</c:v>
                </c:pt>
                <c:pt idx="416">
                  <c:v>834</c:v>
                </c:pt>
                <c:pt idx="417">
                  <c:v>836</c:v>
                </c:pt>
                <c:pt idx="418">
                  <c:v>838</c:v>
                </c:pt>
                <c:pt idx="419">
                  <c:v>840</c:v>
                </c:pt>
                <c:pt idx="420">
                  <c:v>842</c:v>
                </c:pt>
                <c:pt idx="421">
                  <c:v>844</c:v>
                </c:pt>
                <c:pt idx="422">
                  <c:v>846</c:v>
                </c:pt>
                <c:pt idx="423">
                  <c:v>848</c:v>
                </c:pt>
                <c:pt idx="424">
                  <c:v>850</c:v>
                </c:pt>
                <c:pt idx="425">
                  <c:v>852</c:v>
                </c:pt>
                <c:pt idx="426">
                  <c:v>854</c:v>
                </c:pt>
                <c:pt idx="427">
                  <c:v>856</c:v>
                </c:pt>
                <c:pt idx="428">
                  <c:v>858</c:v>
                </c:pt>
                <c:pt idx="429">
                  <c:v>860</c:v>
                </c:pt>
                <c:pt idx="430">
                  <c:v>862</c:v>
                </c:pt>
                <c:pt idx="431">
                  <c:v>864</c:v>
                </c:pt>
                <c:pt idx="432">
                  <c:v>866</c:v>
                </c:pt>
                <c:pt idx="433">
                  <c:v>868</c:v>
                </c:pt>
                <c:pt idx="434">
                  <c:v>870</c:v>
                </c:pt>
                <c:pt idx="435">
                  <c:v>872</c:v>
                </c:pt>
                <c:pt idx="436">
                  <c:v>874</c:v>
                </c:pt>
                <c:pt idx="437">
                  <c:v>876</c:v>
                </c:pt>
                <c:pt idx="438">
                  <c:v>878</c:v>
                </c:pt>
                <c:pt idx="439">
                  <c:v>880</c:v>
                </c:pt>
                <c:pt idx="440">
                  <c:v>882</c:v>
                </c:pt>
                <c:pt idx="441">
                  <c:v>884</c:v>
                </c:pt>
                <c:pt idx="442">
                  <c:v>886</c:v>
                </c:pt>
                <c:pt idx="443">
                  <c:v>888</c:v>
                </c:pt>
                <c:pt idx="444">
                  <c:v>890</c:v>
                </c:pt>
                <c:pt idx="445">
                  <c:v>892</c:v>
                </c:pt>
                <c:pt idx="446">
                  <c:v>894</c:v>
                </c:pt>
                <c:pt idx="447">
                  <c:v>896</c:v>
                </c:pt>
                <c:pt idx="448">
                  <c:v>898</c:v>
                </c:pt>
                <c:pt idx="449">
                  <c:v>900</c:v>
                </c:pt>
                <c:pt idx="450">
                  <c:v>902</c:v>
                </c:pt>
                <c:pt idx="451">
                  <c:v>904</c:v>
                </c:pt>
                <c:pt idx="452">
                  <c:v>906</c:v>
                </c:pt>
                <c:pt idx="453">
                  <c:v>908</c:v>
                </c:pt>
                <c:pt idx="454">
                  <c:v>910</c:v>
                </c:pt>
                <c:pt idx="455">
                  <c:v>912</c:v>
                </c:pt>
                <c:pt idx="456">
                  <c:v>914</c:v>
                </c:pt>
                <c:pt idx="457">
                  <c:v>916</c:v>
                </c:pt>
                <c:pt idx="458">
                  <c:v>918</c:v>
                </c:pt>
                <c:pt idx="459">
                  <c:v>920</c:v>
                </c:pt>
                <c:pt idx="460">
                  <c:v>922</c:v>
                </c:pt>
                <c:pt idx="461">
                  <c:v>924</c:v>
                </c:pt>
                <c:pt idx="462">
                  <c:v>926</c:v>
                </c:pt>
                <c:pt idx="463">
                  <c:v>928</c:v>
                </c:pt>
                <c:pt idx="464">
                  <c:v>930</c:v>
                </c:pt>
                <c:pt idx="465">
                  <c:v>932</c:v>
                </c:pt>
                <c:pt idx="466">
                  <c:v>934</c:v>
                </c:pt>
                <c:pt idx="467">
                  <c:v>936</c:v>
                </c:pt>
                <c:pt idx="468">
                  <c:v>938</c:v>
                </c:pt>
                <c:pt idx="469">
                  <c:v>940</c:v>
                </c:pt>
                <c:pt idx="470">
                  <c:v>942</c:v>
                </c:pt>
                <c:pt idx="471">
                  <c:v>944</c:v>
                </c:pt>
                <c:pt idx="472">
                  <c:v>946</c:v>
                </c:pt>
                <c:pt idx="473">
                  <c:v>948</c:v>
                </c:pt>
                <c:pt idx="474">
                  <c:v>950</c:v>
                </c:pt>
                <c:pt idx="475">
                  <c:v>952</c:v>
                </c:pt>
                <c:pt idx="476">
                  <c:v>954</c:v>
                </c:pt>
                <c:pt idx="477">
                  <c:v>956</c:v>
                </c:pt>
                <c:pt idx="478">
                  <c:v>958</c:v>
                </c:pt>
                <c:pt idx="479">
                  <c:v>960</c:v>
                </c:pt>
                <c:pt idx="480">
                  <c:v>962</c:v>
                </c:pt>
                <c:pt idx="481">
                  <c:v>964</c:v>
                </c:pt>
                <c:pt idx="482">
                  <c:v>966</c:v>
                </c:pt>
                <c:pt idx="483">
                  <c:v>968</c:v>
                </c:pt>
                <c:pt idx="484">
                  <c:v>970</c:v>
                </c:pt>
                <c:pt idx="485">
                  <c:v>972</c:v>
                </c:pt>
                <c:pt idx="486">
                  <c:v>974</c:v>
                </c:pt>
                <c:pt idx="487">
                  <c:v>976</c:v>
                </c:pt>
                <c:pt idx="488">
                  <c:v>978</c:v>
                </c:pt>
                <c:pt idx="489">
                  <c:v>980</c:v>
                </c:pt>
                <c:pt idx="490">
                  <c:v>982</c:v>
                </c:pt>
                <c:pt idx="491">
                  <c:v>984</c:v>
                </c:pt>
                <c:pt idx="492">
                  <c:v>986</c:v>
                </c:pt>
                <c:pt idx="493">
                  <c:v>988</c:v>
                </c:pt>
                <c:pt idx="494">
                  <c:v>990</c:v>
                </c:pt>
                <c:pt idx="495">
                  <c:v>992</c:v>
                </c:pt>
                <c:pt idx="496">
                  <c:v>994</c:v>
                </c:pt>
                <c:pt idx="497">
                  <c:v>996</c:v>
                </c:pt>
                <c:pt idx="498">
                  <c:v>998</c:v>
                </c:pt>
                <c:pt idx="499">
                  <c:v>1000</c:v>
                </c:pt>
                <c:pt idx="500">
                  <c:v>1002</c:v>
                </c:pt>
                <c:pt idx="501">
                  <c:v>1004</c:v>
                </c:pt>
                <c:pt idx="502">
                  <c:v>1006</c:v>
                </c:pt>
                <c:pt idx="503">
                  <c:v>1008</c:v>
                </c:pt>
                <c:pt idx="504">
                  <c:v>1010</c:v>
                </c:pt>
                <c:pt idx="505">
                  <c:v>1012</c:v>
                </c:pt>
                <c:pt idx="506">
                  <c:v>1014</c:v>
                </c:pt>
                <c:pt idx="507">
                  <c:v>1016</c:v>
                </c:pt>
                <c:pt idx="508">
                  <c:v>1018</c:v>
                </c:pt>
                <c:pt idx="509">
                  <c:v>1020</c:v>
                </c:pt>
                <c:pt idx="510">
                  <c:v>1022</c:v>
                </c:pt>
                <c:pt idx="511">
                  <c:v>1024</c:v>
                </c:pt>
                <c:pt idx="512">
                  <c:v>1026</c:v>
                </c:pt>
                <c:pt idx="513">
                  <c:v>1028</c:v>
                </c:pt>
                <c:pt idx="514">
                  <c:v>1030</c:v>
                </c:pt>
                <c:pt idx="515">
                  <c:v>1032</c:v>
                </c:pt>
                <c:pt idx="516">
                  <c:v>1034</c:v>
                </c:pt>
                <c:pt idx="517">
                  <c:v>1036</c:v>
                </c:pt>
                <c:pt idx="518">
                  <c:v>1038</c:v>
                </c:pt>
                <c:pt idx="519">
                  <c:v>1040</c:v>
                </c:pt>
                <c:pt idx="520">
                  <c:v>1042</c:v>
                </c:pt>
                <c:pt idx="521">
                  <c:v>1044</c:v>
                </c:pt>
                <c:pt idx="522">
                  <c:v>1046</c:v>
                </c:pt>
                <c:pt idx="523">
                  <c:v>1048</c:v>
                </c:pt>
                <c:pt idx="524">
                  <c:v>1050</c:v>
                </c:pt>
                <c:pt idx="525">
                  <c:v>1052</c:v>
                </c:pt>
                <c:pt idx="526">
                  <c:v>1054</c:v>
                </c:pt>
                <c:pt idx="527">
                  <c:v>1056</c:v>
                </c:pt>
                <c:pt idx="528">
                  <c:v>1058</c:v>
                </c:pt>
                <c:pt idx="529">
                  <c:v>1060</c:v>
                </c:pt>
                <c:pt idx="530">
                  <c:v>1062</c:v>
                </c:pt>
                <c:pt idx="531">
                  <c:v>1064</c:v>
                </c:pt>
                <c:pt idx="532">
                  <c:v>1066</c:v>
                </c:pt>
                <c:pt idx="533">
                  <c:v>1068</c:v>
                </c:pt>
                <c:pt idx="534">
                  <c:v>1070</c:v>
                </c:pt>
                <c:pt idx="535">
                  <c:v>1072</c:v>
                </c:pt>
                <c:pt idx="536">
                  <c:v>1074</c:v>
                </c:pt>
                <c:pt idx="537">
                  <c:v>1076</c:v>
                </c:pt>
                <c:pt idx="538">
                  <c:v>1078</c:v>
                </c:pt>
                <c:pt idx="539">
                  <c:v>1080</c:v>
                </c:pt>
                <c:pt idx="540">
                  <c:v>1082</c:v>
                </c:pt>
                <c:pt idx="541">
                  <c:v>1084</c:v>
                </c:pt>
                <c:pt idx="542">
                  <c:v>1086</c:v>
                </c:pt>
                <c:pt idx="543">
                  <c:v>1088</c:v>
                </c:pt>
                <c:pt idx="544">
                  <c:v>1090</c:v>
                </c:pt>
                <c:pt idx="545">
                  <c:v>1092</c:v>
                </c:pt>
                <c:pt idx="546">
                  <c:v>1094</c:v>
                </c:pt>
                <c:pt idx="547">
                  <c:v>1096</c:v>
                </c:pt>
                <c:pt idx="548">
                  <c:v>1098</c:v>
                </c:pt>
                <c:pt idx="549">
                  <c:v>1100</c:v>
                </c:pt>
                <c:pt idx="550">
                  <c:v>1102</c:v>
                </c:pt>
                <c:pt idx="551">
                  <c:v>1104</c:v>
                </c:pt>
                <c:pt idx="552">
                  <c:v>1106</c:v>
                </c:pt>
                <c:pt idx="553">
                  <c:v>1108</c:v>
                </c:pt>
                <c:pt idx="554">
                  <c:v>1110</c:v>
                </c:pt>
                <c:pt idx="555">
                  <c:v>1112</c:v>
                </c:pt>
                <c:pt idx="556">
                  <c:v>1114</c:v>
                </c:pt>
                <c:pt idx="557">
                  <c:v>1116</c:v>
                </c:pt>
                <c:pt idx="558">
                  <c:v>1118</c:v>
                </c:pt>
                <c:pt idx="559">
                  <c:v>1120</c:v>
                </c:pt>
                <c:pt idx="560">
                  <c:v>1122</c:v>
                </c:pt>
                <c:pt idx="561">
                  <c:v>1124</c:v>
                </c:pt>
                <c:pt idx="562">
                  <c:v>1126</c:v>
                </c:pt>
                <c:pt idx="563">
                  <c:v>1128</c:v>
                </c:pt>
                <c:pt idx="564">
                  <c:v>1130</c:v>
                </c:pt>
                <c:pt idx="565">
                  <c:v>1132</c:v>
                </c:pt>
                <c:pt idx="566">
                  <c:v>1134</c:v>
                </c:pt>
                <c:pt idx="567">
                  <c:v>1136</c:v>
                </c:pt>
                <c:pt idx="568">
                  <c:v>1138</c:v>
                </c:pt>
                <c:pt idx="569">
                  <c:v>1140</c:v>
                </c:pt>
                <c:pt idx="570">
                  <c:v>1142</c:v>
                </c:pt>
                <c:pt idx="571">
                  <c:v>1144</c:v>
                </c:pt>
                <c:pt idx="572">
                  <c:v>1146</c:v>
                </c:pt>
                <c:pt idx="573">
                  <c:v>1148</c:v>
                </c:pt>
                <c:pt idx="574">
                  <c:v>1150</c:v>
                </c:pt>
                <c:pt idx="575">
                  <c:v>1152</c:v>
                </c:pt>
                <c:pt idx="576">
                  <c:v>1154</c:v>
                </c:pt>
                <c:pt idx="577">
                  <c:v>1156</c:v>
                </c:pt>
                <c:pt idx="578">
                  <c:v>1158</c:v>
                </c:pt>
                <c:pt idx="579">
                  <c:v>1160</c:v>
                </c:pt>
                <c:pt idx="580">
                  <c:v>1162</c:v>
                </c:pt>
                <c:pt idx="581">
                  <c:v>1164</c:v>
                </c:pt>
                <c:pt idx="582">
                  <c:v>1166</c:v>
                </c:pt>
                <c:pt idx="583">
                  <c:v>1168</c:v>
                </c:pt>
                <c:pt idx="584">
                  <c:v>1170</c:v>
                </c:pt>
                <c:pt idx="585">
                  <c:v>1172</c:v>
                </c:pt>
                <c:pt idx="586">
                  <c:v>1174</c:v>
                </c:pt>
                <c:pt idx="587">
                  <c:v>1176</c:v>
                </c:pt>
                <c:pt idx="588">
                  <c:v>1178</c:v>
                </c:pt>
                <c:pt idx="589">
                  <c:v>1180</c:v>
                </c:pt>
                <c:pt idx="590">
                  <c:v>1182</c:v>
                </c:pt>
                <c:pt idx="591">
                  <c:v>1184</c:v>
                </c:pt>
                <c:pt idx="592">
                  <c:v>1186</c:v>
                </c:pt>
                <c:pt idx="593">
                  <c:v>1188</c:v>
                </c:pt>
                <c:pt idx="594">
                  <c:v>1190</c:v>
                </c:pt>
                <c:pt idx="595">
                  <c:v>1192</c:v>
                </c:pt>
                <c:pt idx="596">
                  <c:v>1194</c:v>
                </c:pt>
                <c:pt idx="597">
                  <c:v>1196</c:v>
                </c:pt>
                <c:pt idx="598">
                  <c:v>1198</c:v>
                </c:pt>
                <c:pt idx="599">
                  <c:v>1200</c:v>
                </c:pt>
                <c:pt idx="600">
                  <c:v>1202</c:v>
                </c:pt>
                <c:pt idx="601">
                  <c:v>1204</c:v>
                </c:pt>
                <c:pt idx="602">
                  <c:v>1206</c:v>
                </c:pt>
                <c:pt idx="603">
                  <c:v>1208</c:v>
                </c:pt>
                <c:pt idx="604">
                  <c:v>1210</c:v>
                </c:pt>
                <c:pt idx="605">
                  <c:v>1212</c:v>
                </c:pt>
                <c:pt idx="606">
                  <c:v>1214</c:v>
                </c:pt>
                <c:pt idx="607">
                  <c:v>1216</c:v>
                </c:pt>
                <c:pt idx="608">
                  <c:v>1218</c:v>
                </c:pt>
                <c:pt idx="609">
                  <c:v>1220</c:v>
                </c:pt>
                <c:pt idx="610">
                  <c:v>1222</c:v>
                </c:pt>
                <c:pt idx="611">
                  <c:v>1224</c:v>
                </c:pt>
                <c:pt idx="612">
                  <c:v>1226</c:v>
                </c:pt>
                <c:pt idx="613">
                  <c:v>1228</c:v>
                </c:pt>
                <c:pt idx="614">
                  <c:v>1230</c:v>
                </c:pt>
                <c:pt idx="615">
                  <c:v>1232</c:v>
                </c:pt>
                <c:pt idx="616">
                  <c:v>1234</c:v>
                </c:pt>
                <c:pt idx="617">
                  <c:v>1236</c:v>
                </c:pt>
                <c:pt idx="618">
                  <c:v>1238</c:v>
                </c:pt>
                <c:pt idx="619">
                  <c:v>1240</c:v>
                </c:pt>
                <c:pt idx="620">
                  <c:v>1242</c:v>
                </c:pt>
                <c:pt idx="621">
                  <c:v>1244</c:v>
                </c:pt>
                <c:pt idx="622">
                  <c:v>1246</c:v>
                </c:pt>
                <c:pt idx="623">
                  <c:v>1248</c:v>
                </c:pt>
                <c:pt idx="624">
                  <c:v>1250</c:v>
                </c:pt>
                <c:pt idx="625">
                  <c:v>1252</c:v>
                </c:pt>
                <c:pt idx="626">
                  <c:v>1254</c:v>
                </c:pt>
                <c:pt idx="627">
                  <c:v>1256</c:v>
                </c:pt>
                <c:pt idx="628">
                  <c:v>1258</c:v>
                </c:pt>
                <c:pt idx="629">
                  <c:v>1260</c:v>
                </c:pt>
                <c:pt idx="630">
                  <c:v>1262</c:v>
                </c:pt>
                <c:pt idx="631">
                  <c:v>1264</c:v>
                </c:pt>
                <c:pt idx="632">
                  <c:v>1266</c:v>
                </c:pt>
                <c:pt idx="633">
                  <c:v>1268</c:v>
                </c:pt>
                <c:pt idx="634">
                  <c:v>1270</c:v>
                </c:pt>
                <c:pt idx="635">
                  <c:v>1272</c:v>
                </c:pt>
                <c:pt idx="636">
                  <c:v>1274</c:v>
                </c:pt>
                <c:pt idx="637">
                  <c:v>1276</c:v>
                </c:pt>
                <c:pt idx="638">
                  <c:v>1278</c:v>
                </c:pt>
                <c:pt idx="639">
                  <c:v>1280</c:v>
                </c:pt>
                <c:pt idx="640">
                  <c:v>1282</c:v>
                </c:pt>
                <c:pt idx="641">
                  <c:v>1284</c:v>
                </c:pt>
                <c:pt idx="642">
                  <c:v>1286</c:v>
                </c:pt>
                <c:pt idx="643">
                  <c:v>1288</c:v>
                </c:pt>
                <c:pt idx="644">
                  <c:v>1290</c:v>
                </c:pt>
                <c:pt idx="645">
                  <c:v>1292</c:v>
                </c:pt>
                <c:pt idx="646">
                  <c:v>1294</c:v>
                </c:pt>
                <c:pt idx="647">
                  <c:v>1296</c:v>
                </c:pt>
                <c:pt idx="648">
                  <c:v>1298</c:v>
                </c:pt>
                <c:pt idx="649">
                  <c:v>1300</c:v>
                </c:pt>
                <c:pt idx="650">
                  <c:v>1302</c:v>
                </c:pt>
                <c:pt idx="651">
                  <c:v>1304</c:v>
                </c:pt>
                <c:pt idx="652">
                  <c:v>1306</c:v>
                </c:pt>
                <c:pt idx="653">
                  <c:v>1308</c:v>
                </c:pt>
                <c:pt idx="654">
                  <c:v>1310</c:v>
                </c:pt>
                <c:pt idx="655">
                  <c:v>1312</c:v>
                </c:pt>
                <c:pt idx="656">
                  <c:v>1314</c:v>
                </c:pt>
                <c:pt idx="657">
                  <c:v>1316</c:v>
                </c:pt>
                <c:pt idx="658">
                  <c:v>1318</c:v>
                </c:pt>
                <c:pt idx="659">
                  <c:v>1320</c:v>
                </c:pt>
                <c:pt idx="660">
                  <c:v>1322</c:v>
                </c:pt>
                <c:pt idx="661">
                  <c:v>1324</c:v>
                </c:pt>
                <c:pt idx="662">
                  <c:v>1326</c:v>
                </c:pt>
                <c:pt idx="663">
                  <c:v>1328</c:v>
                </c:pt>
                <c:pt idx="664">
                  <c:v>1330</c:v>
                </c:pt>
                <c:pt idx="665">
                  <c:v>1332</c:v>
                </c:pt>
                <c:pt idx="666">
                  <c:v>1334</c:v>
                </c:pt>
                <c:pt idx="667">
                  <c:v>1336</c:v>
                </c:pt>
                <c:pt idx="668">
                  <c:v>1338</c:v>
                </c:pt>
                <c:pt idx="669">
                  <c:v>1340</c:v>
                </c:pt>
                <c:pt idx="670">
                  <c:v>1342</c:v>
                </c:pt>
                <c:pt idx="671">
                  <c:v>1344</c:v>
                </c:pt>
                <c:pt idx="672">
                  <c:v>1346</c:v>
                </c:pt>
                <c:pt idx="673">
                  <c:v>1348</c:v>
                </c:pt>
                <c:pt idx="674">
                  <c:v>1350</c:v>
                </c:pt>
                <c:pt idx="675">
                  <c:v>1352</c:v>
                </c:pt>
                <c:pt idx="676">
                  <c:v>1354</c:v>
                </c:pt>
                <c:pt idx="677">
                  <c:v>1356</c:v>
                </c:pt>
                <c:pt idx="678">
                  <c:v>1358</c:v>
                </c:pt>
                <c:pt idx="679">
                  <c:v>1360</c:v>
                </c:pt>
                <c:pt idx="680">
                  <c:v>1362</c:v>
                </c:pt>
                <c:pt idx="681">
                  <c:v>1364</c:v>
                </c:pt>
                <c:pt idx="682">
                  <c:v>1366</c:v>
                </c:pt>
                <c:pt idx="683">
                  <c:v>1368</c:v>
                </c:pt>
                <c:pt idx="684">
                  <c:v>1370</c:v>
                </c:pt>
                <c:pt idx="685">
                  <c:v>1372</c:v>
                </c:pt>
                <c:pt idx="686">
                  <c:v>1374</c:v>
                </c:pt>
                <c:pt idx="687">
                  <c:v>1376</c:v>
                </c:pt>
                <c:pt idx="688">
                  <c:v>1378</c:v>
                </c:pt>
                <c:pt idx="689">
                  <c:v>1380</c:v>
                </c:pt>
                <c:pt idx="690">
                  <c:v>1382</c:v>
                </c:pt>
                <c:pt idx="691">
                  <c:v>1384</c:v>
                </c:pt>
                <c:pt idx="692">
                  <c:v>1386</c:v>
                </c:pt>
                <c:pt idx="693">
                  <c:v>1388</c:v>
                </c:pt>
                <c:pt idx="694">
                  <c:v>1390</c:v>
                </c:pt>
                <c:pt idx="695">
                  <c:v>1392</c:v>
                </c:pt>
                <c:pt idx="696">
                  <c:v>1394</c:v>
                </c:pt>
                <c:pt idx="697">
                  <c:v>1396</c:v>
                </c:pt>
                <c:pt idx="698">
                  <c:v>1398</c:v>
                </c:pt>
                <c:pt idx="699">
                  <c:v>1400</c:v>
                </c:pt>
                <c:pt idx="700">
                  <c:v>1402</c:v>
                </c:pt>
                <c:pt idx="701">
                  <c:v>1404</c:v>
                </c:pt>
                <c:pt idx="702">
                  <c:v>1406</c:v>
                </c:pt>
                <c:pt idx="703">
                  <c:v>1408</c:v>
                </c:pt>
                <c:pt idx="704">
                  <c:v>1410</c:v>
                </c:pt>
                <c:pt idx="705">
                  <c:v>1412</c:v>
                </c:pt>
                <c:pt idx="706">
                  <c:v>1414</c:v>
                </c:pt>
                <c:pt idx="707">
                  <c:v>1416</c:v>
                </c:pt>
                <c:pt idx="708">
                  <c:v>1418</c:v>
                </c:pt>
                <c:pt idx="709">
                  <c:v>1420</c:v>
                </c:pt>
                <c:pt idx="710">
                  <c:v>1422</c:v>
                </c:pt>
                <c:pt idx="711">
                  <c:v>1424</c:v>
                </c:pt>
                <c:pt idx="712">
                  <c:v>1426</c:v>
                </c:pt>
                <c:pt idx="713">
                  <c:v>1428</c:v>
                </c:pt>
                <c:pt idx="714">
                  <c:v>1430</c:v>
                </c:pt>
                <c:pt idx="715">
                  <c:v>1432</c:v>
                </c:pt>
                <c:pt idx="716">
                  <c:v>1434</c:v>
                </c:pt>
                <c:pt idx="717">
                  <c:v>1436</c:v>
                </c:pt>
                <c:pt idx="718">
                  <c:v>1438</c:v>
                </c:pt>
                <c:pt idx="719">
                  <c:v>1440</c:v>
                </c:pt>
                <c:pt idx="720">
                  <c:v>1442</c:v>
                </c:pt>
                <c:pt idx="721">
                  <c:v>1444</c:v>
                </c:pt>
                <c:pt idx="722">
                  <c:v>1446</c:v>
                </c:pt>
                <c:pt idx="723">
                  <c:v>1448</c:v>
                </c:pt>
                <c:pt idx="724">
                  <c:v>1450</c:v>
                </c:pt>
                <c:pt idx="725">
                  <c:v>1452</c:v>
                </c:pt>
                <c:pt idx="726">
                  <c:v>1454</c:v>
                </c:pt>
                <c:pt idx="727">
                  <c:v>1456</c:v>
                </c:pt>
                <c:pt idx="728">
                  <c:v>1458</c:v>
                </c:pt>
                <c:pt idx="729">
                  <c:v>1460</c:v>
                </c:pt>
                <c:pt idx="730">
                  <c:v>1462</c:v>
                </c:pt>
                <c:pt idx="731">
                  <c:v>1464</c:v>
                </c:pt>
                <c:pt idx="732">
                  <c:v>1466</c:v>
                </c:pt>
                <c:pt idx="733">
                  <c:v>1468</c:v>
                </c:pt>
                <c:pt idx="734">
                  <c:v>1470</c:v>
                </c:pt>
                <c:pt idx="735">
                  <c:v>1472</c:v>
                </c:pt>
                <c:pt idx="736">
                  <c:v>1474</c:v>
                </c:pt>
                <c:pt idx="737">
                  <c:v>1476</c:v>
                </c:pt>
                <c:pt idx="738">
                  <c:v>1478</c:v>
                </c:pt>
                <c:pt idx="739">
                  <c:v>1480</c:v>
                </c:pt>
                <c:pt idx="740">
                  <c:v>1482</c:v>
                </c:pt>
                <c:pt idx="741">
                  <c:v>1484</c:v>
                </c:pt>
                <c:pt idx="742">
                  <c:v>1486</c:v>
                </c:pt>
                <c:pt idx="743">
                  <c:v>1488</c:v>
                </c:pt>
                <c:pt idx="744">
                  <c:v>1490</c:v>
                </c:pt>
                <c:pt idx="745">
                  <c:v>1492</c:v>
                </c:pt>
                <c:pt idx="746">
                  <c:v>1494</c:v>
                </c:pt>
                <c:pt idx="747">
                  <c:v>1496</c:v>
                </c:pt>
                <c:pt idx="748">
                  <c:v>1498</c:v>
                </c:pt>
                <c:pt idx="749">
                  <c:v>1500</c:v>
                </c:pt>
                <c:pt idx="750">
                  <c:v>1502</c:v>
                </c:pt>
                <c:pt idx="751">
                  <c:v>1504</c:v>
                </c:pt>
                <c:pt idx="752">
                  <c:v>1506</c:v>
                </c:pt>
                <c:pt idx="753">
                  <c:v>1508</c:v>
                </c:pt>
                <c:pt idx="754">
                  <c:v>1510</c:v>
                </c:pt>
                <c:pt idx="755">
                  <c:v>1512</c:v>
                </c:pt>
                <c:pt idx="756">
                  <c:v>1514</c:v>
                </c:pt>
                <c:pt idx="757">
                  <c:v>1516</c:v>
                </c:pt>
                <c:pt idx="758">
                  <c:v>1518</c:v>
                </c:pt>
                <c:pt idx="759">
                  <c:v>1520</c:v>
                </c:pt>
                <c:pt idx="760">
                  <c:v>1522</c:v>
                </c:pt>
                <c:pt idx="761">
                  <c:v>1524</c:v>
                </c:pt>
                <c:pt idx="762">
                  <c:v>1526</c:v>
                </c:pt>
                <c:pt idx="763">
                  <c:v>1528</c:v>
                </c:pt>
                <c:pt idx="764">
                  <c:v>1530</c:v>
                </c:pt>
                <c:pt idx="765">
                  <c:v>1532</c:v>
                </c:pt>
                <c:pt idx="766">
                  <c:v>1534</c:v>
                </c:pt>
                <c:pt idx="767">
                  <c:v>1536</c:v>
                </c:pt>
                <c:pt idx="768">
                  <c:v>1538</c:v>
                </c:pt>
                <c:pt idx="769">
                  <c:v>1540</c:v>
                </c:pt>
                <c:pt idx="770">
                  <c:v>1542</c:v>
                </c:pt>
                <c:pt idx="771">
                  <c:v>1544</c:v>
                </c:pt>
                <c:pt idx="772">
                  <c:v>1546</c:v>
                </c:pt>
                <c:pt idx="773">
                  <c:v>1548</c:v>
                </c:pt>
                <c:pt idx="774">
                  <c:v>1550</c:v>
                </c:pt>
                <c:pt idx="775">
                  <c:v>1552</c:v>
                </c:pt>
                <c:pt idx="776">
                  <c:v>1554</c:v>
                </c:pt>
                <c:pt idx="777">
                  <c:v>1556</c:v>
                </c:pt>
                <c:pt idx="778">
                  <c:v>1558</c:v>
                </c:pt>
                <c:pt idx="779">
                  <c:v>1560</c:v>
                </c:pt>
                <c:pt idx="780">
                  <c:v>1562</c:v>
                </c:pt>
                <c:pt idx="781">
                  <c:v>1564</c:v>
                </c:pt>
                <c:pt idx="782">
                  <c:v>1566</c:v>
                </c:pt>
                <c:pt idx="783">
                  <c:v>1568</c:v>
                </c:pt>
                <c:pt idx="784">
                  <c:v>1570</c:v>
                </c:pt>
                <c:pt idx="785">
                  <c:v>1572</c:v>
                </c:pt>
                <c:pt idx="786">
                  <c:v>1574</c:v>
                </c:pt>
                <c:pt idx="787">
                  <c:v>1576</c:v>
                </c:pt>
                <c:pt idx="788">
                  <c:v>1578</c:v>
                </c:pt>
                <c:pt idx="789">
                  <c:v>1580</c:v>
                </c:pt>
                <c:pt idx="790">
                  <c:v>1582</c:v>
                </c:pt>
                <c:pt idx="791">
                  <c:v>1584</c:v>
                </c:pt>
                <c:pt idx="792">
                  <c:v>1586</c:v>
                </c:pt>
                <c:pt idx="793">
                  <c:v>1588</c:v>
                </c:pt>
                <c:pt idx="794">
                  <c:v>1590</c:v>
                </c:pt>
                <c:pt idx="795">
                  <c:v>1592</c:v>
                </c:pt>
                <c:pt idx="796">
                  <c:v>1594</c:v>
                </c:pt>
                <c:pt idx="797">
                  <c:v>1596</c:v>
                </c:pt>
                <c:pt idx="798">
                  <c:v>1598</c:v>
                </c:pt>
                <c:pt idx="799">
                  <c:v>1600</c:v>
                </c:pt>
                <c:pt idx="800">
                  <c:v>1602</c:v>
                </c:pt>
                <c:pt idx="801">
                  <c:v>1604</c:v>
                </c:pt>
                <c:pt idx="802">
                  <c:v>1606</c:v>
                </c:pt>
                <c:pt idx="803">
                  <c:v>1608</c:v>
                </c:pt>
                <c:pt idx="804">
                  <c:v>1610</c:v>
                </c:pt>
                <c:pt idx="805">
                  <c:v>1612</c:v>
                </c:pt>
                <c:pt idx="806">
                  <c:v>1614</c:v>
                </c:pt>
                <c:pt idx="807">
                  <c:v>1616</c:v>
                </c:pt>
                <c:pt idx="808">
                  <c:v>1618</c:v>
                </c:pt>
                <c:pt idx="809">
                  <c:v>1620</c:v>
                </c:pt>
                <c:pt idx="810">
                  <c:v>1622</c:v>
                </c:pt>
                <c:pt idx="811">
                  <c:v>1624</c:v>
                </c:pt>
                <c:pt idx="812">
                  <c:v>1626</c:v>
                </c:pt>
                <c:pt idx="813">
                  <c:v>1628</c:v>
                </c:pt>
                <c:pt idx="814">
                  <c:v>1630</c:v>
                </c:pt>
                <c:pt idx="815">
                  <c:v>1632</c:v>
                </c:pt>
                <c:pt idx="816">
                  <c:v>1634</c:v>
                </c:pt>
                <c:pt idx="817">
                  <c:v>1636</c:v>
                </c:pt>
                <c:pt idx="818">
                  <c:v>1638</c:v>
                </c:pt>
                <c:pt idx="819">
                  <c:v>1640</c:v>
                </c:pt>
                <c:pt idx="820">
                  <c:v>1642</c:v>
                </c:pt>
                <c:pt idx="821">
                  <c:v>1644</c:v>
                </c:pt>
                <c:pt idx="822">
                  <c:v>1646</c:v>
                </c:pt>
                <c:pt idx="823">
                  <c:v>1648</c:v>
                </c:pt>
                <c:pt idx="824">
                  <c:v>1650</c:v>
                </c:pt>
                <c:pt idx="825">
                  <c:v>1652</c:v>
                </c:pt>
                <c:pt idx="826">
                  <c:v>1654</c:v>
                </c:pt>
                <c:pt idx="827">
                  <c:v>1656</c:v>
                </c:pt>
                <c:pt idx="828">
                  <c:v>1658</c:v>
                </c:pt>
                <c:pt idx="829">
                  <c:v>1660</c:v>
                </c:pt>
                <c:pt idx="830">
                  <c:v>1662</c:v>
                </c:pt>
                <c:pt idx="831">
                  <c:v>1664</c:v>
                </c:pt>
                <c:pt idx="832">
                  <c:v>1666</c:v>
                </c:pt>
                <c:pt idx="833">
                  <c:v>1668</c:v>
                </c:pt>
                <c:pt idx="834">
                  <c:v>1670</c:v>
                </c:pt>
                <c:pt idx="835">
                  <c:v>1672</c:v>
                </c:pt>
                <c:pt idx="836">
                  <c:v>1674</c:v>
                </c:pt>
                <c:pt idx="837">
                  <c:v>1676</c:v>
                </c:pt>
                <c:pt idx="838">
                  <c:v>1678</c:v>
                </c:pt>
                <c:pt idx="839">
                  <c:v>1680</c:v>
                </c:pt>
                <c:pt idx="840">
                  <c:v>1682</c:v>
                </c:pt>
                <c:pt idx="841">
                  <c:v>1684</c:v>
                </c:pt>
                <c:pt idx="842">
                  <c:v>1686</c:v>
                </c:pt>
                <c:pt idx="843">
                  <c:v>1688</c:v>
                </c:pt>
                <c:pt idx="844">
                  <c:v>1690</c:v>
                </c:pt>
                <c:pt idx="845">
                  <c:v>1692</c:v>
                </c:pt>
                <c:pt idx="846">
                  <c:v>1694</c:v>
                </c:pt>
                <c:pt idx="847">
                  <c:v>1696</c:v>
                </c:pt>
                <c:pt idx="848">
                  <c:v>1698</c:v>
                </c:pt>
                <c:pt idx="849">
                  <c:v>1700</c:v>
                </c:pt>
                <c:pt idx="850">
                  <c:v>1702</c:v>
                </c:pt>
                <c:pt idx="851">
                  <c:v>1704</c:v>
                </c:pt>
                <c:pt idx="852">
                  <c:v>1706</c:v>
                </c:pt>
                <c:pt idx="853">
                  <c:v>1708</c:v>
                </c:pt>
                <c:pt idx="854">
                  <c:v>1710</c:v>
                </c:pt>
                <c:pt idx="855">
                  <c:v>1712</c:v>
                </c:pt>
                <c:pt idx="856">
                  <c:v>1714</c:v>
                </c:pt>
                <c:pt idx="857">
                  <c:v>1716</c:v>
                </c:pt>
                <c:pt idx="858">
                  <c:v>1718</c:v>
                </c:pt>
                <c:pt idx="859">
                  <c:v>1720</c:v>
                </c:pt>
                <c:pt idx="860">
                  <c:v>1722</c:v>
                </c:pt>
                <c:pt idx="861">
                  <c:v>1724</c:v>
                </c:pt>
                <c:pt idx="862">
                  <c:v>1726</c:v>
                </c:pt>
                <c:pt idx="863">
                  <c:v>1728</c:v>
                </c:pt>
                <c:pt idx="864">
                  <c:v>1730</c:v>
                </c:pt>
                <c:pt idx="865">
                  <c:v>1732</c:v>
                </c:pt>
                <c:pt idx="866">
                  <c:v>1734</c:v>
                </c:pt>
                <c:pt idx="867">
                  <c:v>1736</c:v>
                </c:pt>
                <c:pt idx="868">
                  <c:v>1738</c:v>
                </c:pt>
                <c:pt idx="869">
                  <c:v>1740</c:v>
                </c:pt>
                <c:pt idx="870">
                  <c:v>1742</c:v>
                </c:pt>
                <c:pt idx="871">
                  <c:v>1744</c:v>
                </c:pt>
                <c:pt idx="872">
                  <c:v>1746</c:v>
                </c:pt>
                <c:pt idx="873">
                  <c:v>1748</c:v>
                </c:pt>
                <c:pt idx="874">
                  <c:v>1750</c:v>
                </c:pt>
                <c:pt idx="875">
                  <c:v>1752</c:v>
                </c:pt>
                <c:pt idx="876">
                  <c:v>1754</c:v>
                </c:pt>
                <c:pt idx="877">
                  <c:v>1756</c:v>
                </c:pt>
                <c:pt idx="878">
                  <c:v>1758</c:v>
                </c:pt>
                <c:pt idx="879">
                  <c:v>1760</c:v>
                </c:pt>
                <c:pt idx="880">
                  <c:v>1762</c:v>
                </c:pt>
                <c:pt idx="881">
                  <c:v>1764</c:v>
                </c:pt>
                <c:pt idx="882">
                  <c:v>1766</c:v>
                </c:pt>
                <c:pt idx="883">
                  <c:v>1768</c:v>
                </c:pt>
                <c:pt idx="884">
                  <c:v>1770</c:v>
                </c:pt>
                <c:pt idx="885">
                  <c:v>1772</c:v>
                </c:pt>
                <c:pt idx="886">
                  <c:v>1774</c:v>
                </c:pt>
                <c:pt idx="887">
                  <c:v>1776</c:v>
                </c:pt>
                <c:pt idx="888">
                  <c:v>1778</c:v>
                </c:pt>
                <c:pt idx="889">
                  <c:v>1780</c:v>
                </c:pt>
                <c:pt idx="890">
                  <c:v>1782</c:v>
                </c:pt>
                <c:pt idx="891">
                  <c:v>1784</c:v>
                </c:pt>
                <c:pt idx="892">
                  <c:v>1786</c:v>
                </c:pt>
                <c:pt idx="893">
                  <c:v>1788</c:v>
                </c:pt>
                <c:pt idx="894">
                  <c:v>1790</c:v>
                </c:pt>
                <c:pt idx="895">
                  <c:v>1792</c:v>
                </c:pt>
                <c:pt idx="896">
                  <c:v>1794</c:v>
                </c:pt>
                <c:pt idx="897">
                  <c:v>1796</c:v>
                </c:pt>
                <c:pt idx="898">
                  <c:v>1798</c:v>
                </c:pt>
                <c:pt idx="899">
                  <c:v>1800</c:v>
                </c:pt>
                <c:pt idx="900">
                  <c:v>1802</c:v>
                </c:pt>
                <c:pt idx="901">
                  <c:v>1804</c:v>
                </c:pt>
                <c:pt idx="902">
                  <c:v>1806</c:v>
                </c:pt>
                <c:pt idx="903">
                  <c:v>1808</c:v>
                </c:pt>
                <c:pt idx="904">
                  <c:v>1810</c:v>
                </c:pt>
                <c:pt idx="905">
                  <c:v>1812</c:v>
                </c:pt>
                <c:pt idx="906">
                  <c:v>1814</c:v>
                </c:pt>
                <c:pt idx="907">
                  <c:v>1816</c:v>
                </c:pt>
                <c:pt idx="908">
                  <c:v>1818</c:v>
                </c:pt>
                <c:pt idx="909">
                  <c:v>1820</c:v>
                </c:pt>
                <c:pt idx="910">
                  <c:v>1822</c:v>
                </c:pt>
                <c:pt idx="911">
                  <c:v>1824</c:v>
                </c:pt>
                <c:pt idx="912">
                  <c:v>1826</c:v>
                </c:pt>
                <c:pt idx="913">
                  <c:v>1828</c:v>
                </c:pt>
                <c:pt idx="914">
                  <c:v>1830</c:v>
                </c:pt>
                <c:pt idx="915">
                  <c:v>1832</c:v>
                </c:pt>
                <c:pt idx="916">
                  <c:v>1834</c:v>
                </c:pt>
                <c:pt idx="917">
                  <c:v>1836</c:v>
                </c:pt>
                <c:pt idx="918">
                  <c:v>1838</c:v>
                </c:pt>
                <c:pt idx="919">
                  <c:v>1840</c:v>
                </c:pt>
                <c:pt idx="920">
                  <c:v>1842</c:v>
                </c:pt>
                <c:pt idx="921">
                  <c:v>1844</c:v>
                </c:pt>
                <c:pt idx="922">
                  <c:v>1846</c:v>
                </c:pt>
                <c:pt idx="923">
                  <c:v>1848</c:v>
                </c:pt>
                <c:pt idx="924">
                  <c:v>1850</c:v>
                </c:pt>
                <c:pt idx="925">
                  <c:v>1852</c:v>
                </c:pt>
                <c:pt idx="926">
                  <c:v>1854</c:v>
                </c:pt>
                <c:pt idx="927">
                  <c:v>1856</c:v>
                </c:pt>
                <c:pt idx="928">
                  <c:v>1858</c:v>
                </c:pt>
                <c:pt idx="929">
                  <c:v>1860</c:v>
                </c:pt>
                <c:pt idx="930">
                  <c:v>1862</c:v>
                </c:pt>
                <c:pt idx="931">
                  <c:v>1864</c:v>
                </c:pt>
                <c:pt idx="932">
                  <c:v>1866</c:v>
                </c:pt>
                <c:pt idx="933">
                  <c:v>1868</c:v>
                </c:pt>
                <c:pt idx="934">
                  <c:v>1870</c:v>
                </c:pt>
                <c:pt idx="935">
                  <c:v>1872</c:v>
                </c:pt>
                <c:pt idx="936">
                  <c:v>1874</c:v>
                </c:pt>
                <c:pt idx="937">
                  <c:v>1876</c:v>
                </c:pt>
                <c:pt idx="938">
                  <c:v>1878</c:v>
                </c:pt>
                <c:pt idx="939">
                  <c:v>1880</c:v>
                </c:pt>
                <c:pt idx="940">
                  <c:v>1882</c:v>
                </c:pt>
                <c:pt idx="941">
                  <c:v>1884</c:v>
                </c:pt>
                <c:pt idx="942">
                  <c:v>1886</c:v>
                </c:pt>
                <c:pt idx="943">
                  <c:v>1888</c:v>
                </c:pt>
                <c:pt idx="944">
                  <c:v>1890</c:v>
                </c:pt>
                <c:pt idx="945">
                  <c:v>1892</c:v>
                </c:pt>
                <c:pt idx="946">
                  <c:v>1894</c:v>
                </c:pt>
                <c:pt idx="947">
                  <c:v>1896</c:v>
                </c:pt>
                <c:pt idx="948">
                  <c:v>1898</c:v>
                </c:pt>
                <c:pt idx="949">
                  <c:v>1900</c:v>
                </c:pt>
                <c:pt idx="950">
                  <c:v>1902</c:v>
                </c:pt>
                <c:pt idx="951">
                  <c:v>1904</c:v>
                </c:pt>
                <c:pt idx="952">
                  <c:v>1906</c:v>
                </c:pt>
                <c:pt idx="953">
                  <c:v>1908</c:v>
                </c:pt>
                <c:pt idx="954">
                  <c:v>1910</c:v>
                </c:pt>
                <c:pt idx="955">
                  <c:v>1912</c:v>
                </c:pt>
                <c:pt idx="956">
                  <c:v>1914</c:v>
                </c:pt>
                <c:pt idx="957">
                  <c:v>1916</c:v>
                </c:pt>
                <c:pt idx="958">
                  <c:v>1918</c:v>
                </c:pt>
                <c:pt idx="959">
                  <c:v>1920</c:v>
                </c:pt>
                <c:pt idx="960">
                  <c:v>1922</c:v>
                </c:pt>
                <c:pt idx="961">
                  <c:v>1924</c:v>
                </c:pt>
                <c:pt idx="962">
                  <c:v>1926</c:v>
                </c:pt>
                <c:pt idx="963">
                  <c:v>1928</c:v>
                </c:pt>
                <c:pt idx="964">
                  <c:v>1930</c:v>
                </c:pt>
                <c:pt idx="965">
                  <c:v>1932</c:v>
                </c:pt>
                <c:pt idx="966">
                  <c:v>1934</c:v>
                </c:pt>
                <c:pt idx="967">
                  <c:v>1936</c:v>
                </c:pt>
                <c:pt idx="968">
                  <c:v>1938</c:v>
                </c:pt>
                <c:pt idx="969">
                  <c:v>1940</c:v>
                </c:pt>
                <c:pt idx="970">
                  <c:v>1942</c:v>
                </c:pt>
                <c:pt idx="971">
                  <c:v>1944</c:v>
                </c:pt>
                <c:pt idx="972">
                  <c:v>1946</c:v>
                </c:pt>
                <c:pt idx="973">
                  <c:v>1948</c:v>
                </c:pt>
                <c:pt idx="974">
                  <c:v>1950</c:v>
                </c:pt>
                <c:pt idx="975">
                  <c:v>1952</c:v>
                </c:pt>
                <c:pt idx="976">
                  <c:v>1954</c:v>
                </c:pt>
                <c:pt idx="977">
                  <c:v>1956</c:v>
                </c:pt>
                <c:pt idx="978">
                  <c:v>1958</c:v>
                </c:pt>
                <c:pt idx="979">
                  <c:v>1960</c:v>
                </c:pt>
                <c:pt idx="980">
                  <c:v>1962</c:v>
                </c:pt>
                <c:pt idx="981">
                  <c:v>1964</c:v>
                </c:pt>
                <c:pt idx="982">
                  <c:v>1966</c:v>
                </c:pt>
                <c:pt idx="983">
                  <c:v>1968</c:v>
                </c:pt>
                <c:pt idx="984">
                  <c:v>1970</c:v>
                </c:pt>
                <c:pt idx="985">
                  <c:v>1972</c:v>
                </c:pt>
                <c:pt idx="986">
                  <c:v>1974</c:v>
                </c:pt>
                <c:pt idx="987">
                  <c:v>1976</c:v>
                </c:pt>
                <c:pt idx="988">
                  <c:v>1978</c:v>
                </c:pt>
                <c:pt idx="989">
                  <c:v>1980</c:v>
                </c:pt>
                <c:pt idx="990">
                  <c:v>1982</c:v>
                </c:pt>
                <c:pt idx="991">
                  <c:v>1984</c:v>
                </c:pt>
                <c:pt idx="992">
                  <c:v>1986</c:v>
                </c:pt>
                <c:pt idx="993">
                  <c:v>1988</c:v>
                </c:pt>
                <c:pt idx="994">
                  <c:v>1990</c:v>
                </c:pt>
                <c:pt idx="995">
                  <c:v>1992</c:v>
                </c:pt>
                <c:pt idx="996">
                  <c:v>1994</c:v>
                </c:pt>
                <c:pt idx="997">
                  <c:v>1996</c:v>
                </c:pt>
                <c:pt idx="998">
                  <c:v>1998</c:v>
                </c:pt>
                <c:pt idx="999">
                  <c:v>2000</c:v>
                </c:pt>
                <c:pt idx="1000">
                  <c:v>2002</c:v>
                </c:pt>
                <c:pt idx="1001">
                  <c:v>2004</c:v>
                </c:pt>
                <c:pt idx="1002">
                  <c:v>2006</c:v>
                </c:pt>
                <c:pt idx="1003">
                  <c:v>2008</c:v>
                </c:pt>
                <c:pt idx="1004">
                  <c:v>2010</c:v>
                </c:pt>
                <c:pt idx="1005">
                  <c:v>2012</c:v>
                </c:pt>
                <c:pt idx="1006">
                  <c:v>2014</c:v>
                </c:pt>
                <c:pt idx="1007">
                  <c:v>2016</c:v>
                </c:pt>
                <c:pt idx="1008">
                  <c:v>2018</c:v>
                </c:pt>
                <c:pt idx="1009">
                  <c:v>2020</c:v>
                </c:pt>
                <c:pt idx="1010">
                  <c:v>2022</c:v>
                </c:pt>
                <c:pt idx="1011">
                  <c:v>2024</c:v>
                </c:pt>
                <c:pt idx="1012">
                  <c:v>2026</c:v>
                </c:pt>
                <c:pt idx="1013">
                  <c:v>2028</c:v>
                </c:pt>
                <c:pt idx="1014">
                  <c:v>2030</c:v>
                </c:pt>
                <c:pt idx="1015">
                  <c:v>2032</c:v>
                </c:pt>
                <c:pt idx="1016">
                  <c:v>2034</c:v>
                </c:pt>
                <c:pt idx="1017">
                  <c:v>2036</c:v>
                </c:pt>
                <c:pt idx="1018">
                  <c:v>2038</c:v>
                </c:pt>
                <c:pt idx="1019">
                  <c:v>2040</c:v>
                </c:pt>
                <c:pt idx="1020">
                  <c:v>2042</c:v>
                </c:pt>
                <c:pt idx="1021">
                  <c:v>2044</c:v>
                </c:pt>
                <c:pt idx="1022">
                  <c:v>2046</c:v>
                </c:pt>
                <c:pt idx="1023">
                  <c:v>2048</c:v>
                </c:pt>
                <c:pt idx="1024">
                  <c:v>2050</c:v>
                </c:pt>
                <c:pt idx="1025">
                  <c:v>2052</c:v>
                </c:pt>
                <c:pt idx="1026">
                  <c:v>2054</c:v>
                </c:pt>
                <c:pt idx="1027">
                  <c:v>2056</c:v>
                </c:pt>
                <c:pt idx="1028">
                  <c:v>2058</c:v>
                </c:pt>
                <c:pt idx="1029">
                  <c:v>2060</c:v>
                </c:pt>
                <c:pt idx="1030">
                  <c:v>2062</c:v>
                </c:pt>
                <c:pt idx="1031">
                  <c:v>2064</c:v>
                </c:pt>
                <c:pt idx="1032">
                  <c:v>2066</c:v>
                </c:pt>
                <c:pt idx="1033">
                  <c:v>2068</c:v>
                </c:pt>
                <c:pt idx="1034">
                  <c:v>2070</c:v>
                </c:pt>
                <c:pt idx="1035">
                  <c:v>2072</c:v>
                </c:pt>
                <c:pt idx="1036">
                  <c:v>2074</c:v>
                </c:pt>
                <c:pt idx="1037">
                  <c:v>2076</c:v>
                </c:pt>
                <c:pt idx="1038">
                  <c:v>2078</c:v>
                </c:pt>
                <c:pt idx="1039">
                  <c:v>2080</c:v>
                </c:pt>
                <c:pt idx="1040">
                  <c:v>2082</c:v>
                </c:pt>
                <c:pt idx="1041">
                  <c:v>2084</c:v>
                </c:pt>
                <c:pt idx="1042">
                  <c:v>2086</c:v>
                </c:pt>
                <c:pt idx="1043">
                  <c:v>2088</c:v>
                </c:pt>
                <c:pt idx="1044">
                  <c:v>2090</c:v>
                </c:pt>
                <c:pt idx="1045">
                  <c:v>2092</c:v>
                </c:pt>
                <c:pt idx="1046">
                  <c:v>2094</c:v>
                </c:pt>
                <c:pt idx="1047">
                  <c:v>2096</c:v>
                </c:pt>
                <c:pt idx="1048">
                  <c:v>2098</c:v>
                </c:pt>
                <c:pt idx="1049">
                  <c:v>2100</c:v>
                </c:pt>
                <c:pt idx="1050">
                  <c:v>2102</c:v>
                </c:pt>
                <c:pt idx="1051">
                  <c:v>2104</c:v>
                </c:pt>
                <c:pt idx="1052">
                  <c:v>2106</c:v>
                </c:pt>
                <c:pt idx="1053">
                  <c:v>2108</c:v>
                </c:pt>
                <c:pt idx="1054">
                  <c:v>2110</c:v>
                </c:pt>
                <c:pt idx="1055">
                  <c:v>2112</c:v>
                </c:pt>
                <c:pt idx="1056">
                  <c:v>2114</c:v>
                </c:pt>
                <c:pt idx="1057">
                  <c:v>2116</c:v>
                </c:pt>
                <c:pt idx="1058">
                  <c:v>2118</c:v>
                </c:pt>
                <c:pt idx="1059">
                  <c:v>2120</c:v>
                </c:pt>
                <c:pt idx="1060">
                  <c:v>2122</c:v>
                </c:pt>
                <c:pt idx="1061">
                  <c:v>2124</c:v>
                </c:pt>
                <c:pt idx="1062">
                  <c:v>2126</c:v>
                </c:pt>
                <c:pt idx="1063">
                  <c:v>2128</c:v>
                </c:pt>
                <c:pt idx="1064">
                  <c:v>2130</c:v>
                </c:pt>
                <c:pt idx="1065">
                  <c:v>2132</c:v>
                </c:pt>
                <c:pt idx="1066">
                  <c:v>2134</c:v>
                </c:pt>
                <c:pt idx="1067">
                  <c:v>2136</c:v>
                </c:pt>
                <c:pt idx="1068">
                  <c:v>2138</c:v>
                </c:pt>
                <c:pt idx="1069">
                  <c:v>2140</c:v>
                </c:pt>
                <c:pt idx="1070">
                  <c:v>2142</c:v>
                </c:pt>
                <c:pt idx="1071">
                  <c:v>2144</c:v>
                </c:pt>
                <c:pt idx="1072">
                  <c:v>2146</c:v>
                </c:pt>
                <c:pt idx="1073">
                  <c:v>2148</c:v>
                </c:pt>
                <c:pt idx="1074">
                  <c:v>2150</c:v>
                </c:pt>
                <c:pt idx="1075">
                  <c:v>2152</c:v>
                </c:pt>
                <c:pt idx="1076">
                  <c:v>2154</c:v>
                </c:pt>
                <c:pt idx="1077">
                  <c:v>2156</c:v>
                </c:pt>
                <c:pt idx="1078">
                  <c:v>2158</c:v>
                </c:pt>
                <c:pt idx="1079">
                  <c:v>2160</c:v>
                </c:pt>
                <c:pt idx="1080">
                  <c:v>2162</c:v>
                </c:pt>
                <c:pt idx="1081">
                  <c:v>2164</c:v>
                </c:pt>
                <c:pt idx="1082">
                  <c:v>2166</c:v>
                </c:pt>
                <c:pt idx="1083">
                  <c:v>2168</c:v>
                </c:pt>
                <c:pt idx="1084">
                  <c:v>2170</c:v>
                </c:pt>
                <c:pt idx="1085">
                  <c:v>2172</c:v>
                </c:pt>
                <c:pt idx="1086">
                  <c:v>2174</c:v>
                </c:pt>
                <c:pt idx="1087">
                  <c:v>2176</c:v>
                </c:pt>
                <c:pt idx="1088">
                  <c:v>2178</c:v>
                </c:pt>
                <c:pt idx="1089">
                  <c:v>2180</c:v>
                </c:pt>
                <c:pt idx="1090">
                  <c:v>2182</c:v>
                </c:pt>
                <c:pt idx="1091">
                  <c:v>2184</c:v>
                </c:pt>
                <c:pt idx="1092">
                  <c:v>2186</c:v>
                </c:pt>
                <c:pt idx="1093">
                  <c:v>2188</c:v>
                </c:pt>
                <c:pt idx="1094">
                  <c:v>2190</c:v>
                </c:pt>
                <c:pt idx="1095">
                  <c:v>2192</c:v>
                </c:pt>
                <c:pt idx="1096">
                  <c:v>2194</c:v>
                </c:pt>
                <c:pt idx="1097">
                  <c:v>2196</c:v>
                </c:pt>
                <c:pt idx="1098">
                  <c:v>2198</c:v>
                </c:pt>
                <c:pt idx="1099">
                  <c:v>2200</c:v>
                </c:pt>
                <c:pt idx="1100">
                  <c:v>2202</c:v>
                </c:pt>
                <c:pt idx="1101">
                  <c:v>2204</c:v>
                </c:pt>
                <c:pt idx="1102">
                  <c:v>2206</c:v>
                </c:pt>
                <c:pt idx="1103">
                  <c:v>2208</c:v>
                </c:pt>
                <c:pt idx="1104">
                  <c:v>2210</c:v>
                </c:pt>
                <c:pt idx="1105">
                  <c:v>2212</c:v>
                </c:pt>
                <c:pt idx="1106">
                  <c:v>2214</c:v>
                </c:pt>
                <c:pt idx="1107">
                  <c:v>2216</c:v>
                </c:pt>
                <c:pt idx="1108">
                  <c:v>2218</c:v>
                </c:pt>
                <c:pt idx="1109">
                  <c:v>2220</c:v>
                </c:pt>
                <c:pt idx="1110">
                  <c:v>2222</c:v>
                </c:pt>
                <c:pt idx="1111">
                  <c:v>2224</c:v>
                </c:pt>
                <c:pt idx="1112">
                  <c:v>2226</c:v>
                </c:pt>
                <c:pt idx="1113">
                  <c:v>2228</c:v>
                </c:pt>
                <c:pt idx="1114">
                  <c:v>2230</c:v>
                </c:pt>
                <c:pt idx="1115">
                  <c:v>2232</c:v>
                </c:pt>
                <c:pt idx="1116">
                  <c:v>2234</c:v>
                </c:pt>
                <c:pt idx="1117">
                  <c:v>2236</c:v>
                </c:pt>
                <c:pt idx="1118">
                  <c:v>2238</c:v>
                </c:pt>
                <c:pt idx="1119">
                  <c:v>2240</c:v>
                </c:pt>
                <c:pt idx="1120">
                  <c:v>2242</c:v>
                </c:pt>
                <c:pt idx="1121">
                  <c:v>2244</c:v>
                </c:pt>
                <c:pt idx="1122">
                  <c:v>2246</c:v>
                </c:pt>
                <c:pt idx="1123">
                  <c:v>2248</c:v>
                </c:pt>
                <c:pt idx="1124">
                  <c:v>2250</c:v>
                </c:pt>
                <c:pt idx="1125">
                  <c:v>2252</c:v>
                </c:pt>
                <c:pt idx="1126">
                  <c:v>2254</c:v>
                </c:pt>
                <c:pt idx="1127">
                  <c:v>2256</c:v>
                </c:pt>
                <c:pt idx="1128">
                  <c:v>2258</c:v>
                </c:pt>
                <c:pt idx="1129">
                  <c:v>2260</c:v>
                </c:pt>
                <c:pt idx="1130">
                  <c:v>2262</c:v>
                </c:pt>
                <c:pt idx="1131">
                  <c:v>2264</c:v>
                </c:pt>
                <c:pt idx="1132">
                  <c:v>2266</c:v>
                </c:pt>
                <c:pt idx="1133">
                  <c:v>2268</c:v>
                </c:pt>
                <c:pt idx="1134">
                  <c:v>2270</c:v>
                </c:pt>
                <c:pt idx="1135">
                  <c:v>2272</c:v>
                </c:pt>
                <c:pt idx="1136">
                  <c:v>2274</c:v>
                </c:pt>
                <c:pt idx="1137">
                  <c:v>2276</c:v>
                </c:pt>
                <c:pt idx="1138">
                  <c:v>2278</c:v>
                </c:pt>
                <c:pt idx="1139">
                  <c:v>2280</c:v>
                </c:pt>
                <c:pt idx="1140">
                  <c:v>2282</c:v>
                </c:pt>
                <c:pt idx="1141">
                  <c:v>2284</c:v>
                </c:pt>
                <c:pt idx="1142">
                  <c:v>2286</c:v>
                </c:pt>
                <c:pt idx="1143">
                  <c:v>2288</c:v>
                </c:pt>
                <c:pt idx="1144">
                  <c:v>2290</c:v>
                </c:pt>
                <c:pt idx="1145">
                  <c:v>2292</c:v>
                </c:pt>
                <c:pt idx="1146">
                  <c:v>2294</c:v>
                </c:pt>
                <c:pt idx="1147">
                  <c:v>2296</c:v>
                </c:pt>
                <c:pt idx="1148">
                  <c:v>2298</c:v>
                </c:pt>
                <c:pt idx="1149">
                  <c:v>2300</c:v>
                </c:pt>
                <c:pt idx="1150">
                  <c:v>2302</c:v>
                </c:pt>
                <c:pt idx="1151">
                  <c:v>2304</c:v>
                </c:pt>
                <c:pt idx="1152">
                  <c:v>2306</c:v>
                </c:pt>
                <c:pt idx="1153">
                  <c:v>2308</c:v>
                </c:pt>
                <c:pt idx="1154">
                  <c:v>2310</c:v>
                </c:pt>
                <c:pt idx="1155">
                  <c:v>2312</c:v>
                </c:pt>
                <c:pt idx="1156">
                  <c:v>2314</c:v>
                </c:pt>
                <c:pt idx="1157">
                  <c:v>2316</c:v>
                </c:pt>
                <c:pt idx="1158">
                  <c:v>2318</c:v>
                </c:pt>
                <c:pt idx="1159">
                  <c:v>2320</c:v>
                </c:pt>
                <c:pt idx="1160">
                  <c:v>2322</c:v>
                </c:pt>
                <c:pt idx="1161">
                  <c:v>2324</c:v>
                </c:pt>
                <c:pt idx="1162">
                  <c:v>2326</c:v>
                </c:pt>
                <c:pt idx="1163">
                  <c:v>2328</c:v>
                </c:pt>
                <c:pt idx="1164">
                  <c:v>2330</c:v>
                </c:pt>
                <c:pt idx="1165">
                  <c:v>2332</c:v>
                </c:pt>
                <c:pt idx="1166">
                  <c:v>2334</c:v>
                </c:pt>
                <c:pt idx="1167">
                  <c:v>2336</c:v>
                </c:pt>
                <c:pt idx="1168">
                  <c:v>2338</c:v>
                </c:pt>
                <c:pt idx="1169">
                  <c:v>2340</c:v>
                </c:pt>
                <c:pt idx="1170">
                  <c:v>2342</c:v>
                </c:pt>
                <c:pt idx="1171">
                  <c:v>2344</c:v>
                </c:pt>
                <c:pt idx="1172">
                  <c:v>2346</c:v>
                </c:pt>
                <c:pt idx="1173">
                  <c:v>2348</c:v>
                </c:pt>
                <c:pt idx="1174">
                  <c:v>2350</c:v>
                </c:pt>
                <c:pt idx="1175">
                  <c:v>2352</c:v>
                </c:pt>
                <c:pt idx="1176">
                  <c:v>2354</c:v>
                </c:pt>
                <c:pt idx="1177">
                  <c:v>2356</c:v>
                </c:pt>
                <c:pt idx="1178">
                  <c:v>2358</c:v>
                </c:pt>
                <c:pt idx="1179">
                  <c:v>2360</c:v>
                </c:pt>
                <c:pt idx="1180">
                  <c:v>2362</c:v>
                </c:pt>
                <c:pt idx="1181">
                  <c:v>2364</c:v>
                </c:pt>
                <c:pt idx="1182">
                  <c:v>2366</c:v>
                </c:pt>
                <c:pt idx="1183">
                  <c:v>2368</c:v>
                </c:pt>
                <c:pt idx="1184">
                  <c:v>2370</c:v>
                </c:pt>
                <c:pt idx="1185">
                  <c:v>2372</c:v>
                </c:pt>
                <c:pt idx="1186">
                  <c:v>2374</c:v>
                </c:pt>
                <c:pt idx="1187">
                  <c:v>2376</c:v>
                </c:pt>
                <c:pt idx="1188">
                  <c:v>2378</c:v>
                </c:pt>
                <c:pt idx="1189">
                  <c:v>2380</c:v>
                </c:pt>
                <c:pt idx="1190">
                  <c:v>2382</c:v>
                </c:pt>
                <c:pt idx="1191">
                  <c:v>2384</c:v>
                </c:pt>
                <c:pt idx="1192">
                  <c:v>2386</c:v>
                </c:pt>
                <c:pt idx="1193">
                  <c:v>2388</c:v>
                </c:pt>
                <c:pt idx="1194">
                  <c:v>2390</c:v>
                </c:pt>
                <c:pt idx="1195">
                  <c:v>2392</c:v>
                </c:pt>
                <c:pt idx="1196">
                  <c:v>2394</c:v>
                </c:pt>
                <c:pt idx="1197">
                  <c:v>2396</c:v>
                </c:pt>
                <c:pt idx="1198">
                  <c:v>2398</c:v>
                </c:pt>
                <c:pt idx="1199">
                  <c:v>2400</c:v>
                </c:pt>
                <c:pt idx="1200">
                  <c:v>2402</c:v>
                </c:pt>
                <c:pt idx="1201">
                  <c:v>2404</c:v>
                </c:pt>
                <c:pt idx="1202">
                  <c:v>2406</c:v>
                </c:pt>
                <c:pt idx="1203">
                  <c:v>2408</c:v>
                </c:pt>
                <c:pt idx="1204">
                  <c:v>2410</c:v>
                </c:pt>
                <c:pt idx="1205">
                  <c:v>2412</c:v>
                </c:pt>
                <c:pt idx="1206">
                  <c:v>2414</c:v>
                </c:pt>
                <c:pt idx="1207">
                  <c:v>2416</c:v>
                </c:pt>
                <c:pt idx="1208">
                  <c:v>2418</c:v>
                </c:pt>
                <c:pt idx="1209">
                  <c:v>2420</c:v>
                </c:pt>
                <c:pt idx="1210">
                  <c:v>2422</c:v>
                </c:pt>
                <c:pt idx="1211">
                  <c:v>2424</c:v>
                </c:pt>
                <c:pt idx="1212">
                  <c:v>2426</c:v>
                </c:pt>
                <c:pt idx="1213">
                  <c:v>2428</c:v>
                </c:pt>
                <c:pt idx="1214">
                  <c:v>2430</c:v>
                </c:pt>
                <c:pt idx="1215">
                  <c:v>2432</c:v>
                </c:pt>
                <c:pt idx="1216">
                  <c:v>2434</c:v>
                </c:pt>
                <c:pt idx="1217">
                  <c:v>2436</c:v>
                </c:pt>
                <c:pt idx="1218">
                  <c:v>2438</c:v>
                </c:pt>
                <c:pt idx="1219">
                  <c:v>2440</c:v>
                </c:pt>
                <c:pt idx="1220">
                  <c:v>2442</c:v>
                </c:pt>
                <c:pt idx="1221">
                  <c:v>2444</c:v>
                </c:pt>
                <c:pt idx="1222">
                  <c:v>2446</c:v>
                </c:pt>
                <c:pt idx="1223">
                  <c:v>2448</c:v>
                </c:pt>
                <c:pt idx="1224">
                  <c:v>2450</c:v>
                </c:pt>
                <c:pt idx="1225">
                  <c:v>2452</c:v>
                </c:pt>
                <c:pt idx="1226">
                  <c:v>2454</c:v>
                </c:pt>
                <c:pt idx="1227">
                  <c:v>2456</c:v>
                </c:pt>
                <c:pt idx="1228">
                  <c:v>2458</c:v>
                </c:pt>
                <c:pt idx="1229">
                  <c:v>2460</c:v>
                </c:pt>
                <c:pt idx="1230">
                  <c:v>2462</c:v>
                </c:pt>
                <c:pt idx="1231">
                  <c:v>2464</c:v>
                </c:pt>
                <c:pt idx="1232">
                  <c:v>2466</c:v>
                </c:pt>
                <c:pt idx="1233">
                  <c:v>2468</c:v>
                </c:pt>
                <c:pt idx="1234">
                  <c:v>2470</c:v>
                </c:pt>
                <c:pt idx="1235">
                  <c:v>2472</c:v>
                </c:pt>
                <c:pt idx="1236">
                  <c:v>2474</c:v>
                </c:pt>
                <c:pt idx="1237">
                  <c:v>2476</c:v>
                </c:pt>
                <c:pt idx="1238">
                  <c:v>2478</c:v>
                </c:pt>
                <c:pt idx="1239">
                  <c:v>2480</c:v>
                </c:pt>
                <c:pt idx="1240">
                  <c:v>2482</c:v>
                </c:pt>
                <c:pt idx="1241">
                  <c:v>2484</c:v>
                </c:pt>
                <c:pt idx="1242">
                  <c:v>2486</c:v>
                </c:pt>
                <c:pt idx="1243">
                  <c:v>2488</c:v>
                </c:pt>
                <c:pt idx="1244">
                  <c:v>2490</c:v>
                </c:pt>
                <c:pt idx="1245">
                  <c:v>2492</c:v>
                </c:pt>
                <c:pt idx="1246">
                  <c:v>2494</c:v>
                </c:pt>
                <c:pt idx="1247">
                  <c:v>2496</c:v>
                </c:pt>
                <c:pt idx="1248">
                  <c:v>2498</c:v>
                </c:pt>
                <c:pt idx="1249">
                  <c:v>2500</c:v>
                </c:pt>
                <c:pt idx="1250">
                  <c:v>2502</c:v>
                </c:pt>
                <c:pt idx="1251">
                  <c:v>2504</c:v>
                </c:pt>
                <c:pt idx="1252">
                  <c:v>2506</c:v>
                </c:pt>
                <c:pt idx="1253">
                  <c:v>2508</c:v>
                </c:pt>
                <c:pt idx="1254">
                  <c:v>2510</c:v>
                </c:pt>
                <c:pt idx="1255">
                  <c:v>2512</c:v>
                </c:pt>
                <c:pt idx="1256">
                  <c:v>2514</c:v>
                </c:pt>
                <c:pt idx="1257">
                  <c:v>2516</c:v>
                </c:pt>
                <c:pt idx="1258">
                  <c:v>2518</c:v>
                </c:pt>
                <c:pt idx="1259">
                  <c:v>2520</c:v>
                </c:pt>
                <c:pt idx="1260">
                  <c:v>2522</c:v>
                </c:pt>
                <c:pt idx="1261">
                  <c:v>2524</c:v>
                </c:pt>
                <c:pt idx="1262">
                  <c:v>2526</c:v>
                </c:pt>
                <c:pt idx="1263">
                  <c:v>2528</c:v>
                </c:pt>
                <c:pt idx="1264">
                  <c:v>2530</c:v>
                </c:pt>
                <c:pt idx="1265">
                  <c:v>2532</c:v>
                </c:pt>
                <c:pt idx="1266">
                  <c:v>2534</c:v>
                </c:pt>
                <c:pt idx="1267">
                  <c:v>2536</c:v>
                </c:pt>
                <c:pt idx="1268">
                  <c:v>2538</c:v>
                </c:pt>
                <c:pt idx="1269">
                  <c:v>2540</c:v>
                </c:pt>
                <c:pt idx="1270">
                  <c:v>2542</c:v>
                </c:pt>
                <c:pt idx="1271">
                  <c:v>2544</c:v>
                </c:pt>
                <c:pt idx="1272">
                  <c:v>2546</c:v>
                </c:pt>
                <c:pt idx="1273">
                  <c:v>2548</c:v>
                </c:pt>
                <c:pt idx="1274">
                  <c:v>2550</c:v>
                </c:pt>
                <c:pt idx="1275">
                  <c:v>2552</c:v>
                </c:pt>
                <c:pt idx="1276">
                  <c:v>2554</c:v>
                </c:pt>
                <c:pt idx="1277">
                  <c:v>2556</c:v>
                </c:pt>
                <c:pt idx="1278">
                  <c:v>2558</c:v>
                </c:pt>
                <c:pt idx="1279">
                  <c:v>2560</c:v>
                </c:pt>
                <c:pt idx="1280">
                  <c:v>2562</c:v>
                </c:pt>
                <c:pt idx="1281">
                  <c:v>2564</c:v>
                </c:pt>
                <c:pt idx="1282">
                  <c:v>2566</c:v>
                </c:pt>
                <c:pt idx="1283">
                  <c:v>2568</c:v>
                </c:pt>
                <c:pt idx="1284">
                  <c:v>2570</c:v>
                </c:pt>
                <c:pt idx="1285">
                  <c:v>2572</c:v>
                </c:pt>
                <c:pt idx="1286">
                  <c:v>2574</c:v>
                </c:pt>
                <c:pt idx="1287">
                  <c:v>2576</c:v>
                </c:pt>
                <c:pt idx="1288">
                  <c:v>2578</c:v>
                </c:pt>
                <c:pt idx="1289">
                  <c:v>2580</c:v>
                </c:pt>
                <c:pt idx="1290">
                  <c:v>2582</c:v>
                </c:pt>
                <c:pt idx="1291">
                  <c:v>2584</c:v>
                </c:pt>
                <c:pt idx="1292">
                  <c:v>2586</c:v>
                </c:pt>
                <c:pt idx="1293">
                  <c:v>2588</c:v>
                </c:pt>
                <c:pt idx="1294">
                  <c:v>2590</c:v>
                </c:pt>
                <c:pt idx="1295">
                  <c:v>2592</c:v>
                </c:pt>
                <c:pt idx="1296">
                  <c:v>2594</c:v>
                </c:pt>
                <c:pt idx="1297">
                  <c:v>2596</c:v>
                </c:pt>
                <c:pt idx="1298">
                  <c:v>2598</c:v>
                </c:pt>
                <c:pt idx="1299">
                  <c:v>2600</c:v>
                </c:pt>
                <c:pt idx="1300">
                  <c:v>2602</c:v>
                </c:pt>
                <c:pt idx="1301">
                  <c:v>2604</c:v>
                </c:pt>
                <c:pt idx="1302">
                  <c:v>2606</c:v>
                </c:pt>
                <c:pt idx="1303">
                  <c:v>2608</c:v>
                </c:pt>
                <c:pt idx="1304">
                  <c:v>2610</c:v>
                </c:pt>
                <c:pt idx="1305">
                  <c:v>2612</c:v>
                </c:pt>
                <c:pt idx="1306">
                  <c:v>2614</c:v>
                </c:pt>
                <c:pt idx="1307">
                  <c:v>2616</c:v>
                </c:pt>
                <c:pt idx="1308">
                  <c:v>2618</c:v>
                </c:pt>
                <c:pt idx="1309">
                  <c:v>2620</c:v>
                </c:pt>
                <c:pt idx="1310">
                  <c:v>2622</c:v>
                </c:pt>
                <c:pt idx="1311">
                  <c:v>2624</c:v>
                </c:pt>
                <c:pt idx="1312">
                  <c:v>2626</c:v>
                </c:pt>
                <c:pt idx="1313">
                  <c:v>2628</c:v>
                </c:pt>
                <c:pt idx="1314">
                  <c:v>2630</c:v>
                </c:pt>
                <c:pt idx="1315">
                  <c:v>2632</c:v>
                </c:pt>
                <c:pt idx="1316">
                  <c:v>2634</c:v>
                </c:pt>
                <c:pt idx="1317">
                  <c:v>2636</c:v>
                </c:pt>
                <c:pt idx="1318">
                  <c:v>2638</c:v>
                </c:pt>
                <c:pt idx="1319">
                  <c:v>2640</c:v>
                </c:pt>
                <c:pt idx="1320">
                  <c:v>2642</c:v>
                </c:pt>
                <c:pt idx="1321">
                  <c:v>2644</c:v>
                </c:pt>
                <c:pt idx="1322">
                  <c:v>2646</c:v>
                </c:pt>
                <c:pt idx="1323">
                  <c:v>2648</c:v>
                </c:pt>
                <c:pt idx="1324">
                  <c:v>2650</c:v>
                </c:pt>
                <c:pt idx="1325">
                  <c:v>2652</c:v>
                </c:pt>
                <c:pt idx="1326">
                  <c:v>2654</c:v>
                </c:pt>
                <c:pt idx="1327">
                  <c:v>2656</c:v>
                </c:pt>
                <c:pt idx="1328">
                  <c:v>2658</c:v>
                </c:pt>
                <c:pt idx="1329">
                  <c:v>2660</c:v>
                </c:pt>
                <c:pt idx="1330">
                  <c:v>2662</c:v>
                </c:pt>
                <c:pt idx="1331">
                  <c:v>2664</c:v>
                </c:pt>
                <c:pt idx="1332">
                  <c:v>2666</c:v>
                </c:pt>
                <c:pt idx="1333">
                  <c:v>2668</c:v>
                </c:pt>
                <c:pt idx="1334">
                  <c:v>2670</c:v>
                </c:pt>
                <c:pt idx="1335">
                  <c:v>2672</c:v>
                </c:pt>
                <c:pt idx="1336">
                  <c:v>2674</c:v>
                </c:pt>
                <c:pt idx="1337">
                  <c:v>2676</c:v>
                </c:pt>
                <c:pt idx="1338">
                  <c:v>2678</c:v>
                </c:pt>
                <c:pt idx="1339">
                  <c:v>2680</c:v>
                </c:pt>
                <c:pt idx="1340">
                  <c:v>2682</c:v>
                </c:pt>
                <c:pt idx="1341">
                  <c:v>2684</c:v>
                </c:pt>
                <c:pt idx="1342">
                  <c:v>2686</c:v>
                </c:pt>
                <c:pt idx="1343">
                  <c:v>2688</c:v>
                </c:pt>
                <c:pt idx="1344">
                  <c:v>2690</c:v>
                </c:pt>
                <c:pt idx="1345">
                  <c:v>2692</c:v>
                </c:pt>
                <c:pt idx="1346">
                  <c:v>2694</c:v>
                </c:pt>
                <c:pt idx="1347">
                  <c:v>2696</c:v>
                </c:pt>
                <c:pt idx="1348">
                  <c:v>2698</c:v>
                </c:pt>
                <c:pt idx="1349">
                  <c:v>2700</c:v>
                </c:pt>
                <c:pt idx="1350">
                  <c:v>2702</c:v>
                </c:pt>
                <c:pt idx="1351">
                  <c:v>2704</c:v>
                </c:pt>
                <c:pt idx="1352">
                  <c:v>2706</c:v>
                </c:pt>
                <c:pt idx="1353">
                  <c:v>2708</c:v>
                </c:pt>
                <c:pt idx="1354">
                  <c:v>2710</c:v>
                </c:pt>
                <c:pt idx="1355">
                  <c:v>2712</c:v>
                </c:pt>
                <c:pt idx="1356">
                  <c:v>2714</c:v>
                </c:pt>
                <c:pt idx="1357">
                  <c:v>2716</c:v>
                </c:pt>
                <c:pt idx="1358">
                  <c:v>2718</c:v>
                </c:pt>
                <c:pt idx="1359">
                  <c:v>2720</c:v>
                </c:pt>
                <c:pt idx="1360">
                  <c:v>2722</c:v>
                </c:pt>
                <c:pt idx="1361">
                  <c:v>2724</c:v>
                </c:pt>
                <c:pt idx="1362">
                  <c:v>2726</c:v>
                </c:pt>
                <c:pt idx="1363">
                  <c:v>2728</c:v>
                </c:pt>
                <c:pt idx="1364">
                  <c:v>2730</c:v>
                </c:pt>
                <c:pt idx="1365">
                  <c:v>2732</c:v>
                </c:pt>
                <c:pt idx="1366">
                  <c:v>2734</c:v>
                </c:pt>
                <c:pt idx="1367">
                  <c:v>2736</c:v>
                </c:pt>
                <c:pt idx="1368">
                  <c:v>2738</c:v>
                </c:pt>
                <c:pt idx="1369">
                  <c:v>2740</c:v>
                </c:pt>
                <c:pt idx="1370">
                  <c:v>2742</c:v>
                </c:pt>
                <c:pt idx="1371">
                  <c:v>2744</c:v>
                </c:pt>
                <c:pt idx="1372">
                  <c:v>2746</c:v>
                </c:pt>
                <c:pt idx="1373">
                  <c:v>2748</c:v>
                </c:pt>
                <c:pt idx="1374">
                  <c:v>2750</c:v>
                </c:pt>
                <c:pt idx="1375">
                  <c:v>2752</c:v>
                </c:pt>
                <c:pt idx="1376">
                  <c:v>2754</c:v>
                </c:pt>
                <c:pt idx="1377">
                  <c:v>2756</c:v>
                </c:pt>
                <c:pt idx="1378">
                  <c:v>2758</c:v>
                </c:pt>
                <c:pt idx="1379">
                  <c:v>2760</c:v>
                </c:pt>
                <c:pt idx="1380">
                  <c:v>2762</c:v>
                </c:pt>
                <c:pt idx="1381">
                  <c:v>2764</c:v>
                </c:pt>
                <c:pt idx="1382">
                  <c:v>2766</c:v>
                </c:pt>
                <c:pt idx="1383">
                  <c:v>2768</c:v>
                </c:pt>
                <c:pt idx="1384">
                  <c:v>2770</c:v>
                </c:pt>
                <c:pt idx="1385">
                  <c:v>2772</c:v>
                </c:pt>
                <c:pt idx="1386">
                  <c:v>2774</c:v>
                </c:pt>
                <c:pt idx="1387">
                  <c:v>2776</c:v>
                </c:pt>
                <c:pt idx="1388">
                  <c:v>2778</c:v>
                </c:pt>
                <c:pt idx="1389">
                  <c:v>2780</c:v>
                </c:pt>
                <c:pt idx="1390">
                  <c:v>2782</c:v>
                </c:pt>
                <c:pt idx="1391">
                  <c:v>2784</c:v>
                </c:pt>
                <c:pt idx="1392">
                  <c:v>2786</c:v>
                </c:pt>
                <c:pt idx="1393">
                  <c:v>2788</c:v>
                </c:pt>
                <c:pt idx="1394">
                  <c:v>2790</c:v>
                </c:pt>
                <c:pt idx="1395">
                  <c:v>2792</c:v>
                </c:pt>
                <c:pt idx="1396">
                  <c:v>2794</c:v>
                </c:pt>
                <c:pt idx="1397">
                  <c:v>2796</c:v>
                </c:pt>
                <c:pt idx="1398">
                  <c:v>2798</c:v>
                </c:pt>
                <c:pt idx="1399">
                  <c:v>2800</c:v>
                </c:pt>
                <c:pt idx="1400">
                  <c:v>2802</c:v>
                </c:pt>
                <c:pt idx="1401">
                  <c:v>2804</c:v>
                </c:pt>
                <c:pt idx="1402">
                  <c:v>2806</c:v>
                </c:pt>
                <c:pt idx="1403">
                  <c:v>2808</c:v>
                </c:pt>
                <c:pt idx="1404">
                  <c:v>2810</c:v>
                </c:pt>
                <c:pt idx="1405">
                  <c:v>2812</c:v>
                </c:pt>
                <c:pt idx="1406">
                  <c:v>2814</c:v>
                </c:pt>
                <c:pt idx="1407">
                  <c:v>2816</c:v>
                </c:pt>
                <c:pt idx="1408">
                  <c:v>2818</c:v>
                </c:pt>
                <c:pt idx="1409">
                  <c:v>2820</c:v>
                </c:pt>
                <c:pt idx="1410">
                  <c:v>2822</c:v>
                </c:pt>
                <c:pt idx="1411">
                  <c:v>2824</c:v>
                </c:pt>
                <c:pt idx="1412">
                  <c:v>2826</c:v>
                </c:pt>
                <c:pt idx="1413">
                  <c:v>2828</c:v>
                </c:pt>
                <c:pt idx="1414">
                  <c:v>2830</c:v>
                </c:pt>
                <c:pt idx="1415">
                  <c:v>2832</c:v>
                </c:pt>
                <c:pt idx="1416">
                  <c:v>2834</c:v>
                </c:pt>
                <c:pt idx="1417">
                  <c:v>2836</c:v>
                </c:pt>
                <c:pt idx="1418">
                  <c:v>2838</c:v>
                </c:pt>
                <c:pt idx="1419">
                  <c:v>2840</c:v>
                </c:pt>
                <c:pt idx="1420">
                  <c:v>2842</c:v>
                </c:pt>
                <c:pt idx="1421">
                  <c:v>2844</c:v>
                </c:pt>
                <c:pt idx="1422">
                  <c:v>2846</c:v>
                </c:pt>
                <c:pt idx="1423">
                  <c:v>2848</c:v>
                </c:pt>
                <c:pt idx="1424">
                  <c:v>2850</c:v>
                </c:pt>
                <c:pt idx="1425">
                  <c:v>2852</c:v>
                </c:pt>
                <c:pt idx="1426">
                  <c:v>2854</c:v>
                </c:pt>
                <c:pt idx="1427">
                  <c:v>2856</c:v>
                </c:pt>
                <c:pt idx="1428">
                  <c:v>2858</c:v>
                </c:pt>
                <c:pt idx="1429">
                  <c:v>2860</c:v>
                </c:pt>
                <c:pt idx="1430">
                  <c:v>2862</c:v>
                </c:pt>
                <c:pt idx="1431">
                  <c:v>2864</c:v>
                </c:pt>
                <c:pt idx="1432">
                  <c:v>2866</c:v>
                </c:pt>
                <c:pt idx="1433">
                  <c:v>2868</c:v>
                </c:pt>
                <c:pt idx="1434">
                  <c:v>2870</c:v>
                </c:pt>
                <c:pt idx="1435">
                  <c:v>2872</c:v>
                </c:pt>
                <c:pt idx="1436">
                  <c:v>2874</c:v>
                </c:pt>
                <c:pt idx="1437">
                  <c:v>2876</c:v>
                </c:pt>
                <c:pt idx="1438">
                  <c:v>2878</c:v>
                </c:pt>
                <c:pt idx="1439">
                  <c:v>2880</c:v>
                </c:pt>
                <c:pt idx="1440">
                  <c:v>2882</c:v>
                </c:pt>
                <c:pt idx="1441">
                  <c:v>2884</c:v>
                </c:pt>
                <c:pt idx="1442">
                  <c:v>2886</c:v>
                </c:pt>
                <c:pt idx="1443">
                  <c:v>2888</c:v>
                </c:pt>
                <c:pt idx="1444">
                  <c:v>2890</c:v>
                </c:pt>
                <c:pt idx="1445">
                  <c:v>2892</c:v>
                </c:pt>
                <c:pt idx="1446">
                  <c:v>2894</c:v>
                </c:pt>
                <c:pt idx="1447">
                  <c:v>2896</c:v>
                </c:pt>
                <c:pt idx="1448">
                  <c:v>2898</c:v>
                </c:pt>
                <c:pt idx="1449">
                  <c:v>2900</c:v>
                </c:pt>
                <c:pt idx="1450">
                  <c:v>2902</c:v>
                </c:pt>
                <c:pt idx="1451">
                  <c:v>2904</c:v>
                </c:pt>
                <c:pt idx="1452">
                  <c:v>2906</c:v>
                </c:pt>
                <c:pt idx="1453">
                  <c:v>2908</c:v>
                </c:pt>
                <c:pt idx="1454">
                  <c:v>2910</c:v>
                </c:pt>
                <c:pt idx="1455">
                  <c:v>2912</c:v>
                </c:pt>
                <c:pt idx="1456">
                  <c:v>2914</c:v>
                </c:pt>
                <c:pt idx="1457">
                  <c:v>2916</c:v>
                </c:pt>
                <c:pt idx="1458">
                  <c:v>2918</c:v>
                </c:pt>
                <c:pt idx="1459">
                  <c:v>2920</c:v>
                </c:pt>
                <c:pt idx="1460">
                  <c:v>2922</c:v>
                </c:pt>
                <c:pt idx="1461">
                  <c:v>2924</c:v>
                </c:pt>
                <c:pt idx="1462">
                  <c:v>2926</c:v>
                </c:pt>
                <c:pt idx="1463">
                  <c:v>2928</c:v>
                </c:pt>
                <c:pt idx="1464">
                  <c:v>2930</c:v>
                </c:pt>
                <c:pt idx="1465">
                  <c:v>2932</c:v>
                </c:pt>
                <c:pt idx="1466">
                  <c:v>2934</c:v>
                </c:pt>
                <c:pt idx="1467">
                  <c:v>2936</c:v>
                </c:pt>
                <c:pt idx="1468">
                  <c:v>2938</c:v>
                </c:pt>
                <c:pt idx="1469">
                  <c:v>2940</c:v>
                </c:pt>
                <c:pt idx="1470">
                  <c:v>2942</c:v>
                </c:pt>
                <c:pt idx="1471">
                  <c:v>2944</c:v>
                </c:pt>
                <c:pt idx="1472">
                  <c:v>2946</c:v>
                </c:pt>
                <c:pt idx="1473">
                  <c:v>2948</c:v>
                </c:pt>
                <c:pt idx="1474">
                  <c:v>2950</c:v>
                </c:pt>
                <c:pt idx="1475">
                  <c:v>2952</c:v>
                </c:pt>
                <c:pt idx="1476">
                  <c:v>2954</c:v>
                </c:pt>
                <c:pt idx="1477">
                  <c:v>2956</c:v>
                </c:pt>
                <c:pt idx="1478">
                  <c:v>2958</c:v>
                </c:pt>
                <c:pt idx="1479">
                  <c:v>2960</c:v>
                </c:pt>
                <c:pt idx="1480">
                  <c:v>2962</c:v>
                </c:pt>
                <c:pt idx="1481">
                  <c:v>2964</c:v>
                </c:pt>
                <c:pt idx="1482">
                  <c:v>2966</c:v>
                </c:pt>
                <c:pt idx="1483">
                  <c:v>2968</c:v>
                </c:pt>
                <c:pt idx="1484">
                  <c:v>2970</c:v>
                </c:pt>
                <c:pt idx="1485">
                  <c:v>2972</c:v>
                </c:pt>
                <c:pt idx="1486">
                  <c:v>2974</c:v>
                </c:pt>
                <c:pt idx="1487">
                  <c:v>2976</c:v>
                </c:pt>
                <c:pt idx="1488">
                  <c:v>2978</c:v>
                </c:pt>
                <c:pt idx="1489">
                  <c:v>2980</c:v>
                </c:pt>
                <c:pt idx="1490">
                  <c:v>2982</c:v>
                </c:pt>
                <c:pt idx="1491">
                  <c:v>2984</c:v>
                </c:pt>
                <c:pt idx="1492">
                  <c:v>2986</c:v>
                </c:pt>
                <c:pt idx="1493">
                  <c:v>2988</c:v>
                </c:pt>
                <c:pt idx="1494">
                  <c:v>2990</c:v>
                </c:pt>
                <c:pt idx="1495">
                  <c:v>2992</c:v>
                </c:pt>
                <c:pt idx="1496">
                  <c:v>2994</c:v>
                </c:pt>
                <c:pt idx="1497">
                  <c:v>2996</c:v>
                </c:pt>
                <c:pt idx="1498">
                  <c:v>2998</c:v>
                </c:pt>
                <c:pt idx="1499">
                  <c:v>3000</c:v>
                </c:pt>
                <c:pt idx="1500">
                  <c:v>3002</c:v>
                </c:pt>
                <c:pt idx="1501">
                  <c:v>3004</c:v>
                </c:pt>
                <c:pt idx="1502">
                  <c:v>3006</c:v>
                </c:pt>
                <c:pt idx="1503">
                  <c:v>3008</c:v>
                </c:pt>
                <c:pt idx="1504">
                  <c:v>3010</c:v>
                </c:pt>
                <c:pt idx="1505">
                  <c:v>3012</c:v>
                </c:pt>
                <c:pt idx="1506">
                  <c:v>3014</c:v>
                </c:pt>
                <c:pt idx="1507">
                  <c:v>3016</c:v>
                </c:pt>
                <c:pt idx="1508">
                  <c:v>3018</c:v>
                </c:pt>
                <c:pt idx="1509">
                  <c:v>3020</c:v>
                </c:pt>
                <c:pt idx="1510">
                  <c:v>3022</c:v>
                </c:pt>
                <c:pt idx="1511">
                  <c:v>3024</c:v>
                </c:pt>
                <c:pt idx="1512">
                  <c:v>3026</c:v>
                </c:pt>
                <c:pt idx="1513">
                  <c:v>3028</c:v>
                </c:pt>
                <c:pt idx="1514">
                  <c:v>3030</c:v>
                </c:pt>
                <c:pt idx="1515">
                  <c:v>3032</c:v>
                </c:pt>
                <c:pt idx="1516">
                  <c:v>3034</c:v>
                </c:pt>
                <c:pt idx="1517">
                  <c:v>3036</c:v>
                </c:pt>
                <c:pt idx="1518">
                  <c:v>3038</c:v>
                </c:pt>
                <c:pt idx="1519">
                  <c:v>3040</c:v>
                </c:pt>
                <c:pt idx="1520">
                  <c:v>3042</c:v>
                </c:pt>
                <c:pt idx="1521">
                  <c:v>3044</c:v>
                </c:pt>
                <c:pt idx="1522">
                  <c:v>3046</c:v>
                </c:pt>
                <c:pt idx="1523">
                  <c:v>3048</c:v>
                </c:pt>
                <c:pt idx="1524">
                  <c:v>3050</c:v>
                </c:pt>
                <c:pt idx="1525">
                  <c:v>3052</c:v>
                </c:pt>
                <c:pt idx="1526">
                  <c:v>3054</c:v>
                </c:pt>
                <c:pt idx="1527">
                  <c:v>3056</c:v>
                </c:pt>
                <c:pt idx="1528">
                  <c:v>3058</c:v>
                </c:pt>
                <c:pt idx="1529">
                  <c:v>3060</c:v>
                </c:pt>
                <c:pt idx="1530">
                  <c:v>3062</c:v>
                </c:pt>
                <c:pt idx="1531">
                  <c:v>3064</c:v>
                </c:pt>
                <c:pt idx="1532">
                  <c:v>3066</c:v>
                </c:pt>
                <c:pt idx="1533">
                  <c:v>3068</c:v>
                </c:pt>
                <c:pt idx="1534">
                  <c:v>3070</c:v>
                </c:pt>
                <c:pt idx="1535">
                  <c:v>3072</c:v>
                </c:pt>
                <c:pt idx="1536">
                  <c:v>3074</c:v>
                </c:pt>
                <c:pt idx="1537">
                  <c:v>3076</c:v>
                </c:pt>
                <c:pt idx="1538">
                  <c:v>3078</c:v>
                </c:pt>
                <c:pt idx="1539">
                  <c:v>3080</c:v>
                </c:pt>
                <c:pt idx="1540">
                  <c:v>3082</c:v>
                </c:pt>
                <c:pt idx="1541">
                  <c:v>3084</c:v>
                </c:pt>
                <c:pt idx="1542">
                  <c:v>3086</c:v>
                </c:pt>
                <c:pt idx="1543">
                  <c:v>3088</c:v>
                </c:pt>
                <c:pt idx="1544">
                  <c:v>3090</c:v>
                </c:pt>
                <c:pt idx="1545">
                  <c:v>3092</c:v>
                </c:pt>
                <c:pt idx="1546">
                  <c:v>3094</c:v>
                </c:pt>
                <c:pt idx="1547">
                  <c:v>3096</c:v>
                </c:pt>
                <c:pt idx="1548">
                  <c:v>3098</c:v>
                </c:pt>
                <c:pt idx="1549">
                  <c:v>3100</c:v>
                </c:pt>
                <c:pt idx="1550">
                  <c:v>3102</c:v>
                </c:pt>
                <c:pt idx="1551">
                  <c:v>3104</c:v>
                </c:pt>
                <c:pt idx="1552">
                  <c:v>3106</c:v>
                </c:pt>
                <c:pt idx="1553">
                  <c:v>3108</c:v>
                </c:pt>
                <c:pt idx="1554">
                  <c:v>3110</c:v>
                </c:pt>
                <c:pt idx="1555">
                  <c:v>3112</c:v>
                </c:pt>
                <c:pt idx="1556">
                  <c:v>3114</c:v>
                </c:pt>
                <c:pt idx="1557">
                  <c:v>3116</c:v>
                </c:pt>
                <c:pt idx="1558">
                  <c:v>3118</c:v>
                </c:pt>
                <c:pt idx="1559">
                  <c:v>3120</c:v>
                </c:pt>
                <c:pt idx="1560">
                  <c:v>3122</c:v>
                </c:pt>
                <c:pt idx="1561">
                  <c:v>3124</c:v>
                </c:pt>
                <c:pt idx="1562">
                  <c:v>3126</c:v>
                </c:pt>
                <c:pt idx="1563">
                  <c:v>3128</c:v>
                </c:pt>
                <c:pt idx="1564">
                  <c:v>3130</c:v>
                </c:pt>
                <c:pt idx="1565">
                  <c:v>3132</c:v>
                </c:pt>
                <c:pt idx="1566">
                  <c:v>3134</c:v>
                </c:pt>
                <c:pt idx="1567">
                  <c:v>3136</c:v>
                </c:pt>
                <c:pt idx="1568">
                  <c:v>3138</c:v>
                </c:pt>
                <c:pt idx="1569">
                  <c:v>3140</c:v>
                </c:pt>
                <c:pt idx="1570">
                  <c:v>3142</c:v>
                </c:pt>
                <c:pt idx="1571">
                  <c:v>3144</c:v>
                </c:pt>
                <c:pt idx="1572">
                  <c:v>3146</c:v>
                </c:pt>
                <c:pt idx="1573">
                  <c:v>3148</c:v>
                </c:pt>
                <c:pt idx="1574">
                  <c:v>3150</c:v>
                </c:pt>
                <c:pt idx="1575">
                  <c:v>3152</c:v>
                </c:pt>
                <c:pt idx="1576">
                  <c:v>3154</c:v>
                </c:pt>
                <c:pt idx="1577">
                  <c:v>3156</c:v>
                </c:pt>
                <c:pt idx="1578">
                  <c:v>3158</c:v>
                </c:pt>
                <c:pt idx="1579">
                  <c:v>3160</c:v>
                </c:pt>
                <c:pt idx="1580">
                  <c:v>3162</c:v>
                </c:pt>
                <c:pt idx="1581">
                  <c:v>3164</c:v>
                </c:pt>
                <c:pt idx="1582">
                  <c:v>3166</c:v>
                </c:pt>
                <c:pt idx="1583">
                  <c:v>3168</c:v>
                </c:pt>
                <c:pt idx="1584">
                  <c:v>3170</c:v>
                </c:pt>
                <c:pt idx="1585">
                  <c:v>3172</c:v>
                </c:pt>
                <c:pt idx="1586">
                  <c:v>3174</c:v>
                </c:pt>
                <c:pt idx="1587">
                  <c:v>3176</c:v>
                </c:pt>
                <c:pt idx="1588">
                  <c:v>3178</c:v>
                </c:pt>
                <c:pt idx="1589">
                  <c:v>3180</c:v>
                </c:pt>
                <c:pt idx="1590">
                  <c:v>3182</c:v>
                </c:pt>
                <c:pt idx="1591">
                  <c:v>3184</c:v>
                </c:pt>
                <c:pt idx="1592">
                  <c:v>3186</c:v>
                </c:pt>
                <c:pt idx="1593">
                  <c:v>3188</c:v>
                </c:pt>
                <c:pt idx="1594">
                  <c:v>3190</c:v>
                </c:pt>
                <c:pt idx="1595">
                  <c:v>3192</c:v>
                </c:pt>
                <c:pt idx="1596">
                  <c:v>3194</c:v>
                </c:pt>
                <c:pt idx="1597">
                  <c:v>3196</c:v>
                </c:pt>
                <c:pt idx="1598">
                  <c:v>3198</c:v>
                </c:pt>
                <c:pt idx="1599">
                  <c:v>3200</c:v>
                </c:pt>
                <c:pt idx="1600">
                  <c:v>3202</c:v>
                </c:pt>
                <c:pt idx="1601">
                  <c:v>3204</c:v>
                </c:pt>
                <c:pt idx="1602">
                  <c:v>3206</c:v>
                </c:pt>
                <c:pt idx="1603">
                  <c:v>3208</c:v>
                </c:pt>
                <c:pt idx="1604">
                  <c:v>3210</c:v>
                </c:pt>
                <c:pt idx="1605">
                  <c:v>3212</c:v>
                </c:pt>
                <c:pt idx="1606">
                  <c:v>3214</c:v>
                </c:pt>
                <c:pt idx="1607">
                  <c:v>3216</c:v>
                </c:pt>
                <c:pt idx="1608">
                  <c:v>3218</c:v>
                </c:pt>
                <c:pt idx="1609">
                  <c:v>3220</c:v>
                </c:pt>
                <c:pt idx="1610">
                  <c:v>3222</c:v>
                </c:pt>
                <c:pt idx="1611">
                  <c:v>3224</c:v>
                </c:pt>
                <c:pt idx="1612">
                  <c:v>3226</c:v>
                </c:pt>
                <c:pt idx="1613">
                  <c:v>3228</c:v>
                </c:pt>
                <c:pt idx="1614">
                  <c:v>3230</c:v>
                </c:pt>
                <c:pt idx="1615">
                  <c:v>3232</c:v>
                </c:pt>
                <c:pt idx="1616">
                  <c:v>3234</c:v>
                </c:pt>
                <c:pt idx="1617">
                  <c:v>3236</c:v>
                </c:pt>
                <c:pt idx="1618">
                  <c:v>3238</c:v>
                </c:pt>
                <c:pt idx="1619">
                  <c:v>3240</c:v>
                </c:pt>
                <c:pt idx="1620">
                  <c:v>3242</c:v>
                </c:pt>
                <c:pt idx="1621">
                  <c:v>3244</c:v>
                </c:pt>
                <c:pt idx="1622">
                  <c:v>3246</c:v>
                </c:pt>
                <c:pt idx="1623">
                  <c:v>3248</c:v>
                </c:pt>
                <c:pt idx="1624">
                  <c:v>3250</c:v>
                </c:pt>
                <c:pt idx="1625">
                  <c:v>3252</c:v>
                </c:pt>
                <c:pt idx="1626">
                  <c:v>3254</c:v>
                </c:pt>
                <c:pt idx="1627">
                  <c:v>3256</c:v>
                </c:pt>
                <c:pt idx="1628">
                  <c:v>3258</c:v>
                </c:pt>
                <c:pt idx="1629">
                  <c:v>3260</c:v>
                </c:pt>
                <c:pt idx="1630">
                  <c:v>3262</c:v>
                </c:pt>
                <c:pt idx="1631">
                  <c:v>3264</c:v>
                </c:pt>
                <c:pt idx="1632">
                  <c:v>3266</c:v>
                </c:pt>
                <c:pt idx="1633">
                  <c:v>3268</c:v>
                </c:pt>
                <c:pt idx="1634">
                  <c:v>3270</c:v>
                </c:pt>
                <c:pt idx="1635">
                  <c:v>3272</c:v>
                </c:pt>
                <c:pt idx="1636">
                  <c:v>3274</c:v>
                </c:pt>
                <c:pt idx="1637">
                  <c:v>3276</c:v>
                </c:pt>
                <c:pt idx="1638">
                  <c:v>3278</c:v>
                </c:pt>
                <c:pt idx="1639">
                  <c:v>3280</c:v>
                </c:pt>
                <c:pt idx="1640">
                  <c:v>3282</c:v>
                </c:pt>
                <c:pt idx="1641">
                  <c:v>3284</c:v>
                </c:pt>
                <c:pt idx="1642">
                  <c:v>3286</c:v>
                </c:pt>
                <c:pt idx="1643">
                  <c:v>3288</c:v>
                </c:pt>
                <c:pt idx="1644">
                  <c:v>3290</c:v>
                </c:pt>
                <c:pt idx="1645">
                  <c:v>3292</c:v>
                </c:pt>
                <c:pt idx="1646">
                  <c:v>3294</c:v>
                </c:pt>
                <c:pt idx="1647">
                  <c:v>3296</c:v>
                </c:pt>
                <c:pt idx="1648">
                  <c:v>3298</c:v>
                </c:pt>
                <c:pt idx="1649">
                  <c:v>3300</c:v>
                </c:pt>
                <c:pt idx="1650">
                  <c:v>3302</c:v>
                </c:pt>
                <c:pt idx="1651">
                  <c:v>3304</c:v>
                </c:pt>
                <c:pt idx="1652">
                  <c:v>3306</c:v>
                </c:pt>
                <c:pt idx="1653">
                  <c:v>3308</c:v>
                </c:pt>
                <c:pt idx="1654">
                  <c:v>3310</c:v>
                </c:pt>
                <c:pt idx="1655">
                  <c:v>3312</c:v>
                </c:pt>
                <c:pt idx="1656">
                  <c:v>3314</c:v>
                </c:pt>
                <c:pt idx="1657">
                  <c:v>3316</c:v>
                </c:pt>
                <c:pt idx="1658">
                  <c:v>3318</c:v>
                </c:pt>
                <c:pt idx="1659">
                  <c:v>3320</c:v>
                </c:pt>
                <c:pt idx="1660">
                  <c:v>3322</c:v>
                </c:pt>
                <c:pt idx="1661">
                  <c:v>3324</c:v>
                </c:pt>
                <c:pt idx="1662">
                  <c:v>3326</c:v>
                </c:pt>
                <c:pt idx="1663">
                  <c:v>3328</c:v>
                </c:pt>
                <c:pt idx="1664">
                  <c:v>3330</c:v>
                </c:pt>
                <c:pt idx="1665">
                  <c:v>3332</c:v>
                </c:pt>
                <c:pt idx="1666">
                  <c:v>3334</c:v>
                </c:pt>
                <c:pt idx="1667">
                  <c:v>3336</c:v>
                </c:pt>
                <c:pt idx="1668">
                  <c:v>3338</c:v>
                </c:pt>
                <c:pt idx="1669">
                  <c:v>3340</c:v>
                </c:pt>
                <c:pt idx="1670">
                  <c:v>3342</c:v>
                </c:pt>
                <c:pt idx="1671">
                  <c:v>3344</c:v>
                </c:pt>
                <c:pt idx="1672">
                  <c:v>3346</c:v>
                </c:pt>
                <c:pt idx="1673">
                  <c:v>3348</c:v>
                </c:pt>
                <c:pt idx="1674">
                  <c:v>3350</c:v>
                </c:pt>
                <c:pt idx="1675">
                  <c:v>3352</c:v>
                </c:pt>
                <c:pt idx="1676">
                  <c:v>3354</c:v>
                </c:pt>
                <c:pt idx="1677">
                  <c:v>3356</c:v>
                </c:pt>
                <c:pt idx="1678">
                  <c:v>3358</c:v>
                </c:pt>
                <c:pt idx="1679">
                  <c:v>3360</c:v>
                </c:pt>
                <c:pt idx="1680">
                  <c:v>3362</c:v>
                </c:pt>
                <c:pt idx="1681">
                  <c:v>3364</c:v>
                </c:pt>
                <c:pt idx="1682">
                  <c:v>3366</c:v>
                </c:pt>
                <c:pt idx="1683">
                  <c:v>3368</c:v>
                </c:pt>
                <c:pt idx="1684">
                  <c:v>3370</c:v>
                </c:pt>
                <c:pt idx="1685">
                  <c:v>3372</c:v>
                </c:pt>
                <c:pt idx="1686">
                  <c:v>3374</c:v>
                </c:pt>
                <c:pt idx="1687">
                  <c:v>3376</c:v>
                </c:pt>
                <c:pt idx="1688">
                  <c:v>3378</c:v>
                </c:pt>
                <c:pt idx="1689">
                  <c:v>3380</c:v>
                </c:pt>
                <c:pt idx="1690">
                  <c:v>3382</c:v>
                </c:pt>
                <c:pt idx="1691">
                  <c:v>3384</c:v>
                </c:pt>
                <c:pt idx="1692">
                  <c:v>3386</c:v>
                </c:pt>
                <c:pt idx="1693">
                  <c:v>3388</c:v>
                </c:pt>
                <c:pt idx="1694">
                  <c:v>3390</c:v>
                </c:pt>
                <c:pt idx="1695">
                  <c:v>3392</c:v>
                </c:pt>
                <c:pt idx="1696">
                  <c:v>3394</c:v>
                </c:pt>
                <c:pt idx="1697">
                  <c:v>3396</c:v>
                </c:pt>
                <c:pt idx="1698">
                  <c:v>3398</c:v>
                </c:pt>
                <c:pt idx="1699">
                  <c:v>3400</c:v>
                </c:pt>
                <c:pt idx="1700">
                  <c:v>3402</c:v>
                </c:pt>
                <c:pt idx="1701">
                  <c:v>3404</c:v>
                </c:pt>
                <c:pt idx="1702">
                  <c:v>3406</c:v>
                </c:pt>
                <c:pt idx="1703">
                  <c:v>3408</c:v>
                </c:pt>
                <c:pt idx="1704">
                  <c:v>3410</c:v>
                </c:pt>
                <c:pt idx="1705">
                  <c:v>3412</c:v>
                </c:pt>
                <c:pt idx="1706">
                  <c:v>3414</c:v>
                </c:pt>
                <c:pt idx="1707">
                  <c:v>3416</c:v>
                </c:pt>
                <c:pt idx="1708">
                  <c:v>3418</c:v>
                </c:pt>
                <c:pt idx="1709">
                  <c:v>3420</c:v>
                </c:pt>
                <c:pt idx="1710">
                  <c:v>3422</c:v>
                </c:pt>
                <c:pt idx="1711">
                  <c:v>3424</c:v>
                </c:pt>
                <c:pt idx="1712">
                  <c:v>3426</c:v>
                </c:pt>
                <c:pt idx="1713">
                  <c:v>3428</c:v>
                </c:pt>
                <c:pt idx="1714">
                  <c:v>3430</c:v>
                </c:pt>
                <c:pt idx="1715">
                  <c:v>3432</c:v>
                </c:pt>
                <c:pt idx="1716">
                  <c:v>3434</c:v>
                </c:pt>
                <c:pt idx="1717">
                  <c:v>3436</c:v>
                </c:pt>
                <c:pt idx="1718">
                  <c:v>3438</c:v>
                </c:pt>
                <c:pt idx="1719">
                  <c:v>3440</c:v>
                </c:pt>
                <c:pt idx="1720">
                  <c:v>3442</c:v>
                </c:pt>
                <c:pt idx="1721">
                  <c:v>3444</c:v>
                </c:pt>
                <c:pt idx="1722">
                  <c:v>3446</c:v>
                </c:pt>
                <c:pt idx="1723">
                  <c:v>3448</c:v>
                </c:pt>
                <c:pt idx="1724">
                  <c:v>3450</c:v>
                </c:pt>
                <c:pt idx="1725">
                  <c:v>3452</c:v>
                </c:pt>
                <c:pt idx="1726">
                  <c:v>3454</c:v>
                </c:pt>
                <c:pt idx="1727">
                  <c:v>3456</c:v>
                </c:pt>
                <c:pt idx="1728">
                  <c:v>3458</c:v>
                </c:pt>
                <c:pt idx="1729">
                  <c:v>3460</c:v>
                </c:pt>
                <c:pt idx="1730">
                  <c:v>3462</c:v>
                </c:pt>
                <c:pt idx="1731">
                  <c:v>3464</c:v>
                </c:pt>
                <c:pt idx="1732">
                  <c:v>3466</c:v>
                </c:pt>
                <c:pt idx="1733">
                  <c:v>3468</c:v>
                </c:pt>
                <c:pt idx="1734">
                  <c:v>3470</c:v>
                </c:pt>
                <c:pt idx="1735">
                  <c:v>3472</c:v>
                </c:pt>
                <c:pt idx="1736">
                  <c:v>3474</c:v>
                </c:pt>
                <c:pt idx="1737">
                  <c:v>3476</c:v>
                </c:pt>
                <c:pt idx="1738">
                  <c:v>3478</c:v>
                </c:pt>
                <c:pt idx="1739">
                  <c:v>3480</c:v>
                </c:pt>
                <c:pt idx="1740">
                  <c:v>3482</c:v>
                </c:pt>
                <c:pt idx="1741">
                  <c:v>3484</c:v>
                </c:pt>
                <c:pt idx="1742">
                  <c:v>3486</c:v>
                </c:pt>
                <c:pt idx="1743">
                  <c:v>3488</c:v>
                </c:pt>
                <c:pt idx="1744">
                  <c:v>3490</c:v>
                </c:pt>
                <c:pt idx="1745">
                  <c:v>3492</c:v>
                </c:pt>
                <c:pt idx="1746">
                  <c:v>3494</c:v>
                </c:pt>
                <c:pt idx="1747">
                  <c:v>3496</c:v>
                </c:pt>
                <c:pt idx="1748">
                  <c:v>3498</c:v>
                </c:pt>
                <c:pt idx="1749">
                  <c:v>3500</c:v>
                </c:pt>
                <c:pt idx="1750">
                  <c:v>3502</c:v>
                </c:pt>
                <c:pt idx="1751">
                  <c:v>3504</c:v>
                </c:pt>
                <c:pt idx="1752">
                  <c:v>3506</c:v>
                </c:pt>
                <c:pt idx="1753">
                  <c:v>3508</c:v>
                </c:pt>
                <c:pt idx="1754">
                  <c:v>3510</c:v>
                </c:pt>
                <c:pt idx="1755">
                  <c:v>3512</c:v>
                </c:pt>
                <c:pt idx="1756">
                  <c:v>3514</c:v>
                </c:pt>
                <c:pt idx="1757">
                  <c:v>3516</c:v>
                </c:pt>
                <c:pt idx="1758">
                  <c:v>3518</c:v>
                </c:pt>
                <c:pt idx="1759">
                  <c:v>3520</c:v>
                </c:pt>
                <c:pt idx="1760">
                  <c:v>3522</c:v>
                </c:pt>
                <c:pt idx="1761">
                  <c:v>3524</c:v>
                </c:pt>
                <c:pt idx="1762">
                  <c:v>3526</c:v>
                </c:pt>
                <c:pt idx="1763">
                  <c:v>3528</c:v>
                </c:pt>
                <c:pt idx="1764">
                  <c:v>3530</c:v>
                </c:pt>
                <c:pt idx="1765">
                  <c:v>3532</c:v>
                </c:pt>
                <c:pt idx="1766">
                  <c:v>3534</c:v>
                </c:pt>
                <c:pt idx="1767">
                  <c:v>3536</c:v>
                </c:pt>
                <c:pt idx="1768">
                  <c:v>3538</c:v>
                </c:pt>
                <c:pt idx="1769">
                  <c:v>3540</c:v>
                </c:pt>
                <c:pt idx="1770">
                  <c:v>3542</c:v>
                </c:pt>
                <c:pt idx="1771">
                  <c:v>3544</c:v>
                </c:pt>
                <c:pt idx="1772">
                  <c:v>3546</c:v>
                </c:pt>
                <c:pt idx="1773">
                  <c:v>3548</c:v>
                </c:pt>
                <c:pt idx="1774">
                  <c:v>3550</c:v>
                </c:pt>
                <c:pt idx="1775">
                  <c:v>3552</c:v>
                </c:pt>
                <c:pt idx="1776">
                  <c:v>3554</c:v>
                </c:pt>
                <c:pt idx="1777">
                  <c:v>3556</c:v>
                </c:pt>
                <c:pt idx="1778">
                  <c:v>3558</c:v>
                </c:pt>
                <c:pt idx="1779">
                  <c:v>3560</c:v>
                </c:pt>
                <c:pt idx="1780">
                  <c:v>3562</c:v>
                </c:pt>
                <c:pt idx="1781">
                  <c:v>3564</c:v>
                </c:pt>
                <c:pt idx="1782">
                  <c:v>3566</c:v>
                </c:pt>
                <c:pt idx="1783">
                  <c:v>3568</c:v>
                </c:pt>
                <c:pt idx="1784">
                  <c:v>3570</c:v>
                </c:pt>
                <c:pt idx="1785">
                  <c:v>3572</c:v>
                </c:pt>
                <c:pt idx="1786">
                  <c:v>3574</c:v>
                </c:pt>
                <c:pt idx="1787">
                  <c:v>3576</c:v>
                </c:pt>
                <c:pt idx="1788">
                  <c:v>3578</c:v>
                </c:pt>
                <c:pt idx="1789">
                  <c:v>3580</c:v>
                </c:pt>
                <c:pt idx="1790">
                  <c:v>3582</c:v>
                </c:pt>
                <c:pt idx="1791">
                  <c:v>3584</c:v>
                </c:pt>
                <c:pt idx="1792">
                  <c:v>3586</c:v>
                </c:pt>
                <c:pt idx="1793">
                  <c:v>3588</c:v>
                </c:pt>
                <c:pt idx="1794">
                  <c:v>3590</c:v>
                </c:pt>
                <c:pt idx="1795">
                  <c:v>3592</c:v>
                </c:pt>
                <c:pt idx="1796">
                  <c:v>3594</c:v>
                </c:pt>
                <c:pt idx="1797">
                  <c:v>3596</c:v>
                </c:pt>
                <c:pt idx="1798">
                  <c:v>3598</c:v>
                </c:pt>
                <c:pt idx="1799">
                  <c:v>3600</c:v>
                </c:pt>
                <c:pt idx="1800">
                  <c:v>3602</c:v>
                </c:pt>
                <c:pt idx="1801">
                  <c:v>3604</c:v>
                </c:pt>
                <c:pt idx="1802">
                  <c:v>3606</c:v>
                </c:pt>
                <c:pt idx="1803">
                  <c:v>3608</c:v>
                </c:pt>
                <c:pt idx="1804">
                  <c:v>3610</c:v>
                </c:pt>
                <c:pt idx="1805">
                  <c:v>3612</c:v>
                </c:pt>
                <c:pt idx="1806">
                  <c:v>3614</c:v>
                </c:pt>
                <c:pt idx="1807">
                  <c:v>3616</c:v>
                </c:pt>
                <c:pt idx="1808">
                  <c:v>3618</c:v>
                </c:pt>
                <c:pt idx="1809">
                  <c:v>3620</c:v>
                </c:pt>
                <c:pt idx="1810">
                  <c:v>3622</c:v>
                </c:pt>
                <c:pt idx="1811">
                  <c:v>3624</c:v>
                </c:pt>
                <c:pt idx="1812">
                  <c:v>3626</c:v>
                </c:pt>
                <c:pt idx="1813">
                  <c:v>3628</c:v>
                </c:pt>
                <c:pt idx="1814">
                  <c:v>3630</c:v>
                </c:pt>
                <c:pt idx="1815">
                  <c:v>3632</c:v>
                </c:pt>
                <c:pt idx="1816">
                  <c:v>3634</c:v>
                </c:pt>
                <c:pt idx="1817">
                  <c:v>3636</c:v>
                </c:pt>
                <c:pt idx="1818">
                  <c:v>3638</c:v>
                </c:pt>
                <c:pt idx="1819">
                  <c:v>3640</c:v>
                </c:pt>
                <c:pt idx="1820">
                  <c:v>3642</c:v>
                </c:pt>
                <c:pt idx="1821">
                  <c:v>3644</c:v>
                </c:pt>
                <c:pt idx="1822">
                  <c:v>3646</c:v>
                </c:pt>
                <c:pt idx="1823">
                  <c:v>3648</c:v>
                </c:pt>
                <c:pt idx="1824">
                  <c:v>3650</c:v>
                </c:pt>
                <c:pt idx="1825">
                  <c:v>3652</c:v>
                </c:pt>
                <c:pt idx="1826">
                  <c:v>3654</c:v>
                </c:pt>
                <c:pt idx="1827">
                  <c:v>3656</c:v>
                </c:pt>
                <c:pt idx="1828">
                  <c:v>3658</c:v>
                </c:pt>
                <c:pt idx="1829">
                  <c:v>3660</c:v>
                </c:pt>
                <c:pt idx="1830">
                  <c:v>3662</c:v>
                </c:pt>
                <c:pt idx="1831">
                  <c:v>3664</c:v>
                </c:pt>
                <c:pt idx="1832">
                  <c:v>3666</c:v>
                </c:pt>
                <c:pt idx="1833">
                  <c:v>3668</c:v>
                </c:pt>
                <c:pt idx="1834">
                  <c:v>3670</c:v>
                </c:pt>
                <c:pt idx="1835">
                  <c:v>3672</c:v>
                </c:pt>
                <c:pt idx="1836">
                  <c:v>3674</c:v>
                </c:pt>
                <c:pt idx="1837">
                  <c:v>3676</c:v>
                </c:pt>
                <c:pt idx="1838">
                  <c:v>3678</c:v>
                </c:pt>
                <c:pt idx="1839">
                  <c:v>3680</c:v>
                </c:pt>
                <c:pt idx="1840">
                  <c:v>3682</c:v>
                </c:pt>
                <c:pt idx="1841">
                  <c:v>3684</c:v>
                </c:pt>
                <c:pt idx="1842">
                  <c:v>3686</c:v>
                </c:pt>
                <c:pt idx="1843">
                  <c:v>3688</c:v>
                </c:pt>
                <c:pt idx="1844">
                  <c:v>3690</c:v>
                </c:pt>
                <c:pt idx="1845">
                  <c:v>3692</c:v>
                </c:pt>
                <c:pt idx="1846">
                  <c:v>3694</c:v>
                </c:pt>
                <c:pt idx="1847">
                  <c:v>3696</c:v>
                </c:pt>
                <c:pt idx="1848">
                  <c:v>3698</c:v>
                </c:pt>
                <c:pt idx="1849">
                  <c:v>3700</c:v>
                </c:pt>
                <c:pt idx="1850">
                  <c:v>3702</c:v>
                </c:pt>
                <c:pt idx="1851">
                  <c:v>3704</c:v>
                </c:pt>
                <c:pt idx="1852">
                  <c:v>3706</c:v>
                </c:pt>
                <c:pt idx="1853">
                  <c:v>3708</c:v>
                </c:pt>
                <c:pt idx="1854">
                  <c:v>3710</c:v>
                </c:pt>
                <c:pt idx="1855">
                  <c:v>3712</c:v>
                </c:pt>
                <c:pt idx="1856">
                  <c:v>3714</c:v>
                </c:pt>
                <c:pt idx="1857">
                  <c:v>3716</c:v>
                </c:pt>
                <c:pt idx="1858">
                  <c:v>3718</c:v>
                </c:pt>
                <c:pt idx="1859">
                  <c:v>3720</c:v>
                </c:pt>
                <c:pt idx="1860">
                  <c:v>3722</c:v>
                </c:pt>
                <c:pt idx="1861">
                  <c:v>3724</c:v>
                </c:pt>
                <c:pt idx="1862">
                  <c:v>3726</c:v>
                </c:pt>
                <c:pt idx="1863">
                  <c:v>3728</c:v>
                </c:pt>
                <c:pt idx="1864">
                  <c:v>3730</c:v>
                </c:pt>
                <c:pt idx="1865">
                  <c:v>3732</c:v>
                </c:pt>
                <c:pt idx="1866">
                  <c:v>3734</c:v>
                </c:pt>
                <c:pt idx="1867">
                  <c:v>3736</c:v>
                </c:pt>
                <c:pt idx="1868">
                  <c:v>3738</c:v>
                </c:pt>
                <c:pt idx="1869">
                  <c:v>3740</c:v>
                </c:pt>
                <c:pt idx="1870">
                  <c:v>3742</c:v>
                </c:pt>
                <c:pt idx="1871">
                  <c:v>3744</c:v>
                </c:pt>
                <c:pt idx="1872">
                  <c:v>3746</c:v>
                </c:pt>
                <c:pt idx="1873">
                  <c:v>3748</c:v>
                </c:pt>
                <c:pt idx="1874">
                  <c:v>3750</c:v>
                </c:pt>
                <c:pt idx="1875">
                  <c:v>3752</c:v>
                </c:pt>
                <c:pt idx="1876">
                  <c:v>3754</c:v>
                </c:pt>
                <c:pt idx="1877">
                  <c:v>3756</c:v>
                </c:pt>
                <c:pt idx="1878">
                  <c:v>3758</c:v>
                </c:pt>
                <c:pt idx="1879">
                  <c:v>3760</c:v>
                </c:pt>
                <c:pt idx="1880">
                  <c:v>3762</c:v>
                </c:pt>
                <c:pt idx="1881">
                  <c:v>3764</c:v>
                </c:pt>
                <c:pt idx="1882">
                  <c:v>3766</c:v>
                </c:pt>
                <c:pt idx="1883">
                  <c:v>3768</c:v>
                </c:pt>
                <c:pt idx="1884">
                  <c:v>3770</c:v>
                </c:pt>
                <c:pt idx="1885">
                  <c:v>3772</c:v>
                </c:pt>
                <c:pt idx="1886">
                  <c:v>3774</c:v>
                </c:pt>
                <c:pt idx="1887">
                  <c:v>3776</c:v>
                </c:pt>
                <c:pt idx="1888">
                  <c:v>3778</c:v>
                </c:pt>
                <c:pt idx="1889">
                  <c:v>3780</c:v>
                </c:pt>
                <c:pt idx="1890">
                  <c:v>3782</c:v>
                </c:pt>
                <c:pt idx="1891">
                  <c:v>3784</c:v>
                </c:pt>
                <c:pt idx="1892">
                  <c:v>3786</c:v>
                </c:pt>
                <c:pt idx="1893">
                  <c:v>3788</c:v>
                </c:pt>
                <c:pt idx="1894">
                  <c:v>3790</c:v>
                </c:pt>
                <c:pt idx="1895">
                  <c:v>3792</c:v>
                </c:pt>
                <c:pt idx="1896">
                  <c:v>3794</c:v>
                </c:pt>
                <c:pt idx="1897">
                  <c:v>3796</c:v>
                </c:pt>
                <c:pt idx="1898">
                  <c:v>3798</c:v>
                </c:pt>
                <c:pt idx="1899">
                  <c:v>3800</c:v>
                </c:pt>
                <c:pt idx="1900">
                  <c:v>3802</c:v>
                </c:pt>
                <c:pt idx="1901">
                  <c:v>3804</c:v>
                </c:pt>
                <c:pt idx="1902">
                  <c:v>3806</c:v>
                </c:pt>
                <c:pt idx="1903">
                  <c:v>3808</c:v>
                </c:pt>
                <c:pt idx="1904">
                  <c:v>3810</c:v>
                </c:pt>
                <c:pt idx="1905">
                  <c:v>3812</c:v>
                </c:pt>
                <c:pt idx="1906">
                  <c:v>3814</c:v>
                </c:pt>
                <c:pt idx="1907">
                  <c:v>3816</c:v>
                </c:pt>
                <c:pt idx="1908">
                  <c:v>3818</c:v>
                </c:pt>
                <c:pt idx="1909">
                  <c:v>3820</c:v>
                </c:pt>
                <c:pt idx="1910">
                  <c:v>3822</c:v>
                </c:pt>
                <c:pt idx="1911">
                  <c:v>3824</c:v>
                </c:pt>
                <c:pt idx="1912">
                  <c:v>3826</c:v>
                </c:pt>
                <c:pt idx="1913">
                  <c:v>3828</c:v>
                </c:pt>
                <c:pt idx="1914">
                  <c:v>3830</c:v>
                </c:pt>
                <c:pt idx="1915">
                  <c:v>3832</c:v>
                </c:pt>
                <c:pt idx="1916">
                  <c:v>3834</c:v>
                </c:pt>
                <c:pt idx="1917">
                  <c:v>3836</c:v>
                </c:pt>
                <c:pt idx="1918">
                  <c:v>3838</c:v>
                </c:pt>
                <c:pt idx="1919">
                  <c:v>3840</c:v>
                </c:pt>
                <c:pt idx="1920">
                  <c:v>3842</c:v>
                </c:pt>
                <c:pt idx="1921">
                  <c:v>3844</c:v>
                </c:pt>
                <c:pt idx="1922">
                  <c:v>3846</c:v>
                </c:pt>
                <c:pt idx="1923">
                  <c:v>3848</c:v>
                </c:pt>
                <c:pt idx="1924">
                  <c:v>3850</c:v>
                </c:pt>
                <c:pt idx="1925">
                  <c:v>3852</c:v>
                </c:pt>
                <c:pt idx="1926">
                  <c:v>3854</c:v>
                </c:pt>
                <c:pt idx="1927">
                  <c:v>3856</c:v>
                </c:pt>
                <c:pt idx="1928">
                  <c:v>3858</c:v>
                </c:pt>
                <c:pt idx="1929">
                  <c:v>3860</c:v>
                </c:pt>
                <c:pt idx="1930">
                  <c:v>3862</c:v>
                </c:pt>
                <c:pt idx="1931">
                  <c:v>3864</c:v>
                </c:pt>
                <c:pt idx="1932">
                  <c:v>3866</c:v>
                </c:pt>
                <c:pt idx="1933">
                  <c:v>3868</c:v>
                </c:pt>
                <c:pt idx="1934">
                  <c:v>3870</c:v>
                </c:pt>
                <c:pt idx="1935">
                  <c:v>3872</c:v>
                </c:pt>
                <c:pt idx="1936">
                  <c:v>3874</c:v>
                </c:pt>
                <c:pt idx="1937">
                  <c:v>3876</c:v>
                </c:pt>
                <c:pt idx="1938">
                  <c:v>3878</c:v>
                </c:pt>
                <c:pt idx="1939">
                  <c:v>3880</c:v>
                </c:pt>
                <c:pt idx="1940">
                  <c:v>3882</c:v>
                </c:pt>
                <c:pt idx="1941">
                  <c:v>3884</c:v>
                </c:pt>
                <c:pt idx="1942">
                  <c:v>3886</c:v>
                </c:pt>
                <c:pt idx="1943">
                  <c:v>3888</c:v>
                </c:pt>
                <c:pt idx="1944">
                  <c:v>3890</c:v>
                </c:pt>
                <c:pt idx="1945">
                  <c:v>3892</c:v>
                </c:pt>
                <c:pt idx="1946">
                  <c:v>3894</c:v>
                </c:pt>
                <c:pt idx="1947">
                  <c:v>3896</c:v>
                </c:pt>
                <c:pt idx="1948">
                  <c:v>3898</c:v>
                </c:pt>
                <c:pt idx="1949">
                  <c:v>3900</c:v>
                </c:pt>
                <c:pt idx="1950">
                  <c:v>3902</c:v>
                </c:pt>
                <c:pt idx="1951">
                  <c:v>3904</c:v>
                </c:pt>
                <c:pt idx="1952">
                  <c:v>3906</c:v>
                </c:pt>
                <c:pt idx="1953">
                  <c:v>3908</c:v>
                </c:pt>
                <c:pt idx="1954">
                  <c:v>3910</c:v>
                </c:pt>
                <c:pt idx="1955">
                  <c:v>3912</c:v>
                </c:pt>
                <c:pt idx="1956">
                  <c:v>3914</c:v>
                </c:pt>
                <c:pt idx="1957">
                  <c:v>3916</c:v>
                </c:pt>
                <c:pt idx="1958">
                  <c:v>3918</c:v>
                </c:pt>
                <c:pt idx="1959">
                  <c:v>3920</c:v>
                </c:pt>
                <c:pt idx="1960">
                  <c:v>3922</c:v>
                </c:pt>
                <c:pt idx="1961">
                  <c:v>3924</c:v>
                </c:pt>
                <c:pt idx="1962">
                  <c:v>3926</c:v>
                </c:pt>
                <c:pt idx="1963">
                  <c:v>3928</c:v>
                </c:pt>
                <c:pt idx="1964">
                  <c:v>3930</c:v>
                </c:pt>
                <c:pt idx="1965">
                  <c:v>3932</c:v>
                </c:pt>
                <c:pt idx="1966">
                  <c:v>3934</c:v>
                </c:pt>
                <c:pt idx="1967">
                  <c:v>3936</c:v>
                </c:pt>
                <c:pt idx="1968">
                  <c:v>3938</c:v>
                </c:pt>
                <c:pt idx="1969">
                  <c:v>3940</c:v>
                </c:pt>
                <c:pt idx="1970">
                  <c:v>3942</c:v>
                </c:pt>
                <c:pt idx="1971">
                  <c:v>3944</c:v>
                </c:pt>
                <c:pt idx="1972">
                  <c:v>3946</c:v>
                </c:pt>
                <c:pt idx="1973">
                  <c:v>3948</c:v>
                </c:pt>
                <c:pt idx="1974">
                  <c:v>3950</c:v>
                </c:pt>
                <c:pt idx="1975">
                  <c:v>3952</c:v>
                </c:pt>
                <c:pt idx="1976">
                  <c:v>3954</c:v>
                </c:pt>
                <c:pt idx="1977">
                  <c:v>3956</c:v>
                </c:pt>
                <c:pt idx="1978">
                  <c:v>3958</c:v>
                </c:pt>
                <c:pt idx="1979">
                  <c:v>3960</c:v>
                </c:pt>
                <c:pt idx="1980">
                  <c:v>3962</c:v>
                </c:pt>
                <c:pt idx="1981">
                  <c:v>3964</c:v>
                </c:pt>
                <c:pt idx="1982">
                  <c:v>3966</c:v>
                </c:pt>
                <c:pt idx="1983">
                  <c:v>3968</c:v>
                </c:pt>
                <c:pt idx="1984">
                  <c:v>3970</c:v>
                </c:pt>
                <c:pt idx="1985">
                  <c:v>3972</c:v>
                </c:pt>
                <c:pt idx="1986">
                  <c:v>3974</c:v>
                </c:pt>
                <c:pt idx="1987">
                  <c:v>3976</c:v>
                </c:pt>
                <c:pt idx="1988">
                  <c:v>3978</c:v>
                </c:pt>
                <c:pt idx="1989">
                  <c:v>3980</c:v>
                </c:pt>
                <c:pt idx="1990">
                  <c:v>3982</c:v>
                </c:pt>
                <c:pt idx="1991">
                  <c:v>3984</c:v>
                </c:pt>
                <c:pt idx="1992">
                  <c:v>3986</c:v>
                </c:pt>
                <c:pt idx="1993">
                  <c:v>3988</c:v>
                </c:pt>
                <c:pt idx="1994">
                  <c:v>3990</c:v>
                </c:pt>
                <c:pt idx="1995">
                  <c:v>3992</c:v>
                </c:pt>
                <c:pt idx="1996">
                  <c:v>3994</c:v>
                </c:pt>
                <c:pt idx="1997">
                  <c:v>3996</c:v>
                </c:pt>
                <c:pt idx="1998">
                  <c:v>3998</c:v>
                </c:pt>
                <c:pt idx="1999">
                  <c:v>4000</c:v>
                </c:pt>
                <c:pt idx="2000">
                  <c:v>4002</c:v>
                </c:pt>
                <c:pt idx="2001">
                  <c:v>4004</c:v>
                </c:pt>
                <c:pt idx="2002">
                  <c:v>4006</c:v>
                </c:pt>
                <c:pt idx="2003">
                  <c:v>4008</c:v>
                </c:pt>
                <c:pt idx="2004">
                  <c:v>4010</c:v>
                </c:pt>
                <c:pt idx="2005">
                  <c:v>4012</c:v>
                </c:pt>
                <c:pt idx="2006">
                  <c:v>4014</c:v>
                </c:pt>
                <c:pt idx="2007">
                  <c:v>4016</c:v>
                </c:pt>
                <c:pt idx="2008">
                  <c:v>4018</c:v>
                </c:pt>
                <c:pt idx="2009">
                  <c:v>4020</c:v>
                </c:pt>
                <c:pt idx="2010">
                  <c:v>4022</c:v>
                </c:pt>
                <c:pt idx="2011">
                  <c:v>4024</c:v>
                </c:pt>
                <c:pt idx="2012">
                  <c:v>4026</c:v>
                </c:pt>
                <c:pt idx="2013">
                  <c:v>4028</c:v>
                </c:pt>
                <c:pt idx="2014">
                  <c:v>4030</c:v>
                </c:pt>
                <c:pt idx="2015">
                  <c:v>4032</c:v>
                </c:pt>
                <c:pt idx="2016">
                  <c:v>4034</c:v>
                </c:pt>
                <c:pt idx="2017">
                  <c:v>4036</c:v>
                </c:pt>
                <c:pt idx="2018">
                  <c:v>4038</c:v>
                </c:pt>
                <c:pt idx="2019">
                  <c:v>4040</c:v>
                </c:pt>
                <c:pt idx="2020">
                  <c:v>4042</c:v>
                </c:pt>
                <c:pt idx="2021">
                  <c:v>4044</c:v>
                </c:pt>
                <c:pt idx="2022">
                  <c:v>4046</c:v>
                </c:pt>
                <c:pt idx="2023">
                  <c:v>4048</c:v>
                </c:pt>
                <c:pt idx="2024">
                  <c:v>4050</c:v>
                </c:pt>
                <c:pt idx="2025">
                  <c:v>4052</c:v>
                </c:pt>
                <c:pt idx="2026">
                  <c:v>4054</c:v>
                </c:pt>
                <c:pt idx="2027">
                  <c:v>4056</c:v>
                </c:pt>
                <c:pt idx="2028">
                  <c:v>4058</c:v>
                </c:pt>
                <c:pt idx="2029">
                  <c:v>4060</c:v>
                </c:pt>
                <c:pt idx="2030">
                  <c:v>4062</c:v>
                </c:pt>
                <c:pt idx="2031">
                  <c:v>4064</c:v>
                </c:pt>
                <c:pt idx="2032">
                  <c:v>4066</c:v>
                </c:pt>
                <c:pt idx="2033">
                  <c:v>4068</c:v>
                </c:pt>
                <c:pt idx="2034">
                  <c:v>4070</c:v>
                </c:pt>
                <c:pt idx="2035">
                  <c:v>4072</c:v>
                </c:pt>
                <c:pt idx="2036">
                  <c:v>4074</c:v>
                </c:pt>
                <c:pt idx="2037">
                  <c:v>4076</c:v>
                </c:pt>
                <c:pt idx="2038">
                  <c:v>4078</c:v>
                </c:pt>
                <c:pt idx="2039">
                  <c:v>4080</c:v>
                </c:pt>
                <c:pt idx="2040">
                  <c:v>4082</c:v>
                </c:pt>
                <c:pt idx="2041">
                  <c:v>4084</c:v>
                </c:pt>
                <c:pt idx="2042">
                  <c:v>4086</c:v>
                </c:pt>
                <c:pt idx="2043">
                  <c:v>4088</c:v>
                </c:pt>
                <c:pt idx="2044">
                  <c:v>4090</c:v>
                </c:pt>
                <c:pt idx="2045">
                  <c:v>4092</c:v>
                </c:pt>
                <c:pt idx="2046">
                  <c:v>4094</c:v>
                </c:pt>
                <c:pt idx="2047">
                  <c:v>4096</c:v>
                </c:pt>
                <c:pt idx="2048">
                  <c:v>4098</c:v>
                </c:pt>
                <c:pt idx="2049">
                  <c:v>4100</c:v>
                </c:pt>
                <c:pt idx="2050">
                  <c:v>4102</c:v>
                </c:pt>
                <c:pt idx="2051">
                  <c:v>4104</c:v>
                </c:pt>
                <c:pt idx="2052">
                  <c:v>4106</c:v>
                </c:pt>
                <c:pt idx="2053">
                  <c:v>4108</c:v>
                </c:pt>
                <c:pt idx="2054">
                  <c:v>4110</c:v>
                </c:pt>
                <c:pt idx="2055">
                  <c:v>4112</c:v>
                </c:pt>
                <c:pt idx="2056">
                  <c:v>4114</c:v>
                </c:pt>
                <c:pt idx="2057">
                  <c:v>4116</c:v>
                </c:pt>
                <c:pt idx="2058">
                  <c:v>4118</c:v>
                </c:pt>
                <c:pt idx="2059">
                  <c:v>4120</c:v>
                </c:pt>
                <c:pt idx="2060">
                  <c:v>4122</c:v>
                </c:pt>
                <c:pt idx="2061">
                  <c:v>4124</c:v>
                </c:pt>
                <c:pt idx="2062">
                  <c:v>4126</c:v>
                </c:pt>
                <c:pt idx="2063">
                  <c:v>4128</c:v>
                </c:pt>
                <c:pt idx="2064">
                  <c:v>4130</c:v>
                </c:pt>
                <c:pt idx="2065">
                  <c:v>4132</c:v>
                </c:pt>
                <c:pt idx="2066">
                  <c:v>4134</c:v>
                </c:pt>
                <c:pt idx="2067">
                  <c:v>4136</c:v>
                </c:pt>
                <c:pt idx="2068">
                  <c:v>4138</c:v>
                </c:pt>
                <c:pt idx="2069">
                  <c:v>4140</c:v>
                </c:pt>
                <c:pt idx="2070">
                  <c:v>4142</c:v>
                </c:pt>
                <c:pt idx="2071">
                  <c:v>4144</c:v>
                </c:pt>
                <c:pt idx="2072">
                  <c:v>4146</c:v>
                </c:pt>
                <c:pt idx="2073">
                  <c:v>4148</c:v>
                </c:pt>
                <c:pt idx="2074">
                  <c:v>4150</c:v>
                </c:pt>
                <c:pt idx="2075">
                  <c:v>4152</c:v>
                </c:pt>
                <c:pt idx="2076">
                  <c:v>4154</c:v>
                </c:pt>
                <c:pt idx="2077">
                  <c:v>4156</c:v>
                </c:pt>
                <c:pt idx="2078">
                  <c:v>4158</c:v>
                </c:pt>
                <c:pt idx="2079">
                  <c:v>4160</c:v>
                </c:pt>
                <c:pt idx="2080">
                  <c:v>4162</c:v>
                </c:pt>
                <c:pt idx="2081">
                  <c:v>4164</c:v>
                </c:pt>
                <c:pt idx="2082">
                  <c:v>4166</c:v>
                </c:pt>
                <c:pt idx="2083">
                  <c:v>4168</c:v>
                </c:pt>
                <c:pt idx="2084">
                  <c:v>4170</c:v>
                </c:pt>
                <c:pt idx="2085">
                  <c:v>4172</c:v>
                </c:pt>
                <c:pt idx="2086">
                  <c:v>4174</c:v>
                </c:pt>
                <c:pt idx="2087">
                  <c:v>4176</c:v>
                </c:pt>
                <c:pt idx="2088">
                  <c:v>4178</c:v>
                </c:pt>
                <c:pt idx="2089">
                  <c:v>4180</c:v>
                </c:pt>
                <c:pt idx="2090">
                  <c:v>4182</c:v>
                </c:pt>
                <c:pt idx="2091">
                  <c:v>4184</c:v>
                </c:pt>
                <c:pt idx="2092">
                  <c:v>4186</c:v>
                </c:pt>
                <c:pt idx="2093">
                  <c:v>4188</c:v>
                </c:pt>
                <c:pt idx="2094">
                  <c:v>4190</c:v>
                </c:pt>
                <c:pt idx="2095">
                  <c:v>4192</c:v>
                </c:pt>
                <c:pt idx="2096">
                  <c:v>4194</c:v>
                </c:pt>
                <c:pt idx="2097">
                  <c:v>4196</c:v>
                </c:pt>
                <c:pt idx="2098">
                  <c:v>4198</c:v>
                </c:pt>
                <c:pt idx="2099">
                  <c:v>4200</c:v>
                </c:pt>
                <c:pt idx="2100">
                  <c:v>4202</c:v>
                </c:pt>
                <c:pt idx="2101">
                  <c:v>4204</c:v>
                </c:pt>
                <c:pt idx="2102">
                  <c:v>4206</c:v>
                </c:pt>
                <c:pt idx="2103">
                  <c:v>4208</c:v>
                </c:pt>
                <c:pt idx="2104">
                  <c:v>4210</c:v>
                </c:pt>
                <c:pt idx="2105">
                  <c:v>4212</c:v>
                </c:pt>
                <c:pt idx="2106">
                  <c:v>4214</c:v>
                </c:pt>
                <c:pt idx="2107">
                  <c:v>4216</c:v>
                </c:pt>
                <c:pt idx="2108">
                  <c:v>4218</c:v>
                </c:pt>
                <c:pt idx="2109">
                  <c:v>4220</c:v>
                </c:pt>
                <c:pt idx="2110">
                  <c:v>4222</c:v>
                </c:pt>
                <c:pt idx="2111">
                  <c:v>4224</c:v>
                </c:pt>
                <c:pt idx="2112">
                  <c:v>4226</c:v>
                </c:pt>
                <c:pt idx="2113">
                  <c:v>4228</c:v>
                </c:pt>
                <c:pt idx="2114">
                  <c:v>4230</c:v>
                </c:pt>
                <c:pt idx="2115">
                  <c:v>4232</c:v>
                </c:pt>
                <c:pt idx="2116">
                  <c:v>4234</c:v>
                </c:pt>
                <c:pt idx="2117">
                  <c:v>4236</c:v>
                </c:pt>
                <c:pt idx="2118">
                  <c:v>4238</c:v>
                </c:pt>
                <c:pt idx="2119">
                  <c:v>4240</c:v>
                </c:pt>
                <c:pt idx="2120">
                  <c:v>4242</c:v>
                </c:pt>
                <c:pt idx="2121">
                  <c:v>4244</c:v>
                </c:pt>
                <c:pt idx="2122">
                  <c:v>4246</c:v>
                </c:pt>
                <c:pt idx="2123">
                  <c:v>4248</c:v>
                </c:pt>
                <c:pt idx="2124">
                  <c:v>4250</c:v>
                </c:pt>
                <c:pt idx="2125">
                  <c:v>4252</c:v>
                </c:pt>
                <c:pt idx="2126">
                  <c:v>4254</c:v>
                </c:pt>
                <c:pt idx="2127">
                  <c:v>4256</c:v>
                </c:pt>
                <c:pt idx="2128">
                  <c:v>4258</c:v>
                </c:pt>
                <c:pt idx="2129">
                  <c:v>4260</c:v>
                </c:pt>
                <c:pt idx="2130">
                  <c:v>4262</c:v>
                </c:pt>
                <c:pt idx="2131">
                  <c:v>4264</c:v>
                </c:pt>
                <c:pt idx="2132">
                  <c:v>4266</c:v>
                </c:pt>
                <c:pt idx="2133">
                  <c:v>4268</c:v>
                </c:pt>
                <c:pt idx="2134">
                  <c:v>4270</c:v>
                </c:pt>
                <c:pt idx="2135">
                  <c:v>4272</c:v>
                </c:pt>
                <c:pt idx="2136">
                  <c:v>4274</c:v>
                </c:pt>
                <c:pt idx="2137">
                  <c:v>4276</c:v>
                </c:pt>
                <c:pt idx="2138">
                  <c:v>4278</c:v>
                </c:pt>
                <c:pt idx="2139">
                  <c:v>4280</c:v>
                </c:pt>
                <c:pt idx="2140">
                  <c:v>4282</c:v>
                </c:pt>
                <c:pt idx="2141">
                  <c:v>4284</c:v>
                </c:pt>
                <c:pt idx="2142">
                  <c:v>4286</c:v>
                </c:pt>
                <c:pt idx="2143">
                  <c:v>4288</c:v>
                </c:pt>
                <c:pt idx="2144">
                  <c:v>4290</c:v>
                </c:pt>
                <c:pt idx="2145">
                  <c:v>4292</c:v>
                </c:pt>
                <c:pt idx="2146">
                  <c:v>4294</c:v>
                </c:pt>
                <c:pt idx="2147">
                  <c:v>4296</c:v>
                </c:pt>
                <c:pt idx="2148">
                  <c:v>4298</c:v>
                </c:pt>
                <c:pt idx="2149">
                  <c:v>4300</c:v>
                </c:pt>
                <c:pt idx="2150">
                  <c:v>4302</c:v>
                </c:pt>
                <c:pt idx="2151">
                  <c:v>4304</c:v>
                </c:pt>
                <c:pt idx="2152">
                  <c:v>4306</c:v>
                </c:pt>
                <c:pt idx="2153">
                  <c:v>4308</c:v>
                </c:pt>
                <c:pt idx="2154">
                  <c:v>4310</c:v>
                </c:pt>
                <c:pt idx="2155">
                  <c:v>4312</c:v>
                </c:pt>
                <c:pt idx="2156">
                  <c:v>4314</c:v>
                </c:pt>
                <c:pt idx="2157">
                  <c:v>4316</c:v>
                </c:pt>
                <c:pt idx="2158">
                  <c:v>4318</c:v>
                </c:pt>
                <c:pt idx="2159">
                  <c:v>4320</c:v>
                </c:pt>
                <c:pt idx="2160">
                  <c:v>4322</c:v>
                </c:pt>
                <c:pt idx="2161">
                  <c:v>4324</c:v>
                </c:pt>
                <c:pt idx="2162">
                  <c:v>4326</c:v>
                </c:pt>
                <c:pt idx="2163">
                  <c:v>4328</c:v>
                </c:pt>
                <c:pt idx="2164">
                  <c:v>4330</c:v>
                </c:pt>
                <c:pt idx="2165">
                  <c:v>4332</c:v>
                </c:pt>
                <c:pt idx="2166">
                  <c:v>4334</c:v>
                </c:pt>
                <c:pt idx="2167">
                  <c:v>4336</c:v>
                </c:pt>
                <c:pt idx="2168">
                  <c:v>4338</c:v>
                </c:pt>
                <c:pt idx="2169">
                  <c:v>4340</c:v>
                </c:pt>
                <c:pt idx="2170">
                  <c:v>4342</c:v>
                </c:pt>
                <c:pt idx="2171">
                  <c:v>4344</c:v>
                </c:pt>
                <c:pt idx="2172">
                  <c:v>4346</c:v>
                </c:pt>
                <c:pt idx="2173">
                  <c:v>4348</c:v>
                </c:pt>
                <c:pt idx="2174">
                  <c:v>4350</c:v>
                </c:pt>
                <c:pt idx="2175">
                  <c:v>4352</c:v>
                </c:pt>
                <c:pt idx="2176">
                  <c:v>4354</c:v>
                </c:pt>
                <c:pt idx="2177">
                  <c:v>4356</c:v>
                </c:pt>
                <c:pt idx="2178">
                  <c:v>4358</c:v>
                </c:pt>
                <c:pt idx="2179">
                  <c:v>4360</c:v>
                </c:pt>
                <c:pt idx="2180">
                  <c:v>4362</c:v>
                </c:pt>
                <c:pt idx="2181">
                  <c:v>4364</c:v>
                </c:pt>
                <c:pt idx="2182">
                  <c:v>4366</c:v>
                </c:pt>
                <c:pt idx="2183">
                  <c:v>4368</c:v>
                </c:pt>
                <c:pt idx="2184">
                  <c:v>4370</c:v>
                </c:pt>
                <c:pt idx="2185">
                  <c:v>4372</c:v>
                </c:pt>
                <c:pt idx="2186">
                  <c:v>4374</c:v>
                </c:pt>
                <c:pt idx="2187">
                  <c:v>4376</c:v>
                </c:pt>
                <c:pt idx="2188">
                  <c:v>4378</c:v>
                </c:pt>
                <c:pt idx="2189">
                  <c:v>4380</c:v>
                </c:pt>
                <c:pt idx="2190">
                  <c:v>4382</c:v>
                </c:pt>
                <c:pt idx="2191">
                  <c:v>4384</c:v>
                </c:pt>
                <c:pt idx="2192">
                  <c:v>4386</c:v>
                </c:pt>
                <c:pt idx="2193">
                  <c:v>4388</c:v>
                </c:pt>
                <c:pt idx="2194">
                  <c:v>4390</c:v>
                </c:pt>
                <c:pt idx="2195">
                  <c:v>4392</c:v>
                </c:pt>
                <c:pt idx="2196">
                  <c:v>4394</c:v>
                </c:pt>
                <c:pt idx="2197">
                  <c:v>4396</c:v>
                </c:pt>
                <c:pt idx="2198">
                  <c:v>4398</c:v>
                </c:pt>
                <c:pt idx="2199">
                  <c:v>4400</c:v>
                </c:pt>
                <c:pt idx="2200">
                  <c:v>4402</c:v>
                </c:pt>
                <c:pt idx="2201">
                  <c:v>4404</c:v>
                </c:pt>
                <c:pt idx="2202">
                  <c:v>4406</c:v>
                </c:pt>
                <c:pt idx="2203">
                  <c:v>4408</c:v>
                </c:pt>
                <c:pt idx="2204">
                  <c:v>4410</c:v>
                </c:pt>
                <c:pt idx="2205">
                  <c:v>4412</c:v>
                </c:pt>
                <c:pt idx="2206">
                  <c:v>4414</c:v>
                </c:pt>
                <c:pt idx="2207">
                  <c:v>4416</c:v>
                </c:pt>
                <c:pt idx="2208">
                  <c:v>4418</c:v>
                </c:pt>
                <c:pt idx="2209">
                  <c:v>4420</c:v>
                </c:pt>
                <c:pt idx="2210">
                  <c:v>4422</c:v>
                </c:pt>
                <c:pt idx="2211">
                  <c:v>4424</c:v>
                </c:pt>
                <c:pt idx="2212">
                  <c:v>4426</c:v>
                </c:pt>
                <c:pt idx="2213">
                  <c:v>4428</c:v>
                </c:pt>
                <c:pt idx="2214">
                  <c:v>4430</c:v>
                </c:pt>
                <c:pt idx="2215">
                  <c:v>4432</c:v>
                </c:pt>
                <c:pt idx="2216">
                  <c:v>4434</c:v>
                </c:pt>
                <c:pt idx="2217">
                  <c:v>4436</c:v>
                </c:pt>
                <c:pt idx="2218">
                  <c:v>4438</c:v>
                </c:pt>
                <c:pt idx="2219">
                  <c:v>4440</c:v>
                </c:pt>
                <c:pt idx="2220">
                  <c:v>4442</c:v>
                </c:pt>
                <c:pt idx="2221">
                  <c:v>4444</c:v>
                </c:pt>
                <c:pt idx="2222">
                  <c:v>4446</c:v>
                </c:pt>
                <c:pt idx="2223">
                  <c:v>4448</c:v>
                </c:pt>
                <c:pt idx="2224">
                  <c:v>4450</c:v>
                </c:pt>
                <c:pt idx="2225">
                  <c:v>4452</c:v>
                </c:pt>
                <c:pt idx="2226">
                  <c:v>4454</c:v>
                </c:pt>
                <c:pt idx="2227">
                  <c:v>4456</c:v>
                </c:pt>
                <c:pt idx="2228">
                  <c:v>4458</c:v>
                </c:pt>
                <c:pt idx="2229">
                  <c:v>4460</c:v>
                </c:pt>
                <c:pt idx="2230">
                  <c:v>4462</c:v>
                </c:pt>
                <c:pt idx="2231">
                  <c:v>4464</c:v>
                </c:pt>
                <c:pt idx="2232">
                  <c:v>4466</c:v>
                </c:pt>
                <c:pt idx="2233">
                  <c:v>4468</c:v>
                </c:pt>
                <c:pt idx="2234">
                  <c:v>4470</c:v>
                </c:pt>
                <c:pt idx="2235">
                  <c:v>4472</c:v>
                </c:pt>
                <c:pt idx="2236">
                  <c:v>4474</c:v>
                </c:pt>
                <c:pt idx="2237">
                  <c:v>4476</c:v>
                </c:pt>
                <c:pt idx="2238">
                  <c:v>4478</c:v>
                </c:pt>
                <c:pt idx="2239">
                  <c:v>4480</c:v>
                </c:pt>
                <c:pt idx="2240">
                  <c:v>4482</c:v>
                </c:pt>
                <c:pt idx="2241">
                  <c:v>4484</c:v>
                </c:pt>
                <c:pt idx="2242">
                  <c:v>4486</c:v>
                </c:pt>
                <c:pt idx="2243">
                  <c:v>4488</c:v>
                </c:pt>
                <c:pt idx="2244">
                  <c:v>4490</c:v>
                </c:pt>
                <c:pt idx="2245">
                  <c:v>4492</c:v>
                </c:pt>
                <c:pt idx="2246">
                  <c:v>4494</c:v>
                </c:pt>
                <c:pt idx="2247">
                  <c:v>4496</c:v>
                </c:pt>
                <c:pt idx="2248">
                  <c:v>4498</c:v>
                </c:pt>
                <c:pt idx="2249">
                  <c:v>4500</c:v>
                </c:pt>
                <c:pt idx="2250">
                  <c:v>4502</c:v>
                </c:pt>
                <c:pt idx="2251">
                  <c:v>4504</c:v>
                </c:pt>
                <c:pt idx="2252">
                  <c:v>4506</c:v>
                </c:pt>
                <c:pt idx="2253">
                  <c:v>4508</c:v>
                </c:pt>
                <c:pt idx="2254">
                  <c:v>4510</c:v>
                </c:pt>
                <c:pt idx="2255">
                  <c:v>4512</c:v>
                </c:pt>
                <c:pt idx="2256">
                  <c:v>4514</c:v>
                </c:pt>
                <c:pt idx="2257">
                  <c:v>4516</c:v>
                </c:pt>
                <c:pt idx="2258">
                  <c:v>4518</c:v>
                </c:pt>
                <c:pt idx="2259">
                  <c:v>4520</c:v>
                </c:pt>
                <c:pt idx="2260">
                  <c:v>4522</c:v>
                </c:pt>
                <c:pt idx="2261">
                  <c:v>4524</c:v>
                </c:pt>
                <c:pt idx="2262">
                  <c:v>4526</c:v>
                </c:pt>
                <c:pt idx="2263">
                  <c:v>4528</c:v>
                </c:pt>
                <c:pt idx="2264">
                  <c:v>4530</c:v>
                </c:pt>
                <c:pt idx="2265">
                  <c:v>4532</c:v>
                </c:pt>
                <c:pt idx="2266">
                  <c:v>4534</c:v>
                </c:pt>
                <c:pt idx="2267">
                  <c:v>4536</c:v>
                </c:pt>
                <c:pt idx="2268">
                  <c:v>4538</c:v>
                </c:pt>
                <c:pt idx="2269">
                  <c:v>4540</c:v>
                </c:pt>
                <c:pt idx="2270">
                  <c:v>4542</c:v>
                </c:pt>
                <c:pt idx="2271">
                  <c:v>4544</c:v>
                </c:pt>
                <c:pt idx="2272">
                  <c:v>4546</c:v>
                </c:pt>
                <c:pt idx="2273">
                  <c:v>4548</c:v>
                </c:pt>
                <c:pt idx="2274">
                  <c:v>4550</c:v>
                </c:pt>
                <c:pt idx="2275">
                  <c:v>4552</c:v>
                </c:pt>
                <c:pt idx="2276">
                  <c:v>4554</c:v>
                </c:pt>
                <c:pt idx="2277">
                  <c:v>4556</c:v>
                </c:pt>
                <c:pt idx="2278">
                  <c:v>4558</c:v>
                </c:pt>
                <c:pt idx="2279">
                  <c:v>4560</c:v>
                </c:pt>
                <c:pt idx="2280">
                  <c:v>4562</c:v>
                </c:pt>
                <c:pt idx="2281">
                  <c:v>4564</c:v>
                </c:pt>
                <c:pt idx="2282">
                  <c:v>4566</c:v>
                </c:pt>
                <c:pt idx="2283">
                  <c:v>4568</c:v>
                </c:pt>
                <c:pt idx="2284">
                  <c:v>4570</c:v>
                </c:pt>
                <c:pt idx="2285">
                  <c:v>4572</c:v>
                </c:pt>
                <c:pt idx="2286">
                  <c:v>4574</c:v>
                </c:pt>
                <c:pt idx="2287">
                  <c:v>4576</c:v>
                </c:pt>
                <c:pt idx="2288">
                  <c:v>4578</c:v>
                </c:pt>
                <c:pt idx="2289">
                  <c:v>4580</c:v>
                </c:pt>
                <c:pt idx="2290">
                  <c:v>4582</c:v>
                </c:pt>
                <c:pt idx="2291">
                  <c:v>4584</c:v>
                </c:pt>
                <c:pt idx="2292">
                  <c:v>4586</c:v>
                </c:pt>
                <c:pt idx="2293">
                  <c:v>4588</c:v>
                </c:pt>
                <c:pt idx="2294">
                  <c:v>4590</c:v>
                </c:pt>
                <c:pt idx="2295">
                  <c:v>4592</c:v>
                </c:pt>
                <c:pt idx="2296">
                  <c:v>4594</c:v>
                </c:pt>
                <c:pt idx="2297">
                  <c:v>4596</c:v>
                </c:pt>
                <c:pt idx="2298">
                  <c:v>4598</c:v>
                </c:pt>
                <c:pt idx="2299">
                  <c:v>4600</c:v>
                </c:pt>
                <c:pt idx="2300">
                  <c:v>4602</c:v>
                </c:pt>
                <c:pt idx="2301">
                  <c:v>4604</c:v>
                </c:pt>
                <c:pt idx="2302">
                  <c:v>4606</c:v>
                </c:pt>
                <c:pt idx="2303">
                  <c:v>4608</c:v>
                </c:pt>
                <c:pt idx="2304">
                  <c:v>4610</c:v>
                </c:pt>
                <c:pt idx="2305">
                  <c:v>4612</c:v>
                </c:pt>
                <c:pt idx="2306">
                  <c:v>4614</c:v>
                </c:pt>
                <c:pt idx="2307">
                  <c:v>4616</c:v>
                </c:pt>
                <c:pt idx="2308">
                  <c:v>4618</c:v>
                </c:pt>
                <c:pt idx="2309">
                  <c:v>4620</c:v>
                </c:pt>
                <c:pt idx="2310">
                  <c:v>4622</c:v>
                </c:pt>
                <c:pt idx="2311">
                  <c:v>4624</c:v>
                </c:pt>
                <c:pt idx="2312">
                  <c:v>4626</c:v>
                </c:pt>
                <c:pt idx="2313">
                  <c:v>4628</c:v>
                </c:pt>
                <c:pt idx="2314">
                  <c:v>4630</c:v>
                </c:pt>
                <c:pt idx="2315">
                  <c:v>4632</c:v>
                </c:pt>
                <c:pt idx="2316">
                  <c:v>4634</c:v>
                </c:pt>
                <c:pt idx="2317">
                  <c:v>4636</c:v>
                </c:pt>
                <c:pt idx="2318">
                  <c:v>4638</c:v>
                </c:pt>
                <c:pt idx="2319">
                  <c:v>4640</c:v>
                </c:pt>
                <c:pt idx="2320">
                  <c:v>4642</c:v>
                </c:pt>
                <c:pt idx="2321">
                  <c:v>4644</c:v>
                </c:pt>
                <c:pt idx="2322">
                  <c:v>4646</c:v>
                </c:pt>
                <c:pt idx="2323">
                  <c:v>4648</c:v>
                </c:pt>
                <c:pt idx="2324">
                  <c:v>4650</c:v>
                </c:pt>
                <c:pt idx="2325">
                  <c:v>4652</c:v>
                </c:pt>
                <c:pt idx="2326">
                  <c:v>4654</c:v>
                </c:pt>
                <c:pt idx="2327">
                  <c:v>4656</c:v>
                </c:pt>
                <c:pt idx="2328">
                  <c:v>4658</c:v>
                </c:pt>
                <c:pt idx="2329">
                  <c:v>4660</c:v>
                </c:pt>
                <c:pt idx="2330">
                  <c:v>4662</c:v>
                </c:pt>
                <c:pt idx="2331">
                  <c:v>4664</c:v>
                </c:pt>
                <c:pt idx="2332">
                  <c:v>4666</c:v>
                </c:pt>
                <c:pt idx="2333">
                  <c:v>4668</c:v>
                </c:pt>
                <c:pt idx="2334">
                  <c:v>4670</c:v>
                </c:pt>
                <c:pt idx="2335">
                  <c:v>4672</c:v>
                </c:pt>
                <c:pt idx="2336">
                  <c:v>4674</c:v>
                </c:pt>
                <c:pt idx="2337">
                  <c:v>4676</c:v>
                </c:pt>
                <c:pt idx="2338">
                  <c:v>4678</c:v>
                </c:pt>
                <c:pt idx="2339">
                  <c:v>4680</c:v>
                </c:pt>
                <c:pt idx="2340">
                  <c:v>4682</c:v>
                </c:pt>
                <c:pt idx="2341">
                  <c:v>4684</c:v>
                </c:pt>
                <c:pt idx="2342">
                  <c:v>4686</c:v>
                </c:pt>
                <c:pt idx="2343">
                  <c:v>4688</c:v>
                </c:pt>
                <c:pt idx="2344">
                  <c:v>4690</c:v>
                </c:pt>
                <c:pt idx="2345">
                  <c:v>4692</c:v>
                </c:pt>
                <c:pt idx="2346">
                  <c:v>4694</c:v>
                </c:pt>
                <c:pt idx="2347">
                  <c:v>4696</c:v>
                </c:pt>
                <c:pt idx="2348">
                  <c:v>4698</c:v>
                </c:pt>
                <c:pt idx="2349">
                  <c:v>4700</c:v>
                </c:pt>
                <c:pt idx="2350">
                  <c:v>4702</c:v>
                </c:pt>
                <c:pt idx="2351">
                  <c:v>4704</c:v>
                </c:pt>
                <c:pt idx="2352">
                  <c:v>4706</c:v>
                </c:pt>
                <c:pt idx="2353">
                  <c:v>4708</c:v>
                </c:pt>
                <c:pt idx="2354">
                  <c:v>4710</c:v>
                </c:pt>
                <c:pt idx="2355">
                  <c:v>4712</c:v>
                </c:pt>
                <c:pt idx="2356">
                  <c:v>4714</c:v>
                </c:pt>
                <c:pt idx="2357">
                  <c:v>4716</c:v>
                </c:pt>
                <c:pt idx="2358">
                  <c:v>4718</c:v>
                </c:pt>
                <c:pt idx="2359">
                  <c:v>4720</c:v>
                </c:pt>
                <c:pt idx="2360">
                  <c:v>4722</c:v>
                </c:pt>
                <c:pt idx="2361">
                  <c:v>4724</c:v>
                </c:pt>
                <c:pt idx="2362">
                  <c:v>4726</c:v>
                </c:pt>
                <c:pt idx="2363">
                  <c:v>4728</c:v>
                </c:pt>
                <c:pt idx="2364">
                  <c:v>4730</c:v>
                </c:pt>
                <c:pt idx="2365">
                  <c:v>4732</c:v>
                </c:pt>
                <c:pt idx="2366">
                  <c:v>4734</c:v>
                </c:pt>
                <c:pt idx="2367">
                  <c:v>4736</c:v>
                </c:pt>
                <c:pt idx="2368">
                  <c:v>4738</c:v>
                </c:pt>
                <c:pt idx="2369">
                  <c:v>4740</c:v>
                </c:pt>
                <c:pt idx="2370">
                  <c:v>4742</c:v>
                </c:pt>
                <c:pt idx="2371">
                  <c:v>4744</c:v>
                </c:pt>
                <c:pt idx="2372">
                  <c:v>4746</c:v>
                </c:pt>
                <c:pt idx="2373">
                  <c:v>4748</c:v>
                </c:pt>
                <c:pt idx="2374">
                  <c:v>4750</c:v>
                </c:pt>
                <c:pt idx="2375">
                  <c:v>4752</c:v>
                </c:pt>
                <c:pt idx="2376">
                  <c:v>4754</c:v>
                </c:pt>
                <c:pt idx="2377">
                  <c:v>4756</c:v>
                </c:pt>
                <c:pt idx="2378">
                  <c:v>4758</c:v>
                </c:pt>
                <c:pt idx="2379">
                  <c:v>4760</c:v>
                </c:pt>
                <c:pt idx="2380">
                  <c:v>4762</c:v>
                </c:pt>
                <c:pt idx="2381">
                  <c:v>4764</c:v>
                </c:pt>
                <c:pt idx="2382">
                  <c:v>4766</c:v>
                </c:pt>
                <c:pt idx="2383">
                  <c:v>4768</c:v>
                </c:pt>
                <c:pt idx="2384">
                  <c:v>4770</c:v>
                </c:pt>
                <c:pt idx="2385">
                  <c:v>4772</c:v>
                </c:pt>
                <c:pt idx="2386">
                  <c:v>4774</c:v>
                </c:pt>
                <c:pt idx="2387">
                  <c:v>4776</c:v>
                </c:pt>
                <c:pt idx="2388">
                  <c:v>4778</c:v>
                </c:pt>
                <c:pt idx="2389">
                  <c:v>4780</c:v>
                </c:pt>
                <c:pt idx="2390">
                  <c:v>4782</c:v>
                </c:pt>
                <c:pt idx="2391">
                  <c:v>4784</c:v>
                </c:pt>
                <c:pt idx="2392">
                  <c:v>4786</c:v>
                </c:pt>
                <c:pt idx="2393">
                  <c:v>4788</c:v>
                </c:pt>
                <c:pt idx="2394">
                  <c:v>4790</c:v>
                </c:pt>
                <c:pt idx="2395">
                  <c:v>4792</c:v>
                </c:pt>
                <c:pt idx="2396">
                  <c:v>4794</c:v>
                </c:pt>
                <c:pt idx="2397">
                  <c:v>4796</c:v>
                </c:pt>
                <c:pt idx="2398">
                  <c:v>4798</c:v>
                </c:pt>
                <c:pt idx="2399">
                  <c:v>4800</c:v>
                </c:pt>
                <c:pt idx="2400">
                  <c:v>4802</c:v>
                </c:pt>
                <c:pt idx="2401">
                  <c:v>4804</c:v>
                </c:pt>
                <c:pt idx="2402">
                  <c:v>4806</c:v>
                </c:pt>
                <c:pt idx="2403">
                  <c:v>4808</c:v>
                </c:pt>
                <c:pt idx="2404">
                  <c:v>4810</c:v>
                </c:pt>
                <c:pt idx="2405">
                  <c:v>4812</c:v>
                </c:pt>
                <c:pt idx="2406">
                  <c:v>4814</c:v>
                </c:pt>
                <c:pt idx="2407">
                  <c:v>4816</c:v>
                </c:pt>
                <c:pt idx="2408">
                  <c:v>4818</c:v>
                </c:pt>
                <c:pt idx="2409">
                  <c:v>4820</c:v>
                </c:pt>
                <c:pt idx="2410">
                  <c:v>4822</c:v>
                </c:pt>
                <c:pt idx="2411">
                  <c:v>4824</c:v>
                </c:pt>
                <c:pt idx="2412">
                  <c:v>4826</c:v>
                </c:pt>
                <c:pt idx="2413">
                  <c:v>4828</c:v>
                </c:pt>
                <c:pt idx="2414">
                  <c:v>4830</c:v>
                </c:pt>
                <c:pt idx="2415">
                  <c:v>4832</c:v>
                </c:pt>
                <c:pt idx="2416">
                  <c:v>4834</c:v>
                </c:pt>
                <c:pt idx="2417">
                  <c:v>4836</c:v>
                </c:pt>
                <c:pt idx="2418">
                  <c:v>4838</c:v>
                </c:pt>
                <c:pt idx="2419">
                  <c:v>4840</c:v>
                </c:pt>
                <c:pt idx="2420">
                  <c:v>4842</c:v>
                </c:pt>
                <c:pt idx="2421">
                  <c:v>4844</c:v>
                </c:pt>
                <c:pt idx="2422">
                  <c:v>4846</c:v>
                </c:pt>
                <c:pt idx="2423">
                  <c:v>4848</c:v>
                </c:pt>
                <c:pt idx="2424">
                  <c:v>4850</c:v>
                </c:pt>
                <c:pt idx="2425">
                  <c:v>4852</c:v>
                </c:pt>
                <c:pt idx="2426">
                  <c:v>4854</c:v>
                </c:pt>
                <c:pt idx="2427">
                  <c:v>4856</c:v>
                </c:pt>
                <c:pt idx="2428">
                  <c:v>4858</c:v>
                </c:pt>
                <c:pt idx="2429">
                  <c:v>4860</c:v>
                </c:pt>
                <c:pt idx="2430">
                  <c:v>4862</c:v>
                </c:pt>
                <c:pt idx="2431">
                  <c:v>4864</c:v>
                </c:pt>
                <c:pt idx="2432">
                  <c:v>4866</c:v>
                </c:pt>
                <c:pt idx="2433">
                  <c:v>4868</c:v>
                </c:pt>
                <c:pt idx="2434">
                  <c:v>4870</c:v>
                </c:pt>
                <c:pt idx="2435">
                  <c:v>4872</c:v>
                </c:pt>
                <c:pt idx="2436">
                  <c:v>4874</c:v>
                </c:pt>
                <c:pt idx="2437">
                  <c:v>4876</c:v>
                </c:pt>
                <c:pt idx="2438">
                  <c:v>4878</c:v>
                </c:pt>
                <c:pt idx="2439">
                  <c:v>4880</c:v>
                </c:pt>
                <c:pt idx="2440">
                  <c:v>4882</c:v>
                </c:pt>
                <c:pt idx="2441">
                  <c:v>4884</c:v>
                </c:pt>
                <c:pt idx="2442">
                  <c:v>4886</c:v>
                </c:pt>
                <c:pt idx="2443">
                  <c:v>4888</c:v>
                </c:pt>
                <c:pt idx="2444">
                  <c:v>4890</c:v>
                </c:pt>
                <c:pt idx="2445">
                  <c:v>4892</c:v>
                </c:pt>
                <c:pt idx="2446">
                  <c:v>4894</c:v>
                </c:pt>
                <c:pt idx="2447">
                  <c:v>4896</c:v>
                </c:pt>
                <c:pt idx="2448">
                  <c:v>4898</c:v>
                </c:pt>
                <c:pt idx="2449">
                  <c:v>4900</c:v>
                </c:pt>
                <c:pt idx="2450">
                  <c:v>4902</c:v>
                </c:pt>
                <c:pt idx="2451">
                  <c:v>4904</c:v>
                </c:pt>
                <c:pt idx="2452">
                  <c:v>4906</c:v>
                </c:pt>
                <c:pt idx="2453">
                  <c:v>4908</c:v>
                </c:pt>
                <c:pt idx="2454">
                  <c:v>4910</c:v>
                </c:pt>
                <c:pt idx="2455">
                  <c:v>4912</c:v>
                </c:pt>
                <c:pt idx="2456">
                  <c:v>4914</c:v>
                </c:pt>
                <c:pt idx="2457">
                  <c:v>4916</c:v>
                </c:pt>
                <c:pt idx="2458">
                  <c:v>4918</c:v>
                </c:pt>
                <c:pt idx="2459">
                  <c:v>4920</c:v>
                </c:pt>
                <c:pt idx="2460">
                  <c:v>4922</c:v>
                </c:pt>
                <c:pt idx="2461">
                  <c:v>4924</c:v>
                </c:pt>
                <c:pt idx="2462">
                  <c:v>4926</c:v>
                </c:pt>
                <c:pt idx="2463">
                  <c:v>4928</c:v>
                </c:pt>
                <c:pt idx="2464">
                  <c:v>4930</c:v>
                </c:pt>
                <c:pt idx="2465">
                  <c:v>4932</c:v>
                </c:pt>
                <c:pt idx="2466">
                  <c:v>4934</c:v>
                </c:pt>
                <c:pt idx="2467">
                  <c:v>4936</c:v>
                </c:pt>
                <c:pt idx="2468">
                  <c:v>4938</c:v>
                </c:pt>
                <c:pt idx="2469">
                  <c:v>4940</c:v>
                </c:pt>
                <c:pt idx="2470">
                  <c:v>4942</c:v>
                </c:pt>
                <c:pt idx="2471">
                  <c:v>4944</c:v>
                </c:pt>
                <c:pt idx="2472">
                  <c:v>4946</c:v>
                </c:pt>
                <c:pt idx="2473">
                  <c:v>4948</c:v>
                </c:pt>
                <c:pt idx="2474">
                  <c:v>4950</c:v>
                </c:pt>
                <c:pt idx="2475">
                  <c:v>4952</c:v>
                </c:pt>
                <c:pt idx="2476">
                  <c:v>4954</c:v>
                </c:pt>
                <c:pt idx="2477">
                  <c:v>4956</c:v>
                </c:pt>
                <c:pt idx="2478">
                  <c:v>4958</c:v>
                </c:pt>
                <c:pt idx="2479">
                  <c:v>4960</c:v>
                </c:pt>
                <c:pt idx="2480">
                  <c:v>4962</c:v>
                </c:pt>
                <c:pt idx="2481">
                  <c:v>4964</c:v>
                </c:pt>
                <c:pt idx="2482">
                  <c:v>4966</c:v>
                </c:pt>
                <c:pt idx="2483">
                  <c:v>4968</c:v>
                </c:pt>
                <c:pt idx="2484">
                  <c:v>4970</c:v>
                </c:pt>
                <c:pt idx="2485">
                  <c:v>4972</c:v>
                </c:pt>
                <c:pt idx="2486">
                  <c:v>4974</c:v>
                </c:pt>
                <c:pt idx="2487">
                  <c:v>4976</c:v>
                </c:pt>
                <c:pt idx="2488">
                  <c:v>4978</c:v>
                </c:pt>
                <c:pt idx="2489">
                  <c:v>4980</c:v>
                </c:pt>
                <c:pt idx="2490">
                  <c:v>4982</c:v>
                </c:pt>
                <c:pt idx="2491">
                  <c:v>4984</c:v>
                </c:pt>
                <c:pt idx="2492">
                  <c:v>4986</c:v>
                </c:pt>
                <c:pt idx="2493">
                  <c:v>4988</c:v>
                </c:pt>
                <c:pt idx="2494">
                  <c:v>4990</c:v>
                </c:pt>
                <c:pt idx="2495">
                  <c:v>4992</c:v>
                </c:pt>
                <c:pt idx="2496">
                  <c:v>4994</c:v>
                </c:pt>
                <c:pt idx="2497">
                  <c:v>4996</c:v>
                </c:pt>
                <c:pt idx="2498">
                  <c:v>4998</c:v>
                </c:pt>
                <c:pt idx="2499">
                  <c:v>5000</c:v>
                </c:pt>
                <c:pt idx="2500">
                  <c:v>5002</c:v>
                </c:pt>
                <c:pt idx="2501">
                  <c:v>5004</c:v>
                </c:pt>
                <c:pt idx="2502">
                  <c:v>5006</c:v>
                </c:pt>
                <c:pt idx="2503">
                  <c:v>5008</c:v>
                </c:pt>
                <c:pt idx="2504">
                  <c:v>5010</c:v>
                </c:pt>
                <c:pt idx="2505">
                  <c:v>5012</c:v>
                </c:pt>
                <c:pt idx="2506">
                  <c:v>5014</c:v>
                </c:pt>
                <c:pt idx="2507">
                  <c:v>5016</c:v>
                </c:pt>
                <c:pt idx="2508">
                  <c:v>5018</c:v>
                </c:pt>
                <c:pt idx="2509">
                  <c:v>5020</c:v>
                </c:pt>
                <c:pt idx="2510">
                  <c:v>5022</c:v>
                </c:pt>
                <c:pt idx="2511">
                  <c:v>5024</c:v>
                </c:pt>
                <c:pt idx="2512">
                  <c:v>5026</c:v>
                </c:pt>
                <c:pt idx="2513">
                  <c:v>5028</c:v>
                </c:pt>
                <c:pt idx="2514">
                  <c:v>5030</c:v>
                </c:pt>
                <c:pt idx="2515">
                  <c:v>5032</c:v>
                </c:pt>
                <c:pt idx="2516">
                  <c:v>5034</c:v>
                </c:pt>
                <c:pt idx="2517">
                  <c:v>5036</c:v>
                </c:pt>
                <c:pt idx="2518">
                  <c:v>5038</c:v>
                </c:pt>
                <c:pt idx="2519">
                  <c:v>5040</c:v>
                </c:pt>
                <c:pt idx="2520">
                  <c:v>5042</c:v>
                </c:pt>
                <c:pt idx="2521">
                  <c:v>5044</c:v>
                </c:pt>
                <c:pt idx="2522">
                  <c:v>5046</c:v>
                </c:pt>
                <c:pt idx="2523">
                  <c:v>5048</c:v>
                </c:pt>
                <c:pt idx="2524">
                  <c:v>5050</c:v>
                </c:pt>
                <c:pt idx="2525">
                  <c:v>5052</c:v>
                </c:pt>
                <c:pt idx="2526">
                  <c:v>5054</c:v>
                </c:pt>
                <c:pt idx="2527">
                  <c:v>5056</c:v>
                </c:pt>
                <c:pt idx="2528">
                  <c:v>5058</c:v>
                </c:pt>
                <c:pt idx="2529">
                  <c:v>5060</c:v>
                </c:pt>
                <c:pt idx="2530">
                  <c:v>5062</c:v>
                </c:pt>
                <c:pt idx="2531">
                  <c:v>5064</c:v>
                </c:pt>
                <c:pt idx="2532">
                  <c:v>5066</c:v>
                </c:pt>
                <c:pt idx="2533">
                  <c:v>5068</c:v>
                </c:pt>
                <c:pt idx="2534">
                  <c:v>5070</c:v>
                </c:pt>
                <c:pt idx="2535">
                  <c:v>5072</c:v>
                </c:pt>
                <c:pt idx="2536">
                  <c:v>5074</c:v>
                </c:pt>
                <c:pt idx="2537">
                  <c:v>5076</c:v>
                </c:pt>
                <c:pt idx="2538">
                  <c:v>5078</c:v>
                </c:pt>
                <c:pt idx="2539">
                  <c:v>5080</c:v>
                </c:pt>
                <c:pt idx="2540">
                  <c:v>5082</c:v>
                </c:pt>
                <c:pt idx="2541">
                  <c:v>5084</c:v>
                </c:pt>
                <c:pt idx="2542">
                  <c:v>5086</c:v>
                </c:pt>
                <c:pt idx="2543">
                  <c:v>5088</c:v>
                </c:pt>
                <c:pt idx="2544">
                  <c:v>5090</c:v>
                </c:pt>
                <c:pt idx="2545">
                  <c:v>5092</c:v>
                </c:pt>
                <c:pt idx="2546">
                  <c:v>5094</c:v>
                </c:pt>
                <c:pt idx="2547">
                  <c:v>5096</c:v>
                </c:pt>
                <c:pt idx="2548">
                  <c:v>5098</c:v>
                </c:pt>
                <c:pt idx="2549">
                  <c:v>5100</c:v>
                </c:pt>
                <c:pt idx="2550">
                  <c:v>5102</c:v>
                </c:pt>
                <c:pt idx="2551">
                  <c:v>5104</c:v>
                </c:pt>
                <c:pt idx="2552">
                  <c:v>5106</c:v>
                </c:pt>
                <c:pt idx="2553">
                  <c:v>5108</c:v>
                </c:pt>
                <c:pt idx="2554">
                  <c:v>5110</c:v>
                </c:pt>
                <c:pt idx="2555">
                  <c:v>5112</c:v>
                </c:pt>
                <c:pt idx="2556">
                  <c:v>5114</c:v>
                </c:pt>
                <c:pt idx="2557">
                  <c:v>5116</c:v>
                </c:pt>
                <c:pt idx="2558">
                  <c:v>5118</c:v>
                </c:pt>
                <c:pt idx="2559">
                  <c:v>5120</c:v>
                </c:pt>
                <c:pt idx="2560">
                  <c:v>5122</c:v>
                </c:pt>
                <c:pt idx="2561">
                  <c:v>5124</c:v>
                </c:pt>
                <c:pt idx="2562">
                  <c:v>5126</c:v>
                </c:pt>
                <c:pt idx="2563">
                  <c:v>5128</c:v>
                </c:pt>
                <c:pt idx="2564">
                  <c:v>5130</c:v>
                </c:pt>
                <c:pt idx="2565">
                  <c:v>5132</c:v>
                </c:pt>
                <c:pt idx="2566">
                  <c:v>5134</c:v>
                </c:pt>
                <c:pt idx="2567">
                  <c:v>5136</c:v>
                </c:pt>
                <c:pt idx="2568">
                  <c:v>5138</c:v>
                </c:pt>
                <c:pt idx="2569">
                  <c:v>5140</c:v>
                </c:pt>
                <c:pt idx="2570">
                  <c:v>5142</c:v>
                </c:pt>
                <c:pt idx="2571">
                  <c:v>5144</c:v>
                </c:pt>
                <c:pt idx="2572">
                  <c:v>5146</c:v>
                </c:pt>
                <c:pt idx="2573">
                  <c:v>5148</c:v>
                </c:pt>
                <c:pt idx="2574">
                  <c:v>5150</c:v>
                </c:pt>
                <c:pt idx="2575">
                  <c:v>5152</c:v>
                </c:pt>
                <c:pt idx="2576">
                  <c:v>5154</c:v>
                </c:pt>
                <c:pt idx="2577">
                  <c:v>5156</c:v>
                </c:pt>
                <c:pt idx="2578">
                  <c:v>5158</c:v>
                </c:pt>
                <c:pt idx="2579">
                  <c:v>5160</c:v>
                </c:pt>
                <c:pt idx="2580">
                  <c:v>5162</c:v>
                </c:pt>
                <c:pt idx="2581">
                  <c:v>5164</c:v>
                </c:pt>
                <c:pt idx="2582">
                  <c:v>5166</c:v>
                </c:pt>
                <c:pt idx="2583">
                  <c:v>5168</c:v>
                </c:pt>
                <c:pt idx="2584">
                  <c:v>5170</c:v>
                </c:pt>
                <c:pt idx="2585">
                  <c:v>5172</c:v>
                </c:pt>
                <c:pt idx="2586">
                  <c:v>5174</c:v>
                </c:pt>
                <c:pt idx="2587">
                  <c:v>5176</c:v>
                </c:pt>
                <c:pt idx="2588">
                  <c:v>5178</c:v>
                </c:pt>
                <c:pt idx="2589">
                  <c:v>5180</c:v>
                </c:pt>
                <c:pt idx="2590">
                  <c:v>5182</c:v>
                </c:pt>
                <c:pt idx="2591">
                  <c:v>5184</c:v>
                </c:pt>
                <c:pt idx="2592">
                  <c:v>5186</c:v>
                </c:pt>
                <c:pt idx="2593">
                  <c:v>5188</c:v>
                </c:pt>
                <c:pt idx="2594">
                  <c:v>5190</c:v>
                </c:pt>
                <c:pt idx="2595">
                  <c:v>5192</c:v>
                </c:pt>
                <c:pt idx="2596">
                  <c:v>5194</c:v>
                </c:pt>
                <c:pt idx="2597">
                  <c:v>5196</c:v>
                </c:pt>
                <c:pt idx="2598">
                  <c:v>5198</c:v>
                </c:pt>
                <c:pt idx="2599">
                  <c:v>5200</c:v>
                </c:pt>
                <c:pt idx="2600">
                  <c:v>5202</c:v>
                </c:pt>
                <c:pt idx="2601">
                  <c:v>5204</c:v>
                </c:pt>
                <c:pt idx="2602">
                  <c:v>5206</c:v>
                </c:pt>
                <c:pt idx="2603">
                  <c:v>5208</c:v>
                </c:pt>
                <c:pt idx="2604">
                  <c:v>5210</c:v>
                </c:pt>
                <c:pt idx="2605">
                  <c:v>5212</c:v>
                </c:pt>
                <c:pt idx="2606">
                  <c:v>5214</c:v>
                </c:pt>
                <c:pt idx="2607">
                  <c:v>5216</c:v>
                </c:pt>
                <c:pt idx="2608">
                  <c:v>5218</c:v>
                </c:pt>
                <c:pt idx="2609">
                  <c:v>5220</c:v>
                </c:pt>
                <c:pt idx="2610">
                  <c:v>5222</c:v>
                </c:pt>
                <c:pt idx="2611">
                  <c:v>5224</c:v>
                </c:pt>
                <c:pt idx="2612">
                  <c:v>5226</c:v>
                </c:pt>
                <c:pt idx="2613">
                  <c:v>5228</c:v>
                </c:pt>
                <c:pt idx="2614">
                  <c:v>5230</c:v>
                </c:pt>
                <c:pt idx="2615">
                  <c:v>5232</c:v>
                </c:pt>
                <c:pt idx="2616">
                  <c:v>5234</c:v>
                </c:pt>
                <c:pt idx="2617">
                  <c:v>5236</c:v>
                </c:pt>
                <c:pt idx="2618">
                  <c:v>5238</c:v>
                </c:pt>
                <c:pt idx="2619">
                  <c:v>5240</c:v>
                </c:pt>
                <c:pt idx="2620">
                  <c:v>5242</c:v>
                </c:pt>
                <c:pt idx="2621">
                  <c:v>5244</c:v>
                </c:pt>
                <c:pt idx="2622">
                  <c:v>5246</c:v>
                </c:pt>
                <c:pt idx="2623">
                  <c:v>5248</c:v>
                </c:pt>
                <c:pt idx="2624">
                  <c:v>5250</c:v>
                </c:pt>
                <c:pt idx="2625">
                  <c:v>5252</c:v>
                </c:pt>
                <c:pt idx="2626">
                  <c:v>5254</c:v>
                </c:pt>
                <c:pt idx="2627">
                  <c:v>5256</c:v>
                </c:pt>
                <c:pt idx="2628">
                  <c:v>5258</c:v>
                </c:pt>
                <c:pt idx="2629">
                  <c:v>5260</c:v>
                </c:pt>
                <c:pt idx="2630">
                  <c:v>5262</c:v>
                </c:pt>
                <c:pt idx="2631">
                  <c:v>5264</c:v>
                </c:pt>
                <c:pt idx="2632">
                  <c:v>5266</c:v>
                </c:pt>
                <c:pt idx="2633">
                  <c:v>5268</c:v>
                </c:pt>
                <c:pt idx="2634">
                  <c:v>5270</c:v>
                </c:pt>
                <c:pt idx="2635">
                  <c:v>5272</c:v>
                </c:pt>
                <c:pt idx="2636">
                  <c:v>5274</c:v>
                </c:pt>
                <c:pt idx="2637">
                  <c:v>5276</c:v>
                </c:pt>
                <c:pt idx="2638">
                  <c:v>5278</c:v>
                </c:pt>
                <c:pt idx="2639">
                  <c:v>5280</c:v>
                </c:pt>
                <c:pt idx="2640">
                  <c:v>5282</c:v>
                </c:pt>
                <c:pt idx="2641">
                  <c:v>5284</c:v>
                </c:pt>
                <c:pt idx="2642">
                  <c:v>5286</c:v>
                </c:pt>
                <c:pt idx="2643">
                  <c:v>5288</c:v>
                </c:pt>
                <c:pt idx="2644">
                  <c:v>5290</c:v>
                </c:pt>
                <c:pt idx="2645">
                  <c:v>5292</c:v>
                </c:pt>
                <c:pt idx="2646">
                  <c:v>5294</c:v>
                </c:pt>
                <c:pt idx="2647">
                  <c:v>5296</c:v>
                </c:pt>
                <c:pt idx="2648">
                  <c:v>5298</c:v>
                </c:pt>
                <c:pt idx="2649">
                  <c:v>5300</c:v>
                </c:pt>
                <c:pt idx="2650">
                  <c:v>5302</c:v>
                </c:pt>
                <c:pt idx="2651">
                  <c:v>5304</c:v>
                </c:pt>
                <c:pt idx="2652">
                  <c:v>5306</c:v>
                </c:pt>
                <c:pt idx="2653">
                  <c:v>5308</c:v>
                </c:pt>
                <c:pt idx="2654">
                  <c:v>5310</c:v>
                </c:pt>
                <c:pt idx="2655">
                  <c:v>5312</c:v>
                </c:pt>
                <c:pt idx="2656">
                  <c:v>5314</c:v>
                </c:pt>
                <c:pt idx="2657">
                  <c:v>5316</c:v>
                </c:pt>
                <c:pt idx="2658">
                  <c:v>5318</c:v>
                </c:pt>
                <c:pt idx="2659">
                  <c:v>5320</c:v>
                </c:pt>
                <c:pt idx="2660">
                  <c:v>5322</c:v>
                </c:pt>
                <c:pt idx="2661">
                  <c:v>5324</c:v>
                </c:pt>
                <c:pt idx="2662">
                  <c:v>5326</c:v>
                </c:pt>
                <c:pt idx="2663">
                  <c:v>5328</c:v>
                </c:pt>
                <c:pt idx="2664">
                  <c:v>5330</c:v>
                </c:pt>
                <c:pt idx="2665">
                  <c:v>5332</c:v>
                </c:pt>
                <c:pt idx="2666">
                  <c:v>5334</c:v>
                </c:pt>
                <c:pt idx="2667">
                  <c:v>5336</c:v>
                </c:pt>
                <c:pt idx="2668">
                  <c:v>5338</c:v>
                </c:pt>
                <c:pt idx="2669">
                  <c:v>5340</c:v>
                </c:pt>
                <c:pt idx="2670">
                  <c:v>5342</c:v>
                </c:pt>
                <c:pt idx="2671">
                  <c:v>5344</c:v>
                </c:pt>
                <c:pt idx="2672">
                  <c:v>5346</c:v>
                </c:pt>
                <c:pt idx="2673">
                  <c:v>5348</c:v>
                </c:pt>
                <c:pt idx="2674">
                  <c:v>5350</c:v>
                </c:pt>
                <c:pt idx="2675">
                  <c:v>5352</c:v>
                </c:pt>
                <c:pt idx="2676">
                  <c:v>5354</c:v>
                </c:pt>
                <c:pt idx="2677">
                  <c:v>5356</c:v>
                </c:pt>
                <c:pt idx="2678">
                  <c:v>5358</c:v>
                </c:pt>
                <c:pt idx="2679">
                  <c:v>5360</c:v>
                </c:pt>
                <c:pt idx="2680">
                  <c:v>5362</c:v>
                </c:pt>
                <c:pt idx="2681">
                  <c:v>5364</c:v>
                </c:pt>
                <c:pt idx="2682">
                  <c:v>5366</c:v>
                </c:pt>
                <c:pt idx="2683">
                  <c:v>5368</c:v>
                </c:pt>
                <c:pt idx="2684">
                  <c:v>5370</c:v>
                </c:pt>
                <c:pt idx="2685">
                  <c:v>5372</c:v>
                </c:pt>
                <c:pt idx="2686">
                  <c:v>5374</c:v>
                </c:pt>
                <c:pt idx="2687">
                  <c:v>5376</c:v>
                </c:pt>
                <c:pt idx="2688">
                  <c:v>5378</c:v>
                </c:pt>
                <c:pt idx="2689">
                  <c:v>5380</c:v>
                </c:pt>
                <c:pt idx="2690">
                  <c:v>5382</c:v>
                </c:pt>
                <c:pt idx="2691">
                  <c:v>5384</c:v>
                </c:pt>
                <c:pt idx="2692">
                  <c:v>5386</c:v>
                </c:pt>
                <c:pt idx="2693">
                  <c:v>5388</c:v>
                </c:pt>
                <c:pt idx="2694">
                  <c:v>5390</c:v>
                </c:pt>
                <c:pt idx="2695">
                  <c:v>5392</c:v>
                </c:pt>
                <c:pt idx="2696">
                  <c:v>5394</c:v>
                </c:pt>
                <c:pt idx="2697">
                  <c:v>5396</c:v>
                </c:pt>
                <c:pt idx="2698">
                  <c:v>5398</c:v>
                </c:pt>
                <c:pt idx="2699">
                  <c:v>5400</c:v>
                </c:pt>
                <c:pt idx="2700">
                  <c:v>5402</c:v>
                </c:pt>
                <c:pt idx="2701">
                  <c:v>5404</c:v>
                </c:pt>
                <c:pt idx="2702">
                  <c:v>5406</c:v>
                </c:pt>
                <c:pt idx="2703">
                  <c:v>5408</c:v>
                </c:pt>
                <c:pt idx="2704">
                  <c:v>5410</c:v>
                </c:pt>
                <c:pt idx="2705">
                  <c:v>5412</c:v>
                </c:pt>
                <c:pt idx="2706">
                  <c:v>5414</c:v>
                </c:pt>
                <c:pt idx="2707">
                  <c:v>5416</c:v>
                </c:pt>
                <c:pt idx="2708">
                  <c:v>5418</c:v>
                </c:pt>
                <c:pt idx="2709">
                  <c:v>5420</c:v>
                </c:pt>
                <c:pt idx="2710">
                  <c:v>5422</c:v>
                </c:pt>
                <c:pt idx="2711">
                  <c:v>5424</c:v>
                </c:pt>
                <c:pt idx="2712">
                  <c:v>5426</c:v>
                </c:pt>
                <c:pt idx="2713">
                  <c:v>5428</c:v>
                </c:pt>
                <c:pt idx="2714">
                  <c:v>5430</c:v>
                </c:pt>
                <c:pt idx="2715">
                  <c:v>5432</c:v>
                </c:pt>
                <c:pt idx="2716">
                  <c:v>5434</c:v>
                </c:pt>
                <c:pt idx="2717">
                  <c:v>5436</c:v>
                </c:pt>
                <c:pt idx="2718">
                  <c:v>5438</c:v>
                </c:pt>
                <c:pt idx="2719">
                  <c:v>5440</c:v>
                </c:pt>
                <c:pt idx="2720">
                  <c:v>5442</c:v>
                </c:pt>
                <c:pt idx="2721">
                  <c:v>5444</c:v>
                </c:pt>
                <c:pt idx="2722">
                  <c:v>5446</c:v>
                </c:pt>
                <c:pt idx="2723">
                  <c:v>5448</c:v>
                </c:pt>
                <c:pt idx="2724">
                  <c:v>5450</c:v>
                </c:pt>
                <c:pt idx="2725">
                  <c:v>5452</c:v>
                </c:pt>
                <c:pt idx="2726">
                  <c:v>5454</c:v>
                </c:pt>
                <c:pt idx="2727">
                  <c:v>5456</c:v>
                </c:pt>
                <c:pt idx="2728">
                  <c:v>5458</c:v>
                </c:pt>
                <c:pt idx="2729">
                  <c:v>5460</c:v>
                </c:pt>
                <c:pt idx="2730">
                  <c:v>5462</c:v>
                </c:pt>
                <c:pt idx="2731">
                  <c:v>5464</c:v>
                </c:pt>
                <c:pt idx="2732">
                  <c:v>5466</c:v>
                </c:pt>
                <c:pt idx="2733">
                  <c:v>5468</c:v>
                </c:pt>
                <c:pt idx="2734">
                  <c:v>5470</c:v>
                </c:pt>
                <c:pt idx="2735">
                  <c:v>5472</c:v>
                </c:pt>
                <c:pt idx="2736">
                  <c:v>5474</c:v>
                </c:pt>
                <c:pt idx="2737">
                  <c:v>5476</c:v>
                </c:pt>
                <c:pt idx="2738">
                  <c:v>5478</c:v>
                </c:pt>
                <c:pt idx="2739">
                  <c:v>5480</c:v>
                </c:pt>
                <c:pt idx="2740">
                  <c:v>5482</c:v>
                </c:pt>
                <c:pt idx="2741">
                  <c:v>5484</c:v>
                </c:pt>
                <c:pt idx="2742">
                  <c:v>5486</c:v>
                </c:pt>
                <c:pt idx="2743">
                  <c:v>5488</c:v>
                </c:pt>
                <c:pt idx="2744">
                  <c:v>5490</c:v>
                </c:pt>
                <c:pt idx="2745">
                  <c:v>5492</c:v>
                </c:pt>
                <c:pt idx="2746">
                  <c:v>5494</c:v>
                </c:pt>
                <c:pt idx="2747">
                  <c:v>5496</c:v>
                </c:pt>
                <c:pt idx="2748">
                  <c:v>5498</c:v>
                </c:pt>
                <c:pt idx="2749">
                  <c:v>5500</c:v>
                </c:pt>
                <c:pt idx="2750">
                  <c:v>5502</c:v>
                </c:pt>
                <c:pt idx="2751">
                  <c:v>5504</c:v>
                </c:pt>
                <c:pt idx="2752">
                  <c:v>5506</c:v>
                </c:pt>
                <c:pt idx="2753">
                  <c:v>5508</c:v>
                </c:pt>
                <c:pt idx="2754">
                  <c:v>5510</c:v>
                </c:pt>
                <c:pt idx="2755">
                  <c:v>5512</c:v>
                </c:pt>
                <c:pt idx="2756">
                  <c:v>5514</c:v>
                </c:pt>
                <c:pt idx="2757">
                  <c:v>5516</c:v>
                </c:pt>
                <c:pt idx="2758">
                  <c:v>5518</c:v>
                </c:pt>
                <c:pt idx="2759">
                  <c:v>5520</c:v>
                </c:pt>
                <c:pt idx="2760">
                  <c:v>5522</c:v>
                </c:pt>
                <c:pt idx="2761">
                  <c:v>5524</c:v>
                </c:pt>
                <c:pt idx="2762">
                  <c:v>5526</c:v>
                </c:pt>
                <c:pt idx="2763">
                  <c:v>5528</c:v>
                </c:pt>
                <c:pt idx="2764">
                  <c:v>5530</c:v>
                </c:pt>
                <c:pt idx="2765">
                  <c:v>5532</c:v>
                </c:pt>
                <c:pt idx="2766">
                  <c:v>5534</c:v>
                </c:pt>
                <c:pt idx="2767">
                  <c:v>5536</c:v>
                </c:pt>
                <c:pt idx="2768">
                  <c:v>5538</c:v>
                </c:pt>
                <c:pt idx="2769">
                  <c:v>5540</c:v>
                </c:pt>
                <c:pt idx="2770">
                  <c:v>5542</c:v>
                </c:pt>
                <c:pt idx="2771">
                  <c:v>5544</c:v>
                </c:pt>
                <c:pt idx="2772">
                  <c:v>5546</c:v>
                </c:pt>
                <c:pt idx="2773">
                  <c:v>5548</c:v>
                </c:pt>
                <c:pt idx="2774">
                  <c:v>5550</c:v>
                </c:pt>
                <c:pt idx="2775">
                  <c:v>5552</c:v>
                </c:pt>
                <c:pt idx="2776">
                  <c:v>5554</c:v>
                </c:pt>
                <c:pt idx="2777">
                  <c:v>5556</c:v>
                </c:pt>
                <c:pt idx="2778">
                  <c:v>5558</c:v>
                </c:pt>
                <c:pt idx="2779">
                  <c:v>5560</c:v>
                </c:pt>
                <c:pt idx="2780">
                  <c:v>5562</c:v>
                </c:pt>
                <c:pt idx="2781">
                  <c:v>5564</c:v>
                </c:pt>
                <c:pt idx="2782">
                  <c:v>5566</c:v>
                </c:pt>
                <c:pt idx="2783">
                  <c:v>5568</c:v>
                </c:pt>
                <c:pt idx="2784">
                  <c:v>5570</c:v>
                </c:pt>
                <c:pt idx="2785">
                  <c:v>5572</c:v>
                </c:pt>
                <c:pt idx="2786">
                  <c:v>5574</c:v>
                </c:pt>
                <c:pt idx="2787">
                  <c:v>5576</c:v>
                </c:pt>
                <c:pt idx="2788">
                  <c:v>5578</c:v>
                </c:pt>
                <c:pt idx="2789">
                  <c:v>5580</c:v>
                </c:pt>
                <c:pt idx="2790">
                  <c:v>5582</c:v>
                </c:pt>
                <c:pt idx="2791">
                  <c:v>5584</c:v>
                </c:pt>
                <c:pt idx="2792">
                  <c:v>5586</c:v>
                </c:pt>
                <c:pt idx="2793">
                  <c:v>5588</c:v>
                </c:pt>
                <c:pt idx="2794">
                  <c:v>5590</c:v>
                </c:pt>
                <c:pt idx="2795">
                  <c:v>5592</c:v>
                </c:pt>
                <c:pt idx="2796">
                  <c:v>5594</c:v>
                </c:pt>
                <c:pt idx="2797">
                  <c:v>5596</c:v>
                </c:pt>
                <c:pt idx="2798">
                  <c:v>5598</c:v>
                </c:pt>
                <c:pt idx="2799">
                  <c:v>5600</c:v>
                </c:pt>
                <c:pt idx="2800">
                  <c:v>5602</c:v>
                </c:pt>
                <c:pt idx="2801">
                  <c:v>5604</c:v>
                </c:pt>
                <c:pt idx="2802">
                  <c:v>5606</c:v>
                </c:pt>
                <c:pt idx="2803">
                  <c:v>5608</c:v>
                </c:pt>
                <c:pt idx="2804">
                  <c:v>5610</c:v>
                </c:pt>
                <c:pt idx="2805">
                  <c:v>5612</c:v>
                </c:pt>
                <c:pt idx="2806">
                  <c:v>5614</c:v>
                </c:pt>
                <c:pt idx="2807">
                  <c:v>5616</c:v>
                </c:pt>
                <c:pt idx="2808">
                  <c:v>5618</c:v>
                </c:pt>
                <c:pt idx="2809">
                  <c:v>5620</c:v>
                </c:pt>
                <c:pt idx="2810">
                  <c:v>5622</c:v>
                </c:pt>
                <c:pt idx="2811">
                  <c:v>5624</c:v>
                </c:pt>
                <c:pt idx="2812">
                  <c:v>5626</c:v>
                </c:pt>
                <c:pt idx="2813">
                  <c:v>5628</c:v>
                </c:pt>
                <c:pt idx="2814">
                  <c:v>5630</c:v>
                </c:pt>
                <c:pt idx="2815">
                  <c:v>5632</c:v>
                </c:pt>
                <c:pt idx="2816">
                  <c:v>5634</c:v>
                </c:pt>
                <c:pt idx="2817">
                  <c:v>5636</c:v>
                </c:pt>
                <c:pt idx="2818">
                  <c:v>5638</c:v>
                </c:pt>
                <c:pt idx="2819">
                  <c:v>5640</c:v>
                </c:pt>
                <c:pt idx="2820">
                  <c:v>5642</c:v>
                </c:pt>
                <c:pt idx="2821">
                  <c:v>5644</c:v>
                </c:pt>
                <c:pt idx="2822">
                  <c:v>5646</c:v>
                </c:pt>
                <c:pt idx="2823">
                  <c:v>5648</c:v>
                </c:pt>
                <c:pt idx="2824">
                  <c:v>5650</c:v>
                </c:pt>
                <c:pt idx="2825">
                  <c:v>5652</c:v>
                </c:pt>
                <c:pt idx="2826">
                  <c:v>5654</c:v>
                </c:pt>
                <c:pt idx="2827">
                  <c:v>5656</c:v>
                </c:pt>
                <c:pt idx="2828">
                  <c:v>5658</c:v>
                </c:pt>
                <c:pt idx="2829">
                  <c:v>5660</c:v>
                </c:pt>
                <c:pt idx="2830">
                  <c:v>5662</c:v>
                </c:pt>
                <c:pt idx="2831">
                  <c:v>5664</c:v>
                </c:pt>
                <c:pt idx="2832">
                  <c:v>5666</c:v>
                </c:pt>
                <c:pt idx="2833">
                  <c:v>5668</c:v>
                </c:pt>
                <c:pt idx="2834">
                  <c:v>5670</c:v>
                </c:pt>
                <c:pt idx="2835">
                  <c:v>5672</c:v>
                </c:pt>
                <c:pt idx="2836">
                  <c:v>5674</c:v>
                </c:pt>
                <c:pt idx="2837">
                  <c:v>5676</c:v>
                </c:pt>
                <c:pt idx="2838">
                  <c:v>5678</c:v>
                </c:pt>
                <c:pt idx="2839">
                  <c:v>5680</c:v>
                </c:pt>
                <c:pt idx="2840">
                  <c:v>5682</c:v>
                </c:pt>
                <c:pt idx="2841">
                  <c:v>5684</c:v>
                </c:pt>
                <c:pt idx="2842">
                  <c:v>5686</c:v>
                </c:pt>
                <c:pt idx="2843">
                  <c:v>5688</c:v>
                </c:pt>
                <c:pt idx="2844">
                  <c:v>5690</c:v>
                </c:pt>
                <c:pt idx="2845">
                  <c:v>5692</c:v>
                </c:pt>
                <c:pt idx="2846">
                  <c:v>5694</c:v>
                </c:pt>
                <c:pt idx="2847">
                  <c:v>5696</c:v>
                </c:pt>
                <c:pt idx="2848">
                  <c:v>5698</c:v>
                </c:pt>
                <c:pt idx="2849">
                  <c:v>5700</c:v>
                </c:pt>
                <c:pt idx="2850">
                  <c:v>5702</c:v>
                </c:pt>
                <c:pt idx="2851">
                  <c:v>5704</c:v>
                </c:pt>
                <c:pt idx="2852">
                  <c:v>5706</c:v>
                </c:pt>
                <c:pt idx="2853">
                  <c:v>5708</c:v>
                </c:pt>
                <c:pt idx="2854">
                  <c:v>5710</c:v>
                </c:pt>
                <c:pt idx="2855">
                  <c:v>5712</c:v>
                </c:pt>
                <c:pt idx="2856">
                  <c:v>5714</c:v>
                </c:pt>
                <c:pt idx="2857">
                  <c:v>5716</c:v>
                </c:pt>
                <c:pt idx="2858">
                  <c:v>5718</c:v>
                </c:pt>
                <c:pt idx="2859">
                  <c:v>5720</c:v>
                </c:pt>
                <c:pt idx="2860">
                  <c:v>5722</c:v>
                </c:pt>
                <c:pt idx="2861">
                  <c:v>5724</c:v>
                </c:pt>
                <c:pt idx="2862">
                  <c:v>5726</c:v>
                </c:pt>
                <c:pt idx="2863">
                  <c:v>5728</c:v>
                </c:pt>
                <c:pt idx="2864">
                  <c:v>5730</c:v>
                </c:pt>
                <c:pt idx="2865">
                  <c:v>5732</c:v>
                </c:pt>
                <c:pt idx="2866">
                  <c:v>5734</c:v>
                </c:pt>
                <c:pt idx="2867">
                  <c:v>5736</c:v>
                </c:pt>
                <c:pt idx="2868">
                  <c:v>5738</c:v>
                </c:pt>
                <c:pt idx="2869">
                  <c:v>5740</c:v>
                </c:pt>
                <c:pt idx="2870">
                  <c:v>5742</c:v>
                </c:pt>
                <c:pt idx="2871">
                  <c:v>5744</c:v>
                </c:pt>
                <c:pt idx="2872">
                  <c:v>5746</c:v>
                </c:pt>
                <c:pt idx="2873">
                  <c:v>5748</c:v>
                </c:pt>
                <c:pt idx="2874">
                  <c:v>5750</c:v>
                </c:pt>
                <c:pt idx="2875">
                  <c:v>5752</c:v>
                </c:pt>
                <c:pt idx="2876">
                  <c:v>5754</c:v>
                </c:pt>
                <c:pt idx="2877">
                  <c:v>5756</c:v>
                </c:pt>
                <c:pt idx="2878">
                  <c:v>5758</c:v>
                </c:pt>
                <c:pt idx="2879">
                  <c:v>5760</c:v>
                </c:pt>
                <c:pt idx="2880">
                  <c:v>5762</c:v>
                </c:pt>
                <c:pt idx="2881">
                  <c:v>5764</c:v>
                </c:pt>
                <c:pt idx="2882">
                  <c:v>5766</c:v>
                </c:pt>
                <c:pt idx="2883">
                  <c:v>5768</c:v>
                </c:pt>
                <c:pt idx="2884">
                  <c:v>5770</c:v>
                </c:pt>
                <c:pt idx="2885">
                  <c:v>5772</c:v>
                </c:pt>
                <c:pt idx="2886">
                  <c:v>5774</c:v>
                </c:pt>
                <c:pt idx="2887">
                  <c:v>5776</c:v>
                </c:pt>
                <c:pt idx="2888">
                  <c:v>5778</c:v>
                </c:pt>
                <c:pt idx="2889">
                  <c:v>5780</c:v>
                </c:pt>
                <c:pt idx="2890">
                  <c:v>5782</c:v>
                </c:pt>
                <c:pt idx="2891">
                  <c:v>5784</c:v>
                </c:pt>
                <c:pt idx="2892">
                  <c:v>5786</c:v>
                </c:pt>
                <c:pt idx="2893">
                  <c:v>5788</c:v>
                </c:pt>
                <c:pt idx="2894">
                  <c:v>5790</c:v>
                </c:pt>
                <c:pt idx="2895">
                  <c:v>5792</c:v>
                </c:pt>
                <c:pt idx="2896">
                  <c:v>5794</c:v>
                </c:pt>
                <c:pt idx="2897">
                  <c:v>5796</c:v>
                </c:pt>
                <c:pt idx="2898">
                  <c:v>5798</c:v>
                </c:pt>
                <c:pt idx="2899">
                  <c:v>5800</c:v>
                </c:pt>
                <c:pt idx="2900">
                  <c:v>5802</c:v>
                </c:pt>
                <c:pt idx="2901">
                  <c:v>5804</c:v>
                </c:pt>
                <c:pt idx="2902">
                  <c:v>5806</c:v>
                </c:pt>
                <c:pt idx="2903">
                  <c:v>5808</c:v>
                </c:pt>
                <c:pt idx="2904">
                  <c:v>5810</c:v>
                </c:pt>
                <c:pt idx="2905">
                  <c:v>5812</c:v>
                </c:pt>
                <c:pt idx="2906">
                  <c:v>5814</c:v>
                </c:pt>
                <c:pt idx="2907">
                  <c:v>5816</c:v>
                </c:pt>
                <c:pt idx="2908">
                  <c:v>5818</c:v>
                </c:pt>
                <c:pt idx="2909">
                  <c:v>5820</c:v>
                </c:pt>
                <c:pt idx="2910">
                  <c:v>5822</c:v>
                </c:pt>
                <c:pt idx="2911">
                  <c:v>5824</c:v>
                </c:pt>
                <c:pt idx="2912">
                  <c:v>5826</c:v>
                </c:pt>
                <c:pt idx="2913">
                  <c:v>5828</c:v>
                </c:pt>
                <c:pt idx="2914">
                  <c:v>5830</c:v>
                </c:pt>
                <c:pt idx="2915">
                  <c:v>5832</c:v>
                </c:pt>
                <c:pt idx="2916">
                  <c:v>5834</c:v>
                </c:pt>
                <c:pt idx="2917">
                  <c:v>5836</c:v>
                </c:pt>
                <c:pt idx="2918">
                  <c:v>5838</c:v>
                </c:pt>
                <c:pt idx="2919">
                  <c:v>5840</c:v>
                </c:pt>
                <c:pt idx="2920">
                  <c:v>5842</c:v>
                </c:pt>
                <c:pt idx="2921">
                  <c:v>5844</c:v>
                </c:pt>
                <c:pt idx="2922">
                  <c:v>5846</c:v>
                </c:pt>
                <c:pt idx="2923">
                  <c:v>5848</c:v>
                </c:pt>
                <c:pt idx="2924">
                  <c:v>5850</c:v>
                </c:pt>
                <c:pt idx="2925">
                  <c:v>5852</c:v>
                </c:pt>
                <c:pt idx="2926">
                  <c:v>5854</c:v>
                </c:pt>
                <c:pt idx="2927">
                  <c:v>5856</c:v>
                </c:pt>
                <c:pt idx="2928">
                  <c:v>5858</c:v>
                </c:pt>
                <c:pt idx="2929">
                  <c:v>5860</c:v>
                </c:pt>
                <c:pt idx="2930">
                  <c:v>5862</c:v>
                </c:pt>
                <c:pt idx="2931">
                  <c:v>5864</c:v>
                </c:pt>
                <c:pt idx="2932">
                  <c:v>5866</c:v>
                </c:pt>
                <c:pt idx="2933">
                  <c:v>5868</c:v>
                </c:pt>
                <c:pt idx="2934">
                  <c:v>5870</c:v>
                </c:pt>
                <c:pt idx="2935">
                  <c:v>5872</c:v>
                </c:pt>
                <c:pt idx="2936">
                  <c:v>5874</c:v>
                </c:pt>
                <c:pt idx="2937">
                  <c:v>5876</c:v>
                </c:pt>
                <c:pt idx="2938">
                  <c:v>5878</c:v>
                </c:pt>
                <c:pt idx="2939">
                  <c:v>5880</c:v>
                </c:pt>
                <c:pt idx="2940">
                  <c:v>5882</c:v>
                </c:pt>
                <c:pt idx="2941">
                  <c:v>5884</c:v>
                </c:pt>
                <c:pt idx="2942">
                  <c:v>5886</c:v>
                </c:pt>
                <c:pt idx="2943">
                  <c:v>5888</c:v>
                </c:pt>
                <c:pt idx="2944">
                  <c:v>5890</c:v>
                </c:pt>
                <c:pt idx="2945">
                  <c:v>5892</c:v>
                </c:pt>
                <c:pt idx="2946">
                  <c:v>5894</c:v>
                </c:pt>
                <c:pt idx="2947">
                  <c:v>5896</c:v>
                </c:pt>
                <c:pt idx="2948">
                  <c:v>5898</c:v>
                </c:pt>
                <c:pt idx="2949">
                  <c:v>5900</c:v>
                </c:pt>
                <c:pt idx="2950">
                  <c:v>5902</c:v>
                </c:pt>
                <c:pt idx="2951">
                  <c:v>5904</c:v>
                </c:pt>
                <c:pt idx="2952">
                  <c:v>5906</c:v>
                </c:pt>
                <c:pt idx="2953">
                  <c:v>5908</c:v>
                </c:pt>
                <c:pt idx="2954">
                  <c:v>5910</c:v>
                </c:pt>
                <c:pt idx="2955">
                  <c:v>5912</c:v>
                </c:pt>
                <c:pt idx="2956">
                  <c:v>5914</c:v>
                </c:pt>
                <c:pt idx="2957">
                  <c:v>5916</c:v>
                </c:pt>
                <c:pt idx="2958">
                  <c:v>5918</c:v>
                </c:pt>
                <c:pt idx="2959">
                  <c:v>5920</c:v>
                </c:pt>
                <c:pt idx="2960">
                  <c:v>5922</c:v>
                </c:pt>
                <c:pt idx="2961">
                  <c:v>5924</c:v>
                </c:pt>
                <c:pt idx="2962">
                  <c:v>5926</c:v>
                </c:pt>
                <c:pt idx="2963">
                  <c:v>5928</c:v>
                </c:pt>
                <c:pt idx="2964">
                  <c:v>5930</c:v>
                </c:pt>
                <c:pt idx="2965">
                  <c:v>5932</c:v>
                </c:pt>
                <c:pt idx="2966">
                  <c:v>5934</c:v>
                </c:pt>
                <c:pt idx="2967">
                  <c:v>5936</c:v>
                </c:pt>
                <c:pt idx="2968">
                  <c:v>5938</c:v>
                </c:pt>
                <c:pt idx="2969">
                  <c:v>5940</c:v>
                </c:pt>
                <c:pt idx="2970">
                  <c:v>5942</c:v>
                </c:pt>
                <c:pt idx="2971">
                  <c:v>5944</c:v>
                </c:pt>
                <c:pt idx="2972">
                  <c:v>5946</c:v>
                </c:pt>
                <c:pt idx="2973">
                  <c:v>5948</c:v>
                </c:pt>
                <c:pt idx="2974">
                  <c:v>5950</c:v>
                </c:pt>
                <c:pt idx="2975">
                  <c:v>5952</c:v>
                </c:pt>
                <c:pt idx="2976">
                  <c:v>5954</c:v>
                </c:pt>
                <c:pt idx="2977">
                  <c:v>5956</c:v>
                </c:pt>
                <c:pt idx="2978">
                  <c:v>5958</c:v>
                </c:pt>
                <c:pt idx="2979">
                  <c:v>5960</c:v>
                </c:pt>
                <c:pt idx="2980">
                  <c:v>5962</c:v>
                </c:pt>
                <c:pt idx="2981">
                  <c:v>5964</c:v>
                </c:pt>
                <c:pt idx="2982">
                  <c:v>5966</c:v>
                </c:pt>
                <c:pt idx="2983">
                  <c:v>5968</c:v>
                </c:pt>
                <c:pt idx="2984">
                  <c:v>5970</c:v>
                </c:pt>
                <c:pt idx="2985">
                  <c:v>5972</c:v>
                </c:pt>
                <c:pt idx="2986">
                  <c:v>5974</c:v>
                </c:pt>
                <c:pt idx="2987">
                  <c:v>5976</c:v>
                </c:pt>
                <c:pt idx="2988">
                  <c:v>5978</c:v>
                </c:pt>
                <c:pt idx="2989">
                  <c:v>5980</c:v>
                </c:pt>
                <c:pt idx="2990">
                  <c:v>5982</c:v>
                </c:pt>
                <c:pt idx="2991">
                  <c:v>5984</c:v>
                </c:pt>
                <c:pt idx="2992">
                  <c:v>5986</c:v>
                </c:pt>
                <c:pt idx="2993">
                  <c:v>5988</c:v>
                </c:pt>
                <c:pt idx="2994">
                  <c:v>5990</c:v>
                </c:pt>
                <c:pt idx="2995">
                  <c:v>5992</c:v>
                </c:pt>
                <c:pt idx="2996">
                  <c:v>5994</c:v>
                </c:pt>
                <c:pt idx="2997">
                  <c:v>5996</c:v>
                </c:pt>
                <c:pt idx="2998">
                  <c:v>5998</c:v>
                </c:pt>
                <c:pt idx="2999">
                  <c:v>6000</c:v>
                </c:pt>
                <c:pt idx="3000">
                  <c:v>6002</c:v>
                </c:pt>
                <c:pt idx="3001">
                  <c:v>6004</c:v>
                </c:pt>
                <c:pt idx="3002">
                  <c:v>6006</c:v>
                </c:pt>
                <c:pt idx="3003">
                  <c:v>6008</c:v>
                </c:pt>
                <c:pt idx="3004">
                  <c:v>6010</c:v>
                </c:pt>
                <c:pt idx="3005">
                  <c:v>6012</c:v>
                </c:pt>
                <c:pt idx="3006">
                  <c:v>6014</c:v>
                </c:pt>
                <c:pt idx="3007">
                  <c:v>6016</c:v>
                </c:pt>
                <c:pt idx="3008">
                  <c:v>6018</c:v>
                </c:pt>
                <c:pt idx="3009">
                  <c:v>6020</c:v>
                </c:pt>
                <c:pt idx="3010">
                  <c:v>6022</c:v>
                </c:pt>
                <c:pt idx="3011">
                  <c:v>6024</c:v>
                </c:pt>
                <c:pt idx="3012">
                  <c:v>6026</c:v>
                </c:pt>
                <c:pt idx="3013">
                  <c:v>6028</c:v>
                </c:pt>
                <c:pt idx="3014">
                  <c:v>6030</c:v>
                </c:pt>
                <c:pt idx="3015">
                  <c:v>6032</c:v>
                </c:pt>
                <c:pt idx="3016">
                  <c:v>6034</c:v>
                </c:pt>
                <c:pt idx="3017">
                  <c:v>6036</c:v>
                </c:pt>
                <c:pt idx="3018">
                  <c:v>6038</c:v>
                </c:pt>
                <c:pt idx="3019">
                  <c:v>6040</c:v>
                </c:pt>
                <c:pt idx="3020">
                  <c:v>6042</c:v>
                </c:pt>
                <c:pt idx="3021">
                  <c:v>6044</c:v>
                </c:pt>
                <c:pt idx="3022">
                  <c:v>6046</c:v>
                </c:pt>
                <c:pt idx="3023">
                  <c:v>6048</c:v>
                </c:pt>
                <c:pt idx="3024">
                  <c:v>6050</c:v>
                </c:pt>
                <c:pt idx="3025">
                  <c:v>6052</c:v>
                </c:pt>
                <c:pt idx="3026">
                  <c:v>6054</c:v>
                </c:pt>
                <c:pt idx="3027">
                  <c:v>6056</c:v>
                </c:pt>
                <c:pt idx="3028">
                  <c:v>6058</c:v>
                </c:pt>
                <c:pt idx="3029">
                  <c:v>6060</c:v>
                </c:pt>
                <c:pt idx="3030">
                  <c:v>6062</c:v>
                </c:pt>
                <c:pt idx="3031">
                  <c:v>6064</c:v>
                </c:pt>
                <c:pt idx="3032">
                  <c:v>6066</c:v>
                </c:pt>
                <c:pt idx="3033">
                  <c:v>6068</c:v>
                </c:pt>
                <c:pt idx="3034">
                  <c:v>6070</c:v>
                </c:pt>
                <c:pt idx="3035">
                  <c:v>6072</c:v>
                </c:pt>
                <c:pt idx="3036">
                  <c:v>6074</c:v>
                </c:pt>
                <c:pt idx="3037">
                  <c:v>6076</c:v>
                </c:pt>
                <c:pt idx="3038">
                  <c:v>6078</c:v>
                </c:pt>
                <c:pt idx="3039">
                  <c:v>6080</c:v>
                </c:pt>
                <c:pt idx="3040">
                  <c:v>6082</c:v>
                </c:pt>
                <c:pt idx="3041">
                  <c:v>6084</c:v>
                </c:pt>
                <c:pt idx="3042">
                  <c:v>6086</c:v>
                </c:pt>
                <c:pt idx="3043">
                  <c:v>6088</c:v>
                </c:pt>
                <c:pt idx="3044">
                  <c:v>6090</c:v>
                </c:pt>
                <c:pt idx="3045">
                  <c:v>6092</c:v>
                </c:pt>
                <c:pt idx="3046">
                  <c:v>6094</c:v>
                </c:pt>
                <c:pt idx="3047">
                  <c:v>6096</c:v>
                </c:pt>
                <c:pt idx="3048">
                  <c:v>6098</c:v>
                </c:pt>
                <c:pt idx="3049">
                  <c:v>6100</c:v>
                </c:pt>
                <c:pt idx="3050">
                  <c:v>6102</c:v>
                </c:pt>
                <c:pt idx="3051">
                  <c:v>6104</c:v>
                </c:pt>
                <c:pt idx="3052">
                  <c:v>6106</c:v>
                </c:pt>
                <c:pt idx="3053">
                  <c:v>6108</c:v>
                </c:pt>
                <c:pt idx="3054">
                  <c:v>6110</c:v>
                </c:pt>
                <c:pt idx="3055">
                  <c:v>6112</c:v>
                </c:pt>
                <c:pt idx="3056">
                  <c:v>6114</c:v>
                </c:pt>
                <c:pt idx="3057">
                  <c:v>6116</c:v>
                </c:pt>
                <c:pt idx="3058">
                  <c:v>6118</c:v>
                </c:pt>
                <c:pt idx="3059">
                  <c:v>6120</c:v>
                </c:pt>
                <c:pt idx="3060">
                  <c:v>6122</c:v>
                </c:pt>
                <c:pt idx="3061">
                  <c:v>6124</c:v>
                </c:pt>
                <c:pt idx="3062">
                  <c:v>6126</c:v>
                </c:pt>
                <c:pt idx="3063">
                  <c:v>6128</c:v>
                </c:pt>
                <c:pt idx="3064">
                  <c:v>6130</c:v>
                </c:pt>
                <c:pt idx="3065">
                  <c:v>6132</c:v>
                </c:pt>
                <c:pt idx="3066">
                  <c:v>6134</c:v>
                </c:pt>
                <c:pt idx="3067">
                  <c:v>6136</c:v>
                </c:pt>
                <c:pt idx="3068">
                  <c:v>6138</c:v>
                </c:pt>
                <c:pt idx="3069">
                  <c:v>6140</c:v>
                </c:pt>
                <c:pt idx="3070">
                  <c:v>6142</c:v>
                </c:pt>
                <c:pt idx="3071">
                  <c:v>6144</c:v>
                </c:pt>
                <c:pt idx="3072">
                  <c:v>6146</c:v>
                </c:pt>
                <c:pt idx="3073">
                  <c:v>6148</c:v>
                </c:pt>
                <c:pt idx="3074">
                  <c:v>6150</c:v>
                </c:pt>
                <c:pt idx="3075">
                  <c:v>6152</c:v>
                </c:pt>
                <c:pt idx="3076">
                  <c:v>6154</c:v>
                </c:pt>
                <c:pt idx="3077">
                  <c:v>6156</c:v>
                </c:pt>
                <c:pt idx="3078">
                  <c:v>6158</c:v>
                </c:pt>
                <c:pt idx="3079">
                  <c:v>6160</c:v>
                </c:pt>
                <c:pt idx="3080">
                  <c:v>6162</c:v>
                </c:pt>
                <c:pt idx="3081">
                  <c:v>6164</c:v>
                </c:pt>
                <c:pt idx="3082">
                  <c:v>6166</c:v>
                </c:pt>
                <c:pt idx="3083">
                  <c:v>6168</c:v>
                </c:pt>
                <c:pt idx="3084">
                  <c:v>6170</c:v>
                </c:pt>
                <c:pt idx="3085">
                  <c:v>6172</c:v>
                </c:pt>
                <c:pt idx="3086">
                  <c:v>6174</c:v>
                </c:pt>
                <c:pt idx="3087">
                  <c:v>6176</c:v>
                </c:pt>
                <c:pt idx="3088">
                  <c:v>6178</c:v>
                </c:pt>
                <c:pt idx="3089">
                  <c:v>6180</c:v>
                </c:pt>
                <c:pt idx="3090">
                  <c:v>6182</c:v>
                </c:pt>
                <c:pt idx="3091">
                  <c:v>6184</c:v>
                </c:pt>
                <c:pt idx="3092">
                  <c:v>6186</c:v>
                </c:pt>
                <c:pt idx="3093">
                  <c:v>6188</c:v>
                </c:pt>
                <c:pt idx="3094">
                  <c:v>6190</c:v>
                </c:pt>
                <c:pt idx="3095">
                  <c:v>6192</c:v>
                </c:pt>
                <c:pt idx="3096">
                  <c:v>6194</c:v>
                </c:pt>
                <c:pt idx="3097">
                  <c:v>6196</c:v>
                </c:pt>
                <c:pt idx="3098">
                  <c:v>6198</c:v>
                </c:pt>
                <c:pt idx="3099">
                  <c:v>6200</c:v>
                </c:pt>
                <c:pt idx="3100">
                  <c:v>6202</c:v>
                </c:pt>
                <c:pt idx="3101">
                  <c:v>6204</c:v>
                </c:pt>
                <c:pt idx="3102">
                  <c:v>6206</c:v>
                </c:pt>
                <c:pt idx="3103">
                  <c:v>6208</c:v>
                </c:pt>
                <c:pt idx="3104">
                  <c:v>6210</c:v>
                </c:pt>
                <c:pt idx="3105">
                  <c:v>6212</c:v>
                </c:pt>
                <c:pt idx="3106">
                  <c:v>6214</c:v>
                </c:pt>
                <c:pt idx="3107">
                  <c:v>6216</c:v>
                </c:pt>
                <c:pt idx="3108">
                  <c:v>6218</c:v>
                </c:pt>
                <c:pt idx="3109">
                  <c:v>6220</c:v>
                </c:pt>
                <c:pt idx="3110">
                  <c:v>6222</c:v>
                </c:pt>
                <c:pt idx="3111">
                  <c:v>6224</c:v>
                </c:pt>
                <c:pt idx="3112">
                  <c:v>6226</c:v>
                </c:pt>
                <c:pt idx="3113">
                  <c:v>6228</c:v>
                </c:pt>
                <c:pt idx="3114">
                  <c:v>6230</c:v>
                </c:pt>
                <c:pt idx="3115">
                  <c:v>6232</c:v>
                </c:pt>
                <c:pt idx="3116">
                  <c:v>6234</c:v>
                </c:pt>
                <c:pt idx="3117">
                  <c:v>6236</c:v>
                </c:pt>
                <c:pt idx="3118">
                  <c:v>6238</c:v>
                </c:pt>
                <c:pt idx="3119">
                  <c:v>6240</c:v>
                </c:pt>
                <c:pt idx="3120">
                  <c:v>6242</c:v>
                </c:pt>
                <c:pt idx="3121">
                  <c:v>6244</c:v>
                </c:pt>
                <c:pt idx="3122">
                  <c:v>6246</c:v>
                </c:pt>
                <c:pt idx="3123">
                  <c:v>6248</c:v>
                </c:pt>
                <c:pt idx="3124">
                  <c:v>6250</c:v>
                </c:pt>
                <c:pt idx="3125">
                  <c:v>6252</c:v>
                </c:pt>
                <c:pt idx="3126">
                  <c:v>6254</c:v>
                </c:pt>
                <c:pt idx="3127">
                  <c:v>6256</c:v>
                </c:pt>
                <c:pt idx="3128">
                  <c:v>6258</c:v>
                </c:pt>
                <c:pt idx="3129">
                  <c:v>6260</c:v>
                </c:pt>
                <c:pt idx="3130">
                  <c:v>6262</c:v>
                </c:pt>
                <c:pt idx="3131">
                  <c:v>6264</c:v>
                </c:pt>
                <c:pt idx="3132">
                  <c:v>6266</c:v>
                </c:pt>
                <c:pt idx="3133">
                  <c:v>6268</c:v>
                </c:pt>
                <c:pt idx="3134">
                  <c:v>6270</c:v>
                </c:pt>
                <c:pt idx="3135">
                  <c:v>6272</c:v>
                </c:pt>
                <c:pt idx="3136">
                  <c:v>6274</c:v>
                </c:pt>
                <c:pt idx="3137">
                  <c:v>6276</c:v>
                </c:pt>
                <c:pt idx="3138">
                  <c:v>6278</c:v>
                </c:pt>
                <c:pt idx="3139">
                  <c:v>6280</c:v>
                </c:pt>
                <c:pt idx="3140">
                  <c:v>6282</c:v>
                </c:pt>
                <c:pt idx="3141">
                  <c:v>6284</c:v>
                </c:pt>
                <c:pt idx="3142">
                  <c:v>6286</c:v>
                </c:pt>
                <c:pt idx="3143">
                  <c:v>6288</c:v>
                </c:pt>
                <c:pt idx="3144">
                  <c:v>6290</c:v>
                </c:pt>
                <c:pt idx="3145">
                  <c:v>6292</c:v>
                </c:pt>
                <c:pt idx="3146">
                  <c:v>6294</c:v>
                </c:pt>
                <c:pt idx="3147">
                  <c:v>6296</c:v>
                </c:pt>
                <c:pt idx="3148">
                  <c:v>6298</c:v>
                </c:pt>
                <c:pt idx="3149">
                  <c:v>6300</c:v>
                </c:pt>
                <c:pt idx="3150">
                  <c:v>6302</c:v>
                </c:pt>
                <c:pt idx="3151">
                  <c:v>6304</c:v>
                </c:pt>
                <c:pt idx="3152">
                  <c:v>6306</c:v>
                </c:pt>
                <c:pt idx="3153">
                  <c:v>6308</c:v>
                </c:pt>
                <c:pt idx="3154">
                  <c:v>6310</c:v>
                </c:pt>
                <c:pt idx="3155">
                  <c:v>6312</c:v>
                </c:pt>
                <c:pt idx="3156">
                  <c:v>6314</c:v>
                </c:pt>
                <c:pt idx="3157">
                  <c:v>6316</c:v>
                </c:pt>
                <c:pt idx="3158">
                  <c:v>6318</c:v>
                </c:pt>
                <c:pt idx="3159">
                  <c:v>6320</c:v>
                </c:pt>
                <c:pt idx="3160">
                  <c:v>6322</c:v>
                </c:pt>
                <c:pt idx="3161">
                  <c:v>6324</c:v>
                </c:pt>
                <c:pt idx="3162">
                  <c:v>6326</c:v>
                </c:pt>
                <c:pt idx="3163">
                  <c:v>6328</c:v>
                </c:pt>
                <c:pt idx="3164">
                  <c:v>6330</c:v>
                </c:pt>
                <c:pt idx="3165">
                  <c:v>6332</c:v>
                </c:pt>
                <c:pt idx="3166">
                  <c:v>6334</c:v>
                </c:pt>
                <c:pt idx="3167">
                  <c:v>6336</c:v>
                </c:pt>
                <c:pt idx="3168">
                  <c:v>6338</c:v>
                </c:pt>
                <c:pt idx="3169">
                  <c:v>6340</c:v>
                </c:pt>
                <c:pt idx="3170">
                  <c:v>6342</c:v>
                </c:pt>
                <c:pt idx="3171">
                  <c:v>6344</c:v>
                </c:pt>
                <c:pt idx="3172">
                  <c:v>6346</c:v>
                </c:pt>
                <c:pt idx="3173">
                  <c:v>6348</c:v>
                </c:pt>
                <c:pt idx="3174">
                  <c:v>6350</c:v>
                </c:pt>
                <c:pt idx="3175">
                  <c:v>6352</c:v>
                </c:pt>
                <c:pt idx="3176">
                  <c:v>6354</c:v>
                </c:pt>
                <c:pt idx="3177">
                  <c:v>6356</c:v>
                </c:pt>
                <c:pt idx="3178">
                  <c:v>6358</c:v>
                </c:pt>
                <c:pt idx="3179">
                  <c:v>6360</c:v>
                </c:pt>
                <c:pt idx="3180">
                  <c:v>6362</c:v>
                </c:pt>
                <c:pt idx="3181">
                  <c:v>6364</c:v>
                </c:pt>
                <c:pt idx="3182">
                  <c:v>6366</c:v>
                </c:pt>
                <c:pt idx="3183">
                  <c:v>6368</c:v>
                </c:pt>
                <c:pt idx="3184">
                  <c:v>6370</c:v>
                </c:pt>
                <c:pt idx="3185">
                  <c:v>6372</c:v>
                </c:pt>
                <c:pt idx="3186">
                  <c:v>6374</c:v>
                </c:pt>
                <c:pt idx="3187">
                  <c:v>6376</c:v>
                </c:pt>
                <c:pt idx="3188">
                  <c:v>6378</c:v>
                </c:pt>
                <c:pt idx="3189">
                  <c:v>6380</c:v>
                </c:pt>
                <c:pt idx="3190">
                  <c:v>6382</c:v>
                </c:pt>
                <c:pt idx="3191">
                  <c:v>6384</c:v>
                </c:pt>
                <c:pt idx="3192">
                  <c:v>6386</c:v>
                </c:pt>
                <c:pt idx="3193">
                  <c:v>6388</c:v>
                </c:pt>
                <c:pt idx="3194">
                  <c:v>6390</c:v>
                </c:pt>
                <c:pt idx="3195">
                  <c:v>6392</c:v>
                </c:pt>
                <c:pt idx="3196">
                  <c:v>6394</c:v>
                </c:pt>
                <c:pt idx="3197">
                  <c:v>6396</c:v>
                </c:pt>
                <c:pt idx="3198">
                  <c:v>6398</c:v>
                </c:pt>
                <c:pt idx="3199">
                  <c:v>6400</c:v>
                </c:pt>
                <c:pt idx="3200">
                  <c:v>6402</c:v>
                </c:pt>
                <c:pt idx="3201">
                  <c:v>6404</c:v>
                </c:pt>
                <c:pt idx="3202">
                  <c:v>6406</c:v>
                </c:pt>
                <c:pt idx="3203">
                  <c:v>6408</c:v>
                </c:pt>
                <c:pt idx="3204">
                  <c:v>6410</c:v>
                </c:pt>
                <c:pt idx="3205">
                  <c:v>6412</c:v>
                </c:pt>
                <c:pt idx="3206">
                  <c:v>6414</c:v>
                </c:pt>
                <c:pt idx="3207">
                  <c:v>6416</c:v>
                </c:pt>
                <c:pt idx="3208">
                  <c:v>6418</c:v>
                </c:pt>
                <c:pt idx="3209">
                  <c:v>6420</c:v>
                </c:pt>
                <c:pt idx="3210">
                  <c:v>6422</c:v>
                </c:pt>
                <c:pt idx="3211">
                  <c:v>6424</c:v>
                </c:pt>
                <c:pt idx="3212">
                  <c:v>6426</c:v>
                </c:pt>
                <c:pt idx="3213">
                  <c:v>6428</c:v>
                </c:pt>
                <c:pt idx="3214">
                  <c:v>6430</c:v>
                </c:pt>
                <c:pt idx="3215">
                  <c:v>6432</c:v>
                </c:pt>
                <c:pt idx="3216">
                  <c:v>6434</c:v>
                </c:pt>
                <c:pt idx="3217">
                  <c:v>6436</c:v>
                </c:pt>
                <c:pt idx="3218">
                  <c:v>6438</c:v>
                </c:pt>
                <c:pt idx="3219">
                  <c:v>6440</c:v>
                </c:pt>
                <c:pt idx="3220">
                  <c:v>6442</c:v>
                </c:pt>
                <c:pt idx="3221">
                  <c:v>6444</c:v>
                </c:pt>
                <c:pt idx="3222">
                  <c:v>6446</c:v>
                </c:pt>
                <c:pt idx="3223">
                  <c:v>6448</c:v>
                </c:pt>
                <c:pt idx="3224">
                  <c:v>6450</c:v>
                </c:pt>
                <c:pt idx="3225">
                  <c:v>6452</c:v>
                </c:pt>
                <c:pt idx="3226">
                  <c:v>6454</c:v>
                </c:pt>
                <c:pt idx="3227">
                  <c:v>6456</c:v>
                </c:pt>
                <c:pt idx="3228">
                  <c:v>6458</c:v>
                </c:pt>
                <c:pt idx="3229">
                  <c:v>6460</c:v>
                </c:pt>
                <c:pt idx="3230">
                  <c:v>6462</c:v>
                </c:pt>
                <c:pt idx="3231">
                  <c:v>6464</c:v>
                </c:pt>
                <c:pt idx="3232">
                  <c:v>6466</c:v>
                </c:pt>
                <c:pt idx="3233">
                  <c:v>6468</c:v>
                </c:pt>
                <c:pt idx="3234">
                  <c:v>6470</c:v>
                </c:pt>
                <c:pt idx="3235">
                  <c:v>6472</c:v>
                </c:pt>
                <c:pt idx="3236">
                  <c:v>6474</c:v>
                </c:pt>
                <c:pt idx="3237">
                  <c:v>6476</c:v>
                </c:pt>
                <c:pt idx="3238">
                  <c:v>6478</c:v>
                </c:pt>
                <c:pt idx="3239">
                  <c:v>6480</c:v>
                </c:pt>
                <c:pt idx="3240">
                  <c:v>6482</c:v>
                </c:pt>
                <c:pt idx="3241">
                  <c:v>6484</c:v>
                </c:pt>
                <c:pt idx="3242">
                  <c:v>6486</c:v>
                </c:pt>
                <c:pt idx="3243">
                  <c:v>6488</c:v>
                </c:pt>
                <c:pt idx="3244">
                  <c:v>6490</c:v>
                </c:pt>
                <c:pt idx="3245">
                  <c:v>6492</c:v>
                </c:pt>
                <c:pt idx="3246">
                  <c:v>6494</c:v>
                </c:pt>
                <c:pt idx="3247">
                  <c:v>6496</c:v>
                </c:pt>
                <c:pt idx="3248">
                  <c:v>6498</c:v>
                </c:pt>
                <c:pt idx="3249">
                  <c:v>6500</c:v>
                </c:pt>
                <c:pt idx="3250">
                  <c:v>6502</c:v>
                </c:pt>
                <c:pt idx="3251">
                  <c:v>6504</c:v>
                </c:pt>
                <c:pt idx="3252">
                  <c:v>6506</c:v>
                </c:pt>
                <c:pt idx="3253">
                  <c:v>6508</c:v>
                </c:pt>
                <c:pt idx="3254">
                  <c:v>6510</c:v>
                </c:pt>
                <c:pt idx="3255">
                  <c:v>6512</c:v>
                </c:pt>
                <c:pt idx="3256">
                  <c:v>6514</c:v>
                </c:pt>
                <c:pt idx="3257">
                  <c:v>6516</c:v>
                </c:pt>
                <c:pt idx="3258">
                  <c:v>6518</c:v>
                </c:pt>
                <c:pt idx="3259">
                  <c:v>6520</c:v>
                </c:pt>
                <c:pt idx="3260">
                  <c:v>6522</c:v>
                </c:pt>
                <c:pt idx="3261">
                  <c:v>6524</c:v>
                </c:pt>
                <c:pt idx="3262">
                  <c:v>6526</c:v>
                </c:pt>
                <c:pt idx="3263">
                  <c:v>6528</c:v>
                </c:pt>
                <c:pt idx="3264">
                  <c:v>6530</c:v>
                </c:pt>
                <c:pt idx="3265">
                  <c:v>6532</c:v>
                </c:pt>
                <c:pt idx="3266">
                  <c:v>6534</c:v>
                </c:pt>
                <c:pt idx="3267">
                  <c:v>6536</c:v>
                </c:pt>
                <c:pt idx="3268">
                  <c:v>6538</c:v>
                </c:pt>
                <c:pt idx="3269">
                  <c:v>6540</c:v>
                </c:pt>
                <c:pt idx="3270">
                  <c:v>6542</c:v>
                </c:pt>
                <c:pt idx="3271">
                  <c:v>6544</c:v>
                </c:pt>
                <c:pt idx="3272">
                  <c:v>6546</c:v>
                </c:pt>
                <c:pt idx="3273">
                  <c:v>6548</c:v>
                </c:pt>
                <c:pt idx="3274">
                  <c:v>6550</c:v>
                </c:pt>
                <c:pt idx="3275">
                  <c:v>6552</c:v>
                </c:pt>
                <c:pt idx="3276">
                  <c:v>6554</c:v>
                </c:pt>
                <c:pt idx="3277">
                  <c:v>6556</c:v>
                </c:pt>
                <c:pt idx="3278">
                  <c:v>6558</c:v>
                </c:pt>
                <c:pt idx="3279">
                  <c:v>6560</c:v>
                </c:pt>
                <c:pt idx="3280">
                  <c:v>6562</c:v>
                </c:pt>
                <c:pt idx="3281">
                  <c:v>6564</c:v>
                </c:pt>
                <c:pt idx="3282">
                  <c:v>6566</c:v>
                </c:pt>
                <c:pt idx="3283">
                  <c:v>6568</c:v>
                </c:pt>
                <c:pt idx="3284">
                  <c:v>6570</c:v>
                </c:pt>
                <c:pt idx="3285">
                  <c:v>6572</c:v>
                </c:pt>
                <c:pt idx="3286">
                  <c:v>6574</c:v>
                </c:pt>
                <c:pt idx="3287">
                  <c:v>6576</c:v>
                </c:pt>
                <c:pt idx="3288">
                  <c:v>6578</c:v>
                </c:pt>
                <c:pt idx="3289">
                  <c:v>6580</c:v>
                </c:pt>
                <c:pt idx="3290">
                  <c:v>6582</c:v>
                </c:pt>
                <c:pt idx="3291">
                  <c:v>6584</c:v>
                </c:pt>
                <c:pt idx="3292">
                  <c:v>6586</c:v>
                </c:pt>
                <c:pt idx="3293">
                  <c:v>6588</c:v>
                </c:pt>
                <c:pt idx="3294">
                  <c:v>6590</c:v>
                </c:pt>
                <c:pt idx="3295">
                  <c:v>6592</c:v>
                </c:pt>
                <c:pt idx="3296">
                  <c:v>6594</c:v>
                </c:pt>
                <c:pt idx="3297">
                  <c:v>6596</c:v>
                </c:pt>
                <c:pt idx="3298">
                  <c:v>6598</c:v>
                </c:pt>
                <c:pt idx="3299">
                  <c:v>6600</c:v>
                </c:pt>
                <c:pt idx="3300">
                  <c:v>6602</c:v>
                </c:pt>
                <c:pt idx="3301">
                  <c:v>6604</c:v>
                </c:pt>
                <c:pt idx="3302">
                  <c:v>6606</c:v>
                </c:pt>
                <c:pt idx="3303">
                  <c:v>6608</c:v>
                </c:pt>
                <c:pt idx="3304">
                  <c:v>6610</c:v>
                </c:pt>
                <c:pt idx="3305">
                  <c:v>6612</c:v>
                </c:pt>
                <c:pt idx="3306">
                  <c:v>6614</c:v>
                </c:pt>
                <c:pt idx="3307">
                  <c:v>6616</c:v>
                </c:pt>
                <c:pt idx="3308">
                  <c:v>6618</c:v>
                </c:pt>
                <c:pt idx="3309">
                  <c:v>6620</c:v>
                </c:pt>
                <c:pt idx="3310">
                  <c:v>6622</c:v>
                </c:pt>
                <c:pt idx="3311">
                  <c:v>6624</c:v>
                </c:pt>
                <c:pt idx="3312">
                  <c:v>6626</c:v>
                </c:pt>
                <c:pt idx="3313">
                  <c:v>6628</c:v>
                </c:pt>
                <c:pt idx="3314">
                  <c:v>6630</c:v>
                </c:pt>
                <c:pt idx="3315">
                  <c:v>6632</c:v>
                </c:pt>
                <c:pt idx="3316">
                  <c:v>6634</c:v>
                </c:pt>
                <c:pt idx="3317">
                  <c:v>6636</c:v>
                </c:pt>
                <c:pt idx="3318">
                  <c:v>6638</c:v>
                </c:pt>
                <c:pt idx="3319">
                  <c:v>6640</c:v>
                </c:pt>
                <c:pt idx="3320">
                  <c:v>6642</c:v>
                </c:pt>
                <c:pt idx="3321">
                  <c:v>6644</c:v>
                </c:pt>
                <c:pt idx="3322">
                  <c:v>6646</c:v>
                </c:pt>
                <c:pt idx="3323">
                  <c:v>6648</c:v>
                </c:pt>
                <c:pt idx="3324">
                  <c:v>6650</c:v>
                </c:pt>
                <c:pt idx="3325">
                  <c:v>6652</c:v>
                </c:pt>
                <c:pt idx="3326">
                  <c:v>6654</c:v>
                </c:pt>
                <c:pt idx="3327">
                  <c:v>6656</c:v>
                </c:pt>
                <c:pt idx="3328">
                  <c:v>6658</c:v>
                </c:pt>
                <c:pt idx="3329">
                  <c:v>6660</c:v>
                </c:pt>
                <c:pt idx="3330">
                  <c:v>6662</c:v>
                </c:pt>
                <c:pt idx="3331">
                  <c:v>6664</c:v>
                </c:pt>
                <c:pt idx="3332">
                  <c:v>6666</c:v>
                </c:pt>
                <c:pt idx="3333">
                  <c:v>6668</c:v>
                </c:pt>
                <c:pt idx="3334">
                  <c:v>6670</c:v>
                </c:pt>
                <c:pt idx="3335">
                  <c:v>6672</c:v>
                </c:pt>
                <c:pt idx="3336">
                  <c:v>6674</c:v>
                </c:pt>
                <c:pt idx="3337">
                  <c:v>6676</c:v>
                </c:pt>
                <c:pt idx="3338">
                  <c:v>6678</c:v>
                </c:pt>
                <c:pt idx="3339">
                  <c:v>6680</c:v>
                </c:pt>
                <c:pt idx="3340">
                  <c:v>6682</c:v>
                </c:pt>
                <c:pt idx="3341">
                  <c:v>6684</c:v>
                </c:pt>
                <c:pt idx="3342">
                  <c:v>6686</c:v>
                </c:pt>
                <c:pt idx="3343">
                  <c:v>6688</c:v>
                </c:pt>
                <c:pt idx="3344">
                  <c:v>6690</c:v>
                </c:pt>
                <c:pt idx="3345">
                  <c:v>6692</c:v>
                </c:pt>
                <c:pt idx="3346">
                  <c:v>6694</c:v>
                </c:pt>
                <c:pt idx="3347">
                  <c:v>6696</c:v>
                </c:pt>
                <c:pt idx="3348">
                  <c:v>6698</c:v>
                </c:pt>
                <c:pt idx="3349">
                  <c:v>6700</c:v>
                </c:pt>
                <c:pt idx="3350">
                  <c:v>6702</c:v>
                </c:pt>
                <c:pt idx="3351">
                  <c:v>6704</c:v>
                </c:pt>
                <c:pt idx="3352">
                  <c:v>6706</c:v>
                </c:pt>
                <c:pt idx="3353">
                  <c:v>6708</c:v>
                </c:pt>
                <c:pt idx="3354">
                  <c:v>6710</c:v>
                </c:pt>
                <c:pt idx="3355">
                  <c:v>6712</c:v>
                </c:pt>
                <c:pt idx="3356">
                  <c:v>6714</c:v>
                </c:pt>
                <c:pt idx="3357">
                  <c:v>6716</c:v>
                </c:pt>
                <c:pt idx="3358">
                  <c:v>6718</c:v>
                </c:pt>
                <c:pt idx="3359">
                  <c:v>6720</c:v>
                </c:pt>
                <c:pt idx="3360">
                  <c:v>6722</c:v>
                </c:pt>
                <c:pt idx="3361">
                  <c:v>6724</c:v>
                </c:pt>
                <c:pt idx="3362">
                  <c:v>6726</c:v>
                </c:pt>
                <c:pt idx="3363">
                  <c:v>6728</c:v>
                </c:pt>
                <c:pt idx="3364">
                  <c:v>6730</c:v>
                </c:pt>
                <c:pt idx="3365">
                  <c:v>6732</c:v>
                </c:pt>
                <c:pt idx="3366">
                  <c:v>6734</c:v>
                </c:pt>
                <c:pt idx="3367">
                  <c:v>6736</c:v>
                </c:pt>
                <c:pt idx="3368">
                  <c:v>6738</c:v>
                </c:pt>
                <c:pt idx="3369">
                  <c:v>6740</c:v>
                </c:pt>
                <c:pt idx="3370">
                  <c:v>6742</c:v>
                </c:pt>
                <c:pt idx="3371">
                  <c:v>6744</c:v>
                </c:pt>
                <c:pt idx="3372">
                  <c:v>6746</c:v>
                </c:pt>
                <c:pt idx="3373">
                  <c:v>6748</c:v>
                </c:pt>
                <c:pt idx="3374">
                  <c:v>6750</c:v>
                </c:pt>
                <c:pt idx="3375">
                  <c:v>6752</c:v>
                </c:pt>
                <c:pt idx="3376">
                  <c:v>6754</c:v>
                </c:pt>
                <c:pt idx="3377">
                  <c:v>6756</c:v>
                </c:pt>
                <c:pt idx="3378">
                  <c:v>6758</c:v>
                </c:pt>
                <c:pt idx="3379">
                  <c:v>6760</c:v>
                </c:pt>
                <c:pt idx="3380">
                  <c:v>6762</c:v>
                </c:pt>
                <c:pt idx="3381">
                  <c:v>6764</c:v>
                </c:pt>
                <c:pt idx="3382">
                  <c:v>6766</c:v>
                </c:pt>
                <c:pt idx="3383">
                  <c:v>6768</c:v>
                </c:pt>
                <c:pt idx="3384">
                  <c:v>6770</c:v>
                </c:pt>
                <c:pt idx="3385">
                  <c:v>6772</c:v>
                </c:pt>
                <c:pt idx="3386">
                  <c:v>6774</c:v>
                </c:pt>
                <c:pt idx="3387">
                  <c:v>6776</c:v>
                </c:pt>
                <c:pt idx="3388">
                  <c:v>6778</c:v>
                </c:pt>
                <c:pt idx="3389">
                  <c:v>6780</c:v>
                </c:pt>
                <c:pt idx="3390">
                  <c:v>6782</c:v>
                </c:pt>
                <c:pt idx="3391">
                  <c:v>6784</c:v>
                </c:pt>
                <c:pt idx="3392">
                  <c:v>6786</c:v>
                </c:pt>
                <c:pt idx="3393">
                  <c:v>6788</c:v>
                </c:pt>
                <c:pt idx="3394">
                  <c:v>6790</c:v>
                </c:pt>
                <c:pt idx="3395">
                  <c:v>6792</c:v>
                </c:pt>
                <c:pt idx="3396">
                  <c:v>6794</c:v>
                </c:pt>
                <c:pt idx="3397">
                  <c:v>6796</c:v>
                </c:pt>
                <c:pt idx="3398">
                  <c:v>6798</c:v>
                </c:pt>
                <c:pt idx="3399">
                  <c:v>6800</c:v>
                </c:pt>
                <c:pt idx="3400">
                  <c:v>6802</c:v>
                </c:pt>
                <c:pt idx="3401">
                  <c:v>6804</c:v>
                </c:pt>
                <c:pt idx="3402">
                  <c:v>6806</c:v>
                </c:pt>
                <c:pt idx="3403">
                  <c:v>6808</c:v>
                </c:pt>
                <c:pt idx="3404">
                  <c:v>6810</c:v>
                </c:pt>
                <c:pt idx="3405">
                  <c:v>6812</c:v>
                </c:pt>
                <c:pt idx="3406">
                  <c:v>6814</c:v>
                </c:pt>
                <c:pt idx="3407">
                  <c:v>6816</c:v>
                </c:pt>
                <c:pt idx="3408">
                  <c:v>6818</c:v>
                </c:pt>
                <c:pt idx="3409">
                  <c:v>6820</c:v>
                </c:pt>
                <c:pt idx="3410">
                  <c:v>6822</c:v>
                </c:pt>
                <c:pt idx="3411">
                  <c:v>6824</c:v>
                </c:pt>
                <c:pt idx="3412">
                  <c:v>6826</c:v>
                </c:pt>
                <c:pt idx="3413">
                  <c:v>6828</c:v>
                </c:pt>
                <c:pt idx="3414">
                  <c:v>6830</c:v>
                </c:pt>
                <c:pt idx="3415">
                  <c:v>6832</c:v>
                </c:pt>
                <c:pt idx="3416">
                  <c:v>6834</c:v>
                </c:pt>
                <c:pt idx="3417">
                  <c:v>6836</c:v>
                </c:pt>
                <c:pt idx="3418">
                  <c:v>6838</c:v>
                </c:pt>
                <c:pt idx="3419">
                  <c:v>6840</c:v>
                </c:pt>
                <c:pt idx="3420">
                  <c:v>6842</c:v>
                </c:pt>
                <c:pt idx="3421">
                  <c:v>6844</c:v>
                </c:pt>
                <c:pt idx="3422">
                  <c:v>6846</c:v>
                </c:pt>
                <c:pt idx="3423">
                  <c:v>6848</c:v>
                </c:pt>
                <c:pt idx="3424">
                  <c:v>6850</c:v>
                </c:pt>
                <c:pt idx="3425">
                  <c:v>6852</c:v>
                </c:pt>
                <c:pt idx="3426">
                  <c:v>6854</c:v>
                </c:pt>
                <c:pt idx="3427">
                  <c:v>6856</c:v>
                </c:pt>
                <c:pt idx="3428">
                  <c:v>6858</c:v>
                </c:pt>
                <c:pt idx="3429">
                  <c:v>6860</c:v>
                </c:pt>
                <c:pt idx="3430">
                  <c:v>6862</c:v>
                </c:pt>
                <c:pt idx="3431">
                  <c:v>6864</c:v>
                </c:pt>
                <c:pt idx="3432">
                  <c:v>6866</c:v>
                </c:pt>
                <c:pt idx="3433">
                  <c:v>6868</c:v>
                </c:pt>
                <c:pt idx="3434">
                  <c:v>6870</c:v>
                </c:pt>
                <c:pt idx="3435">
                  <c:v>6872</c:v>
                </c:pt>
                <c:pt idx="3436">
                  <c:v>6874</c:v>
                </c:pt>
                <c:pt idx="3437">
                  <c:v>6876</c:v>
                </c:pt>
                <c:pt idx="3438">
                  <c:v>6878</c:v>
                </c:pt>
                <c:pt idx="3439">
                  <c:v>6880</c:v>
                </c:pt>
                <c:pt idx="3440">
                  <c:v>6882</c:v>
                </c:pt>
                <c:pt idx="3441">
                  <c:v>6884</c:v>
                </c:pt>
                <c:pt idx="3442">
                  <c:v>6886</c:v>
                </c:pt>
                <c:pt idx="3443">
                  <c:v>6888</c:v>
                </c:pt>
                <c:pt idx="3444">
                  <c:v>6890</c:v>
                </c:pt>
                <c:pt idx="3445">
                  <c:v>6892</c:v>
                </c:pt>
                <c:pt idx="3446">
                  <c:v>6894</c:v>
                </c:pt>
                <c:pt idx="3447">
                  <c:v>6896</c:v>
                </c:pt>
                <c:pt idx="3448">
                  <c:v>6898</c:v>
                </c:pt>
                <c:pt idx="3449">
                  <c:v>6900</c:v>
                </c:pt>
                <c:pt idx="3450">
                  <c:v>6902</c:v>
                </c:pt>
                <c:pt idx="3451">
                  <c:v>6904</c:v>
                </c:pt>
                <c:pt idx="3452">
                  <c:v>6906</c:v>
                </c:pt>
                <c:pt idx="3453">
                  <c:v>6908</c:v>
                </c:pt>
                <c:pt idx="3454">
                  <c:v>6910</c:v>
                </c:pt>
                <c:pt idx="3455">
                  <c:v>6912</c:v>
                </c:pt>
                <c:pt idx="3456">
                  <c:v>6914</c:v>
                </c:pt>
                <c:pt idx="3457">
                  <c:v>6916</c:v>
                </c:pt>
                <c:pt idx="3458">
                  <c:v>6918</c:v>
                </c:pt>
                <c:pt idx="3459">
                  <c:v>6920</c:v>
                </c:pt>
                <c:pt idx="3460">
                  <c:v>6922</c:v>
                </c:pt>
                <c:pt idx="3461">
                  <c:v>6924</c:v>
                </c:pt>
                <c:pt idx="3462">
                  <c:v>6926</c:v>
                </c:pt>
                <c:pt idx="3463">
                  <c:v>6928</c:v>
                </c:pt>
                <c:pt idx="3464">
                  <c:v>6930</c:v>
                </c:pt>
                <c:pt idx="3465">
                  <c:v>6932</c:v>
                </c:pt>
                <c:pt idx="3466">
                  <c:v>6934</c:v>
                </c:pt>
                <c:pt idx="3467">
                  <c:v>6936</c:v>
                </c:pt>
                <c:pt idx="3468">
                  <c:v>6938</c:v>
                </c:pt>
                <c:pt idx="3469">
                  <c:v>6940</c:v>
                </c:pt>
                <c:pt idx="3470">
                  <c:v>6942</c:v>
                </c:pt>
                <c:pt idx="3471">
                  <c:v>6944</c:v>
                </c:pt>
                <c:pt idx="3472">
                  <c:v>6946</c:v>
                </c:pt>
                <c:pt idx="3473">
                  <c:v>6948</c:v>
                </c:pt>
                <c:pt idx="3474">
                  <c:v>6950</c:v>
                </c:pt>
                <c:pt idx="3475">
                  <c:v>6952</c:v>
                </c:pt>
                <c:pt idx="3476">
                  <c:v>6954</c:v>
                </c:pt>
                <c:pt idx="3477">
                  <c:v>6956</c:v>
                </c:pt>
                <c:pt idx="3478">
                  <c:v>6958</c:v>
                </c:pt>
                <c:pt idx="3479">
                  <c:v>6960</c:v>
                </c:pt>
                <c:pt idx="3480">
                  <c:v>6962</c:v>
                </c:pt>
                <c:pt idx="3481">
                  <c:v>6964</c:v>
                </c:pt>
                <c:pt idx="3482">
                  <c:v>6966</c:v>
                </c:pt>
                <c:pt idx="3483">
                  <c:v>6968</c:v>
                </c:pt>
                <c:pt idx="3484">
                  <c:v>6970</c:v>
                </c:pt>
                <c:pt idx="3485">
                  <c:v>6972</c:v>
                </c:pt>
                <c:pt idx="3486">
                  <c:v>6974</c:v>
                </c:pt>
                <c:pt idx="3487">
                  <c:v>6976</c:v>
                </c:pt>
                <c:pt idx="3488">
                  <c:v>6978</c:v>
                </c:pt>
                <c:pt idx="3489">
                  <c:v>6980</c:v>
                </c:pt>
                <c:pt idx="3490">
                  <c:v>6982</c:v>
                </c:pt>
                <c:pt idx="3491">
                  <c:v>6984</c:v>
                </c:pt>
                <c:pt idx="3492">
                  <c:v>6986</c:v>
                </c:pt>
                <c:pt idx="3493">
                  <c:v>6988</c:v>
                </c:pt>
                <c:pt idx="3494">
                  <c:v>6990</c:v>
                </c:pt>
                <c:pt idx="3495">
                  <c:v>6992</c:v>
                </c:pt>
                <c:pt idx="3496">
                  <c:v>6994</c:v>
                </c:pt>
                <c:pt idx="3497">
                  <c:v>6996</c:v>
                </c:pt>
                <c:pt idx="3498">
                  <c:v>6998</c:v>
                </c:pt>
                <c:pt idx="3499">
                  <c:v>7000</c:v>
                </c:pt>
                <c:pt idx="3500">
                  <c:v>7002</c:v>
                </c:pt>
                <c:pt idx="3501">
                  <c:v>7004</c:v>
                </c:pt>
                <c:pt idx="3502">
                  <c:v>7006</c:v>
                </c:pt>
                <c:pt idx="3503">
                  <c:v>7008</c:v>
                </c:pt>
                <c:pt idx="3504">
                  <c:v>7010</c:v>
                </c:pt>
                <c:pt idx="3505">
                  <c:v>7012</c:v>
                </c:pt>
                <c:pt idx="3506">
                  <c:v>7014</c:v>
                </c:pt>
                <c:pt idx="3507">
                  <c:v>7016</c:v>
                </c:pt>
                <c:pt idx="3508">
                  <c:v>7018</c:v>
                </c:pt>
                <c:pt idx="3509">
                  <c:v>7020</c:v>
                </c:pt>
                <c:pt idx="3510">
                  <c:v>7022</c:v>
                </c:pt>
                <c:pt idx="3511">
                  <c:v>7024</c:v>
                </c:pt>
                <c:pt idx="3512">
                  <c:v>7026</c:v>
                </c:pt>
                <c:pt idx="3513">
                  <c:v>7028</c:v>
                </c:pt>
                <c:pt idx="3514">
                  <c:v>7030</c:v>
                </c:pt>
                <c:pt idx="3515">
                  <c:v>7032</c:v>
                </c:pt>
                <c:pt idx="3516">
                  <c:v>7034</c:v>
                </c:pt>
                <c:pt idx="3517">
                  <c:v>7036</c:v>
                </c:pt>
                <c:pt idx="3518">
                  <c:v>7038</c:v>
                </c:pt>
                <c:pt idx="3519">
                  <c:v>7040</c:v>
                </c:pt>
                <c:pt idx="3520">
                  <c:v>7042</c:v>
                </c:pt>
                <c:pt idx="3521">
                  <c:v>7044</c:v>
                </c:pt>
                <c:pt idx="3522">
                  <c:v>7046</c:v>
                </c:pt>
                <c:pt idx="3523">
                  <c:v>7048</c:v>
                </c:pt>
                <c:pt idx="3524">
                  <c:v>7050</c:v>
                </c:pt>
                <c:pt idx="3525">
                  <c:v>7052</c:v>
                </c:pt>
                <c:pt idx="3526">
                  <c:v>7054</c:v>
                </c:pt>
                <c:pt idx="3527">
                  <c:v>7056</c:v>
                </c:pt>
                <c:pt idx="3528">
                  <c:v>7058</c:v>
                </c:pt>
                <c:pt idx="3529">
                  <c:v>7060</c:v>
                </c:pt>
                <c:pt idx="3530">
                  <c:v>7062</c:v>
                </c:pt>
                <c:pt idx="3531">
                  <c:v>7064</c:v>
                </c:pt>
                <c:pt idx="3532">
                  <c:v>7066</c:v>
                </c:pt>
                <c:pt idx="3533">
                  <c:v>7068</c:v>
                </c:pt>
                <c:pt idx="3534">
                  <c:v>7070</c:v>
                </c:pt>
                <c:pt idx="3535">
                  <c:v>7072</c:v>
                </c:pt>
                <c:pt idx="3536">
                  <c:v>7074</c:v>
                </c:pt>
                <c:pt idx="3537">
                  <c:v>7076</c:v>
                </c:pt>
                <c:pt idx="3538">
                  <c:v>7078</c:v>
                </c:pt>
                <c:pt idx="3539">
                  <c:v>7080</c:v>
                </c:pt>
                <c:pt idx="3540">
                  <c:v>7082</c:v>
                </c:pt>
                <c:pt idx="3541">
                  <c:v>7084</c:v>
                </c:pt>
                <c:pt idx="3542">
                  <c:v>7086</c:v>
                </c:pt>
                <c:pt idx="3543">
                  <c:v>7088</c:v>
                </c:pt>
                <c:pt idx="3544">
                  <c:v>7090</c:v>
                </c:pt>
                <c:pt idx="3545">
                  <c:v>7092</c:v>
                </c:pt>
                <c:pt idx="3546">
                  <c:v>7094</c:v>
                </c:pt>
                <c:pt idx="3547">
                  <c:v>7096</c:v>
                </c:pt>
                <c:pt idx="3548">
                  <c:v>7098</c:v>
                </c:pt>
                <c:pt idx="3549">
                  <c:v>7100</c:v>
                </c:pt>
                <c:pt idx="3550">
                  <c:v>7102</c:v>
                </c:pt>
                <c:pt idx="3551">
                  <c:v>7104</c:v>
                </c:pt>
                <c:pt idx="3552">
                  <c:v>7106</c:v>
                </c:pt>
                <c:pt idx="3553">
                  <c:v>7108</c:v>
                </c:pt>
                <c:pt idx="3554">
                  <c:v>7110</c:v>
                </c:pt>
                <c:pt idx="3555">
                  <c:v>7112</c:v>
                </c:pt>
                <c:pt idx="3556">
                  <c:v>7114</c:v>
                </c:pt>
                <c:pt idx="3557">
                  <c:v>7116</c:v>
                </c:pt>
                <c:pt idx="3558">
                  <c:v>7118</c:v>
                </c:pt>
                <c:pt idx="3559">
                  <c:v>7120</c:v>
                </c:pt>
                <c:pt idx="3560">
                  <c:v>7122</c:v>
                </c:pt>
                <c:pt idx="3561">
                  <c:v>7124</c:v>
                </c:pt>
                <c:pt idx="3562">
                  <c:v>7126</c:v>
                </c:pt>
                <c:pt idx="3563">
                  <c:v>7128</c:v>
                </c:pt>
                <c:pt idx="3564">
                  <c:v>7130</c:v>
                </c:pt>
                <c:pt idx="3565">
                  <c:v>7132</c:v>
                </c:pt>
                <c:pt idx="3566">
                  <c:v>7134</c:v>
                </c:pt>
                <c:pt idx="3567">
                  <c:v>7136</c:v>
                </c:pt>
                <c:pt idx="3568">
                  <c:v>7138</c:v>
                </c:pt>
                <c:pt idx="3569">
                  <c:v>7140</c:v>
                </c:pt>
                <c:pt idx="3570">
                  <c:v>7142</c:v>
                </c:pt>
                <c:pt idx="3571">
                  <c:v>7144</c:v>
                </c:pt>
                <c:pt idx="3572">
                  <c:v>7146</c:v>
                </c:pt>
                <c:pt idx="3573">
                  <c:v>7148</c:v>
                </c:pt>
                <c:pt idx="3574">
                  <c:v>7150</c:v>
                </c:pt>
                <c:pt idx="3575">
                  <c:v>7152</c:v>
                </c:pt>
                <c:pt idx="3576">
                  <c:v>7154</c:v>
                </c:pt>
                <c:pt idx="3577">
                  <c:v>7156</c:v>
                </c:pt>
                <c:pt idx="3578">
                  <c:v>7158</c:v>
                </c:pt>
                <c:pt idx="3579">
                  <c:v>7160</c:v>
                </c:pt>
                <c:pt idx="3580">
                  <c:v>7162</c:v>
                </c:pt>
                <c:pt idx="3581">
                  <c:v>7164</c:v>
                </c:pt>
                <c:pt idx="3582">
                  <c:v>7166</c:v>
                </c:pt>
                <c:pt idx="3583">
                  <c:v>7168</c:v>
                </c:pt>
                <c:pt idx="3584">
                  <c:v>7170</c:v>
                </c:pt>
                <c:pt idx="3585">
                  <c:v>7172</c:v>
                </c:pt>
                <c:pt idx="3586">
                  <c:v>7174</c:v>
                </c:pt>
                <c:pt idx="3587">
                  <c:v>7176</c:v>
                </c:pt>
                <c:pt idx="3588">
                  <c:v>7178</c:v>
                </c:pt>
                <c:pt idx="3589">
                  <c:v>7180</c:v>
                </c:pt>
                <c:pt idx="3590">
                  <c:v>7182</c:v>
                </c:pt>
                <c:pt idx="3591">
                  <c:v>7184</c:v>
                </c:pt>
                <c:pt idx="3592">
                  <c:v>7186</c:v>
                </c:pt>
                <c:pt idx="3593">
                  <c:v>7188</c:v>
                </c:pt>
                <c:pt idx="3594">
                  <c:v>7190</c:v>
                </c:pt>
                <c:pt idx="3595">
                  <c:v>7192</c:v>
                </c:pt>
                <c:pt idx="3596">
                  <c:v>7194</c:v>
                </c:pt>
                <c:pt idx="3597">
                  <c:v>7196</c:v>
                </c:pt>
                <c:pt idx="3598">
                  <c:v>7198</c:v>
                </c:pt>
                <c:pt idx="3599">
                  <c:v>7200</c:v>
                </c:pt>
                <c:pt idx="3600">
                  <c:v>7202</c:v>
                </c:pt>
                <c:pt idx="3601">
                  <c:v>7204</c:v>
                </c:pt>
                <c:pt idx="3602">
                  <c:v>7206</c:v>
                </c:pt>
                <c:pt idx="3603">
                  <c:v>7208</c:v>
                </c:pt>
                <c:pt idx="3604">
                  <c:v>7210</c:v>
                </c:pt>
                <c:pt idx="3605">
                  <c:v>7212</c:v>
                </c:pt>
                <c:pt idx="3606">
                  <c:v>7214</c:v>
                </c:pt>
                <c:pt idx="3607">
                  <c:v>7216</c:v>
                </c:pt>
                <c:pt idx="3608">
                  <c:v>7218</c:v>
                </c:pt>
                <c:pt idx="3609">
                  <c:v>7220</c:v>
                </c:pt>
                <c:pt idx="3610">
                  <c:v>7222</c:v>
                </c:pt>
                <c:pt idx="3611">
                  <c:v>7224</c:v>
                </c:pt>
                <c:pt idx="3612">
                  <c:v>7226</c:v>
                </c:pt>
                <c:pt idx="3613">
                  <c:v>7228</c:v>
                </c:pt>
                <c:pt idx="3614">
                  <c:v>7230</c:v>
                </c:pt>
                <c:pt idx="3615">
                  <c:v>7232</c:v>
                </c:pt>
                <c:pt idx="3616">
                  <c:v>7234</c:v>
                </c:pt>
                <c:pt idx="3617">
                  <c:v>7236</c:v>
                </c:pt>
                <c:pt idx="3618">
                  <c:v>7238</c:v>
                </c:pt>
                <c:pt idx="3619">
                  <c:v>7240</c:v>
                </c:pt>
                <c:pt idx="3620">
                  <c:v>7242</c:v>
                </c:pt>
                <c:pt idx="3621">
                  <c:v>7244</c:v>
                </c:pt>
                <c:pt idx="3622">
                  <c:v>7246</c:v>
                </c:pt>
                <c:pt idx="3623">
                  <c:v>7248</c:v>
                </c:pt>
                <c:pt idx="3624">
                  <c:v>7250</c:v>
                </c:pt>
                <c:pt idx="3625">
                  <c:v>7252</c:v>
                </c:pt>
                <c:pt idx="3626">
                  <c:v>7254</c:v>
                </c:pt>
                <c:pt idx="3627">
                  <c:v>7256</c:v>
                </c:pt>
                <c:pt idx="3628">
                  <c:v>7258</c:v>
                </c:pt>
                <c:pt idx="3629">
                  <c:v>7260</c:v>
                </c:pt>
                <c:pt idx="3630">
                  <c:v>7262</c:v>
                </c:pt>
                <c:pt idx="3631">
                  <c:v>7264</c:v>
                </c:pt>
                <c:pt idx="3632">
                  <c:v>7266</c:v>
                </c:pt>
                <c:pt idx="3633">
                  <c:v>7268</c:v>
                </c:pt>
                <c:pt idx="3634">
                  <c:v>7270</c:v>
                </c:pt>
                <c:pt idx="3635">
                  <c:v>7272</c:v>
                </c:pt>
                <c:pt idx="3636">
                  <c:v>7274</c:v>
                </c:pt>
                <c:pt idx="3637">
                  <c:v>7276</c:v>
                </c:pt>
                <c:pt idx="3638">
                  <c:v>7278</c:v>
                </c:pt>
                <c:pt idx="3639">
                  <c:v>7280</c:v>
                </c:pt>
                <c:pt idx="3640">
                  <c:v>7282</c:v>
                </c:pt>
                <c:pt idx="3641">
                  <c:v>7284</c:v>
                </c:pt>
                <c:pt idx="3642">
                  <c:v>7286</c:v>
                </c:pt>
                <c:pt idx="3643">
                  <c:v>7288</c:v>
                </c:pt>
                <c:pt idx="3644">
                  <c:v>7290</c:v>
                </c:pt>
                <c:pt idx="3645">
                  <c:v>7292</c:v>
                </c:pt>
                <c:pt idx="3646">
                  <c:v>7294</c:v>
                </c:pt>
                <c:pt idx="3647">
                  <c:v>7296</c:v>
                </c:pt>
                <c:pt idx="3648">
                  <c:v>7298</c:v>
                </c:pt>
                <c:pt idx="3649">
                  <c:v>7300</c:v>
                </c:pt>
                <c:pt idx="3650">
                  <c:v>7302</c:v>
                </c:pt>
                <c:pt idx="3651">
                  <c:v>7304</c:v>
                </c:pt>
                <c:pt idx="3652">
                  <c:v>7306</c:v>
                </c:pt>
                <c:pt idx="3653">
                  <c:v>7308</c:v>
                </c:pt>
                <c:pt idx="3654">
                  <c:v>7310</c:v>
                </c:pt>
                <c:pt idx="3655">
                  <c:v>7312</c:v>
                </c:pt>
                <c:pt idx="3656">
                  <c:v>7314</c:v>
                </c:pt>
                <c:pt idx="3657">
                  <c:v>7316</c:v>
                </c:pt>
                <c:pt idx="3658">
                  <c:v>7318</c:v>
                </c:pt>
                <c:pt idx="3659">
                  <c:v>7320</c:v>
                </c:pt>
                <c:pt idx="3660">
                  <c:v>7322</c:v>
                </c:pt>
                <c:pt idx="3661">
                  <c:v>7324</c:v>
                </c:pt>
                <c:pt idx="3662">
                  <c:v>7326</c:v>
                </c:pt>
                <c:pt idx="3663">
                  <c:v>7328</c:v>
                </c:pt>
                <c:pt idx="3664">
                  <c:v>7330</c:v>
                </c:pt>
                <c:pt idx="3665">
                  <c:v>7332</c:v>
                </c:pt>
                <c:pt idx="3666">
                  <c:v>7334</c:v>
                </c:pt>
                <c:pt idx="3667">
                  <c:v>7336</c:v>
                </c:pt>
                <c:pt idx="3668">
                  <c:v>7338</c:v>
                </c:pt>
                <c:pt idx="3669">
                  <c:v>7340</c:v>
                </c:pt>
                <c:pt idx="3670">
                  <c:v>7342</c:v>
                </c:pt>
                <c:pt idx="3671">
                  <c:v>7344</c:v>
                </c:pt>
                <c:pt idx="3672">
                  <c:v>7346</c:v>
                </c:pt>
                <c:pt idx="3673">
                  <c:v>7348</c:v>
                </c:pt>
                <c:pt idx="3674">
                  <c:v>7350</c:v>
                </c:pt>
                <c:pt idx="3675">
                  <c:v>7352</c:v>
                </c:pt>
                <c:pt idx="3676">
                  <c:v>7354</c:v>
                </c:pt>
                <c:pt idx="3677">
                  <c:v>7356</c:v>
                </c:pt>
                <c:pt idx="3678">
                  <c:v>7358</c:v>
                </c:pt>
                <c:pt idx="3679">
                  <c:v>7360</c:v>
                </c:pt>
                <c:pt idx="3680">
                  <c:v>7362</c:v>
                </c:pt>
                <c:pt idx="3681">
                  <c:v>7364</c:v>
                </c:pt>
                <c:pt idx="3682">
                  <c:v>7366</c:v>
                </c:pt>
                <c:pt idx="3683">
                  <c:v>7368</c:v>
                </c:pt>
                <c:pt idx="3684">
                  <c:v>7370</c:v>
                </c:pt>
                <c:pt idx="3685">
                  <c:v>7372</c:v>
                </c:pt>
                <c:pt idx="3686">
                  <c:v>7374</c:v>
                </c:pt>
                <c:pt idx="3687">
                  <c:v>7376</c:v>
                </c:pt>
                <c:pt idx="3688">
                  <c:v>7378</c:v>
                </c:pt>
                <c:pt idx="3689">
                  <c:v>7380</c:v>
                </c:pt>
                <c:pt idx="3690">
                  <c:v>7382</c:v>
                </c:pt>
                <c:pt idx="3691">
                  <c:v>7384</c:v>
                </c:pt>
                <c:pt idx="3692">
                  <c:v>7386</c:v>
                </c:pt>
                <c:pt idx="3693">
                  <c:v>7388</c:v>
                </c:pt>
                <c:pt idx="3694">
                  <c:v>7390</c:v>
                </c:pt>
                <c:pt idx="3695">
                  <c:v>7392</c:v>
                </c:pt>
                <c:pt idx="3696">
                  <c:v>7394</c:v>
                </c:pt>
                <c:pt idx="3697">
                  <c:v>7396</c:v>
                </c:pt>
                <c:pt idx="3698">
                  <c:v>7398</c:v>
                </c:pt>
                <c:pt idx="3699">
                  <c:v>7400</c:v>
                </c:pt>
                <c:pt idx="3700">
                  <c:v>7402</c:v>
                </c:pt>
                <c:pt idx="3701">
                  <c:v>7404</c:v>
                </c:pt>
                <c:pt idx="3702">
                  <c:v>7406</c:v>
                </c:pt>
                <c:pt idx="3703">
                  <c:v>7408</c:v>
                </c:pt>
                <c:pt idx="3704">
                  <c:v>7410</c:v>
                </c:pt>
                <c:pt idx="3705">
                  <c:v>7412</c:v>
                </c:pt>
                <c:pt idx="3706">
                  <c:v>7414</c:v>
                </c:pt>
                <c:pt idx="3707">
                  <c:v>7416</c:v>
                </c:pt>
                <c:pt idx="3708">
                  <c:v>7418</c:v>
                </c:pt>
                <c:pt idx="3709">
                  <c:v>7420</c:v>
                </c:pt>
                <c:pt idx="3710">
                  <c:v>7422</c:v>
                </c:pt>
                <c:pt idx="3711">
                  <c:v>7424</c:v>
                </c:pt>
                <c:pt idx="3712">
                  <c:v>7426</c:v>
                </c:pt>
                <c:pt idx="3713">
                  <c:v>7428</c:v>
                </c:pt>
                <c:pt idx="3714">
                  <c:v>7430</c:v>
                </c:pt>
                <c:pt idx="3715">
                  <c:v>7432</c:v>
                </c:pt>
                <c:pt idx="3716">
                  <c:v>7434</c:v>
                </c:pt>
                <c:pt idx="3717">
                  <c:v>7436</c:v>
                </c:pt>
                <c:pt idx="3718">
                  <c:v>7438</c:v>
                </c:pt>
                <c:pt idx="3719">
                  <c:v>7440</c:v>
                </c:pt>
                <c:pt idx="3720">
                  <c:v>7442</c:v>
                </c:pt>
                <c:pt idx="3721">
                  <c:v>7444</c:v>
                </c:pt>
                <c:pt idx="3722">
                  <c:v>7446</c:v>
                </c:pt>
                <c:pt idx="3723">
                  <c:v>7448</c:v>
                </c:pt>
                <c:pt idx="3724">
                  <c:v>7450</c:v>
                </c:pt>
                <c:pt idx="3725">
                  <c:v>7452</c:v>
                </c:pt>
                <c:pt idx="3726">
                  <c:v>7454</c:v>
                </c:pt>
                <c:pt idx="3727">
                  <c:v>7456</c:v>
                </c:pt>
                <c:pt idx="3728">
                  <c:v>7458</c:v>
                </c:pt>
                <c:pt idx="3729">
                  <c:v>7460</c:v>
                </c:pt>
                <c:pt idx="3730">
                  <c:v>7462</c:v>
                </c:pt>
                <c:pt idx="3731">
                  <c:v>7464</c:v>
                </c:pt>
                <c:pt idx="3732">
                  <c:v>7466</c:v>
                </c:pt>
                <c:pt idx="3733">
                  <c:v>7468</c:v>
                </c:pt>
                <c:pt idx="3734">
                  <c:v>7470</c:v>
                </c:pt>
                <c:pt idx="3735">
                  <c:v>7472</c:v>
                </c:pt>
                <c:pt idx="3736">
                  <c:v>7474</c:v>
                </c:pt>
                <c:pt idx="3737">
                  <c:v>7476</c:v>
                </c:pt>
                <c:pt idx="3738">
                  <c:v>7478</c:v>
                </c:pt>
                <c:pt idx="3739">
                  <c:v>7480</c:v>
                </c:pt>
                <c:pt idx="3740">
                  <c:v>7482</c:v>
                </c:pt>
                <c:pt idx="3741">
                  <c:v>7484</c:v>
                </c:pt>
                <c:pt idx="3742">
                  <c:v>7486</c:v>
                </c:pt>
                <c:pt idx="3743">
                  <c:v>7488</c:v>
                </c:pt>
                <c:pt idx="3744">
                  <c:v>7490</c:v>
                </c:pt>
                <c:pt idx="3745">
                  <c:v>7492</c:v>
                </c:pt>
                <c:pt idx="3746">
                  <c:v>7494</c:v>
                </c:pt>
                <c:pt idx="3747">
                  <c:v>7496</c:v>
                </c:pt>
                <c:pt idx="3748">
                  <c:v>7498</c:v>
                </c:pt>
                <c:pt idx="3749">
                  <c:v>7500</c:v>
                </c:pt>
                <c:pt idx="3750">
                  <c:v>7502</c:v>
                </c:pt>
                <c:pt idx="3751">
                  <c:v>7504</c:v>
                </c:pt>
                <c:pt idx="3752">
                  <c:v>7506</c:v>
                </c:pt>
                <c:pt idx="3753">
                  <c:v>7508</c:v>
                </c:pt>
                <c:pt idx="3754">
                  <c:v>7510</c:v>
                </c:pt>
                <c:pt idx="3755">
                  <c:v>7512</c:v>
                </c:pt>
                <c:pt idx="3756">
                  <c:v>7514</c:v>
                </c:pt>
                <c:pt idx="3757">
                  <c:v>7516</c:v>
                </c:pt>
                <c:pt idx="3758">
                  <c:v>7518</c:v>
                </c:pt>
                <c:pt idx="3759">
                  <c:v>7520</c:v>
                </c:pt>
                <c:pt idx="3760">
                  <c:v>7522</c:v>
                </c:pt>
                <c:pt idx="3761">
                  <c:v>7524</c:v>
                </c:pt>
                <c:pt idx="3762">
                  <c:v>7526</c:v>
                </c:pt>
                <c:pt idx="3763">
                  <c:v>7528</c:v>
                </c:pt>
                <c:pt idx="3764">
                  <c:v>7530</c:v>
                </c:pt>
                <c:pt idx="3765">
                  <c:v>7532</c:v>
                </c:pt>
                <c:pt idx="3766">
                  <c:v>7534</c:v>
                </c:pt>
                <c:pt idx="3767">
                  <c:v>7536</c:v>
                </c:pt>
                <c:pt idx="3768">
                  <c:v>7538</c:v>
                </c:pt>
                <c:pt idx="3769">
                  <c:v>7540</c:v>
                </c:pt>
                <c:pt idx="3770">
                  <c:v>7542</c:v>
                </c:pt>
                <c:pt idx="3771">
                  <c:v>7544</c:v>
                </c:pt>
                <c:pt idx="3772">
                  <c:v>7546</c:v>
                </c:pt>
                <c:pt idx="3773">
                  <c:v>7548</c:v>
                </c:pt>
                <c:pt idx="3774">
                  <c:v>7550</c:v>
                </c:pt>
                <c:pt idx="3775">
                  <c:v>7552</c:v>
                </c:pt>
                <c:pt idx="3776">
                  <c:v>7554</c:v>
                </c:pt>
                <c:pt idx="3777">
                  <c:v>7556</c:v>
                </c:pt>
                <c:pt idx="3778">
                  <c:v>7558</c:v>
                </c:pt>
                <c:pt idx="3779">
                  <c:v>7560</c:v>
                </c:pt>
                <c:pt idx="3780">
                  <c:v>7562</c:v>
                </c:pt>
                <c:pt idx="3781">
                  <c:v>7564</c:v>
                </c:pt>
                <c:pt idx="3782">
                  <c:v>7566</c:v>
                </c:pt>
                <c:pt idx="3783">
                  <c:v>7568</c:v>
                </c:pt>
                <c:pt idx="3784">
                  <c:v>7570</c:v>
                </c:pt>
                <c:pt idx="3785">
                  <c:v>7572</c:v>
                </c:pt>
                <c:pt idx="3786">
                  <c:v>7574</c:v>
                </c:pt>
                <c:pt idx="3787">
                  <c:v>7576</c:v>
                </c:pt>
                <c:pt idx="3788">
                  <c:v>7578</c:v>
                </c:pt>
                <c:pt idx="3789">
                  <c:v>7580</c:v>
                </c:pt>
                <c:pt idx="3790">
                  <c:v>7582</c:v>
                </c:pt>
                <c:pt idx="3791">
                  <c:v>7584</c:v>
                </c:pt>
                <c:pt idx="3792">
                  <c:v>7586</c:v>
                </c:pt>
                <c:pt idx="3793">
                  <c:v>7588</c:v>
                </c:pt>
                <c:pt idx="3794">
                  <c:v>7590</c:v>
                </c:pt>
                <c:pt idx="3795">
                  <c:v>7592</c:v>
                </c:pt>
                <c:pt idx="3796">
                  <c:v>7594</c:v>
                </c:pt>
                <c:pt idx="3797">
                  <c:v>7596</c:v>
                </c:pt>
                <c:pt idx="3798">
                  <c:v>7598</c:v>
                </c:pt>
                <c:pt idx="3799">
                  <c:v>7600</c:v>
                </c:pt>
                <c:pt idx="3800">
                  <c:v>7602</c:v>
                </c:pt>
                <c:pt idx="3801">
                  <c:v>7604</c:v>
                </c:pt>
                <c:pt idx="3802">
                  <c:v>7606</c:v>
                </c:pt>
                <c:pt idx="3803">
                  <c:v>7608</c:v>
                </c:pt>
                <c:pt idx="3804">
                  <c:v>7610</c:v>
                </c:pt>
                <c:pt idx="3805">
                  <c:v>7612</c:v>
                </c:pt>
                <c:pt idx="3806">
                  <c:v>7614</c:v>
                </c:pt>
                <c:pt idx="3807">
                  <c:v>7616</c:v>
                </c:pt>
                <c:pt idx="3808">
                  <c:v>7618</c:v>
                </c:pt>
                <c:pt idx="3809">
                  <c:v>7620</c:v>
                </c:pt>
                <c:pt idx="3810">
                  <c:v>7622</c:v>
                </c:pt>
                <c:pt idx="3811">
                  <c:v>7624</c:v>
                </c:pt>
                <c:pt idx="3812">
                  <c:v>7626</c:v>
                </c:pt>
                <c:pt idx="3813">
                  <c:v>7628</c:v>
                </c:pt>
                <c:pt idx="3814">
                  <c:v>7630</c:v>
                </c:pt>
                <c:pt idx="3815">
                  <c:v>7632</c:v>
                </c:pt>
                <c:pt idx="3816">
                  <c:v>7634</c:v>
                </c:pt>
                <c:pt idx="3817">
                  <c:v>7636</c:v>
                </c:pt>
                <c:pt idx="3818">
                  <c:v>7638</c:v>
                </c:pt>
                <c:pt idx="3819">
                  <c:v>7640</c:v>
                </c:pt>
                <c:pt idx="3820">
                  <c:v>7642</c:v>
                </c:pt>
                <c:pt idx="3821">
                  <c:v>7644</c:v>
                </c:pt>
                <c:pt idx="3822">
                  <c:v>7646</c:v>
                </c:pt>
                <c:pt idx="3823">
                  <c:v>7648</c:v>
                </c:pt>
                <c:pt idx="3824">
                  <c:v>7650</c:v>
                </c:pt>
                <c:pt idx="3825">
                  <c:v>7652</c:v>
                </c:pt>
                <c:pt idx="3826">
                  <c:v>7654</c:v>
                </c:pt>
                <c:pt idx="3827">
                  <c:v>7656</c:v>
                </c:pt>
                <c:pt idx="3828">
                  <c:v>7658</c:v>
                </c:pt>
                <c:pt idx="3829">
                  <c:v>7660</c:v>
                </c:pt>
                <c:pt idx="3830">
                  <c:v>7662</c:v>
                </c:pt>
                <c:pt idx="3831">
                  <c:v>7664</c:v>
                </c:pt>
                <c:pt idx="3832">
                  <c:v>7666</c:v>
                </c:pt>
                <c:pt idx="3833">
                  <c:v>7668</c:v>
                </c:pt>
                <c:pt idx="3834">
                  <c:v>7670</c:v>
                </c:pt>
                <c:pt idx="3835">
                  <c:v>7672</c:v>
                </c:pt>
                <c:pt idx="3836">
                  <c:v>7674</c:v>
                </c:pt>
                <c:pt idx="3837">
                  <c:v>7676</c:v>
                </c:pt>
                <c:pt idx="3838">
                  <c:v>7678</c:v>
                </c:pt>
                <c:pt idx="3839">
                  <c:v>7680</c:v>
                </c:pt>
                <c:pt idx="3840">
                  <c:v>7682</c:v>
                </c:pt>
                <c:pt idx="3841">
                  <c:v>7684</c:v>
                </c:pt>
                <c:pt idx="3842">
                  <c:v>7686</c:v>
                </c:pt>
                <c:pt idx="3843">
                  <c:v>7688</c:v>
                </c:pt>
                <c:pt idx="3844">
                  <c:v>7690</c:v>
                </c:pt>
                <c:pt idx="3845">
                  <c:v>7692</c:v>
                </c:pt>
                <c:pt idx="3846">
                  <c:v>7694</c:v>
                </c:pt>
                <c:pt idx="3847">
                  <c:v>7696</c:v>
                </c:pt>
                <c:pt idx="3848">
                  <c:v>7698</c:v>
                </c:pt>
                <c:pt idx="3849">
                  <c:v>7700</c:v>
                </c:pt>
                <c:pt idx="3850">
                  <c:v>7702</c:v>
                </c:pt>
                <c:pt idx="3851">
                  <c:v>7704</c:v>
                </c:pt>
                <c:pt idx="3852">
                  <c:v>7706</c:v>
                </c:pt>
                <c:pt idx="3853">
                  <c:v>7708</c:v>
                </c:pt>
                <c:pt idx="3854">
                  <c:v>7710</c:v>
                </c:pt>
                <c:pt idx="3855">
                  <c:v>7712</c:v>
                </c:pt>
                <c:pt idx="3856">
                  <c:v>7714</c:v>
                </c:pt>
                <c:pt idx="3857">
                  <c:v>7716</c:v>
                </c:pt>
                <c:pt idx="3858">
                  <c:v>7718</c:v>
                </c:pt>
                <c:pt idx="3859">
                  <c:v>7720</c:v>
                </c:pt>
                <c:pt idx="3860">
                  <c:v>7722</c:v>
                </c:pt>
                <c:pt idx="3861">
                  <c:v>7724</c:v>
                </c:pt>
                <c:pt idx="3862">
                  <c:v>7726</c:v>
                </c:pt>
                <c:pt idx="3863">
                  <c:v>7728</c:v>
                </c:pt>
                <c:pt idx="3864">
                  <c:v>7730</c:v>
                </c:pt>
                <c:pt idx="3865">
                  <c:v>7732</c:v>
                </c:pt>
                <c:pt idx="3866">
                  <c:v>7734</c:v>
                </c:pt>
                <c:pt idx="3867">
                  <c:v>7736</c:v>
                </c:pt>
                <c:pt idx="3868">
                  <c:v>7738</c:v>
                </c:pt>
                <c:pt idx="3869">
                  <c:v>7740</c:v>
                </c:pt>
                <c:pt idx="3870">
                  <c:v>7742</c:v>
                </c:pt>
                <c:pt idx="3871">
                  <c:v>7744</c:v>
                </c:pt>
                <c:pt idx="3872">
                  <c:v>7746</c:v>
                </c:pt>
                <c:pt idx="3873">
                  <c:v>7748</c:v>
                </c:pt>
                <c:pt idx="3874">
                  <c:v>7750</c:v>
                </c:pt>
                <c:pt idx="3875">
                  <c:v>7752</c:v>
                </c:pt>
                <c:pt idx="3876">
                  <c:v>7754</c:v>
                </c:pt>
                <c:pt idx="3877">
                  <c:v>7756</c:v>
                </c:pt>
                <c:pt idx="3878">
                  <c:v>7758</c:v>
                </c:pt>
                <c:pt idx="3879">
                  <c:v>7760</c:v>
                </c:pt>
                <c:pt idx="3880">
                  <c:v>7762</c:v>
                </c:pt>
                <c:pt idx="3881">
                  <c:v>7764</c:v>
                </c:pt>
                <c:pt idx="3882">
                  <c:v>7766</c:v>
                </c:pt>
                <c:pt idx="3883">
                  <c:v>7768</c:v>
                </c:pt>
                <c:pt idx="3884">
                  <c:v>7770</c:v>
                </c:pt>
                <c:pt idx="3885">
                  <c:v>7772</c:v>
                </c:pt>
                <c:pt idx="3886">
                  <c:v>7774</c:v>
                </c:pt>
                <c:pt idx="3887">
                  <c:v>7776</c:v>
                </c:pt>
                <c:pt idx="3888">
                  <c:v>7778</c:v>
                </c:pt>
                <c:pt idx="3889">
                  <c:v>7780</c:v>
                </c:pt>
                <c:pt idx="3890">
                  <c:v>7782</c:v>
                </c:pt>
                <c:pt idx="3891">
                  <c:v>7784</c:v>
                </c:pt>
                <c:pt idx="3892">
                  <c:v>7786</c:v>
                </c:pt>
                <c:pt idx="3893">
                  <c:v>7788</c:v>
                </c:pt>
                <c:pt idx="3894">
                  <c:v>7790</c:v>
                </c:pt>
                <c:pt idx="3895">
                  <c:v>7792</c:v>
                </c:pt>
                <c:pt idx="3896">
                  <c:v>7794</c:v>
                </c:pt>
                <c:pt idx="3897">
                  <c:v>7796</c:v>
                </c:pt>
                <c:pt idx="3898">
                  <c:v>7798</c:v>
                </c:pt>
                <c:pt idx="3899">
                  <c:v>7800</c:v>
                </c:pt>
                <c:pt idx="3900">
                  <c:v>7802</c:v>
                </c:pt>
                <c:pt idx="3901">
                  <c:v>7804</c:v>
                </c:pt>
                <c:pt idx="3902">
                  <c:v>7806</c:v>
                </c:pt>
                <c:pt idx="3903">
                  <c:v>7808</c:v>
                </c:pt>
                <c:pt idx="3904">
                  <c:v>7810</c:v>
                </c:pt>
                <c:pt idx="3905">
                  <c:v>7812</c:v>
                </c:pt>
                <c:pt idx="3906">
                  <c:v>7814</c:v>
                </c:pt>
                <c:pt idx="3907">
                  <c:v>7816</c:v>
                </c:pt>
                <c:pt idx="3908">
                  <c:v>7818</c:v>
                </c:pt>
                <c:pt idx="3909">
                  <c:v>7820</c:v>
                </c:pt>
                <c:pt idx="3910">
                  <c:v>7822</c:v>
                </c:pt>
                <c:pt idx="3911">
                  <c:v>7824</c:v>
                </c:pt>
                <c:pt idx="3912">
                  <c:v>7826</c:v>
                </c:pt>
                <c:pt idx="3913">
                  <c:v>7828</c:v>
                </c:pt>
                <c:pt idx="3914">
                  <c:v>7830</c:v>
                </c:pt>
                <c:pt idx="3915">
                  <c:v>7832</c:v>
                </c:pt>
                <c:pt idx="3916">
                  <c:v>7834</c:v>
                </c:pt>
                <c:pt idx="3917">
                  <c:v>7836</c:v>
                </c:pt>
                <c:pt idx="3918">
                  <c:v>7838</c:v>
                </c:pt>
                <c:pt idx="3919">
                  <c:v>7840</c:v>
                </c:pt>
                <c:pt idx="3920">
                  <c:v>7842</c:v>
                </c:pt>
                <c:pt idx="3921">
                  <c:v>7844</c:v>
                </c:pt>
                <c:pt idx="3922">
                  <c:v>7846</c:v>
                </c:pt>
                <c:pt idx="3923">
                  <c:v>7848</c:v>
                </c:pt>
                <c:pt idx="3924">
                  <c:v>7850</c:v>
                </c:pt>
                <c:pt idx="3925">
                  <c:v>7852</c:v>
                </c:pt>
                <c:pt idx="3926">
                  <c:v>7854</c:v>
                </c:pt>
                <c:pt idx="3927">
                  <c:v>7856</c:v>
                </c:pt>
                <c:pt idx="3928">
                  <c:v>7858</c:v>
                </c:pt>
                <c:pt idx="3929">
                  <c:v>7860</c:v>
                </c:pt>
                <c:pt idx="3930">
                  <c:v>7862</c:v>
                </c:pt>
                <c:pt idx="3931">
                  <c:v>7864</c:v>
                </c:pt>
                <c:pt idx="3932">
                  <c:v>7866</c:v>
                </c:pt>
                <c:pt idx="3933">
                  <c:v>7868</c:v>
                </c:pt>
                <c:pt idx="3934">
                  <c:v>7870</c:v>
                </c:pt>
                <c:pt idx="3935">
                  <c:v>7872</c:v>
                </c:pt>
                <c:pt idx="3936">
                  <c:v>7874</c:v>
                </c:pt>
                <c:pt idx="3937">
                  <c:v>7876</c:v>
                </c:pt>
                <c:pt idx="3938">
                  <c:v>7878</c:v>
                </c:pt>
                <c:pt idx="3939">
                  <c:v>7880</c:v>
                </c:pt>
                <c:pt idx="3940">
                  <c:v>7882</c:v>
                </c:pt>
                <c:pt idx="3941">
                  <c:v>7884</c:v>
                </c:pt>
                <c:pt idx="3942">
                  <c:v>7886</c:v>
                </c:pt>
                <c:pt idx="3943">
                  <c:v>7888</c:v>
                </c:pt>
                <c:pt idx="3944">
                  <c:v>7890</c:v>
                </c:pt>
                <c:pt idx="3945">
                  <c:v>7892</c:v>
                </c:pt>
                <c:pt idx="3946">
                  <c:v>7894</c:v>
                </c:pt>
                <c:pt idx="3947">
                  <c:v>7896</c:v>
                </c:pt>
                <c:pt idx="3948">
                  <c:v>7898</c:v>
                </c:pt>
                <c:pt idx="3949">
                  <c:v>7900</c:v>
                </c:pt>
                <c:pt idx="3950">
                  <c:v>7902</c:v>
                </c:pt>
                <c:pt idx="3951">
                  <c:v>7904</c:v>
                </c:pt>
                <c:pt idx="3952">
                  <c:v>7906</c:v>
                </c:pt>
                <c:pt idx="3953">
                  <c:v>7908</c:v>
                </c:pt>
                <c:pt idx="3954">
                  <c:v>7910</c:v>
                </c:pt>
                <c:pt idx="3955">
                  <c:v>7912</c:v>
                </c:pt>
                <c:pt idx="3956">
                  <c:v>7914</c:v>
                </c:pt>
                <c:pt idx="3957">
                  <c:v>7916</c:v>
                </c:pt>
                <c:pt idx="3958">
                  <c:v>7918</c:v>
                </c:pt>
                <c:pt idx="3959">
                  <c:v>7920</c:v>
                </c:pt>
                <c:pt idx="3960">
                  <c:v>7922</c:v>
                </c:pt>
                <c:pt idx="3961">
                  <c:v>7924</c:v>
                </c:pt>
                <c:pt idx="3962">
                  <c:v>7926</c:v>
                </c:pt>
                <c:pt idx="3963">
                  <c:v>7928</c:v>
                </c:pt>
                <c:pt idx="3964">
                  <c:v>7930</c:v>
                </c:pt>
                <c:pt idx="3965">
                  <c:v>7932</c:v>
                </c:pt>
                <c:pt idx="3966">
                  <c:v>7934</c:v>
                </c:pt>
                <c:pt idx="3967">
                  <c:v>7936</c:v>
                </c:pt>
                <c:pt idx="3968">
                  <c:v>7938</c:v>
                </c:pt>
                <c:pt idx="3969">
                  <c:v>7940</c:v>
                </c:pt>
                <c:pt idx="3970">
                  <c:v>7942</c:v>
                </c:pt>
                <c:pt idx="3971">
                  <c:v>7944</c:v>
                </c:pt>
                <c:pt idx="3972">
                  <c:v>7946</c:v>
                </c:pt>
                <c:pt idx="3973">
                  <c:v>7948</c:v>
                </c:pt>
                <c:pt idx="3974">
                  <c:v>7950</c:v>
                </c:pt>
                <c:pt idx="3975">
                  <c:v>7952</c:v>
                </c:pt>
                <c:pt idx="3976">
                  <c:v>7954</c:v>
                </c:pt>
                <c:pt idx="3977">
                  <c:v>7956</c:v>
                </c:pt>
                <c:pt idx="3978">
                  <c:v>7958</c:v>
                </c:pt>
                <c:pt idx="3979">
                  <c:v>7960</c:v>
                </c:pt>
                <c:pt idx="3980">
                  <c:v>7962</c:v>
                </c:pt>
                <c:pt idx="3981">
                  <c:v>7964</c:v>
                </c:pt>
                <c:pt idx="3982">
                  <c:v>7966</c:v>
                </c:pt>
                <c:pt idx="3983">
                  <c:v>7968</c:v>
                </c:pt>
                <c:pt idx="3984">
                  <c:v>7970</c:v>
                </c:pt>
                <c:pt idx="3985">
                  <c:v>7972</c:v>
                </c:pt>
                <c:pt idx="3986">
                  <c:v>7974</c:v>
                </c:pt>
                <c:pt idx="3987">
                  <c:v>7976</c:v>
                </c:pt>
                <c:pt idx="3988">
                  <c:v>7978</c:v>
                </c:pt>
                <c:pt idx="3989">
                  <c:v>7980</c:v>
                </c:pt>
                <c:pt idx="3990">
                  <c:v>7982</c:v>
                </c:pt>
                <c:pt idx="3991">
                  <c:v>7984</c:v>
                </c:pt>
                <c:pt idx="3992">
                  <c:v>7986</c:v>
                </c:pt>
                <c:pt idx="3993">
                  <c:v>7988</c:v>
                </c:pt>
                <c:pt idx="3994">
                  <c:v>7990</c:v>
                </c:pt>
                <c:pt idx="3995">
                  <c:v>7992</c:v>
                </c:pt>
                <c:pt idx="3996">
                  <c:v>7994</c:v>
                </c:pt>
                <c:pt idx="3997">
                  <c:v>7996</c:v>
                </c:pt>
                <c:pt idx="3998">
                  <c:v>7998</c:v>
                </c:pt>
                <c:pt idx="3999">
                  <c:v>8000</c:v>
                </c:pt>
                <c:pt idx="4000">
                  <c:v>8002</c:v>
                </c:pt>
                <c:pt idx="4001">
                  <c:v>8004</c:v>
                </c:pt>
                <c:pt idx="4002">
                  <c:v>8006</c:v>
                </c:pt>
                <c:pt idx="4003">
                  <c:v>8008</c:v>
                </c:pt>
                <c:pt idx="4004">
                  <c:v>8010</c:v>
                </c:pt>
                <c:pt idx="4005">
                  <c:v>8012</c:v>
                </c:pt>
                <c:pt idx="4006">
                  <c:v>8014</c:v>
                </c:pt>
                <c:pt idx="4007">
                  <c:v>8016</c:v>
                </c:pt>
                <c:pt idx="4008">
                  <c:v>8018</c:v>
                </c:pt>
                <c:pt idx="4009">
                  <c:v>8020</c:v>
                </c:pt>
                <c:pt idx="4010">
                  <c:v>8022</c:v>
                </c:pt>
                <c:pt idx="4011">
                  <c:v>8024</c:v>
                </c:pt>
                <c:pt idx="4012">
                  <c:v>8026</c:v>
                </c:pt>
                <c:pt idx="4013">
                  <c:v>8028</c:v>
                </c:pt>
                <c:pt idx="4014">
                  <c:v>8030</c:v>
                </c:pt>
                <c:pt idx="4015">
                  <c:v>8032</c:v>
                </c:pt>
                <c:pt idx="4016">
                  <c:v>8034</c:v>
                </c:pt>
                <c:pt idx="4017">
                  <c:v>8036</c:v>
                </c:pt>
                <c:pt idx="4018">
                  <c:v>8038</c:v>
                </c:pt>
                <c:pt idx="4019">
                  <c:v>8040</c:v>
                </c:pt>
                <c:pt idx="4020">
                  <c:v>8042</c:v>
                </c:pt>
                <c:pt idx="4021">
                  <c:v>8044</c:v>
                </c:pt>
                <c:pt idx="4022">
                  <c:v>8046</c:v>
                </c:pt>
                <c:pt idx="4023">
                  <c:v>8048</c:v>
                </c:pt>
                <c:pt idx="4024">
                  <c:v>8050</c:v>
                </c:pt>
                <c:pt idx="4025">
                  <c:v>8052</c:v>
                </c:pt>
                <c:pt idx="4026">
                  <c:v>8054</c:v>
                </c:pt>
                <c:pt idx="4027">
                  <c:v>8056</c:v>
                </c:pt>
                <c:pt idx="4028">
                  <c:v>8058</c:v>
                </c:pt>
                <c:pt idx="4029">
                  <c:v>8060</c:v>
                </c:pt>
                <c:pt idx="4030">
                  <c:v>8062</c:v>
                </c:pt>
                <c:pt idx="4031">
                  <c:v>8064</c:v>
                </c:pt>
                <c:pt idx="4032">
                  <c:v>8066</c:v>
                </c:pt>
                <c:pt idx="4033">
                  <c:v>8068</c:v>
                </c:pt>
                <c:pt idx="4034">
                  <c:v>8070</c:v>
                </c:pt>
                <c:pt idx="4035">
                  <c:v>8072</c:v>
                </c:pt>
                <c:pt idx="4036">
                  <c:v>8074</c:v>
                </c:pt>
                <c:pt idx="4037">
                  <c:v>8076</c:v>
                </c:pt>
                <c:pt idx="4038">
                  <c:v>8078</c:v>
                </c:pt>
                <c:pt idx="4039">
                  <c:v>8080</c:v>
                </c:pt>
                <c:pt idx="4040">
                  <c:v>8082</c:v>
                </c:pt>
                <c:pt idx="4041">
                  <c:v>8084</c:v>
                </c:pt>
                <c:pt idx="4042">
                  <c:v>8086</c:v>
                </c:pt>
                <c:pt idx="4043">
                  <c:v>8088</c:v>
                </c:pt>
                <c:pt idx="4044">
                  <c:v>8090</c:v>
                </c:pt>
                <c:pt idx="4045">
                  <c:v>8092</c:v>
                </c:pt>
                <c:pt idx="4046">
                  <c:v>8094</c:v>
                </c:pt>
                <c:pt idx="4047">
                  <c:v>8096</c:v>
                </c:pt>
                <c:pt idx="4048">
                  <c:v>8098</c:v>
                </c:pt>
                <c:pt idx="4049">
                  <c:v>8100</c:v>
                </c:pt>
                <c:pt idx="4050">
                  <c:v>8102</c:v>
                </c:pt>
                <c:pt idx="4051">
                  <c:v>8104</c:v>
                </c:pt>
                <c:pt idx="4052">
                  <c:v>8106</c:v>
                </c:pt>
                <c:pt idx="4053">
                  <c:v>8108</c:v>
                </c:pt>
                <c:pt idx="4054">
                  <c:v>8110</c:v>
                </c:pt>
                <c:pt idx="4055">
                  <c:v>8112</c:v>
                </c:pt>
                <c:pt idx="4056">
                  <c:v>8114</c:v>
                </c:pt>
                <c:pt idx="4057">
                  <c:v>8116</c:v>
                </c:pt>
                <c:pt idx="4058">
                  <c:v>8118</c:v>
                </c:pt>
                <c:pt idx="4059">
                  <c:v>8120</c:v>
                </c:pt>
                <c:pt idx="4060">
                  <c:v>8122</c:v>
                </c:pt>
                <c:pt idx="4061">
                  <c:v>8124</c:v>
                </c:pt>
                <c:pt idx="4062">
                  <c:v>8126</c:v>
                </c:pt>
                <c:pt idx="4063">
                  <c:v>8128</c:v>
                </c:pt>
                <c:pt idx="4064">
                  <c:v>8130</c:v>
                </c:pt>
                <c:pt idx="4065">
                  <c:v>8132</c:v>
                </c:pt>
                <c:pt idx="4066">
                  <c:v>8134</c:v>
                </c:pt>
                <c:pt idx="4067">
                  <c:v>8136</c:v>
                </c:pt>
                <c:pt idx="4068">
                  <c:v>8138</c:v>
                </c:pt>
                <c:pt idx="4069">
                  <c:v>8140</c:v>
                </c:pt>
                <c:pt idx="4070">
                  <c:v>8142</c:v>
                </c:pt>
                <c:pt idx="4071">
                  <c:v>8144</c:v>
                </c:pt>
                <c:pt idx="4072">
                  <c:v>8146</c:v>
                </c:pt>
                <c:pt idx="4073">
                  <c:v>8148</c:v>
                </c:pt>
                <c:pt idx="4074">
                  <c:v>8150</c:v>
                </c:pt>
                <c:pt idx="4075">
                  <c:v>8152</c:v>
                </c:pt>
                <c:pt idx="4076">
                  <c:v>8154</c:v>
                </c:pt>
                <c:pt idx="4077">
                  <c:v>8156</c:v>
                </c:pt>
                <c:pt idx="4078">
                  <c:v>8158</c:v>
                </c:pt>
                <c:pt idx="4079">
                  <c:v>8160</c:v>
                </c:pt>
                <c:pt idx="4080">
                  <c:v>8162</c:v>
                </c:pt>
                <c:pt idx="4081">
                  <c:v>8164</c:v>
                </c:pt>
                <c:pt idx="4082">
                  <c:v>8166</c:v>
                </c:pt>
                <c:pt idx="4083">
                  <c:v>8168</c:v>
                </c:pt>
                <c:pt idx="4084">
                  <c:v>8170</c:v>
                </c:pt>
                <c:pt idx="4085">
                  <c:v>8172</c:v>
                </c:pt>
                <c:pt idx="4086">
                  <c:v>8174</c:v>
                </c:pt>
                <c:pt idx="4087">
                  <c:v>8176</c:v>
                </c:pt>
                <c:pt idx="4088">
                  <c:v>8178</c:v>
                </c:pt>
                <c:pt idx="4089">
                  <c:v>8180</c:v>
                </c:pt>
                <c:pt idx="4090">
                  <c:v>8182</c:v>
                </c:pt>
                <c:pt idx="4091">
                  <c:v>8184</c:v>
                </c:pt>
                <c:pt idx="4092">
                  <c:v>8186</c:v>
                </c:pt>
                <c:pt idx="4093">
                  <c:v>8188</c:v>
                </c:pt>
                <c:pt idx="4094">
                  <c:v>8190</c:v>
                </c:pt>
                <c:pt idx="4095">
                  <c:v>8192</c:v>
                </c:pt>
                <c:pt idx="4096">
                  <c:v>8194</c:v>
                </c:pt>
                <c:pt idx="4097">
                  <c:v>8196</c:v>
                </c:pt>
                <c:pt idx="4098">
                  <c:v>8198</c:v>
                </c:pt>
                <c:pt idx="4099">
                  <c:v>8200</c:v>
                </c:pt>
                <c:pt idx="4100">
                  <c:v>8202</c:v>
                </c:pt>
                <c:pt idx="4101">
                  <c:v>8204</c:v>
                </c:pt>
                <c:pt idx="4102">
                  <c:v>8206</c:v>
                </c:pt>
                <c:pt idx="4103">
                  <c:v>8208</c:v>
                </c:pt>
                <c:pt idx="4104">
                  <c:v>8210</c:v>
                </c:pt>
                <c:pt idx="4105">
                  <c:v>8212</c:v>
                </c:pt>
                <c:pt idx="4106">
                  <c:v>8214</c:v>
                </c:pt>
                <c:pt idx="4107">
                  <c:v>8216</c:v>
                </c:pt>
                <c:pt idx="4108">
                  <c:v>8218</c:v>
                </c:pt>
                <c:pt idx="4109">
                  <c:v>8220</c:v>
                </c:pt>
                <c:pt idx="4110">
                  <c:v>8222</c:v>
                </c:pt>
                <c:pt idx="4111">
                  <c:v>8224</c:v>
                </c:pt>
                <c:pt idx="4112">
                  <c:v>8226</c:v>
                </c:pt>
                <c:pt idx="4113">
                  <c:v>8228</c:v>
                </c:pt>
                <c:pt idx="4114">
                  <c:v>8230</c:v>
                </c:pt>
                <c:pt idx="4115">
                  <c:v>8232</c:v>
                </c:pt>
                <c:pt idx="4116">
                  <c:v>8234</c:v>
                </c:pt>
                <c:pt idx="4117">
                  <c:v>8236</c:v>
                </c:pt>
                <c:pt idx="4118">
                  <c:v>8238</c:v>
                </c:pt>
                <c:pt idx="4119">
                  <c:v>8240</c:v>
                </c:pt>
                <c:pt idx="4120">
                  <c:v>8242</c:v>
                </c:pt>
                <c:pt idx="4121">
                  <c:v>8244</c:v>
                </c:pt>
                <c:pt idx="4122">
                  <c:v>8246</c:v>
                </c:pt>
                <c:pt idx="4123">
                  <c:v>8248</c:v>
                </c:pt>
                <c:pt idx="4124">
                  <c:v>8250</c:v>
                </c:pt>
                <c:pt idx="4125">
                  <c:v>8252</c:v>
                </c:pt>
                <c:pt idx="4126">
                  <c:v>8254</c:v>
                </c:pt>
                <c:pt idx="4127">
                  <c:v>8256</c:v>
                </c:pt>
                <c:pt idx="4128">
                  <c:v>8258</c:v>
                </c:pt>
                <c:pt idx="4129">
                  <c:v>8260</c:v>
                </c:pt>
                <c:pt idx="4130">
                  <c:v>8262</c:v>
                </c:pt>
                <c:pt idx="4131">
                  <c:v>8264</c:v>
                </c:pt>
                <c:pt idx="4132">
                  <c:v>8266</c:v>
                </c:pt>
                <c:pt idx="4133">
                  <c:v>8268</c:v>
                </c:pt>
                <c:pt idx="4134">
                  <c:v>8270</c:v>
                </c:pt>
                <c:pt idx="4135">
                  <c:v>8272</c:v>
                </c:pt>
                <c:pt idx="4136">
                  <c:v>8274</c:v>
                </c:pt>
                <c:pt idx="4137">
                  <c:v>8276</c:v>
                </c:pt>
                <c:pt idx="4138">
                  <c:v>8278</c:v>
                </c:pt>
                <c:pt idx="4139">
                  <c:v>8280</c:v>
                </c:pt>
                <c:pt idx="4140">
                  <c:v>8282</c:v>
                </c:pt>
                <c:pt idx="4141">
                  <c:v>8284</c:v>
                </c:pt>
                <c:pt idx="4142">
                  <c:v>8286</c:v>
                </c:pt>
                <c:pt idx="4143">
                  <c:v>8288</c:v>
                </c:pt>
                <c:pt idx="4144">
                  <c:v>8290</c:v>
                </c:pt>
                <c:pt idx="4145">
                  <c:v>8292</c:v>
                </c:pt>
                <c:pt idx="4146">
                  <c:v>8294</c:v>
                </c:pt>
                <c:pt idx="4147">
                  <c:v>8296</c:v>
                </c:pt>
                <c:pt idx="4148">
                  <c:v>8298</c:v>
                </c:pt>
                <c:pt idx="4149">
                  <c:v>8300</c:v>
                </c:pt>
                <c:pt idx="4150">
                  <c:v>8302</c:v>
                </c:pt>
                <c:pt idx="4151">
                  <c:v>8304</c:v>
                </c:pt>
                <c:pt idx="4152">
                  <c:v>8306</c:v>
                </c:pt>
                <c:pt idx="4153">
                  <c:v>8308</c:v>
                </c:pt>
                <c:pt idx="4154">
                  <c:v>8310</c:v>
                </c:pt>
                <c:pt idx="4155">
                  <c:v>8312</c:v>
                </c:pt>
                <c:pt idx="4156">
                  <c:v>8314</c:v>
                </c:pt>
                <c:pt idx="4157">
                  <c:v>8316</c:v>
                </c:pt>
                <c:pt idx="4158">
                  <c:v>8318</c:v>
                </c:pt>
                <c:pt idx="4159">
                  <c:v>8320</c:v>
                </c:pt>
                <c:pt idx="4160">
                  <c:v>8322</c:v>
                </c:pt>
                <c:pt idx="4161">
                  <c:v>8324</c:v>
                </c:pt>
                <c:pt idx="4162">
                  <c:v>8326</c:v>
                </c:pt>
                <c:pt idx="4163">
                  <c:v>8328</c:v>
                </c:pt>
                <c:pt idx="4164">
                  <c:v>8330</c:v>
                </c:pt>
                <c:pt idx="4165">
                  <c:v>8332</c:v>
                </c:pt>
                <c:pt idx="4166">
                  <c:v>8334</c:v>
                </c:pt>
                <c:pt idx="4167">
                  <c:v>8336</c:v>
                </c:pt>
                <c:pt idx="4168">
                  <c:v>8338</c:v>
                </c:pt>
                <c:pt idx="4169">
                  <c:v>8340</c:v>
                </c:pt>
                <c:pt idx="4170">
                  <c:v>8342</c:v>
                </c:pt>
                <c:pt idx="4171">
                  <c:v>8344</c:v>
                </c:pt>
                <c:pt idx="4172">
                  <c:v>8346</c:v>
                </c:pt>
                <c:pt idx="4173">
                  <c:v>8348</c:v>
                </c:pt>
                <c:pt idx="4174">
                  <c:v>8350</c:v>
                </c:pt>
                <c:pt idx="4175">
                  <c:v>8352</c:v>
                </c:pt>
                <c:pt idx="4176">
                  <c:v>8354</c:v>
                </c:pt>
                <c:pt idx="4177">
                  <c:v>8356</c:v>
                </c:pt>
                <c:pt idx="4178">
                  <c:v>8358</c:v>
                </c:pt>
                <c:pt idx="4179">
                  <c:v>8360</c:v>
                </c:pt>
                <c:pt idx="4180">
                  <c:v>8362</c:v>
                </c:pt>
                <c:pt idx="4181">
                  <c:v>8364</c:v>
                </c:pt>
                <c:pt idx="4182">
                  <c:v>8366</c:v>
                </c:pt>
                <c:pt idx="4183">
                  <c:v>8368</c:v>
                </c:pt>
                <c:pt idx="4184">
                  <c:v>8370</c:v>
                </c:pt>
                <c:pt idx="4185">
                  <c:v>8372</c:v>
                </c:pt>
                <c:pt idx="4186">
                  <c:v>8374</c:v>
                </c:pt>
                <c:pt idx="4187">
                  <c:v>8376</c:v>
                </c:pt>
                <c:pt idx="4188">
                  <c:v>8378</c:v>
                </c:pt>
                <c:pt idx="4189">
                  <c:v>8380</c:v>
                </c:pt>
                <c:pt idx="4190">
                  <c:v>8382</c:v>
                </c:pt>
                <c:pt idx="4191">
                  <c:v>8384</c:v>
                </c:pt>
                <c:pt idx="4192">
                  <c:v>8386</c:v>
                </c:pt>
                <c:pt idx="4193">
                  <c:v>8388</c:v>
                </c:pt>
                <c:pt idx="4194">
                  <c:v>8390</c:v>
                </c:pt>
                <c:pt idx="4195">
                  <c:v>8392</c:v>
                </c:pt>
                <c:pt idx="4196">
                  <c:v>8394</c:v>
                </c:pt>
                <c:pt idx="4197">
                  <c:v>8396</c:v>
                </c:pt>
                <c:pt idx="4198">
                  <c:v>8398</c:v>
                </c:pt>
                <c:pt idx="4199">
                  <c:v>8400</c:v>
                </c:pt>
                <c:pt idx="4200">
                  <c:v>8402</c:v>
                </c:pt>
                <c:pt idx="4201">
                  <c:v>8404</c:v>
                </c:pt>
                <c:pt idx="4202">
                  <c:v>8406</c:v>
                </c:pt>
                <c:pt idx="4203">
                  <c:v>8408</c:v>
                </c:pt>
                <c:pt idx="4204">
                  <c:v>8410</c:v>
                </c:pt>
                <c:pt idx="4205">
                  <c:v>8412</c:v>
                </c:pt>
                <c:pt idx="4206">
                  <c:v>8414</c:v>
                </c:pt>
                <c:pt idx="4207">
                  <c:v>8416</c:v>
                </c:pt>
                <c:pt idx="4208">
                  <c:v>8418</c:v>
                </c:pt>
                <c:pt idx="4209">
                  <c:v>8420</c:v>
                </c:pt>
                <c:pt idx="4210">
                  <c:v>8422</c:v>
                </c:pt>
                <c:pt idx="4211">
                  <c:v>8424</c:v>
                </c:pt>
                <c:pt idx="4212">
                  <c:v>8426</c:v>
                </c:pt>
                <c:pt idx="4213">
                  <c:v>8428</c:v>
                </c:pt>
                <c:pt idx="4214">
                  <c:v>8430</c:v>
                </c:pt>
                <c:pt idx="4215">
                  <c:v>8432</c:v>
                </c:pt>
                <c:pt idx="4216">
                  <c:v>8434</c:v>
                </c:pt>
                <c:pt idx="4217">
                  <c:v>8436</c:v>
                </c:pt>
                <c:pt idx="4218">
                  <c:v>8438</c:v>
                </c:pt>
                <c:pt idx="4219">
                  <c:v>8440</c:v>
                </c:pt>
                <c:pt idx="4220">
                  <c:v>8442</c:v>
                </c:pt>
                <c:pt idx="4221">
                  <c:v>8444</c:v>
                </c:pt>
                <c:pt idx="4222">
                  <c:v>8446</c:v>
                </c:pt>
                <c:pt idx="4223">
                  <c:v>8448</c:v>
                </c:pt>
                <c:pt idx="4224">
                  <c:v>8450</c:v>
                </c:pt>
                <c:pt idx="4225">
                  <c:v>8452</c:v>
                </c:pt>
                <c:pt idx="4226">
                  <c:v>8454</c:v>
                </c:pt>
                <c:pt idx="4227">
                  <c:v>8456</c:v>
                </c:pt>
                <c:pt idx="4228">
                  <c:v>8458</c:v>
                </c:pt>
                <c:pt idx="4229">
                  <c:v>8460</c:v>
                </c:pt>
                <c:pt idx="4230">
                  <c:v>8462</c:v>
                </c:pt>
                <c:pt idx="4231">
                  <c:v>8464</c:v>
                </c:pt>
                <c:pt idx="4232">
                  <c:v>8466</c:v>
                </c:pt>
                <c:pt idx="4233">
                  <c:v>8468</c:v>
                </c:pt>
                <c:pt idx="4234">
                  <c:v>8470</c:v>
                </c:pt>
                <c:pt idx="4235">
                  <c:v>8472</c:v>
                </c:pt>
                <c:pt idx="4236">
                  <c:v>8474</c:v>
                </c:pt>
                <c:pt idx="4237">
                  <c:v>8476</c:v>
                </c:pt>
                <c:pt idx="4238">
                  <c:v>8478</c:v>
                </c:pt>
                <c:pt idx="4239">
                  <c:v>8480</c:v>
                </c:pt>
                <c:pt idx="4240">
                  <c:v>8482</c:v>
                </c:pt>
                <c:pt idx="4241">
                  <c:v>8484</c:v>
                </c:pt>
                <c:pt idx="4242">
                  <c:v>8486</c:v>
                </c:pt>
                <c:pt idx="4243">
                  <c:v>8488</c:v>
                </c:pt>
                <c:pt idx="4244">
                  <c:v>8490</c:v>
                </c:pt>
                <c:pt idx="4245">
                  <c:v>8492</c:v>
                </c:pt>
                <c:pt idx="4246">
                  <c:v>8494</c:v>
                </c:pt>
                <c:pt idx="4247">
                  <c:v>8496</c:v>
                </c:pt>
              </c:numCache>
            </c:numRef>
          </c:xVal>
          <c:yVal>
            <c:numRef>
              <c:f>'[victoria (1).xlsx]Hoja1'!$G$3:$G$4250</c:f>
              <c:numCache>
                <c:formatCode>General</c:formatCode>
                <c:ptCount val="4248"/>
                <c:pt idx="0">
                  <c:v>100</c:v>
                </c:pt>
                <c:pt idx="1">
                  <c:v>99.969360000000009</c:v>
                </c:pt>
                <c:pt idx="2">
                  <c:v>99.938760000000002</c:v>
                </c:pt>
                <c:pt idx="3">
                  <c:v>99.908200000000008</c:v>
                </c:pt>
                <c:pt idx="4">
                  <c:v>99.877679999999998</c:v>
                </c:pt>
                <c:pt idx="5">
                  <c:v>99.847200000000001</c:v>
                </c:pt>
                <c:pt idx="6">
                  <c:v>99.816760000000002</c:v>
                </c:pt>
                <c:pt idx="7">
                  <c:v>99.786360000000002</c:v>
                </c:pt>
                <c:pt idx="8">
                  <c:v>99.756</c:v>
                </c:pt>
                <c:pt idx="9">
                  <c:v>99.725679999999997</c:v>
                </c:pt>
                <c:pt idx="10">
                  <c:v>99.695400000000006</c:v>
                </c:pt>
                <c:pt idx="11">
                  <c:v>99.66516</c:v>
                </c:pt>
                <c:pt idx="12">
                  <c:v>99.634960000000007</c:v>
                </c:pt>
                <c:pt idx="13">
                  <c:v>99.604799999999997</c:v>
                </c:pt>
                <c:pt idx="14">
                  <c:v>99.574680000000001</c:v>
                </c:pt>
                <c:pt idx="15">
                  <c:v>99.544600000000003</c:v>
                </c:pt>
                <c:pt idx="16">
                  <c:v>99.514560000000003</c:v>
                </c:pt>
                <c:pt idx="17">
                  <c:v>99.484560000000002</c:v>
                </c:pt>
                <c:pt idx="18">
                  <c:v>99.454599999999999</c:v>
                </c:pt>
                <c:pt idx="19">
                  <c:v>99.424680000000009</c:v>
                </c:pt>
                <c:pt idx="20">
                  <c:v>99.394800000000004</c:v>
                </c:pt>
                <c:pt idx="21">
                  <c:v>99.364960000000011</c:v>
                </c:pt>
                <c:pt idx="22">
                  <c:v>99.335160000000002</c:v>
                </c:pt>
                <c:pt idx="23">
                  <c:v>99.305400000000006</c:v>
                </c:pt>
                <c:pt idx="24">
                  <c:v>99.275680000000008</c:v>
                </c:pt>
                <c:pt idx="25">
                  <c:v>99.246000000000009</c:v>
                </c:pt>
                <c:pt idx="26">
                  <c:v>99.216360000000009</c:v>
                </c:pt>
                <c:pt idx="27">
                  <c:v>99.186760000000007</c:v>
                </c:pt>
                <c:pt idx="28">
                  <c:v>99.157200000000003</c:v>
                </c:pt>
                <c:pt idx="29">
                  <c:v>99.127679999999998</c:v>
                </c:pt>
                <c:pt idx="30">
                  <c:v>99.098200000000006</c:v>
                </c:pt>
                <c:pt idx="31">
                  <c:v>99.068759999999997</c:v>
                </c:pt>
                <c:pt idx="32">
                  <c:v>99.039360000000002</c:v>
                </c:pt>
                <c:pt idx="33">
                  <c:v>99.01</c:v>
                </c:pt>
                <c:pt idx="34">
                  <c:v>98.980680000000007</c:v>
                </c:pt>
                <c:pt idx="35">
                  <c:v>98.951400000000007</c:v>
                </c:pt>
                <c:pt idx="36">
                  <c:v>98.922160000000005</c:v>
                </c:pt>
                <c:pt idx="37">
                  <c:v>98.892960000000002</c:v>
                </c:pt>
                <c:pt idx="38">
                  <c:v>98.863799999999998</c:v>
                </c:pt>
                <c:pt idx="39">
                  <c:v>98.834680000000006</c:v>
                </c:pt>
                <c:pt idx="40">
                  <c:v>98.805599999999998</c:v>
                </c:pt>
                <c:pt idx="41">
                  <c:v>98.776560000000003</c:v>
                </c:pt>
                <c:pt idx="42">
                  <c:v>98.747560000000007</c:v>
                </c:pt>
                <c:pt idx="43">
                  <c:v>98.718600000000009</c:v>
                </c:pt>
                <c:pt idx="44">
                  <c:v>98.68968000000001</c:v>
                </c:pt>
                <c:pt idx="45">
                  <c:v>98.660800000000009</c:v>
                </c:pt>
                <c:pt idx="46">
                  <c:v>98.631960000000007</c:v>
                </c:pt>
                <c:pt idx="47">
                  <c:v>98.603160000000003</c:v>
                </c:pt>
                <c:pt idx="48">
                  <c:v>98.574399999999997</c:v>
                </c:pt>
                <c:pt idx="49">
                  <c:v>98.545680000000004</c:v>
                </c:pt>
                <c:pt idx="50">
                  <c:v>98.51700000000001</c:v>
                </c:pt>
                <c:pt idx="51">
                  <c:v>98.48836</c:v>
                </c:pt>
                <c:pt idx="52">
                  <c:v>98.459760000000003</c:v>
                </c:pt>
                <c:pt idx="53">
                  <c:v>98.431200000000004</c:v>
                </c:pt>
                <c:pt idx="54">
                  <c:v>98.402680000000004</c:v>
                </c:pt>
                <c:pt idx="55">
                  <c:v>98.374200000000002</c:v>
                </c:pt>
                <c:pt idx="56">
                  <c:v>98.345759999999999</c:v>
                </c:pt>
                <c:pt idx="57">
                  <c:v>98.317360000000008</c:v>
                </c:pt>
                <c:pt idx="58">
                  <c:v>98.289000000000001</c:v>
                </c:pt>
                <c:pt idx="59">
                  <c:v>98.260680000000008</c:v>
                </c:pt>
                <c:pt idx="60">
                  <c:v>98.232399999999998</c:v>
                </c:pt>
                <c:pt idx="61">
                  <c:v>98.204160000000002</c:v>
                </c:pt>
                <c:pt idx="62">
                  <c:v>98.175960000000003</c:v>
                </c:pt>
                <c:pt idx="63">
                  <c:v>98.147800000000004</c:v>
                </c:pt>
                <c:pt idx="64">
                  <c:v>98.119680000000002</c:v>
                </c:pt>
                <c:pt idx="65">
                  <c:v>98.0916</c:v>
                </c:pt>
                <c:pt idx="66">
                  <c:v>98.06356000000001</c:v>
                </c:pt>
                <c:pt idx="67">
                  <c:v>98.035560000000004</c:v>
                </c:pt>
                <c:pt idx="68">
                  <c:v>98.007600000000011</c:v>
                </c:pt>
                <c:pt idx="69">
                  <c:v>97.979680000000002</c:v>
                </c:pt>
                <c:pt idx="70">
                  <c:v>97.951800000000006</c:v>
                </c:pt>
                <c:pt idx="71">
                  <c:v>97.923960000000008</c:v>
                </c:pt>
                <c:pt idx="72">
                  <c:v>97.896160000000009</c:v>
                </c:pt>
                <c:pt idx="73">
                  <c:v>97.868400000000008</c:v>
                </c:pt>
                <c:pt idx="74">
                  <c:v>97.840680000000006</c:v>
                </c:pt>
                <c:pt idx="75">
                  <c:v>97.813000000000002</c:v>
                </c:pt>
                <c:pt idx="76">
                  <c:v>97.785359999999997</c:v>
                </c:pt>
                <c:pt idx="77">
                  <c:v>97.757760000000005</c:v>
                </c:pt>
                <c:pt idx="78">
                  <c:v>97.730200000000011</c:v>
                </c:pt>
                <c:pt idx="79">
                  <c:v>97.702680000000001</c:v>
                </c:pt>
                <c:pt idx="80">
                  <c:v>97.675200000000004</c:v>
                </c:pt>
                <c:pt idx="81">
                  <c:v>97.647760000000005</c:v>
                </c:pt>
                <c:pt idx="82">
                  <c:v>97.620360000000005</c:v>
                </c:pt>
                <c:pt idx="83">
                  <c:v>97.593000000000004</c:v>
                </c:pt>
                <c:pt idx="84">
                  <c:v>97.56568</c:v>
                </c:pt>
                <c:pt idx="85">
                  <c:v>97.53840000000001</c:v>
                </c:pt>
                <c:pt idx="86">
                  <c:v>97.511160000000004</c:v>
                </c:pt>
                <c:pt idx="87">
                  <c:v>97.48396000000001</c:v>
                </c:pt>
                <c:pt idx="88">
                  <c:v>97.456800000000001</c:v>
                </c:pt>
                <c:pt idx="89">
                  <c:v>97.429680000000005</c:v>
                </c:pt>
                <c:pt idx="90">
                  <c:v>97.402600000000007</c:v>
                </c:pt>
                <c:pt idx="91">
                  <c:v>97.375560000000007</c:v>
                </c:pt>
                <c:pt idx="92">
                  <c:v>97.348560000000006</c:v>
                </c:pt>
                <c:pt idx="93">
                  <c:v>97.321600000000004</c:v>
                </c:pt>
                <c:pt idx="94">
                  <c:v>97.29468</c:v>
                </c:pt>
                <c:pt idx="95">
                  <c:v>97.267800000000008</c:v>
                </c:pt>
                <c:pt idx="96">
                  <c:v>97.240960000000001</c:v>
                </c:pt>
                <c:pt idx="97">
                  <c:v>97.214160000000007</c:v>
                </c:pt>
                <c:pt idx="98">
                  <c:v>97.187399999999997</c:v>
                </c:pt>
                <c:pt idx="99">
                  <c:v>97.160679999999999</c:v>
                </c:pt>
                <c:pt idx="100">
                  <c:v>97.134</c:v>
                </c:pt>
                <c:pt idx="101">
                  <c:v>97.10736</c:v>
                </c:pt>
                <c:pt idx="102">
                  <c:v>97.080759999999998</c:v>
                </c:pt>
                <c:pt idx="103">
                  <c:v>97.054200000000009</c:v>
                </c:pt>
                <c:pt idx="104">
                  <c:v>97.027680000000004</c:v>
                </c:pt>
                <c:pt idx="105">
                  <c:v>97.001199999999997</c:v>
                </c:pt>
                <c:pt idx="106">
                  <c:v>96.974760000000003</c:v>
                </c:pt>
                <c:pt idx="107">
                  <c:v>96.948360000000008</c:v>
                </c:pt>
                <c:pt idx="108">
                  <c:v>96.921999999999997</c:v>
                </c:pt>
                <c:pt idx="109">
                  <c:v>96.895679999999999</c:v>
                </c:pt>
                <c:pt idx="110">
                  <c:v>96.869399999999999</c:v>
                </c:pt>
                <c:pt idx="111">
                  <c:v>96.843159999999997</c:v>
                </c:pt>
                <c:pt idx="112">
                  <c:v>96.816960000000009</c:v>
                </c:pt>
                <c:pt idx="113">
                  <c:v>96.790800000000004</c:v>
                </c:pt>
                <c:pt idx="114">
                  <c:v>96.764679999999998</c:v>
                </c:pt>
                <c:pt idx="115">
                  <c:v>96.738600000000005</c:v>
                </c:pt>
                <c:pt idx="116">
                  <c:v>96.712560000000011</c:v>
                </c:pt>
                <c:pt idx="117">
                  <c:v>96.68656</c:v>
                </c:pt>
                <c:pt idx="118">
                  <c:v>96.660600000000002</c:v>
                </c:pt>
                <c:pt idx="119">
                  <c:v>96.634680000000003</c:v>
                </c:pt>
                <c:pt idx="120">
                  <c:v>96.608800000000002</c:v>
                </c:pt>
                <c:pt idx="121">
                  <c:v>96.58296</c:v>
                </c:pt>
                <c:pt idx="122">
                  <c:v>96.55716000000001</c:v>
                </c:pt>
                <c:pt idx="123">
                  <c:v>96.531400000000005</c:v>
                </c:pt>
                <c:pt idx="124">
                  <c:v>96.505679999999998</c:v>
                </c:pt>
                <c:pt idx="125">
                  <c:v>96.48</c:v>
                </c:pt>
                <c:pt idx="126">
                  <c:v>96.454360000000008</c:v>
                </c:pt>
                <c:pt idx="127">
                  <c:v>96.428759999999997</c:v>
                </c:pt>
                <c:pt idx="128">
                  <c:v>96.403199999999998</c:v>
                </c:pt>
                <c:pt idx="129">
                  <c:v>96.377679999999998</c:v>
                </c:pt>
                <c:pt idx="130">
                  <c:v>96.352200000000011</c:v>
                </c:pt>
                <c:pt idx="131">
                  <c:v>96.326760000000007</c:v>
                </c:pt>
                <c:pt idx="132">
                  <c:v>96.301360000000003</c:v>
                </c:pt>
                <c:pt idx="133">
                  <c:v>96.275999999999996</c:v>
                </c:pt>
                <c:pt idx="134">
                  <c:v>96.250680000000003</c:v>
                </c:pt>
                <c:pt idx="135">
                  <c:v>96.225400000000008</c:v>
                </c:pt>
                <c:pt idx="136">
                  <c:v>96.200159999999997</c:v>
                </c:pt>
                <c:pt idx="137">
                  <c:v>96.174959999999999</c:v>
                </c:pt>
                <c:pt idx="138">
                  <c:v>96.149799999999999</c:v>
                </c:pt>
                <c:pt idx="139">
                  <c:v>96.124679999999998</c:v>
                </c:pt>
                <c:pt idx="140">
                  <c:v>96.099600000000009</c:v>
                </c:pt>
                <c:pt idx="141">
                  <c:v>96.074560000000005</c:v>
                </c:pt>
                <c:pt idx="142">
                  <c:v>96.04956</c:v>
                </c:pt>
                <c:pt idx="143">
                  <c:v>96.024600000000007</c:v>
                </c:pt>
                <c:pt idx="144">
                  <c:v>95.999679999999998</c:v>
                </c:pt>
                <c:pt idx="145">
                  <c:v>95.974800000000002</c:v>
                </c:pt>
                <c:pt idx="146">
                  <c:v>95.949960000000004</c:v>
                </c:pt>
                <c:pt idx="147">
                  <c:v>95.925160000000005</c:v>
                </c:pt>
                <c:pt idx="148">
                  <c:v>95.900400000000005</c:v>
                </c:pt>
                <c:pt idx="149">
                  <c:v>95.875680000000003</c:v>
                </c:pt>
                <c:pt idx="150">
                  <c:v>95.850999999999999</c:v>
                </c:pt>
                <c:pt idx="151">
                  <c:v>95.826360000000008</c:v>
                </c:pt>
                <c:pt idx="152">
                  <c:v>95.801760000000002</c:v>
                </c:pt>
                <c:pt idx="153">
                  <c:v>95.777200000000008</c:v>
                </c:pt>
                <c:pt idx="154">
                  <c:v>95.752679999999998</c:v>
                </c:pt>
                <c:pt idx="155">
                  <c:v>95.728200000000001</c:v>
                </c:pt>
                <c:pt idx="156">
                  <c:v>95.703760000000003</c:v>
                </c:pt>
                <c:pt idx="157">
                  <c:v>95.679360000000003</c:v>
                </c:pt>
                <c:pt idx="158">
                  <c:v>95.655000000000001</c:v>
                </c:pt>
                <c:pt idx="159">
                  <c:v>95.630679999999998</c:v>
                </c:pt>
                <c:pt idx="160">
                  <c:v>95.606400000000008</c:v>
                </c:pt>
                <c:pt idx="161">
                  <c:v>95.582160000000002</c:v>
                </c:pt>
                <c:pt idx="162">
                  <c:v>95.557960000000008</c:v>
                </c:pt>
                <c:pt idx="163">
                  <c:v>95.533799999999999</c:v>
                </c:pt>
                <c:pt idx="164">
                  <c:v>95.509680000000003</c:v>
                </c:pt>
                <c:pt idx="165">
                  <c:v>95.485600000000005</c:v>
                </c:pt>
                <c:pt idx="166">
                  <c:v>95.461560000000006</c:v>
                </c:pt>
                <c:pt idx="167">
                  <c:v>95.437560000000005</c:v>
                </c:pt>
                <c:pt idx="168">
                  <c:v>95.413600000000002</c:v>
                </c:pt>
                <c:pt idx="169">
                  <c:v>95.389679999999998</c:v>
                </c:pt>
                <c:pt idx="170">
                  <c:v>95.365800000000007</c:v>
                </c:pt>
                <c:pt idx="171">
                  <c:v>95.34196</c:v>
                </c:pt>
                <c:pt idx="172">
                  <c:v>95.318160000000006</c:v>
                </c:pt>
                <c:pt idx="173">
                  <c:v>95.29440000000001</c:v>
                </c:pt>
                <c:pt idx="174">
                  <c:v>95.270679999999999</c:v>
                </c:pt>
                <c:pt idx="175">
                  <c:v>95.247</c:v>
                </c:pt>
                <c:pt idx="176">
                  <c:v>95.22336</c:v>
                </c:pt>
                <c:pt idx="177">
                  <c:v>95.199759999999998</c:v>
                </c:pt>
                <c:pt idx="178">
                  <c:v>95.176200000000009</c:v>
                </c:pt>
                <c:pt idx="179">
                  <c:v>95.152680000000004</c:v>
                </c:pt>
                <c:pt idx="180">
                  <c:v>95.129199999999997</c:v>
                </c:pt>
                <c:pt idx="181">
                  <c:v>95.105760000000004</c:v>
                </c:pt>
                <c:pt idx="182">
                  <c:v>95.082360000000008</c:v>
                </c:pt>
                <c:pt idx="183">
                  <c:v>95.058999999999997</c:v>
                </c:pt>
                <c:pt idx="184">
                  <c:v>95.035679999999999</c:v>
                </c:pt>
                <c:pt idx="185">
                  <c:v>95.0124</c:v>
                </c:pt>
                <c:pt idx="186">
                  <c:v>94.989159999999998</c:v>
                </c:pt>
                <c:pt idx="187">
                  <c:v>94.96596000000001</c:v>
                </c:pt>
                <c:pt idx="188">
                  <c:v>94.942800000000005</c:v>
                </c:pt>
                <c:pt idx="189">
                  <c:v>94.91968</c:v>
                </c:pt>
                <c:pt idx="190">
                  <c:v>94.896600000000007</c:v>
                </c:pt>
                <c:pt idx="191">
                  <c:v>94.873559999999998</c:v>
                </c:pt>
                <c:pt idx="192">
                  <c:v>94.850560000000002</c:v>
                </c:pt>
                <c:pt idx="193">
                  <c:v>94.827600000000004</c:v>
                </c:pt>
                <c:pt idx="194">
                  <c:v>94.804680000000005</c:v>
                </c:pt>
                <c:pt idx="195">
                  <c:v>94.781800000000004</c:v>
                </c:pt>
                <c:pt idx="196">
                  <c:v>94.758960000000002</c:v>
                </c:pt>
                <c:pt idx="197">
                  <c:v>94.736159999999998</c:v>
                </c:pt>
                <c:pt idx="198">
                  <c:v>94.713400000000007</c:v>
                </c:pt>
                <c:pt idx="199">
                  <c:v>94.69068</c:v>
                </c:pt>
                <c:pt idx="200">
                  <c:v>94.668000000000006</c:v>
                </c:pt>
                <c:pt idx="201">
                  <c:v>94.645359999999997</c:v>
                </c:pt>
                <c:pt idx="202">
                  <c:v>94.62276</c:v>
                </c:pt>
                <c:pt idx="203">
                  <c:v>94.600200000000001</c:v>
                </c:pt>
                <c:pt idx="204">
                  <c:v>94.577680000000001</c:v>
                </c:pt>
                <c:pt idx="205">
                  <c:v>94.555199999999999</c:v>
                </c:pt>
                <c:pt idx="206">
                  <c:v>94.53276000000001</c:v>
                </c:pt>
                <c:pt idx="207">
                  <c:v>94.510360000000006</c:v>
                </c:pt>
                <c:pt idx="208">
                  <c:v>94.488</c:v>
                </c:pt>
                <c:pt idx="209">
                  <c:v>94.465680000000006</c:v>
                </c:pt>
                <c:pt idx="210">
                  <c:v>94.443399999999997</c:v>
                </c:pt>
                <c:pt idx="211">
                  <c:v>94.42116</c:v>
                </c:pt>
                <c:pt idx="212">
                  <c:v>94.398960000000002</c:v>
                </c:pt>
                <c:pt idx="213">
                  <c:v>94.376800000000003</c:v>
                </c:pt>
                <c:pt idx="214">
                  <c:v>94.354680000000002</c:v>
                </c:pt>
                <c:pt idx="215">
                  <c:v>94.332599999999999</c:v>
                </c:pt>
                <c:pt idx="216">
                  <c:v>94.310560000000009</c:v>
                </c:pt>
                <c:pt idx="217">
                  <c:v>94.288560000000004</c:v>
                </c:pt>
                <c:pt idx="218">
                  <c:v>94.266599999999997</c:v>
                </c:pt>
                <c:pt idx="219">
                  <c:v>94.244680000000002</c:v>
                </c:pt>
                <c:pt idx="220">
                  <c:v>94.222800000000007</c:v>
                </c:pt>
                <c:pt idx="221">
                  <c:v>94.200960000000009</c:v>
                </c:pt>
                <c:pt idx="222">
                  <c:v>94.17916000000001</c:v>
                </c:pt>
                <c:pt idx="223">
                  <c:v>94.15740000000001</c:v>
                </c:pt>
                <c:pt idx="224">
                  <c:v>94.135680000000008</c:v>
                </c:pt>
                <c:pt idx="225">
                  <c:v>94.114000000000004</c:v>
                </c:pt>
                <c:pt idx="226">
                  <c:v>94.092359999999999</c:v>
                </c:pt>
                <c:pt idx="227">
                  <c:v>94.070760000000007</c:v>
                </c:pt>
                <c:pt idx="228">
                  <c:v>94.049199999999999</c:v>
                </c:pt>
                <c:pt idx="229">
                  <c:v>94.027680000000004</c:v>
                </c:pt>
                <c:pt idx="230">
                  <c:v>94.006200000000007</c:v>
                </c:pt>
                <c:pt idx="231">
                  <c:v>93.984760000000009</c:v>
                </c:pt>
                <c:pt idx="232">
                  <c:v>93.963360000000009</c:v>
                </c:pt>
                <c:pt idx="233">
                  <c:v>93.942000000000007</c:v>
                </c:pt>
                <c:pt idx="234">
                  <c:v>93.920680000000004</c:v>
                </c:pt>
                <c:pt idx="235">
                  <c:v>93.8994</c:v>
                </c:pt>
                <c:pt idx="236">
                  <c:v>93.878160000000008</c:v>
                </c:pt>
                <c:pt idx="237">
                  <c:v>93.856960000000001</c:v>
                </c:pt>
                <c:pt idx="238">
                  <c:v>93.835800000000006</c:v>
                </c:pt>
                <c:pt idx="239">
                  <c:v>93.81468000000001</c:v>
                </c:pt>
                <c:pt idx="240">
                  <c:v>93.793599999999998</c:v>
                </c:pt>
                <c:pt idx="241">
                  <c:v>93.772559999999999</c:v>
                </c:pt>
                <c:pt idx="242">
                  <c:v>93.751559999999998</c:v>
                </c:pt>
                <c:pt idx="243">
                  <c:v>93.73060000000001</c:v>
                </c:pt>
                <c:pt idx="244">
                  <c:v>93.709680000000006</c:v>
                </c:pt>
                <c:pt idx="245">
                  <c:v>93.688800000000001</c:v>
                </c:pt>
                <c:pt idx="246">
                  <c:v>93.667960000000008</c:v>
                </c:pt>
                <c:pt idx="247">
                  <c:v>93.64716</c:v>
                </c:pt>
                <c:pt idx="248">
                  <c:v>93.626400000000004</c:v>
                </c:pt>
                <c:pt idx="249">
                  <c:v>93.605680000000007</c:v>
                </c:pt>
                <c:pt idx="250">
                  <c:v>93.585000000000008</c:v>
                </c:pt>
                <c:pt idx="251">
                  <c:v>93.564360000000008</c:v>
                </c:pt>
                <c:pt idx="252">
                  <c:v>93.543760000000006</c:v>
                </c:pt>
                <c:pt idx="253">
                  <c:v>93.523200000000003</c:v>
                </c:pt>
                <c:pt idx="254">
                  <c:v>93.502679999999998</c:v>
                </c:pt>
                <c:pt idx="255">
                  <c:v>93.482200000000006</c:v>
                </c:pt>
                <c:pt idx="256">
                  <c:v>93.461759999999998</c:v>
                </c:pt>
                <c:pt idx="257">
                  <c:v>93.441360000000003</c:v>
                </c:pt>
                <c:pt idx="258">
                  <c:v>93.421000000000006</c:v>
                </c:pt>
                <c:pt idx="259">
                  <c:v>93.400680000000008</c:v>
                </c:pt>
                <c:pt idx="260">
                  <c:v>93.380400000000009</c:v>
                </c:pt>
                <c:pt idx="261">
                  <c:v>93.360160000000008</c:v>
                </c:pt>
                <c:pt idx="262">
                  <c:v>93.339960000000005</c:v>
                </c:pt>
                <c:pt idx="263">
                  <c:v>93.319800000000001</c:v>
                </c:pt>
                <c:pt idx="264">
                  <c:v>93.299680000000009</c:v>
                </c:pt>
                <c:pt idx="265">
                  <c:v>93.279600000000002</c:v>
                </c:pt>
                <c:pt idx="266">
                  <c:v>93.259560000000008</c:v>
                </c:pt>
                <c:pt idx="267">
                  <c:v>93.239559999999997</c:v>
                </c:pt>
                <c:pt idx="268">
                  <c:v>93.2196</c:v>
                </c:pt>
                <c:pt idx="269">
                  <c:v>93.199680000000001</c:v>
                </c:pt>
                <c:pt idx="270">
                  <c:v>93.1798</c:v>
                </c:pt>
                <c:pt idx="271">
                  <c:v>93.159959999999998</c:v>
                </c:pt>
                <c:pt idx="272">
                  <c:v>93.140160000000009</c:v>
                </c:pt>
                <c:pt idx="273">
                  <c:v>93.120400000000004</c:v>
                </c:pt>
                <c:pt idx="274">
                  <c:v>93.100679999999997</c:v>
                </c:pt>
                <c:pt idx="275">
                  <c:v>93.081000000000003</c:v>
                </c:pt>
                <c:pt idx="276">
                  <c:v>93.061360000000008</c:v>
                </c:pt>
                <c:pt idx="277">
                  <c:v>93.041759999999996</c:v>
                </c:pt>
                <c:pt idx="278">
                  <c:v>93.022199999999998</c:v>
                </c:pt>
                <c:pt idx="279">
                  <c:v>93.002679999999998</c:v>
                </c:pt>
                <c:pt idx="280">
                  <c:v>92.983200000000011</c:v>
                </c:pt>
                <c:pt idx="281">
                  <c:v>92.963760000000008</c:v>
                </c:pt>
                <c:pt idx="282">
                  <c:v>92.944360000000003</c:v>
                </c:pt>
                <c:pt idx="283">
                  <c:v>92.924999999999997</c:v>
                </c:pt>
                <c:pt idx="284">
                  <c:v>92.905680000000004</c:v>
                </c:pt>
                <c:pt idx="285">
                  <c:v>92.886400000000009</c:v>
                </c:pt>
                <c:pt idx="286">
                  <c:v>92.867159999999998</c:v>
                </c:pt>
                <c:pt idx="287">
                  <c:v>92.84796</c:v>
                </c:pt>
                <c:pt idx="288">
                  <c:v>92.828800000000001</c:v>
                </c:pt>
                <c:pt idx="289">
                  <c:v>92.80968</c:v>
                </c:pt>
                <c:pt idx="290">
                  <c:v>92.790599999999998</c:v>
                </c:pt>
                <c:pt idx="291">
                  <c:v>92.771560000000008</c:v>
                </c:pt>
                <c:pt idx="292">
                  <c:v>92.752560000000003</c:v>
                </c:pt>
                <c:pt idx="293">
                  <c:v>92.73360000000001</c:v>
                </c:pt>
                <c:pt idx="294">
                  <c:v>92.714680000000001</c:v>
                </c:pt>
                <c:pt idx="295">
                  <c:v>92.695800000000006</c:v>
                </c:pt>
                <c:pt idx="296">
                  <c:v>92.676960000000008</c:v>
                </c:pt>
                <c:pt idx="297">
                  <c:v>92.658160000000009</c:v>
                </c:pt>
                <c:pt idx="298">
                  <c:v>92.639400000000009</c:v>
                </c:pt>
                <c:pt idx="299">
                  <c:v>92.620680000000007</c:v>
                </c:pt>
                <c:pt idx="300">
                  <c:v>92.602000000000004</c:v>
                </c:pt>
                <c:pt idx="301">
                  <c:v>92.583359999999999</c:v>
                </c:pt>
                <c:pt idx="302">
                  <c:v>92.564760000000007</c:v>
                </c:pt>
                <c:pt idx="303">
                  <c:v>92.546199999999999</c:v>
                </c:pt>
                <c:pt idx="304">
                  <c:v>92.527680000000004</c:v>
                </c:pt>
                <c:pt idx="305">
                  <c:v>92.509200000000007</c:v>
                </c:pt>
                <c:pt idx="306">
                  <c:v>92.490760000000009</c:v>
                </c:pt>
                <c:pt idx="307">
                  <c:v>92.472360000000009</c:v>
                </c:pt>
                <c:pt idx="308">
                  <c:v>92.454000000000008</c:v>
                </c:pt>
                <c:pt idx="309">
                  <c:v>92.435680000000005</c:v>
                </c:pt>
                <c:pt idx="310">
                  <c:v>92.417400000000001</c:v>
                </c:pt>
                <c:pt idx="311">
                  <c:v>92.399160000000009</c:v>
                </c:pt>
                <c:pt idx="312">
                  <c:v>92.380960000000002</c:v>
                </c:pt>
                <c:pt idx="313">
                  <c:v>92.362800000000007</c:v>
                </c:pt>
                <c:pt idx="314">
                  <c:v>92.344679999999997</c:v>
                </c:pt>
                <c:pt idx="315">
                  <c:v>92.326599999999999</c:v>
                </c:pt>
                <c:pt idx="316">
                  <c:v>92.30856</c:v>
                </c:pt>
                <c:pt idx="317">
                  <c:v>92.290559999999999</c:v>
                </c:pt>
                <c:pt idx="318">
                  <c:v>92.272599999999997</c:v>
                </c:pt>
                <c:pt idx="319">
                  <c:v>92.254680000000008</c:v>
                </c:pt>
                <c:pt idx="320">
                  <c:v>92.236800000000002</c:v>
                </c:pt>
                <c:pt idx="321">
                  <c:v>92.218959999999996</c:v>
                </c:pt>
                <c:pt idx="322">
                  <c:v>92.201160000000002</c:v>
                </c:pt>
                <c:pt idx="323">
                  <c:v>92.183400000000006</c:v>
                </c:pt>
                <c:pt idx="324">
                  <c:v>92.165680000000009</c:v>
                </c:pt>
                <c:pt idx="325">
                  <c:v>92.14800000000001</c:v>
                </c:pt>
                <c:pt idx="326">
                  <c:v>92.13036000000001</c:v>
                </c:pt>
                <c:pt idx="327">
                  <c:v>92.112760000000009</c:v>
                </c:pt>
                <c:pt idx="328">
                  <c:v>92.095200000000006</c:v>
                </c:pt>
                <c:pt idx="329">
                  <c:v>92.077680000000001</c:v>
                </c:pt>
                <c:pt idx="330">
                  <c:v>92.060200000000009</c:v>
                </c:pt>
                <c:pt idx="331">
                  <c:v>92.042760000000001</c:v>
                </c:pt>
                <c:pt idx="332">
                  <c:v>92.025360000000006</c:v>
                </c:pt>
                <c:pt idx="333">
                  <c:v>92.00800000000001</c:v>
                </c:pt>
                <c:pt idx="334">
                  <c:v>91.990679999999998</c:v>
                </c:pt>
                <c:pt idx="335">
                  <c:v>91.973399999999998</c:v>
                </c:pt>
                <c:pt idx="336">
                  <c:v>91.956159999999997</c:v>
                </c:pt>
                <c:pt idx="337">
                  <c:v>91.938960000000009</c:v>
                </c:pt>
                <c:pt idx="338">
                  <c:v>91.921800000000005</c:v>
                </c:pt>
                <c:pt idx="339">
                  <c:v>91.904679999999999</c:v>
                </c:pt>
                <c:pt idx="340">
                  <c:v>91.887600000000006</c:v>
                </c:pt>
                <c:pt idx="341">
                  <c:v>91.870559999999998</c:v>
                </c:pt>
                <c:pt idx="342">
                  <c:v>91.853560000000002</c:v>
                </c:pt>
                <c:pt idx="343">
                  <c:v>91.836600000000004</c:v>
                </c:pt>
                <c:pt idx="344">
                  <c:v>91.819680000000005</c:v>
                </c:pt>
                <c:pt idx="345">
                  <c:v>91.802800000000005</c:v>
                </c:pt>
                <c:pt idx="346">
                  <c:v>91.785960000000003</c:v>
                </c:pt>
                <c:pt idx="347">
                  <c:v>91.769159999999999</c:v>
                </c:pt>
                <c:pt idx="348">
                  <c:v>91.752400000000009</c:v>
                </c:pt>
                <c:pt idx="349">
                  <c:v>91.735680000000002</c:v>
                </c:pt>
                <c:pt idx="350">
                  <c:v>91.719000000000008</c:v>
                </c:pt>
                <c:pt idx="351">
                  <c:v>91.702359999999999</c:v>
                </c:pt>
                <c:pt idx="352">
                  <c:v>91.685760000000002</c:v>
                </c:pt>
                <c:pt idx="353">
                  <c:v>91.669200000000004</c:v>
                </c:pt>
                <c:pt idx="354">
                  <c:v>91.652680000000004</c:v>
                </c:pt>
                <c:pt idx="355">
                  <c:v>91.636200000000002</c:v>
                </c:pt>
                <c:pt idx="356">
                  <c:v>91.619759999999999</c:v>
                </c:pt>
                <c:pt idx="357">
                  <c:v>91.603360000000009</c:v>
                </c:pt>
                <c:pt idx="358">
                  <c:v>91.587000000000003</c:v>
                </c:pt>
                <c:pt idx="359">
                  <c:v>91.570679999999996</c:v>
                </c:pt>
                <c:pt idx="360">
                  <c:v>91.554400000000001</c:v>
                </c:pt>
                <c:pt idx="361">
                  <c:v>91.538160000000005</c:v>
                </c:pt>
                <c:pt idx="362">
                  <c:v>91.521960000000007</c:v>
                </c:pt>
                <c:pt idx="363">
                  <c:v>91.505800000000008</c:v>
                </c:pt>
                <c:pt idx="364">
                  <c:v>91.489680000000007</c:v>
                </c:pt>
                <c:pt idx="365">
                  <c:v>91.473600000000005</c:v>
                </c:pt>
                <c:pt idx="366">
                  <c:v>91.457560000000001</c:v>
                </c:pt>
                <c:pt idx="367">
                  <c:v>91.441559999999996</c:v>
                </c:pt>
                <c:pt idx="368">
                  <c:v>91.425600000000003</c:v>
                </c:pt>
                <c:pt idx="369">
                  <c:v>91.409680000000009</c:v>
                </c:pt>
                <c:pt idx="370">
                  <c:v>91.393799999999999</c:v>
                </c:pt>
                <c:pt idx="371">
                  <c:v>91.377960000000002</c:v>
                </c:pt>
                <c:pt idx="372">
                  <c:v>91.362160000000003</c:v>
                </c:pt>
                <c:pt idx="373">
                  <c:v>91.346400000000003</c:v>
                </c:pt>
                <c:pt idx="374">
                  <c:v>91.330680000000001</c:v>
                </c:pt>
                <c:pt idx="375">
                  <c:v>91.314999999999998</c:v>
                </c:pt>
                <c:pt idx="376">
                  <c:v>91.299360000000007</c:v>
                </c:pt>
                <c:pt idx="377">
                  <c:v>91.283760000000001</c:v>
                </c:pt>
                <c:pt idx="378">
                  <c:v>91.268200000000007</c:v>
                </c:pt>
                <c:pt idx="379">
                  <c:v>91.252679999999998</c:v>
                </c:pt>
                <c:pt idx="380">
                  <c:v>91.237200000000001</c:v>
                </c:pt>
                <c:pt idx="381">
                  <c:v>91.221760000000003</c:v>
                </c:pt>
                <c:pt idx="382">
                  <c:v>91.206360000000004</c:v>
                </c:pt>
                <c:pt idx="383">
                  <c:v>91.191000000000003</c:v>
                </c:pt>
                <c:pt idx="384">
                  <c:v>91.17568</c:v>
                </c:pt>
                <c:pt idx="385">
                  <c:v>91.160399999999996</c:v>
                </c:pt>
                <c:pt idx="386">
                  <c:v>91.145160000000004</c:v>
                </c:pt>
                <c:pt idx="387">
                  <c:v>91.129959999999997</c:v>
                </c:pt>
                <c:pt idx="388">
                  <c:v>91.114800000000002</c:v>
                </c:pt>
                <c:pt idx="389">
                  <c:v>91.099680000000006</c:v>
                </c:pt>
                <c:pt idx="390">
                  <c:v>91.084600000000009</c:v>
                </c:pt>
                <c:pt idx="391">
                  <c:v>91.06956000000001</c:v>
                </c:pt>
                <c:pt idx="392">
                  <c:v>91.054559999999995</c:v>
                </c:pt>
                <c:pt idx="393">
                  <c:v>91.039600000000007</c:v>
                </c:pt>
                <c:pt idx="394">
                  <c:v>91.024680000000004</c:v>
                </c:pt>
                <c:pt idx="395">
                  <c:v>91.009799999999998</c:v>
                </c:pt>
                <c:pt idx="396">
                  <c:v>90.994960000000006</c:v>
                </c:pt>
                <c:pt idx="397">
                  <c:v>90.980159999999998</c:v>
                </c:pt>
                <c:pt idx="398">
                  <c:v>90.965400000000002</c:v>
                </c:pt>
                <c:pt idx="399">
                  <c:v>90.950680000000006</c:v>
                </c:pt>
                <c:pt idx="400">
                  <c:v>90.936000000000007</c:v>
                </c:pt>
                <c:pt idx="401">
                  <c:v>90.921360000000007</c:v>
                </c:pt>
                <c:pt idx="402">
                  <c:v>90.906760000000006</c:v>
                </c:pt>
                <c:pt idx="403">
                  <c:v>90.892200000000003</c:v>
                </c:pt>
                <c:pt idx="404">
                  <c:v>90.877679999999998</c:v>
                </c:pt>
                <c:pt idx="405">
                  <c:v>90.863200000000006</c:v>
                </c:pt>
                <c:pt idx="406">
                  <c:v>90.848759999999999</c:v>
                </c:pt>
                <c:pt idx="407">
                  <c:v>90.834360000000004</c:v>
                </c:pt>
                <c:pt idx="408">
                  <c:v>90.820000000000007</c:v>
                </c:pt>
                <c:pt idx="409">
                  <c:v>90.805680000000009</c:v>
                </c:pt>
                <c:pt idx="410">
                  <c:v>90.791399999999996</c:v>
                </c:pt>
                <c:pt idx="411">
                  <c:v>90.777160000000009</c:v>
                </c:pt>
                <c:pt idx="412">
                  <c:v>90.762960000000007</c:v>
                </c:pt>
                <c:pt idx="413">
                  <c:v>90.748800000000003</c:v>
                </c:pt>
                <c:pt idx="414">
                  <c:v>90.734679999999997</c:v>
                </c:pt>
                <c:pt idx="415">
                  <c:v>90.720600000000005</c:v>
                </c:pt>
                <c:pt idx="416">
                  <c:v>90.70656000000001</c:v>
                </c:pt>
                <c:pt idx="417">
                  <c:v>90.69256</c:v>
                </c:pt>
                <c:pt idx="418">
                  <c:v>90.678600000000003</c:v>
                </c:pt>
                <c:pt idx="419">
                  <c:v>90.664680000000004</c:v>
                </c:pt>
                <c:pt idx="420">
                  <c:v>90.650800000000004</c:v>
                </c:pt>
                <c:pt idx="421">
                  <c:v>90.636960000000002</c:v>
                </c:pt>
                <c:pt idx="422">
                  <c:v>90.623159999999999</c:v>
                </c:pt>
                <c:pt idx="423">
                  <c:v>90.609400000000008</c:v>
                </c:pt>
                <c:pt idx="424">
                  <c:v>90.595680000000002</c:v>
                </c:pt>
                <c:pt idx="425">
                  <c:v>90.582000000000008</c:v>
                </c:pt>
                <c:pt idx="426">
                  <c:v>90.568359999999998</c:v>
                </c:pt>
                <c:pt idx="427">
                  <c:v>90.554760000000002</c:v>
                </c:pt>
                <c:pt idx="428">
                  <c:v>90.541200000000003</c:v>
                </c:pt>
                <c:pt idx="429">
                  <c:v>90.527680000000004</c:v>
                </c:pt>
                <c:pt idx="430">
                  <c:v>90.514200000000002</c:v>
                </c:pt>
                <c:pt idx="431">
                  <c:v>90.50076</c:v>
                </c:pt>
                <c:pt idx="432">
                  <c:v>90.48736000000001</c:v>
                </c:pt>
                <c:pt idx="433">
                  <c:v>90.474000000000004</c:v>
                </c:pt>
                <c:pt idx="434">
                  <c:v>90.460680000000011</c:v>
                </c:pt>
                <c:pt idx="435">
                  <c:v>90.447400000000002</c:v>
                </c:pt>
                <c:pt idx="436">
                  <c:v>90.434160000000006</c:v>
                </c:pt>
                <c:pt idx="437">
                  <c:v>90.420960000000008</c:v>
                </c:pt>
                <c:pt idx="438">
                  <c:v>90.407799999999995</c:v>
                </c:pt>
                <c:pt idx="439">
                  <c:v>90.394680000000008</c:v>
                </c:pt>
                <c:pt idx="440">
                  <c:v>90.381600000000006</c:v>
                </c:pt>
                <c:pt idx="441">
                  <c:v>90.368560000000002</c:v>
                </c:pt>
                <c:pt idx="442">
                  <c:v>90.355559999999997</c:v>
                </c:pt>
                <c:pt idx="443">
                  <c:v>90.342600000000004</c:v>
                </c:pt>
                <c:pt idx="444">
                  <c:v>90.32968000000001</c:v>
                </c:pt>
                <c:pt idx="445">
                  <c:v>90.316800000000001</c:v>
                </c:pt>
                <c:pt idx="446">
                  <c:v>90.303960000000004</c:v>
                </c:pt>
                <c:pt idx="447">
                  <c:v>90.291160000000005</c:v>
                </c:pt>
                <c:pt idx="448">
                  <c:v>90.278400000000005</c:v>
                </c:pt>
                <c:pt idx="449">
                  <c:v>90.265680000000003</c:v>
                </c:pt>
                <c:pt idx="450">
                  <c:v>90.253</c:v>
                </c:pt>
                <c:pt idx="451">
                  <c:v>90.240359999999995</c:v>
                </c:pt>
                <c:pt idx="452">
                  <c:v>90.227760000000004</c:v>
                </c:pt>
                <c:pt idx="453">
                  <c:v>90.215199999999996</c:v>
                </c:pt>
                <c:pt idx="454">
                  <c:v>90.202680000000001</c:v>
                </c:pt>
                <c:pt idx="455">
                  <c:v>90.190200000000004</c:v>
                </c:pt>
                <c:pt idx="456">
                  <c:v>90.177760000000006</c:v>
                </c:pt>
                <c:pt idx="457">
                  <c:v>90.165360000000007</c:v>
                </c:pt>
                <c:pt idx="458">
                  <c:v>90.153000000000006</c:v>
                </c:pt>
                <c:pt idx="459">
                  <c:v>90.140680000000003</c:v>
                </c:pt>
                <c:pt idx="460">
                  <c:v>90.128399999999999</c:v>
                </c:pt>
                <c:pt idx="461">
                  <c:v>90.116160000000008</c:v>
                </c:pt>
                <c:pt idx="462">
                  <c:v>90.103960000000001</c:v>
                </c:pt>
                <c:pt idx="463">
                  <c:v>90.091800000000006</c:v>
                </c:pt>
                <c:pt idx="464">
                  <c:v>90.07968000000001</c:v>
                </c:pt>
                <c:pt idx="465">
                  <c:v>90.067599999999999</c:v>
                </c:pt>
                <c:pt idx="466">
                  <c:v>90.05556</c:v>
                </c:pt>
                <c:pt idx="467">
                  <c:v>90.043559999999999</c:v>
                </c:pt>
                <c:pt idx="468">
                  <c:v>90.031600000000012</c:v>
                </c:pt>
                <c:pt idx="469">
                  <c:v>90.019680000000008</c:v>
                </c:pt>
                <c:pt idx="470">
                  <c:v>90.007800000000003</c:v>
                </c:pt>
                <c:pt idx="471">
                  <c:v>89.995960000000011</c:v>
                </c:pt>
                <c:pt idx="472">
                  <c:v>89.984160000000003</c:v>
                </c:pt>
                <c:pt idx="473">
                  <c:v>89.972400000000007</c:v>
                </c:pt>
                <c:pt idx="474">
                  <c:v>89.960680000000011</c:v>
                </c:pt>
                <c:pt idx="475">
                  <c:v>89.948999999999998</c:v>
                </c:pt>
                <c:pt idx="476">
                  <c:v>89.937359999999998</c:v>
                </c:pt>
                <c:pt idx="477">
                  <c:v>89.925759999999997</c:v>
                </c:pt>
                <c:pt idx="478">
                  <c:v>89.914200000000008</c:v>
                </c:pt>
                <c:pt idx="479">
                  <c:v>89.902680000000004</c:v>
                </c:pt>
                <c:pt idx="480">
                  <c:v>89.891200000000012</c:v>
                </c:pt>
                <c:pt idx="481">
                  <c:v>89.879760000000005</c:v>
                </c:pt>
                <c:pt idx="482">
                  <c:v>89.86836000000001</c:v>
                </c:pt>
                <c:pt idx="483">
                  <c:v>89.856999999999999</c:v>
                </c:pt>
                <c:pt idx="484">
                  <c:v>89.845680000000002</c:v>
                </c:pt>
                <c:pt idx="485">
                  <c:v>89.834400000000002</c:v>
                </c:pt>
                <c:pt idx="486">
                  <c:v>89.823160000000001</c:v>
                </c:pt>
                <c:pt idx="487">
                  <c:v>89.811959999999999</c:v>
                </c:pt>
                <c:pt idx="488">
                  <c:v>89.800799999999995</c:v>
                </c:pt>
                <c:pt idx="489">
                  <c:v>89.789680000000004</c:v>
                </c:pt>
                <c:pt idx="490">
                  <c:v>89.778599999999997</c:v>
                </c:pt>
                <c:pt idx="491">
                  <c:v>89.767560000000003</c:v>
                </c:pt>
                <c:pt idx="492">
                  <c:v>89.756560000000007</c:v>
                </c:pt>
                <c:pt idx="493">
                  <c:v>89.74560000000001</c:v>
                </c:pt>
                <c:pt idx="494">
                  <c:v>89.734680000000012</c:v>
                </c:pt>
                <c:pt idx="495">
                  <c:v>89.723799999999997</c:v>
                </c:pt>
                <c:pt idx="496">
                  <c:v>89.712959999999995</c:v>
                </c:pt>
                <c:pt idx="497">
                  <c:v>89.702160000000006</c:v>
                </c:pt>
                <c:pt idx="498">
                  <c:v>89.460700000000003</c:v>
                </c:pt>
                <c:pt idx="499">
                  <c:v>89.45</c:v>
                </c:pt>
                <c:pt idx="500">
                  <c:v>89.439300000000003</c:v>
                </c:pt>
                <c:pt idx="501">
                  <c:v>89.428600000000003</c:v>
                </c:pt>
                <c:pt idx="502">
                  <c:v>89.417900000000003</c:v>
                </c:pt>
                <c:pt idx="503">
                  <c:v>89.407200000000003</c:v>
                </c:pt>
                <c:pt idx="504">
                  <c:v>89.396500000000003</c:v>
                </c:pt>
                <c:pt idx="505">
                  <c:v>89.385800000000003</c:v>
                </c:pt>
                <c:pt idx="506">
                  <c:v>89.375100000000003</c:v>
                </c:pt>
                <c:pt idx="507">
                  <c:v>89.364400000000003</c:v>
                </c:pt>
                <c:pt idx="508">
                  <c:v>89.353700000000003</c:v>
                </c:pt>
                <c:pt idx="509">
                  <c:v>89.343000000000004</c:v>
                </c:pt>
                <c:pt idx="510">
                  <c:v>89.332300000000004</c:v>
                </c:pt>
                <c:pt idx="511">
                  <c:v>89.321600000000004</c:v>
                </c:pt>
                <c:pt idx="512">
                  <c:v>89.310900000000004</c:v>
                </c:pt>
                <c:pt idx="513">
                  <c:v>89.300200000000004</c:v>
                </c:pt>
                <c:pt idx="514">
                  <c:v>89.289500000000004</c:v>
                </c:pt>
                <c:pt idx="515">
                  <c:v>89.278800000000004</c:v>
                </c:pt>
                <c:pt idx="516">
                  <c:v>89.268100000000004</c:v>
                </c:pt>
                <c:pt idx="517">
                  <c:v>89.257400000000004</c:v>
                </c:pt>
                <c:pt idx="518">
                  <c:v>89.246700000000004</c:v>
                </c:pt>
                <c:pt idx="519">
                  <c:v>89.23599999999999</c:v>
                </c:pt>
                <c:pt idx="520">
                  <c:v>89.225300000000004</c:v>
                </c:pt>
                <c:pt idx="521">
                  <c:v>89.21459999999999</c:v>
                </c:pt>
                <c:pt idx="522">
                  <c:v>89.203900000000004</c:v>
                </c:pt>
                <c:pt idx="523">
                  <c:v>89.19319999999999</c:v>
                </c:pt>
                <c:pt idx="524">
                  <c:v>89.182500000000005</c:v>
                </c:pt>
                <c:pt idx="525">
                  <c:v>89.17179999999999</c:v>
                </c:pt>
                <c:pt idx="526">
                  <c:v>89.161100000000005</c:v>
                </c:pt>
                <c:pt idx="527">
                  <c:v>89.150399999999991</c:v>
                </c:pt>
                <c:pt idx="528">
                  <c:v>89.139700000000005</c:v>
                </c:pt>
                <c:pt idx="529">
                  <c:v>89.128999999999991</c:v>
                </c:pt>
                <c:pt idx="530">
                  <c:v>89.118300000000005</c:v>
                </c:pt>
                <c:pt idx="531">
                  <c:v>89.107599999999991</c:v>
                </c:pt>
                <c:pt idx="532">
                  <c:v>89.096899999999991</c:v>
                </c:pt>
                <c:pt idx="533">
                  <c:v>89.086199999999991</c:v>
                </c:pt>
                <c:pt idx="534">
                  <c:v>89.075499999999991</c:v>
                </c:pt>
                <c:pt idx="535">
                  <c:v>89.064799999999991</c:v>
                </c:pt>
                <c:pt idx="536">
                  <c:v>89.054099999999991</c:v>
                </c:pt>
                <c:pt idx="537">
                  <c:v>89.043399999999991</c:v>
                </c:pt>
                <c:pt idx="538">
                  <c:v>89.032699999999991</c:v>
                </c:pt>
                <c:pt idx="539">
                  <c:v>89.021999999999991</c:v>
                </c:pt>
                <c:pt idx="540">
                  <c:v>89.011299999999991</c:v>
                </c:pt>
                <c:pt idx="541">
                  <c:v>89.000599999999991</c:v>
                </c:pt>
                <c:pt idx="542">
                  <c:v>88.989899999999992</c:v>
                </c:pt>
                <c:pt idx="543">
                  <c:v>88.979199999999992</c:v>
                </c:pt>
                <c:pt idx="544">
                  <c:v>88.968499999999992</c:v>
                </c:pt>
                <c:pt idx="545">
                  <c:v>88.957799999999992</c:v>
                </c:pt>
                <c:pt idx="546">
                  <c:v>88.947099999999992</c:v>
                </c:pt>
                <c:pt idx="547">
                  <c:v>88.936399999999992</c:v>
                </c:pt>
                <c:pt idx="548">
                  <c:v>88.925699999999992</c:v>
                </c:pt>
                <c:pt idx="549">
                  <c:v>88.914999999999992</c:v>
                </c:pt>
                <c:pt idx="550">
                  <c:v>88.904299999999992</c:v>
                </c:pt>
                <c:pt idx="551">
                  <c:v>88.893599999999992</c:v>
                </c:pt>
                <c:pt idx="552">
                  <c:v>88.882899999999992</c:v>
                </c:pt>
                <c:pt idx="553">
                  <c:v>88.872199999999992</c:v>
                </c:pt>
                <c:pt idx="554">
                  <c:v>88.861499999999992</c:v>
                </c:pt>
                <c:pt idx="555">
                  <c:v>88.850799999999992</c:v>
                </c:pt>
                <c:pt idx="556">
                  <c:v>88.840099999999993</c:v>
                </c:pt>
                <c:pt idx="557">
                  <c:v>88.829399999999993</c:v>
                </c:pt>
                <c:pt idx="558">
                  <c:v>88.818699999999993</c:v>
                </c:pt>
                <c:pt idx="559">
                  <c:v>88.807999999999993</c:v>
                </c:pt>
                <c:pt idx="560">
                  <c:v>88.797299999999993</c:v>
                </c:pt>
                <c:pt idx="561">
                  <c:v>88.786599999999993</c:v>
                </c:pt>
                <c:pt idx="562">
                  <c:v>88.775899999999993</c:v>
                </c:pt>
                <c:pt idx="563">
                  <c:v>88.765199999999993</c:v>
                </c:pt>
                <c:pt idx="564">
                  <c:v>88.754499999999993</c:v>
                </c:pt>
                <c:pt idx="565">
                  <c:v>88.743799999999993</c:v>
                </c:pt>
                <c:pt idx="566">
                  <c:v>88.733099999999993</c:v>
                </c:pt>
                <c:pt idx="567">
                  <c:v>88.722399999999993</c:v>
                </c:pt>
                <c:pt idx="568">
                  <c:v>88.711699999999993</c:v>
                </c:pt>
                <c:pt idx="569">
                  <c:v>88.700999999999993</c:v>
                </c:pt>
                <c:pt idx="570">
                  <c:v>88.690299999999993</c:v>
                </c:pt>
                <c:pt idx="571">
                  <c:v>88.679599999999994</c:v>
                </c:pt>
                <c:pt idx="572">
                  <c:v>88.668899999999994</c:v>
                </c:pt>
                <c:pt idx="573">
                  <c:v>88.658199999999994</c:v>
                </c:pt>
                <c:pt idx="574">
                  <c:v>88.647499999999994</c:v>
                </c:pt>
                <c:pt idx="575">
                  <c:v>88.636799999999994</c:v>
                </c:pt>
                <c:pt idx="576">
                  <c:v>88.626099999999994</c:v>
                </c:pt>
                <c:pt idx="577">
                  <c:v>88.615399999999994</c:v>
                </c:pt>
                <c:pt idx="578">
                  <c:v>88.604699999999994</c:v>
                </c:pt>
                <c:pt idx="579">
                  <c:v>88.593999999999994</c:v>
                </c:pt>
                <c:pt idx="580">
                  <c:v>88.583299999999994</c:v>
                </c:pt>
                <c:pt idx="581">
                  <c:v>88.572599999999994</c:v>
                </c:pt>
                <c:pt idx="582">
                  <c:v>88.561899999999994</c:v>
                </c:pt>
                <c:pt idx="583">
                  <c:v>88.551199999999994</c:v>
                </c:pt>
                <c:pt idx="584">
                  <c:v>88.540499999999994</c:v>
                </c:pt>
                <c:pt idx="585">
                  <c:v>88.529799999999994</c:v>
                </c:pt>
                <c:pt idx="586">
                  <c:v>88.519099999999995</c:v>
                </c:pt>
                <c:pt idx="587">
                  <c:v>88.508399999999995</c:v>
                </c:pt>
                <c:pt idx="588">
                  <c:v>88.497699999999995</c:v>
                </c:pt>
                <c:pt idx="589">
                  <c:v>88.486999999999995</c:v>
                </c:pt>
                <c:pt idx="590">
                  <c:v>88.476299999999995</c:v>
                </c:pt>
                <c:pt idx="591">
                  <c:v>88.465599999999995</c:v>
                </c:pt>
                <c:pt idx="592">
                  <c:v>88.454899999999995</c:v>
                </c:pt>
                <c:pt idx="593">
                  <c:v>88.444199999999995</c:v>
                </c:pt>
                <c:pt idx="594">
                  <c:v>88.433499999999995</c:v>
                </c:pt>
                <c:pt idx="595">
                  <c:v>88.422799999999995</c:v>
                </c:pt>
                <c:pt idx="596">
                  <c:v>88.412099999999995</c:v>
                </c:pt>
                <c:pt idx="597">
                  <c:v>88.401399999999995</c:v>
                </c:pt>
                <c:pt idx="598">
                  <c:v>88.390699999999995</c:v>
                </c:pt>
                <c:pt idx="599">
                  <c:v>88.38</c:v>
                </c:pt>
                <c:pt idx="600">
                  <c:v>88.369299999999996</c:v>
                </c:pt>
                <c:pt idx="601">
                  <c:v>88.358599999999996</c:v>
                </c:pt>
                <c:pt idx="602">
                  <c:v>88.347899999999996</c:v>
                </c:pt>
                <c:pt idx="603">
                  <c:v>88.337199999999996</c:v>
                </c:pt>
                <c:pt idx="604">
                  <c:v>88.326499999999996</c:v>
                </c:pt>
                <c:pt idx="605">
                  <c:v>88.315799999999996</c:v>
                </c:pt>
                <c:pt idx="606">
                  <c:v>88.305099999999996</c:v>
                </c:pt>
                <c:pt idx="607">
                  <c:v>88.294399999999996</c:v>
                </c:pt>
                <c:pt idx="608">
                  <c:v>88.283699999999996</c:v>
                </c:pt>
                <c:pt idx="609">
                  <c:v>88.272999999999996</c:v>
                </c:pt>
                <c:pt idx="610">
                  <c:v>88.262299999999996</c:v>
                </c:pt>
                <c:pt idx="611">
                  <c:v>88.251599999999996</c:v>
                </c:pt>
                <c:pt idx="612">
                  <c:v>88.240899999999996</c:v>
                </c:pt>
                <c:pt idx="613">
                  <c:v>88.230199999999996</c:v>
                </c:pt>
                <c:pt idx="614">
                  <c:v>88.219499999999996</c:v>
                </c:pt>
                <c:pt idx="615">
                  <c:v>88.208799999999997</c:v>
                </c:pt>
                <c:pt idx="616">
                  <c:v>88.198099999999997</c:v>
                </c:pt>
                <c:pt idx="617">
                  <c:v>88.187399999999997</c:v>
                </c:pt>
                <c:pt idx="618">
                  <c:v>88.176699999999997</c:v>
                </c:pt>
                <c:pt idx="619">
                  <c:v>88.165999999999997</c:v>
                </c:pt>
                <c:pt idx="620">
                  <c:v>88.155299999999997</c:v>
                </c:pt>
                <c:pt idx="621">
                  <c:v>88.144599999999997</c:v>
                </c:pt>
                <c:pt idx="622">
                  <c:v>88.133899999999997</c:v>
                </c:pt>
                <c:pt idx="623">
                  <c:v>88.123199999999997</c:v>
                </c:pt>
                <c:pt idx="624">
                  <c:v>88.112499999999997</c:v>
                </c:pt>
                <c:pt idx="625">
                  <c:v>88.101799999999997</c:v>
                </c:pt>
                <c:pt idx="626">
                  <c:v>88.091099999999997</c:v>
                </c:pt>
                <c:pt idx="627">
                  <c:v>88.080399999999997</c:v>
                </c:pt>
                <c:pt idx="628">
                  <c:v>88.069699999999997</c:v>
                </c:pt>
                <c:pt idx="629">
                  <c:v>88.058999999999997</c:v>
                </c:pt>
                <c:pt idx="630">
                  <c:v>88.048299999999998</c:v>
                </c:pt>
                <c:pt idx="631">
                  <c:v>88.037599999999998</c:v>
                </c:pt>
                <c:pt idx="632">
                  <c:v>88.026899999999998</c:v>
                </c:pt>
                <c:pt idx="633">
                  <c:v>88.016199999999998</c:v>
                </c:pt>
                <c:pt idx="634">
                  <c:v>88.005499999999998</c:v>
                </c:pt>
                <c:pt idx="635">
                  <c:v>87.994799999999998</c:v>
                </c:pt>
                <c:pt idx="636">
                  <c:v>87.984099999999998</c:v>
                </c:pt>
                <c:pt idx="637">
                  <c:v>87.973399999999998</c:v>
                </c:pt>
                <c:pt idx="638">
                  <c:v>87.962699999999998</c:v>
                </c:pt>
                <c:pt idx="639">
                  <c:v>87.951999999999998</c:v>
                </c:pt>
                <c:pt idx="640">
                  <c:v>87.941299999999998</c:v>
                </c:pt>
                <c:pt idx="641">
                  <c:v>87.930599999999998</c:v>
                </c:pt>
                <c:pt idx="642">
                  <c:v>87.919899999999998</c:v>
                </c:pt>
                <c:pt idx="643">
                  <c:v>87.909199999999998</c:v>
                </c:pt>
                <c:pt idx="644">
                  <c:v>87.898499999999999</c:v>
                </c:pt>
                <c:pt idx="645">
                  <c:v>87.887799999999999</c:v>
                </c:pt>
                <c:pt idx="646">
                  <c:v>87.877099999999999</c:v>
                </c:pt>
                <c:pt idx="647">
                  <c:v>87.866399999999999</c:v>
                </c:pt>
                <c:pt idx="648">
                  <c:v>87.855699999999999</c:v>
                </c:pt>
                <c:pt idx="649">
                  <c:v>87.844999999999999</c:v>
                </c:pt>
                <c:pt idx="650">
                  <c:v>87.834299999999999</c:v>
                </c:pt>
                <c:pt idx="651">
                  <c:v>87.823599999999999</c:v>
                </c:pt>
                <c:pt idx="652">
                  <c:v>87.812899999999999</c:v>
                </c:pt>
                <c:pt idx="653">
                  <c:v>87.802199999999999</c:v>
                </c:pt>
                <c:pt idx="654">
                  <c:v>87.791499999999999</c:v>
                </c:pt>
                <c:pt idx="655">
                  <c:v>87.780799999999999</c:v>
                </c:pt>
                <c:pt idx="656">
                  <c:v>87.770099999999999</c:v>
                </c:pt>
                <c:pt idx="657">
                  <c:v>87.759399999999999</c:v>
                </c:pt>
                <c:pt idx="658">
                  <c:v>87.748699999999999</c:v>
                </c:pt>
                <c:pt idx="659">
                  <c:v>87.738</c:v>
                </c:pt>
                <c:pt idx="660">
                  <c:v>87.7273</c:v>
                </c:pt>
                <c:pt idx="661">
                  <c:v>87.7166</c:v>
                </c:pt>
                <c:pt idx="662">
                  <c:v>87.7059</c:v>
                </c:pt>
                <c:pt idx="663">
                  <c:v>87.6952</c:v>
                </c:pt>
                <c:pt idx="664">
                  <c:v>87.6845</c:v>
                </c:pt>
                <c:pt idx="665">
                  <c:v>87.6738</c:v>
                </c:pt>
                <c:pt idx="666">
                  <c:v>87.6631</c:v>
                </c:pt>
                <c:pt idx="667">
                  <c:v>87.6524</c:v>
                </c:pt>
                <c:pt idx="668">
                  <c:v>87.6417</c:v>
                </c:pt>
                <c:pt idx="669">
                  <c:v>87.631</c:v>
                </c:pt>
                <c:pt idx="670">
                  <c:v>87.6203</c:v>
                </c:pt>
                <c:pt idx="671">
                  <c:v>87.6096</c:v>
                </c:pt>
                <c:pt idx="672">
                  <c:v>87.5989</c:v>
                </c:pt>
                <c:pt idx="673">
                  <c:v>87.588200000000001</c:v>
                </c:pt>
                <c:pt idx="674">
                  <c:v>87.577500000000001</c:v>
                </c:pt>
                <c:pt idx="675">
                  <c:v>87.566800000000001</c:v>
                </c:pt>
                <c:pt idx="676">
                  <c:v>87.556100000000001</c:v>
                </c:pt>
                <c:pt idx="677">
                  <c:v>87.545400000000001</c:v>
                </c:pt>
                <c:pt idx="678">
                  <c:v>87.534700000000001</c:v>
                </c:pt>
                <c:pt idx="679">
                  <c:v>87.524000000000001</c:v>
                </c:pt>
                <c:pt idx="680">
                  <c:v>87.513300000000001</c:v>
                </c:pt>
                <c:pt idx="681">
                  <c:v>87.502600000000001</c:v>
                </c:pt>
                <c:pt idx="682">
                  <c:v>87.491900000000001</c:v>
                </c:pt>
                <c:pt idx="683">
                  <c:v>87.481200000000001</c:v>
                </c:pt>
                <c:pt idx="684">
                  <c:v>87.470500000000001</c:v>
                </c:pt>
                <c:pt idx="685">
                  <c:v>87.459800000000001</c:v>
                </c:pt>
                <c:pt idx="686">
                  <c:v>87.449100000000001</c:v>
                </c:pt>
                <c:pt idx="687">
                  <c:v>87.438400000000001</c:v>
                </c:pt>
                <c:pt idx="688">
                  <c:v>87.427700000000002</c:v>
                </c:pt>
                <c:pt idx="689">
                  <c:v>87.417000000000002</c:v>
                </c:pt>
                <c:pt idx="690">
                  <c:v>87.406300000000002</c:v>
                </c:pt>
                <c:pt idx="691">
                  <c:v>87.395600000000002</c:v>
                </c:pt>
                <c:pt idx="692">
                  <c:v>87.384900000000002</c:v>
                </c:pt>
                <c:pt idx="693">
                  <c:v>87.374200000000002</c:v>
                </c:pt>
                <c:pt idx="694">
                  <c:v>87.363500000000002</c:v>
                </c:pt>
                <c:pt idx="695">
                  <c:v>87.352800000000002</c:v>
                </c:pt>
                <c:pt idx="696">
                  <c:v>87.342100000000002</c:v>
                </c:pt>
                <c:pt idx="697">
                  <c:v>87.331400000000002</c:v>
                </c:pt>
                <c:pt idx="698">
                  <c:v>87.320700000000002</c:v>
                </c:pt>
                <c:pt idx="699">
                  <c:v>87.31</c:v>
                </c:pt>
                <c:pt idx="700">
                  <c:v>87.299300000000002</c:v>
                </c:pt>
                <c:pt idx="701">
                  <c:v>87.288600000000002</c:v>
                </c:pt>
                <c:pt idx="702">
                  <c:v>87.277900000000002</c:v>
                </c:pt>
                <c:pt idx="703">
                  <c:v>87.267200000000003</c:v>
                </c:pt>
                <c:pt idx="704">
                  <c:v>87.256500000000003</c:v>
                </c:pt>
                <c:pt idx="705">
                  <c:v>87.245800000000003</c:v>
                </c:pt>
                <c:pt idx="706">
                  <c:v>87.235100000000003</c:v>
                </c:pt>
                <c:pt idx="707">
                  <c:v>87.224400000000003</c:v>
                </c:pt>
                <c:pt idx="708">
                  <c:v>87.213700000000003</c:v>
                </c:pt>
                <c:pt idx="709">
                  <c:v>87.203000000000003</c:v>
                </c:pt>
                <c:pt idx="710">
                  <c:v>87.192300000000003</c:v>
                </c:pt>
                <c:pt idx="711">
                  <c:v>87.181600000000003</c:v>
                </c:pt>
                <c:pt idx="712">
                  <c:v>87.170900000000003</c:v>
                </c:pt>
                <c:pt idx="713">
                  <c:v>87.160200000000003</c:v>
                </c:pt>
                <c:pt idx="714">
                  <c:v>87.149500000000003</c:v>
                </c:pt>
                <c:pt idx="715">
                  <c:v>87.138800000000003</c:v>
                </c:pt>
                <c:pt idx="716">
                  <c:v>87.128100000000003</c:v>
                </c:pt>
                <c:pt idx="717">
                  <c:v>87.117400000000004</c:v>
                </c:pt>
                <c:pt idx="718">
                  <c:v>87.106700000000004</c:v>
                </c:pt>
                <c:pt idx="719">
                  <c:v>87.096000000000004</c:v>
                </c:pt>
                <c:pt idx="720">
                  <c:v>87.085300000000004</c:v>
                </c:pt>
                <c:pt idx="721">
                  <c:v>87.074600000000004</c:v>
                </c:pt>
                <c:pt idx="722">
                  <c:v>87.063900000000004</c:v>
                </c:pt>
                <c:pt idx="723">
                  <c:v>87.053200000000004</c:v>
                </c:pt>
                <c:pt idx="724">
                  <c:v>87.042500000000004</c:v>
                </c:pt>
                <c:pt idx="725">
                  <c:v>87.031800000000004</c:v>
                </c:pt>
                <c:pt idx="726">
                  <c:v>87.021100000000004</c:v>
                </c:pt>
                <c:pt idx="727">
                  <c:v>87.010400000000004</c:v>
                </c:pt>
                <c:pt idx="728">
                  <c:v>86.99969999999999</c:v>
                </c:pt>
                <c:pt idx="729">
                  <c:v>86.989000000000004</c:v>
                </c:pt>
                <c:pt idx="730">
                  <c:v>86.97829999999999</c:v>
                </c:pt>
                <c:pt idx="731">
                  <c:v>86.967600000000004</c:v>
                </c:pt>
                <c:pt idx="732">
                  <c:v>86.95689999999999</c:v>
                </c:pt>
                <c:pt idx="733">
                  <c:v>86.946200000000005</c:v>
                </c:pt>
                <c:pt idx="734">
                  <c:v>86.93549999999999</c:v>
                </c:pt>
                <c:pt idx="735">
                  <c:v>86.924800000000005</c:v>
                </c:pt>
                <c:pt idx="736">
                  <c:v>86.914099999999991</c:v>
                </c:pt>
                <c:pt idx="737">
                  <c:v>86.903400000000005</c:v>
                </c:pt>
                <c:pt idx="738">
                  <c:v>86.892699999999991</c:v>
                </c:pt>
                <c:pt idx="739">
                  <c:v>86.882000000000005</c:v>
                </c:pt>
                <c:pt idx="740">
                  <c:v>86.871299999999991</c:v>
                </c:pt>
                <c:pt idx="741">
                  <c:v>86.860599999999991</c:v>
                </c:pt>
                <c:pt idx="742">
                  <c:v>86.849899999999991</c:v>
                </c:pt>
                <c:pt idx="743">
                  <c:v>86.839199999999991</c:v>
                </c:pt>
                <c:pt idx="744">
                  <c:v>86.828499999999991</c:v>
                </c:pt>
                <c:pt idx="745">
                  <c:v>86.817799999999991</c:v>
                </c:pt>
                <c:pt idx="746">
                  <c:v>86.807099999999991</c:v>
                </c:pt>
                <c:pt idx="747">
                  <c:v>86.796400000000006</c:v>
                </c:pt>
                <c:pt idx="748">
                  <c:v>86.785699999999991</c:v>
                </c:pt>
                <c:pt idx="749">
                  <c:v>86.774999999999991</c:v>
                </c:pt>
                <c:pt idx="750">
                  <c:v>86.764299999999992</c:v>
                </c:pt>
                <c:pt idx="751">
                  <c:v>86.753599999999992</c:v>
                </c:pt>
                <c:pt idx="752">
                  <c:v>86.742899999999992</c:v>
                </c:pt>
                <c:pt idx="753">
                  <c:v>86.732199999999992</c:v>
                </c:pt>
                <c:pt idx="754">
                  <c:v>86.721499999999992</c:v>
                </c:pt>
                <c:pt idx="755">
                  <c:v>86.710799999999992</c:v>
                </c:pt>
                <c:pt idx="756">
                  <c:v>86.700099999999992</c:v>
                </c:pt>
                <c:pt idx="757">
                  <c:v>86.689399999999992</c:v>
                </c:pt>
                <c:pt idx="758">
                  <c:v>86.678699999999992</c:v>
                </c:pt>
                <c:pt idx="759">
                  <c:v>86.667999999999992</c:v>
                </c:pt>
                <c:pt idx="760">
                  <c:v>86.657299999999992</c:v>
                </c:pt>
                <c:pt idx="761">
                  <c:v>86.646599999999992</c:v>
                </c:pt>
                <c:pt idx="762">
                  <c:v>86.635899999999992</c:v>
                </c:pt>
                <c:pt idx="763">
                  <c:v>86.625199999999992</c:v>
                </c:pt>
                <c:pt idx="764">
                  <c:v>86.614499999999992</c:v>
                </c:pt>
                <c:pt idx="765">
                  <c:v>86.603799999999993</c:v>
                </c:pt>
                <c:pt idx="766">
                  <c:v>86.593099999999993</c:v>
                </c:pt>
                <c:pt idx="767">
                  <c:v>86.582399999999993</c:v>
                </c:pt>
                <c:pt idx="768">
                  <c:v>86.571699999999993</c:v>
                </c:pt>
                <c:pt idx="769">
                  <c:v>86.560999999999993</c:v>
                </c:pt>
                <c:pt idx="770">
                  <c:v>86.550299999999993</c:v>
                </c:pt>
                <c:pt idx="771">
                  <c:v>86.539599999999993</c:v>
                </c:pt>
                <c:pt idx="772">
                  <c:v>86.528899999999993</c:v>
                </c:pt>
                <c:pt idx="773">
                  <c:v>86.518199999999993</c:v>
                </c:pt>
                <c:pt idx="774">
                  <c:v>86.507499999999993</c:v>
                </c:pt>
                <c:pt idx="775">
                  <c:v>86.496799999999993</c:v>
                </c:pt>
                <c:pt idx="776">
                  <c:v>86.486099999999993</c:v>
                </c:pt>
                <c:pt idx="777">
                  <c:v>86.475399999999993</c:v>
                </c:pt>
                <c:pt idx="778">
                  <c:v>86.464699999999993</c:v>
                </c:pt>
                <c:pt idx="779">
                  <c:v>86.453999999999994</c:v>
                </c:pt>
                <c:pt idx="780">
                  <c:v>86.443299999999994</c:v>
                </c:pt>
                <c:pt idx="781">
                  <c:v>86.432599999999994</c:v>
                </c:pt>
                <c:pt idx="782">
                  <c:v>86.421899999999994</c:v>
                </c:pt>
                <c:pt idx="783">
                  <c:v>86.411199999999994</c:v>
                </c:pt>
                <c:pt idx="784">
                  <c:v>86.400499999999994</c:v>
                </c:pt>
                <c:pt idx="785">
                  <c:v>86.389799999999994</c:v>
                </c:pt>
                <c:pt idx="786">
                  <c:v>86.379099999999994</c:v>
                </c:pt>
                <c:pt idx="787">
                  <c:v>86.368399999999994</c:v>
                </c:pt>
                <c:pt idx="788">
                  <c:v>86.357699999999994</c:v>
                </c:pt>
                <c:pt idx="789">
                  <c:v>86.346999999999994</c:v>
                </c:pt>
                <c:pt idx="790">
                  <c:v>86.336299999999994</c:v>
                </c:pt>
                <c:pt idx="791">
                  <c:v>86.325599999999994</c:v>
                </c:pt>
                <c:pt idx="792">
                  <c:v>86.314899999999994</c:v>
                </c:pt>
                <c:pt idx="793">
                  <c:v>86.304199999999994</c:v>
                </c:pt>
                <c:pt idx="794">
                  <c:v>86.293499999999995</c:v>
                </c:pt>
                <c:pt idx="795">
                  <c:v>86.282799999999995</c:v>
                </c:pt>
                <c:pt idx="796">
                  <c:v>86.272099999999995</c:v>
                </c:pt>
                <c:pt idx="797">
                  <c:v>86.261399999999995</c:v>
                </c:pt>
                <c:pt idx="798">
                  <c:v>86.250699999999995</c:v>
                </c:pt>
                <c:pt idx="799">
                  <c:v>86.24</c:v>
                </c:pt>
                <c:pt idx="800">
                  <c:v>86.229299999999995</c:v>
                </c:pt>
                <c:pt idx="801">
                  <c:v>86.218599999999995</c:v>
                </c:pt>
                <c:pt idx="802">
                  <c:v>86.207899999999995</c:v>
                </c:pt>
                <c:pt idx="803">
                  <c:v>86.197199999999995</c:v>
                </c:pt>
                <c:pt idx="804">
                  <c:v>86.186499999999995</c:v>
                </c:pt>
                <c:pt idx="805">
                  <c:v>86.175799999999995</c:v>
                </c:pt>
                <c:pt idx="806">
                  <c:v>86.165099999999995</c:v>
                </c:pt>
                <c:pt idx="807">
                  <c:v>86.154399999999995</c:v>
                </c:pt>
                <c:pt idx="808">
                  <c:v>86.143699999999995</c:v>
                </c:pt>
                <c:pt idx="809">
                  <c:v>86.132999999999996</c:v>
                </c:pt>
                <c:pt idx="810">
                  <c:v>86.122299999999996</c:v>
                </c:pt>
                <c:pt idx="811">
                  <c:v>86.111599999999996</c:v>
                </c:pt>
                <c:pt idx="812">
                  <c:v>86.100899999999996</c:v>
                </c:pt>
                <c:pt idx="813">
                  <c:v>86.090199999999996</c:v>
                </c:pt>
                <c:pt idx="814">
                  <c:v>86.079499999999996</c:v>
                </c:pt>
                <c:pt idx="815">
                  <c:v>86.068799999999996</c:v>
                </c:pt>
                <c:pt idx="816">
                  <c:v>86.058099999999996</c:v>
                </c:pt>
                <c:pt idx="817">
                  <c:v>86.047399999999996</c:v>
                </c:pt>
                <c:pt idx="818">
                  <c:v>86.036699999999996</c:v>
                </c:pt>
                <c:pt idx="819">
                  <c:v>86.025999999999996</c:v>
                </c:pt>
                <c:pt idx="820">
                  <c:v>86.015299999999996</c:v>
                </c:pt>
                <c:pt idx="821">
                  <c:v>86.004599999999996</c:v>
                </c:pt>
                <c:pt idx="822">
                  <c:v>85.993899999999996</c:v>
                </c:pt>
                <c:pt idx="823">
                  <c:v>85.983199999999997</c:v>
                </c:pt>
                <c:pt idx="824">
                  <c:v>85.972499999999997</c:v>
                </c:pt>
                <c:pt idx="825">
                  <c:v>85.961799999999997</c:v>
                </c:pt>
                <c:pt idx="826">
                  <c:v>85.951099999999997</c:v>
                </c:pt>
                <c:pt idx="827">
                  <c:v>85.940399999999997</c:v>
                </c:pt>
                <c:pt idx="828">
                  <c:v>85.929699999999997</c:v>
                </c:pt>
                <c:pt idx="829">
                  <c:v>85.918999999999997</c:v>
                </c:pt>
                <c:pt idx="830">
                  <c:v>85.908299999999997</c:v>
                </c:pt>
                <c:pt idx="831">
                  <c:v>85.897599999999997</c:v>
                </c:pt>
                <c:pt idx="832">
                  <c:v>85.886899999999997</c:v>
                </c:pt>
                <c:pt idx="833">
                  <c:v>85.876199999999997</c:v>
                </c:pt>
                <c:pt idx="834">
                  <c:v>85.865499999999997</c:v>
                </c:pt>
                <c:pt idx="835">
                  <c:v>85.854799999999997</c:v>
                </c:pt>
                <c:pt idx="836">
                  <c:v>85.844099999999997</c:v>
                </c:pt>
                <c:pt idx="837">
                  <c:v>85.833399999999997</c:v>
                </c:pt>
                <c:pt idx="838">
                  <c:v>85.822699999999998</c:v>
                </c:pt>
                <c:pt idx="839">
                  <c:v>85.811999999999998</c:v>
                </c:pt>
                <c:pt idx="840">
                  <c:v>85.801299999999998</c:v>
                </c:pt>
                <c:pt idx="841">
                  <c:v>85.790599999999998</c:v>
                </c:pt>
                <c:pt idx="842">
                  <c:v>85.779899999999998</c:v>
                </c:pt>
                <c:pt idx="843">
                  <c:v>85.769199999999998</c:v>
                </c:pt>
                <c:pt idx="844">
                  <c:v>85.758499999999998</c:v>
                </c:pt>
                <c:pt idx="845">
                  <c:v>85.747799999999998</c:v>
                </c:pt>
                <c:pt idx="846">
                  <c:v>85.737099999999998</c:v>
                </c:pt>
                <c:pt idx="847">
                  <c:v>85.726399999999998</c:v>
                </c:pt>
                <c:pt idx="848">
                  <c:v>85.715699999999998</c:v>
                </c:pt>
                <c:pt idx="849">
                  <c:v>85.704999999999998</c:v>
                </c:pt>
                <c:pt idx="850">
                  <c:v>85.694299999999998</c:v>
                </c:pt>
                <c:pt idx="851">
                  <c:v>85.683599999999998</c:v>
                </c:pt>
                <c:pt idx="852">
                  <c:v>85.672899999999998</c:v>
                </c:pt>
                <c:pt idx="853">
                  <c:v>85.662199999999999</c:v>
                </c:pt>
                <c:pt idx="854">
                  <c:v>85.651499999999999</c:v>
                </c:pt>
                <c:pt idx="855">
                  <c:v>85.640799999999999</c:v>
                </c:pt>
                <c:pt idx="856">
                  <c:v>85.630099999999999</c:v>
                </c:pt>
                <c:pt idx="857">
                  <c:v>85.619399999999999</c:v>
                </c:pt>
                <c:pt idx="858">
                  <c:v>85.608699999999999</c:v>
                </c:pt>
                <c:pt idx="859">
                  <c:v>85.597999999999999</c:v>
                </c:pt>
                <c:pt idx="860">
                  <c:v>85.587299999999999</c:v>
                </c:pt>
                <c:pt idx="861">
                  <c:v>85.576599999999999</c:v>
                </c:pt>
                <c:pt idx="862">
                  <c:v>85.565899999999999</c:v>
                </c:pt>
                <c:pt idx="863">
                  <c:v>85.555199999999999</c:v>
                </c:pt>
                <c:pt idx="864">
                  <c:v>85.544499999999999</c:v>
                </c:pt>
                <c:pt idx="865">
                  <c:v>85.533799999999999</c:v>
                </c:pt>
                <c:pt idx="866">
                  <c:v>85.523099999999999</c:v>
                </c:pt>
                <c:pt idx="867">
                  <c:v>85.5124</c:v>
                </c:pt>
                <c:pt idx="868">
                  <c:v>85.5017</c:v>
                </c:pt>
                <c:pt idx="869">
                  <c:v>85.491</c:v>
                </c:pt>
                <c:pt idx="870">
                  <c:v>85.4803</c:v>
                </c:pt>
                <c:pt idx="871">
                  <c:v>85.4696</c:v>
                </c:pt>
                <c:pt idx="872">
                  <c:v>85.4589</c:v>
                </c:pt>
                <c:pt idx="873">
                  <c:v>85.4482</c:v>
                </c:pt>
                <c:pt idx="874">
                  <c:v>85.4375</c:v>
                </c:pt>
                <c:pt idx="875">
                  <c:v>85.4268</c:v>
                </c:pt>
                <c:pt idx="876">
                  <c:v>85.4161</c:v>
                </c:pt>
                <c:pt idx="877">
                  <c:v>85.4054</c:v>
                </c:pt>
                <c:pt idx="878">
                  <c:v>85.3947</c:v>
                </c:pt>
                <c:pt idx="879">
                  <c:v>85.384</c:v>
                </c:pt>
                <c:pt idx="880">
                  <c:v>85.3733</c:v>
                </c:pt>
                <c:pt idx="881">
                  <c:v>85.3626</c:v>
                </c:pt>
                <c:pt idx="882">
                  <c:v>85.351900000000001</c:v>
                </c:pt>
                <c:pt idx="883">
                  <c:v>85.341200000000001</c:v>
                </c:pt>
                <c:pt idx="884">
                  <c:v>85.330500000000001</c:v>
                </c:pt>
                <c:pt idx="885">
                  <c:v>85.319800000000001</c:v>
                </c:pt>
                <c:pt idx="886">
                  <c:v>85.309100000000001</c:v>
                </c:pt>
                <c:pt idx="887">
                  <c:v>85.298400000000001</c:v>
                </c:pt>
                <c:pt idx="888">
                  <c:v>85.287700000000001</c:v>
                </c:pt>
                <c:pt idx="889">
                  <c:v>85.277000000000001</c:v>
                </c:pt>
                <c:pt idx="890">
                  <c:v>85.266300000000001</c:v>
                </c:pt>
                <c:pt idx="891">
                  <c:v>85.255600000000001</c:v>
                </c:pt>
                <c:pt idx="892">
                  <c:v>85.244900000000001</c:v>
                </c:pt>
                <c:pt idx="893">
                  <c:v>85.234200000000001</c:v>
                </c:pt>
                <c:pt idx="894">
                  <c:v>85.223500000000001</c:v>
                </c:pt>
                <c:pt idx="895">
                  <c:v>85.212800000000001</c:v>
                </c:pt>
                <c:pt idx="896">
                  <c:v>85.202100000000002</c:v>
                </c:pt>
                <c:pt idx="897">
                  <c:v>85.191400000000002</c:v>
                </c:pt>
                <c:pt idx="898">
                  <c:v>85.180700000000002</c:v>
                </c:pt>
                <c:pt idx="899">
                  <c:v>85.17</c:v>
                </c:pt>
                <c:pt idx="900">
                  <c:v>85.159300000000002</c:v>
                </c:pt>
                <c:pt idx="901">
                  <c:v>85.148600000000002</c:v>
                </c:pt>
                <c:pt idx="902">
                  <c:v>85.137900000000002</c:v>
                </c:pt>
                <c:pt idx="903">
                  <c:v>85.127200000000002</c:v>
                </c:pt>
                <c:pt idx="904">
                  <c:v>85.116500000000002</c:v>
                </c:pt>
                <c:pt idx="905">
                  <c:v>85.105800000000002</c:v>
                </c:pt>
                <c:pt idx="906">
                  <c:v>85.095100000000002</c:v>
                </c:pt>
                <c:pt idx="907">
                  <c:v>85.084400000000002</c:v>
                </c:pt>
                <c:pt idx="908">
                  <c:v>85.073700000000002</c:v>
                </c:pt>
                <c:pt idx="909">
                  <c:v>85.063000000000002</c:v>
                </c:pt>
                <c:pt idx="910">
                  <c:v>85.052300000000002</c:v>
                </c:pt>
                <c:pt idx="911">
                  <c:v>85.041600000000003</c:v>
                </c:pt>
                <c:pt idx="912">
                  <c:v>85.030900000000003</c:v>
                </c:pt>
                <c:pt idx="913">
                  <c:v>85.020200000000003</c:v>
                </c:pt>
                <c:pt idx="914">
                  <c:v>85.009500000000003</c:v>
                </c:pt>
                <c:pt idx="915">
                  <c:v>84.998800000000003</c:v>
                </c:pt>
                <c:pt idx="916">
                  <c:v>84.988100000000003</c:v>
                </c:pt>
                <c:pt idx="917">
                  <c:v>84.977400000000003</c:v>
                </c:pt>
                <c:pt idx="918">
                  <c:v>84.966700000000003</c:v>
                </c:pt>
                <c:pt idx="919">
                  <c:v>84.956000000000003</c:v>
                </c:pt>
                <c:pt idx="920">
                  <c:v>84.945300000000003</c:v>
                </c:pt>
                <c:pt idx="921">
                  <c:v>84.934600000000003</c:v>
                </c:pt>
                <c:pt idx="922">
                  <c:v>84.923900000000003</c:v>
                </c:pt>
                <c:pt idx="923">
                  <c:v>84.913200000000003</c:v>
                </c:pt>
                <c:pt idx="924">
                  <c:v>84.902500000000003</c:v>
                </c:pt>
                <c:pt idx="925">
                  <c:v>84.891800000000003</c:v>
                </c:pt>
                <c:pt idx="926">
                  <c:v>84.881100000000004</c:v>
                </c:pt>
                <c:pt idx="927">
                  <c:v>84.870400000000004</c:v>
                </c:pt>
                <c:pt idx="928">
                  <c:v>84.859700000000004</c:v>
                </c:pt>
                <c:pt idx="929">
                  <c:v>84.849000000000004</c:v>
                </c:pt>
                <c:pt idx="930">
                  <c:v>84.838300000000004</c:v>
                </c:pt>
                <c:pt idx="931">
                  <c:v>84.827600000000004</c:v>
                </c:pt>
                <c:pt idx="932">
                  <c:v>84.816900000000004</c:v>
                </c:pt>
                <c:pt idx="933">
                  <c:v>84.80619999999999</c:v>
                </c:pt>
                <c:pt idx="934">
                  <c:v>84.795500000000004</c:v>
                </c:pt>
                <c:pt idx="935">
                  <c:v>84.78479999999999</c:v>
                </c:pt>
                <c:pt idx="936">
                  <c:v>84.774100000000004</c:v>
                </c:pt>
                <c:pt idx="937">
                  <c:v>84.76339999999999</c:v>
                </c:pt>
                <c:pt idx="938">
                  <c:v>84.752700000000004</c:v>
                </c:pt>
                <c:pt idx="939">
                  <c:v>84.74199999999999</c:v>
                </c:pt>
                <c:pt idx="940">
                  <c:v>84.731300000000005</c:v>
                </c:pt>
                <c:pt idx="941">
                  <c:v>84.72059999999999</c:v>
                </c:pt>
                <c:pt idx="942">
                  <c:v>84.709900000000005</c:v>
                </c:pt>
                <c:pt idx="943">
                  <c:v>84.69919999999999</c:v>
                </c:pt>
                <c:pt idx="944">
                  <c:v>84.688500000000005</c:v>
                </c:pt>
                <c:pt idx="945">
                  <c:v>84.677799999999991</c:v>
                </c:pt>
                <c:pt idx="946">
                  <c:v>84.667100000000005</c:v>
                </c:pt>
                <c:pt idx="947">
                  <c:v>84.656399999999991</c:v>
                </c:pt>
                <c:pt idx="948">
                  <c:v>84.645700000000005</c:v>
                </c:pt>
                <c:pt idx="949">
                  <c:v>84.634999999999991</c:v>
                </c:pt>
                <c:pt idx="950">
                  <c:v>84.624300000000005</c:v>
                </c:pt>
                <c:pt idx="951">
                  <c:v>84.613599999999991</c:v>
                </c:pt>
                <c:pt idx="952">
                  <c:v>84.602900000000005</c:v>
                </c:pt>
                <c:pt idx="953">
                  <c:v>84.592199999999991</c:v>
                </c:pt>
                <c:pt idx="954">
                  <c:v>84.581500000000005</c:v>
                </c:pt>
                <c:pt idx="955">
                  <c:v>84.570799999999991</c:v>
                </c:pt>
                <c:pt idx="956">
                  <c:v>84.560100000000006</c:v>
                </c:pt>
                <c:pt idx="957">
                  <c:v>84.549399999999991</c:v>
                </c:pt>
                <c:pt idx="958">
                  <c:v>84.538699999999992</c:v>
                </c:pt>
                <c:pt idx="959">
                  <c:v>84.527999999999992</c:v>
                </c:pt>
                <c:pt idx="960">
                  <c:v>84.517299999999992</c:v>
                </c:pt>
                <c:pt idx="961">
                  <c:v>84.506599999999992</c:v>
                </c:pt>
                <c:pt idx="962">
                  <c:v>84.495899999999992</c:v>
                </c:pt>
                <c:pt idx="963">
                  <c:v>84.485199999999992</c:v>
                </c:pt>
                <c:pt idx="964">
                  <c:v>84.474499999999992</c:v>
                </c:pt>
                <c:pt idx="965">
                  <c:v>84.463799999999992</c:v>
                </c:pt>
                <c:pt idx="966">
                  <c:v>84.453099999999992</c:v>
                </c:pt>
                <c:pt idx="967">
                  <c:v>84.442399999999992</c:v>
                </c:pt>
                <c:pt idx="968">
                  <c:v>84.431699999999992</c:v>
                </c:pt>
                <c:pt idx="969">
                  <c:v>84.420999999999992</c:v>
                </c:pt>
                <c:pt idx="970">
                  <c:v>84.410299999999992</c:v>
                </c:pt>
                <c:pt idx="971">
                  <c:v>84.399599999999992</c:v>
                </c:pt>
                <c:pt idx="972">
                  <c:v>84.388899999999992</c:v>
                </c:pt>
                <c:pt idx="973">
                  <c:v>84.378199999999993</c:v>
                </c:pt>
                <c:pt idx="974">
                  <c:v>84.367499999999993</c:v>
                </c:pt>
                <c:pt idx="975">
                  <c:v>84.356799999999993</c:v>
                </c:pt>
                <c:pt idx="976">
                  <c:v>84.346099999999993</c:v>
                </c:pt>
                <c:pt idx="977">
                  <c:v>84.335399999999993</c:v>
                </c:pt>
                <c:pt idx="978">
                  <c:v>84.324699999999993</c:v>
                </c:pt>
                <c:pt idx="979">
                  <c:v>84.313999999999993</c:v>
                </c:pt>
                <c:pt idx="980">
                  <c:v>84.303299999999993</c:v>
                </c:pt>
                <c:pt idx="981">
                  <c:v>84.292599999999993</c:v>
                </c:pt>
                <c:pt idx="982">
                  <c:v>84.281899999999993</c:v>
                </c:pt>
                <c:pt idx="983">
                  <c:v>84.271199999999993</c:v>
                </c:pt>
                <c:pt idx="984">
                  <c:v>84.260499999999993</c:v>
                </c:pt>
                <c:pt idx="985">
                  <c:v>84.249799999999993</c:v>
                </c:pt>
                <c:pt idx="986">
                  <c:v>84.239099999999993</c:v>
                </c:pt>
                <c:pt idx="987">
                  <c:v>84.228399999999993</c:v>
                </c:pt>
                <c:pt idx="988">
                  <c:v>84.217699999999994</c:v>
                </c:pt>
                <c:pt idx="989">
                  <c:v>84.206999999999994</c:v>
                </c:pt>
                <c:pt idx="990">
                  <c:v>84.196299999999994</c:v>
                </c:pt>
                <c:pt idx="991">
                  <c:v>84.185599999999994</c:v>
                </c:pt>
                <c:pt idx="992">
                  <c:v>84.174899999999994</c:v>
                </c:pt>
                <c:pt idx="993">
                  <c:v>84.164199999999994</c:v>
                </c:pt>
                <c:pt idx="994">
                  <c:v>84.153499999999994</c:v>
                </c:pt>
                <c:pt idx="995">
                  <c:v>84.142799999999994</c:v>
                </c:pt>
                <c:pt idx="996">
                  <c:v>84.132099999999994</c:v>
                </c:pt>
                <c:pt idx="997">
                  <c:v>84.121399999999994</c:v>
                </c:pt>
                <c:pt idx="998">
                  <c:v>84.110699999999994</c:v>
                </c:pt>
                <c:pt idx="999">
                  <c:v>84.1</c:v>
                </c:pt>
                <c:pt idx="1000">
                  <c:v>84.089299999999994</c:v>
                </c:pt>
                <c:pt idx="1001">
                  <c:v>84.078599999999994</c:v>
                </c:pt>
                <c:pt idx="1002">
                  <c:v>84.067899999999995</c:v>
                </c:pt>
                <c:pt idx="1003">
                  <c:v>84.057199999999995</c:v>
                </c:pt>
                <c:pt idx="1004">
                  <c:v>84.046499999999995</c:v>
                </c:pt>
                <c:pt idx="1005">
                  <c:v>84.035799999999995</c:v>
                </c:pt>
                <c:pt idx="1006">
                  <c:v>84.025099999999995</c:v>
                </c:pt>
                <c:pt idx="1007">
                  <c:v>84.014399999999995</c:v>
                </c:pt>
                <c:pt idx="1008">
                  <c:v>84.003699999999995</c:v>
                </c:pt>
                <c:pt idx="1009">
                  <c:v>83.992999999999995</c:v>
                </c:pt>
                <c:pt idx="1010">
                  <c:v>83.982299999999995</c:v>
                </c:pt>
                <c:pt idx="1011">
                  <c:v>83.971599999999995</c:v>
                </c:pt>
                <c:pt idx="1012">
                  <c:v>83.960899999999995</c:v>
                </c:pt>
                <c:pt idx="1013">
                  <c:v>83.950199999999995</c:v>
                </c:pt>
                <c:pt idx="1014">
                  <c:v>83.939499999999995</c:v>
                </c:pt>
                <c:pt idx="1015">
                  <c:v>83.928799999999995</c:v>
                </c:pt>
                <c:pt idx="1016">
                  <c:v>83.918099999999995</c:v>
                </c:pt>
                <c:pt idx="1017">
                  <c:v>83.907399999999996</c:v>
                </c:pt>
                <c:pt idx="1018">
                  <c:v>83.896699999999996</c:v>
                </c:pt>
                <c:pt idx="1019">
                  <c:v>83.885999999999996</c:v>
                </c:pt>
                <c:pt idx="1020">
                  <c:v>83.875299999999996</c:v>
                </c:pt>
                <c:pt idx="1021">
                  <c:v>83.864599999999996</c:v>
                </c:pt>
                <c:pt idx="1022">
                  <c:v>83.853899999999996</c:v>
                </c:pt>
                <c:pt idx="1023">
                  <c:v>83.843199999999996</c:v>
                </c:pt>
                <c:pt idx="1024">
                  <c:v>83.832499999999996</c:v>
                </c:pt>
                <c:pt idx="1025">
                  <c:v>83.821799999999996</c:v>
                </c:pt>
                <c:pt idx="1026">
                  <c:v>83.811099999999996</c:v>
                </c:pt>
                <c:pt idx="1027">
                  <c:v>83.800399999999996</c:v>
                </c:pt>
                <c:pt idx="1028">
                  <c:v>83.789699999999996</c:v>
                </c:pt>
                <c:pt idx="1029">
                  <c:v>83.778999999999996</c:v>
                </c:pt>
                <c:pt idx="1030">
                  <c:v>83.768299999999996</c:v>
                </c:pt>
                <c:pt idx="1031">
                  <c:v>83.757599999999996</c:v>
                </c:pt>
                <c:pt idx="1032">
                  <c:v>83.746899999999997</c:v>
                </c:pt>
                <c:pt idx="1033">
                  <c:v>83.736199999999997</c:v>
                </c:pt>
                <c:pt idx="1034">
                  <c:v>83.725499999999997</c:v>
                </c:pt>
                <c:pt idx="1035">
                  <c:v>83.714799999999997</c:v>
                </c:pt>
                <c:pt idx="1036">
                  <c:v>83.704099999999997</c:v>
                </c:pt>
                <c:pt idx="1037">
                  <c:v>83.693399999999997</c:v>
                </c:pt>
                <c:pt idx="1038">
                  <c:v>83.682699999999997</c:v>
                </c:pt>
                <c:pt idx="1039">
                  <c:v>83.671999999999997</c:v>
                </c:pt>
                <c:pt idx="1040">
                  <c:v>83.661299999999997</c:v>
                </c:pt>
                <c:pt idx="1041">
                  <c:v>83.650599999999997</c:v>
                </c:pt>
                <c:pt idx="1042">
                  <c:v>83.639899999999997</c:v>
                </c:pt>
                <c:pt idx="1043">
                  <c:v>83.629199999999997</c:v>
                </c:pt>
                <c:pt idx="1044">
                  <c:v>83.618499999999997</c:v>
                </c:pt>
                <c:pt idx="1045">
                  <c:v>83.607799999999997</c:v>
                </c:pt>
                <c:pt idx="1046">
                  <c:v>83.597099999999998</c:v>
                </c:pt>
                <c:pt idx="1047">
                  <c:v>83.586399999999998</c:v>
                </c:pt>
                <c:pt idx="1048">
                  <c:v>83.575699999999998</c:v>
                </c:pt>
                <c:pt idx="1049">
                  <c:v>83.564999999999998</c:v>
                </c:pt>
                <c:pt idx="1050">
                  <c:v>83.554299999999998</c:v>
                </c:pt>
                <c:pt idx="1051">
                  <c:v>83.543599999999998</c:v>
                </c:pt>
                <c:pt idx="1052">
                  <c:v>83.532899999999998</c:v>
                </c:pt>
                <c:pt idx="1053">
                  <c:v>83.522199999999998</c:v>
                </c:pt>
                <c:pt idx="1054">
                  <c:v>83.511499999999998</c:v>
                </c:pt>
                <c:pt idx="1055">
                  <c:v>83.500799999999998</c:v>
                </c:pt>
                <c:pt idx="1056">
                  <c:v>83.490099999999998</c:v>
                </c:pt>
                <c:pt idx="1057">
                  <c:v>83.479399999999998</c:v>
                </c:pt>
                <c:pt idx="1058">
                  <c:v>83.468699999999998</c:v>
                </c:pt>
                <c:pt idx="1059">
                  <c:v>83.457999999999998</c:v>
                </c:pt>
                <c:pt idx="1060">
                  <c:v>83.447299999999998</c:v>
                </c:pt>
                <c:pt idx="1061">
                  <c:v>83.436599999999999</c:v>
                </c:pt>
                <c:pt idx="1062">
                  <c:v>83.425899999999999</c:v>
                </c:pt>
                <c:pt idx="1063">
                  <c:v>83.415199999999999</c:v>
                </c:pt>
                <c:pt idx="1064">
                  <c:v>83.404499999999999</c:v>
                </c:pt>
                <c:pt idx="1065">
                  <c:v>83.393799999999999</c:v>
                </c:pt>
                <c:pt idx="1066">
                  <c:v>83.383099999999999</c:v>
                </c:pt>
                <c:pt idx="1067">
                  <c:v>83.372399999999999</c:v>
                </c:pt>
                <c:pt idx="1068">
                  <c:v>83.361699999999999</c:v>
                </c:pt>
                <c:pt idx="1069">
                  <c:v>83.350999999999999</c:v>
                </c:pt>
                <c:pt idx="1070">
                  <c:v>83.340299999999999</c:v>
                </c:pt>
                <c:pt idx="1071">
                  <c:v>83.329599999999999</c:v>
                </c:pt>
                <c:pt idx="1072">
                  <c:v>83.318899999999999</c:v>
                </c:pt>
                <c:pt idx="1073">
                  <c:v>83.308199999999999</c:v>
                </c:pt>
                <c:pt idx="1074">
                  <c:v>83.297499999999999</c:v>
                </c:pt>
                <c:pt idx="1075">
                  <c:v>83.286799999999999</c:v>
                </c:pt>
                <c:pt idx="1076">
                  <c:v>83.2761</c:v>
                </c:pt>
                <c:pt idx="1077">
                  <c:v>83.2654</c:v>
                </c:pt>
                <c:pt idx="1078">
                  <c:v>83.2547</c:v>
                </c:pt>
                <c:pt idx="1079">
                  <c:v>83.244</c:v>
                </c:pt>
                <c:pt idx="1080">
                  <c:v>83.2333</c:v>
                </c:pt>
                <c:pt idx="1081">
                  <c:v>83.2226</c:v>
                </c:pt>
                <c:pt idx="1082">
                  <c:v>83.2119</c:v>
                </c:pt>
                <c:pt idx="1083">
                  <c:v>83.2012</c:v>
                </c:pt>
                <c:pt idx="1084">
                  <c:v>83.1905</c:v>
                </c:pt>
                <c:pt idx="1085">
                  <c:v>83.1798</c:v>
                </c:pt>
                <c:pt idx="1086">
                  <c:v>83.1691</c:v>
                </c:pt>
                <c:pt idx="1087">
                  <c:v>83.1584</c:v>
                </c:pt>
                <c:pt idx="1088">
                  <c:v>83.1477</c:v>
                </c:pt>
                <c:pt idx="1089">
                  <c:v>83.137</c:v>
                </c:pt>
                <c:pt idx="1090">
                  <c:v>83.126300000000001</c:v>
                </c:pt>
                <c:pt idx="1091">
                  <c:v>83.115600000000001</c:v>
                </c:pt>
                <c:pt idx="1092">
                  <c:v>83.104900000000001</c:v>
                </c:pt>
                <c:pt idx="1093">
                  <c:v>83.094200000000001</c:v>
                </c:pt>
                <c:pt idx="1094">
                  <c:v>83.083500000000001</c:v>
                </c:pt>
                <c:pt idx="1095">
                  <c:v>83.072800000000001</c:v>
                </c:pt>
                <c:pt idx="1096">
                  <c:v>83.062100000000001</c:v>
                </c:pt>
                <c:pt idx="1097">
                  <c:v>83.051400000000001</c:v>
                </c:pt>
                <c:pt idx="1098">
                  <c:v>83.040700000000001</c:v>
                </c:pt>
                <c:pt idx="1099">
                  <c:v>83.03</c:v>
                </c:pt>
                <c:pt idx="1100">
                  <c:v>83.019300000000001</c:v>
                </c:pt>
                <c:pt idx="1101">
                  <c:v>83.008600000000001</c:v>
                </c:pt>
                <c:pt idx="1102">
                  <c:v>82.997900000000001</c:v>
                </c:pt>
                <c:pt idx="1103">
                  <c:v>82.987200000000001</c:v>
                </c:pt>
                <c:pt idx="1104">
                  <c:v>82.976500000000001</c:v>
                </c:pt>
                <c:pt idx="1105">
                  <c:v>82.965800000000002</c:v>
                </c:pt>
                <c:pt idx="1106">
                  <c:v>82.955100000000002</c:v>
                </c:pt>
                <c:pt idx="1107">
                  <c:v>82.944400000000002</c:v>
                </c:pt>
                <c:pt idx="1108">
                  <c:v>82.933700000000002</c:v>
                </c:pt>
                <c:pt idx="1109">
                  <c:v>82.923000000000002</c:v>
                </c:pt>
                <c:pt idx="1110">
                  <c:v>82.912300000000002</c:v>
                </c:pt>
                <c:pt idx="1111">
                  <c:v>82.901600000000002</c:v>
                </c:pt>
                <c:pt idx="1112">
                  <c:v>82.890900000000002</c:v>
                </c:pt>
                <c:pt idx="1113">
                  <c:v>82.880200000000002</c:v>
                </c:pt>
                <c:pt idx="1114">
                  <c:v>82.869500000000002</c:v>
                </c:pt>
                <c:pt idx="1115">
                  <c:v>82.858800000000002</c:v>
                </c:pt>
                <c:pt idx="1116">
                  <c:v>82.848100000000002</c:v>
                </c:pt>
                <c:pt idx="1117">
                  <c:v>82.837400000000002</c:v>
                </c:pt>
                <c:pt idx="1118">
                  <c:v>82.826700000000002</c:v>
                </c:pt>
                <c:pt idx="1119">
                  <c:v>82.816000000000003</c:v>
                </c:pt>
                <c:pt idx="1120">
                  <c:v>82.805300000000003</c:v>
                </c:pt>
                <c:pt idx="1121">
                  <c:v>82.794600000000003</c:v>
                </c:pt>
                <c:pt idx="1122">
                  <c:v>82.783900000000003</c:v>
                </c:pt>
                <c:pt idx="1123">
                  <c:v>82.773200000000003</c:v>
                </c:pt>
                <c:pt idx="1124">
                  <c:v>82.762500000000003</c:v>
                </c:pt>
                <c:pt idx="1125">
                  <c:v>82.751800000000003</c:v>
                </c:pt>
                <c:pt idx="1126">
                  <c:v>82.741100000000003</c:v>
                </c:pt>
                <c:pt idx="1127">
                  <c:v>82.730400000000003</c:v>
                </c:pt>
                <c:pt idx="1128">
                  <c:v>82.719700000000003</c:v>
                </c:pt>
                <c:pt idx="1129">
                  <c:v>82.709000000000003</c:v>
                </c:pt>
                <c:pt idx="1130">
                  <c:v>82.698300000000003</c:v>
                </c:pt>
                <c:pt idx="1131">
                  <c:v>82.687600000000003</c:v>
                </c:pt>
                <c:pt idx="1132">
                  <c:v>82.676900000000003</c:v>
                </c:pt>
                <c:pt idx="1133">
                  <c:v>82.666200000000003</c:v>
                </c:pt>
                <c:pt idx="1134">
                  <c:v>82.655500000000004</c:v>
                </c:pt>
                <c:pt idx="1135">
                  <c:v>82.644800000000004</c:v>
                </c:pt>
                <c:pt idx="1136">
                  <c:v>82.634100000000004</c:v>
                </c:pt>
                <c:pt idx="1137">
                  <c:v>82.623400000000004</c:v>
                </c:pt>
                <c:pt idx="1138">
                  <c:v>82.612700000000004</c:v>
                </c:pt>
                <c:pt idx="1139">
                  <c:v>82.602000000000004</c:v>
                </c:pt>
                <c:pt idx="1140">
                  <c:v>82.591300000000004</c:v>
                </c:pt>
                <c:pt idx="1141">
                  <c:v>82.580600000000004</c:v>
                </c:pt>
                <c:pt idx="1142">
                  <c:v>82.56989999999999</c:v>
                </c:pt>
                <c:pt idx="1143">
                  <c:v>82.559200000000004</c:v>
                </c:pt>
                <c:pt idx="1144">
                  <c:v>82.54849999999999</c:v>
                </c:pt>
                <c:pt idx="1145">
                  <c:v>82.537800000000004</c:v>
                </c:pt>
                <c:pt idx="1146">
                  <c:v>82.52709999999999</c:v>
                </c:pt>
                <c:pt idx="1147">
                  <c:v>82.516400000000004</c:v>
                </c:pt>
                <c:pt idx="1148">
                  <c:v>82.50569999999999</c:v>
                </c:pt>
                <c:pt idx="1149">
                  <c:v>82.495000000000005</c:v>
                </c:pt>
                <c:pt idx="1150">
                  <c:v>82.48429999999999</c:v>
                </c:pt>
                <c:pt idx="1151">
                  <c:v>82.473600000000005</c:v>
                </c:pt>
                <c:pt idx="1152">
                  <c:v>82.462899999999991</c:v>
                </c:pt>
                <c:pt idx="1153">
                  <c:v>82.452200000000005</c:v>
                </c:pt>
                <c:pt idx="1154">
                  <c:v>82.441499999999991</c:v>
                </c:pt>
                <c:pt idx="1155">
                  <c:v>82.430800000000005</c:v>
                </c:pt>
                <c:pt idx="1156">
                  <c:v>82.420099999999991</c:v>
                </c:pt>
                <c:pt idx="1157">
                  <c:v>82.409400000000005</c:v>
                </c:pt>
                <c:pt idx="1158">
                  <c:v>82.398699999999991</c:v>
                </c:pt>
                <c:pt idx="1159">
                  <c:v>82.388000000000005</c:v>
                </c:pt>
                <c:pt idx="1160">
                  <c:v>82.377299999999991</c:v>
                </c:pt>
                <c:pt idx="1161">
                  <c:v>82.366600000000005</c:v>
                </c:pt>
                <c:pt idx="1162">
                  <c:v>82.355899999999991</c:v>
                </c:pt>
                <c:pt idx="1163">
                  <c:v>82.345200000000006</c:v>
                </c:pt>
                <c:pt idx="1164">
                  <c:v>82.334499999999991</c:v>
                </c:pt>
                <c:pt idx="1165">
                  <c:v>82.323800000000006</c:v>
                </c:pt>
                <c:pt idx="1166">
                  <c:v>82.313099999999991</c:v>
                </c:pt>
                <c:pt idx="1167">
                  <c:v>82.302400000000006</c:v>
                </c:pt>
                <c:pt idx="1168">
                  <c:v>82.291699999999992</c:v>
                </c:pt>
                <c:pt idx="1169">
                  <c:v>82.280999999999992</c:v>
                </c:pt>
                <c:pt idx="1170">
                  <c:v>82.270299999999992</c:v>
                </c:pt>
                <c:pt idx="1171">
                  <c:v>82.259599999999992</c:v>
                </c:pt>
                <c:pt idx="1172">
                  <c:v>82.248899999999992</c:v>
                </c:pt>
                <c:pt idx="1173">
                  <c:v>82.238199999999992</c:v>
                </c:pt>
                <c:pt idx="1174">
                  <c:v>82.227499999999992</c:v>
                </c:pt>
                <c:pt idx="1175">
                  <c:v>82.216799999999992</c:v>
                </c:pt>
                <c:pt idx="1176">
                  <c:v>82.206099999999992</c:v>
                </c:pt>
                <c:pt idx="1177">
                  <c:v>82.195399999999992</c:v>
                </c:pt>
                <c:pt idx="1178">
                  <c:v>82.184699999999992</c:v>
                </c:pt>
                <c:pt idx="1179">
                  <c:v>82.173999999999992</c:v>
                </c:pt>
                <c:pt idx="1180">
                  <c:v>82.163299999999992</c:v>
                </c:pt>
                <c:pt idx="1181">
                  <c:v>82.152599999999993</c:v>
                </c:pt>
                <c:pt idx="1182">
                  <c:v>82.141899999999993</c:v>
                </c:pt>
                <c:pt idx="1183">
                  <c:v>82.131199999999993</c:v>
                </c:pt>
                <c:pt idx="1184">
                  <c:v>82.120499999999993</c:v>
                </c:pt>
                <c:pt idx="1185">
                  <c:v>82.109799999999993</c:v>
                </c:pt>
                <c:pt idx="1186">
                  <c:v>82.099099999999993</c:v>
                </c:pt>
                <c:pt idx="1187">
                  <c:v>82.088399999999993</c:v>
                </c:pt>
                <c:pt idx="1188">
                  <c:v>82.077699999999993</c:v>
                </c:pt>
                <c:pt idx="1189">
                  <c:v>82.066999999999993</c:v>
                </c:pt>
                <c:pt idx="1190">
                  <c:v>82.056299999999993</c:v>
                </c:pt>
                <c:pt idx="1191">
                  <c:v>82.045599999999993</c:v>
                </c:pt>
                <c:pt idx="1192">
                  <c:v>82.034899999999993</c:v>
                </c:pt>
                <c:pt idx="1193">
                  <c:v>82.024199999999993</c:v>
                </c:pt>
                <c:pt idx="1194">
                  <c:v>82.013499999999993</c:v>
                </c:pt>
                <c:pt idx="1195">
                  <c:v>82.002799999999993</c:v>
                </c:pt>
                <c:pt idx="1196">
                  <c:v>81.992099999999994</c:v>
                </c:pt>
                <c:pt idx="1197">
                  <c:v>81.981399999999994</c:v>
                </c:pt>
                <c:pt idx="1198">
                  <c:v>81.970699999999994</c:v>
                </c:pt>
                <c:pt idx="1199">
                  <c:v>81.96</c:v>
                </c:pt>
                <c:pt idx="1200">
                  <c:v>81.949299999999994</c:v>
                </c:pt>
                <c:pt idx="1201">
                  <c:v>81.938599999999994</c:v>
                </c:pt>
                <c:pt idx="1202">
                  <c:v>81.927899999999994</c:v>
                </c:pt>
                <c:pt idx="1203">
                  <c:v>81.917199999999994</c:v>
                </c:pt>
                <c:pt idx="1204">
                  <c:v>81.906499999999994</c:v>
                </c:pt>
                <c:pt idx="1205">
                  <c:v>81.895799999999994</c:v>
                </c:pt>
                <c:pt idx="1206">
                  <c:v>81.885099999999994</c:v>
                </c:pt>
                <c:pt idx="1207">
                  <c:v>81.874399999999994</c:v>
                </c:pt>
                <c:pt idx="1208">
                  <c:v>81.863699999999994</c:v>
                </c:pt>
                <c:pt idx="1209">
                  <c:v>81.852999999999994</c:v>
                </c:pt>
                <c:pt idx="1210">
                  <c:v>81.842299999999994</c:v>
                </c:pt>
                <c:pt idx="1211">
                  <c:v>81.831599999999995</c:v>
                </c:pt>
                <c:pt idx="1212">
                  <c:v>81.820899999999995</c:v>
                </c:pt>
                <c:pt idx="1213">
                  <c:v>81.810199999999995</c:v>
                </c:pt>
                <c:pt idx="1214">
                  <c:v>81.799499999999995</c:v>
                </c:pt>
                <c:pt idx="1215">
                  <c:v>81.788799999999995</c:v>
                </c:pt>
                <c:pt idx="1216">
                  <c:v>81.778099999999995</c:v>
                </c:pt>
                <c:pt idx="1217">
                  <c:v>81.767399999999995</c:v>
                </c:pt>
                <c:pt idx="1218">
                  <c:v>81.756699999999995</c:v>
                </c:pt>
                <c:pt idx="1219">
                  <c:v>81.745999999999995</c:v>
                </c:pt>
                <c:pt idx="1220">
                  <c:v>81.735299999999995</c:v>
                </c:pt>
                <c:pt idx="1221">
                  <c:v>81.724599999999995</c:v>
                </c:pt>
                <c:pt idx="1222">
                  <c:v>81.713899999999995</c:v>
                </c:pt>
                <c:pt idx="1223">
                  <c:v>81.703199999999995</c:v>
                </c:pt>
                <c:pt idx="1224">
                  <c:v>81.692499999999995</c:v>
                </c:pt>
                <c:pt idx="1225">
                  <c:v>81.681799999999996</c:v>
                </c:pt>
                <c:pt idx="1226">
                  <c:v>81.671099999999996</c:v>
                </c:pt>
                <c:pt idx="1227">
                  <c:v>81.660399999999996</c:v>
                </c:pt>
                <c:pt idx="1228">
                  <c:v>81.649699999999996</c:v>
                </c:pt>
                <c:pt idx="1229">
                  <c:v>81.638999999999996</c:v>
                </c:pt>
                <c:pt idx="1230">
                  <c:v>81.628299999999996</c:v>
                </c:pt>
                <c:pt idx="1231">
                  <c:v>81.617599999999996</c:v>
                </c:pt>
                <c:pt idx="1232">
                  <c:v>81.606899999999996</c:v>
                </c:pt>
                <c:pt idx="1233">
                  <c:v>81.596199999999996</c:v>
                </c:pt>
                <c:pt idx="1234">
                  <c:v>81.585499999999996</c:v>
                </c:pt>
                <c:pt idx="1235">
                  <c:v>81.574799999999996</c:v>
                </c:pt>
                <c:pt idx="1236">
                  <c:v>81.564099999999996</c:v>
                </c:pt>
                <c:pt idx="1237">
                  <c:v>81.553399999999996</c:v>
                </c:pt>
                <c:pt idx="1238">
                  <c:v>81.542699999999996</c:v>
                </c:pt>
                <c:pt idx="1239">
                  <c:v>81.531999999999996</c:v>
                </c:pt>
                <c:pt idx="1240">
                  <c:v>81.521299999999997</c:v>
                </c:pt>
                <c:pt idx="1241">
                  <c:v>81.510599999999997</c:v>
                </c:pt>
                <c:pt idx="1242">
                  <c:v>81.499899999999997</c:v>
                </c:pt>
                <c:pt idx="1243">
                  <c:v>81.489199999999997</c:v>
                </c:pt>
                <c:pt idx="1244">
                  <c:v>81.478499999999997</c:v>
                </c:pt>
                <c:pt idx="1245">
                  <c:v>81.467799999999997</c:v>
                </c:pt>
                <c:pt idx="1246">
                  <c:v>81.457099999999997</c:v>
                </c:pt>
                <c:pt idx="1247">
                  <c:v>81.446399999999997</c:v>
                </c:pt>
                <c:pt idx="1248">
                  <c:v>81.435699999999997</c:v>
                </c:pt>
                <c:pt idx="1249">
                  <c:v>81.424999999999997</c:v>
                </c:pt>
                <c:pt idx="1250">
                  <c:v>81.414299999999997</c:v>
                </c:pt>
                <c:pt idx="1251">
                  <c:v>81.403599999999997</c:v>
                </c:pt>
                <c:pt idx="1252">
                  <c:v>81.392899999999997</c:v>
                </c:pt>
                <c:pt idx="1253">
                  <c:v>81.382199999999997</c:v>
                </c:pt>
                <c:pt idx="1254">
                  <c:v>81.371499999999997</c:v>
                </c:pt>
                <c:pt idx="1255">
                  <c:v>81.360799999999998</c:v>
                </c:pt>
                <c:pt idx="1256">
                  <c:v>81.350099999999998</c:v>
                </c:pt>
                <c:pt idx="1257">
                  <c:v>81.339399999999998</c:v>
                </c:pt>
                <c:pt idx="1258">
                  <c:v>81.328699999999998</c:v>
                </c:pt>
                <c:pt idx="1259">
                  <c:v>81.317999999999998</c:v>
                </c:pt>
                <c:pt idx="1260">
                  <c:v>81.307299999999998</c:v>
                </c:pt>
                <c:pt idx="1261">
                  <c:v>81.296599999999998</c:v>
                </c:pt>
                <c:pt idx="1262">
                  <c:v>81.285899999999998</c:v>
                </c:pt>
                <c:pt idx="1263">
                  <c:v>81.275199999999998</c:v>
                </c:pt>
                <c:pt idx="1264">
                  <c:v>81.264499999999998</c:v>
                </c:pt>
                <c:pt idx="1265">
                  <c:v>81.253799999999998</c:v>
                </c:pt>
                <c:pt idx="1266">
                  <c:v>81.243099999999998</c:v>
                </c:pt>
                <c:pt idx="1267">
                  <c:v>81.232399999999998</c:v>
                </c:pt>
                <c:pt idx="1268">
                  <c:v>81.221699999999998</c:v>
                </c:pt>
                <c:pt idx="1269">
                  <c:v>81.210999999999999</c:v>
                </c:pt>
                <c:pt idx="1270">
                  <c:v>81.200299999999999</c:v>
                </c:pt>
                <c:pt idx="1271">
                  <c:v>81.189599999999999</c:v>
                </c:pt>
                <c:pt idx="1272">
                  <c:v>81.178899999999999</c:v>
                </c:pt>
                <c:pt idx="1273">
                  <c:v>81.168199999999999</c:v>
                </c:pt>
                <c:pt idx="1274">
                  <c:v>81.157499999999999</c:v>
                </c:pt>
                <c:pt idx="1275">
                  <c:v>81.146799999999999</c:v>
                </c:pt>
                <c:pt idx="1276">
                  <c:v>81.136099999999999</c:v>
                </c:pt>
                <c:pt idx="1277">
                  <c:v>81.125399999999999</c:v>
                </c:pt>
                <c:pt idx="1278">
                  <c:v>81.114699999999999</c:v>
                </c:pt>
                <c:pt idx="1279">
                  <c:v>81.103999999999999</c:v>
                </c:pt>
                <c:pt idx="1280">
                  <c:v>81.093299999999999</c:v>
                </c:pt>
                <c:pt idx="1281">
                  <c:v>81.082599999999999</c:v>
                </c:pt>
                <c:pt idx="1282">
                  <c:v>81.071899999999999</c:v>
                </c:pt>
                <c:pt idx="1283">
                  <c:v>81.061199999999999</c:v>
                </c:pt>
                <c:pt idx="1284">
                  <c:v>81.0505</c:v>
                </c:pt>
                <c:pt idx="1285">
                  <c:v>81.0398</c:v>
                </c:pt>
                <c:pt idx="1286">
                  <c:v>81.0291</c:v>
                </c:pt>
                <c:pt idx="1287">
                  <c:v>81.0184</c:v>
                </c:pt>
                <c:pt idx="1288">
                  <c:v>81.0077</c:v>
                </c:pt>
                <c:pt idx="1289">
                  <c:v>80.997</c:v>
                </c:pt>
                <c:pt idx="1290">
                  <c:v>80.9863</c:v>
                </c:pt>
                <c:pt idx="1291">
                  <c:v>80.9756</c:v>
                </c:pt>
                <c:pt idx="1292">
                  <c:v>80.9649</c:v>
                </c:pt>
                <c:pt idx="1293">
                  <c:v>80.9542</c:v>
                </c:pt>
                <c:pt idx="1294">
                  <c:v>80.9435</c:v>
                </c:pt>
                <c:pt idx="1295">
                  <c:v>80.9328</c:v>
                </c:pt>
                <c:pt idx="1296">
                  <c:v>80.9221</c:v>
                </c:pt>
                <c:pt idx="1297">
                  <c:v>80.9114</c:v>
                </c:pt>
                <c:pt idx="1298">
                  <c:v>80.900700000000001</c:v>
                </c:pt>
                <c:pt idx="1299">
                  <c:v>80.89</c:v>
                </c:pt>
                <c:pt idx="1300">
                  <c:v>80.879300000000001</c:v>
                </c:pt>
                <c:pt idx="1301">
                  <c:v>80.868600000000001</c:v>
                </c:pt>
                <c:pt idx="1302">
                  <c:v>80.857900000000001</c:v>
                </c:pt>
                <c:pt idx="1303">
                  <c:v>80.847200000000001</c:v>
                </c:pt>
                <c:pt idx="1304">
                  <c:v>80.836500000000001</c:v>
                </c:pt>
                <c:pt idx="1305">
                  <c:v>80.825800000000001</c:v>
                </c:pt>
                <c:pt idx="1306">
                  <c:v>80.815100000000001</c:v>
                </c:pt>
                <c:pt idx="1307">
                  <c:v>80.804400000000001</c:v>
                </c:pt>
                <c:pt idx="1308">
                  <c:v>80.793700000000001</c:v>
                </c:pt>
                <c:pt idx="1309">
                  <c:v>80.783000000000001</c:v>
                </c:pt>
                <c:pt idx="1310">
                  <c:v>80.772300000000001</c:v>
                </c:pt>
                <c:pt idx="1311">
                  <c:v>80.761600000000001</c:v>
                </c:pt>
                <c:pt idx="1312">
                  <c:v>80.750900000000001</c:v>
                </c:pt>
                <c:pt idx="1313">
                  <c:v>80.740200000000002</c:v>
                </c:pt>
                <c:pt idx="1314">
                  <c:v>80.729500000000002</c:v>
                </c:pt>
                <c:pt idx="1315">
                  <c:v>80.718800000000002</c:v>
                </c:pt>
                <c:pt idx="1316">
                  <c:v>80.708100000000002</c:v>
                </c:pt>
                <c:pt idx="1317">
                  <c:v>80.697400000000002</c:v>
                </c:pt>
                <c:pt idx="1318">
                  <c:v>80.686700000000002</c:v>
                </c:pt>
                <c:pt idx="1319">
                  <c:v>80.676000000000002</c:v>
                </c:pt>
                <c:pt idx="1320">
                  <c:v>80.665300000000002</c:v>
                </c:pt>
                <c:pt idx="1321">
                  <c:v>80.654600000000002</c:v>
                </c:pt>
                <c:pt idx="1322">
                  <c:v>80.643900000000002</c:v>
                </c:pt>
                <c:pt idx="1323">
                  <c:v>80.633200000000002</c:v>
                </c:pt>
                <c:pt idx="1324">
                  <c:v>80.622500000000002</c:v>
                </c:pt>
                <c:pt idx="1325">
                  <c:v>80.611800000000002</c:v>
                </c:pt>
                <c:pt idx="1326">
                  <c:v>80.601100000000002</c:v>
                </c:pt>
                <c:pt idx="1327">
                  <c:v>80.590400000000002</c:v>
                </c:pt>
                <c:pt idx="1328">
                  <c:v>80.579700000000003</c:v>
                </c:pt>
                <c:pt idx="1329">
                  <c:v>80.569000000000003</c:v>
                </c:pt>
                <c:pt idx="1330">
                  <c:v>80.558300000000003</c:v>
                </c:pt>
                <c:pt idx="1331">
                  <c:v>80.547600000000003</c:v>
                </c:pt>
                <c:pt idx="1332">
                  <c:v>80.536900000000003</c:v>
                </c:pt>
                <c:pt idx="1333">
                  <c:v>80.526200000000003</c:v>
                </c:pt>
                <c:pt idx="1334">
                  <c:v>80.515500000000003</c:v>
                </c:pt>
                <c:pt idx="1335">
                  <c:v>80.504800000000003</c:v>
                </c:pt>
                <c:pt idx="1336">
                  <c:v>80.494100000000003</c:v>
                </c:pt>
                <c:pt idx="1337">
                  <c:v>80.483400000000003</c:v>
                </c:pt>
                <c:pt idx="1338">
                  <c:v>80.472700000000003</c:v>
                </c:pt>
                <c:pt idx="1339">
                  <c:v>80.462000000000003</c:v>
                </c:pt>
                <c:pt idx="1340">
                  <c:v>80.451300000000003</c:v>
                </c:pt>
                <c:pt idx="1341">
                  <c:v>80.440600000000003</c:v>
                </c:pt>
                <c:pt idx="1342">
                  <c:v>80.429900000000004</c:v>
                </c:pt>
                <c:pt idx="1343">
                  <c:v>80.419200000000004</c:v>
                </c:pt>
                <c:pt idx="1344">
                  <c:v>80.408500000000004</c:v>
                </c:pt>
                <c:pt idx="1345">
                  <c:v>80.397800000000004</c:v>
                </c:pt>
                <c:pt idx="1346">
                  <c:v>80.387100000000004</c:v>
                </c:pt>
                <c:pt idx="1347">
                  <c:v>80.376400000000004</c:v>
                </c:pt>
                <c:pt idx="1348">
                  <c:v>80.365700000000004</c:v>
                </c:pt>
                <c:pt idx="1349">
                  <c:v>80.355000000000004</c:v>
                </c:pt>
                <c:pt idx="1350">
                  <c:v>80.344300000000004</c:v>
                </c:pt>
                <c:pt idx="1351">
                  <c:v>80.333600000000004</c:v>
                </c:pt>
                <c:pt idx="1352">
                  <c:v>80.322900000000004</c:v>
                </c:pt>
                <c:pt idx="1353">
                  <c:v>80.31219999999999</c:v>
                </c:pt>
                <c:pt idx="1354">
                  <c:v>80.301500000000004</c:v>
                </c:pt>
                <c:pt idx="1355">
                  <c:v>80.29079999999999</c:v>
                </c:pt>
                <c:pt idx="1356">
                  <c:v>80.280100000000004</c:v>
                </c:pt>
                <c:pt idx="1357">
                  <c:v>80.26939999999999</c:v>
                </c:pt>
                <c:pt idx="1358">
                  <c:v>80.258700000000005</c:v>
                </c:pt>
                <c:pt idx="1359">
                  <c:v>80.24799999999999</c:v>
                </c:pt>
                <c:pt idx="1360">
                  <c:v>80.237300000000005</c:v>
                </c:pt>
                <c:pt idx="1361">
                  <c:v>80.226599999999991</c:v>
                </c:pt>
                <c:pt idx="1362">
                  <c:v>80.215900000000005</c:v>
                </c:pt>
                <c:pt idx="1363">
                  <c:v>80.205199999999991</c:v>
                </c:pt>
                <c:pt idx="1364">
                  <c:v>80.194500000000005</c:v>
                </c:pt>
                <c:pt idx="1365">
                  <c:v>80.183799999999991</c:v>
                </c:pt>
                <c:pt idx="1366">
                  <c:v>80.173100000000005</c:v>
                </c:pt>
                <c:pt idx="1367">
                  <c:v>80.162399999999991</c:v>
                </c:pt>
                <c:pt idx="1368">
                  <c:v>80.151700000000005</c:v>
                </c:pt>
                <c:pt idx="1369">
                  <c:v>80.140999999999991</c:v>
                </c:pt>
                <c:pt idx="1370">
                  <c:v>80.130300000000005</c:v>
                </c:pt>
                <c:pt idx="1371">
                  <c:v>80.119599999999991</c:v>
                </c:pt>
                <c:pt idx="1372">
                  <c:v>80.108900000000006</c:v>
                </c:pt>
                <c:pt idx="1373">
                  <c:v>80.098199999999991</c:v>
                </c:pt>
                <c:pt idx="1374">
                  <c:v>80.087500000000006</c:v>
                </c:pt>
                <c:pt idx="1375">
                  <c:v>80.076799999999992</c:v>
                </c:pt>
                <c:pt idx="1376">
                  <c:v>80.066100000000006</c:v>
                </c:pt>
                <c:pt idx="1377">
                  <c:v>80.055399999999992</c:v>
                </c:pt>
                <c:pt idx="1378">
                  <c:v>80.044699999999992</c:v>
                </c:pt>
                <c:pt idx="1379">
                  <c:v>80.033999999999992</c:v>
                </c:pt>
                <c:pt idx="1380">
                  <c:v>80.023299999999992</c:v>
                </c:pt>
                <c:pt idx="1381">
                  <c:v>80.012599999999992</c:v>
                </c:pt>
                <c:pt idx="1382">
                  <c:v>80.001899999999992</c:v>
                </c:pt>
                <c:pt idx="1383">
                  <c:v>79.991199999999992</c:v>
                </c:pt>
                <c:pt idx="1384">
                  <c:v>79.980499999999992</c:v>
                </c:pt>
                <c:pt idx="1385">
                  <c:v>79.969799999999992</c:v>
                </c:pt>
                <c:pt idx="1386">
                  <c:v>79.959099999999992</c:v>
                </c:pt>
                <c:pt idx="1387">
                  <c:v>79.948399999999992</c:v>
                </c:pt>
                <c:pt idx="1388">
                  <c:v>79.937699999999992</c:v>
                </c:pt>
                <c:pt idx="1389">
                  <c:v>79.926999999999992</c:v>
                </c:pt>
                <c:pt idx="1390">
                  <c:v>79.916299999999993</c:v>
                </c:pt>
                <c:pt idx="1391">
                  <c:v>79.905599999999993</c:v>
                </c:pt>
                <c:pt idx="1392">
                  <c:v>79.894899999999993</c:v>
                </c:pt>
                <c:pt idx="1393">
                  <c:v>79.884199999999993</c:v>
                </c:pt>
                <c:pt idx="1394">
                  <c:v>79.873499999999993</c:v>
                </c:pt>
                <c:pt idx="1395">
                  <c:v>79.862799999999993</c:v>
                </c:pt>
                <c:pt idx="1396">
                  <c:v>79.852099999999993</c:v>
                </c:pt>
                <c:pt idx="1397">
                  <c:v>79.841399999999993</c:v>
                </c:pt>
                <c:pt idx="1398">
                  <c:v>79.830699999999993</c:v>
                </c:pt>
                <c:pt idx="1399">
                  <c:v>79.819999999999993</c:v>
                </c:pt>
                <c:pt idx="1400">
                  <c:v>79.809299999999993</c:v>
                </c:pt>
                <c:pt idx="1401">
                  <c:v>79.798599999999993</c:v>
                </c:pt>
                <c:pt idx="1402">
                  <c:v>79.787899999999993</c:v>
                </c:pt>
                <c:pt idx="1403">
                  <c:v>79.777199999999993</c:v>
                </c:pt>
                <c:pt idx="1404">
                  <c:v>79.766499999999994</c:v>
                </c:pt>
                <c:pt idx="1405">
                  <c:v>79.755799999999994</c:v>
                </c:pt>
                <c:pt idx="1406">
                  <c:v>79.745099999999994</c:v>
                </c:pt>
                <c:pt idx="1407">
                  <c:v>79.734399999999994</c:v>
                </c:pt>
                <c:pt idx="1408">
                  <c:v>79.723699999999994</c:v>
                </c:pt>
                <c:pt idx="1409">
                  <c:v>79.712999999999994</c:v>
                </c:pt>
                <c:pt idx="1410">
                  <c:v>79.702299999999994</c:v>
                </c:pt>
                <c:pt idx="1411">
                  <c:v>79.691599999999994</c:v>
                </c:pt>
                <c:pt idx="1412">
                  <c:v>79.680899999999994</c:v>
                </c:pt>
                <c:pt idx="1413">
                  <c:v>79.670199999999994</c:v>
                </c:pt>
                <c:pt idx="1414">
                  <c:v>79.659499999999994</c:v>
                </c:pt>
                <c:pt idx="1415">
                  <c:v>79.648799999999994</c:v>
                </c:pt>
                <c:pt idx="1416">
                  <c:v>79.638099999999994</c:v>
                </c:pt>
                <c:pt idx="1417">
                  <c:v>79.627399999999994</c:v>
                </c:pt>
                <c:pt idx="1418">
                  <c:v>79.616699999999994</c:v>
                </c:pt>
                <c:pt idx="1419">
                  <c:v>79.605999999999995</c:v>
                </c:pt>
                <c:pt idx="1420">
                  <c:v>79.595299999999995</c:v>
                </c:pt>
                <c:pt idx="1421">
                  <c:v>79.584599999999995</c:v>
                </c:pt>
                <c:pt idx="1422">
                  <c:v>79.573899999999995</c:v>
                </c:pt>
                <c:pt idx="1423">
                  <c:v>79.563199999999995</c:v>
                </c:pt>
                <c:pt idx="1424">
                  <c:v>79.552499999999995</c:v>
                </c:pt>
                <c:pt idx="1425">
                  <c:v>79.541799999999995</c:v>
                </c:pt>
                <c:pt idx="1426">
                  <c:v>79.531099999999995</c:v>
                </c:pt>
                <c:pt idx="1427">
                  <c:v>79.520399999999995</c:v>
                </c:pt>
                <c:pt idx="1428">
                  <c:v>79.509699999999995</c:v>
                </c:pt>
                <c:pt idx="1429">
                  <c:v>79.498999999999995</c:v>
                </c:pt>
                <c:pt idx="1430">
                  <c:v>79.488299999999995</c:v>
                </c:pt>
                <c:pt idx="1431">
                  <c:v>79.477599999999995</c:v>
                </c:pt>
                <c:pt idx="1432">
                  <c:v>79.466899999999995</c:v>
                </c:pt>
                <c:pt idx="1433">
                  <c:v>79.456199999999995</c:v>
                </c:pt>
                <c:pt idx="1434">
                  <c:v>79.445499999999996</c:v>
                </c:pt>
                <c:pt idx="1435">
                  <c:v>79.434799999999996</c:v>
                </c:pt>
                <c:pt idx="1436">
                  <c:v>79.424099999999996</c:v>
                </c:pt>
                <c:pt idx="1437">
                  <c:v>79.413399999999996</c:v>
                </c:pt>
                <c:pt idx="1438">
                  <c:v>79.402699999999996</c:v>
                </c:pt>
                <c:pt idx="1439">
                  <c:v>79.391999999999996</c:v>
                </c:pt>
                <c:pt idx="1440">
                  <c:v>79.381299999999996</c:v>
                </c:pt>
                <c:pt idx="1441">
                  <c:v>79.370599999999996</c:v>
                </c:pt>
                <c:pt idx="1442">
                  <c:v>79.359899999999996</c:v>
                </c:pt>
                <c:pt idx="1443">
                  <c:v>79.349199999999996</c:v>
                </c:pt>
                <c:pt idx="1444">
                  <c:v>79.338499999999996</c:v>
                </c:pt>
                <c:pt idx="1445">
                  <c:v>79.327799999999996</c:v>
                </c:pt>
                <c:pt idx="1446">
                  <c:v>79.317099999999996</c:v>
                </c:pt>
                <c:pt idx="1447">
                  <c:v>79.306399999999996</c:v>
                </c:pt>
                <c:pt idx="1448">
                  <c:v>79.295699999999997</c:v>
                </c:pt>
                <c:pt idx="1449">
                  <c:v>79.284999999999997</c:v>
                </c:pt>
                <c:pt idx="1450">
                  <c:v>79.274299999999997</c:v>
                </c:pt>
                <c:pt idx="1451">
                  <c:v>79.263599999999997</c:v>
                </c:pt>
                <c:pt idx="1452">
                  <c:v>79.252899999999997</c:v>
                </c:pt>
                <c:pt idx="1453">
                  <c:v>79.242199999999997</c:v>
                </c:pt>
                <c:pt idx="1454">
                  <c:v>79.231499999999997</c:v>
                </c:pt>
                <c:pt idx="1455">
                  <c:v>79.220799999999997</c:v>
                </c:pt>
                <c:pt idx="1456">
                  <c:v>79.210099999999997</c:v>
                </c:pt>
                <c:pt idx="1457">
                  <c:v>79.199399999999997</c:v>
                </c:pt>
                <c:pt idx="1458">
                  <c:v>79.188699999999997</c:v>
                </c:pt>
                <c:pt idx="1459">
                  <c:v>79.177999999999997</c:v>
                </c:pt>
                <c:pt idx="1460">
                  <c:v>79.167299999999997</c:v>
                </c:pt>
                <c:pt idx="1461">
                  <c:v>79.156599999999997</c:v>
                </c:pt>
                <c:pt idx="1462">
                  <c:v>79.145899999999997</c:v>
                </c:pt>
                <c:pt idx="1463">
                  <c:v>79.135199999999998</c:v>
                </c:pt>
                <c:pt idx="1464">
                  <c:v>79.124499999999998</c:v>
                </c:pt>
                <c:pt idx="1465">
                  <c:v>79.113799999999998</c:v>
                </c:pt>
                <c:pt idx="1466">
                  <c:v>79.103099999999998</c:v>
                </c:pt>
                <c:pt idx="1467">
                  <c:v>79.092399999999998</c:v>
                </c:pt>
                <c:pt idx="1468">
                  <c:v>79.081699999999998</c:v>
                </c:pt>
                <c:pt idx="1469">
                  <c:v>79.070999999999998</c:v>
                </c:pt>
                <c:pt idx="1470">
                  <c:v>79.060299999999998</c:v>
                </c:pt>
                <c:pt idx="1471">
                  <c:v>79.049599999999998</c:v>
                </c:pt>
                <c:pt idx="1472">
                  <c:v>79.038899999999998</c:v>
                </c:pt>
                <c:pt idx="1473">
                  <c:v>79.028199999999998</c:v>
                </c:pt>
                <c:pt idx="1474">
                  <c:v>79.017499999999998</c:v>
                </c:pt>
                <c:pt idx="1475">
                  <c:v>79.006799999999998</c:v>
                </c:pt>
                <c:pt idx="1476">
                  <c:v>78.996099999999998</c:v>
                </c:pt>
                <c:pt idx="1477">
                  <c:v>78.985399999999998</c:v>
                </c:pt>
                <c:pt idx="1478">
                  <c:v>78.974699999999999</c:v>
                </c:pt>
                <c:pt idx="1479">
                  <c:v>78.963999999999999</c:v>
                </c:pt>
                <c:pt idx="1480">
                  <c:v>78.953299999999999</c:v>
                </c:pt>
                <c:pt idx="1481">
                  <c:v>78.942599999999999</c:v>
                </c:pt>
                <c:pt idx="1482">
                  <c:v>78.931899999999999</c:v>
                </c:pt>
                <c:pt idx="1483">
                  <c:v>78.921199999999999</c:v>
                </c:pt>
                <c:pt idx="1484">
                  <c:v>78.910499999999999</c:v>
                </c:pt>
                <c:pt idx="1485">
                  <c:v>78.899799999999999</c:v>
                </c:pt>
                <c:pt idx="1486">
                  <c:v>78.889099999999999</c:v>
                </c:pt>
                <c:pt idx="1487">
                  <c:v>78.878399999999999</c:v>
                </c:pt>
                <c:pt idx="1488">
                  <c:v>78.867699999999999</c:v>
                </c:pt>
                <c:pt idx="1489">
                  <c:v>78.856999999999999</c:v>
                </c:pt>
                <c:pt idx="1490">
                  <c:v>78.846299999999999</c:v>
                </c:pt>
                <c:pt idx="1491">
                  <c:v>78.835599999999999</c:v>
                </c:pt>
                <c:pt idx="1492">
                  <c:v>78.8249</c:v>
                </c:pt>
                <c:pt idx="1493">
                  <c:v>78.8142</c:v>
                </c:pt>
                <c:pt idx="1494">
                  <c:v>78.8035</c:v>
                </c:pt>
                <c:pt idx="1495">
                  <c:v>78.7928</c:v>
                </c:pt>
                <c:pt idx="1496">
                  <c:v>78.7821</c:v>
                </c:pt>
                <c:pt idx="1497">
                  <c:v>78.7714</c:v>
                </c:pt>
                <c:pt idx="1498">
                  <c:v>78.7607</c:v>
                </c:pt>
                <c:pt idx="1499">
                  <c:v>78.75</c:v>
                </c:pt>
                <c:pt idx="1500">
                  <c:v>78.7393</c:v>
                </c:pt>
                <c:pt idx="1501">
                  <c:v>78.7286</c:v>
                </c:pt>
                <c:pt idx="1502">
                  <c:v>78.7179</c:v>
                </c:pt>
                <c:pt idx="1503">
                  <c:v>78.7072</c:v>
                </c:pt>
                <c:pt idx="1504">
                  <c:v>78.6965</c:v>
                </c:pt>
                <c:pt idx="1505">
                  <c:v>78.6858</c:v>
                </c:pt>
                <c:pt idx="1506">
                  <c:v>78.6751</c:v>
                </c:pt>
                <c:pt idx="1507">
                  <c:v>78.664400000000001</c:v>
                </c:pt>
                <c:pt idx="1508">
                  <c:v>78.653700000000001</c:v>
                </c:pt>
                <c:pt idx="1509">
                  <c:v>78.643000000000001</c:v>
                </c:pt>
                <c:pt idx="1510">
                  <c:v>78.632300000000001</c:v>
                </c:pt>
                <c:pt idx="1511">
                  <c:v>78.621600000000001</c:v>
                </c:pt>
                <c:pt idx="1512">
                  <c:v>78.610900000000001</c:v>
                </c:pt>
                <c:pt idx="1513">
                  <c:v>78.600200000000001</c:v>
                </c:pt>
                <c:pt idx="1514">
                  <c:v>78.589500000000001</c:v>
                </c:pt>
                <c:pt idx="1515">
                  <c:v>78.578800000000001</c:v>
                </c:pt>
                <c:pt idx="1516">
                  <c:v>78.568100000000001</c:v>
                </c:pt>
                <c:pt idx="1517">
                  <c:v>78.557400000000001</c:v>
                </c:pt>
                <c:pt idx="1518">
                  <c:v>78.546700000000001</c:v>
                </c:pt>
                <c:pt idx="1519">
                  <c:v>78.536000000000001</c:v>
                </c:pt>
                <c:pt idx="1520">
                  <c:v>78.525300000000001</c:v>
                </c:pt>
                <c:pt idx="1521">
                  <c:v>78.514600000000002</c:v>
                </c:pt>
                <c:pt idx="1522">
                  <c:v>78.503900000000002</c:v>
                </c:pt>
                <c:pt idx="1523">
                  <c:v>78.493200000000002</c:v>
                </c:pt>
                <c:pt idx="1524">
                  <c:v>78.482500000000002</c:v>
                </c:pt>
                <c:pt idx="1525">
                  <c:v>78.471800000000002</c:v>
                </c:pt>
                <c:pt idx="1526">
                  <c:v>78.461100000000002</c:v>
                </c:pt>
                <c:pt idx="1527">
                  <c:v>78.450400000000002</c:v>
                </c:pt>
                <c:pt idx="1528">
                  <c:v>78.439700000000002</c:v>
                </c:pt>
                <c:pt idx="1529">
                  <c:v>78.429000000000002</c:v>
                </c:pt>
                <c:pt idx="1530">
                  <c:v>78.418300000000002</c:v>
                </c:pt>
                <c:pt idx="1531">
                  <c:v>78.407600000000002</c:v>
                </c:pt>
                <c:pt idx="1532">
                  <c:v>78.396900000000002</c:v>
                </c:pt>
                <c:pt idx="1533">
                  <c:v>78.386200000000002</c:v>
                </c:pt>
                <c:pt idx="1534">
                  <c:v>78.375500000000002</c:v>
                </c:pt>
                <c:pt idx="1535">
                  <c:v>78.364800000000002</c:v>
                </c:pt>
                <c:pt idx="1536">
                  <c:v>78.354100000000003</c:v>
                </c:pt>
                <c:pt idx="1537">
                  <c:v>78.343400000000003</c:v>
                </c:pt>
                <c:pt idx="1538">
                  <c:v>78.332700000000003</c:v>
                </c:pt>
                <c:pt idx="1539">
                  <c:v>78.322000000000003</c:v>
                </c:pt>
                <c:pt idx="1540">
                  <c:v>78.311300000000003</c:v>
                </c:pt>
                <c:pt idx="1541">
                  <c:v>78.300600000000003</c:v>
                </c:pt>
                <c:pt idx="1542">
                  <c:v>78.289900000000003</c:v>
                </c:pt>
                <c:pt idx="1543">
                  <c:v>78.279200000000003</c:v>
                </c:pt>
                <c:pt idx="1544">
                  <c:v>78.268500000000003</c:v>
                </c:pt>
                <c:pt idx="1545">
                  <c:v>78.257800000000003</c:v>
                </c:pt>
                <c:pt idx="1546">
                  <c:v>78.247100000000003</c:v>
                </c:pt>
                <c:pt idx="1547">
                  <c:v>78.236400000000003</c:v>
                </c:pt>
                <c:pt idx="1548">
                  <c:v>78.225700000000003</c:v>
                </c:pt>
                <c:pt idx="1549">
                  <c:v>78.215000000000003</c:v>
                </c:pt>
                <c:pt idx="1550">
                  <c:v>78.204299999999989</c:v>
                </c:pt>
                <c:pt idx="1551">
                  <c:v>78.193600000000004</c:v>
                </c:pt>
                <c:pt idx="1552">
                  <c:v>78.182899999999989</c:v>
                </c:pt>
                <c:pt idx="1553">
                  <c:v>78.172200000000004</c:v>
                </c:pt>
                <c:pt idx="1554">
                  <c:v>78.16149999999999</c:v>
                </c:pt>
                <c:pt idx="1555">
                  <c:v>78.150800000000004</c:v>
                </c:pt>
                <c:pt idx="1556">
                  <c:v>78.14009999999999</c:v>
                </c:pt>
                <c:pt idx="1557">
                  <c:v>78.129400000000004</c:v>
                </c:pt>
                <c:pt idx="1558">
                  <c:v>78.11869999999999</c:v>
                </c:pt>
                <c:pt idx="1559">
                  <c:v>78.108000000000004</c:v>
                </c:pt>
                <c:pt idx="1560">
                  <c:v>78.09729999999999</c:v>
                </c:pt>
                <c:pt idx="1561">
                  <c:v>78.086600000000004</c:v>
                </c:pt>
                <c:pt idx="1562">
                  <c:v>78.07589999999999</c:v>
                </c:pt>
                <c:pt idx="1563">
                  <c:v>78.065200000000004</c:v>
                </c:pt>
                <c:pt idx="1564">
                  <c:v>78.05449999999999</c:v>
                </c:pt>
                <c:pt idx="1565">
                  <c:v>78.043800000000005</c:v>
                </c:pt>
                <c:pt idx="1566">
                  <c:v>78.03309999999999</c:v>
                </c:pt>
                <c:pt idx="1567">
                  <c:v>78.022400000000005</c:v>
                </c:pt>
                <c:pt idx="1568">
                  <c:v>78.01169999999999</c:v>
                </c:pt>
                <c:pt idx="1569">
                  <c:v>78.001000000000005</c:v>
                </c:pt>
                <c:pt idx="1570">
                  <c:v>77.990299999999991</c:v>
                </c:pt>
                <c:pt idx="1571">
                  <c:v>77.979600000000005</c:v>
                </c:pt>
                <c:pt idx="1572">
                  <c:v>77.968899999999991</c:v>
                </c:pt>
                <c:pt idx="1573">
                  <c:v>77.958200000000005</c:v>
                </c:pt>
                <c:pt idx="1574">
                  <c:v>77.947499999999991</c:v>
                </c:pt>
                <c:pt idx="1575">
                  <c:v>77.936800000000005</c:v>
                </c:pt>
                <c:pt idx="1576">
                  <c:v>77.926099999999991</c:v>
                </c:pt>
                <c:pt idx="1577">
                  <c:v>77.915400000000005</c:v>
                </c:pt>
                <c:pt idx="1578">
                  <c:v>77.904699999999991</c:v>
                </c:pt>
                <c:pt idx="1579">
                  <c:v>77.894000000000005</c:v>
                </c:pt>
                <c:pt idx="1580">
                  <c:v>77.883299999999991</c:v>
                </c:pt>
                <c:pt idx="1581">
                  <c:v>77.872600000000006</c:v>
                </c:pt>
                <c:pt idx="1582">
                  <c:v>77.861899999999991</c:v>
                </c:pt>
                <c:pt idx="1583">
                  <c:v>77.851200000000006</c:v>
                </c:pt>
                <c:pt idx="1584">
                  <c:v>77.840499999999992</c:v>
                </c:pt>
                <c:pt idx="1585">
                  <c:v>77.829800000000006</c:v>
                </c:pt>
                <c:pt idx="1586">
                  <c:v>77.819099999999992</c:v>
                </c:pt>
                <c:pt idx="1587">
                  <c:v>77.808400000000006</c:v>
                </c:pt>
                <c:pt idx="1588">
                  <c:v>77.797699999999992</c:v>
                </c:pt>
                <c:pt idx="1589">
                  <c:v>77.787000000000006</c:v>
                </c:pt>
                <c:pt idx="1590">
                  <c:v>77.776299999999992</c:v>
                </c:pt>
                <c:pt idx="1591">
                  <c:v>77.765600000000006</c:v>
                </c:pt>
                <c:pt idx="1592">
                  <c:v>77.754899999999992</c:v>
                </c:pt>
                <c:pt idx="1593">
                  <c:v>77.744200000000006</c:v>
                </c:pt>
                <c:pt idx="1594">
                  <c:v>77.733499999999992</c:v>
                </c:pt>
                <c:pt idx="1595">
                  <c:v>77.722800000000007</c:v>
                </c:pt>
                <c:pt idx="1596">
                  <c:v>77.712099999999992</c:v>
                </c:pt>
                <c:pt idx="1597">
                  <c:v>77.701400000000007</c:v>
                </c:pt>
                <c:pt idx="1598">
                  <c:v>77.690699999999993</c:v>
                </c:pt>
                <c:pt idx="1599">
                  <c:v>77.680000000000007</c:v>
                </c:pt>
                <c:pt idx="1600">
                  <c:v>77.669299999999993</c:v>
                </c:pt>
                <c:pt idx="1601">
                  <c:v>77.658599999999993</c:v>
                </c:pt>
                <c:pt idx="1602">
                  <c:v>77.647899999999993</c:v>
                </c:pt>
                <c:pt idx="1603">
                  <c:v>77.637199999999993</c:v>
                </c:pt>
                <c:pt idx="1604">
                  <c:v>77.626499999999993</c:v>
                </c:pt>
                <c:pt idx="1605">
                  <c:v>77.615799999999993</c:v>
                </c:pt>
                <c:pt idx="1606">
                  <c:v>77.605099999999993</c:v>
                </c:pt>
                <c:pt idx="1607">
                  <c:v>77.594399999999993</c:v>
                </c:pt>
                <c:pt idx="1608">
                  <c:v>77.583699999999993</c:v>
                </c:pt>
                <c:pt idx="1609">
                  <c:v>77.572999999999993</c:v>
                </c:pt>
                <c:pt idx="1610">
                  <c:v>77.562299999999993</c:v>
                </c:pt>
                <c:pt idx="1611">
                  <c:v>77.551599999999993</c:v>
                </c:pt>
                <c:pt idx="1612">
                  <c:v>77.540899999999993</c:v>
                </c:pt>
                <c:pt idx="1613">
                  <c:v>77.530199999999994</c:v>
                </c:pt>
                <c:pt idx="1614">
                  <c:v>77.519499999999994</c:v>
                </c:pt>
                <c:pt idx="1615">
                  <c:v>77.508799999999994</c:v>
                </c:pt>
                <c:pt idx="1616">
                  <c:v>77.498099999999994</c:v>
                </c:pt>
                <c:pt idx="1617">
                  <c:v>77.487399999999994</c:v>
                </c:pt>
                <c:pt idx="1618">
                  <c:v>77.476699999999994</c:v>
                </c:pt>
                <c:pt idx="1619">
                  <c:v>77.465999999999994</c:v>
                </c:pt>
                <c:pt idx="1620">
                  <c:v>77.455299999999994</c:v>
                </c:pt>
                <c:pt idx="1621">
                  <c:v>77.444599999999994</c:v>
                </c:pt>
                <c:pt idx="1622">
                  <c:v>77.433899999999994</c:v>
                </c:pt>
                <c:pt idx="1623">
                  <c:v>77.423199999999994</c:v>
                </c:pt>
                <c:pt idx="1624">
                  <c:v>77.412499999999994</c:v>
                </c:pt>
                <c:pt idx="1625">
                  <c:v>77.401799999999994</c:v>
                </c:pt>
                <c:pt idx="1626">
                  <c:v>77.391099999999994</c:v>
                </c:pt>
                <c:pt idx="1627">
                  <c:v>77.380399999999995</c:v>
                </c:pt>
                <c:pt idx="1628">
                  <c:v>77.369699999999995</c:v>
                </c:pt>
                <c:pt idx="1629">
                  <c:v>77.358999999999995</c:v>
                </c:pt>
                <c:pt idx="1630">
                  <c:v>77.348299999999995</c:v>
                </c:pt>
                <c:pt idx="1631">
                  <c:v>77.337599999999995</c:v>
                </c:pt>
                <c:pt idx="1632">
                  <c:v>77.326899999999995</c:v>
                </c:pt>
                <c:pt idx="1633">
                  <c:v>77.316199999999995</c:v>
                </c:pt>
                <c:pt idx="1634">
                  <c:v>77.305499999999995</c:v>
                </c:pt>
                <c:pt idx="1635">
                  <c:v>77.294799999999995</c:v>
                </c:pt>
                <c:pt idx="1636">
                  <c:v>77.284099999999995</c:v>
                </c:pt>
                <c:pt idx="1637">
                  <c:v>77.273399999999995</c:v>
                </c:pt>
                <c:pt idx="1638">
                  <c:v>77.262699999999995</c:v>
                </c:pt>
                <c:pt idx="1639">
                  <c:v>77.251999999999995</c:v>
                </c:pt>
                <c:pt idx="1640">
                  <c:v>77.241299999999995</c:v>
                </c:pt>
                <c:pt idx="1641">
                  <c:v>77.230599999999995</c:v>
                </c:pt>
                <c:pt idx="1642">
                  <c:v>77.219899999999996</c:v>
                </c:pt>
                <c:pt idx="1643">
                  <c:v>77.209199999999996</c:v>
                </c:pt>
                <c:pt idx="1644">
                  <c:v>77.198499999999996</c:v>
                </c:pt>
                <c:pt idx="1645">
                  <c:v>77.187799999999996</c:v>
                </c:pt>
                <c:pt idx="1646">
                  <c:v>77.177099999999996</c:v>
                </c:pt>
                <c:pt idx="1647">
                  <c:v>77.166399999999996</c:v>
                </c:pt>
                <c:pt idx="1648">
                  <c:v>77.155699999999996</c:v>
                </c:pt>
                <c:pt idx="1649">
                  <c:v>77.144999999999996</c:v>
                </c:pt>
                <c:pt idx="1650">
                  <c:v>77.134299999999996</c:v>
                </c:pt>
                <c:pt idx="1651">
                  <c:v>77.123599999999996</c:v>
                </c:pt>
                <c:pt idx="1652">
                  <c:v>77.112899999999996</c:v>
                </c:pt>
                <c:pt idx="1653">
                  <c:v>77.102199999999996</c:v>
                </c:pt>
                <c:pt idx="1654">
                  <c:v>77.091499999999996</c:v>
                </c:pt>
                <c:pt idx="1655">
                  <c:v>77.080799999999996</c:v>
                </c:pt>
                <c:pt idx="1656">
                  <c:v>77.070099999999996</c:v>
                </c:pt>
                <c:pt idx="1657">
                  <c:v>77.059399999999997</c:v>
                </c:pt>
                <c:pt idx="1658">
                  <c:v>77.048699999999997</c:v>
                </c:pt>
                <c:pt idx="1659">
                  <c:v>77.037999999999997</c:v>
                </c:pt>
                <c:pt idx="1660">
                  <c:v>77.027299999999997</c:v>
                </c:pt>
                <c:pt idx="1661">
                  <c:v>77.016599999999997</c:v>
                </c:pt>
                <c:pt idx="1662">
                  <c:v>77.005899999999997</c:v>
                </c:pt>
                <c:pt idx="1663">
                  <c:v>76.995199999999997</c:v>
                </c:pt>
                <c:pt idx="1664">
                  <c:v>76.984499999999997</c:v>
                </c:pt>
                <c:pt idx="1665">
                  <c:v>76.973799999999997</c:v>
                </c:pt>
                <c:pt idx="1666">
                  <c:v>76.963099999999997</c:v>
                </c:pt>
                <c:pt idx="1667">
                  <c:v>76.952399999999997</c:v>
                </c:pt>
                <c:pt idx="1668">
                  <c:v>76.941699999999997</c:v>
                </c:pt>
                <c:pt idx="1669">
                  <c:v>76.930999999999997</c:v>
                </c:pt>
                <c:pt idx="1670">
                  <c:v>76.920299999999997</c:v>
                </c:pt>
                <c:pt idx="1671">
                  <c:v>76.909599999999998</c:v>
                </c:pt>
                <c:pt idx="1672">
                  <c:v>76.898899999999998</c:v>
                </c:pt>
                <c:pt idx="1673">
                  <c:v>76.888199999999998</c:v>
                </c:pt>
                <c:pt idx="1674">
                  <c:v>76.877499999999998</c:v>
                </c:pt>
                <c:pt idx="1675">
                  <c:v>76.866799999999998</c:v>
                </c:pt>
                <c:pt idx="1676">
                  <c:v>76.856099999999998</c:v>
                </c:pt>
                <c:pt idx="1677">
                  <c:v>76.845399999999998</c:v>
                </c:pt>
                <c:pt idx="1678">
                  <c:v>76.834699999999998</c:v>
                </c:pt>
                <c:pt idx="1679">
                  <c:v>76.823999999999998</c:v>
                </c:pt>
                <c:pt idx="1680">
                  <c:v>76.813299999999998</c:v>
                </c:pt>
                <c:pt idx="1681">
                  <c:v>76.802599999999998</c:v>
                </c:pt>
                <c:pt idx="1682">
                  <c:v>76.791899999999998</c:v>
                </c:pt>
                <c:pt idx="1683">
                  <c:v>76.781199999999998</c:v>
                </c:pt>
                <c:pt idx="1684">
                  <c:v>76.770499999999998</c:v>
                </c:pt>
                <c:pt idx="1685">
                  <c:v>76.759799999999998</c:v>
                </c:pt>
                <c:pt idx="1686">
                  <c:v>76.749099999999999</c:v>
                </c:pt>
                <c:pt idx="1687">
                  <c:v>76.738399999999999</c:v>
                </c:pt>
                <c:pt idx="1688">
                  <c:v>76.727699999999999</c:v>
                </c:pt>
                <c:pt idx="1689">
                  <c:v>76.716999999999999</c:v>
                </c:pt>
                <c:pt idx="1690">
                  <c:v>76.706299999999999</c:v>
                </c:pt>
                <c:pt idx="1691">
                  <c:v>76.695599999999999</c:v>
                </c:pt>
                <c:pt idx="1692">
                  <c:v>76.684899999999999</c:v>
                </c:pt>
                <c:pt idx="1693">
                  <c:v>76.674199999999999</c:v>
                </c:pt>
                <c:pt idx="1694">
                  <c:v>76.663499999999999</c:v>
                </c:pt>
                <c:pt idx="1695">
                  <c:v>76.652799999999999</c:v>
                </c:pt>
                <c:pt idx="1696">
                  <c:v>76.642099999999999</c:v>
                </c:pt>
                <c:pt idx="1697">
                  <c:v>76.631399999999999</c:v>
                </c:pt>
                <c:pt idx="1698">
                  <c:v>76.620699999999999</c:v>
                </c:pt>
                <c:pt idx="1699">
                  <c:v>76.61</c:v>
                </c:pt>
                <c:pt idx="1700">
                  <c:v>76.599299999999999</c:v>
                </c:pt>
                <c:pt idx="1701">
                  <c:v>76.5886</c:v>
                </c:pt>
                <c:pt idx="1702">
                  <c:v>76.5779</c:v>
                </c:pt>
                <c:pt idx="1703">
                  <c:v>76.5672</c:v>
                </c:pt>
                <c:pt idx="1704">
                  <c:v>76.5565</c:v>
                </c:pt>
                <c:pt idx="1705">
                  <c:v>76.5458</c:v>
                </c:pt>
                <c:pt idx="1706">
                  <c:v>76.5351</c:v>
                </c:pt>
                <c:pt idx="1707">
                  <c:v>76.5244</c:v>
                </c:pt>
                <c:pt idx="1708">
                  <c:v>76.5137</c:v>
                </c:pt>
                <c:pt idx="1709">
                  <c:v>76.503</c:v>
                </c:pt>
                <c:pt idx="1710">
                  <c:v>76.4923</c:v>
                </c:pt>
                <c:pt idx="1711">
                  <c:v>76.4816</c:v>
                </c:pt>
                <c:pt idx="1712">
                  <c:v>76.4709</c:v>
                </c:pt>
                <c:pt idx="1713">
                  <c:v>76.4602</c:v>
                </c:pt>
                <c:pt idx="1714">
                  <c:v>76.4495</c:v>
                </c:pt>
                <c:pt idx="1715">
                  <c:v>76.438800000000001</c:v>
                </c:pt>
                <c:pt idx="1716">
                  <c:v>76.428100000000001</c:v>
                </c:pt>
                <c:pt idx="1717">
                  <c:v>76.417400000000001</c:v>
                </c:pt>
                <c:pt idx="1718">
                  <c:v>76.406700000000001</c:v>
                </c:pt>
                <c:pt idx="1719">
                  <c:v>76.396000000000001</c:v>
                </c:pt>
                <c:pt idx="1720">
                  <c:v>76.385300000000001</c:v>
                </c:pt>
                <c:pt idx="1721">
                  <c:v>76.374600000000001</c:v>
                </c:pt>
                <c:pt idx="1722">
                  <c:v>76.363900000000001</c:v>
                </c:pt>
                <c:pt idx="1723">
                  <c:v>76.353200000000001</c:v>
                </c:pt>
                <c:pt idx="1724">
                  <c:v>76.342500000000001</c:v>
                </c:pt>
                <c:pt idx="1725">
                  <c:v>76.331800000000001</c:v>
                </c:pt>
                <c:pt idx="1726">
                  <c:v>76.321100000000001</c:v>
                </c:pt>
                <c:pt idx="1727">
                  <c:v>76.310400000000001</c:v>
                </c:pt>
                <c:pt idx="1728">
                  <c:v>76.299700000000001</c:v>
                </c:pt>
                <c:pt idx="1729">
                  <c:v>76.289000000000001</c:v>
                </c:pt>
                <c:pt idx="1730">
                  <c:v>76.278300000000002</c:v>
                </c:pt>
                <c:pt idx="1731">
                  <c:v>76.267600000000002</c:v>
                </c:pt>
                <c:pt idx="1732">
                  <c:v>76.256900000000002</c:v>
                </c:pt>
                <c:pt idx="1733">
                  <c:v>76.246200000000002</c:v>
                </c:pt>
                <c:pt idx="1734">
                  <c:v>76.235500000000002</c:v>
                </c:pt>
                <c:pt idx="1735">
                  <c:v>76.224800000000002</c:v>
                </c:pt>
                <c:pt idx="1736">
                  <c:v>76.214100000000002</c:v>
                </c:pt>
                <c:pt idx="1737">
                  <c:v>76.203400000000002</c:v>
                </c:pt>
                <c:pt idx="1738">
                  <c:v>76.192700000000002</c:v>
                </c:pt>
                <c:pt idx="1739">
                  <c:v>76.182000000000002</c:v>
                </c:pt>
                <c:pt idx="1740">
                  <c:v>76.171300000000002</c:v>
                </c:pt>
                <c:pt idx="1741">
                  <c:v>76.160600000000002</c:v>
                </c:pt>
                <c:pt idx="1742">
                  <c:v>76.149900000000002</c:v>
                </c:pt>
                <c:pt idx="1743">
                  <c:v>76.139200000000002</c:v>
                </c:pt>
                <c:pt idx="1744">
                  <c:v>76.128500000000003</c:v>
                </c:pt>
                <c:pt idx="1745">
                  <c:v>76.117800000000003</c:v>
                </c:pt>
                <c:pt idx="1746">
                  <c:v>76.107100000000003</c:v>
                </c:pt>
                <c:pt idx="1747">
                  <c:v>76.096400000000003</c:v>
                </c:pt>
                <c:pt idx="1748">
                  <c:v>76.085700000000003</c:v>
                </c:pt>
                <c:pt idx="1749">
                  <c:v>76.075000000000003</c:v>
                </c:pt>
                <c:pt idx="1750">
                  <c:v>76.064300000000003</c:v>
                </c:pt>
                <c:pt idx="1751">
                  <c:v>76.053600000000003</c:v>
                </c:pt>
                <c:pt idx="1752">
                  <c:v>76.042900000000003</c:v>
                </c:pt>
                <c:pt idx="1753">
                  <c:v>76.032200000000003</c:v>
                </c:pt>
                <c:pt idx="1754">
                  <c:v>76.021500000000003</c:v>
                </c:pt>
                <c:pt idx="1755">
                  <c:v>76.010800000000003</c:v>
                </c:pt>
                <c:pt idx="1756">
                  <c:v>76.000100000000003</c:v>
                </c:pt>
                <c:pt idx="1757">
                  <c:v>75.989400000000003</c:v>
                </c:pt>
                <c:pt idx="1758">
                  <c:v>75.978700000000003</c:v>
                </c:pt>
                <c:pt idx="1759">
                  <c:v>75.967999999999989</c:v>
                </c:pt>
                <c:pt idx="1760">
                  <c:v>75.957300000000004</c:v>
                </c:pt>
                <c:pt idx="1761">
                  <c:v>75.946599999999989</c:v>
                </c:pt>
                <c:pt idx="1762">
                  <c:v>75.935900000000004</c:v>
                </c:pt>
                <c:pt idx="1763">
                  <c:v>75.92519999999999</c:v>
                </c:pt>
                <c:pt idx="1764">
                  <c:v>75.914500000000004</c:v>
                </c:pt>
                <c:pt idx="1765">
                  <c:v>75.90379999999999</c:v>
                </c:pt>
                <c:pt idx="1766">
                  <c:v>75.893100000000004</c:v>
                </c:pt>
                <c:pt idx="1767">
                  <c:v>75.88239999999999</c:v>
                </c:pt>
                <c:pt idx="1768">
                  <c:v>75.871700000000004</c:v>
                </c:pt>
                <c:pt idx="1769">
                  <c:v>75.86099999999999</c:v>
                </c:pt>
                <c:pt idx="1770">
                  <c:v>75.850300000000004</c:v>
                </c:pt>
                <c:pt idx="1771">
                  <c:v>75.83959999999999</c:v>
                </c:pt>
                <c:pt idx="1772">
                  <c:v>75.828900000000004</c:v>
                </c:pt>
                <c:pt idx="1773">
                  <c:v>75.81819999999999</c:v>
                </c:pt>
                <c:pt idx="1774">
                  <c:v>75.807500000000005</c:v>
                </c:pt>
                <c:pt idx="1775">
                  <c:v>75.79679999999999</c:v>
                </c:pt>
                <c:pt idx="1776">
                  <c:v>75.786100000000005</c:v>
                </c:pt>
                <c:pt idx="1777">
                  <c:v>75.775399999999991</c:v>
                </c:pt>
                <c:pt idx="1778">
                  <c:v>75.764700000000005</c:v>
                </c:pt>
                <c:pt idx="1779">
                  <c:v>75.753999999999991</c:v>
                </c:pt>
                <c:pt idx="1780">
                  <c:v>75.743300000000005</c:v>
                </c:pt>
                <c:pt idx="1781">
                  <c:v>75.732599999999991</c:v>
                </c:pt>
                <c:pt idx="1782">
                  <c:v>75.721900000000005</c:v>
                </c:pt>
                <c:pt idx="1783">
                  <c:v>75.711199999999991</c:v>
                </c:pt>
                <c:pt idx="1784">
                  <c:v>75.700500000000005</c:v>
                </c:pt>
                <c:pt idx="1785">
                  <c:v>75.689799999999991</c:v>
                </c:pt>
                <c:pt idx="1786">
                  <c:v>75.679100000000005</c:v>
                </c:pt>
                <c:pt idx="1787">
                  <c:v>75.668399999999991</c:v>
                </c:pt>
                <c:pt idx="1788">
                  <c:v>75.657700000000006</c:v>
                </c:pt>
                <c:pt idx="1789">
                  <c:v>75.646999999999991</c:v>
                </c:pt>
                <c:pt idx="1790">
                  <c:v>75.636300000000006</c:v>
                </c:pt>
                <c:pt idx="1791">
                  <c:v>75.625599999999991</c:v>
                </c:pt>
                <c:pt idx="1792">
                  <c:v>75.614900000000006</c:v>
                </c:pt>
                <c:pt idx="1793">
                  <c:v>75.604199999999992</c:v>
                </c:pt>
                <c:pt idx="1794">
                  <c:v>75.593500000000006</c:v>
                </c:pt>
                <c:pt idx="1795">
                  <c:v>75.582799999999992</c:v>
                </c:pt>
                <c:pt idx="1796">
                  <c:v>75.572100000000006</c:v>
                </c:pt>
                <c:pt idx="1797">
                  <c:v>75.561399999999992</c:v>
                </c:pt>
                <c:pt idx="1798">
                  <c:v>75.550700000000006</c:v>
                </c:pt>
                <c:pt idx="1799">
                  <c:v>75.539999999999992</c:v>
                </c:pt>
                <c:pt idx="1800">
                  <c:v>75.529300000000006</c:v>
                </c:pt>
                <c:pt idx="1801">
                  <c:v>75.518599999999992</c:v>
                </c:pt>
                <c:pt idx="1802">
                  <c:v>75.507900000000006</c:v>
                </c:pt>
                <c:pt idx="1803">
                  <c:v>75.497199999999992</c:v>
                </c:pt>
                <c:pt idx="1804">
                  <c:v>75.486500000000007</c:v>
                </c:pt>
                <c:pt idx="1805">
                  <c:v>75.475799999999992</c:v>
                </c:pt>
                <c:pt idx="1806">
                  <c:v>75.465100000000007</c:v>
                </c:pt>
                <c:pt idx="1807">
                  <c:v>75.454399999999993</c:v>
                </c:pt>
                <c:pt idx="1808">
                  <c:v>75.443700000000007</c:v>
                </c:pt>
                <c:pt idx="1809">
                  <c:v>75.432999999999993</c:v>
                </c:pt>
                <c:pt idx="1810">
                  <c:v>75.422300000000007</c:v>
                </c:pt>
                <c:pt idx="1811">
                  <c:v>75.411599999999993</c:v>
                </c:pt>
                <c:pt idx="1812">
                  <c:v>75.400899999999993</c:v>
                </c:pt>
                <c:pt idx="1813">
                  <c:v>75.390199999999993</c:v>
                </c:pt>
                <c:pt idx="1814">
                  <c:v>75.379499999999993</c:v>
                </c:pt>
                <c:pt idx="1815">
                  <c:v>75.368799999999993</c:v>
                </c:pt>
                <c:pt idx="1816">
                  <c:v>75.358099999999993</c:v>
                </c:pt>
                <c:pt idx="1817">
                  <c:v>75.347399999999993</c:v>
                </c:pt>
                <c:pt idx="1818">
                  <c:v>75.336699999999993</c:v>
                </c:pt>
                <c:pt idx="1819">
                  <c:v>75.325999999999993</c:v>
                </c:pt>
                <c:pt idx="1820">
                  <c:v>75.315299999999993</c:v>
                </c:pt>
                <c:pt idx="1821">
                  <c:v>75.304599999999994</c:v>
                </c:pt>
                <c:pt idx="1822">
                  <c:v>75.293899999999994</c:v>
                </c:pt>
                <c:pt idx="1823">
                  <c:v>75.283199999999994</c:v>
                </c:pt>
                <c:pt idx="1824">
                  <c:v>75.272499999999994</c:v>
                </c:pt>
                <c:pt idx="1825">
                  <c:v>75.261799999999994</c:v>
                </c:pt>
                <c:pt idx="1826">
                  <c:v>75.251099999999994</c:v>
                </c:pt>
                <c:pt idx="1827">
                  <c:v>75.240399999999994</c:v>
                </c:pt>
                <c:pt idx="1828">
                  <c:v>75.229699999999994</c:v>
                </c:pt>
                <c:pt idx="1829">
                  <c:v>75.218999999999994</c:v>
                </c:pt>
                <c:pt idx="1830">
                  <c:v>75.208299999999994</c:v>
                </c:pt>
                <c:pt idx="1831">
                  <c:v>75.197599999999994</c:v>
                </c:pt>
                <c:pt idx="1832">
                  <c:v>75.186899999999994</c:v>
                </c:pt>
                <c:pt idx="1833">
                  <c:v>75.176199999999994</c:v>
                </c:pt>
                <c:pt idx="1834">
                  <c:v>75.165499999999994</c:v>
                </c:pt>
                <c:pt idx="1835">
                  <c:v>75.154799999999994</c:v>
                </c:pt>
                <c:pt idx="1836">
                  <c:v>75.144099999999995</c:v>
                </c:pt>
                <c:pt idx="1837">
                  <c:v>75.133399999999995</c:v>
                </c:pt>
                <c:pt idx="1838">
                  <c:v>75.122699999999995</c:v>
                </c:pt>
                <c:pt idx="1839">
                  <c:v>75.111999999999995</c:v>
                </c:pt>
                <c:pt idx="1840">
                  <c:v>75.101299999999995</c:v>
                </c:pt>
                <c:pt idx="1841">
                  <c:v>75.090599999999995</c:v>
                </c:pt>
                <c:pt idx="1842">
                  <c:v>75.079899999999995</c:v>
                </c:pt>
                <c:pt idx="1843">
                  <c:v>75.069199999999995</c:v>
                </c:pt>
                <c:pt idx="1844">
                  <c:v>75.058499999999995</c:v>
                </c:pt>
                <c:pt idx="1845">
                  <c:v>75.047799999999995</c:v>
                </c:pt>
                <c:pt idx="1846">
                  <c:v>75.037099999999995</c:v>
                </c:pt>
                <c:pt idx="1847">
                  <c:v>75.026399999999995</c:v>
                </c:pt>
                <c:pt idx="1848">
                  <c:v>75.015699999999995</c:v>
                </c:pt>
                <c:pt idx="1849">
                  <c:v>75.004999999999995</c:v>
                </c:pt>
                <c:pt idx="1850">
                  <c:v>74.994299999999996</c:v>
                </c:pt>
                <c:pt idx="1851">
                  <c:v>74.983599999999996</c:v>
                </c:pt>
                <c:pt idx="1852">
                  <c:v>74.972899999999996</c:v>
                </c:pt>
                <c:pt idx="1853">
                  <c:v>74.962199999999996</c:v>
                </c:pt>
                <c:pt idx="1854">
                  <c:v>74.951499999999996</c:v>
                </c:pt>
                <c:pt idx="1855">
                  <c:v>74.940799999999996</c:v>
                </c:pt>
                <c:pt idx="1856">
                  <c:v>74.930099999999996</c:v>
                </c:pt>
                <c:pt idx="1857">
                  <c:v>74.919399999999996</c:v>
                </c:pt>
                <c:pt idx="1858">
                  <c:v>74.908699999999996</c:v>
                </c:pt>
                <c:pt idx="1859">
                  <c:v>74.897999999999996</c:v>
                </c:pt>
                <c:pt idx="1860">
                  <c:v>74.887299999999996</c:v>
                </c:pt>
                <c:pt idx="1861">
                  <c:v>74.876599999999996</c:v>
                </c:pt>
                <c:pt idx="1862">
                  <c:v>74.865899999999996</c:v>
                </c:pt>
                <c:pt idx="1863">
                  <c:v>74.855199999999996</c:v>
                </c:pt>
                <c:pt idx="1864">
                  <c:v>74.844499999999996</c:v>
                </c:pt>
                <c:pt idx="1865">
                  <c:v>74.833799999999997</c:v>
                </c:pt>
                <c:pt idx="1866">
                  <c:v>74.823099999999997</c:v>
                </c:pt>
                <c:pt idx="1867">
                  <c:v>74.812399999999997</c:v>
                </c:pt>
                <c:pt idx="1868">
                  <c:v>74.801699999999997</c:v>
                </c:pt>
                <c:pt idx="1869">
                  <c:v>74.790999999999997</c:v>
                </c:pt>
                <c:pt idx="1870">
                  <c:v>74.780299999999997</c:v>
                </c:pt>
                <c:pt idx="1871">
                  <c:v>74.769599999999997</c:v>
                </c:pt>
                <c:pt idx="1872">
                  <c:v>74.758899999999997</c:v>
                </c:pt>
                <c:pt idx="1873">
                  <c:v>74.748199999999997</c:v>
                </c:pt>
                <c:pt idx="1874">
                  <c:v>74.737499999999997</c:v>
                </c:pt>
                <c:pt idx="1875">
                  <c:v>74.726799999999997</c:v>
                </c:pt>
                <c:pt idx="1876">
                  <c:v>74.716099999999997</c:v>
                </c:pt>
                <c:pt idx="1877">
                  <c:v>74.705399999999997</c:v>
                </c:pt>
                <c:pt idx="1878">
                  <c:v>74.694699999999997</c:v>
                </c:pt>
                <c:pt idx="1879">
                  <c:v>74.683999999999997</c:v>
                </c:pt>
                <c:pt idx="1880">
                  <c:v>74.673299999999998</c:v>
                </c:pt>
                <c:pt idx="1881">
                  <c:v>74.662599999999998</c:v>
                </c:pt>
                <c:pt idx="1882">
                  <c:v>74.651899999999998</c:v>
                </c:pt>
                <c:pt idx="1883">
                  <c:v>74.641199999999998</c:v>
                </c:pt>
                <c:pt idx="1884">
                  <c:v>74.630499999999998</c:v>
                </c:pt>
                <c:pt idx="1885">
                  <c:v>74.619799999999998</c:v>
                </c:pt>
                <c:pt idx="1886">
                  <c:v>74.609099999999998</c:v>
                </c:pt>
                <c:pt idx="1887">
                  <c:v>74.598399999999998</c:v>
                </c:pt>
                <c:pt idx="1888">
                  <c:v>74.587699999999998</c:v>
                </c:pt>
                <c:pt idx="1889">
                  <c:v>74.576999999999998</c:v>
                </c:pt>
                <c:pt idx="1890">
                  <c:v>74.566299999999998</c:v>
                </c:pt>
                <c:pt idx="1891">
                  <c:v>74.555599999999998</c:v>
                </c:pt>
                <c:pt idx="1892">
                  <c:v>74.544899999999998</c:v>
                </c:pt>
                <c:pt idx="1893">
                  <c:v>74.534199999999998</c:v>
                </c:pt>
                <c:pt idx="1894">
                  <c:v>74.523499999999999</c:v>
                </c:pt>
                <c:pt idx="1895">
                  <c:v>74.512799999999999</c:v>
                </c:pt>
                <c:pt idx="1896">
                  <c:v>74.502099999999999</c:v>
                </c:pt>
                <c:pt idx="1897">
                  <c:v>74.491399999999999</c:v>
                </c:pt>
                <c:pt idx="1898">
                  <c:v>74.480699999999999</c:v>
                </c:pt>
                <c:pt idx="1899">
                  <c:v>74.47</c:v>
                </c:pt>
                <c:pt idx="1900">
                  <c:v>74.459299999999999</c:v>
                </c:pt>
                <c:pt idx="1901">
                  <c:v>74.448599999999999</c:v>
                </c:pt>
                <c:pt idx="1902">
                  <c:v>74.437899999999999</c:v>
                </c:pt>
                <c:pt idx="1903">
                  <c:v>74.427199999999999</c:v>
                </c:pt>
                <c:pt idx="1904">
                  <c:v>74.416499999999999</c:v>
                </c:pt>
                <c:pt idx="1905">
                  <c:v>74.405799999999999</c:v>
                </c:pt>
                <c:pt idx="1906">
                  <c:v>74.395099999999999</c:v>
                </c:pt>
                <c:pt idx="1907">
                  <c:v>74.384399999999999</c:v>
                </c:pt>
                <c:pt idx="1908">
                  <c:v>74.373699999999999</c:v>
                </c:pt>
                <c:pt idx="1909">
                  <c:v>74.363</c:v>
                </c:pt>
                <c:pt idx="1910">
                  <c:v>74.3523</c:v>
                </c:pt>
                <c:pt idx="1911">
                  <c:v>74.3416</c:v>
                </c:pt>
                <c:pt idx="1912">
                  <c:v>74.3309</c:v>
                </c:pt>
                <c:pt idx="1913">
                  <c:v>74.3202</c:v>
                </c:pt>
                <c:pt idx="1914">
                  <c:v>74.3095</c:v>
                </c:pt>
                <c:pt idx="1915">
                  <c:v>74.2988</c:v>
                </c:pt>
                <c:pt idx="1916">
                  <c:v>74.2881</c:v>
                </c:pt>
                <c:pt idx="1917">
                  <c:v>74.2774</c:v>
                </c:pt>
                <c:pt idx="1918">
                  <c:v>74.2667</c:v>
                </c:pt>
                <c:pt idx="1919">
                  <c:v>74.256</c:v>
                </c:pt>
                <c:pt idx="1920">
                  <c:v>74.2453</c:v>
                </c:pt>
                <c:pt idx="1921">
                  <c:v>74.2346</c:v>
                </c:pt>
                <c:pt idx="1922">
                  <c:v>74.2239</c:v>
                </c:pt>
                <c:pt idx="1923">
                  <c:v>74.213200000000001</c:v>
                </c:pt>
                <c:pt idx="1924">
                  <c:v>74.202500000000001</c:v>
                </c:pt>
                <c:pt idx="1925">
                  <c:v>74.191800000000001</c:v>
                </c:pt>
                <c:pt idx="1926">
                  <c:v>74.181100000000001</c:v>
                </c:pt>
                <c:pt idx="1927">
                  <c:v>74.170400000000001</c:v>
                </c:pt>
                <c:pt idx="1928">
                  <c:v>74.159700000000001</c:v>
                </c:pt>
                <c:pt idx="1929">
                  <c:v>74.149000000000001</c:v>
                </c:pt>
                <c:pt idx="1930">
                  <c:v>74.138300000000001</c:v>
                </c:pt>
                <c:pt idx="1931">
                  <c:v>74.127600000000001</c:v>
                </c:pt>
                <c:pt idx="1932">
                  <c:v>74.116900000000001</c:v>
                </c:pt>
                <c:pt idx="1933">
                  <c:v>74.106200000000001</c:v>
                </c:pt>
                <c:pt idx="1934">
                  <c:v>74.095500000000001</c:v>
                </c:pt>
                <c:pt idx="1935">
                  <c:v>74.084800000000001</c:v>
                </c:pt>
                <c:pt idx="1936">
                  <c:v>74.074100000000001</c:v>
                </c:pt>
                <c:pt idx="1937">
                  <c:v>74.063400000000001</c:v>
                </c:pt>
                <c:pt idx="1938">
                  <c:v>74.052700000000002</c:v>
                </c:pt>
                <c:pt idx="1939">
                  <c:v>74.042000000000002</c:v>
                </c:pt>
                <c:pt idx="1940">
                  <c:v>74.031300000000002</c:v>
                </c:pt>
                <c:pt idx="1941">
                  <c:v>74.020600000000002</c:v>
                </c:pt>
                <c:pt idx="1942">
                  <c:v>74.009900000000002</c:v>
                </c:pt>
                <c:pt idx="1943">
                  <c:v>73.999200000000002</c:v>
                </c:pt>
                <c:pt idx="1944">
                  <c:v>73.988500000000002</c:v>
                </c:pt>
                <c:pt idx="1945">
                  <c:v>73.977800000000002</c:v>
                </c:pt>
                <c:pt idx="1946">
                  <c:v>73.967100000000002</c:v>
                </c:pt>
                <c:pt idx="1947">
                  <c:v>73.956400000000002</c:v>
                </c:pt>
                <c:pt idx="1948">
                  <c:v>73.945700000000002</c:v>
                </c:pt>
                <c:pt idx="1949">
                  <c:v>73.935000000000002</c:v>
                </c:pt>
                <c:pt idx="1950">
                  <c:v>73.924300000000002</c:v>
                </c:pt>
                <c:pt idx="1951">
                  <c:v>73.913600000000002</c:v>
                </c:pt>
                <c:pt idx="1952">
                  <c:v>73.902900000000002</c:v>
                </c:pt>
                <c:pt idx="1953">
                  <c:v>73.892200000000003</c:v>
                </c:pt>
                <c:pt idx="1954">
                  <c:v>73.881500000000003</c:v>
                </c:pt>
                <c:pt idx="1955">
                  <c:v>73.870800000000003</c:v>
                </c:pt>
                <c:pt idx="1956">
                  <c:v>73.860100000000003</c:v>
                </c:pt>
                <c:pt idx="1957">
                  <c:v>73.849400000000003</c:v>
                </c:pt>
                <c:pt idx="1958">
                  <c:v>73.838700000000003</c:v>
                </c:pt>
                <c:pt idx="1959">
                  <c:v>73.828000000000003</c:v>
                </c:pt>
                <c:pt idx="1960">
                  <c:v>73.817300000000003</c:v>
                </c:pt>
                <c:pt idx="1961">
                  <c:v>73.806600000000003</c:v>
                </c:pt>
                <c:pt idx="1962">
                  <c:v>73.795900000000003</c:v>
                </c:pt>
                <c:pt idx="1963">
                  <c:v>73.785200000000003</c:v>
                </c:pt>
                <c:pt idx="1964">
                  <c:v>73.774500000000003</c:v>
                </c:pt>
                <c:pt idx="1965">
                  <c:v>73.763800000000003</c:v>
                </c:pt>
                <c:pt idx="1966">
                  <c:v>73.753100000000003</c:v>
                </c:pt>
                <c:pt idx="1967">
                  <c:v>73.742400000000004</c:v>
                </c:pt>
                <c:pt idx="1968">
                  <c:v>73.731700000000004</c:v>
                </c:pt>
                <c:pt idx="1969">
                  <c:v>73.721000000000004</c:v>
                </c:pt>
                <c:pt idx="1970">
                  <c:v>73.710299999999989</c:v>
                </c:pt>
                <c:pt idx="1971">
                  <c:v>73.699600000000004</c:v>
                </c:pt>
                <c:pt idx="1972">
                  <c:v>73.68889999999999</c:v>
                </c:pt>
                <c:pt idx="1973">
                  <c:v>73.678200000000004</c:v>
                </c:pt>
                <c:pt idx="1974">
                  <c:v>73.66749999999999</c:v>
                </c:pt>
                <c:pt idx="1975">
                  <c:v>73.656800000000004</c:v>
                </c:pt>
                <c:pt idx="1976">
                  <c:v>73.64609999999999</c:v>
                </c:pt>
                <c:pt idx="1977">
                  <c:v>73.635400000000004</c:v>
                </c:pt>
                <c:pt idx="1978">
                  <c:v>73.62469999999999</c:v>
                </c:pt>
                <c:pt idx="1979">
                  <c:v>73.614000000000004</c:v>
                </c:pt>
                <c:pt idx="1980">
                  <c:v>73.60329999999999</c:v>
                </c:pt>
                <c:pt idx="1981">
                  <c:v>73.592600000000004</c:v>
                </c:pt>
                <c:pt idx="1982">
                  <c:v>73.58189999999999</c:v>
                </c:pt>
                <c:pt idx="1983">
                  <c:v>73.571200000000005</c:v>
                </c:pt>
                <c:pt idx="1984">
                  <c:v>73.56049999999999</c:v>
                </c:pt>
                <c:pt idx="1985">
                  <c:v>73.549800000000005</c:v>
                </c:pt>
                <c:pt idx="1986">
                  <c:v>73.539099999999991</c:v>
                </c:pt>
                <c:pt idx="1987">
                  <c:v>73.528400000000005</c:v>
                </c:pt>
                <c:pt idx="1988">
                  <c:v>73.517699999999991</c:v>
                </c:pt>
                <c:pt idx="1989">
                  <c:v>73.507000000000005</c:v>
                </c:pt>
                <c:pt idx="1990">
                  <c:v>73.496299999999991</c:v>
                </c:pt>
                <c:pt idx="1991">
                  <c:v>73.485600000000005</c:v>
                </c:pt>
                <c:pt idx="1992">
                  <c:v>73.474899999999991</c:v>
                </c:pt>
                <c:pt idx="1993">
                  <c:v>73.464200000000005</c:v>
                </c:pt>
                <c:pt idx="1994">
                  <c:v>73.453499999999991</c:v>
                </c:pt>
                <c:pt idx="1995">
                  <c:v>73.442800000000005</c:v>
                </c:pt>
                <c:pt idx="1996">
                  <c:v>73.432099999999991</c:v>
                </c:pt>
                <c:pt idx="1997">
                  <c:v>73.421400000000006</c:v>
                </c:pt>
                <c:pt idx="1998">
                  <c:v>73.410699999999991</c:v>
                </c:pt>
                <c:pt idx="1999">
                  <c:v>73.400000000000006</c:v>
                </c:pt>
                <c:pt idx="2000">
                  <c:v>73.389299999999992</c:v>
                </c:pt>
                <c:pt idx="2001">
                  <c:v>73.378600000000006</c:v>
                </c:pt>
                <c:pt idx="2002">
                  <c:v>73.367899999999992</c:v>
                </c:pt>
                <c:pt idx="2003">
                  <c:v>73.357200000000006</c:v>
                </c:pt>
                <c:pt idx="2004">
                  <c:v>73.346499999999992</c:v>
                </c:pt>
                <c:pt idx="2005">
                  <c:v>73.335800000000006</c:v>
                </c:pt>
                <c:pt idx="2006">
                  <c:v>73.325099999999992</c:v>
                </c:pt>
                <c:pt idx="2007">
                  <c:v>73.314400000000006</c:v>
                </c:pt>
                <c:pt idx="2008">
                  <c:v>73.303699999999992</c:v>
                </c:pt>
                <c:pt idx="2009">
                  <c:v>73.293000000000006</c:v>
                </c:pt>
                <c:pt idx="2010">
                  <c:v>73.282299999999992</c:v>
                </c:pt>
                <c:pt idx="2011">
                  <c:v>73.271600000000007</c:v>
                </c:pt>
                <c:pt idx="2012">
                  <c:v>73.260899999999992</c:v>
                </c:pt>
                <c:pt idx="2013">
                  <c:v>73.250200000000007</c:v>
                </c:pt>
                <c:pt idx="2014">
                  <c:v>73.239499999999992</c:v>
                </c:pt>
                <c:pt idx="2015">
                  <c:v>73.228800000000007</c:v>
                </c:pt>
                <c:pt idx="2016">
                  <c:v>73.218099999999993</c:v>
                </c:pt>
                <c:pt idx="2017">
                  <c:v>73.207400000000007</c:v>
                </c:pt>
                <c:pt idx="2018">
                  <c:v>73.196699999999993</c:v>
                </c:pt>
                <c:pt idx="2019">
                  <c:v>73.186000000000007</c:v>
                </c:pt>
                <c:pt idx="2020">
                  <c:v>73.175299999999993</c:v>
                </c:pt>
                <c:pt idx="2021">
                  <c:v>73.164599999999993</c:v>
                </c:pt>
                <c:pt idx="2022">
                  <c:v>73.153899999999993</c:v>
                </c:pt>
                <c:pt idx="2023">
                  <c:v>73.143199999999993</c:v>
                </c:pt>
                <c:pt idx="2024">
                  <c:v>73.132499999999993</c:v>
                </c:pt>
                <c:pt idx="2025">
                  <c:v>73.121799999999993</c:v>
                </c:pt>
                <c:pt idx="2026">
                  <c:v>73.111099999999993</c:v>
                </c:pt>
                <c:pt idx="2027">
                  <c:v>73.100399999999993</c:v>
                </c:pt>
                <c:pt idx="2028">
                  <c:v>73.089699999999993</c:v>
                </c:pt>
                <c:pt idx="2029">
                  <c:v>73.078999999999994</c:v>
                </c:pt>
                <c:pt idx="2030">
                  <c:v>73.068299999999994</c:v>
                </c:pt>
                <c:pt idx="2031">
                  <c:v>73.057599999999994</c:v>
                </c:pt>
                <c:pt idx="2032">
                  <c:v>73.046899999999994</c:v>
                </c:pt>
                <c:pt idx="2033">
                  <c:v>73.036199999999994</c:v>
                </c:pt>
                <c:pt idx="2034">
                  <c:v>73.025499999999994</c:v>
                </c:pt>
                <c:pt idx="2035">
                  <c:v>73.014799999999994</c:v>
                </c:pt>
                <c:pt idx="2036">
                  <c:v>73.004099999999994</c:v>
                </c:pt>
                <c:pt idx="2037">
                  <c:v>72.993399999999994</c:v>
                </c:pt>
                <c:pt idx="2038">
                  <c:v>72.982699999999994</c:v>
                </c:pt>
                <c:pt idx="2039">
                  <c:v>72.971999999999994</c:v>
                </c:pt>
                <c:pt idx="2040">
                  <c:v>72.961299999999994</c:v>
                </c:pt>
                <c:pt idx="2041">
                  <c:v>72.950599999999994</c:v>
                </c:pt>
                <c:pt idx="2042">
                  <c:v>72.939899999999994</c:v>
                </c:pt>
                <c:pt idx="2043">
                  <c:v>72.929199999999994</c:v>
                </c:pt>
                <c:pt idx="2044">
                  <c:v>72.918499999999995</c:v>
                </c:pt>
                <c:pt idx="2045">
                  <c:v>72.907799999999995</c:v>
                </c:pt>
                <c:pt idx="2046">
                  <c:v>72.897099999999995</c:v>
                </c:pt>
                <c:pt idx="2047">
                  <c:v>72.886399999999995</c:v>
                </c:pt>
                <c:pt idx="2048">
                  <c:v>72.875699999999995</c:v>
                </c:pt>
                <c:pt idx="2049">
                  <c:v>72.864999999999995</c:v>
                </c:pt>
                <c:pt idx="2050">
                  <c:v>72.854299999999995</c:v>
                </c:pt>
                <c:pt idx="2051">
                  <c:v>72.843599999999995</c:v>
                </c:pt>
                <c:pt idx="2052">
                  <c:v>72.832899999999995</c:v>
                </c:pt>
                <c:pt idx="2053">
                  <c:v>72.822199999999995</c:v>
                </c:pt>
                <c:pt idx="2054">
                  <c:v>72.811499999999995</c:v>
                </c:pt>
                <c:pt idx="2055">
                  <c:v>72.800799999999995</c:v>
                </c:pt>
                <c:pt idx="2056">
                  <c:v>72.790099999999995</c:v>
                </c:pt>
                <c:pt idx="2057">
                  <c:v>72.779399999999995</c:v>
                </c:pt>
                <c:pt idx="2058">
                  <c:v>72.768699999999995</c:v>
                </c:pt>
                <c:pt idx="2059">
                  <c:v>72.757999999999996</c:v>
                </c:pt>
                <c:pt idx="2060">
                  <c:v>72.747299999999996</c:v>
                </c:pt>
                <c:pt idx="2061">
                  <c:v>72.736599999999996</c:v>
                </c:pt>
                <c:pt idx="2062">
                  <c:v>72.725899999999996</c:v>
                </c:pt>
                <c:pt idx="2063">
                  <c:v>72.715199999999996</c:v>
                </c:pt>
                <c:pt idx="2064">
                  <c:v>72.704499999999996</c:v>
                </c:pt>
                <c:pt idx="2065">
                  <c:v>72.693799999999996</c:v>
                </c:pt>
                <c:pt idx="2066">
                  <c:v>72.683099999999996</c:v>
                </c:pt>
                <c:pt idx="2067">
                  <c:v>72.672399999999996</c:v>
                </c:pt>
                <c:pt idx="2068">
                  <c:v>72.661699999999996</c:v>
                </c:pt>
                <c:pt idx="2069">
                  <c:v>72.650999999999996</c:v>
                </c:pt>
                <c:pt idx="2070">
                  <c:v>72.640299999999996</c:v>
                </c:pt>
                <c:pt idx="2071">
                  <c:v>72.629599999999996</c:v>
                </c:pt>
                <c:pt idx="2072">
                  <c:v>72.618899999999996</c:v>
                </c:pt>
                <c:pt idx="2073">
                  <c:v>72.608199999999997</c:v>
                </c:pt>
                <c:pt idx="2074">
                  <c:v>72.597499999999997</c:v>
                </c:pt>
                <c:pt idx="2075">
                  <c:v>72.586799999999997</c:v>
                </c:pt>
                <c:pt idx="2076">
                  <c:v>72.576099999999997</c:v>
                </c:pt>
                <c:pt idx="2077">
                  <c:v>72.565399999999997</c:v>
                </c:pt>
                <c:pt idx="2078">
                  <c:v>72.554699999999997</c:v>
                </c:pt>
                <c:pt idx="2079">
                  <c:v>72.543999999999997</c:v>
                </c:pt>
                <c:pt idx="2080">
                  <c:v>72.533299999999997</c:v>
                </c:pt>
                <c:pt idx="2081">
                  <c:v>72.522599999999997</c:v>
                </c:pt>
                <c:pt idx="2082">
                  <c:v>72.511899999999997</c:v>
                </c:pt>
                <c:pt idx="2083">
                  <c:v>72.501199999999997</c:v>
                </c:pt>
                <c:pt idx="2084">
                  <c:v>72.490499999999997</c:v>
                </c:pt>
                <c:pt idx="2085">
                  <c:v>72.479799999999997</c:v>
                </c:pt>
                <c:pt idx="2086">
                  <c:v>72.469099999999997</c:v>
                </c:pt>
                <c:pt idx="2087">
                  <c:v>72.458399999999997</c:v>
                </c:pt>
                <c:pt idx="2088">
                  <c:v>72.447699999999998</c:v>
                </c:pt>
                <c:pt idx="2089">
                  <c:v>72.436999999999998</c:v>
                </c:pt>
                <c:pt idx="2090">
                  <c:v>72.426299999999998</c:v>
                </c:pt>
                <c:pt idx="2091">
                  <c:v>72.415599999999998</c:v>
                </c:pt>
                <c:pt idx="2092">
                  <c:v>72.404899999999998</c:v>
                </c:pt>
                <c:pt idx="2093">
                  <c:v>72.394199999999998</c:v>
                </c:pt>
                <c:pt idx="2094">
                  <c:v>72.383499999999998</c:v>
                </c:pt>
                <c:pt idx="2095">
                  <c:v>72.372799999999998</c:v>
                </c:pt>
                <c:pt idx="2096">
                  <c:v>72.362099999999998</c:v>
                </c:pt>
                <c:pt idx="2097">
                  <c:v>72.351399999999998</c:v>
                </c:pt>
                <c:pt idx="2098">
                  <c:v>72.340699999999998</c:v>
                </c:pt>
                <c:pt idx="2099">
                  <c:v>72.33</c:v>
                </c:pt>
                <c:pt idx="2100">
                  <c:v>72.319299999999998</c:v>
                </c:pt>
                <c:pt idx="2101">
                  <c:v>72.308599999999998</c:v>
                </c:pt>
                <c:pt idx="2102">
                  <c:v>72.297899999999998</c:v>
                </c:pt>
                <c:pt idx="2103">
                  <c:v>72.287199999999999</c:v>
                </c:pt>
                <c:pt idx="2104">
                  <c:v>72.276499999999999</c:v>
                </c:pt>
                <c:pt idx="2105">
                  <c:v>72.265799999999999</c:v>
                </c:pt>
                <c:pt idx="2106">
                  <c:v>72.255099999999999</c:v>
                </c:pt>
                <c:pt idx="2107">
                  <c:v>72.244399999999999</c:v>
                </c:pt>
                <c:pt idx="2108">
                  <c:v>72.233699999999999</c:v>
                </c:pt>
                <c:pt idx="2109">
                  <c:v>72.222999999999999</c:v>
                </c:pt>
                <c:pt idx="2110">
                  <c:v>72.212299999999999</c:v>
                </c:pt>
                <c:pt idx="2111">
                  <c:v>72.201599999999999</c:v>
                </c:pt>
                <c:pt idx="2112">
                  <c:v>72.190899999999999</c:v>
                </c:pt>
                <c:pt idx="2113">
                  <c:v>72.180199999999999</c:v>
                </c:pt>
                <c:pt idx="2114">
                  <c:v>72.169499999999999</c:v>
                </c:pt>
                <c:pt idx="2115">
                  <c:v>72.158799999999999</c:v>
                </c:pt>
                <c:pt idx="2116">
                  <c:v>72.148099999999999</c:v>
                </c:pt>
                <c:pt idx="2117">
                  <c:v>72.1374</c:v>
                </c:pt>
                <c:pt idx="2118">
                  <c:v>72.1267</c:v>
                </c:pt>
                <c:pt idx="2119">
                  <c:v>72.116</c:v>
                </c:pt>
                <c:pt idx="2120">
                  <c:v>72.1053</c:v>
                </c:pt>
                <c:pt idx="2121">
                  <c:v>72.0946</c:v>
                </c:pt>
                <c:pt idx="2122">
                  <c:v>72.0839</c:v>
                </c:pt>
                <c:pt idx="2123">
                  <c:v>72.0732</c:v>
                </c:pt>
                <c:pt idx="2124">
                  <c:v>72.0625</c:v>
                </c:pt>
                <c:pt idx="2125">
                  <c:v>72.0518</c:v>
                </c:pt>
                <c:pt idx="2126">
                  <c:v>72.0411</c:v>
                </c:pt>
                <c:pt idx="2127">
                  <c:v>72.0304</c:v>
                </c:pt>
                <c:pt idx="2128">
                  <c:v>72.0197</c:v>
                </c:pt>
                <c:pt idx="2129">
                  <c:v>72.009</c:v>
                </c:pt>
                <c:pt idx="2130">
                  <c:v>71.9983</c:v>
                </c:pt>
                <c:pt idx="2131">
                  <c:v>71.9876</c:v>
                </c:pt>
                <c:pt idx="2132">
                  <c:v>71.976900000000001</c:v>
                </c:pt>
                <c:pt idx="2133">
                  <c:v>71.966200000000001</c:v>
                </c:pt>
                <c:pt idx="2134">
                  <c:v>71.955500000000001</c:v>
                </c:pt>
                <c:pt idx="2135">
                  <c:v>71.944800000000001</c:v>
                </c:pt>
                <c:pt idx="2136">
                  <c:v>71.934100000000001</c:v>
                </c:pt>
                <c:pt idx="2137">
                  <c:v>71.923400000000001</c:v>
                </c:pt>
                <c:pt idx="2138">
                  <c:v>71.912700000000001</c:v>
                </c:pt>
                <c:pt idx="2139">
                  <c:v>71.902000000000001</c:v>
                </c:pt>
                <c:pt idx="2140">
                  <c:v>71.891300000000001</c:v>
                </c:pt>
                <c:pt idx="2141">
                  <c:v>71.880600000000001</c:v>
                </c:pt>
                <c:pt idx="2142">
                  <c:v>71.869900000000001</c:v>
                </c:pt>
                <c:pt idx="2143">
                  <c:v>71.859200000000001</c:v>
                </c:pt>
                <c:pt idx="2144">
                  <c:v>71.848500000000001</c:v>
                </c:pt>
                <c:pt idx="2145">
                  <c:v>71.837800000000001</c:v>
                </c:pt>
                <c:pt idx="2146">
                  <c:v>71.827100000000002</c:v>
                </c:pt>
                <c:pt idx="2147">
                  <c:v>71.816400000000002</c:v>
                </c:pt>
                <c:pt idx="2148">
                  <c:v>71.805700000000002</c:v>
                </c:pt>
                <c:pt idx="2149">
                  <c:v>71.795000000000002</c:v>
                </c:pt>
                <c:pt idx="2150">
                  <c:v>71.784300000000002</c:v>
                </c:pt>
                <c:pt idx="2151">
                  <c:v>71.773600000000002</c:v>
                </c:pt>
                <c:pt idx="2152">
                  <c:v>71.762900000000002</c:v>
                </c:pt>
                <c:pt idx="2153">
                  <c:v>71.752200000000002</c:v>
                </c:pt>
                <c:pt idx="2154">
                  <c:v>71.741500000000002</c:v>
                </c:pt>
                <c:pt idx="2155">
                  <c:v>71.730800000000002</c:v>
                </c:pt>
                <c:pt idx="2156">
                  <c:v>71.720100000000002</c:v>
                </c:pt>
                <c:pt idx="2157">
                  <c:v>71.709400000000002</c:v>
                </c:pt>
                <c:pt idx="2158">
                  <c:v>71.698700000000002</c:v>
                </c:pt>
                <c:pt idx="2159">
                  <c:v>71.688000000000002</c:v>
                </c:pt>
                <c:pt idx="2160">
                  <c:v>71.677300000000002</c:v>
                </c:pt>
                <c:pt idx="2161">
                  <c:v>71.666600000000003</c:v>
                </c:pt>
                <c:pt idx="2162">
                  <c:v>71.655900000000003</c:v>
                </c:pt>
                <c:pt idx="2163">
                  <c:v>71.645200000000003</c:v>
                </c:pt>
                <c:pt idx="2164">
                  <c:v>71.634500000000003</c:v>
                </c:pt>
                <c:pt idx="2165">
                  <c:v>71.623800000000003</c:v>
                </c:pt>
                <c:pt idx="2166">
                  <c:v>71.613100000000003</c:v>
                </c:pt>
                <c:pt idx="2167">
                  <c:v>71.602400000000003</c:v>
                </c:pt>
                <c:pt idx="2168">
                  <c:v>71.591700000000003</c:v>
                </c:pt>
                <c:pt idx="2169">
                  <c:v>71.581000000000003</c:v>
                </c:pt>
                <c:pt idx="2170">
                  <c:v>71.570300000000003</c:v>
                </c:pt>
                <c:pt idx="2171">
                  <c:v>71.559600000000003</c:v>
                </c:pt>
                <c:pt idx="2172">
                  <c:v>71.548900000000003</c:v>
                </c:pt>
                <c:pt idx="2173">
                  <c:v>71.538200000000003</c:v>
                </c:pt>
                <c:pt idx="2174">
                  <c:v>71.527500000000003</c:v>
                </c:pt>
                <c:pt idx="2175">
                  <c:v>71.516800000000003</c:v>
                </c:pt>
                <c:pt idx="2176">
                  <c:v>71.506100000000004</c:v>
                </c:pt>
                <c:pt idx="2177">
                  <c:v>71.495400000000004</c:v>
                </c:pt>
                <c:pt idx="2178">
                  <c:v>71.484700000000004</c:v>
                </c:pt>
                <c:pt idx="2179">
                  <c:v>71.47399999999999</c:v>
                </c:pt>
                <c:pt idx="2180">
                  <c:v>71.463300000000004</c:v>
                </c:pt>
                <c:pt idx="2181">
                  <c:v>71.45259999999999</c:v>
                </c:pt>
                <c:pt idx="2182">
                  <c:v>71.441900000000004</c:v>
                </c:pt>
                <c:pt idx="2183">
                  <c:v>71.43119999999999</c:v>
                </c:pt>
                <c:pt idx="2184">
                  <c:v>71.420500000000004</c:v>
                </c:pt>
                <c:pt idx="2185">
                  <c:v>71.40979999999999</c:v>
                </c:pt>
                <c:pt idx="2186">
                  <c:v>71.399100000000004</c:v>
                </c:pt>
                <c:pt idx="2187">
                  <c:v>71.38839999999999</c:v>
                </c:pt>
                <c:pt idx="2188">
                  <c:v>71.377700000000004</c:v>
                </c:pt>
                <c:pt idx="2189">
                  <c:v>71.36699999999999</c:v>
                </c:pt>
                <c:pt idx="2190">
                  <c:v>71.356300000000005</c:v>
                </c:pt>
                <c:pt idx="2191">
                  <c:v>71.34559999999999</c:v>
                </c:pt>
                <c:pt idx="2192">
                  <c:v>71.334900000000005</c:v>
                </c:pt>
                <c:pt idx="2193">
                  <c:v>71.32419999999999</c:v>
                </c:pt>
                <c:pt idx="2194">
                  <c:v>71.313500000000005</c:v>
                </c:pt>
                <c:pt idx="2195">
                  <c:v>71.302799999999991</c:v>
                </c:pt>
                <c:pt idx="2196">
                  <c:v>71.292100000000005</c:v>
                </c:pt>
                <c:pt idx="2197">
                  <c:v>71.281399999999991</c:v>
                </c:pt>
                <c:pt idx="2198">
                  <c:v>71.270700000000005</c:v>
                </c:pt>
                <c:pt idx="2199">
                  <c:v>71.259999999999991</c:v>
                </c:pt>
                <c:pt idx="2200">
                  <c:v>71.249300000000005</c:v>
                </c:pt>
                <c:pt idx="2201">
                  <c:v>71.238599999999991</c:v>
                </c:pt>
                <c:pt idx="2202">
                  <c:v>71.227900000000005</c:v>
                </c:pt>
                <c:pt idx="2203">
                  <c:v>71.217199999999991</c:v>
                </c:pt>
                <c:pt idx="2204">
                  <c:v>71.206500000000005</c:v>
                </c:pt>
                <c:pt idx="2205">
                  <c:v>71.195799999999991</c:v>
                </c:pt>
                <c:pt idx="2206">
                  <c:v>71.185100000000006</c:v>
                </c:pt>
                <c:pt idx="2207">
                  <c:v>71.174399999999991</c:v>
                </c:pt>
                <c:pt idx="2208">
                  <c:v>71.163700000000006</c:v>
                </c:pt>
                <c:pt idx="2209">
                  <c:v>71.152999999999992</c:v>
                </c:pt>
                <c:pt idx="2210">
                  <c:v>71.142300000000006</c:v>
                </c:pt>
                <c:pt idx="2211">
                  <c:v>71.131599999999992</c:v>
                </c:pt>
                <c:pt idx="2212">
                  <c:v>71.120900000000006</c:v>
                </c:pt>
                <c:pt idx="2213">
                  <c:v>71.110199999999992</c:v>
                </c:pt>
                <c:pt idx="2214">
                  <c:v>71.099500000000006</c:v>
                </c:pt>
                <c:pt idx="2215">
                  <c:v>71.088799999999992</c:v>
                </c:pt>
                <c:pt idx="2216">
                  <c:v>71.078100000000006</c:v>
                </c:pt>
                <c:pt idx="2217">
                  <c:v>71.067399999999992</c:v>
                </c:pt>
                <c:pt idx="2218">
                  <c:v>71.056700000000006</c:v>
                </c:pt>
                <c:pt idx="2219">
                  <c:v>71.045999999999992</c:v>
                </c:pt>
                <c:pt idx="2220">
                  <c:v>71.035300000000007</c:v>
                </c:pt>
                <c:pt idx="2221">
                  <c:v>71.024599999999992</c:v>
                </c:pt>
                <c:pt idx="2222">
                  <c:v>71.013900000000007</c:v>
                </c:pt>
                <c:pt idx="2223">
                  <c:v>71.003199999999993</c:v>
                </c:pt>
                <c:pt idx="2224">
                  <c:v>70.992500000000007</c:v>
                </c:pt>
                <c:pt idx="2225">
                  <c:v>70.981799999999993</c:v>
                </c:pt>
                <c:pt idx="2226">
                  <c:v>70.971100000000007</c:v>
                </c:pt>
                <c:pt idx="2227">
                  <c:v>70.960399999999993</c:v>
                </c:pt>
                <c:pt idx="2228">
                  <c:v>70.949700000000007</c:v>
                </c:pt>
                <c:pt idx="2229">
                  <c:v>70.938999999999993</c:v>
                </c:pt>
                <c:pt idx="2230">
                  <c:v>70.928300000000007</c:v>
                </c:pt>
                <c:pt idx="2231">
                  <c:v>70.917599999999993</c:v>
                </c:pt>
                <c:pt idx="2232">
                  <c:v>70.906899999999993</c:v>
                </c:pt>
                <c:pt idx="2233">
                  <c:v>70.896199999999993</c:v>
                </c:pt>
                <c:pt idx="2234">
                  <c:v>70.885499999999993</c:v>
                </c:pt>
                <c:pt idx="2235">
                  <c:v>70.874799999999993</c:v>
                </c:pt>
                <c:pt idx="2236">
                  <c:v>70.864099999999993</c:v>
                </c:pt>
                <c:pt idx="2237">
                  <c:v>70.853399999999993</c:v>
                </c:pt>
                <c:pt idx="2238">
                  <c:v>70.842699999999994</c:v>
                </c:pt>
                <c:pt idx="2239">
                  <c:v>70.831999999999994</c:v>
                </c:pt>
                <c:pt idx="2240">
                  <c:v>70.821299999999994</c:v>
                </c:pt>
                <c:pt idx="2241">
                  <c:v>70.810599999999994</c:v>
                </c:pt>
                <c:pt idx="2242">
                  <c:v>70.799899999999994</c:v>
                </c:pt>
                <c:pt idx="2243">
                  <c:v>70.789199999999994</c:v>
                </c:pt>
                <c:pt idx="2244">
                  <c:v>70.778499999999994</c:v>
                </c:pt>
                <c:pt idx="2245">
                  <c:v>70.767799999999994</c:v>
                </c:pt>
                <c:pt idx="2246">
                  <c:v>70.757099999999994</c:v>
                </c:pt>
                <c:pt idx="2247">
                  <c:v>70.746399999999994</c:v>
                </c:pt>
                <c:pt idx="2248">
                  <c:v>70.735699999999994</c:v>
                </c:pt>
                <c:pt idx="2249">
                  <c:v>70.724999999999994</c:v>
                </c:pt>
                <c:pt idx="2250">
                  <c:v>70.714299999999994</c:v>
                </c:pt>
                <c:pt idx="2251">
                  <c:v>70.703599999999994</c:v>
                </c:pt>
                <c:pt idx="2252">
                  <c:v>70.692899999999995</c:v>
                </c:pt>
                <c:pt idx="2253">
                  <c:v>70.682199999999995</c:v>
                </c:pt>
                <c:pt idx="2254">
                  <c:v>70.671499999999995</c:v>
                </c:pt>
                <c:pt idx="2255">
                  <c:v>70.660799999999995</c:v>
                </c:pt>
                <c:pt idx="2256">
                  <c:v>70.650099999999995</c:v>
                </c:pt>
                <c:pt idx="2257">
                  <c:v>70.639399999999995</c:v>
                </c:pt>
                <c:pt idx="2258">
                  <c:v>70.628699999999995</c:v>
                </c:pt>
                <c:pt idx="2259">
                  <c:v>70.617999999999995</c:v>
                </c:pt>
                <c:pt idx="2260">
                  <c:v>70.607299999999995</c:v>
                </c:pt>
                <c:pt idx="2261">
                  <c:v>70.596599999999995</c:v>
                </c:pt>
                <c:pt idx="2262">
                  <c:v>70.585899999999995</c:v>
                </c:pt>
                <c:pt idx="2263">
                  <c:v>70.575199999999995</c:v>
                </c:pt>
                <c:pt idx="2264">
                  <c:v>70.564499999999995</c:v>
                </c:pt>
                <c:pt idx="2265">
                  <c:v>70.553799999999995</c:v>
                </c:pt>
                <c:pt idx="2266">
                  <c:v>70.543099999999995</c:v>
                </c:pt>
                <c:pt idx="2267">
                  <c:v>70.532399999999996</c:v>
                </c:pt>
                <c:pt idx="2268">
                  <c:v>70.521699999999996</c:v>
                </c:pt>
                <c:pt idx="2269">
                  <c:v>70.510999999999996</c:v>
                </c:pt>
                <c:pt idx="2270">
                  <c:v>70.500299999999996</c:v>
                </c:pt>
                <c:pt idx="2271">
                  <c:v>70.489599999999996</c:v>
                </c:pt>
                <c:pt idx="2272">
                  <c:v>70.478899999999996</c:v>
                </c:pt>
                <c:pt idx="2273">
                  <c:v>70.468199999999996</c:v>
                </c:pt>
                <c:pt idx="2274">
                  <c:v>70.457499999999996</c:v>
                </c:pt>
                <c:pt idx="2275">
                  <c:v>70.446799999999996</c:v>
                </c:pt>
                <c:pt idx="2276">
                  <c:v>70.436099999999996</c:v>
                </c:pt>
                <c:pt idx="2277">
                  <c:v>70.425399999999996</c:v>
                </c:pt>
                <c:pt idx="2278">
                  <c:v>70.414699999999996</c:v>
                </c:pt>
                <c:pt idx="2279">
                  <c:v>70.403999999999996</c:v>
                </c:pt>
                <c:pt idx="2280">
                  <c:v>70.393299999999996</c:v>
                </c:pt>
                <c:pt idx="2281">
                  <c:v>70.382599999999996</c:v>
                </c:pt>
                <c:pt idx="2282">
                  <c:v>70.371899999999997</c:v>
                </c:pt>
                <c:pt idx="2283">
                  <c:v>70.361199999999997</c:v>
                </c:pt>
                <c:pt idx="2284">
                  <c:v>70.350499999999997</c:v>
                </c:pt>
                <c:pt idx="2285">
                  <c:v>70.339799999999997</c:v>
                </c:pt>
                <c:pt idx="2286">
                  <c:v>70.329099999999997</c:v>
                </c:pt>
                <c:pt idx="2287">
                  <c:v>70.318399999999997</c:v>
                </c:pt>
                <c:pt idx="2288">
                  <c:v>70.307699999999997</c:v>
                </c:pt>
                <c:pt idx="2289">
                  <c:v>70.296999999999997</c:v>
                </c:pt>
                <c:pt idx="2290">
                  <c:v>70.286299999999997</c:v>
                </c:pt>
                <c:pt idx="2291">
                  <c:v>70.275599999999997</c:v>
                </c:pt>
                <c:pt idx="2292">
                  <c:v>70.264899999999997</c:v>
                </c:pt>
                <c:pt idx="2293">
                  <c:v>70.254199999999997</c:v>
                </c:pt>
                <c:pt idx="2294">
                  <c:v>70.243499999999997</c:v>
                </c:pt>
                <c:pt idx="2295">
                  <c:v>70.232799999999997</c:v>
                </c:pt>
                <c:pt idx="2296">
                  <c:v>70.222099999999998</c:v>
                </c:pt>
                <c:pt idx="2297">
                  <c:v>70.211399999999998</c:v>
                </c:pt>
                <c:pt idx="2298">
                  <c:v>70.200699999999998</c:v>
                </c:pt>
                <c:pt idx="2299">
                  <c:v>70.19</c:v>
                </c:pt>
                <c:pt idx="2300">
                  <c:v>70.179299999999998</c:v>
                </c:pt>
                <c:pt idx="2301">
                  <c:v>70.168599999999998</c:v>
                </c:pt>
                <c:pt idx="2302">
                  <c:v>70.157899999999998</c:v>
                </c:pt>
                <c:pt idx="2303">
                  <c:v>70.147199999999998</c:v>
                </c:pt>
                <c:pt idx="2304">
                  <c:v>70.136499999999998</c:v>
                </c:pt>
                <c:pt idx="2305">
                  <c:v>70.125799999999998</c:v>
                </c:pt>
                <c:pt idx="2306">
                  <c:v>70.115099999999998</c:v>
                </c:pt>
                <c:pt idx="2307">
                  <c:v>70.104399999999998</c:v>
                </c:pt>
                <c:pt idx="2308">
                  <c:v>70.093699999999998</c:v>
                </c:pt>
                <c:pt idx="2309">
                  <c:v>70.082999999999998</c:v>
                </c:pt>
                <c:pt idx="2310">
                  <c:v>70.072299999999998</c:v>
                </c:pt>
                <c:pt idx="2311">
                  <c:v>70.061599999999999</c:v>
                </c:pt>
                <c:pt idx="2312">
                  <c:v>70.050899999999999</c:v>
                </c:pt>
                <c:pt idx="2313">
                  <c:v>70.040199999999999</c:v>
                </c:pt>
                <c:pt idx="2314">
                  <c:v>70.029499999999999</c:v>
                </c:pt>
                <c:pt idx="2315">
                  <c:v>70.018799999999999</c:v>
                </c:pt>
                <c:pt idx="2316">
                  <c:v>70.008099999999999</c:v>
                </c:pt>
                <c:pt idx="2317">
                  <c:v>69.997399999999999</c:v>
                </c:pt>
                <c:pt idx="2318">
                  <c:v>69.986699999999999</c:v>
                </c:pt>
                <c:pt idx="2319">
                  <c:v>69.975999999999999</c:v>
                </c:pt>
                <c:pt idx="2320">
                  <c:v>69.965299999999999</c:v>
                </c:pt>
                <c:pt idx="2321">
                  <c:v>69.954599999999999</c:v>
                </c:pt>
                <c:pt idx="2322">
                  <c:v>69.943899999999999</c:v>
                </c:pt>
                <c:pt idx="2323">
                  <c:v>69.933199999999999</c:v>
                </c:pt>
                <c:pt idx="2324">
                  <c:v>69.922499999999999</c:v>
                </c:pt>
                <c:pt idx="2325">
                  <c:v>69.911799999999999</c:v>
                </c:pt>
                <c:pt idx="2326">
                  <c:v>69.9011</c:v>
                </c:pt>
                <c:pt idx="2327">
                  <c:v>69.8904</c:v>
                </c:pt>
                <c:pt idx="2328">
                  <c:v>69.8797</c:v>
                </c:pt>
                <c:pt idx="2329">
                  <c:v>69.869</c:v>
                </c:pt>
                <c:pt idx="2330">
                  <c:v>69.8583</c:v>
                </c:pt>
                <c:pt idx="2331">
                  <c:v>69.8476</c:v>
                </c:pt>
                <c:pt idx="2332">
                  <c:v>69.8369</c:v>
                </c:pt>
                <c:pt idx="2333">
                  <c:v>69.8262</c:v>
                </c:pt>
                <c:pt idx="2334">
                  <c:v>69.8155</c:v>
                </c:pt>
                <c:pt idx="2335">
                  <c:v>69.8048</c:v>
                </c:pt>
                <c:pt idx="2336">
                  <c:v>69.7941</c:v>
                </c:pt>
                <c:pt idx="2337">
                  <c:v>69.7834</c:v>
                </c:pt>
                <c:pt idx="2338">
                  <c:v>69.7727</c:v>
                </c:pt>
                <c:pt idx="2339">
                  <c:v>69.762</c:v>
                </c:pt>
                <c:pt idx="2340">
                  <c:v>69.751300000000001</c:v>
                </c:pt>
                <c:pt idx="2341">
                  <c:v>69.740600000000001</c:v>
                </c:pt>
                <c:pt idx="2342">
                  <c:v>69.729900000000001</c:v>
                </c:pt>
                <c:pt idx="2343">
                  <c:v>69.719200000000001</c:v>
                </c:pt>
                <c:pt idx="2344">
                  <c:v>69.708500000000001</c:v>
                </c:pt>
                <c:pt idx="2345">
                  <c:v>69.697800000000001</c:v>
                </c:pt>
                <c:pt idx="2346">
                  <c:v>69.687100000000001</c:v>
                </c:pt>
                <c:pt idx="2347">
                  <c:v>69.676400000000001</c:v>
                </c:pt>
                <c:pt idx="2348">
                  <c:v>69.665700000000001</c:v>
                </c:pt>
                <c:pt idx="2349">
                  <c:v>69.655000000000001</c:v>
                </c:pt>
                <c:pt idx="2350">
                  <c:v>69.644300000000001</c:v>
                </c:pt>
                <c:pt idx="2351">
                  <c:v>69.633600000000001</c:v>
                </c:pt>
                <c:pt idx="2352">
                  <c:v>69.622900000000001</c:v>
                </c:pt>
                <c:pt idx="2353">
                  <c:v>69.612200000000001</c:v>
                </c:pt>
                <c:pt idx="2354">
                  <c:v>69.601500000000001</c:v>
                </c:pt>
                <c:pt idx="2355">
                  <c:v>69.590800000000002</c:v>
                </c:pt>
                <c:pt idx="2356">
                  <c:v>69.580100000000002</c:v>
                </c:pt>
                <c:pt idx="2357">
                  <c:v>69.569400000000002</c:v>
                </c:pt>
                <c:pt idx="2358">
                  <c:v>69.558700000000002</c:v>
                </c:pt>
                <c:pt idx="2359">
                  <c:v>69.548000000000002</c:v>
                </c:pt>
                <c:pt idx="2360">
                  <c:v>69.537300000000002</c:v>
                </c:pt>
                <c:pt idx="2361">
                  <c:v>69.526600000000002</c:v>
                </c:pt>
                <c:pt idx="2362">
                  <c:v>69.515900000000002</c:v>
                </c:pt>
                <c:pt idx="2363">
                  <c:v>69.505200000000002</c:v>
                </c:pt>
                <c:pt idx="2364">
                  <c:v>69.494500000000002</c:v>
                </c:pt>
                <c:pt idx="2365">
                  <c:v>69.483800000000002</c:v>
                </c:pt>
                <c:pt idx="2366">
                  <c:v>69.473100000000002</c:v>
                </c:pt>
                <c:pt idx="2367">
                  <c:v>69.462400000000002</c:v>
                </c:pt>
                <c:pt idx="2368">
                  <c:v>69.451700000000002</c:v>
                </c:pt>
                <c:pt idx="2369">
                  <c:v>69.441000000000003</c:v>
                </c:pt>
                <c:pt idx="2370">
                  <c:v>69.430300000000003</c:v>
                </c:pt>
                <c:pt idx="2371">
                  <c:v>69.419600000000003</c:v>
                </c:pt>
                <c:pt idx="2372">
                  <c:v>69.408900000000003</c:v>
                </c:pt>
                <c:pt idx="2373">
                  <c:v>69.398200000000003</c:v>
                </c:pt>
                <c:pt idx="2374">
                  <c:v>69.387500000000003</c:v>
                </c:pt>
                <c:pt idx="2375">
                  <c:v>69.376800000000003</c:v>
                </c:pt>
                <c:pt idx="2376">
                  <c:v>69.366100000000003</c:v>
                </c:pt>
                <c:pt idx="2377">
                  <c:v>69.355400000000003</c:v>
                </c:pt>
                <c:pt idx="2378">
                  <c:v>69.344700000000003</c:v>
                </c:pt>
                <c:pt idx="2379">
                  <c:v>69.334000000000003</c:v>
                </c:pt>
                <c:pt idx="2380">
                  <c:v>69.323300000000003</c:v>
                </c:pt>
                <c:pt idx="2381">
                  <c:v>69.312600000000003</c:v>
                </c:pt>
                <c:pt idx="2382">
                  <c:v>69.301900000000003</c:v>
                </c:pt>
                <c:pt idx="2383">
                  <c:v>69.291200000000003</c:v>
                </c:pt>
                <c:pt idx="2384">
                  <c:v>69.280500000000004</c:v>
                </c:pt>
                <c:pt idx="2385">
                  <c:v>69.269800000000004</c:v>
                </c:pt>
                <c:pt idx="2386">
                  <c:v>69.259100000000004</c:v>
                </c:pt>
                <c:pt idx="2387">
                  <c:v>69.248400000000004</c:v>
                </c:pt>
                <c:pt idx="2388">
                  <c:v>69.237700000000004</c:v>
                </c:pt>
                <c:pt idx="2389">
                  <c:v>69.227000000000004</c:v>
                </c:pt>
                <c:pt idx="2390">
                  <c:v>69.21629999999999</c:v>
                </c:pt>
                <c:pt idx="2391">
                  <c:v>69.205600000000004</c:v>
                </c:pt>
                <c:pt idx="2392">
                  <c:v>69.19489999999999</c:v>
                </c:pt>
                <c:pt idx="2393">
                  <c:v>69.184200000000004</c:v>
                </c:pt>
                <c:pt idx="2394">
                  <c:v>69.17349999999999</c:v>
                </c:pt>
                <c:pt idx="2395">
                  <c:v>69.162800000000004</c:v>
                </c:pt>
                <c:pt idx="2396">
                  <c:v>69.15209999999999</c:v>
                </c:pt>
                <c:pt idx="2397">
                  <c:v>69.141400000000004</c:v>
                </c:pt>
                <c:pt idx="2398">
                  <c:v>69.13069999999999</c:v>
                </c:pt>
                <c:pt idx="2399">
                  <c:v>69.12</c:v>
                </c:pt>
                <c:pt idx="2400">
                  <c:v>69.10929999999999</c:v>
                </c:pt>
                <c:pt idx="2401">
                  <c:v>69.098600000000005</c:v>
                </c:pt>
                <c:pt idx="2402">
                  <c:v>69.087899999999991</c:v>
                </c:pt>
                <c:pt idx="2403">
                  <c:v>69.077200000000005</c:v>
                </c:pt>
                <c:pt idx="2404">
                  <c:v>69.066499999999991</c:v>
                </c:pt>
                <c:pt idx="2405">
                  <c:v>69.055800000000005</c:v>
                </c:pt>
                <c:pt idx="2406">
                  <c:v>69.045099999999991</c:v>
                </c:pt>
                <c:pt idx="2407">
                  <c:v>69.034400000000005</c:v>
                </c:pt>
                <c:pt idx="2408">
                  <c:v>69.023699999999991</c:v>
                </c:pt>
                <c:pt idx="2409">
                  <c:v>69.013000000000005</c:v>
                </c:pt>
                <c:pt idx="2410">
                  <c:v>69.002299999999991</c:v>
                </c:pt>
                <c:pt idx="2411">
                  <c:v>68.991600000000005</c:v>
                </c:pt>
                <c:pt idx="2412">
                  <c:v>68.980899999999991</c:v>
                </c:pt>
                <c:pt idx="2413">
                  <c:v>68.970200000000006</c:v>
                </c:pt>
                <c:pt idx="2414">
                  <c:v>68.959499999999991</c:v>
                </c:pt>
                <c:pt idx="2415">
                  <c:v>68.948800000000006</c:v>
                </c:pt>
                <c:pt idx="2416">
                  <c:v>68.938099999999991</c:v>
                </c:pt>
                <c:pt idx="2417">
                  <c:v>68.927400000000006</c:v>
                </c:pt>
                <c:pt idx="2418">
                  <c:v>68.916699999999992</c:v>
                </c:pt>
                <c:pt idx="2419">
                  <c:v>68.906000000000006</c:v>
                </c:pt>
                <c:pt idx="2420">
                  <c:v>68.895299999999992</c:v>
                </c:pt>
                <c:pt idx="2421">
                  <c:v>68.884600000000006</c:v>
                </c:pt>
                <c:pt idx="2422">
                  <c:v>68.873899999999992</c:v>
                </c:pt>
                <c:pt idx="2423">
                  <c:v>68.863200000000006</c:v>
                </c:pt>
                <c:pt idx="2424">
                  <c:v>68.852499999999992</c:v>
                </c:pt>
                <c:pt idx="2425">
                  <c:v>68.841800000000006</c:v>
                </c:pt>
                <c:pt idx="2426">
                  <c:v>68.831099999999992</c:v>
                </c:pt>
                <c:pt idx="2427">
                  <c:v>68.820400000000006</c:v>
                </c:pt>
                <c:pt idx="2428">
                  <c:v>68.809699999999992</c:v>
                </c:pt>
                <c:pt idx="2429">
                  <c:v>68.799000000000007</c:v>
                </c:pt>
                <c:pt idx="2430">
                  <c:v>68.788299999999992</c:v>
                </c:pt>
                <c:pt idx="2431">
                  <c:v>68.777600000000007</c:v>
                </c:pt>
                <c:pt idx="2432">
                  <c:v>68.766899999999993</c:v>
                </c:pt>
                <c:pt idx="2433">
                  <c:v>68.756200000000007</c:v>
                </c:pt>
                <c:pt idx="2434">
                  <c:v>68.745499999999993</c:v>
                </c:pt>
                <c:pt idx="2435">
                  <c:v>68.734800000000007</c:v>
                </c:pt>
                <c:pt idx="2436">
                  <c:v>68.724099999999993</c:v>
                </c:pt>
                <c:pt idx="2437">
                  <c:v>68.713400000000007</c:v>
                </c:pt>
                <c:pt idx="2438">
                  <c:v>68.702699999999993</c:v>
                </c:pt>
                <c:pt idx="2439">
                  <c:v>68.692000000000007</c:v>
                </c:pt>
                <c:pt idx="2440">
                  <c:v>68.681299999999993</c:v>
                </c:pt>
                <c:pt idx="2441">
                  <c:v>68.670599999999993</c:v>
                </c:pt>
                <c:pt idx="2442">
                  <c:v>68.659899999999993</c:v>
                </c:pt>
                <c:pt idx="2443">
                  <c:v>68.649199999999993</c:v>
                </c:pt>
                <c:pt idx="2444">
                  <c:v>68.638499999999993</c:v>
                </c:pt>
                <c:pt idx="2445">
                  <c:v>68.627799999999993</c:v>
                </c:pt>
                <c:pt idx="2446">
                  <c:v>68.617099999999994</c:v>
                </c:pt>
                <c:pt idx="2447">
                  <c:v>68.606399999999994</c:v>
                </c:pt>
                <c:pt idx="2448">
                  <c:v>68.595699999999994</c:v>
                </c:pt>
                <c:pt idx="2449">
                  <c:v>68.584999999999994</c:v>
                </c:pt>
                <c:pt idx="2450">
                  <c:v>68.574299999999994</c:v>
                </c:pt>
                <c:pt idx="2451">
                  <c:v>68.563599999999994</c:v>
                </c:pt>
                <c:pt idx="2452">
                  <c:v>68.552899999999994</c:v>
                </c:pt>
                <c:pt idx="2453">
                  <c:v>68.542199999999994</c:v>
                </c:pt>
                <c:pt idx="2454">
                  <c:v>68.531499999999994</c:v>
                </c:pt>
                <c:pt idx="2455">
                  <c:v>68.520799999999994</c:v>
                </c:pt>
                <c:pt idx="2456">
                  <c:v>68.510099999999994</c:v>
                </c:pt>
                <c:pt idx="2457">
                  <c:v>68.499399999999994</c:v>
                </c:pt>
                <c:pt idx="2458">
                  <c:v>68.488699999999994</c:v>
                </c:pt>
                <c:pt idx="2459">
                  <c:v>68.477999999999994</c:v>
                </c:pt>
                <c:pt idx="2460">
                  <c:v>68.467299999999994</c:v>
                </c:pt>
                <c:pt idx="2461">
                  <c:v>68.456599999999995</c:v>
                </c:pt>
                <c:pt idx="2462">
                  <c:v>68.445899999999995</c:v>
                </c:pt>
                <c:pt idx="2463">
                  <c:v>68.435199999999995</c:v>
                </c:pt>
                <c:pt idx="2464">
                  <c:v>68.424499999999995</c:v>
                </c:pt>
                <c:pt idx="2465">
                  <c:v>68.413799999999995</c:v>
                </c:pt>
                <c:pt idx="2466">
                  <c:v>68.403099999999995</c:v>
                </c:pt>
                <c:pt idx="2467">
                  <c:v>68.392399999999995</c:v>
                </c:pt>
                <c:pt idx="2468">
                  <c:v>68.381699999999995</c:v>
                </c:pt>
                <c:pt idx="2469">
                  <c:v>68.370999999999995</c:v>
                </c:pt>
                <c:pt idx="2470">
                  <c:v>68.360299999999995</c:v>
                </c:pt>
                <c:pt idx="2471">
                  <c:v>68.349599999999995</c:v>
                </c:pt>
                <c:pt idx="2472">
                  <c:v>68.338899999999995</c:v>
                </c:pt>
                <c:pt idx="2473">
                  <c:v>68.328199999999995</c:v>
                </c:pt>
                <c:pt idx="2474">
                  <c:v>68.317499999999995</c:v>
                </c:pt>
                <c:pt idx="2475">
                  <c:v>68.306799999999996</c:v>
                </c:pt>
                <c:pt idx="2476">
                  <c:v>68.296099999999996</c:v>
                </c:pt>
                <c:pt idx="2477">
                  <c:v>68.285399999999996</c:v>
                </c:pt>
                <c:pt idx="2478">
                  <c:v>68.274699999999996</c:v>
                </c:pt>
                <c:pt idx="2479">
                  <c:v>68.263999999999996</c:v>
                </c:pt>
                <c:pt idx="2480">
                  <c:v>68.253299999999996</c:v>
                </c:pt>
                <c:pt idx="2481">
                  <c:v>68.242599999999996</c:v>
                </c:pt>
                <c:pt idx="2482">
                  <c:v>68.231899999999996</c:v>
                </c:pt>
                <c:pt idx="2483">
                  <c:v>68.221199999999996</c:v>
                </c:pt>
                <c:pt idx="2484">
                  <c:v>68.210499999999996</c:v>
                </c:pt>
                <c:pt idx="2485">
                  <c:v>68.199799999999996</c:v>
                </c:pt>
                <c:pt idx="2486">
                  <c:v>68.189099999999996</c:v>
                </c:pt>
                <c:pt idx="2487">
                  <c:v>68.178399999999996</c:v>
                </c:pt>
                <c:pt idx="2488">
                  <c:v>68.167699999999996</c:v>
                </c:pt>
                <c:pt idx="2489">
                  <c:v>68.156999999999996</c:v>
                </c:pt>
                <c:pt idx="2490">
                  <c:v>68.146299999999997</c:v>
                </c:pt>
                <c:pt idx="2491">
                  <c:v>68.135599999999997</c:v>
                </c:pt>
                <c:pt idx="2492">
                  <c:v>68.124899999999997</c:v>
                </c:pt>
                <c:pt idx="2493">
                  <c:v>68.114199999999997</c:v>
                </c:pt>
                <c:pt idx="2494">
                  <c:v>68.103499999999997</c:v>
                </c:pt>
                <c:pt idx="2495">
                  <c:v>68.092799999999997</c:v>
                </c:pt>
                <c:pt idx="2496">
                  <c:v>68.082099999999997</c:v>
                </c:pt>
                <c:pt idx="2497">
                  <c:v>68.071399999999997</c:v>
                </c:pt>
                <c:pt idx="2498">
                  <c:v>68.060699999999997</c:v>
                </c:pt>
                <c:pt idx="2499">
                  <c:v>68.05</c:v>
                </c:pt>
                <c:pt idx="2500">
                  <c:v>68.039299999999997</c:v>
                </c:pt>
                <c:pt idx="2501">
                  <c:v>68.028599999999997</c:v>
                </c:pt>
                <c:pt idx="2502">
                  <c:v>68.017899999999997</c:v>
                </c:pt>
                <c:pt idx="2503">
                  <c:v>68.007199999999997</c:v>
                </c:pt>
                <c:pt idx="2504">
                  <c:v>67.996499999999997</c:v>
                </c:pt>
                <c:pt idx="2505">
                  <c:v>67.985799999999998</c:v>
                </c:pt>
                <c:pt idx="2506">
                  <c:v>67.975099999999998</c:v>
                </c:pt>
                <c:pt idx="2507">
                  <c:v>67.964399999999998</c:v>
                </c:pt>
                <c:pt idx="2508">
                  <c:v>67.953699999999998</c:v>
                </c:pt>
                <c:pt idx="2509">
                  <c:v>67.942999999999998</c:v>
                </c:pt>
                <c:pt idx="2510">
                  <c:v>67.932299999999998</c:v>
                </c:pt>
                <c:pt idx="2511">
                  <c:v>67.921599999999998</c:v>
                </c:pt>
                <c:pt idx="2512">
                  <c:v>67.910899999999998</c:v>
                </c:pt>
                <c:pt idx="2513">
                  <c:v>67.900199999999998</c:v>
                </c:pt>
                <c:pt idx="2514">
                  <c:v>67.889499999999998</c:v>
                </c:pt>
                <c:pt idx="2515">
                  <c:v>67.878799999999998</c:v>
                </c:pt>
                <c:pt idx="2516">
                  <c:v>67.868099999999998</c:v>
                </c:pt>
                <c:pt idx="2517">
                  <c:v>67.857399999999998</c:v>
                </c:pt>
                <c:pt idx="2518">
                  <c:v>67.846699999999998</c:v>
                </c:pt>
                <c:pt idx="2519">
                  <c:v>67.835999999999999</c:v>
                </c:pt>
                <c:pt idx="2520">
                  <c:v>67.825299999999999</c:v>
                </c:pt>
                <c:pt idx="2521">
                  <c:v>67.814599999999999</c:v>
                </c:pt>
                <c:pt idx="2522">
                  <c:v>67.803899999999999</c:v>
                </c:pt>
                <c:pt idx="2523">
                  <c:v>67.793199999999999</c:v>
                </c:pt>
                <c:pt idx="2524">
                  <c:v>67.782499999999999</c:v>
                </c:pt>
                <c:pt idx="2525">
                  <c:v>67.771799999999999</c:v>
                </c:pt>
                <c:pt idx="2526">
                  <c:v>67.761099999999999</c:v>
                </c:pt>
                <c:pt idx="2527">
                  <c:v>67.750399999999999</c:v>
                </c:pt>
                <c:pt idx="2528">
                  <c:v>67.739699999999999</c:v>
                </c:pt>
                <c:pt idx="2529">
                  <c:v>67.728999999999999</c:v>
                </c:pt>
                <c:pt idx="2530">
                  <c:v>67.718299999999999</c:v>
                </c:pt>
                <c:pt idx="2531">
                  <c:v>67.707599999999999</c:v>
                </c:pt>
                <c:pt idx="2532">
                  <c:v>67.696899999999999</c:v>
                </c:pt>
                <c:pt idx="2533">
                  <c:v>67.686199999999999</c:v>
                </c:pt>
                <c:pt idx="2534">
                  <c:v>67.6755</c:v>
                </c:pt>
                <c:pt idx="2535">
                  <c:v>67.6648</c:v>
                </c:pt>
                <c:pt idx="2536">
                  <c:v>67.6541</c:v>
                </c:pt>
                <c:pt idx="2537">
                  <c:v>67.6434</c:v>
                </c:pt>
                <c:pt idx="2538">
                  <c:v>67.6327</c:v>
                </c:pt>
                <c:pt idx="2539">
                  <c:v>67.622</c:v>
                </c:pt>
                <c:pt idx="2540">
                  <c:v>67.6113</c:v>
                </c:pt>
                <c:pt idx="2541">
                  <c:v>67.6006</c:v>
                </c:pt>
                <c:pt idx="2542">
                  <c:v>67.5899</c:v>
                </c:pt>
                <c:pt idx="2543">
                  <c:v>67.5792</c:v>
                </c:pt>
                <c:pt idx="2544">
                  <c:v>67.5685</c:v>
                </c:pt>
                <c:pt idx="2545">
                  <c:v>67.5578</c:v>
                </c:pt>
                <c:pt idx="2546">
                  <c:v>67.5471</c:v>
                </c:pt>
                <c:pt idx="2547">
                  <c:v>67.5364</c:v>
                </c:pt>
                <c:pt idx="2548">
                  <c:v>67.525700000000001</c:v>
                </c:pt>
                <c:pt idx="2549">
                  <c:v>67.515000000000001</c:v>
                </c:pt>
                <c:pt idx="2550">
                  <c:v>67.504300000000001</c:v>
                </c:pt>
                <c:pt idx="2551">
                  <c:v>67.493600000000001</c:v>
                </c:pt>
                <c:pt idx="2552">
                  <c:v>67.482900000000001</c:v>
                </c:pt>
                <c:pt idx="2553">
                  <c:v>67.472200000000001</c:v>
                </c:pt>
                <c:pt idx="2554">
                  <c:v>67.461500000000001</c:v>
                </c:pt>
                <c:pt idx="2555">
                  <c:v>67.450800000000001</c:v>
                </c:pt>
                <c:pt idx="2556">
                  <c:v>67.440100000000001</c:v>
                </c:pt>
                <c:pt idx="2557">
                  <c:v>67.429400000000001</c:v>
                </c:pt>
                <c:pt idx="2558">
                  <c:v>67.418700000000001</c:v>
                </c:pt>
                <c:pt idx="2559">
                  <c:v>67.408000000000001</c:v>
                </c:pt>
                <c:pt idx="2560">
                  <c:v>67.397300000000001</c:v>
                </c:pt>
                <c:pt idx="2561">
                  <c:v>67.386600000000001</c:v>
                </c:pt>
                <c:pt idx="2562">
                  <c:v>67.375900000000001</c:v>
                </c:pt>
                <c:pt idx="2563">
                  <c:v>67.365200000000002</c:v>
                </c:pt>
                <c:pt idx="2564">
                  <c:v>67.354500000000002</c:v>
                </c:pt>
                <c:pt idx="2565">
                  <c:v>67.343800000000002</c:v>
                </c:pt>
                <c:pt idx="2566">
                  <c:v>67.333100000000002</c:v>
                </c:pt>
                <c:pt idx="2567">
                  <c:v>67.322400000000002</c:v>
                </c:pt>
                <c:pt idx="2568">
                  <c:v>67.311700000000002</c:v>
                </c:pt>
                <c:pt idx="2569">
                  <c:v>67.301000000000002</c:v>
                </c:pt>
                <c:pt idx="2570">
                  <c:v>67.290300000000002</c:v>
                </c:pt>
                <c:pt idx="2571">
                  <c:v>67.279600000000002</c:v>
                </c:pt>
                <c:pt idx="2572">
                  <c:v>67.268900000000002</c:v>
                </c:pt>
                <c:pt idx="2573">
                  <c:v>67.258200000000002</c:v>
                </c:pt>
                <c:pt idx="2574">
                  <c:v>67.247500000000002</c:v>
                </c:pt>
                <c:pt idx="2575">
                  <c:v>67.236800000000002</c:v>
                </c:pt>
                <c:pt idx="2576">
                  <c:v>67.226100000000002</c:v>
                </c:pt>
                <c:pt idx="2577">
                  <c:v>67.215400000000002</c:v>
                </c:pt>
                <c:pt idx="2578">
                  <c:v>67.204700000000003</c:v>
                </c:pt>
                <c:pt idx="2579">
                  <c:v>67.194000000000003</c:v>
                </c:pt>
                <c:pt idx="2580">
                  <c:v>67.183300000000003</c:v>
                </c:pt>
                <c:pt idx="2581">
                  <c:v>67.172600000000003</c:v>
                </c:pt>
                <c:pt idx="2582">
                  <c:v>67.161900000000003</c:v>
                </c:pt>
                <c:pt idx="2583">
                  <c:v>67.151200000000003</c:v>
                </c:pt>
                <c:pt idx="2584">
                  <c:v>67.140500000000003</c:v>
                </c:pt>
                <c:pt idx="2585">
                  <c:v>67.129800000000003</c:v>
                </c:pt>
                <c:pt idx="2586">
                  <c:v>67.119100000000003</c:v>
                </c:pt>
                <c:pt idx="2587">
                  <c:v>67.108400000000003</c:v>
                </c:pt>
                <c:pt idx="2588">
                  <c:v>67.097700000000003</c:v>
                </c:pt>
                <c:pt idx="2589">
                  <c:v>67.087000000000003</c:v>
                </c:pt>
                <c:pt idx="2590">
                  <c:v>67.076300000000003</c:v>
                </c:pt>
                <c:pt idx="2591">
                  <c:v>67.065600000000003</c:v>
                </c:pt>
                <c:pt idx="2592">
                  <c:v>67.054900000000004</c:v>
                </c:pt>
                <c:pt idx="2593">
                  <c:v>67.044200000000004</c:v>
                </c:pt>
                <c:pt idx="2594">
                  <c:v>67.033500000000004</c:v>
                </c:pt>
                <c:pt idx="2595">
                  <c:v>67.022800000000004</c:v>
                </c:pt>
                <c:pt idx="2596">
                  <c:v>67.012100000000004</c:v>
                </c:pt>
                <c:pt idx="2597">
                  <c:v>67.001400000000004</c:v>
                </c:pt>
                <c:pt idx="2598">
                  <c:v>66.990700000000004</c:v>
                </c:pt>
                <c:pt idx="2599">
                  <c:v>66.97999999999999</c:v>
                </c:pt>
                <c:pt idx="2600">
                  <c:v>66.969300000000004</c:v>
                </c:pt>
                <c:pt idx="2601">
                  <c:v>66.95859999999999</c:v>
                </c:pt>
                <c:pt idx="2602">
                  <c:v>66.947900000000004</c:v>
                </c:pt>
                <c:pt idx="2603">
                  <c:v>66.93719999999999</c:v>
                </c:pt>
                <c:pt idx="2604">
                  <c:v>66.926500000000004</c:v>
                </c:pt>
                <c:pt idx="2605">
                  <c:v>66.91579999999999</c:v>
                </c:pt>
                <c:pt idx="2606">
                  <c:v>66.905100000000004</c:v>
                </c:pt>
                <c:pt idx="2607">
                  <c:v>66.89439999999999</c:v>
                </c:pt>
                <c:pt idx="2608">
                  <c:v>66.883700000000005</c:v>
                </c:pt>
                <c:pt idx="2609">
                  <c:v>66.87299999999999</c:v>
                </c:pt>
                <c:pt idx="2610">
                  <c:v>66.862300000000005</c:v>
                </c:pt>
                <c:pt idx="2611">
                  <c:v>66.851599999999991</c:v>
                </c:pt>
                <c:pt idx="2612">
                  <c:v>66.840900000000005</c:v>
                </c:pt>
                <c:pt idx="2613">
                  <c:v>66.830199999999991</c:v>
                </c:pt>
                <c:pt idx="2614">
                  <c:v>66.819500000000005</c:v>
                </c:pt>
                <c:pt idx="2615">
                  <c:v>66.808799999999991</c:v>
                </c:pt>
                <c:pt idx="2616">
                  <c:v>66.798100000000005</c:v>
                </c:pt>
                <c:pt idx="2617">
                  <c:v>66.787399999999991</c:v>
                </c:pt>
                <c:pt idx="2618">
                  <c:v>66.776700000000005</c:v>
                </c:pt>
                <c:pt idx="2619">
                  <c:v>66.765999999999991</c:v>
                </c:pt>
                <c:pt idx="2620">
                  <c:v>66.755300000000005</c:v>
                </c:pt>
                <c:pt idx="2621">
                  <c:v>66.744599999999991</c:v>
                </c:pt>
                <c:pt idx="2622">
                  <c:v>66.733900000000006</c:v>
                </c:pt>
                <c:pt idx="2623">
                  <c:v>66.723199999999991</c:v>
                </c:pt>
                <c:pt idx="2624">
                  <c:v>66.712500000000006</c:v>
                </c:pt>
                <c:pt idx="2625">
                  <c:v>66.701799999999992</c:v>
                </c:pt>
                <c:pt idx="2626">
                  <c:v>66.691100000000006</c:v>
                </c:pt>
                <c:pt idx="2627">
                  <c:v>66.680399999999992</c:v>
                </c:pt>
                <c:pt idx="2628">
                  <c:v>66.669700000000006</c:v>
                </c:pt>
                <c:pt idx="2629">
                  <c:v>66.658999999999992</c:v>
                </c:pt>
                <c:pt idx="2630">
                  <c:v>66.648300000000006</c:v>
                </c:pt>
                <c:pt idx="2631">
                  <c:v>66.637599999999992</c:v>
                </c:pt>
                <c:pt idx="2632">
                  <c:v>66.626900000000006</c:v>
                </c:pt>
                <c:pt idx="2633">
                  <c:v>66.616199999999992</c:v>
                </c:pt>
                <c:pt idx="2634">
                  <c:v>66.605500000000006</c:v>
                </c:pt>
                <c:pt idx="2635">
                  <c:v>66.594799999999992</c:v>
                </c:pt>
                <c:pt idx="2636">
                  <c:v>66.584100000000007</c:v>
                </c:pt>
                <c:pt idx="2637">
                  <c:v>66.573399999999992</c:v>
                </c:pt>
                <c:pt idx="2638">
                  <c:v>66.562700000000007</c:v>
                </c:pt>
                <c:pt idx="2639">
                  <c:v>66.551999999999992</c:v>
                </c:pt>
                <c:pt idx="2640">
                  <c:v>66.541300000000007</c:v>
                </c:pt>
                <c:pt idx="2641">
                  <c:v>66.530599999999993</c:v>
                </c:pt>
                <c:pt idx="2642">
                  <c:v>66.519900000000007</c:v>
                </c:pt>
                <c:pt idx="2643">
                  <c:v>66.509199999999993</c:v>
                </c:pt>
                <c:pt idx="2644">
                  <c:v>66.498500000000007</c:v>
                </c:pt>
                <c:pt idx="2645">
                  <c:v>66.487799999999993</c:v>
                </c:pt>
                <c:pt idx="2646">
                  <c:v>66.477100000000007</c:v>
                </c:pt>
                <c:pt idx="2647">
                  <c:v>66.466399999999993</c:v>
                </c:pt>
                <c:pt idx="2648">
                  <c:v>66.455700000000007</c:v>
                </c:pt>
                <c:pt idx="2649">
                  <c:v>66.444999999999993</c:v>
                </c:pt>
                <c:pt idx="2650">
                  <c:v>66.434300000000007</c:v>
                </c:pt>
                <c:pt idx="2651">
                  <c:v>66.423599999999993</c:v>
                </c:pt>
                <c:pt idx="2652">
                  <c:v>66.412899999999993</c:v>
                </c:pt>
                <c:pt idx="2653">
                  <c:v>66.402199999999993</c:v>
                </c:pt>
                <c:pt idx="2654">
                  <c:v>66.391499999999994</c:v>
                </c:pt>
                <c:pt idx="2655">
                  <c:v>66.380799999999994</c:v>
                </c:pt>
                <c:pt idx="2656">
                  <c:v>66.370099999999994</c:v>
                </c:pt>
                <c:pt idx="2657">
                  <c:v>66.359399999999994</c:v>
                </c:pt>
                <c:pt idx="2658">
                  <c:v>66.348699999999994</c:v>
                </c:pt>
                <c:pt idx="2659">
                  <c:v>66.337999999999994</c:v>
                </c:pt>
                <c:pt idx="2660">
                  <c:v>66.327299999999994</c:v>
                </c:pt>
                <c:pt idx="2661">
                  <c:v>66.316599999999994</c:v>
                </c:pt>
                <c:pt idx="2662">
                  <c:v>66.305899999999994</c:v>
                </c:pt>
                <c:pt idx="2663">
                  <c:v>66.295199999999994</c:v>
                </c:pt>
                <c:pt idx="2664">
                  <c:v>66.284499999999994</c:v>
                </c:pt>
                <c:pt idx="2665">
                  <c:v>66.273799999999994</c:v>
                </c:pt>
                <c:pt idx="2666">
                  <c:v>66.263099999999994</c:v>
                </c:pt>
                <c:pt idx="2667">
                  <c:v>66.252399999999994</c:v>
                </c:pt>
                <c:pt idx="2668">
                  <c:v>66.241699999999994</c:v>
                </c:pt>
                <c:pt idx="2669">
                  <c:v>66.230999999999995</c:v>
                </c:pt>
                <c:pt idx="2670">
                  <c:v>66.220299999999995</c:v>
                </c:pt>
                <c:pt idx="2671">
                  <c:v>66.209599999999995</c:v>
                </c:pt>
                <c:pt idx="2672">
                  <c:v>66.198899999999995</c:v>
                </c:pt>
                <c:pt idx="2673">
                  <c:v>66.188199999999995</c:v>
                </c:pt>
                <c:pt idx="2674">
                  <c:v>66.177499999999995</c:v>
                </c:pt>
                <c:pt idx="2675">
                  <c:v>66.166799999999995</c:v>
                </c:pt>
                <c:pt idx="2676">
                  <c:v>66.156099999999995</c:v>
                </c:pt>
                <c:pt idx="2677">
                  <c:v>66.145399999999995</c:v>
                </c:pt>
                <c:pt idx="2678">
                  <c:v>66.134699999999995</c:v>
                </c:pt>
                <c:pt idx="2679">
                  <c:v>66.123999999999995</c:v>
                </c:pt>
                <c:pt idx="2680">
                  <c:v>66.113299999999995</c:v>
                </c:pt>
                <c:pt idx="2681">
                  <c:v>66.102599999999995</c:v>
                </c:pt>
                <c:pt idx="2682">
                  <c:v>66.091899999999995</c:v>
                </c:pt>
                <c:pt idx="2683">
                  <c:v>66.081199999999995</c:v>
                </c:pt>
                <c:pt idx="2684">
                  <c:v>66.070499999999996</c:v>
                </c:pt>
                <c:pt idx="2685">
                  <c:v>66.059799999999996</c:v>
                </c:pt>
                <c:pt idx="2686">
                  <c:v>66.049099999999996</c:v>
                </c:pt>
                <c:pt idx="2687">
                  <c:v>66.038399999999996</c:v>
                </c:pt>
                <c:pt idx="2688">
                  <c:v>66.027699999999996</c:v>
                </c:pt>
                <c:pt idx="2689">
                  <c:v>66.016999999999996</c:v>
                </c:pt>
                <c:pt idx="2690">
                  <c:v>66.006299999999996</c:v>
                </c:pt>
                <c:pt idx="2691">
                  <c:v>65.995599999999996</c:v>
                </c:pt>
                <c:pt idx="2692">
                  <c:v>65.984899999999996</c:v>
                </c:pt>
                <c:pt idx="2693">
                  <c:v>65.974199999999996</c:v>
                </c:pt>
                <c:pt idx="2694">
                  <c:v>65.963499999999996</c:v>
                </c:pt>
                <c:pt idx="2695">
                  <c:v>65.952799999999996</c:v>
                </c:pt>
                <c:pt idx="2696">
                  <c:v>65.942099999999996</c:v>
                </c:pt>
                <c:pt idx="2697">
                  <c:v>65.931399999999996</c:v>
                </c:pt>
                <c:pt idx="2698">
                  <c:v>65.920699999999997</c:v>
                </c:pt>
                <c:pt idx="2699">
                  <c:v>65.91</c:v>
                </c:pt>
                <c:pt idx="2700">
                  <c:v>65.899299999999997</c:v>
                </c:pt>
                <c:pt idx="2701">
                  <c:v>65.888599999999997</c:v>
                </c:pt>
                <c:pt idx="2702">
                  <c:v>65.877899999999997</c:v>
                </c:pt>
                <c:pt idx="2703">
                  <c:v>65.867199999999997</c:v>
                </c:pt>
                <c:pt idx="2704">
                  <c:v>65.856499999999997</c:v>
                </c:pt>
                <c:pt idx="2705">
                  <c:v>65.845799999999997</c:v>
                </c:pt>
                <c:pt idx="2706">
                  <c:v>65.835099999999997</c:v>
                </c:pt>
                <c:pt idx="2707">
                  <c:v>65.824399999999997</c:v>
                </c:pt>
                <c:pt idx="2708">
                  <c:v>65.813699999999997</c:v>
                </c:pt>
                <c:pt idx="2709">
                  <c:v>65.802999999999997</c:v>
                </c:pt>
                <c:pt idx="2710">
                  <c:v>65.792299999999997</c:v>
                </c:pt>
                <c:pt idx="2711">
                  <c:v>65.781599999999997</c:v>
                </c:pt>
                <c:pt idx="2712">
                  <c:v>65.770899999999997</c:v>
                </c:pt>
                <c:pt idx="2713">
                  <c:v>65.760199999999998</c:v>
                </c:pt>
                <c:pt idx="2714">
                  <c:v>65.749499999999998</c:v>
                </c:pt>
                <c:pt idx="2715">
                  <c:v>65.738799999999998</c:v>
                </c:pt>
                <c:pt idx="2716">
                  <c:v>65.728099999999998</c:v>
                </c:pt>
                <c:pt idx="2717">
                  <c:v>65.717399999999998</c:v>
                </c:pt>
                <c:pt idx="2718">
                  <c:v>65.706699999999998</c:v>
                </c:pt>
                <c:pt idx="2719">
                  <c:v>65.695999999999998</c:v>
                </c:pt>
                <c:pt idx="2720">
                  <c:v>65.685299999999998</c:v>
                </c:pt>
                <c:pt idx="2721">
                  <c:v>65.674599999999998</c:v>
                </c:pt>
                <c:pt idx="2722">
                  <c:v>65.663899999999998</c:v>
                </c:pt>
                <c:pt idx="2723">
                  <c:v>65.653199999999998</c:v>
                </c:pt>
                <c:pt idx="2724">
                  <c:v>65.642499999999998</c:v>
                </c:pt>
                <c:pt idx="2725">
                  <c:v>65.631799999999998</c:v>
                </c:pt>
                <c:pt idx="2726">
                  <c:v>65.621099999999998</c:v>
                </c:pt>
                <c:pt idx="2727">
                  <c:v>65.610399999999998</c:v>
                </c:pt>
                <c:pt idx="2728">
                  <c:v>65.599699999999999</c:v>
                </c:pt>
                <c:pt idx="2729">
                  <c:v>65.588999999999999</c:v>
                </c:pt>
                <c:pt idx="2730">
                  <c:v>65.578299999999999</c:v>
                </c:pt>
                <c:pt idx="2731">
                  <c:v>65.567599999999999</c:v>
                </c:pt>
                <c:pt idx="2732">
                  <c:v>65.556899999999999</c:v>
                </c:pt>
                <c:pt idx="2733">
                  <c:v>65.546199999999999</c:v>
                </c:pt>
                <c:pt idx="2734">
                  <c:v>65.535499999999999</c:v>
                </c:pt>
                <c:pt idx="2735">
                  <c:v>65.524799999999999</c:v>
                </c:pt>
                <c:pt idx="2736">
                  <c:v>65.514099999999999</c:v>
                </c:pt>
                <c:pt idx="2737">
                  <c:v>65.503399999999999</c:v>
                </c:pt>
                <c:pt idx="2738">
                  <c:v>65.492699999999999</c:v>
                </c:pt>
                <c:pt idx="2739">
                  <c:v>65.481999999999999</c:v>
                </c:pt>
                <c:pt idx="2740">
                  <c:v>65.471299999999999</c:v>
                </c:pt>
                <c:pt idx="2741">
                  <c:v>65.460599999999999</c:v>
                </c:pt>
                <c:pt idx="2742">
                  <c:v>65.4499</c:v>
                </c:pt>
                <c:pt idx="2743">
                  <c:v>65.4392</c:v>
                </c:pt>
                <c:pt idx="2744">
                  <c:v>65.4285</c:v>
                </c:pt>
                <c:pt idx="2745">
                  <c:v>65.4178</c:v>
                </c:pt>
                <c:pt idx="2746">
                  <c:v>65.4071</c:v>
                </c:pt>
                <c:pt idx="2747">
                  <c:v>65.3964</c:v>
                </c:pt>
                <c:pt idx="2748">
                  <c:v>65.3857</c:v>
                </c:pt>
                <c:pt idx="2749">
                  <c:v>65.375</c:v>
                </c:pt>
                <c:pt idx="2750">
                  <c:v>65.3643</c:v>
                </c:pt>
                <c:pt idx="2751">
                  <c:v>65.3536</c:v>
                </c:pt>
                <c:pt idx="2752">
                  <c:v>65.3429</c:v>
                </c:pt>
                <c:pt idx="2753">
                  <c:v>65.3322</c:v>
                </c:pt>
                <c:pt idx="2754">
                  <c:v>65.3215</c:v>
                </c:pt>
                <c:pt idx="2755">
                  <c:v>65.3108</c:v>
                </c:pt>
                <c:pt idx="2756">
                  <c:v>65.3001</c:v>
                </c:pt>
                <c:pt idx="2757">
                  <c:v>65.289400000000001</c:v>
                </c:pt>
                <c:pt idx="2758">
                  <c:v>65.278700000000001</c:v>
                </c:pt>
                <c:pt idx="2759">
                  <c:v>65.268000000000001</c:v>
                </c:pt>
                <c:pt idx="2760">
                  <c:v>65.257300000000001</c:v>
                </c:pt>
                <c:pt idx="2761">
                  <c:v>65.246600000000001</c:v>
                </c:pt>
                <c:pt idx="2762">
                  <c:v>65.235900000000001</c:v>
                </c:pt>
                <c:pt idx="2763">
                  <c:v>65.225200000000001</c:v>
                </c:pt>
                <c:pt idx="2764">
                  <c:v>65.214500000000001</c:v>
                </c:pt>
                <c:pt idx="2765">
                  <c:v>65.203800000000001</c:v>
                </c:pt>
                <c:pt idx="2766">
                  <c:v>65.193100000000001</c:v>
                </c:pt>
                <c:pt idx="2767">
                  <c:v>65.182400000000001</c:v>
                </c:pt>
                <c:pt idx="2768">
                  <c:v>65.171700000000001</c:v>
                </c:pt>
                <c:pt idx="2769">
                  <c:v>65.161000000000001</c:v>
                </c:pt>
                <c:pt idx="2770">
                  <c:v>65.150300000000001</c:v>
                </c:pt>
                <c:pt idx="2771">
                  <c:v>65.139600000000002</c:v>
                </c:pt>
                <c:pt idx="2772">
                  <c:v>65.128900000000002</c:v>
                </c:pt>
                <c:pt idx="2773">
                  <c:v>65.118200000000002</c:v>
                </c:pt>
                <c:pt idx="2774">
                  <c:v>65.107500000000002</c:v>
                </c:pt>
                <c:pt idx="2775">
                  <c:v>65.096800000000002</c:v>
                </c:pt>
                <c:pt idx="2776">
                  <c:v>65.086100000000002</c:v>
                </c:pt>
                <c:pt idx="2777">
                  <c:v>65.075400000000002</c:v>
                </c:pt>
                <c:pt idx="2778">
                  <c:v>65.064700000000002</c:v>
                </c:pt>
                <c:pt idx="2779">
                  <c:v>65.054000000000002</c:v>
                </c:pt>
                <c:pt idx="2780">
                  <c:v>65.043300000000002</c:v>
                </c:pt>
                <c:pt idx="2781">
                  <c:v>65.032600000000002</c:v>
                </c:pt>
                <c:pt idx="2782">
                  <c:v>65.021900000000002</c:v>
                </c:pt>
                <c:pt idx="2783">
                  <c:v>65.011200000000002</c:v>
                </c:pt>
                <c:pt idx="2784">
                  <c:v>65.000500000000002</c:v>
                </c:pt>
                <c:pt idx="2785">
                  <c:v>64.989800000000002</c:v>
                </c:pt>
                <c:pt idx="2786">
                  <c:v>64.979100000000003</c:v>
                </c:pt>
                <c:pt idx="2787">
                  <c:v>64.968400000000003</c:v>
                </c:pt>
                <c:pt idx="2788">
                  <c:v>64.957700000000003</c:v>
                </c:pt>
                <c:pt idx="2789">
                  <c:v>64.947000000000003</c:v>
                </c:pt>
                <c:pt idx="2790">
                  <c:v>64.936300000000003</c:v>
                </c:pt>
                <c:pt idx="2791">
                  <c:v>64.925600000000003</c:v>
                </c:pt>
                <c:pt idx="2792">
                  <c:v>64.914900000000003</c:v>
                </c:pt>
                <c:pt idx="2793">
                  <c:v>64.904200000000003</c:v>
                </c:pt>
                <c:pt idx="2794">
                  <c:v>64.893500000000003</c:v>
                </c:pt>
                <c:pt idx="2795">
                  <c:v>64.882800000000003</c:v>
                </c:pt>
                <c:pt idx="2796">
                  <c:v>64.872100000000003</c:v>
                </c:pt>
                <c:pt idx="2797">
                  <c:v>64.861400000000003</c:v>
                </c:pt>
                <c:pt idx="2798">
                  <c:v>64.850700000000003</c:v>
                </c:pt>
                <c:pt idx="2799">
                  <c:v>64.84</c:v>
                </c:pt>
                <c:pt idx="2800">
                  <c:v>64.829300000000003</c:v>
                </c:pt>
                <c:pt idx="2801">
                  <c:v>64.818600000000004</c:v>
                </c:pt>
                <c:pt idx="2802">
                  <c:v>64.807900000000004</c:v>
                </c:pt>
                <c:pt idx="2803">
                  <c:v>64.797200000000004</c:v>
                </c:pt>
                <c:pt idx="2804">
                  <c:v>64.786500000000004</c:v>
                </c:pt>
                <c:pt idx="2805">
                  <c:v>64.775800000000004</c:v>
                </c:pt>
                <c:pt idx="2806">
                  <c:v>64.765100000000004</c:v>
                </c:pt>
                <c:pt idx="2807">
                  <c:v>64.754400000000004</c:v>
                </c:pt>
                <c:pt idx="2808">
                  <c:v>64.743700000000004</c:v>
                </c:pt>
                <c:pt idx="2809">
                  <c:v>64.733000000000004</c:v>
                </c:pt>
                <c:pt idx="2810">
                  <c:v>64.72229999999999</c:v>
                </c:pt>
                <c:pt idx="2811">
                  <c:v>64.711600000000004</c:v>
                </c:pt>
                <c:pt idx="2812">
                  <c:v>64.70089999999999</c:v>
                </c:pt>
                <c:pt idx="2813">
                  <c:v>64.690200000000004</c:v>
                </c:pt>
                <c:pt idx="2814">
                  <c:v>64.67949999999999</c:v>
                </c:pt>
                <c:pt idx="2815">
                  <c:v>64.668800000000005</c:v>
                </c:pt>
                <c:pt idx="2816">
                  <c:v>64.65809999999999</c:v>
                </c:pt>
                <c:pt idx="2817">
                  <c:v>64.647400000000005</c:v>
                </c:pt>
                <c:pt idx="2818">
                  <c:v>64.63669999999999</c:v>
                </c:pt>
                <c:pt idx="2819">
                  <c:v>64.626000000000005</c:v>
                </c:pt>
                <c:pt idx="2820">
                  <c:v>64.615299999999991</c:v>
                </c:pt>
                <c:pt idx="2821">
                  <c:v>64.604600000000005</c:v>
                </c:pt>
                <c:pt idx="2822">
                  <c:v>64.593899999999991</c:v>
                </c:pt>
                <c:pt idx="2823">
                  <c:v>64.583200000000005</c:v>
                </c:pt>
                <c:pt idx="2824">
                  <c:v>64.572499999999991</c:v>
                </c:pt>
                <c:pt idx="2825">
                  <c:v>64.561800000000005</c:v>
                </c:pt>
                <c:pt idx="2826">
                  <c:v>64.551099999999991</c:v>
                </c:pt>
                <c:pt idx="2827">
                  <c:v>64.540400000000005</c:v>
                </c:pt>
                <c:pt idx="2828">
                  <c:v>64.529699999999991</c:v>
                </c:pt>
                <c:pt idx="2829">
                  <c:v>64.519000000000005</c:v>
                </c:pt>
                <c:pt idx="2830">
                  <c:v>64.508299999999991</c:v>
                </c:pt>
                <c:pt idx="2831">
                  <c:v>64.497600000000006</c:v>
                </c:pt>
                <c:pt idx="2832">
                  <c:v>64.486899999999991</c:v>
                </c:pt>
                <c:pt idx="2833">
                  <c:v>64.476200000000006</c:v>
                </c:pt>
                <c:pt idx="2834">
                  <c:v>64.465499999999992</c:v>
                </c:pt>
                <c:pt idx="2835">
                  <c:v>64.454800000000006</c:v>
                </c:pt>
                <c:pt idx="2836">
                  <c:v>64.444099999999992</c:v>
                </c:pt>
                <c:pt idx="2837">
                  <c:v>64.433400000000006</c:v>
                </c:pt>
                <c:pt idx="2838">
                  <c:v>64.422699999999992</c:v>
                </c:pt>
                <c:pt idx="2839">
                  <c:v>64.412000000000006</c:v>
                </c:pt>
                <c:pt idx="2840">
                  <c:v>64.401299999999992</c:v>
                </c:pt>
                <c:pt idx="2841">
                  <c:v>64.390600000000006</c:v>
                </c:pt>
                <c:pt idx="2842">
                  <c:v>64.379899999999992</c:v>
                </c:pt>
                <c:pt idx="2843">
                  <c:v>64.369200000000006</c:v>
                </c:pt>
                <c:pt idx="2844">
                  <c:v>64.358499999999992</c:v>
                </c:pt>
                <c:pt idx="2845">
                  <c:v>64.347800000000007</c:v>
                </c:pt>
                <c:pt idx="2846">
                  <c:v>64.337099999999992</c:v>
                </c:pt>
                <c:pt idx="2847">
                  <c:v>64.326400000000007</c:v>
                </c:pt>
                <c:pt idx="2848">
                  <c:v>64.315699999999993</c:v>
                </c:pt>
                <c:pt idx="2849">
                  <c:v>64.305000000000007</c:v>
                </c:pt>
                <c:pt idx="2850">
                  <c:v>64.294299999999993</c:v>
                </c:pt>
                <c:pt idx="2851">
                  <c:v>64.283600000000007</c:v>
                </c:pt>
                <c:pt idx="2852">
                  <c:v>64.272899999999993</c:v>
                </c:pt>
                <c:pt idx="2853">
                  <c:v>64.262200000000007</c:v>
                </c:pt>
                <c:pt idx="2854">
                  <c:v>64.251499999999993</c:v>
                </c:pt>
                <c:pt idx="2855">
                  <c:v>64.240800000000007</c:v>
                </c:pt>
                <c:pt idx="2856">
                  <c:v>64.230099999999993</c:v>
                </c:pt>
                <c:pt idx="2857">
                  <c:v>64.219400000000007</c:v>
                </c:pt>
                <c:pt idx="2858">
                  <c:v>64.208699999999993</c:v>
                </c:pt>
                <c:pt idx="2859">
                  <c:v>64.198000000000008</c:v>
                </c:pt>
                <c:pt idx="2860">
                  <c:v>64.187299999999993</c:v>
                </c:pt>
                <c:pt idx="2861">
                  <c:v>64.176599999999993</c:v>
                </c:pt>
                <c:pt idx="2862">
                  <c:v>64.165899999999993</c:v>
                </c:pt>
                <c:pt idx="2863">
                  <c:v>64.155199999999994</c:v>
                </c:pt>
                <c:pt idx="2864">
                  <c:v>64.144499999999994</c:v>
                </c:pt>
                <c:pt idx="2865">
                  <c:v>64.133799999999994</c:v>
                </c:pt>
                <c:pt idx="2866">
                  <c:v>64.123099999999994</c:v>
                </c:pt>
                <c:pt idx="2867">
                  <c:v>64.112399999999994</c:v>
                </c:pt>
                <c:pt idx="2868">
                  <c:v>64.101699999999994</c:v>
                </c:pt>
                <c:pt idx="2869">
                  <c:v>64.090999999999994</c:v>
                </c:pt>
                <c:pt idx="2870">
                  <c:v>64.080299999999994</c:v>
                </c:pt>
                <c:pt idx="2871">
                  <c:v>64.069599999999994</c:v>
                </c:pt>
                <c:pt idx="2872">
                  <c:v>64.058899999999994</c:v>
                </c:pt>
                <c:pt idx="2873">
                  <c:v>64.048199999999994</c:v>
                </c:pt>
                <c:pt idx="2874">
                  <c:v>64.037499999999994</c:v>
                </c:pt>
                <c:pt idx="2875">
                  <c:v>64.026799999999994</c:v>
                </c:pt>
                <c:pt idx="2876">
                  <c:v>64.016099999999994</c:v>
                </c:pt>
                <c:pt idx="2877">
                  <c:v>64.005399999999995</c:v>
                </c:pt>
                <c:pt idx="2878">
                  <c:v>63.994699999999995</c:v>
                </c:pt>
                <c:pt idx="2879">
                  <c:v>63.983999999999995</c:v>
                </c:pt>
                <c:pt idx="2880">
                  <c:v>63.973299999999995</c:v>
                </c:pt>
                <c:pt idx="2881">
                  <c:v>63.962599999999995</c:v>
                </c:pt>
                <c:pt idx="2882">
                  <c:v>63.951899999999995</c:v>
                </c:pt>
                <c:pt idx="2883">
                  <c:v>63.941199999999995</c:v>
                </c:pt>
                <c:pt idx="2884">
                  <c:v>63.930499999999995</c:v>
                </c:pt>
                <c:pt idx="2885">
                  <c:v>63.919799999999995</c:v>
                </c:pt>
                <c:pt idx="2886">
                  <c:v>63.909099999999995</c:v>
                </c:pt>
                <c:pt idx="2887">
                  <c:v>63.898399999999995</c:v>
                </c:pt>
                <c:pt idx="2888">
                  <c:v>63.887699999999995</c:v>
                </c:pt>
                <c:pt idx="2889">
                  <c:v>63.876999999999995</c:v>
                </c:pt>
                <c:pt idx="2890">
                  <c:v>63.866299999999995</c:v>
                </c:pt>
                <c:pt idx="2891">
                  <c:v>63.855599999999995</c:v>
                </c:pt>
                <c:pt idx="2892">
                  <c:v>63.844899999999996</c:v>
                </c:pt>
                <c:pt idx="2893">
                  <c:v>63.834199999999996</c:v>
                </c:pt>
                <c:pt idx="2894">
                  <c:v>63.823499999999996</c:v>
                </c:pt>
                <c:pt idx="2895">
                  <c:v>63.812799999999996</c:v>
                </c:pt>
                <c:pt idx="2896">
                  <c:v>63.802099999999996</c:v>
                </c:pt>
                <c:pt idx="2897">
                  <c:v>63.791399999999996</c:v>
                </c:pt>
                <c:pt idx="2898">
                  <c:v>63.780699999999996</c:v>
                </c:pt>
                <c:pt idx="2899">
                  <c:v>63.769999999999996</c:v>
                </c:pt>
                <c:pt idx="2900">
                  <c:v>63.759299999999996</c:v>
                </c:pt>
                <c:pt idx="2901">
                  <c:v>63.748599999999996</c:v>
                </c:pt>
                <c:pt idx="2902">
                  <c:v>63.737899999999996</c:v>
                </c:pt>
                <c:pt idx="2903">
                  <c:v>63.727199999999996</c:v>
                </c:pt>
                <c:pt idx="2904">
                  <c:v>63.716499999999996</c:v>
                </c:pt>
                <c:pt idx="2905">
                  <c:v>63.705799999999996</c:v>
                </c:pt>
                <c:pt idx="2906">
                  <c:v>63.695099999999996</c:v>
                </c:pt>
                <c:pt idx="2907">
                  <c:v>63.684399999999997</c:v>
                </c:pt>
                <c:pt idx="2908">
                  <c:v>63.673699999999997</c:v>
                </c:pt>
                <c:pt idx="2909">
                  <c:v>63.662999999999997</c:v>
                </c:pt>
                <c:pt idx="2910">
                  <c:v>63.652299999999997</c:v>
                </c:pt>
                <c:pt idx="2911">
                  <c:v>63.641599999999997</c:v>
                </c:pt>
                <c:pt idx="2912">
                  <c:v>63.630899999999997</c:v>
                </c:pt>
                <c:pt idx="2913">
                  <c:v>63.620199999999997</c:v>
                </c:pt>
                <c:pt idx="2914">
                  <c:v>63.609499999999997</c:v>
                </c:pt>
                <c:pt idx="2915">
                  <c:v>63.598799999999997</c:v>
                </c:pt>
                <c:pt idx="2916">
                  <c:v>63.588099999999997</c:v>
                </c:pt>
                <c:pt idx="2917">
                  <c:v>63.577399999999997</c:v>
                </c:pt>
                <c:pt idx="2918">
                  <c:v>63.566699999999997</c:v>
                </c:pt>
                <c:pt idx="2919">
                  <c:v>63.555999999999997</c:v>
                </c:pt>
                <c:pt idx="2920">
                  <c:v>63.545299999999997</c:v>
                </c:pt>
                <c:pt idx="2921">
                  <c:v>63.534599999999998</c:v>
                </c:pt>
                <c:pt idx="2922">
                  <c:v>63.523899999999998</c:v>
                </c:pt>
                <c:pt idx="2923">
                  <c:v>63.513199999999998</c:v>
                </c:pt>
                <c:pt idx="2924">
                  <c:v>63.502499999999998</c:v>
                </c:pt>
                <c:pt idx="2925">
                  <c:v>63.491799999999998</c:v>
                </c:pt>
                <c:pt idx="2926">
                  <c:v>63.481099999999998</c:v>
                </c:pt>
                <c:pt idx="2927">
                  <c:v>63.470399999999998</c:v>
                </c:pt>
                <c:pt idx="2928">
                  <c:v>63.459699999999998</c:v>
                </c:pt>
                <c:pt idx="2929">
                  <c:v>63.448999999999998</c:v>
                </c:pt>
                <c:pt idx="2930">
                  <c:v>63.438299999999998</c:v>
                </c:pt>
                <c:pt idx="2931">
                  <c:v>63.427599999999998</c:v>
                </c:pt>
                <c:pt idx="2932">
                  <c:v>63.416899999999998</c:v>
                </c:pt>
                <c:pt idx="2933">
                  <c:v>63.406199999999998</c:v>
                </c:pt>
                <c:pt idx="2934">
                  <c:v>63.395499999999998</c:v>
                </c:pt>
                <c:pt idx="2935">
                  <c:v>63.384799999999998</c:v>
                </c:pt>
                <c:pt idx="2936">
                  <c:v>63.374099999999999</c:v>
                </c:pt>
                <c:pt idx="2937">
                  <c:v>63.363399999999999</c:v>
                </c:pt>
                <c:pt idx="2938">
                  <c:v>63.352699999999999</c:v>
                </c:pt>
                <c:pt idx="2939">
                  <c:v>63.341999999999999</c:v>
                </c:pt>
                <c:pt idx="2940">
                  <c:v>63.331299999999999</c:v>
                </c:pt>
                <c:pt idx="2941">
                  <c:v>63.320599999999999</c:v>
                </c:pt>
                <c:pt idx="2942">
                  <c:v>63.309899999999999</c:v>
                </c:pt>
                <c:pt idx="2943">
                  <c:v>63.299199999999999</c:v>
                </c:pt>
                <c:pt idx="2944">
                  <c:v>63.288499999999999</c:v>
                </c:pt>
                <c:pt idx="2945">
                  <c:v>63.277799999999999</c:v>
                </c:pt>
                <c:pt idx="2946">
                  <c:v>63.267099999999999</c:v>
                </c:pt>
                <c:pt idx="2947">
                  <c:v>63.256399999999999</c:v>
                </c:pt>
                <c:pt idx="2948">
                  <c:v>63.245699999999999</c:v>
                </c:pt>
                <c:pt idx="2949">
                  <c:v>63.234999999999999</c:v>
                </c:pt>
                <c:pt idx="2950">
                  <c:v>63.224299999999999</c:v>
                </c:pt>
                <c:pt idx="2951">
                  <c:v>63.2136</c:v>
                </c:pt>
                <c:pt idx="2952">
                  <c:v>63.2029</c:v>
                </c:pt>
                <c:pt idx="2953">
                  <c:v>63.1922</c:v>
                </c:pt>
                <c:pt idx="2954">
                  <c:v>63.1815</c:v>
                </c:pt>
                <c:pt idx="2955">
                  <c:v>63.1708</c:v>
                </c:pt>
                <c:pt idx="2956">
                  <c:v>63.1601</c:v>
                </c:pt>
                <c:pt idx="2957">
                  <c:v>63.1494</c:v>
                </c:pt>
                <c:pt idx="2958">
                  <c:v>63.1387</c:v>
                </c:pt>
                <c:pt idx="2959">
                  <c:v>63.128</c:v>
                </c:pt>
                <c:pt idx="2960">
                  <c:v>63.1173</c:v>
                </c:pt>
                <c:pt idx="2961">
                  <c:v>63.1066</c:v>
                </c:pt>
                <c:pt idx="2962">
                  <c:v>63.0959</c:v>
                </c:pt>
                <c:pt idx="2963">
                  <c:v>63.0852</c:v>
                </c:pt>
                <c:pt idx="2964">
                  <c:v>63.0745</c:v>
                </c:pt>
                <c:pt idx="2965">
                  <c:v>63.063800000000001</c:v>
                </c:pt>
                <c:pt idx="2966">
                  <c:v>63.053100000000001</c:v>
                </c:pt>
                <c:pt idx="2967">
                  <c:v>63.042400000000001</c:v>
                </c:pt>
                <c:pt idx="2968">
                  <c:v>63.031700000000001</c:v>
                </c:pt>
                <c:pt idx="2969">
                  <c:v>63.021000000000001</c:v>
                </c:pt>
                <c:pt idx="2970">
                  <c:v>63.010300000000001</c:v>
                </c:pt>
                <c:pt idx="2971">
                  <c:v>62.999600000000001</c:v>
                </c:pt>
                <c:pt idx="2972">
                  <c:v>62.988900000000001</c:v>
                </c:pt>
                <c:pt idx="2973">
                  <c:v>62.978200000000001</c:v>
                </c:pt>
                <c:pt idx="2974">
                  <c:v>62.967500000000001</c:v>
                </c:pt>
                <c:pt idx="2975">
                  <c:v>62.956800000000001</c:v>
                </c:pt>
                <c:pt idx="2976">
                  <c:v>62.946100000000001</c:v>
                </c:pt>
                <c:pt idx="2977">
                  <c:v>62.935400000000001</c:v>
                </c:pt>
                <c:pt idx="2978">
                  <c:v>62.924700000000001</c:v>
                </c:pt>
                <c:pt idx="2979">
                  <c:v>62.914000000000001</c:v>
                </c:pt>
                <c:pt idx="2980">
                  <c:v>62.903300000000002</c:v>
                </c:pt>
                <c:pt idx="2981">
                  <c:v>62.892600000000002</c:v>
                </c:pt>
                <c:pt idx="2982">
                  <c:v>62.881900000000002</c:v>
                </c:pt>
                <c:pt idx="2983">
                  <c:v>62.871200000000002</c:v>
                </c:pt>
                <c:pt idx="2984">
                  <c:v>62.860500000000002</c:v>
                </c:pt>
                <c:pt idx="2985">
                  <c:v>62.849800000000002</c:v>
                </c:pt>
                <c:pt idx="2986">
                  <c:v>62.839100000000002</c:v>
                </c:pt>
                <c:pt idx="2987">
                  <c:v>62.828400000000002</c:v>
                </c:pt>
                <c:pt idx="2988">
                  <c:v>62.817700000000002</c:v>
                </c:pt>
                <c:pt idx="2989">
                  <c:v>62.807000000000002</c:v>
                </c:pt>
                <c:pt idx="2990">
                  <c:v>62.796300000000002</c:v>
                </c:pt>
                <c:pt idx="2991">
                  <c:v>62.785600000000002</c:v>
                </c:pt>
                <c:pt idx="2992">
                  <c:v>62.774900000000002</c:v>
                </c:pt>
                <c:pt idx="2993">
                  <c:v>62.764199999999995</c:v>
                </c:pt>
                <c:pt idx="2994">
                  <c:v>62.753499999999995</c:v>
                </c:pt>
                <c:pt idx="2995">
                  <c:v>62.742799999999995</c:v>
                </c:pt>
                <c:pt idx="2996">
                  <c:v>62.732099999999996</c:v>
                </c:pt>
                <c:pt idx="2997">
                  <c:v>62.721399999999996</c:v>
                </c:pt>
                <c:pt idx="2998">
                  <c:v>62.710699999999996</c:v>
                </c:pt>
                <c:pt idx="2999">
                  <c:v>62.699999999999996</c:v>
                </c:pt>
                <c:pt idx="3000">
                  <c:v>62.689299999999996</c:v>
                </c:pt>
                <c:pt idx="3001">
                  <c:v>62.678599999999996</c:v>
                </c:pt>
                <c:pt idx="3002">
                  <c:v>62.667899999999996</c:v>
                </c:pt>
                <c:pt idx="3003">
                  <c:v>62.657199999999996</c:v>
                </c:pt>
                <c:pt idx="3004">
                  <c:v>62.646499999999996</c:v>
                </c:pt>
                <c:pt idx="3005">
                  <c:v>62.635799999999996</c:v>
                </c:pt>
                <c:pt idx="3006">
                  <c:v>62.625099999999996</c:v>
                </c:pt>
                <c:pt idx="3007">
                  <c:v>62.614399999999996</c:v>
                </c:pt>
                <c:pt idx="3008">
                  <c:v>62.603699999999996</c:v>
                </c:pt>
                <c:pt idx="3009">
                  <c:v>62.592999999999996</c:v>
                </c:pt>
                <c:pt idx="3010">
                  <c:v>62.582299999999996</c:v>
                </c:pt>
                <c:pt idx="3011">
                  <c:v>62.571599999999997</c:v>
                </c:pt>
                <c:pt idx="3012">
                  <c:v>62.560899999999997</c:v>
                </c:pt>
                <c:pt idx="3013">
                  <c:v>62.550199999999997</c:v>
                </c:pt>
                <c:pt idx="3014">
                  <c:v>62.539499999999997</c:v>
                </c:pt>
                <c:pt idx="3015">
                  <c:v>62.528799999999997</c:v>
                </c:pt>
                <c:pt idx="3016">
                  <c:v>62.518099999999997</c:v>
                </c:pt>
                <c:pt idx="3017">
                  <c:v>62.507399999999997</c:v>
                </c:pt>
                <c:pt idx="3018">
                  <c:v>62.496699999999997</c:v>
                </c:pt>
                <c:pt idx="3019">
                  <c:v>62.485999999999997</c:v>
                </c:pt>
                <c:pt idx="3020">
                  <c:v>62.475299999999997</c:v>
                </c:pt>
                <c:pt idx="3021">
                  <c:v>62.464599999999997</c:v>
                </c:pt>
                <c:pt idx="3022">
                  <c:v>62.453899999999997</c:v>
                </c:pt>
                <c:pt idx="3023">
                  <c:v>62.443199999999997</c:v>
                </c:pt>
                <c:pt idx="3024">
                  <c:v>62.432499999999997</c:v>
                </c:pt>
                <c:pt idx="3025">
                  <c:v>62.421799999999998</c:v>
                </c:pt>
                <c:pt idx="3026">
                  <c:v>62.411099999999998</c:v>
                </c:pt>
                <c:pt idx="3027">
                  <c:v>62.400399999999998</c:v>
                </c:pt>
                <c:pt idx="3028">
                  <c:v>62.389699999999998</c:v>
                </c:pt>
                <c:pt idx="3029">
                  <c:v>62.378999999999998</c:v>
                </c:pt>
                <c:pt idx="3030">
                  <c:v>62.368299999999998</c:v>
                </c:pt>
                <c:pt idx="3031">
                  <c:v>62.357599999999998</c:v>
                </c:pt>
                <c:pt idx="3032">
                  <c:v>62.346899999999998</c:v>
                </c:pt>
                <c:pt idx="3033">
                  <c:v>62.336199999999998</c:v>
                </c:pt>
                <c:pt idx="3034">
                  <c:v>62.325499999999998</c:v>
                </c:pt>
                <c:pt idx="3035">
                  <c:v>62.314799999999998</c:v>
                </c:pt>
                <c:pt idx="3036">
                  <c:v>62.304099999999998</c:v>
                </c:pt>
                <c:pt idx="3037">
                  <c:v>62.293399999999998</c:v>
                </c:pt>
                <c:pt idx="3038">
                  <c:v>62.282699999999998</c:v>
                </c:pt>
                <c:pt idx="3039">
                  <c:v>62.271999999999998</c:v>
                </c:pt>
                <c:pt idx="3040">
                  <c:v>62.261299999999999</c:v>
                </c:pt>
                <c:pt idx="3041">
                  <c:v>62.250599999999999</c:v>
                </c:pt>
                <c:pt idx="3042">
                  <c:v>62.239899999999999</c:v>
                </c:pt>
                <c:pt idx="3043">
                  <c:v>62.229199999999999</c:v>
                </c:pt>
                <c:pt idx="3044">
                  <c:v>62.218499999999999</c:v>
                </c:pt>
                <c:pt idx="3045">
                  <c:v>62.207799999999999</c:v>
                </c:pt>
                <c:pt idx="3046">
                  <c:v>62.197099999999999</c:v>
                </c:pt>
                <c:pt idx="3047">
                  <c:v>62.186399999999999</c:v>
                </c:pt>
                <c:pt idx="3048">
                  <c:v>62.175699999999999</c:v>
                </c:pt>
                <c:pt idx="3049">
                  <c:v>62.164999999999999</c:v>
                </c:pt>
                <c:pt idx="3050">
                  <c:v>62.154299999999999</c:v>
                </c:pt>
                <c:pt idx="3051">
                  <c:v>62.143599999999999</c:v>
                </c:pt>
                <c:pt idx="3052">
                  <c:v>62.132899999999999</c:v>
                </c:pt>
                <c:pt idx="3053">
                  <c:v>62.122199999999999</c:v>
                </c:pt>
                <c:pt idx="3054">
                  <c:v>62.111499999999999</c:v>
                </c:pt>
                <c:pt idx="3055">
                  <c:v>62.1008</c:v>
                </c:pt>
                <c:pt idx="3056">
                  <c:v>62.0901</c:v>
                </c:pt>
                <c:pt idx="3057">
                  <c:v>62.0794</c:v>
                </c:pt>
                <c:pt idx="3058">
                  <c:v>62.0687</c:v>
                </c:pt>
                <c:pt idx="3059">
                  <c:v>62.058</c:v>
                </c:pt>
                <c:pt idx="3060">
                  <c:v>62.0473</c:v>
                </c:pt>
                <c:pt idx="3061">
                  <c:v>62.0366</c:v>
                </c:pt>
                <c:pt idx="3062">
                  <c:v>62.0259</c:v>
                </c:pt>
                <c:pt idx="3063">
                  <c:v>62.0152</c:v>
                </c:pt>
                <c:pt idx="3064">
                  <c:v>62.0045</c:v>
                </c:pt>
                <c:pt idx="3065">
                  <c:v>61.9938</c:v>
                </c:pt>
                <c:pt idx="3066">
                  <c:v>61.9831</c:v>
                </c:pt>
                <c:pt idx="3067">
                  <c:v>61.9724</c:v>
                </c:pt>
                <c:pt idx="3068">
                  <c:v>61.9617</c:v>
                </c:pt>
                <c:pt idx="3069">
                  <c:v>61.951000000000001</c:v>
                </c:pt>
                <c:pt idx="3070">
                  <c:v>61.940300000000001</c:v>
                </c:pt>
                <c:pt idx="3071">
                  <c:v>61.929600000000001</c:v>
                </c:pt>
                <c:pt idx="3072">
                  <c:v>61.918900000000001</c:v>
                </c:pt>
                <c:pt idx="3073">
                  <c:v>61.908200000000001</c:v>
                </c:pt>
                <c:pt idx="3074">
                  <c:v>61.897500000000001</c:v>
                </c:pt>
                <c:pt idx="3075">
                  <c:v>61.886800000000001</c:v>
                </c:pt>
                <c:pt idx="3076">
                  <c:v>61.876100000000001</c:v>
                </c:pt>
                <c:pt idx="3077">
                  <c:v>61.865400000000001</c:v>
                </c:pt>
                <c:pt idx="3078">
                  <c:v>61.854700000000001</c:v>
                </c:pt>
                <c:pt idx="3079">
                  <c:v>61.844000000000001</c:v>
                </c:pt>
                <c:pt idx="3080">
                  <c:v>61.833300000000001</c:v>
                </c:pt>
                <c:pt idx="3081">
                  <c:v>61.822600000000001</c:v>
                </c:pt>
                <c:pt idx="3082">
                  <c:v>61.811900000000001</c:v>
                </c:pt>
                <c:pt idx="3083">
                  <c:v>61.801200000000001</c:v>
                </c:pt>
                <c:pt idx="3084">
                  <c:v>61.790500000000002</c:v>
                </c:pt>
                <c:pt idx="3085">
                  <c:v>61.779800000000002</c:v>
                </c:pt>
                <c:pt idx="3086">
                  <c:v>61.769100000000002</c:v>
                </c:pt>
                <c:pt idx="3087">
                  <c:v>61.758400000000002</c:v>
                </c:pt>
                <c:pt idx="3088">
                  <c:v>61.747700000000002</c:v>
                </c:pt>
                <c:pt idx="3089">
                  <c:v>61.737000000000002</c:v>
                </c:pt>
                <c:pt idx="3090">
                  <c:v>61.726300000000002</c:v>
                </c:pt>
                <c:pt idx="3091">
                  <c:v>61.715600000000002</c:v>
                </c:pt>
                <c:pt idx="3092">
                  <c:v>61.704900000000002</c:v>
                </c:pt>
                <c:pt idx="3093">
                  <c:v>61.694200000000002</c:v>
                </c:pt>
                <c:pt idx="3094">
                  <c:v>61.683500000000002</c:v>
                </c:pt>
                <c:pt idx="3095">
                  <c:v>61.672800000000002</c:v>
                </c:pt>
                <c:pt idx="3096">
                  <c:v>61.662100000000002</c:v>
                </c:pt>
                <c:pt idx="3097">
                  <c:v>61.651400000000002</c:v>
                </c:pt>
                <c:pt idx="3098">
                  <c:v>61.640699999999995</c:v>
                </c:pt>
                <c:pt idx="3099">
                  <c:v>61.629999999999995</c:v>
                </c:pt>
                <c:pt idx="3100">
                  <c:v>61.619299999999996</c:v>
                </c:pt>
                <c:pt idx="3101">
                  <c:v>61.608599999999996</c:v>
                </c:pt>
                <c:pt idx="3102">
                  <c:v>61.597899999999996</c:v>
                </c:pt>
                <c:pt idx="3103">
                  <c:v>61.587199999999996</c:v>
                </c:pt>
                <c:pt idx="3104">
                  <c:v>61.576499999999996</c:v>
                </c:pt>
                <c:pt idx="3105">
                  <c:v>61.565799999999996</c:v>
                </c:pt>
                <c:pt idx="3106">
                  <c:v>61.555099999999996</c:v>
                </c:pt>
                <c:pt idx="3107">
                  <c:v>61.544399999999996</c:v>
                </c:pt>
                <c:pt idx="3108">
                  <c:v>61.533699999999996</c:v>
                </c:pt>
                <c:pt idx="3109">
                  <c:v>61.522999999999996</c:v>
                </c:pt>
                <c:pt idx="3110">
                  <c:v>61.512299999999996</c:v>
                </c:pt>
                <c:pt idx="3111">
                  <c:v>61.501599999999996</c:v>
                </c:pt>
                <c:pt idx="3112">
                  <c:v>61.490899999999996</c:v>
                </c:pt>
                <c:pt idx="3113">
                  <c:v>61.480199999999996</c:v>
                </c:pt>
                <c:pt idx="3114">
                  <c:v>61.469499999999996</c:v>
                </c:pt>
                <c:pt idx="3115">
                  <c:v>61.458799999999997</c:v>
                </c:pt>
                <c:pt idx="3116">
                  <c:v>61.448099999999997</c:v>
                </c:pt>
                <c:pt idx="3117">
                  <c:v>61.437399999999997</c:v>
                </c:pt>
                <c:pt idx="3118">
                  <c:v>61.426699999999997</c:v>
                </c:pt>
                <c:pt idx="3119">
                  <c:v>61.415999999999997</c:v>
                </c:pt>
                <c:pt idx="3120">
                  <c:v>61.405299999999997</c:v>
                </c:pt>
                <c:pt idx="3121">
                  <c:v>61.394599999999997</c:v>
                </c:pt>
                <c:pt idx="3122">
                  <c:v>61.383899999999997</c:v>
                </c:pt>
                <c:pt idx="3123">
                  <c:v>61.373199999999997</c:v>
                </c:pt>
                <c:pt idx="3124">
                  <c:v>61.362499999999997</c:v>
                </c:pt>
                <c:pt idx="3125">
                  <c:v>61.351799999999997</c:v>
                </c:pt>
                <c:pt idx="3126">
                  <c:v>61.341099999999997</c:v>
                </c:pt>
                <c:pt idx="3127">
                  <c:v>61.330399999999997</c:v>
                </c:pt>
                <c:pt idx="3128">
                  <c:v>61.319699999999997</c:v>
                </c:pt>
                <c:pt idx="3129">
                  <c:v>61.308999999999997</c:v>
                </c:pt>
                <c:pt idx="3130">
                  <c:v>61.298299999999998</c:v>
                </c:pt>
                <c:pt idx="3131">
                  <c:v>61.287599999999998</c:v>
                </c:pt>
                <c:pt idx="3132">
                  <c:v>61.276899999999998</c:v>
                </c:pt>
                <c:pt idx="3133">
                  <c:v>61.266199999999998</c:v>
                </c:pt>
                <c:pt idx="3134">
                  <c:v>61.255499999999998</c:v>
                </c:pt>
                <c:pt idx="3135">
                  <c:v>61.244799999999998</c:v>
                </c:pt>
                <c:pt idx="3136">
                  <c:v>61.234099999999998</c:v>
                </c:pt>
                <c:pt idx="3137">
                  <c:v>61.223399999999998</c:v>
                </c:pt>
                <c:pt idx="3138">
                  <c:v>61.212699999999998</c:v>
                </c:pt>
                <c:pt idx="3139">
                  <c:v>61.201999999999998</c:v>
                </c:pt>
                <c:pt idx="3140">
                  <c:v>61.191299999999998</c:v>
                </c:pt>
                <c:pt idx="3141">
                  <c:v>61.180599999999998</c:v>
                </c:pt>
                <c:pt idx="3142">
                  <c:v>61.169899999999998</c:v>
                </c:pt>
                <c:pt idx="3143">
                  <c:v>61.159199999999998</c:v>
                </c:pt>
                <c:pt idx="3144">
                  <c:v>61.148499999999999</c:v>
                </c:pt>
                <c:pt idx="3145">
                  <c:v>61.137799999999999</c:v>
                </c:pt>
                <c:pt idx="3146">
                  <c:v>61.127099999999999</c:v>
                </c:pt>
                <c:pt idx="3147">
                  <c:v>61.116399999999999</c:v>
                </c:pt>
                <c:pt idx="3148">
                  <c:v>61.105699999999999</c:v>
                </c:pt>
                <c:pt idx="3149">
                  <c:v>61.094999999999999</c:v>
                </c:pt>
                <c:pt idx="3150">
                  <c:v>61.084299999999999</c:v>
                </c:pt>
                <c:pt idx="3151">
                  <c:v>61.073599999999999</c:v>
                </c:pt>
                <c:pt idx="3152">
                  <c:v>61.062899999999999</c:v>
                </c:pt>
                <c:pt idx="3153">
                  <c:v>61.052199999999999</c:v>
                </c:pt>
                <c:pt idx="3154">
                  <c:v>61.041499999999999</c:v>
                </c:pt>
                <c:pt idx="3155">
                  <c:v>61.030799999999999</c:v>
                </c:pt>
                <c:pt idx="3156">
                  <c:v>61.020099999999999</c:v>
                </c:pt>
                <c:pt idx="3157">
                  <c:v>61.009399999999999</c:v>
                </c:pt>
                <c:pt idx="3158">
                  <c:v>60.998699999999999</c:v>
                </c:pt>
                <c:pt idx="3159">
                  <c:v>60.988</c:v>
                </c:pt>
                <c:pt idx="3160">
                  <c:v>60.9773</c:v>
                </c:pt>
                <c:pt idx="3161">
                  <c:v>60.9666</c:v>
                </c:pt>
                <c:pt idx="3162">
                  <c:v>60.9559</c:v>
                </c:pt>
                <c:pt idx="3163">
                  <c:v>60.9452</c:v>
                </c:pt>
                <c:pt idx="3164">
                  <c:v>60.9345</c:v>
                </c:pt>
                <c:pt idx="3165">
                  <c:v>60.9238</c:v>
                </c:pt>
                <c:pt idx="3166">
                  <c:v>60.9131</c:v>
                </c:pt>
                <c:pt idx="3167">
                  <c:v>60.9024</c:v>
                </c:pt>
                <c:pt idx="3168">
                  <c:v>60.8917</c:v>
                </c:pt>
                <c:pt idx="3169">
                  <c:v>60.881</c:v>
                </c:pt>
                <c:pt idx="3170">
                  <c:v>60.8703</c:v>
                </c:pt>
                <c:pt idx="3171">
                  <c:v>60.8596</c:v>
                </c:pt>
                <c:pt idx="3172">
                  <c:v>60.8489</c:v>
                </c:pt>
                <c:pt idx="3173">
                  <c:v>60.838200000000001</c:v>
                </c:pt>
                <c:pt idx="3174">
                  <c:v>60.827500000000001</c:v>
                </c:pt>
                <c:pt idx="3175">
                  <c:v>60.816800000000001</c:v>
                </c:pt>
                <c:pt idx="3176">
                  <c:v>60.806100000000001</c:v>
                </c:pt>
                <c:pt idx="3177">
                  <c:v>60.795400000000001</c:v>
                </c:pt>
                <c:pt idx="3178">
                  <c:v>60.784700000000001</c:v>
                </c:pt>
                <c:pt idx="3179">
                  <c:v>60.774000000000001</c:v>
                </c:pt>
                <c:pt idx="3180">
                  <c:v>60.763300000000001</c:v>
                </c:pt>
                <c:pt idx="3181">
                  <c:v>60.752600000000001</c:v>
                </c:pt>
                <c:pt idx="3182">
                  <c:v>60.741900000000001</c:v>
                </c:pt>
                <c:pt idx="3183">
                  <c:v>60.731200000000001</c:v>
                </c:pt>
                <c:pt idx="3184">
                  <c:v>60.720500000000001</c:v>
                </c:pt>
                <c:pt idx="3185">
                  <c:v>60.709800000000001</c:v>
                </c:pt>
                <c:pt idx="3186">
                  <c:v>60.699100000000001</c:v>
                </c:pt>
                <c:pt idx="3187">
                  <c:v>60.688400000000001</c:v>
                </c:pt>
                <c:pt idx="3188">
                  <c:v>60.677700000000002</c:v>
                </c:pt>
                <c:pt idx="3189">
                  <c:v>60.667000000000002</c:v>
                </c:pt>
                <c:pt idx="3190">
                  <c:v>60.656300000000002</c:v>
                </c:pt>
                <c:pt idx="3191">
                  <c:v>60.645600000000002</c:v>
                </c:pt>
                <c:pt idx="3192">
                  <c:v>60.634900000000002</c:v>
                </c:pt>
                <c:pt idx="3193">
                  <c:v>60.624200000000002</c:v>
                </c:pt>
                <c:pt idx="3194">
                  <c:v>60.613500000000002</c:v>
                </c:pt>
                <c:pt idx="3195">
                  <c:v>60.602800000000002</c:v>
                </c:pt>
                <c:pt idx="3196">
                  <c:v>60.592100000000002</c:v>
                </c:pt>
                <c:pt idx="3197">
                  <c:v>60.581400000000002</c:v>
                </c:pt>
                <c:pt idx="3198">
                  <c:v>60.570700000000002</c:v>
                </c:pt>
                <c:pt idx="3199">
                  <c:v>60.56</c:v>
                </c:pt>
                <c:pt idx="3200">
                  <c:v>60.549300000000002</c:v>
                </c:pt>
                <c:pt idx="3201">
                  <c:v>60.538600000000002</c:v>
                </c:pt>
                <c:pt idx="3202">
                  <c:v>60.527900000000002</c:v>
                </c:pt>
                <c:pt idx="3203">
                  <c:v>60.517199999999995</c:v>
                </c:pt>
                <c:pt idx="3204">
                  <c:v>60.506499999999996</c:v>
                </c:pt>
                <c:pt idx="3205">
                  <c:v>60.495799999999996</c:v>
                </c:pt>
                <c:pt idx="3206">
                  <c:v>60.485099999999996</c:v>
                </c:pt>
                <c:pt idx="3207">
                  <c:v>60.474399999999996</c:v>
                </c:pt>
                <c:pt idx="3208">
                  <c:v>60.463699999999996</c:v>
                </c:pt>
                <c:pt idx="3209">
                  <c:v>60.452999999999996</c:v>
                </c:pt>
                <c:pt idx="3210">
                  <c:v>60.442299999999996</c:v>
                </c:pt>
                <c:pt idx="3211">
                  <c:v>60.431599999999996</c:v>
                </c:pt>
                <c:pt idx="3212">
                  <c:v>60.420899999999996</c:v>
                </c:pt>
                <c:pt idx="3213">
                  <c:v>60.410199999999996</c:v>
                </c:pt>
                <c:pt idx="3214">
                  <c:v>60.399499999999996</c:v>
                </c:pt>
                <c:pt idx="3215">
                  <c:v>60.388799999999996</c:v>
                </c:pt>
                <c:pt idx="3216">
                  <c:v>60.378099999999996</c:v>
                </c:pt>
                <c:pt idx="3217">
                  <c:v>60.367399999999996</c:v>
                </c:pt>
                <c:pt idx="3218">
                  <c:v>60.356699999999996</c:v>
                </c:pt>
                <c:pt idx="3219">
                  <c:v>60.345999999999997</c:v>
                </c:pt>
                <c:pt idx="3220">
                  <c:v>60.335299999999997</c:v>
                </c:pt>
                <c:pt idx="3221">
                  <c:v>60.324599999999997</c:v>
                </c:pt>
                <c:pt idx="3222">
                  <c:v>60.313899999999997</c:v>
                </c:pt>
                <c:pt idx="3223">
                  <c:v>60.303199999999997</c:v>
                </c:pt>
                <c:pt idx="3224">
                  <c:v>60.292499999999997</c:v>
                </c:pt>
                <c:pt idx="3225">
                  <c:v>60.281799999999997</c:v>
                </c:pt>
                <c:pt idx="3226">
                  <c:v>60.271099999999997</c:v>
                </c:pt>
                <c:pt idx="3227">
                  <c:v>60.260399999999997</c:v>
                </c:pt>
                <c:pt idx="3228">
                  <c:v>60.249699999999997</c:v>
                </c:pt>
                <c:pt idx="3229">
                  <c:v>60.238999999999997</c:v>
                </c:pt>
                <c:pt idx="3230">
                  <c:v>60.228299999999997</c:v>
                </c:pt>
                <c:pt idx="3231">
                  <c:v>60.217599999999997</c:v>
                </c:pt>
                <c:pt idx="3232">
                  <c:v>60.206899999999997</c:v>
                </c:pt>
                <c:pt idx="3233">
                  <c:v>60.196199999999997</c:v>
                </c:pt>
                <c:pt idx="3234">
                  <c:v>60.185499999999998</c:v>
                </c:pt>
                <c:pt idx="3235">
                  <c:v>60.174799999999998</c:v>
                </c:pt>
                <c:pt idx="3236">
                  <c:v>60.164099999999998</c:v>
                </c:pt>
                <c:pt idx="3237">
                  <c:v>60.153399999999998</c:v>
                </c:pt>
                <c:pt idx="3238">
                  <c:v>60.142699999999998</c:v>
                </c:pt>
                <c:pt idx="3239">
                  <c:v>60.131999999999998</c:v>
                </c:pt>
                <c:pt idx="3240">
                  <c:v>60.121299999999998</c:v>
                </c:pt>
                <c:pt idx="3241">
                  <c:v>60.110599999999998</c:v>
                </c:pt>
                <c:pt idx="3242">
                  <c:v>60.099899999999998</c:v>
                </c:pt>
                <c:pt idx="3243">
                  <c:v>60.089199999999998</c:v>
                </c:pt>
                <c:pt idx="3244">
                  <c:v>60.078499999999998</c:v>
                </c:pt>
                <c:pt idx="3245">
                  <c:v>60.067799999999998</c:v>
                </c:pt>
                <c:pt idx="3246">
                  <c:v>60.057099999999998</c:v>
                </c:pt>
                <c:pt idx="3247">
                  <c:v>60.046399999999998</c:v>
                </c:pt>
                <c:pt idx="3248">
                  <c:v>60.035699999999999</c:v>
                </c:pt>
                <c:pt idx="3249">
                  <c:v>60.024999999999999</c:v>
                </c:pt>
                <c:pt idx="3250">
                  <c:v>60.014299999999999</c:v>
                </c:pt>
                <c:pt idx="3251">
                  <c:v>60.003599999999999</c:v>
                </c:pt>
                <c:pt idx="3252">
                  <c:v>59.992899999999999</c:v>
                </c:pt>
                <c:pt idx="3253">
                  <c:v>59.982199999999999</c:v>
                </c:pt>
                <c:pt idx="3254">
                  <c:v>59.971499999999999</c:v>
                </c:pt>
                <c:pt idx="3255">
                  <c:v>59.960799999999999</c:v>
                </c:pt>
                <c:pt idx="3256">
                  <c:v>59.950099999999999</c:v>
                </c:pt>
                <c:pt idx="3257">
                  <c:v>59.939399999999999</c:v>
                </c:pt>
                <c:pt idx="3258">
                  <c:v>59.928699999999999</c:v>
                </c:pt>
                <c:pt idx="3259">
                  <c:v>59.917999999999999</c:v>
                </c:pt>
                <c:pt idx="3260">
                  <c:v>59.907299999999999</c:v>
                </c:pt>
                <c:pt idx="3261">
                  <c:v>59.896599999999999</c:v>
                </c:pt>
                <c:pt idx="3262">
                  <c:v>59.885899999999999</c:v>
                </c:pt>
                <c:pt idx="3263">
                  <c:v>59.8752</c:v>
                </c:pt>
                <c:pt idx="3264">
                  <c:v>59.8645</c:v>
                </c:pt>
                <c:pt idx="3265">
                  <c:v>59.8538</c:v>
                </c:pt>
                <c:pt idx="3266">
                  <c:v>59.8431</c:v>
                </c:pt>
                <c:pt idx="3267">
                  <c:v>59.8324</c:v>
                </c:pt>
                <c:pt idx="3268">
                  <c:v>59.8217</c:v>
                </c:pt>
                <c:pt idx="3269">
                  <c:v>59.811</c:v>
                </c:pt>
                <c:pt idx="3270">
                  <c:v>59.8003</c:v>
                </c:pt>
                <c:pt idx="3271">
                  <c:v>59.7896</c:v>
                </c:pt>
                <c:pt idx="3272">
                  <c:v>59.7789</c:v>
                </c:pt>
                <c:pt idx="3273">
                  <c:v>59.7682</c:v>
                </c:pt>
                <c:pt idx="3274">
                  <c:v>59.7575</c:v>
                </c:pt>
                <c:pt idx="3275">
                  <c:v>59.7468</c:v>
                </c:pt>
                <c:pt idx="3276">
                  <c:v>59.7361</c:v>
                </c:pt>
                <c:pt idx="3277">
                  <c:v>59.7254</c:v>
                </c:pt>
                <c:pt idx="3278">
                  <c:v>59.714700000000001</c:v>
                </c:pt>
                <c:pt idx="3279">
                  <c:v>59.704000000000001</c:v>
                </c:pt>
                <c:pt idx="3280">
                  <c:v>59.693300000000001</c:v>
                </c:pt>
                <c:pt idx="3281">
                  <c:v>59.682600000000001</c:v>
                </c:pt>
                <c:pt idx="3282">
                  <c:v>59.671900000000001</c:v>
                </c:pt>
                <c:pt idx="3283">
                  <c:v>59.661200000000001</c:v>
                </c:pt>
                <c:pt idx="3284">
                  <c:v>59.650500000000001</c:v>
                </c:pt>
                <c:pt idx="3285">
                  <c:v>59.639800000000001</c:v>
                </c:pt>
                <c:pt idx="3286">
                  <c:v>59.629100000000001</c:v>
                </c:pt>
                <c:pt idx="3287">
                  <c:v>59.618400000000001</c:v>
                </c:pt>
                <c:pt idx="3288">
                  <c:v>59.607700000000001</c:v>
                </c:pt>
                <c:pt idx="3289">
                  <c:v>59.597000000000001</c:v>
                </c:pt>
                <c:pt idx="3290">
                  <c:v>59.586300000000001</c:v>
                </c:pt>
                <c:pt idx="3291">
                  <c:v>59.575600000000001</c:v>
                </c:pt>
                <c:pt idx="3292">
                  <c:v>59.564900000000002</c:v>
                </c:pt>
                <c:pt idx="3293">
                  <c:v>59.554200000000002</c:v>
                </c:pt>
                <c:pt idx="3294">
                  <c:v>59.543500000000002</c:v>
                </c:pt>
                <c:pt idx="3295">
                  <c:v>59.532800000000002</c:v>
                </c:pt>
                <c:pt idx="3296">
                  <c:v>59.522100000000002</c:v>
                </c:pt>
                <c:pt idx="3297">
                  <c:v>59.511400000000002</c:v>
                </c:pt>
                <c:pt idx="3298">
                  <c:v>59.500700000000002</c:v>
                </c:pt>
                <c:pt idx="3299">
                  <c:v>59.49</c:v>
                </c:pt>
                <c:pt idx="3300">
                  <c:v>59.479300000000002</c:v>
                </c:pt>
                <c:pt idx="3301">
                  <c:v>59.468600000000002</c:v>
                </c:pt>
                <c:pt idx="3302">
                  <c:v>59.457900000000002</c:v>
                </c:pt>
                <c:pt idx="3303">
                  <c:v>59.447200000000002</c:v>
                </c:pt>
                <c:pt idx="3304">
                  <c:v>59.436500000000002</c:v>
                </c:pt>
                <c:pt idx="3305">
                  <c:v>59.425800000000002</c:v>
                </c:pt>
                <c:pt idx="3306">
                  <c:v>59.415100000000002</c:v>
                </c:pt>
                <c:pt idx="3307">
                  <c:v>59.404400000000003</c:v>
                </c:pt>
                <c:pt idx="3308">
                  <c:v>59.393699999999995</c:v>
                </c:pt>
                <c:pt idx="3309">
                  <c:v>59.382999999999996</c:v>
                </c:pt>
                <c:pt idx="3310">
                  <c:v>59.372299999999996</c:v>
                </c:pt>
                <c:pt idx="3311">
                  <c:v>59.361599999999996</c:v>
                </c:pt>
                <c:pt idx="3312">
                  <c:v>59.350899999999996</c:v>
                </c:pt>
                <c:pt idx="3313">
                  <c:v>59.340199999999996</c:v>
                </c:pt>
                <c:pt idx="3314">
                  <c:v>59.329499999999996</c:v>
                </c:pt>
                <c:pt idx="3315">
                  <c:v>59.318799999999996</c:v>
                </c:pt>
                <c:pt idx="3316">
                  <c:v>59.308099999999996</c:v>
                </c:pt>
                <c:pt idx="3317">
                  <c:v>59.297399999999996</c:v>
                </c:pt>
                <c:pt idx="3318">
                  <c:v>59.286699999999996</c:v>
                </c:pt>
                <c:pt idx="3319">
                  <c:v>59.275999999999996</c:v>
                </c:pt>
                <c:pt idx="3320">
                  <c:v>59.265299999999996</c:v>
                </c:pt>
                <c:pt idx="3321">
                  <c:v>59.254599999999996</c:v>
                </c:pt>
                <c:pt idx="3322">
                  <c:v>59.243899999999996</c:v>
                </c:pt>
                <c:pt idx="3323">
                  <c:v>59.233199999999997</c:v>
                </c:pt>
                <c:pt idx="3324">
                  <c:v>59.222499999999997</c:v>
                </c:pt>
                <c:pt idx="3325">
                  <c:v>59.211799999999997</c:v>
                </c:pt>
                <c:pt idx="3326">
                  <c:v>59.201099999999997</c:v>
                </c:pt>
                <c:pt idx="3327">
                  <c:v>59.190399999999997</c:v>
                </c:pt>
                <c:pt idx="3328">
                  <c:v>59.179699999999997</c:v>
                </c:pt>
                <c:pt idx="3329">
                  <c:v>59.168999999999997</c:v>
                </c:pt>
                <c:pt idx="3330">
                  <c:v>59.158299999999997</c:v>
                </c:pt>
                <c:pt idx="3331">
                  <c:v>59.147599999999997</c:v>
                </c:pt>
                <c:pt idx="3332">
                  <c:v>59.136899999999997</c:v>
                </c:pt>
                <c:pt idx="3333">
                  <c:v>59.126199999999997</c:v>
                </c:pt>
                <c:pt idx="3334">
                  <c:v>59.115499999999997</c:v>
                </c:pt>
                <c:pt idx="3335">
                  <c:v>59.104799999999997</c:v>
                </c:pt>
                <c:pt idx="3336">
                  <c:v>59.094099999999997</c:v>
                </c:pt>
                <c:pt idx="3337">
                  <c:v>59.083399999999997</c:v>
                </c:pt>
                <c:pt idx="3338">
                  <c:v>59.072699999999998</c:v>
                </c:pt>
                <c:pt idx="3339">
                  <c:v>59.061999999999998</c:v>
                </c:pt>
                <c:pt idx="3340">
                  <c:v>59.051299999999998</c:v>
                </c:pt>
                <c:pt idx="3341">
                  <c:v>59.040599999999998</c:v>
                </c:pt>
                <c:pt idx="3342">
                  <c:v>59.029899999999998</c:v>
                </c:pt>
                <c:pt idx="3343">
                  <c:v>59.019199999999998</c:v>
                </c:pt>
                <c:pt idx="3344">
                  <c:v>59.008499999999998</c:v>
                </c:pt>
                <c:pt idx="3345">
                  <c:v>58.997799999999998</c:v>
                </c:pt>
                <c:pt idx="3346">
                  <c:v>58.987099999999998</c:v>
                </c:pt>
                <c:pt idx="3347">
                  <c:v>58.976399999999998</c:v>
                </c:pt>
                <c:pt idx="3348">
                  <c:v>58.965699999999998</c:v>
                </c:pt>
                <c:pt idx="3349">
                  <c:v>58.954999999999998</c:v>
                </c:pt>
                <c:pt idx="3350">
                  <c:v>58.944299999999998</c:v>
                </c:pt>
                <c:pt idx="3351">
                  <c:v>58.933599999999998</c:v>
                </c:pt>
                <c:pt idx="3352">
                  <c:v>58.922899999999998</c:v>
                </c:pt>
                <c:pt idx="3353">
                  <c:v>58.912199999999999</c:v>
                </c:pt>
                <c:pt idx="3354">
                  <c:v>58.901499999999999</c:v>
                </c:pt>
                <c:pt idx="3355">
                  <c:v>58.890799999999999</c:v>
                </c:pt>
                <c:pt idx="3356">
                  <c:v>58.880099999999999</c:v>
                </c:pt>
                <c:pt idx="3357">
                  <c:v>58.869399999999999</c:v>
                </c:pt>
                <c:pt idx="3358">
                  <c:v>58.858699999999999</c:v>
                </c:pt>
                <c:pt idx="3359">
                  <c:v>58.847999999999999</c:v>
                </c:pt>
                <c:pt idx="3360">
                  <c:v>58.837299999999999</c:v>
                </c:pt>
                <c:pt idx="3361">
                  <c:v>58.826599999999999</c:v>
                </c:pt>
                <c:pt idx="3362">
                  <c:v>58.815899999999999</c:v>
                </c:pt>
                <c:pt idx="3363">
                  <c:v>58.805199999999999</c:v>
                </c:pt>
                <c:pt idx="3364">
                  <c:v>58.794499999999999</c:v>
                </c:pt>
                <c:pt idx="3365">
                  <c:v>58.783799999999999</c:v>
                </c:pt>
                <c:pt idx="3366">
                  <c:v>58.773099999999999</c:v>
                </c:pt>
                <c:pt idx="3367">
                  <c:v>58.7624</c:v>
                </c:pt>
                <c:pt idx="3368">
                  <c:v>58.7517</c:v>
                </c:pt>
                <c:pt idx="3369">
                  <c:v>58.741</c:v>
                </c:pt>
                <c:pt idx="3370">
                  <c:v>58.7303</c:v>
                </c:pt>
                <c:pt idx="3371">
                  <c:v>58.7196</c:v>
                </c:pt>
                <c:pt idx="3372">
                  <c:v>58.7089</c:v>
                </c:pt>
                <c:pt idx="3373">
                  <c:v>58.6982</c:v>
                </c:pt>
                <c:pt idx="3374">
                  <c:v>58.6875</c:v>
                </c:pt>
                <c:pt idx="3375">
                  <c:v>58.6768</c:v>
                </c:pt>
                <c:pt idx="3376">
                  <c:v>58.6661</c:v>
                </c:pt>
                <c:pt idx="3377">
                  <c:v>58.6554</c:v>
                </c:pt>
                <c:pt idx="3378">
                  <c:v>58.6447</c:v>
                </c:pt>
                <c:pt idx="3379">
                  <c:v>58.634</c:v>
                </c:pt>
                <c:pt idx="3380">
                  <c:v>58.6233</c:v>
                </c:pt>
                <c:pt idx="3381">
                  <c:v>58.6126</c:v>
                </c:pt>
                <c:pt idx="3382">
                  <c:v>58.601900000000001</c:v>
                </c:pt>
                <c:pt idx="3383">
                  <c:v>58.591200000000001</c:v>
                </c:pt>
                <c:pt idx="3384">
                  <c:v>58.580500000000001</c:v>
                </c:pt>
                <c:pt idx="3385">
                  <c:v>58.569800000000001</c:v>
                </c:pt>
                <c:pt idx="3386">
                  <c:v>58.559100000000001</c:v>
                </c:pt>
                <c:pt idx="3387">
                  <c:v>58.548400000000001</c:v>
                </c:pt>
                <c:pt idx="3388">
                  <c:v>58.537700000000001</c:v>
                </c:pt>
                <c:pt idx="3389">
                  <c:v>58.527000000000001</c:v>
                </c:pt>
                <c:pt idx="3390">
                  <c:v>58.516300000000001</c:v>
                </c:pt>
                <c:pt idx="3391">
                  <c:v>58.505600000000001</c:v>
                </c:pt>
                <c:pt idx="3392">
                  <c:v>58.494900000000001</c:v>
                </c:pt>
                <c:pt idx="3393">
                  <c:v>58.484200000000001</c:v>
                </c:pt>
                <c:pt idx="3394">
                  <c:v>58.473500000000001</c:v>
                </c:pt>
                <c:pt idx="3395">
                  <c:v>58.462800000000001</c:v>
                </c:pt>
                <c:pt idx="3396">
                  <c:v>58.452100000000002</c:v>
                </c:pt>
                <c:pt idx="3397">
                  <c:v>58.441400000000002</c:v>
                </c:pt>
                <c:pt idx="3398">
                  <c:v>58.430700000000002</c:v>
                </c:pt>
                <c:pt idx="3399">
                  <c:v>58.42</c:v>
                </c:pt>
                <c:pt idx="3400">
                  <c:v>58.409300000000002</c:v>
                </c:pt>
                <c:pt idx="3401">
                  <c:v>58.398600000000002</c:v>
                </c:pt>
                <c:pt idx="3402">
                  <c:v>58.387900000000002</c:v>
                </c:pt>
                <c:pt idx="3403">
                  <c:v>58.377200000000002</c:v>
                </c:pt>
                <c:pt idx="3404">
                  <c:v>58.366500000000002</c:v>
                </c:pt>
                <c:pt idx="3405">
                  <c:v>58.355800000000002</c:v>
                </c:pt>
                <c:pt idx="3406">
                  <c:v>58.345100000000002</c:v>
                </c:pt>
                <c:pt idx="3407">
                  <c:v>58.334400000000002</c:v>
                </c:pt>
                <c:pt idx="3408">
                  <c:v>58.323700000000002</c:v>
                </c:pt>
                <c:pt idx="3409">
                  <c:v>58.313000000000002</c:v>
                </c:pt>
                <c:pt idx="3410">
                  <c:v>58.302300000000002</c:v>
                </c:pt>
                <c:pt idx="3411">
                  <c:v>58.291600000000003</c:v>
                </c:pt>
                <c:pt idx="3412">
                  <c:v>58.280900000000003</c:v>
                </c:pt>
                <c:pt idx="3413">
                  <c:v>58.270199999999996</c:v>
                </c:pt>
                <c:pt idx="3414">
                  <c:v>58.259499999999996</c:v>
                </c:pt>
                <c:pt idx="3415">
                  <c:v>58.248799999999996</c:v>
                </c:pt>
                <c:pt idx="3416">
                  <c:v>58.238099999999996</c:v>
                </c:pt>
                <c:pt idx="3417">
                  <c:v>58.227399999999996</c:v>
                </c:pt>
                <c:pt idx="3418">
                  <c:v>58.216699999999996</c:v>
                </c:pt>
                <c:pt idx="3419">
                  <c:v>58.205999999999996</c:v>
                </c:pt>
                <c:pt idx="3420">
                  <c:v>58.195299999999996</c:v>
                </c:pt>
                <c:pt idx="3421">
                  <c:v>58.184599999999996</c:v>
                </c:pt>
                <c:pt idx="3422">
                  <c:v>58.173899999999996</c:v>
                </c:pt>
                <c:pt idx="3423">
                  <c:v>58.163199999999996</c:v>
                </c:pt>
                <c:pt idx="3424">
                  <c:v>58.152499999999996</c:v>
                </c:pt>
                <c:pt idx="3425">
                  <c:v>58.141799999999996</c:v>
                </c:pt>
                <c:pt idx="3426">
                  <c:v>58.131099999999996</c:v>
                </c:pt>
                <c:pt idx="3427">
                  <c:v>58.120399999999997</c:v>
                </c:pt>
                <c:pt idx="3428">
                  <c:v>58.109699999999997</c:v>
                </c:pt>
                <c:pt idx="3429">
                  <c:v>58.098999999999997</c:v>
                </c:pt>
                <c:pt idx="3430">
                  <c:v>58.088299999999997</c:v>
                </c:pt>
                <c:pt idx="3431">
                  <c:v>58.077599999999997</c:v>
                </c:pt>
                <c:pt idx="3432">
                  <c:v>58.066899999999997</c:v>
                </c:pt>
                <c:pt idx="3433">
                  <c:v>58.056199999999997</c:v>
                </c:pt>
                <c:pt idx="3434">
                  <c:v>58.045499999999997</c:v>
                </c:pt>
                <c:pt idx="3435">
                  <c:v>58.034799999999997</c:v>
                </c:pt>
                <c:pt idx="3436">
                  <c:v>58.024099999999997</c:v>
                </c:pt>
                <c:pt idx="3437">
                  <c:v>58.013399999999997</c:v>
                </c:pt>
                <c:pt idx="3438">
                  <c:v>58.002699999999997</c:v>
                </c:pt>
                <c:pt idx="3439">
                  <c:v>57.991999999999997</c:v>
                </c:pt>
                <c:pt idx="3440">
                  <c:v>57.981299999999997</c:v>
                </c:pt>
                <c:pt idx="3441">
                  <c:v>57.970599999999997</c:v>
                </c:pt>
                <c:pt idx="3442">
                  <c:v>57.959899999999998</c:v>
                </c:pt>
                <c:pt idx="3443">
                  <c:v>57.949199999999998</c:v>
                </c:pt>
                <c:pt idx="3444">
                  <c:v>57.938499999999998</c:v>
                </c:pt>
                <c:pt idx="3445">
                  <c:v>57.927799999999998</c:v>
                </c:pt>
                <c:pt idx="3446">
                  <c:v>57.917099999999998</c:v>
                </c:pt>
                <c:pt idx="3447">
                  <c:v>57.906399999999998</c:v>
                </c:pt>
                <c:pt idx="3448">
                  <c:v>57.895699999999998</c:v>
                </c:pt>
                <c:pt idx="3449">
                  <c:v>57.884999999999998</c:v>
                </c:pt>
                <c:pt idx="3450">
                  <c:v>57.874299999999998</c:v>
                </c:pt>
                <c:pt idx="3451">
                  <c:v>57.863599999999998</c:v>
                </c:pt>
                <c:pt idx="3452">
                  <c:v>57.852899999999998</c:v>
                </c:pt>
                <c:pt idx="3453">
                  <c:v>57.842199999999998</c:v>
                </c:pt>
                <c:pt idx="3454">
                  <c:v>57.831499999999998</c:v>
                </c:pt>
                <c:pt idx="3455">
                  <c:v>57.820799999999998</c:v>
                </c:pt>
                <c:pt idx="3456">
                  <c:v>57.810099999999998</c:v>
                </c:pt>
                <c:pt idx="3457">
                  <c:v>57.799399999999999</c:v>
                </c:pt>
                <c:pt idx="3458">
                  <c:v>57.788699999999999</c:v>
                </c:pt>
                <c:pt idx="3459">
                  <c:v>57.777999999999999</c:v>
                </c:pt>
                <c:pt idx="3460">
                  <c:v>57.767299999999999</c:v>
                </c:pt>
                <c:pt idx="3461">
                  <c:v>57.756599999999999</c:v>
                </c:pt>
                <c:pt idx="3462">
                  <c:v>57.745899999999999</c:v>
                </c:pt>
                <c:pt idx="3463">
                  <c:v>57.735199999999999</c:v>
                </c:pt>
                <c:pt idx="3464">
                  <c:v>57.724499999999999</c:v>
                </c:pt>
                <c:pt idx="3465">
                  <c:v>57.713799999999999</c:v>
                </c:pt>
                <c:pt idx="3466">
                  <c:v>57.703099999999999</c:v>
                </c:pt>
                <c:pt idx="3467">
                  <c:v>57.692399999999999</c:v>
                </c:pt>
                <c:pt idx="3468">
                  <c:v>57.681699999999999</c:v>
                </c:pt>
                <c:pt idx="3469">
                  <c:v>57.670999999999999</c:v>
                </c:pt>
                <c:pt idx="3470">
                  <c:v>57.660299999999999</c:v>
                </c:pt>
                <c:pt idx="3471">
                  <c:v>57.6496</c:v>
                </c:pt>
                <c:pt idx="3472">
                  <c:v>57.6389</c:v>
                </c:pt>
                <c:pt idx="3473">
                  <c:v>57.6282</c:v>
                </c:pt>
                <c:pt idx="3474">
                  <c:v>57.6175</c:v>
                </c:pt>
                <c:pt idx="3475">
                  <c:v>57.6068</c:v>
                </c:pt>
                <c:pt idx="3476">
                  <c:v>57.5961</c:v>
                </c:pt>
                <c:pt idx="3477">
                  <c:v>57.5854</c:v>
                </c:pt>
                <c:pt idx="3478">
                  <c:v>57.5747</c:v>
                </c:pt>
                <c:pt idx="3479">
                  <c:v>57.564</c:v>
                </c:pt>
                <c:pt idx="3480">
                  <c:v>57.5533</c:v>
                </c:pt>
                <c:pt idx="3481">
                  <c:v>57.5426</c:v>
                </c:pt>
                <c:pt idx="3482">
                  <c:v>57.5319</c:v>
                </c:pt>
                <c:pt idx="3483">
                  <c:v>57.5212</c:v>
                </c:pt>
                <c:pt idx="3484">
                  <c:v>57.5105</c:v>
                </c:pt>
                <c:pt idx="3485">
                  <c:v>57.4998</c:v>
                </c:pt>
                <c:pt idx="3486">
                  <c:v>57.489100000000001</c:v>
                </c:pt>
                <c:pt idx="3487">
                  <c:v>57.478400000000001</c:v>
                </c:pt>
                <c:pt idx="3488">
                  <c:v>57.467700000000001</c:v>
                </c:pt>
                <c:pt idx="3489">
                  <c:v>57.457000000000001</c:v>
                </c:pt>
                <c:pt idx="3490">
                  <c:v>57.446300000000001</c:v>
                </c:pt>
                <c:pt idx="3491">
                  <c:v>57.435600000000001</c:v>
                </c:pt>
                <c:pt idx="3492">
                  <c:v>57.424900000000001</c:v>
                </c:pt>
                <c:pt idx="3493">
                  <c:v>57.414200000000001</c:v>
                </c:pt>
                <c:pt idx="3494">
                  <c:v>57.403500000000001</c:v>
                </c:pt>
                <c:pt idx="3495">
                  <c:v>57.392800000000001</c:v>
                </c:pt>
                <c:pt idx="3496">
                  <c:v>57.382100000000001</c:v>
                </c:pt>
                <c:pt idx="3497">
                  <c:v>57.371400000000001</c:v>
                </c:pt>
                <c:pt idx="3498">
                  <c:v>57.360700000000001</c:v>
                </c:pt>
                <c:pt idx="3499">
                  <c:v>57.35</c:v>
                </c:pt>
                <c:pt idx="3500">
                  <c:v>57.339300000000001</c:v>
                </c:pt>
                <c:pt idx="3501">
                  <c:v>57.328600000000002</c:v>
                </c:pt>
                <c:pt idx="3502">
                  <c:v>57.317900000000002</c:v>
                </c:pt>
                <c:pt idx="3503">
                  <c:v>57.307200000000002</c:v>
                </c:pt>
                <c:pt idx="3504">
                  <c:v>57.296500000000002</c:v>
                </c:pt>
                <c:pt idx="3505">
                  <c:v>57.285800000000002</c:v>
                </c:pt>
                <c:pt idx="3506">
                  <c:v>57.275100000000002</c:v>
                </c:pt>
                <c:pt idx="3507">
                  <c:v>57.264400000000002</c:v>
                </c:pt>
                <c:pt idx="3508">
                  <c:v>57.253700000000002</c:v>
                </c:pt>
                <c:pt idx="3509">
                  <c:v>57.243000000000002</c:v>
                </c:pt>
                <c:pt idx="3510">
                  <c:v>57.232300000000002</c:v>
                </c:pt>
                <c:pt idx="3511">
                  <c:v>57.221600000000002</c:v>
                </c:pt>
                <c:pt idx="3512">
                  <c:v>57.210900000000002</c:v>
                </c:pt>
                <c:pt idx="3513">
                  <c:v>57.200200000000002</c:v>
                </c:pt>
                <c:pt idx="3514">
                  <c:v>57.189500000000002</c:v>
                </c:pt>
                <c:pt idx="3515">
                  <c:v>57.178800000000003</c:v>
                </c:pt>
                <c:pt idx="3516">
                  <c:v>57.168100000000003</c:v>
                </c:pt>
                <c:pt idx="3517">
                  <c:v>57.157400000000003</c:v>
                </c:pt>
                <c:pt idx="3518">
                  <c:v>57.146699999999996</c:v>
                </c:pt>
                <c:pt idx="3519">
                  <c:v>57.135999999999996</c:v>
                </c:pt>
                <c:pt idx="3520">
                  <c:v>57.125299999999996</c:v>
                </c:pt>
                <c:pt idx="3521">
                  <c:v>57.114599999999996</c:v>
                </c:pt>
                <c:pt idx="3522">
                  <c:v>57.103899999999996</c:v>
                </c:pt>
                <c:pt idx="3523">
                  <c:v>57.093199999999996</c:v>
                </c:pt>
                <c:pt idx="3524">
                  <c:v>57.082499999999996</c:v>
                </c:pt>
                <c:pt idx="3525">
                  <c:v>57.071799999999996</c:v>
                </c:pt>
                <c:pt idx="3526">
                  <c:v>57.061099999999996</c:v>
                </c:pt>
                <c:pt idx="3527">
                  <c:v>57.050399999999996</c:v>
                </c:pt>
                <c:pt idx="3528">
                  <c:v>57.039699999999996</c:v>
                </c:pt>
                <c:pt idx="3529">
                  <c:v>57.028999999999996</c:v>
                </c:pt>
                <c:pt idx="3530">
                  <c:v>57.018299999999996</c:v>
                </c:pt>
                <c:pt idx="3531">
                  <c:v>57.007599999999996</c:v>
                </c:pt>
                <c:pt idx="3532">
                  <c:v>56.996899999999997</c:v>
                </c:pt>
                <c:pt idx="3533">
                  <c:v>56.986199999999997</c:v>
                </c:pt>
                <c:pt idx="3534">
                  <c:v>56.975499999999997</c:v>
                </c:pt>
                <c:pt idx="3535">
                  <c:v>56.964799999999997</c:v>
                </c:pt>
                <c:pt idx="3536">
                  <c:v>56.954099999999997</c:v>
                </c:pt>
                <c:pt idx="3537">
                  <c:v>56.943399999999997</c:v>
                </c:pt>
                <c:pt idx="3538">
                  <c:v>56.932699999999997</c:v>
                </c:pt>
                <c:pt idx="3539">
                  <c:v>56.921999999999997</c:v>
                </c:pt>
                <c:pt idx="3540">
                  <c:v>56.911299999999997</c:v>
                </c:pt>
                <c:pt idx="3541">
                  <c:v>56.900599999999997</c:v>
                </c:pt>
                <c:pt idx="3542">
                  <c:v>56.889899999999997</c:v>
                </c:pt>
                <c:pt idx="3543">
                  <c:v>56.879199999999997</c:v>
                </c:pt>
                <c:pt idx="3544">
                  <c:v>56.868499999999997</c:v>
                </c:pt>
                <c:pt idx="3545">
                  <c:v>56.857799999999997</c:v>
                </c:pt>
                <c:pt idx="3546">
                  <c:v>56.847099999999998</c:v>
                </c:pt>
                <c:pt idx="3547">
                  <c:v>56.836399999999998</c:v>
                </c:pt>
                <c:pt idx="3548">
                  <c:v>56.825699999999998</c:v>
                </c:pt>
                <c:pt idx="3549">
                  <c:v>56.814999999999998</c:v>
                </c:pt>
                <c:pt idx="3550">
                  <c:v>56.804299999999998</c:v>
                </c:pt>
                <c:pt idx="3551">
                  <c:v>56.793599999999998</c:v>
                </c:pt>
                <c:pt idx="3552">
                  <c:v>56.782899999999998</c:v>
                </c:pt>
                <c:pt idx="3553">
                  <c:v>56.772199999999998</c:v>
                </c:pt>
                <c:pt idx="3554">
                  <c:v>56.761499999999998</c:v>
                </c:pt>
                <c:pt idx="3555">
                  <c:v>56.750799999999998</c:v>
                </c:pt>
                <c:pt idx="3556">
                  <c:v>56.740099999999998</c:v>
                </c:pt>
                <c:pt idx="3557">
                  <c:v>56.729399999999998</c:v>
                </c:pt>
                <c:pt idx="3558">
                  <c:v>56.718699999999998</c:v>
                </c:pt>
                <c:pt idx="3559">
                  <c:v>56.707999999999998</c:v>
                </c:pt>
                <c:pt idx="3560">
                  <c:v>56.697299999999998</c:v>
                </c:pt>
                <c:pt idx="3561">
                  <c:v>56.686599999999999</c:v>
                </c:pt>
                <c:pt idx="3562">
                  <c:v>56.675899999999999</c:v>
                </c:pt>
                <c:pt idx="3563">
                  <c:v>56.665199999999999</c:v>
                </c:pt>
                <c:pt idx="3564">
                  <c:v>56.654499999999999</c:v>
                </c:pt>
                <c:pt idx="3565">
                  <c:v>56.643799999999999</c:v>
                </c:pt>
                <c:pt idx="3566">
                  <c:v>56.633099999999999</c:v>
                </c:pt>
                <c:pt idx="3567">
                  <c:v>56.622399999999999</c:v>
                </c:pt>
                <c:pt idx="3568">
                  <c:v>56.611699999999999</c:v>
                </c:pt>
                <c:pt idx="3569">
                  <c:v>56.600999999999999</c:v>
                </c:pt>
                <c:pt idx="3570">
                  <c:v>56.590299999999999</c:v>
                </c:pt>
                <c:pt idx="3571">
                  <c:v>56.579599999999999</c:v>
                </c:pt>
                <c:pt idx="3572">
                  <c:v>56.568899999999999</c:v>
                </c:pt>
                <c:pt idx="3573">
                  <c:v>56.558199999999999</c:v>
                </c:pt>
                <c:pt idx="3574">
                  <c:v>56.547499999999999</c:v>
                </c:pt>
                <c:pt idx="3575">
                  <c:v>56.536799999999999</c:v>
                </c:pt>
                <c:pt idx="3576">
                  <c:v>56.5261</c:v>
                </c:pt>
                <c:pt idx="3577">
                  <c:v>56.5154</c:v>
                </c:pt>
                <c:pt idx="3578">
                  <c:v>56.5047</c:v>
                </c:pt>
                <c:pt idx="3579">
                  <c:v>56.494</c:v>
                </c:pt>
                <c:pt idx="3580">
                  <c:v>56.4833</c:v>
                </c:pt>
                <c:pt idx="3581">
                  <c:v>56.4726</c:v>
                </c:pt>
                <c:pt idx="3582">
                  <c:v>56.4619</c:v>
                </c:pt>
                <c:pt idx="3583">
                  <c:v>56.4512</c:v>
                </c:pt>
                <c:pt idx="3584">
                  <c:v>56.4405</c:v>
                </c:pt>
                <c:pt idx="3585">
                  <c:v>56.4298</c:v>
                </c:pt>
                <c:pt idx="3586">
                  <c:v>56.4191</c:v>
                </c:pt>
                <c:pt idx="3587">
                  <c:v>56.4084</c:v>
                </c:pt>
                <c:pt idx="3588">
                  <c:v>56.3977</c:v>
                </c:pt>
                <c:pt idx="3589">
                  <c:v>56.387</c:v>
                </c:pt>
                <c:pt idx="3590">
                  <c:v>56.376300000000001</c:v>
                </c:pt>
                <c:pt idx="3591">
                  <c:v>56.365600000000001</c:v>
                </c:pt>
                <c:pt idx="3592">
                  <c:v>56.354900000000001</c:v>
                </c:pt>
                <c:pt idx="3593">
                  <c:v>56.344200000000001</c:v>
                </c:pt>
                <c:pt idx="3594">
                  <c:v>56.333500000000001</c:v>
                </c:pt>
                <c:pt idx="3595">
                  <c:v>56.322800000000001</c:v>
                </c:pt>
                <c:pt idx="3596">
                  <c:v>56.312100000000001</c:v>
                </c:pt>
                <c:pt idx="3597">
                  <c:v>56.301400000000001</c:v>
                </c:pt>
                <c:pt idx="3598">
                  <c:v>56.290700000000001</c:v>
                </c:pt>
                <c:pt idx="3599">
                  <c:v>56.28</c:v>
                </c:pt>
                <c:pt idx="3600">
                  <c:v>56.269300000000001</c:v>
                </c:pt>
                <c:pt idx="3601">
                  <c:v>56.258600000000001</c:v>
                </c:pt>
                <c:pt idx="3602">
                  <c:v>56.247900000000001</c:v>
                </c:pt>
                <c:pt idx="3603">
                  <c:v>56.237200000000001</c:v>
                </c:pt>
                <c:pt idx="3604">
                  <c:v>56.226500000000001</c:v>
                </c:pt>
                <c:pt idx="3605">
                  <c:v>56.215800000000002</c:v>
                </c:pt>
                <c:pt idx="3606">
                  <c:v>56.205100000000002</c:v>
                </c:pt>
                <c:pt idx="3607">
                  <c:v>56.194400000000002</c:v>
                </c:pt>
                <c:pt idx="3608">
                  <c:v>56.183700000000002</c:v>
                </c:pt>
                <c:pt idx="3609">
                  <c:v>56.173000000000002</c:v>
                </c:pt>
                <c:pt idx="3610">
                  <c:v>56.162300000000002</c:v>
                </c:pt>
                <c:pt idx="3611">
                  <c:v>56.151600000000002</c:v>
                </c:pt>
                <c:pt idx="3612">
                  <c:v>56.140900000000002</c:v>
                </c:pt>
                <c:pt idx="3613">
                  <c:v>56.130200000000002</c:v>
                </c:pt>
                <c:pt idx="3614">
                  <c:v>56.119500000000002</c:v>
                </c:pt>
                <c:pt idx="3615">
                  <c:v>56.108800000000002</c:v>
                </c:pt>
                <c:pt idx="3616">
                  <c:v>56.098100000000002</c:v>
                </c:pt>
                <c:pt idx="3617">
                  <c:v>56.087400000000002</c:v>
                </c:pt>
                <c:pt idx="3618">
                  <c:v>56.076700000000002</c:v>
                </c:pt>
                <c:pt idx="3619">
                  <c:v>56.066000000000003</c:v>
                </c:pt>
                <c:pt idx="3620">
                  <c:v>56.055300000000003</c:v>
                </c:pt>
                <c:pt idx="3621">
                  <c:v>56.044600000000003</c:v>
                </c:pt>
                <c:pt idx="3622">
                  <c:v>56.033900000000003</c:v>
                </c:pt>
                <c:pt idx="3623">
                  <c:v>56.023199999999996</c:v>
                </c:pt>
                <c:pt idx="3624">
                  <c:v>56.012499999999996</c:v>
                </c:pt>
                <c:pt idx="3625">
                  <c:v>56.001799999999996</c:v>
                </c:pt>
                <c:pt idx="3626">
                  <c:v>55.991099999999996</c:v>
                </c:pt>
                <c:pt idx="3627">
                  <c:v>55.980399999999996</c:v>
                </c:pt>
                <c:pt idx="3628">
                  <c:v>55.969699999999996</c:v>
                </c:pt>
                <c:pt idx="3629">
                  <c:v>55.958999999999996</c:v>
                </c:pt>
                <c:pt idx="3630">
                  <c:v>55.948299999999996</c:v>
                </c:pt>
                <c:pt idx="3631">
                  <c:v>55.937599999999996</c:v>
                </c:pt>
                <c:pt idx="3632">
                  <c:v>55.926899999999996</c:v>
                </c:pt>
                <c:pt idx="3633">
                  <c:v>55.916199999999996</c:v>
                </c:pt>
                <c:pt idx="3634">
                  <c:v>55.905499999999996</c:v>
                </c:pt>
                <c:pt idx="3635">
                  <c:v>55.894799999999996</c:v>
                </c:pt>
                <c:pt idx="3636">
                  <c:v>55.884099999999997</c:v>
                </c:pt>
                <c:pt idx="3637">
                  <c:v>55.873399999999997</c:v>
                </c:pt>
                <c:pt idx="3638">
                  <c:v>55.862699999999997</c:v>
                </c:pt>
                <c:pt idx="3639">
                  <c:v>55.851999999999997</c:v>
                </c:pt>
                <c:pt idx="3640">
                  <c:v>55.841299999999997</c:v>
                </c:pt>
                <c:pt idx="3641">
                  <c:v>55.830599999999997</c:v>
                </c:pt>
                <c:pt idx="3642">
                  <c:v>55.819899999999997</c:v>
                </c:pt>
                <c:pt idx="3643">
                  <c:v>55.809199999999997</c:v>
                </c:pt>
                <c:pt idx="3644">
                  <c:v>55.798499999999997</c:v>
                </c:pt>
                <c:pt idx="3645">
                  <c:v>55.787799999999997</c:v>
                </c:pt>
                <c:pt idx="3646">
                  <c:v>55.777099999999997</c:v>
                </c:pt>
                <c:pt idx="3647">
                  <c:v>55.766399999999997</c:v>
                </c:pt>
                <c:pt idx="3648">
                  <c:v>55.755699999999997</c:v>
                </c:pt>
                <c:pt idx="3649">
                  <c:v>55.744999999999997</c:v>
                </c:pt>
                <c:pt idx="3650">
                  <c:v>55.734299999999998</c:v>
                </c:pt>
                <c:pt idx="3651">
                  <c:v>55.723599999999998</c:v>
                </c:pt>
                <c:pt idx="3652">
                  <c:v>55.712899999999998</c:v>
                </c:pt>
                <c:pt idx="3653">
                  <c:v>55.702199999999998</c:v>
                </c:pt>
                <c:pt idx="3654">
                  <c:v>55.691499999999998</c:v>
                </c:pt>
                <c:pt idx="3655">
                  <c:v>55.680799999999998</c:v>
                </c:pt>
                <c:pt idx="3656">
                  <c:v>55.670099999999998</c:v>
                </c:pt>
                <c:pt idx="3657">
                  <c:v>55.659399999999998</c:v>
                </c:pt>
                <c:pt idx="3658">
                  <c:v>55.648699999999998</c:v>
                </c:pt>
                <c:pt idx="3659">
                  <c:v>55.637999999999998</c:v>
                </c:pt>
                <c:pt idx="3660">
                  <c:v>55.627299999999998</c:v>
                </c:pt>
                <c:pt idx="3661">
                  <c:v>55.616599999999998</c:v>
                </c:pt>
                <c:pt idx="3662">
                  <c:v>55.605899999999998</c:v>
                </c:pt>
                <c:pt idx="3663">
                  <c:v>55.595199999999998</c:v>
                </c:pt>
                <c:pt idx="3664">
                  <c:v>55.584499999999998</c:v>
                </c:pt>
                <c:pt idx="3665">
                  <c:v>55.573799999999999</c:v>
                </c:pt>
                <c:pt idx="3666">
                  <c:v>55.563099999999999</c:v>
                </c:pt>
                <c:pt idx="3667">
                  <c:v>55.552399999999999</c:v>
                </c:pt>
                <c:pt idx="3668">
                  <c:v>55.541699999999999</c:v>
                </c:pt>
                <c:pt idx="3669">
                  <c:v>55.530999999999999</c:v>
                </c:pt>
                <c:pt idx="3670">
                  <c:v>55.520299999999999</c:v>
                </c:pt>
                <c:pt idx="3671">
                  <c:v>55.509599999999999</c:v>
                </c:pt>
                <c:pt idx="3672">
                  <c:v>55.498899999999999</c:v>
                </c:pt>
                <c:pt idx="3673">
                  <c:v>55.488199999999999</c:v>
                </c:pt>
                <c:pt idx="3674">
                  <c:v>55.477499999999999</c:v>
                </c:pt>
                <c:pt idx="3675">
                  <c:v>55.466799999999999</c:v>
                </c:pt>
                <c:pt idx="3676">
                  <c:v>55.456099999999999</c:v>
                </c:pt>
                <c:pt idx="3677">
                  <c:v>55.445399999999999</c:v>
                </c:pt>
                <c:pt idx="3678">
                  <c:v>55.434699999999999</c:v>
                </c:pt>
                <c:pt idx="3679">
                  <c:v>55.423999999999999</c:v>
                </c:pt>
                <c:pt idx="3680">
                  <c:v>55.4133</c:v>
                </c:pt>
                <c:pt idx="3681">
                  <c:v>55.4026</c:v>
                </c:pt>
                <c:pt idx="3682">
                  <c:v>55.3919</c:v>
                </c:pt>
                <c:pt idx="3683">
                  <c:v>55.3812</c:v>
                </c:pt>
                <c:pt idx="3684">
                  <c:v>55.3705</c:v>
                </c:pt>
                <c:pt idx="3685">
                  <c:v>55.3598</c:v>
                </c:pt>
                <c:pt idx="3686">
                  <c:v>55.3491</c:v>
                </c:pt>
                <c:pt idx="3687">
                  <c:v>55.3384</c:v>
                </c:pt>
                <c:pt idx="3688">
                  <c:v>55.3277</c:v>
                </c:pt>
                <c:pt idx="3689">
                  <c:v>55.317</c:v>
                </c:pt>
                <c:pt idx="3690">
                  <c:v>55.3063</c:v>
                </c:pt>
                <c:pt idx="3691">
                  <c:v>55.2956</c:v>
                </c:pt>
                <c:pt idx="3692">
                  <c:v>55.2849</c:v>
                </c:pt>
                <c:pt idx="3693">
                  <c:v>55.2742</c:v>
                </c:pt>
                <c:pt idx="3694">
                  <c:v>55.263500000000001</c:v>
                </c:pt>
                <c:pt idx="3695">
                  <c:v>55.252800000000001</c:v>
                </c:pt>
                <c:pt idx="3696">
                  <c:v>55.242100000000001</c:v>
                </c:pt>
                <c:pt idx="3697">
                  <c:v>55.231400000000001</c:v>
                </c:pt>
                <c:pt idx="3698">
                  <c:v>55.220700000000001</c:v>
                </c:pt>
                <c:pt idx="3699">
                  <c:v>55.21</c:v>
                </c:pt>
                <c:pt idx="3700">
                  <c:v>55.199300000000001</c:v>
                </c:pt>
                <c:pt idx="3701">
                  <c:v>55.188600000000001</c:v>
                </c:pt>
                <c:pt idx="3702">
                  <c:v>55.177900000000001</c:v>
                </c:pt>
                <c:pt idx="3703">
                  <c:v>55.167200000000001</c:v>
                </c:pt>
                <c:pt idx="3704">
                  <c:v>55.156500000000001</c:v>
                </c:pt>
                <c:pt idx="3705">
                  <c:v>55.145800000000001</c:v>
                </c:pt>
                <c:pt idx="3706">
                  <c:v>55.135100000000001</c:v>
                </c:pt>
                <c:pt idx="3707">
                  <c:v>55.124400000000001</c:v>
                </c:pt>
                <c:pt idx="3708">
                  <c:v>55.113700000000001</c:v>
                </c:pt>
                <c:pt idx="3709">
                  <c:v>55.103000000000002</c:v>
                </c:pt>
                <c:pt idx="3710">
                  <c:v>55.092300000000002</c:v>
                </c:pt>
                <c:pt idx="3711">
                  <c:v>55.081600000000002</c:v>
                </c:pt>
                <c:pt idx="3712">
                  <c:v>55.070900000000002</c:v>
                </c:pt>
                <c:pt idx="3713">
                  <c:v>55.060200000000002</c:v>
                </c:pt>
                <c:pt idx="3714">
                  <c:v>55.049500000000002</c:v>
                </c:pt>
                <c:pt idx="3715">
                  <c:v>55.038800000000002</c:v>
                </c:pt>
                <c:pt idx="3716">
                  <c:v>55.028100000000002</c:v>
                </c:pt>
                <c:pt idx="3717">
                  <c:v>55.017400000000002</c:v>
                </c:pt>
                <c:pt idx="3718">
                  <c:v>55.006700000000002</c:v>
                </c:pt>
                <c:pt idx="3719">
                  <c:v>54.996000000000002</c:v>
                </c:pt>
                <c:pt idx="3720">
                  <c:v>54.985300000000002</c:v>
                </c:pt>
                <c:pt idx="3721">
                  <c:v>54.974600000000002</c:v>
                </c:pt>
                <c:pt idx="3722">
                  <c:v>54.963900000000002</c:v>
                </c:pt>
                <c:pt idx="3723">
                  <c:v>54.953200000000002</c:v>
                </c:pt>
                <c:pt idx="3724">
                  <c:v>54.942500000000003</c:v>
                </c:pt>
                <c:pt idx="3725">
                  <c:v>54.931800000000003</c:v>
                </c:pt>
                <c:pt idx="3726">
                  <c:v>54.921100000000003</c:v>
                </c:pt>
                <c:pt idx="3727">
                  <c:v>54.910400000000003</c:v>
                </c:pt>
                <c:pt idx="3728">
                  <c:v>54.899699999999996</c:v>
                </c:pt>
                <c:pt idx="3729">
                  <c:v>54.888999999999996</c:v>
                </c:pt>
                <c:pt idx="3730">
                  <c:v>54.878299999999996</c:v>
                </c:pt>
                <c:pt idx="3731">
                  <c:v>54.867599999999996</c:v>
                </c:pt>
                <c:pt idx="3732">
                  <c:v>54.856899999999996</c:v>
                </c:pt>
                <c:pt idx="3733">
                  <c:v>54.846199999999996</c:v>
                </c:pt>
                <c:pt idx="3734">
                  <c:v>54.835499999999996</c:v>
                </c:pt>
                <c:pt idx="3735">
                  <c:v>54.824799999999996</c:v>
                </c:pt>
                <c:pt idx="3736">
                  <c:v>54.814099999999996</c:v>
                </c:pt>
                <c:pt idx="3737">
                  <c:v>54.803399999999996</c:v>
                </c:pt>
                <c:pt idx="3738">
                  <c:v>54.792699999999996</c:v>
                </c:pt>
                <c:pt idx="3739">
                  <c:v>54.781999999999996</c:v>
                </c:pt>
                <c:pt idx="3740">
                  <c:v>54.771299999999997</c:v>
                </c:pt>
                <c:pt idx="3741">
                  <c:v>54.760599999999997</c:v>
                </c:pt>
                <c:pt idx="3742">
                  <c:v>54.749899999999997</c:v>
                </c:pt>
                <c:pt idx="3743">
                  <c:v>54.739199999999997</c:v>
                </c:pt>
                <c:pt idx="3744">
                  <c:v>54.728499999999997</c:v>
                </c:pt>
                <c:pt idx="3745">
                  <c:v>54.717799999999997</c:v>
                </c:pt>
                <c:pt idx="3746">
                  <c:v>54.707099999999997</c:v>
                </c:pt>
                <c:pt idx="3747">
                  <c:v>54.696399999999997</c:v>
                </c:pt>
                <c:pt idx="3748">
                  <c:v>54.685699999999997</c:v>
                </c:pt>
                <c:pt idx="3749">
                  <c:v>54.674999999999997</c:v>
                </c:pt>
                <c:pt idx="3750">
                  <c:v>54.664299999999997</c:v>
                </c:pt>
                <c:pt idx="3751">
                  <c:v>54.653599999999997</c:v>
                </c:pt>
                <c:pt idx="3752">
                  <c:v>54.642899999999997</c:v>
                </c:pt>
                <c:pt idx="3753">
                  <c:v>54.632199999999997</c:v>
                </c:pt>
                <c:pt idx="3754">
                  <c:v>54.621499999999997</c:v>
                </c:pt>
                <c:pt idx="3755">
                  <c:v>54.610799999999998</c:v>
                </c:pt>
                <c:pt idx="3756">
                  <c:v>54.600099999999998</c:v>
                </c:pt>
                <c:pt idx="3757">
                  <c:v>54.589399999999998</c:v>
                </c:pt>
                <c:pt idx="3758">
                  <c:v>54.578699999999998</c:v>
                </c:pt>
                <c:pt idx="3759">
                  <c:v>54.567999999999998</c:v>
                </c:pt>
                <c:pt idx="3760">
                  <c:v>54.557299999999998</c:v>
                </c:pt>
                <c:pt idx="3761">
                  <c:v>54.546599999999998</c:v>
                </c:pt>
                <c:pt idx="3762">
                  <c:v>54.535899999999998</c:v>
                </c:pt>
                <c:pt idx="3763">
                  <c:v>54.525199999999998</c:v>
                </c:pt>
                <c:pt idx="3764">
                  <c:v>54.514499999999998</c:v>
                </c:pt>
                <c:pt idx="3765">
                  <c:v>54.503799999999998</c:v>
                </c:pt>
                <c:pt idx="3766">
                  <c:v>54.493099999999998</c:v>
                </c:pt>
                <c:pt idx="3767">
                  <c:v>54.482399999999998</c:v>
                </c:pt>
                <c:pt idx="3768">
                  <c:v>54.471699999999998</c:v>
                </c:pt>
                <c:pt idx="3769">
                  <c:v>54.460999999999999</c:v>
                </c:pt>
                <c:pt idx="3770">
                  <c:v>54.450299999999999</c:v>
                </c:pt>
                <c:pt idx="3771">
                  <c:v>54.439599999999999</c:v>
                </c:pt>
                <c:pt idx="3772">
                  <c:v>54.428899999999999</c:v>
                </c:pt>
                <c:pt idx="3773">
                  <c:v>54.418199999999999</c:v>
                </c:pt>
                <c:pt idx="3774">
                  <c:v>54.407499999999999</c:v>
                </c:pt>
                <c:pt idx="3775">
                  <c:v>54.396799999999999</c:v>
                </c:pt>
                <c:pt idx="3776">
                  <c:v>54.386099999999999</c:v>
                </c:pt>
                <c:pt idx="3777">
                  <c:v>54.375399999999999</c:v>
                </c:pt>
                <c:pt idx="3778">
                  <c:v>54.364699999999999</c:v>
                </c:pt>
                <c:pt idx="3779">
                  <c:v>54.353999999999999</c:v>
                </c:pt>
                <c:pt idx="3780">
                  <c:v>54.343299999999999</c:v>
                </c:pt>
                <c:pt idx="3781">
                  <c:v>54.332599999999999</c:v>
                </c:pt>
                <c:pt idx="3782">
                  <c:v>54.321899999999999</c:v>
                </c:pt>
                <c:pt idx="3783">
                  <c:v>54.311199999999999</c:v>
                </c:pt>
                <c:pt idx="3784">
                  <c:v>54.3005</c:v>
                </c:pt>
                <c:pt idx="3785">
                  <c:v>54.2898</c:v>
                </c:pt>
                <c:pt idx="3786">
                  <c:v>54.2791</c:v>
                </c:pt>
                <c:pt idx="3787">
                  <c:v>54.2684</c:v>
                </c:pt>
                <c:pt idx="3788">
                  <c:v>54.2577</c:v>
                </c:pt>
                <c:pt idx="3789">
                  <c:v>54.247</c:v>
                </c:pt>
                <c:pt idx="3790">
                  <c:v>54.2363</c:v>
                </c:pt>
                <c:pt idx="3791">
                  <c:v>54.2256</c:v>
                </c:pt>
                <c:pt idx="3792">
                  <c:v>54.2149</c:v>
                </c:pt>
                <c:pt idx="3793">
                  <c:v>54.2042</c:v>
                </c:pt>
                <c:pt idx="3794">
                  <c:v>54.1935</c:v>
                </c:pt>
                <c:pt idx="3795">
                  <c:v>54.1828</c:v>
                </c:pt>
                <c:pt idx="3796">
                  <c:v>54.1721</c:v>
                </c:pt>
                <c:pt idx="3797">
                  <c:v>54.1614</c:v>
                </c:pt>
                <c:pt idx="3798">
                  <c:v>54.150700000000001</c:v>
                </c:pt>
                <c:pt idx="3799">
                  <c:v>54.14</c:v>
                </c:pt>
                <c:pt idx="3800">
                  <c:v>54.129300000000001</c:v>
                </c:pt>
                <c:pt idx="3801">
                  <c:v>54.118600000000001</c:v>
                </c:pt>
                <c:pt idx="3802">
                  <c:v>54.107900000000001</c:v>
                </c:pt>
                <c:pt idx="3803">
                  <c:v>54.097200000000001</c:v>
                </c:pt>
                <c:pt idx="3804">
                  <c:v>54.086500000000001</c:v>
                </c:pt>
                <c:pt idx="3805">
                  <c:v>54.075800000000001</c:v>
                </c:pt>
                <c:pt idx="3806">
                  <c:v>54.065100000000001</c:v>
                </c:pt>
                <c:pt idx="3807">
                  <c:v>54.054400000000001</c:v>
                </c:pt>
                <c:pt idx="3808">
                  <c:v>54.043700000000001</c:v>
                </c:pt>
                <c:pt idx="3809">
                  <c:v>54.033000000000001</c:v>
                </c:pt>
                <c:pt idx="3810">
                  <c:v>54.022300000000001</c:v>
                </c:pt>
                <c:pt idx="3811">
                  <c:v>54.011600000000001</c:v>
                </c:pt>
                <c:pt idx="3812">
                  <c:v>54.000900000000001</c:v>
                </c:pt>
                <c:pt idx="3813">
                  <c:v>53.990200000000002</c:v>
                </c:pt>
                <c:pt idx="3814">
                  <c:v>53.979500000000002</c:v>
                </c:pt>
                <c:pt idx="3815">
                  <c:v>53.968800000000002</c:v>
                </c:pt>
                <c:pt idx="3816">
                  <c:v>53.958100000000002</c:v>
                </c:pt>
                <c:pt idx="3817">
                  <c:v>53.947400000000002</c:v>
                </c:pt>
                <c:pt idx="3818">
                  <c:v>53.936700000000002</c:v>
                </c:pt>
                <c:pt idx="3819">
                  <c:v>53.926000000000002</c:v>
                </c:pt>
                <c:pt idx="3820">
                  <c:v>53.915300000000002</c:v>
                </c:pt>
                <c:pt idx="3821">
                  <c:v>53.904600000000002</c:v>
                </c:pt>
                <c:pt idx="3822">
                  <c:v>53.893900000000002</c:v>
                </c:pt>
                <c:pt idx="3823">
                  <c:v>53.883200000000002</c:v>
                </c:pt>
                <c:pt idx="3824">
                  <c:v>53.872500000000002</c:v>
                </c:pt>
                <c:pt idx="3825">
                  <c:v>53.861800000000002</c:v>
                </c:pt>
                <c:pt idx="3826">
                  <c:v>53.851100000000002</c:v>
                </c:pt>
                <c:pt idx="3827">
                  <c:v>53.840400000000002</c:v>
                </c:pt>
                <c:pt idx="3828">
                  <c:v>53.829700000000003</c:v>
                </c:pt>
                <c:pt idx="3829">
                  <c:v>53.819000000000003</c:v>
                </c:pt>
                <c:pt idx="3830">
                  <c:v>53.808300000000003</c:v>
                </c:pt>
                <c:pt idx="3831">
                  <c:v>53.797600000000003</c:v>
                </c:pt>
                <c:pt idx="3832">
                  <c:v>53.786900000000003</c:v>
                </c:pt>
                <c:pt idx="3833">
                  <c:v>53.776199999999996</c:v>
                </c:pt>
                <c:pt idx="3834">
                  <c:v>53.765499999999996</c:v>
                </c:pt>
                <c:pt idx="3835">
                  <c:v>53.754799999999996</c:v>
                </c:pt>
                <c:pt idx="3836">
                  <c:v>53.744099999999996</c:v>
                </c:pt>
                <c:pt idx="3837">
                  <c:v>53.733399999999996</c:v>
                </c:pt>
                <c:pt idx="3838">
                  <c:v>53.722699999999996</c:v>
                </c:pt>
                <c:pt idx="3839">
                  <c:v>53.711999999999996</c:v>
                </c:pt>
                <c:pt idx="3840">
                  <c:v>53.701299999999996</c:v>
                </c:pt>
                <c:pt idx="3841">
                  <c:v>53.690599999999996</c:v>
                </c:pt>
                <c:pt idx="3842">
                  <c:v>53.679899999999996</c:v>
                </c:pt>
                <c:pt idx="3843">
                  <c:v>53.669199999999996</c:v>
                </c:pt>
                <c:pt idx="3844">
                  <c:v>53.658499999999997</c:v>
                </c:pt>
                <c:pt idx="3845">
                  <c:v>53.647799999999997</c:v>
                </c:pt>
                <c:pt idx="3846">
                  <c:v>53.637099999999997</c:v>
                </c:pt>
                <c:pt idx="3847">
                  <c:v>53.626399999999997</c:v>
                </c:pt>
                <c:pt idx="3848">
                  <c:v>53.615699999999997</c:v>
                </c:pt>
                <c:pt idx="3849">
                  <c:v>53.604999999999997</c:v>
                </c:pt>
                <c:pt idx="3850">
                  <c:v>53.594299999999997</c:v>
                </c:pt>
                <c:pt idx="3851">
                  <c:v>53.583599999999997</c:v>
                </c:pt>
                <c:pt idx="3852">
                  <c:v>53.572899999999997</c:v>
                </c:pt>
                <c:pt idx="3853">
                  <c:v>53.562199999999997</c:v>
                </c:pt>
                <c:pt idx="3854">
                  <c:v>53.551499999999997</c:v>
                </c:pt>
                <c:pt idx="3855">
                  <c:v>53.540799999999997</c:v>
                </c:pt>
                <c:pt idx="3856">
                  <c:v>53.530099999999997</c:v>
                </c:pt>
                <c:pt idx="3857">
                  <c:v>53.519399999999997</c:v>
                </c:pt>
                <c:pt idx="3858">
                  <c:v>53.508699999999997</c:v>
                </c:pt>
                <c:pt idx="3859">
                  <c:v>53.497999999999998</c:v>
                </c:pt>
                <c:pt idx="3860">
                  <c:v>53.487299999999998</c:v>
                </c:pt>
                <c:pt idx="3861">
                  <c:v>53.476599999999998</c:v>
                </c:pt>
                <c:pt idx="3862">
                  <c:v>53.465899999999998</c:v>
                </c:pt>
                <c:pt idx="3863">
                  <c:v>53.455199999999998</c:v>
                </c:pt>
                <c:pt idx="3864">
                  <c:v>53.444499999999998</c:v>
                </c:pt>
                <c:pt idx="3865">
                  <c:v>53.433799999999998</c:v>
                </c:pt>
                <c:pt idx="3866">
                  <c:v>53.423099999999998</c:v>
                </c:pt>
                <c:pt idx="3867">
                  <c:v>53.412399999999998</c:v>
                </c:pt>
                <c:pt idx="3868">
                  <c:v>53.401699999999998</c:v>
                </c:pt>
                <c:pt idx="3869">
                  <c:v>53.390999999999998</c:v>
                </c:pt>
                <c:pt idx="3870">
                  <c:v>53.380299999999998</c:v>
                </c:pt>
                <c:pt idx="3871">
                  <c:v>53.369599999999998</c:v>
                </c:pt>
                <c:pt idx="3872">
                  <c:v>53.358899999999998</c:v>
                </c:pt>
                <c:pt idx="3873">
                  <c:v>53.348199999999999</c:v>
                </c:pt>
                <c:pt idx="3874">
                  <c:v>53.337499999999999</c:v>
                </c:pt>
                <c:pt idx="3875">
                  <c:v>53.326799999999999</c:v>
                </c:pt>
                <c:pt idx="3876">
                  <c:v>53.316099999999999</c:v>
                </c:pt>
                <c:pt idx="3877">
                  <c:v>53.305399999999999</c:v>
                </c:pt>
                <c:pt idx="3878">
                  <c:v>53.294699999999999</c:v>
                </c:pt>
                <c:pt idx="3879">
                  <c:v>53.283999999999999</c:v>
                </c:pt>
                <c:pt idx="3880">
                  <c:v>53.273299999999999</c:v>
                </c:pt>
                <c:pt idx="3881">
                  <c:v>53.262599999999999</c:v>
                </c:pt>
                <c:pt idx="3882">
                  <c:v>53.251899999999999</c:v>
                </c:pt>
                <c:pt idx="3883">
                  <c:v>53.241199999999999</c:v>
                </c:pt>
                <c:pt idx="3884">
                  <c:v>53.230499999999999</c:v>
                </c:pt>
                <c:pt idx="3885">
                  <c:v>53.219799999999999</c:v>
                </c:pt>
                <c:pt idx="3886">
                  <c:v>53.209099999999999</c:v>
                </c:pt>
                <c:pt idx="3887">
                  <c:v>53.198399999999999</c:v>
                </c:pt>
                <c:pt idx="3888">
                  <c:v>53.1877</c:v>
                </c:pt>
                <c:pt idx="3889">
                  <c:v>53.177</c:v>
                </c:pt>
                <c:pt idx="3890">
                  <c:v>53.1663</c:v>
                </c:pt>
                <c:pt idx="3891">
                  <c:v>53.1556</c:v>
                </c:pt>
                <c:pt idx="3892">
                  <c:v>53.1449</c:v>
                </c:pt>
                <c:pt idx="3893">
                  <c:v>53.1342</c:v>
                </c:pt>
                <c:pt idx="3894">
                  <c:v>53.1235</c:v>
                </c:pt>
                <c:pt idx="3895">
                  <c:v>53.1128</c:v>
                </c:pt>
                <c:pt idx="3896">
                  <c:v>53.1021</c:v>
                </c:pt>
                <c:pt idx="3897">
                  <c:v>53.0914</c:v>
                </c:pt>
                <c:pt idx="3898">
                  <c:v>53.0807</c:v>
                </c:pt>
                <c:pt idx="3899">
                  <c:v>53.07</c:v>
                </c:pt>
                <c:pt idx="3900">
                  <c:v>53.0593</c:v>
                </c:pt>
                <c:pt idx="3901">
                  <c:v>53.0486</c:v>
                </c:pt>
                <c:pt idx="3902">
                  <c:v>53.0379</c:v>
                </c:pt>
                <c:pt idx="3903">
                  <c:v>53.027200000000001</c:v>
                </c:pt>
                <c:pt idx="3904">
                  <c:v>53.016500000000001</c:v>
                </c:pt>
                <c:pt idx="3905">
                  <c:v>53.005800000000001</c:v>
                </c:pt>
                <c:pt idx="3906">
                  <c:v>52.995100000000001</c:v>
                </c:pt>
                <c:pt idx="3907">
                  <c:v>52.984400000000001</c:v>
                </c:pt>
                <c:pt idx="3908">
                  <c:v>52.973700000000001</c:v>
                </c:pt>
                <c:pt idx="3909">
                  <c:v>52.963000000000001</c:v>
                </c:pt>
                <c:pt idx="3910">
                  <c:v>52.952300000000001</c:v>
                </c:pt>
                <c:pt idx="3911">
                  <c:v>52.941600000000001</c:v>
                </c:pt>
                <c:pt idx="3912">
                  <c:v>52.930900000000001</c:v>
                </c:pt>
                <c:pt idx="3913">
                  <c:v>52.920200000000001</c:v>
                </c:pt>
                <c:pt idx="3914">
                  <c:v>52.909500000000001</c:v>
                </c:pt>
                <c:pt idx="3915">
                  <c:v>52.898800000000001</c:v>
                </c:pt>
                <c:pt idx="3916">
                  <c:v>52.888100000000001</c:v>
                </c:pt>
                <c:pt idx="3917">
                  <c:v>52.877400000000002</c:v>
                </c:pt>
                <c:pt idx="3918">
                  <c:v>52.866700000000002</c:v>
                </c:pt>
                <c:pt idx="3919">
                  <c:v>52.856000000000002</c:v>
                </c:pt>
                <c:pt idx="3920">
                  <c:v>52.845300000000002</c:v>
                </c:pt>
                <c:pt idx="3921">
                  <c:v>52.834600000000002</c:v>
                </c:pt>
                <c:pt idx="3922">
                  <c:v>52.823900000000002</c:v>
                </c:pt>
                <c:pt idx="3923">
                  <c:v>52.813200000000002</c:v>
                </c:pt>
                <c:pt idx="3924">
                  <c:v>52.802500000000002</c:v>
                </c:pt>
                <c:pt idx="3925">
                  <c:v>52.791800000000002</c:v>
                </c:pt>
                <c:pt idx="3926">
                  <c:v>52.781100000000002</c:v>
                </c:pt>
                <c:pt idx="3927">
                  <c:v>52.770400000000002</c:v>
                </c:pt>
                <c:pt idx="3928">
                  <c:v>52.759700000000002</c:v>
                </c:pt>
                <c:pt idx="3929">
                  <c:v>52.749000000000002</c:v>
                </c:pt>
                <c:pt idx="3930">
                  <c:v>52.738300000000002</c:v>
                </c:pt>
                <c:pt idx="3931">
                  <c:v>52.727600000000002</c:v>
                </c:pt>
                <c:pt idx="3932">
                  <c:v>52.716900000000003</c:v>
                </c:pt>
                <c:pt idx="3933">
                  <c:v>52.706200000000003</c:v>
                </c:pt>
                <c:pt idx="3934">
                  <c:v>52.695500000000003</c:v>
                </c:pt>
                <c:pt idx="3935">
                  <c:v>52.684800000000003</c:v>
                </c:pt>
                <c:pt idx="3936">
                  <c:v>52.674100000000003</c:v>
                </c:pt>
                <c:pt idx="3937">
                  <c:v>52.663400000000003</c:v>
                </c:pt>
                <c:pt idx="3938">
                  <c:v>52.652699999999996</c:v>
                </c:pt>
                <c:pt idx="3939">
                  <c:v>52.641999999999996</c:v>
                </c:pt>
                <c:pt idx="3940">
                  <c:v>52.631299999999996</c:v>
                </c:pt>
                <c:pt idx="3941">
                  <c:v>52.620599999999996</c:v>
                </c:pt>
                <c:pt idx="3942">
                  <c:v>52.609899999999996</c:v>
                </c:pt>
                <c:pt idx="3943">
                  <c:v>52.599199999999996</c:v>
                </c:pt>
                <c:pt idx="3944">
                  <c:v>52.588499999999996</c:v>
                </c:pt>
                <c:pt idx="3945">
                  <c:v>52.577799999999996</c:v>
                </c:pt>
                <c:pt idx="3946">
                  <c:v>52.567099999999996</c:v>
                </c:pt>
                <c:pt idx="3947">
                  <c:v>52.556399999999996</c:v>
                </c:pt>
                <c:pt idx="3948">
                  <c:v>52.545699999999997</c:v>
                </c:pt>
                <c:pt idx="3949">
                  <c:v>52.534999999999997</c:v>
                </c:pt>
                <c:pt idx="3950">
                  <c:v>52.524299999999997</c:v>
                </c:pt>
                <c:pt idx="3951">
                  <c:v>52.513599999999997</c:v>
                </c:pt>
                <c:pt idx="3952">
                  <c:v>52.502899999999997</c:v>
                </c:pt>
                <c:pt idx="3953">
                  <c:v>52.492199999999997</c:v>
                </c:pt>
                <c:pt idx="3954">
                  <c:v>52.481499999999997</c:v>
                </c:pt>
                <c:pt idx="3955">
                  <c:v>52.470799999999997</c:v>
                </c:pt>
                <c:pt idx="3956">
                  <c:v>52.460099999999997</c:v>
                </c:pt>
                <c:pt idx="3957">
                  <c:v>52.449399999999997</c:v>
                </c:pt>
                <c:pt idx="3958">
                  <c:v>52.438699999999997</c:v>
                </c:pt>
                <c:pt idx="3959">
                  <c:v>52.427999999999997</c:v>
                </c:pt>
                <c:pt idx="3960">
                  <c:v>52.417299999999997</c:v>
                </c:pt>
                <c:pt idx="3961">
                  <c:v>52.406599999999997</c:v>
                </c:pt>
                <c:pt idx="3962">
                  <c:v>52.395899999999997</c:v>
                </c:pt>
                <c:pt idx="3963">
                  <c:v>52.385199999999998</c:v>
                </c:pt>
                <c:pt idx="3964">
                  <c:v>52.374499999999998</c:v>
                </c:pt>
                <c:pt idx="3965">
                  <c:v>52.363799999999998</c:v>
                </c:pt>
                <c:pt idx="3966">
                  <c:v>52.353099999999998</c:v>
                </c:pt>
                <c:pt idx="3967">
                  <c:v>52.342399999999998</c:v>
                </c:pt>
                <c:pt idx="3968">
                  <c:v>52.331699999999998</c:v>
                </c:pt>
                <c:pt idx="3969">
                  <c:v>52.320999999999998</c:v>
                </c:pt>
                <c:pt idx="3970">
                  <c:v>52.310299999999998</c:v>
                </c:pt>
                <c:pt idx="3971">
                  <c:v>52.299599999999998</c:v>
                </c:pt>
                <c:pt idx="3972">
                  <c:v>52.288899999999998</c:v>
                </c:pt>
                <c:pt idx="3973">
                  <c:v>52.278199999999998</c:v>
                </c:pt>
                <c:pt idx="3974">
                  <c:v>52.267499999999998</c:v>
                </c:pt>
                <c:pt idx="3975">
                  <c:v>52.256799999999998</c:v>
                </c:pt>
                <c:pt idx="3976">
                  <c:v>52.246099999999998</c:v>
                </c:pt>
                <c:pt idx="3977">
                  <c:v>52.235399999999998</c:v>
                </c:pt>
                <c:pt idx="3978">
                  <c:v>52.224699999999999</c:v>
                </c:pt>
                <c:pt idx="3979">
                  <c:v>52.213999999999999</c:v>
                </c:pt>
                <c:pt idx="3980">
                  <c:v>52.203299999999999</c:v>
                </c:pt>
                <c:pt idx="3981">
                  <c:v>52.192599999999999</c:v>
                </c:pt>
                <c:pt idx="3982">
                  <c:v>52.181899999999999</c:v>
                </c:pt>
                <c:pt idx="3983">
                  <c:v>52.171199999999999</c:v>
                </c:pt>
                <c:pt idx="3984">
                  <c:v>52.160499999999999</c:v>
                </c:pt>
                <c:pt idx="3985">
                  <c:v>52.149799999999999</c:v>
                </c:pt>
                <c:pt idx="3986">
                  <c:v>52.139099999999999</c:v>
                </c:pt>
                <c:pt idx="3987">
                  <c:v>52.128399999999999</c:v>
                </c:pt>
                <c:pt idx="3988">
                  <c:v>52.117699999999999</c:v>
                </c:pt>
                <c:pt idx="3989">
                  <c:v>52.106999999999999</c:v>
                </c:pt>
                <c:pt idx="3990">
                  <c:v>52.096299999999999</c:v>
                </c:pt>
                <c:pt idx="3991">
                  <c:v>52.085599999999999</c:v>
                </c:pt>
                <c:pt idx="3992">
                  <c:v>52.0749</c:v>
                </c:pt>
                <c:pt idx="3993">
                  <c:v>52.0642</c:v>
                </c:pt>
                <c:pt idx="3994">
                  <c:v>52.0535</c:v>
                </c:pt>
                <c:pt idx="3995">
                  <c:v>52.0428</c:v>
                </c:pt>
                <c:pt idx="3996">
                  <c:v>52.0321</c:v>
                </c:pt>
                <c:pt idx="3997">
                  <c:v>52.0214</c:v>
                </c:pt>
                <c:pt idx="3998">
                  <c:v>52.0107</c:v>
                </c:pt>
                <c:pt idx="3999">
                  <c:v>52</c:v>
                </c:pt>
                <c:pt idx="4000">
                  <c:v>51.9893</c:v>
                </c:pt>
                <c:pt idx="4001">
                  <c:v>51.9786</c:v>
                </c:pt>
                <c:pt idx="4002">
                  <c:v>51.9679</c:v>
                </c:pt>
                <c:pt idx="4003">
                  <c:v>51.9572</c:v>
                </c:pt>
                <c:pt idx="4004">
                  <c:v>51.9465</c:v>
                </c:pt>
                <c:pt idx="4005">
                  <c:v>51.9358</c:v>
                </c:pt>
                <c:pt idx="4006">
                  <c:v>51.9251</c:v>
                </c:pt>
                <c:pt idx="4007">
                  <c:v>51.914400000000001</c:v>
                </c:pt>
                <c:pt idx="4008">
                  <c:v>51.903700000000001</c:v>
                </c:pt>
                <c:pt idx="4009">
                  <c:v>51.893000000000001</c:v>
                </c:pt>
                <c:pt idx="4010">
                  <c:v>51.882300000000001</c:v>
                </c:pt>
                <c:pt idx="4011">
                  <c:v>51.871600000000001</c:v>
                </c:pt>
                <c:pt idx="4012">
                  <c:v>51.860900000000001</c:v>
                </c:pt>
                <c:pt idx="4013">
                  <c:v>51.850200000000001</c:v>
                </c:pt>
                <c:pt idx="4014">
                  <c:v>51.839500000000001</c:v>
                </c:pt>
                <c:pt idx="4015">
                  <c:v>51.828800000000001</c:v>
                </c:pt>
                <c:pt idx="4016">
                  <c:v>51.818100000000001</c:v>
                </c:pt>
                <c:pt idx="4017">
                  <c:v>51.807400000000001</c:v>
                </c:pt>
                <c:pt idx="4018">
                  <c:v>51.796700000000001</c:v>
                </c:pt>
                <c:pt idx="4019">
                  <c:v>51.786000000000001</c:v>
                </c:pt>
                <c:pt idx="4020">
                  <c:v>51.775300000000001</c:v>
                </c:pt>
                <c:pt idx="4021">
                  <c:v>51.764600000000002</c:v>
                </c:pt>
                <c:pt idx="4022">
                  <c:v>51.753900000000002</c:v>
                </c:pt>
                <c:pt idx="4023">
                  <c:v>51.743200000000002</c:v>
                </c:pt>
                <c:pt idx="4024">
                  <c:v>51.732500000000002</c:v>
                </c:pt>
                <c:pt idx="4025">
                  <c:v>51.721800000000002</c:v>
                </c:pt>
                <c:pt idx="4026">
                  <c:v>51.711100000000002</c:v>
                </c:pt>
                <c:pt idx="4027">
                  <c:v>51.700400000000002</c:v>
                </c:pt>
                <c:pt idx="4028">
                  <c:v>51.689700000000002</c:v>
                </c:pt>
                <c:pt idx="4029">
                  <c:v>51.679000000000002</c:v>
                </c:pt>
                <c:pt idx="4030">
                  <c:v>51.668300000000002</c:v>
                </c:pt>
                <c:pt idx="4031">
                  <c:v>51.657600000000002</c:v>
                </c:pt>
                <c:pt idx="4032">
                  <c:v>51.646900000000002</c:v>
                </c:pt>
                <c:pt idx="4033">
                  <c:v>51.636200000000002</c:v>
                </c:pt>
                <c:pt idx="4034">
                  <c:v>51.625500000000002</c:v>
                </c:pt>
                <c:pt idx="4035">
                  <c:v>51.614800000000002</c:v>
                </c:pt>
                <c:pt idx="4036">
                  <c:v>51.604100000000003</c:v>
                </c:pt>
                <c:pt idx="4037">
                  <c:v>51.593400000000003</c:v>
                </c:pt>
                <c:pt idx="4038">
                  <c:v>51.582700000000003</c:v>
                </c:pt>
                <c:pt idx="4039">
                  <c:v>51.572000000000003</c:v>
                </c:pt>
                <c:pt idx="4040">
                  <c:v>51.561300000000003</c:v>
                </c:pt>
                <c:pt idx="4041">
                  <c:v>51.550600000000003</c:v>
                </c:pt>
                <c:pt idx="4042">
                  <c:v>51.539900000000003</c:v>
                </c:pt>
                <c:pt idx="4043">
                  <c:v>51.529199999999996</c:v>
                </c:pt>
                <c:pt idx="4044">
                  <c:v>51.518499999999996</c:v>
                </c:pt>
                <c:pt idx="4045">
                  <c:v>51.507799999999996</c:v>
                </c:pt>
                <c:pt idx="4046">
                  <c:v>51.497099999999996</c:v>
                </c:pt>
                <c:pt idx="4047">
                  <c:v>51.486399999999996</c:v>
                </c:pt>
                <c:pt idx="4048">
                  <c:v>51.475699999999996</c:v>
                </c:pt>
                <c:pt idx="4049">
                  <c:v>51.464999999999996</c:v>
                </c:pt>
                <c:pt idx="4050">
                  <c:v>51.454299999999996</c:v>
                </c:pt>
                <c:pt idx="4051">
                  <c:v>51.443599999999996</c:v>
                </c:pt>
                <c:pt idx="4052">
                  <c:v>51.432899999999997</c:v>
                </c:pt>
                <c:pt idx="4053">
                  <c:v>51.422199999999997</c:v>
                </c:pt>
                <c:pt idx="4054">
                  <c:v>51.411499999999997</c:v>
                </c:pt>
                <c:pt idx="4055">
                  <c:v>51.400799999999997</c:v>
                </c:pt>
                <c:pt idx="4056">
                  <c:v>51.390099999999997</c:v>
                </c:pt>
                <c:pt idx="4057">
                  <c:v>51.379399999999997</c:v>
                </c:pt>
                <c:pt idx="4058">
                  <c:v>51.368699999999997</c:v>
                </c:pt>
                <c:pt idx="4059">
                  <c:v>51.357999999999997</c:v>
                </c:pt>
                <c:pt idx="4060">
                  <c:v>51.347299999999997</c:v>
                </c:pt>
                <c:pt idx="4061">
                  <c:v>51.336599999999997</c:v>
                </c:pt>
                <c:pt idx="4062">
                  <c:v>51.325899999999997</c:v>
                </c:pt>
                <c:pt idx="4063">
                  <c:v>51.315199999999997</c:v>
                </c:pt>
                <c:pt idx="4064">
                  <c:v>51.304499999999997</c:v>
                </c:pt>
                <c:pt idx="4065">
                  <c:v>51.293799999999997</c:v>
                </c:pt>
                <c:pt idx="4066">
                  <c:v>51.283099999999997</c:v>
                </c:pt>
                <c:pt idx="4067">
                  <c:v>51.272399999999998</c:v>
                </c:pt>
                <c:pt idx="4068">
                  <c:v>51.261699999999998</c:v>
                </c:pt>
                <c:pt idx="4069">
                  <c:v>51.250999999999998</c:v>
                </c:pt>
                <c:pt idx="4070">
                  <c:v>51.240299999999998</c:v>
                </c:pt>
                <c:pt idx="4071">
                  <c:v>51.229599999999998</c:v>
                </c:pt>
                <c:pt idx="4072">
                  <c:v>51.218899999999998</c:v>
                </c:pt>
                <c:pt idx="4073">
                  <c:v>51.208199999999998</c:v>
                </c:pt>
                <c:pt idx="4074">
                  <c:v>51.197499999999998</c:v>
                </c:pt>
                <c:pt idx="4075">
                  <c:v>51.186799999999998</c:v>
                </c:pt>
                <c:pt idx="4076">
                  <c:v>51.176099999999998</c:v>
                </c:pt>
                <c:pt idx="4077">
                  <c:v>51.165399999999998</c:v>
                </c:pt>
                <c:pt idx="4078">
                  <c:v>51.154699999999998</c:v>
                </c:pt>
                <c:pt idx="4079">
                  <c:v>51.143999999999998</c:v>
                </c:pt>
                <c:pt idx="4080">
                  <c:v>51.133299999999998</c:v>
                </c:pt>
                <c:pt idx="4081">
                  <c:v>51.122599999999998</c:v>
                </c:pt>
                <c:pt idx="4082">
                  <c:v>51.111899999999999</c:v>
                </c:pt>
                <c:pt idx="4083">
                  <c:v>51.101199999999999</c:v>
                </c:pt>
                <c:pt idx="4084">
                  <c:v>51.090499999999999</c:v>
                </c:pt>
                <c:pt idx="4085">
                  <c:v>51.079799999999999</c:v>
                </c:pt>
                <c:pt idx="4086">
                  <c:v>51.069099999999999</c:v>
                </c:pt>
                <c:pt idx="4087">
                  <c:v>51.058399999999999</c:v>
                </c:pt>
                <c:pt idx="4088">
                  <c:v>51.047699999999999</c:v>
                </c:pt>
                <c:pt idx="4089">
                  <c:v>51.036999999999999</c:v>
                </c:pt>
                <c:pt idx="4090">
                  <c:v>51.026299999999999</c:v>
                </c:pt>
                <c:pt idx="4091">
                  <c:v>51.015599999999999</c:v>
                </c:pt>
                <c:pt idx="4092">
                  <c:v>51.004899999999999</c:v>
                </c:pt>
                <c:pt idx="4093">
                  <c:v>50.994199999999999</c:v>
                </c:pt>
                <c:pt idx="4094">
                  <c:v>50.983499999999999</c:v>
                </c:pt>
                <c:pt idx="4095">
                  <c:v>50.972799999999999</c:v>
                </c:pt>
                <c:pt idx="4096">
                  <c:v>50.9621</c:v>
                </c:pt>
                <c:pt idx="4097">
                  <c:v>50.9514</c:v>
                </c:pt>
                <c:pt idx="4098">
                  <c:v>50.9407</c:v>
                </c:pt>
                <c:pt idx="4099">
                  <c:v>50.93</c:v>
                </c:pt>
                <c:pt idx="4100">
                  <c:v>50.9193</c:v>
                </c:pt>
                <c:pt idx="4101">
                  <c:v>50.9086</c:v>
                </c:pt>
                <c:pt idx="4102">
                  <c:v>50.8979</c:v>
                </c:pt>
                <c:pt idx="4103">
                  <c:v>50.8872</c:v>
                </c:pt>
                <c:pt idx="4104">
                  <c:v>50.8765</c:v>
                </c:pt>
                <c:pt idx="4105">
                  <c:v>50.8658</c:v>
                </c:pt>
                <c:pt idx="4106">
                  <c:v>50.8551</c:v>
                </c:pt>
                <c:pt idx="4107">
                  <c:v>50.8444</c:v>
                </c:pt>
                <c:pt idx="4108">
                  <c:v>50.8337</c:v>
                </c:pt>
                <c:pt idx="4109">
                  <c:v>50.823</c:v>
                </c:pt>
                <c:pt idx="4110">
                  <c:v>50.8123</c:v>
                </c:pt>
                <c:pt idx="4111">
                  <c:v>50.801600000000001</c:v>
                </c:pt>
                <c:pt idx="4112">
                  <c:v>50.790900000000001</c:v>
                </c:pt>
                <c:pt idx="4113">
                  <c:v>50.780200000000001</c:v>
                </c:pt>
                <c:pt idx="4114">
                  <c:v>50.769500000000001</c:v>
                </c:pt>
                <c:pt idx="4115">
                  <c:v>50.758800000000001</c:v>
                </c:pt>
                <c:pt idx="4116">
                  <c:v>50.748100000000001</c:v>
                </c:pt>
                <c:pt idx="4117">
                  <c:v>50.737400000000001</c:v>
                </c:pt>
                <c:pt idx="4118">
                  <c:v>50.726700000000001</c:v>
                </c:pt>
                <c:pt idx="4119">
                  <c:v>50.716000000000001</c:v>
                </c:pt>
                <c:pt idx="4120">
                  <c:v>50.705300000000001</c:v>
                </c:pt>
                <c:pt idx="4121">
                  <c:v>50.694600000000001</c:v>
                </c:pt>
                <c:pt idx="4122">
                  <c:v>50.683900000000001</c:v>
                </c:pt>
                <c:pt idx="4123">
                  <c:v>50.673200000000001</c:v>
                </c:pt>
                <c:pt idx="4124">
                  <c:v>50.662500000000001</c:v>
                </c:pt>
                <c:pt idx="4125">
                  <c:v>50.651800000000001</c:v>
                </c:pt>
                <c:pt idx="4126">
                  <c:v>50.641100000000002</c:v>
                </c:pt>
                <c:pt idx="4127">
                  <c:v>50.630400000000002</c:v>
                </c:pt>
                <c:pt idx="4128">
                  <c:v>50.619700000000002</c:v>
                </c:pt>
                <c:pt idx="4129">
                  <c:v>50.609000000000002</c:v>
                </c:pt>
                <c:pt idx="4130">
                  <c:v>50.598300000000002</c:v>
                </c:pt>
                <c:pt idx="4131">
                  <c:v>50.587600000000002</c:v>
                </c:pt>
                <c:pt idx="4132">
                  <c:v>50.576900000000002</c:v>
                </c:pt>
                <c:pt idx="4133">
                  <c:v>50.566200000000002</c:v>
                </c:pt>
                <c:pt idx="4134">
                  <c:v>50.555500000000002</c:v>
                </c:pt>
                <c:pt idx="4135">
                  <c:v>50.544800000000002</c:v>
                </c:pt>
                <c:pt idx="4136">
                  <c:v>50.534100000000002</c:v>
                </c:pt>
                <c:pt idx="4137">
                  <c:v>50.523400000000002</c:v>
                </c:pt>
                <c:pt idx="4138">
                  <c:v>50.512700000000002</c:v>
                </c:pt>
                <c:pt idx="4139">
                  <c:v>50.502000000000002</c:v>
                </c:pt>
                <c:pt idx="4140">
                  <c:v>50.491300000000003</c:v>
                </c:pt>
                <c:pt idx="4141">
                  <c:v>50.480600000000003</c:v>
                </c:pt>
                <c:pt idx="4142">
                  <c:v>50.469900000000003</c:v>
                </c:pt>
                <c:pt idx="4143">
                  <c:v>50.459200000000003</c:v>
                </c:pt>
                <c:pt idx="4144">
                  <c:v>50.448500000000003</c:v>
                </c:pt>
                <c:pt idx="4145">
                  <c:v>50.437800000000003</c:v>
                </c:pt>
                <c:pt idx="4146">
                  <c:v>50.427100000000003</c:v>
                </c:pt>
                <c:pt idx="4147">
                  <c:v>50.416400000000003</c:v>
                </c:pt>
                <c:pt idx="4148">
                  <c:v>50.405699999999996</c:v>
                </c:pt>
                <c:pt idx="4149">
                  <c:v>50.394999999999996</c:v>
                </c:pt>
                <c:pt idx="4150">
                  <c:v>50.384299999999996</c:v>
                </c:pt>
                <c:pt idx="4151">
                  <c:v>50.373599999999996</c:v>
                </c:pt>
                <c:pt idx="4152">
                  <c:v>50.362899999999996</c:v>
                </c:pt>
                <c:pt idx="4153">
                  <c:v>50.352199999999996</c:v>
                </c:pt>
                <c:pt idx="4154">
                  <c:v>50.341499999999996</c:v>
                </c:pt>
                <c:pt idx="4155">
                  <c:v>50.330799999999996</c:v>
                </c:pt>
                <c:pt idx="4156">
                  <c:v>50.320099999999996</c:v>
                </c:pt>
                <c:pt idx="4157">
                  <c:v>50.309399999999997</c:v>
                </c:pt>
                <c:pt idx="4158">
                  <c:v>50.298699999999997</c:v>
                </c:pt>
                <c:pt idx="4159">
                  <c:v>50.287999999999997</c:v>
                </c:pt>
                <c:pt idx="4160">
                  <c:v>50.277299999999997</c:v>
                </c:pt>
                <c:pt idx="4161">
                  <c:v>50.266599999999997</c:v>
                </c:pt>
                <c:pt idx="4162">
                  <c:v>50.255899999999997</c:v>
                </c:pt>
                <c:pt idx="4163">
                  <c:v>50.245199999999997</c:v>
                </c:pt>
                <c:pt idx="4164">
                  <c:v>50.234499999999997</c:v>
                </c:pt>
                <c:pt idx="4165">
                  <c:v>50.223799999999997</c:v>
                </c:pt>
                <c:pt idx="4166">
                  <c:v>50.213099999999997</c:v>
                </c:pt>
                <c:pt idx="4167">
                  <c:v>50.202399999999997</c:v>
                </c:pt>
                <c:pt idx="4168">
                  <c:v>50.191699999999997</c:v>
                </c:pt>
                <c:pt idx="4169">
                  <c:v>50.180999999999997</c:v>
                </c:pt>
                <c:pt idx="4170">
                  <c:v>50.170299999999997</c:v>
                </c:pt>
                <c:pt idx="4171">
                  <c:v>50.159599999999998</c:v>
                </c:pt>
                <c:pt idx="4172">
                  <c:v>50.148899999999998</c:v>
                </c:pt>
                <c:pt idx="4173">
                  <c:v>50.138199999999998</c:v>
                </c:pt>
                <c:pt idx="4174">
                  <c:v>50.127499999999998</c:v>
                </c:pt>
                <c:pt idx="4175">
                  <c:v>50.116799999999998</c:v>
                </c:pt>
                <c:pt idx="4176">
                  <c:v>50.106099999999998</c:v>
                </c:pt>
                <c:pt idx="4177">
                  <c:v>50.095399999999998</c:v>
                </c:pt>
                <c:pt idx="4178">
                  <c:v>50.084699999999998</c:v>
                </c:pt>
                <c:pt idx="4179">
                  <c:v>50.073999999999998</c:v>
                </c:pt>
                <c:pt idx="4180">
                  <c:v>50.063299999999998</c:v>
                </c:pt>
                <c:pt idx="4181">
                  <c:v>50.052599999999998</c:v>
                </c:pt>
                <c:pt idx="4182">
                  <c:v>50.041899999999998</c:v>
                </c:pt>
                <c:pt idx="4183">
                  <c:v>50.031199999999998</c:v>
                </c:pt>
                <c:pt idx="4184">
                  <c:v>50.020499999999998</c:v>
                </c:pt>
                <c:pt idx="4185">
                  <c:v>50.009799999999998</c:v>
                </c:pt>
                <c:pt idx="4186">
                  <c:v>49.999099999999999</c:v>
                </c:pt>
                <c:pt idx="4187">
                  <c:v>49.988399999999999</c:v>
                </c:pt>
                <c:pt idx="4188">
                  <c:v>49.977699999999999</c:v>
                </c:pt>
                <c:pt idx="4189">
                  <c:v>49.966999999999999</c:v>
                </c:pt>
                <c:pt idx="4190">
                  <c:v>49.956299999999999</c:v>
                </c:pt>
                <c:pt idx="4191">
                  <c:v>49.945599999999999</c:v>
                </c:pt>
                <c:pt idx="4192">
                  <c:v>49.934899999999999</c:v>
                </c:pt>
                <c:pt idx="4193">
                  <c:v>49.924199999999999</c:v>
                </c:pt>
                <c:pt idx="4194">
                  <c:v>49.913499999999999</c:v>
                </c:pt>
                <c:pt idx="4195">
                  <c:v>49.902799999999999</c:v>
                </c:pt>
                <c:pt idx="4196">
                  <c:v>49.892099999999999</c:v>
                </c:pt>
                <c:pt idx="4197">
                  <c:v>49.881399999999999</c:v>
                </c:pt>
                <c:pt idx="4198">
                  <c:v>49.870699999999999</c:v>
                </c:pt>
                <c:pt idx="4199">
                  <c:v>49.86</c:v>
                </c:pt>
                <c:pt idx="4200">
                  <c:v>49.849299999999999</c:v>
                </c:pt>
                <c:pt idx="4201">
                  <c:v>49.8386</c:v>
                </c:pt>
                <c:pt idx="4202">
                  <c:v>49.8279</c:v>
                </c:pt>
                <c:pt idx="4203">
                  <c:v>49.8172</c:v>
                </c:pt>
                <c:pt idx="4204">
                  <c:v>49.8065</c:v>
                </c:pt>
                <c:pt idx="4205">
                  <c:v>49.7958</c:v>
                </c:pt>
                <c:pt idx="4206">
                  <c:v>49.7851</c:v>
                </c:pt>
                <c:pt idx="4207">
                  <c:v>49.7744</c:v>
                </c:pt>
                <c:pt idx="4208">
                  <c:v>49.7637</c:v>
                </c:pt>
                <c:pt idx="4209">
                  <c:v>49.753</c:v>
                </c:pt>
                <c:pt idx="4210">
                  <c:v>49.7423</c:v>
                </c:pt>
                <c:pt idx="4211">
                  <c:v>49.7316</c:v>
                </c:pt>
                <c:pt idx="4212">
                  <c:v>49.7209</c:v>
                </c:pt>
                <c:pt idx="4213">
                  <c:v>49.7102</c:v>
                </c:pt>
                <c:pt idx="4214">
                  <c:v>49.6995</c:v>
                </c:pt>
                <c:pt idx="4215">
                  <c:v>49.688800000000001</c:v>
                </c:pt>
                <c:pt idx="4216">
                  <c:v>49.678100000000001</c:v>
                </c:pt>
                <c:pt idx="4217">
                  <c:v>49.667400000000001</c:v>
                </c:pt>
                <c:pt idx="4218">
                  <c:v>49.656700000000001</c:v>
                </c:pt>
                <c:pt idx="4219">
                  <c:v>49.646000000000001</c:v>
                </c:pt>
                <c:pt idx="4220">
                  <c:v>49.635300000000001</c:v>
                </c:pt>
                <c:pt idx="4221">
                  <c:v>49.624600000000001</c:v>
                </c:pt>
                <c:pt idx="4222">
                  <c:v>49.613900000000001</c:v>
                </c:pt>
                <c:pt idx="4223">
                  <c:v>49.603200000000001</c:v>
                </c:pt>
                <c:pt idx="4224">
                  <c:v>49.592500000000001</c:v>
                </c:pt>
                <c:pt idx="4225">
                  <c:v>49.581800000000001</c:v>
                </c:pt>
                <c:pt idx="4226">
                  <c:v>49.571100000000001</c:v>
                </c:pt>
                <c:pt idx="4227">
                  <c:v>49.560400000000001</c:v>
                </c:pt>
                <c:pt idx="4228">
                  <c:v>49.549700000000001</c:v>
                </c:pt>
                <c:pt idx="4229">
                  <c:v>49.539000000000001</c:v>
                </c:pt>
                <c:pt idx="4230">
                  <c:v>49.528300000000002</c:v>
                </c:pt>
                <c:pt idx="4231">
                  <c:v>49.517600000000002</c:v>
                </c:pt>
                <c:pt idx="4232">
                  <c:v>49.506900000000002</c:v>
                </c:pt>
                <c:pt idx="4233">
                  <c:v>49.496200000000002</c:v>
                </c:pt>
                <c:pt idx="4234">
                  <c:v>49.485500000000002</c:v>
                </c:pt>
                <c:pt idx="4235">
                  <c:v>49.474800000000002</c:v>
                </c:pt>
                <c:pt idx="4236">
                  <c:v>49.464100000000002</c:v>
                </c:pt>
                <c:pt idx="4237">
                  <c:v>49.453400000000002</c:v>
                </c:pt>
                <c:pt idx="4238">
                  <c:v>49.442700000000002</c:v>
                </c:pt>
                <c:pt idx="4239">
                  <c:v>49.432000000000002</c:v>
                </c:pt>
                <c:pt idx="4240">
                  <c:v>49.421300000000002</c:v>
                </c:pt>
                <c:pt idx="4241">
                  <c:v>49.410600000000002</c:v>
                </c:pt>
                <c:pt idx="4242">
                  <c:v>49.399900000000002</c:v>
                </c:pt>
                <c:pt idx="4243">
                  <c:v>49.389200000000002</c:v>
                </c:pt>
                <c:pt idx="4244">
                  <c:v>49.378500000000003</c:v>
                </c:pt>
                <c:pt idx="4245">
                  <c:v>49.367800000000003</c:v>
                </c:pt>
                <c:pt idx="4246">
                  <c:v>49.357100000000003</c:v>
                </c:pt>
                <c:pt idx="4247">
                  <c:v>49.346400000000003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F75-41F5-B09B-49010204FF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7469216"/>
        <c:axId val="1577469632"/>
      </c:scatterChart>
      <c:valAx>
        <c:axId val="1577469216"/>
        <c:scaling>
          <c:orientation val="minMax"/>
          <c:max val="80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3500"/>
                  <a:t>Cycle 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469632"/>
        <c:crosses val="autoZero"/>
        <c:crossBetween val="midCat"/>
      </c:valAx>
      <c:valAx>
        <c:axId val="157746963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3500"/>
                  <a:t>Battery</a:t>
                </a:r>
                <a:r>
                  <a:rPr lang="en-GB" sz="3500" baseline="0"/>
                  <a:t> </a:t>
                </a:r>
                <a:r>
                  <a:rPr lang="en-GB" sz="3500"/>
                  <a:t>Capacity </a:t>
                </a:r>
              </a:p>
              <a:p>
                <a:pPr>
                  <a:defRPr sz="3000"/>
                </a:pPr>
                <a:r>
                  <a:rPr lang="en-GB" sz="3000"/>
                  <a:t> </a:t>
                </a:r>
                <a:r>
                  <a:rPr lang="en-GB" sz="2500"/>
                  <a:t>(% of initial capacity)</a:t>
                </a:r>
              </a:p>
            </c:rich>
          </c:tx>
          <c:layout>
            <c:manualLayout>
              <c:xMode val="edge"/>
              <c:yMode val="edge"/>
              <c:x val="1.913204023840373E-2"/>
              <c:y val="0.152830977937608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469216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5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'[victoria (1).xlsx]Hoja1'!$G$1:$G$2</c:f>
              <c:strCache>
                <c:ptCount val="2"/>
                <c:pt idx="0">
                  <c:v>2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'[victoria (1).xlsx]Hoja1'!$C$3:$C$4250</c:f>
              <c:numCache>
                <c:formatCode>General</c:formatCode>
                <c:ptCount val="4248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  <c:pt idx="10">
                  <c:v>22</c:v>
                </c:pt>
                <c:pt idx="11">
                  <c:v>24</c:v>
                </c:pt>
                <c:pt idx="12">
                  <c:v>26</c:v>
                </c:pt>
                <c:pt idx="13">
                  <c:v>28</c:v>
                </c:pt>
                <c:pt idx="14">
                  <c:v>30</c:v>
                </c:pt>
                <c:pt idx="15">
                  <c:v>32</c:v>
                </c:pt>
                <c:pt idx="16">
                  <c:v>34</c:v>
                </c:pt>
                <c:pt idx="17">
                  <c:v>36</c:v>
                </c:pt>
                <c:pt idx="18">
                  <c:v>38</c:v>
                </c:pt>
                <c:pt idx="19">
                  <c:v>40</c:v>
                </c:pt>
                <c:pt idx="20">
                  <c:v>42</c:v>
                </c:pt>
                <c:pt idx="21">
                  <c:v>44</c:v>
                </c:pt>
                <c:pt idx="22">
                  <c:v>46</c:v>
                </c:pt>
                <c:pt idx="23">
                  <c:v>48</c:v>
                </c:pt>
                <c:pt idx="24">
                  <c:v>50</c:v>
                </c:pt>
                <c:pt idx="25">
                  <c:v>52</c:v>
                </c:pt>
                <c:pt idx="26">
                  <c:v>54</c:v>
                </c:pt>
                <c:pt idx="27">
                  <c:v>56</c:v>
                </c:pt>
                <c:pt idx="28">
                  <c:v>58</c:v>
                </c:pt>
                <c:pt idx="29">
                  <c:v>60</c:v>
                </c:pt>
                <c:pt idx="30">
                  <c:v>62</c:v>
                </c:pt>
                <c:pt idx="31">
                  <c:v>64</c:v>
                </c:pt>
                <c:pt idx="32">
                  <c:v>66</c:v>
                </c:pt>
                <c:pt idx="33">
                  <c:v>68</c:v>
                </c:pt>
                <c:pt idx="34">
                  <c:v>70</c:v>
                </c:pt>
                <c:pt idx="35">
                  <c:v>72</c:v>
                </c:pt>
                <c:pt idx="36">
                  <c:v>74</c:v>
                </c:pt>
                <c:pt idx="37">
                  <c:v>76</c:v>
                </c:pt>
                <c:pt idx="38">
                  <c:v>78</c:v>
                </c:pt>
                <c:pt idx="39">
                  <c:v>80</c:v>
                </c:pt>
                <c:pt idx="40">
                  <c:v>82</c:v>
                </c:pt>
                <c:pt idx="41">
                  <c:v>84</c:v>
                </c:pt>
                <c:pt idx="42">
                  <c:v>86</c:v>
                </c:pt>
                <c:pt idx="43">
                  <c:v>88</c:v>
                </c:pt>
                <c:pt idx="44">
                  <c:v>90</c:v>
                </c:pt>
                <c:pt idx="45">
                  <c:v>92</c:v>
                </c:pt>
                <c:pt idx="46">
                  <c:v>94</c:v>
                </c:pt>
                <c:pt idx="47">
                  <c:v>96</c:v>
                </c:pt>
                <c:pt idx="48">
                  <c:v>98</c:v>
                </c:pt>
                <c:pt idx="49">
                  <c:v>100</c:v>
                </c:pt>
                <c:pt idx="50">
                  <c:v>102</c:v>
                </c:pt>
                <c:pt idx="51">
                  <c:v>104</c:v>
                </c:pt>
                <c:pt idx="52">
                  <c:v>106</c:v>
                </c:pt>
                <c:pt idx="53">
                  <c:v>108</c:v>
                </c:pt>
                <c:pt idx="54">
                  <c:v>110</c:v>
                </c:pt>
                <c:pt idx="55">
                  <c:v>112</c:v>
                </c:pt>
                <c:pt idx="56">
                  <c:v>114</c:v>
                </c:pt>
                <c:pt idx="57">
                  <c:v>116</c:v>
                </c:pt>
                <c:pt idx="58">
                  <c:v>118</c:v>
                </c:pt>
                <c:pt idx="59">
                  <c:v>120</c:v>
                </c:pt>
                <c:pt idx="60">
                  <c:v>122</c:v>
                </c:pt>
                <c:pt idx="61">
                  <c:v>124</c:v>
                </c:pt>
                <c:pt idx="62">
                  <c:v>126</c:v>
                </c:pt>
                <c:pt idx="63">
                  <c:v>128</c:v>
                </c:pt>
                <c:pt idx="64">
                  <c:v>130</c:v>
                </c:pt>
                <c:pt idx="65">
                  <c:v>132</c:v>
                </c:pt>
                <c:pt idx="66">
                  <c:v>134</c:v>
                </c:pt>
                <c:pt idx="67">
                  <c:v>136</c:v>
                </c:pt>
                <c:pt idx="68">
                  <c:v>138</c:v>
                </c:pt>
                <c:pt idx="69">
                  <c:v>140</c:v>
                </c:pt>
                <c:pt idx="70">
                  <c:v>142</c:v>
                </c:pt>
                <c:pt idx="71">
                  <c:v>144</c:v>
                </c:pt>
                <c:pt idx="72">
                  <c:v>146</c:v>
                </c:pt>
                <c:pt idx="73">
                  <c:v>148</c:v>
                </c:pt>
                <c:pt idx="74">
                  <c:v>150</c:v>
                </c:pt>
                <c:pt idx="75">
                  <c:v>152</c:v>
                </c:pt>
                <c:pt idx="76">
                  <c:v>154</c:v>
                </c:pt>
                <c:pt idx="77">
                  <c:v>156</c:v>
                </c:pt>
                <c:pt idx="78">
                  <c:v>158</c:v>
                </c:pt>
                <c:pt idx="79">
                  <c:v>160</c:v>
                </c:pt>
                <c:pt idx="80">
                  <c:v>162</c:v>
                </c:pt>
                <c:pt idx="81">
                  <c:v>164</c:v>
                </c:pt>
                <c:pt idx="82">
                  <c:v>166</c:v>
                </c:pt>
                <c:pt idx="83">
                  <c:v>168</c:v>
                </c:pt>
                <c:pt idx="84">
                  <c:v>170</c:v>
                </c:pt>
                <c:pt idx="85">
                  <c:v>172</c:v>
                </c:pt>
                <c:pt idx="86">
                  <c:v>174</c:v>
                </c:pt>
                <c:pt idx="87">
                  <c:v>176</c:v>
                </c:pt>
                <c:pt idx="88">
                  <c:v>178</c:v>
                </c:pt>
                <c:pt idx="89">
                  <c:v>180</c:v>
                </c:pt>
                <c:pt idx="90">
                  <c:v>182</c:v>
                </c:pt>
                <c:pt idx="91">
                  <c:v>184</c:v>
                </c:pt>
                <c:pt idx="92">
                  <c:v>186</c:v>
                </c:pt>
                <c:pt idx="93">
                  <c:v>188</c:v>
                </c:pt>
                <c:pt idx="94">
                  <c:v>190</c:v>
                </c:pt>
                <c:pt idx="95">
                  <c:v>192</c:v>
                </c:pt>
                <c:pt idx="96">
                  <c:v>194</c:v>
                </c:pt>
                <c:pt idx="97">
                  <c:v>196</c:v>
                </c:pt>
                <c:pt idx="98">
                  <c:v>198</c:v>
                </c:pt>
                <c:pt idx="99">
                  <c:v>200</c:v>
                </c:pt>
                <c:pt idx="100">
                  <c:v>202</c:v>
                </c:pt>
                <c:pt idx="101">
                  <c:v>204</c:v>
                </c:pt>
                <c:pt idx="102">
                  <c:v>206</c:v>
                </c:pt>
                <c:pt idx="103">
                  <c:v>208</c:v>
                </c:pt>
                <c:pt idx="104">
                  <c:v>210</c:v>
                </c:pt>
                <c:pt idx="105">
                  <c:v>212</c:v>
                </c:pt>
                <c:pt idx="106">
                  <c:v>214</c:v>
                </c:pt>
                <c:pt idx="107">
                  <c:v>216</c:v>
                </c:pt>
                <c:pt idx="108">
                  <c:v>218</c:v>
                </c:pt>
                <c:pt idx="109">
                  <c:v>220</c:v>
                </c:pt>
                <c:pt idx="110">
                  <c:v>222</c:v>
                </c:pt>
                <c:pt idx="111">
                  <c:v>224</c:v>
                </c:pt>
                <c:pt idx="112">
                  <c:v>226</c:v>
                </c:pt>
                <c:pt idx="113">
                  <c:v>228</c:v>
                </c:pt>
                <c:pt idx="114">
                  <c:v>230</c:v>
                </c:pt>
                <c:pt idx="115">
                  <c:v>232</c:v>
                </c:pt>
                <c:pt idx="116">
                  <c:v>234</c:v>
                </c:pt>
                <c:pt idx="117">
                  <c:v>236</c:v>
                </c:pt>
                <c:pt idx="118">
                  <c:v>238</c:v>
                </c:pt>
                <c:pt idx="119">
                  <c:v>240</c:v>
                </c:pt>
                <c:pt idx="120">
                  <c:v>242</c:v>
                </c:pt>
                <c:pt idx="121">
                  <c:v>244</c:v>
                </c:pt>
                <c:pt idx="122">
                  <c:v>246</c:v>
                </c:pt>
                <c:pt idx="123">
                  <c:v>248</c:v>
                </c:pt>
                <c:pt idx="124">
                  <c:v>250</c:v>
                </c:pt>
                <c:pt idx="125">
                  <c:v>252</c:v>
                </c:pt>
                <c:pt idx="126">
                  <c:v>254</c:v>
                </c:pt>
                <c:pt idx="127">
                  <c:v>256</c:v>
                </c:pt>
                <c:pt idx="128">
                  <c:v>258</c:v>
                </c:pt>
                <c:pt idx="129">
                  <c:v>260</c:v>
                </c:pt>
                <c:pt idx="130">
                  <c:v>262</c:v>
                </c:pt>
                <c:pt idx="131">
                  <c:v>264</c:v>
                </c:pt>
                <c:pt idx="132">
                  <c:v>266</c:v>
                </c:pt>
                <c:pt idx="133">
                  <c:v>268</c:v>
                </c:pt>
                <c:pt idx="134">
                  <c:v>270</c:v>
                </c:pt>
                <c:pt idx="135">
                  <c:v>272</c:v>
                </c:pt>
                <c:pt idx="136">
                  <c:v>274</c:v>
                </c:pt>
                <c:pt idx="137">
                  <c:v>276</c:v>
                </c:pt>
                <c:pt idx="138">
                  <c:v>278</c:v>
                </c:pt>
                <c:pt idx="139">
                  <c:v>280</c:v>
                </c:pt>
                <c:pt idx="140">
                  <c:v>282</c:v>
                </c:pt>
                <c:pt idx="141">
                  <c:v>284</c:v>
                </c:pt>
                <c:pt idx="142">
                  <c:v>286</c:v>
                </c:pt>
                <c:pt idx="143">
                  <c:v>288</c:v>
                </c:pt>
                <c:pt idx="144">
                  <c:v>290</c:v>
                </c:pt>
                <c:pt idx="145">
                  <c:v>292</c:v>
                </c:pt>
                <c:pt idx="146">
                  <c:v>294</c:v>
                </c:pt>
                <c:pt idx="147">
                  <c:v>296</c:v>
                </c:pt>
                <c:pt idx="148">
                  <c:v>298</c:v>
                </c:pt>
                <c:pt idx="149">
                  <c:v>300</c:v>
                </c:pt>
                <c:pt idx="150">
                  <c:v>302</c:v>
                </c:pt>
                <c:pt idx="151">
                  <c:v>304</c:v>
                </c:pt>
                <c:pt idx="152">
                  <c:v>306</c:v>
                </c:pt>
                <c:pt idx="153">
                  <c:v>308</c:v>
                </c:pt>
                <c:pt idx="154">
                  <c:v>310</c:v>
                </c:pt>
                <c:pt idx="155">
                  <c:v>312</c:v>
                </c:pt>
                <c:pt idx="156">
                  <c:v>314</c:v>
                </c:pt>
                <c:pt idx="157">
                  <c:v>316</c:v>
                </c:pt>
                <c:pt idx="158">
                  <c:v>318</c:v>
                </c:pt>
                <c:pt idx="159">
                  <c:v>320</c:v>
                </c:pt>
                <c:pt idx="160">
                  <c:v>322</c:v>
                </c:pt>
                <c:pt idx="161">
                  <c:v>324</c:v>
                </c:pt>
                <c:pt idx="162">
                  <c:v>326</c:v>
                </c:pt>
                <c:pt idx="163">
                  <c:v>328</c:v>
                </c:pt>
                <c:pt idx="164">
                  <c:v>330</c:v>
                </c:pt>
                <c:pt idx="165">
                  <c:v>332</c:v>
                </c:pt>
                <c:pt idx="166">
                  <c:v>334</c:v>
                </c:pt>
                <c:pt idx="167">
                  <c:v>336</c:v>
                </c:pt>
                <c:pt idx="168">
                  <c:v>338</c:v>
                </c:pt>
                <c:pt idx="169">
                  <c:v>340</c:v>
                </c:pt>
                <c:pt idx="170">
                  <c:v>342</c:v>
                </c:pt>
                <c:pt idx="171">
                  <c:v>344</c:v>
                </c:pt>
                <c:pt idx="172">
                  <c:v>346</c:v>
                </c:pt>
                <c:pt idx="173">
                  <c:v>348</c:v>
                </c:pt>
                <c:pt idx="174">
                  <c:v>350</c:v>
                </c:pt>
                <c:pt idx="175">
                  <c:v>352</c:v>
                </c:pt>
                <c:pt idx="176">
                  <c:v>354</c:v>
                </c:pt>
                <c:pt idx="177">
                  <c:v>356</c:v>
                </c:pt>
                <c:pt idx="178">
                  <c:v>358</c:v>
                </c:pt>
                <c:pt idx="179">
                  <c:v>360</c:v>
                </c:pt>
                <c:pt idx="180">
                  <c:v>362</c:v>
                </c:pt>
                <c:pt idx="181">
                  <c:v>364</c:v>
                </c:pt>
                <c:pt idx="182">
                  <c:v>366</c:v>
                </c:pt>
                <c:pt idx="183">
                  <c:v>368</c:v>
                </c:pt>
                <c:pt idx="184">
                  <c:v>370</c:v>
                </c:pt>
                <c:pt idx="185">
                  <c:v>372</c:v>
                </c:pt>
                <c:pt idx="186">
                  <c:v>374</c:v>
                </c:pt>
                <c:pt idx="187">
                  <c:v>376</c:v>
                </c:pt>
                <c:pt idx="188">
                  <c:v>378</c:v>
                </c:pt>
                <c:pt idx="189">
                  <c:v>380</c:v>
                </c:pt>
                <c:pt idx="190">
                  <c:v>382</c:v>
                </c:pt>
                <c:pt idx="191">
                  <c:v>384</c:v>
                </c:pt>
                <c:pt idx="192">
                  <c:v>386</c:v>
                </c:pt>
                <c:pt idx="193">
                  <c:v>388</c:v>
                </c:pt>
                <c:pt idx="194">
                  <c:v>390</c:v>
                </c:pt>
                <c:pt idx="195">
                  <c:v>392</c:v>
                </c:pt>
                <c:pt idx="196">
                  <c:v>394</c:v>
                </c:pt>
                <c:pt idx="197">
                  <c:v>396</c:v>
                </c:pt>
                <c:pt idx="198">
                  <c:v>398</c:v>
                </c:pt>
                <c:pt idx="199">
                  <c:v>400</c:v>
                </c:pt>
                <c:pt idx="200">
                  <c:v>402</c:v>
                </c:pt>
                <c:pt idx="201">
                  <c:v>404</c:v>
                </c:pt>
                <c:pt idx="202">
                  <c:v>406</c:v>
                </c:pt>
                <c:pt idx="203">
                  <c:v>408</c:v>
                </c:pt>
                <c:pt idx="204">
                  <c:v>410</c:v>
                </c:pt>
                <c:pt idx="205">
                  <c:v>412</c:v>
                </c:pt>
                <c:pt idx="206">
                  <c:v>414</c:v>
                </c:pt>
                <c:pt idx="207">
                  <c:v>416</c:v>
                </c:pt>
                <c:pt idx="208">
                  <c:v>418</c:v>
                </c:pt>
                <c:pt idx="209">
                  <c:v>420</c:v>
                </c:pt>
                <c:pt idx="210">
                  <c:v>422</c:v>
                </c:pt>
                <c:pt idx="211">
                  <c:v>424</c:v>
                </c:pt>
                <c:pt idx="212">
                  <c:v>426</c:v>
                </c:pt>
                <c:pt idx="213">
                  <c:v>428</c:v>
                </c:pt>
                <c:pt idx="214">
                  <c:v>430</c:v>
                </c:pt>
                <c:pt idx="215">
                  <c:v>432</c:v>
                </c:pt>
                <c:pt idx="216">
                  <c:v>434</c:v>
                </c:pt>
                <c:pt idx="217">
                  <c:v>436</c:v>
                </c:pt>
                <c:pt idx="218">
                  <c:v>438</c:v>
                </c:pt>
                <c:pt idx="219">
                  <c:v>440</c:v>
                </c:pt>
                <c:pt idx="220">
                  <c:v>442</c:v>
                </c:pt>
                <c:pt idx="221">
                  <c:v>444</c:v>
                </c:pt>
                <c:pt idx="222">
                  <c:v>446</c:v>
                </c:pt>
                <c:pt idx="223">
                  <c:v>448</c:v>
                </c:pt>
                <c:pt idx="224">
                  <c:v>450</c:v>
                </c:pt>
                <c:pt idx="225">
                  <c:v>452</c:v>
                </c:pt>
                <c:pt idx="226">
                  <c:v>454</c:v>
                </c:pt>
                <c:pt idx="227">
                  <c:v>456</c:v>
                </c:pt>
                <c:pt idx="228">
                  <c:v>458</c:v>
                </c:pt>
                <c:pt idx="229">
                  <c:v>460</c:v>
                </c:pt>
                <c:pt idx="230">
                  <c:v>462</c:v>
                </c:pt>
                <c:pt idx="231">
                  <c:v>464</c:v>
                </c:pt>
                <c:pt idx="232">
                  <c:v>466</c:v>
                </c:pt>
                <c:pt idx="233">
                  <c:v>468</c:v>
                </c:pt>
                <c:pt idx="234">
                  <c:v>470</c:v>
                </c:pt>
                <c:pt idx="235">
                  <c:v>472</c:v>
                </c:pt>
                <c:pt idx="236">
                  <c:v>474</c:v>
                </c:pt>
                <c:pt idx="237">
                  <c:v>476</c:v>
                </c:pt>
                <c:pt idx="238">
                  <c:v>478</c:v>
                </c:pt>
                <c:pt idx="239">
                  <c:v>480</c:v>
                </c:pt>
                <c:pt idx="240">
                  <c:v>482</c:v>
                </c:pt>
                <c:pt idx="241">
                  <c:v>484</c:v>
                </c:pt>
                <c:pt idx="242">
                  <c:v>486</c:v>
                </c:pt>
                <c:pt idx="243">
                  <c:v>488</c:v>
                </c:pt>
                <c:pt idx="244">
                  <c:v>490</c:v>
                </c:pt>
                <c:pt idx="245">
                  <c:v>492</c:v>
                </c:pt>
                <c:pt idx="246">
                  <c:v>494</c:v>
                </c:pt>
                <c:pt idx="247">
                  <c:v>496</c:v>
                </c:pt>
                <c:pt idx="248">
                  <c:v>498</c:v>
                </c:pt>
                <c:pt idx="249">
                  <c:v>500</c:v>
                </c:pt>
                <c:pt idx="250">
                  <c:v>502</c:v>
                </c:pt>
                <c:pt idx="251">
                  <c:v>504</c:v>
                </c:pt>
                <c:pt idx="252">
                  <c:v>506</c:v>
                </c:pt>
                <c:pt idx="253">
                  <c:v>508</c:v>
                </c:pt>
                <c:pt idx="254">
                  <c:v>510</c:v>
                </c:pt>
                <c:pt idx="255">
                  <c:v>512</c:v>
                </c:pt>
                <c:pt idx="256">
                  <c:v>514</c:v>
                </c:pt>
                <c:pt idx="257">
                  <c:v>516</c:v>
                </c:pt>
                <c:pt idx="258">
                  <c:v>518</c:v>
                </c:pt>
                <c:pt idx="259">
                  <c:v>520</c:v>
                </c:pt>
                <c:pt idx="260">
                  <c:v>522</c:v>
                </c:pt>
                <c:pt idx="261">
                  <c:v>524</c:v>
                </c:pt>
                <c:pt idx="262">
                  <c:v>526</c:v>
                </c:pt>
                <c:pt idx="263">
                  <c:v>528</c:v>
                </c:pt>
                <c:pt idx="264">
                  <c:v>530</c:v>
                </c:pt>
                <c:pt idx="265">
                  <c:v>532</c:v>
                </c:pt>
                <c:pt idx="266">
                  <c:v>534</c:v>
                </c:pt>
                <c:pt idx="267">
                  <c:v>536</c:v>
                </c:pt>
                <c:pt idx="268">
                  <c:v>538</c:v>
                </c:pt>
                <c:pt idx="269">
                  <c:v>540</c:v>
                </c:pt>
                <c:pt idx="270">
                  <c:v>542</c:v>
                </c:pt>
                <c:pt idx="271">
                  <c:v>544</c:v>
                </c:pt>
                <c:pt idx="272">
                  <c:v>546</c:v>
                </c:pt>
                <c:pt idx="273">
                  <c:v>548</c:v>
                </c:pt>
                <c:pt idx="274">
                  <c:v>550</c:v>
                </c:pt>
                <c:pt idx="275">
                  <c:v>552</c:v>
                </c:pt>
                <c:pt idx="276">
                  <c:v>554</c:v>
                </c:pt>
                <c:pt idx="277">
                  <c:v>556</c:v>
                </c:pt>
                <c:pt idx="278">
                  <c:v>558</c:v>
                </c:pt>
                <c:pt idx="279">
                  <c:v>560</c:v>
                </c:pt>
                <c:pt idx="280">
                  <c:v>562</c:v>
                </c:pt>
                <c:pt idx="281">
                  <c:v>564</c:v>
                </c:pt>
                <c:pt idx="282">
                  <c:v>566</c:v>
                </c:pt>
                <c:pt idx="283">
                  <c:v>568</c:v>
                </c:pt>
                <c:pt idx="284">
                  <c:v>570</c:v>
                </c:pt>
                <c:pt idx="285">
                  <c:v>572</c:v>
                </c:pt>
                <c:pt idx="286">
                  <c:v>574</c:v>
                </c:pt>
                <c:pt idx="287">
                  <c:v>576</c:v>
                </c:pt>
                <c:pt idx="288">
                  <c:v>578</c:v>
                </c:pt>
                <c:pt idx="289">
                  <c:v>580</c:v>
                </c:pt>
                <c:pt idx="290">
                  <c:v>582</c:v>
                </c:pt>
                <c:pt idx="291">
                  <c:v>584</c:v>
                </c:pt>
                <c:pt idx="292">
                  <c:v>586</c:v>
                </c:pt>
                <c:pt idx="293">
                  <c:v>588</c:v>
                </c:pt>
                <c:pt idx="294">
                  <c:v>590</c:v>
                </c:pt>
                <c:pt idx="295">
                  <c:v>592</c:v>
                </c:pt>
                <c:pt idx="296">
                  <c:v>594</c:v>
                </c:pt>
                <c:pt idx="297">
                  <c:v>596</c:v>
                </c:pt>
                <c:pt idx="298">
                  <c:v>598</c:v>
                </c:pt>
                <c:pt idx="299">
                  <c:v>600</c:v>
                </c:pt>
                <c:pt idx="300">
                  <c:v>602</c:v>
                </c:pt>
                <c:pt idx="301">
                  <c:v>604</c:v>
                </c:pt>
                <c:pt idx="302">
                  <c:v>606</c:v>
                </c:pt>
                <c:pt idx="303">
                  <c:v>608</c:v>
                </c:pt>
                <c:pt idx="304">
                  <c:v>610</c:v>
                </c:pt>
                <c:pt idx="305">
                  <c:v>612</c:v>
                </c:pt>
                <c:pt idx="306">
                  <c:v>614</c:v>
                </c:pt>
                <c:pt idx="307">
                  <c:v>616</c:v>
                </c:pt>
                <c:pt idx="308">
                  <c:v>618</c:v>
                </c:pt>
                <c:pt idx="309">
                  <c:v>620</c:v>
                </c:pt>
                <c:pt idx="310">
                  <c:v>622</c:v>
                </c:pt>
                <c:pt idx="311">
                  <c:v>624</c:v>
                </c:pt>
                <c:pt idx="312">
                  <c:v>626</c:v>
                </c:pt>
                <c:pt idx="313">
                  <c:v>628</c:v>
                </c:pt>
                <c:pt idx="314">
                  <c:v>630</c:v>
                </c:pt>
                <c:pt idx="315">
                  <c:v>632</c:v>
                </c:pt>
                <c:pt idx="316">
                  <c:v>634</c:v>
                </c:pt>
                <c:pt idx="317">
                  <c:v>636</c:v>
                </c:pt>
                <c:pt idx="318">
                  <c:v>638</c:v>
                </c:pt>
                <c:pt idx="319">
                  <c:v>640</c:v>
                </c:pt>
                <c:pt idx="320">
                  <c:v>642</c:v>
                </c:pt>
                <c:pt idx="321">
                  <c:v>644</c:v>
                </c:pt>
                <c:pt idx="322">
                  <c:v>646</c:v>
                </c:pt>
                <c:pt idx="323">
                  <c:v>648</c:v>
                </c:pt>
                <c:pt idx="324">
                  <c:v>650</c:v>
                </c:pt>
                <c:pt idx="325">
                  <c:v>652</c:v>
                </c:pt>
                <c:pt idx="326">
                  <c:v>654</c:v>
                </c:pt>
                <c:pt idx="327">
                  <c:v>656</c:v>
                </c:pt>
                <c:pt idx="328">
                  <c:v>658</c:v>
                </c:pt>
                <c:pt idx="329">
                  <c:v>660</c:v>
                </c:pt>
                <c:pt idx="330">
                  <c:v>662</c:v>
                </c:pt>
                <c:pt idx="331">
                  <c:v>664</c:v>
                </c:pt>
                <c:pt idx="332">
                  <c:v>666</c:v>
                </c:pt>
                <c:pt idx="333">
                  <c:v>668</c:v>
                </c:pt>
                <c:pt idx="334">
                  <c:v>670</c:v>
                </c:pt>
                <c:pt idx="335">
                  <c:v>672</c:v>
                </c:pt>
                <c:pt idx="336">
                  <c:v>674</c:v>
                </c:pt>
                <c:pt idx="337">
                  <c:v>676</c:v>
                </c:pt>
                <c:pt idx="338">
                  <c:v>678</c:v>
                </c:pt>
                <c:pt idx="339">
                  <c:v>680</c:v>
                </c:pt>
                <c:pt idx="340">
                  <c:v>682</c:v>
                </c:pt>
                <c:pt idx="341">
                  <c:v>684</c:v>
                </c:pt>
                <c:pt idx="342">
                  <c:v>686</c:v>
                </c:pt>
                <c:pt idx="343">
                  <c:v>688</c:v>
                </c:pt>
                <c:pt idx="344">
                  <c:v>690</c:v>
                </c:pt>
                <c:pt idx="345">
                  <c:v>692</c:v>
                </c:pt>
                <c:pt idx="346">
                  <c:v>694</c:v>
                </c:pt>
                <c:pt idx="347">
                  <c:v>696</c:v>
                </c:pt>
                <c:pt idx="348">
                  <c:v>698</c:v>
                </c:pt>
                <c:pt idx="349">
                  <c:v>700</c:v>
                </c:pt>
                <c:pt idx="350">
                  <c:v>702</c:v>
                </c:pt>
                <c:pt idx="351">
                  <c:v>704</c:v>
                </c:pt>
                <c:pt idx="352">
                  <c:v>706</c:v>
                </c:pt>
                <c:pt idx="353">
                  <c:v>708</c:v>
                </c:pt>
                <c:pt idx="354">
                  <c:v>710</c:v>
                </c:pt>
                <c:pt idx="355">
                  <c:v>712</c:v>
                </c:pt>
                <c:pt idx="356">
                  <c:v>714</c:v>
                </c:pt>
                <c:pt idx="357">
                  <c:v>716</c:v>
                </c:pt>
                <c:pt idx="358">
                  <c:v>718</c:v>
                </c:pt>
                <c:pt idx="359">
                  <c:v>720</c:v>
                </c:pt>
                <c:pt idx="360">
                  <c:v>722</c:v>
                </c:pt>
                <c:pt idx="361">
                  <c:v>724</c:v>
                </c:pt>
                <c:pt idx="362">
                  <c:v>726</c:v>
                </c:pt>
                <c:pt idx="363">
                  <c:v>728</c:v>
                </c:pt>
                <c:pt idx="364">
                  <c:v>730</c:v>
                </c:pt>
                <c:pt idx="365">
                  <c:v>732</c:v>
                </c:pt>
                <c:pt idx="366">
                  <c:v>734</c:v>
                </c:pt>
                <c:pt idx="367">
                  <c:v>736</c:v>
                </c:pt>
                <c:pt idx="368">
                  <c:v>738</c:v>
                </c:pt>
                <c:pt idx="369">
                  <c:v>740</c:v>
                </c:pt>
                <c:pt idx="370">
                  <c:v>742</c:v>
                </c:pt>
                <c:pt idx="371">
                  <c:v>744</c:v>
                </c:pt>
                <c:pt idx="372">
                  <c:v>746</c:v>
                </c:pt>
                <c:pt idx="373">
                  <c:v>748</c:v>
                </c:pt>
                <c:pt idx="374">
                  <c:v>750</c:v>
                </c:pt>
                <c:pt idx="375">
                  <c:v>752</c:v>
                </c:pt>
                <c:pt idx="376">
                  <c:v>754</c:v>
                </c:pt>
                <c:pt idx="377">
                  <c:v>756</c:v>
                </c:pt>
                <c:pt idx="378">
                  <c:v>758</c:v>
                </c:pt>
                <c:pt idx="379">
                  <c:v>760</c:v>
                </c:pt>
                <c:pt idx="380">
                  <c:v>762</c:v>
                </c:pt>
                <c:pt idx="381">
                  <c:v>764</c:v>
                </c:pt>
                <c:pt idx="382">
                  <c:v>766</c:v>
                </c:pt>
                <c:pt idx="383">
                  <c:v>768</c:v>
                </c:pt>
                <c:pt idx="384">
                  <c:v>770</c:v>
                </c:pt>
                <c:pt idx="385">
                  <c:v>772</c:v>
                </c:pt>
                <c:pt idx="386">
                  <c:v>774</c:v>
                </c:pt>
                <c:pt idx="387">
                  <c:v>776</c:v>
                </c:pt>
                <c:pt idx="388">
                  <c:v>778</c:v>
                </c:pt>
                <c:pt idx="389">
                  <c:v>780</c:v>
                </c:pt>
                <c:pt idx="390">
                  <c:v>782</c:v>
                </c:pt>
                <c:pt idx="391">
                  <c:v>784</c:v>
                </c:pt>
                <c:pt idx="392">
                  <c:v>786</c:v>
                </c:pt>
                <c:pt idx="393">
                  <c:v>788</c:v>
                </c:pt>
                <c:pt idx="394">
                  <c:v>790</c:v>
                </c:pt>
                <c:pt idx="395">
                  <c:v>792</c:v>
                </c:pt>
                <c:pt idx="396">
                  <c:v>794</c:v>
                </c:pt>
                <c:pt idx="397">
                  <c:v>796</c:v>
                </c:pt>
                <c:pt idx="398">
                  <c:v>798</c:v>
                </c:pt>
                <c:pt idx="399">
                  <c:v>800</c:v>
                </c:pt>
                <c:pt idx="400">
                  <c:v>802</c:v>
                </c:pt>
                <c:pt idx="401">
                  <c:v>804</c:v>
                </c:pt>
                <c:pt idx="402">
                  <c:v>806</c:v>
                </c:pt>
                <c:pt idx="403">
                  <c:v>808</c:v>
                </c:pt>
                <c:pt idx="404">
                  <c:v>810</c:v>
                </c:pt>
                <c:pt idx="405">
                  <c:v>812</c:v>
                </c:pt>
                <c:pt idx="406">
                  <c:v>814</c:v>
                </c:pt>
                <c:pt idx="407">
                  <c:v>816</c:v>
                </c:pt>
                <c:pt idx="408">
                  <c:v>818</c:v>
                </c:pt>
                <c:pt idx="409">
                  <c:v>820</c:v>
                </c:pt>
                <c:pt idx="410">
                  <c:v>822</c:v>
                </c:pt>
                <c:pt idx="411">
                  <c:v>824</c:v>
                </c:pt>
                <c:pt idx="412">
                  <c:v>826</c:v>
                </c:pt>
                <c:pt idx="413">
                  <c:v>828</c:v>
                </c:pt>
                <c:pt idx="414">
                  <c:v>830</c:v>
                </c:pt>
                <c:pt idx="415">
                  <c:v>832</c:v>
                </c:pt>
                <c:pt idx="416">
                  <c:v>834</c:v>
                </c:pt>
                <c:pt idx="417">
                  <c:v>836</c:v>
                </c:pt>
                <c:pt idx="418">
                  <c:v>838</c:v>
                </c:pt>
                <c:pt idx="419">
                  <c:v>840</c:v>
                </c:pt>
                <c:pt idx="420">
                  <c:v>842</c:v>
                </c:pt>
                <c:pt idx="421">
                  <c:v>844</c:v>
                </c:pt>
                <c:pt idx="422">
                  <c:v>846</c:v>
                </c:pt>
                <c:pt idx="423">
                  <c:v>848</c:v>
                </c:pt>
                <c:pt idx="424">
                  <c:v>850</c:v>
                </c:pt>
                <c:pt idx="425">
                  <c:v>852</c:v>
                </c:pt>
                <c:pt idx="426">
                  <c:v>854</c:v>
                </c:pt>
                <c:pt idx="427">
                  <c:v>856</c:v>
                </c:pt>
                <c:pt idx="428">
                  <c:v>858</c:v>
                </c:pt>
                <c:pt idx="429">
                  <c:v>860</c:v>
                </c:pt>
                <c:pt idx="430">
                  <c:v>862</c:v>
                </c:pt>
                <c:pt idx="431">
                  <c:v>864</c:v>
                </c:pt>
                <c:pt idx="432">
                  <c:v>866</c:v>
                </c:pt>
                <c:pt idx="433">
                  <c:v>868</c:v>
                </c:pt>
                <c:pt idx="434">
                  <c:v>870</c:v>
                </c:pt>
                <c:pt idx="435">
                  <c:v>872</c:v>
                </c:pt>
                <c:pt idx="436">
                  <c:v>874</c:v>
                </c:pt>
                <c:pt idx="437">
                  <c:v>876</c:v>
                </c:pt>
                <c:pt idx="438">
                  <c:v>878</c:v>
                </c:pt>
                <c:pt idx="439">
                  <c:v>880</c:v>
                </c:pt>
                <c:pt idx="440">
                  <c:v>882</c:v>
                </c:pt>
                <c:pt idx="441">
                  <c:v>884</c:v>
                </c:pt>
                <c:pt idx="442">
                  <c:v>886</c:v>
                </c:pt>
                <c:pt idx="443">
                  <c:v>888</c:v>
                </c:pt>
                <c:pt idx="444">
                  <c:v>890</c:v>
                </c:pt>
                <c:pt idx="445">
                  <c:v>892</c:v>
                </c:pt>
                <c:pt idx="446">
                  <c:v>894</c:v>
                </c:pt>
                <c:pt idx="447">
                  <c:v>896</c:v>
                </c:pt>
                <c:pt idx="448">
                  <c:v>898</c:v>
                </c:pt>
                <c:pt idx="449">
                  <c:v>900</c:v>
                </c:pt>
                <c:pt idx="450">
                  <c:v>902</c:v>
                </c:pt>
                <c:pt idx="451">
                  <c:v>904</c:v>
                </c:pt>
                <c:pt idx="452">
                  <c:v>906</c:v>
                </c:pt>
                <c:pt idx="453">
                  <c:v>908</c:v>
                </c:pt>
                <c:pt idx="454">
                  <c:v>910</c:v>
                </c:pt>
                <c:pt idx="455">
                  <c:v>912</c:v>
                </c:pt>
                <c:pt idx="456">
                  <c:v>914</c:v>
                </c:pt>
                <c:pt idx="457">
                  <c:v>916</c:v>
                </c:pt>
                <c:pt idx="458">
                  <c:v>918</c:v>
                </c:pt>
                <c:pt idx="459">
                  <c:v>920</c:v>
                </c:pt>
                <c:pt idx="460">
                  <c:v>922</c:v>
                </c:pt>
                <c:pt idx="461">
                  <c:v>924</c:v>
                </c:pt>
                <c:pt idx="462">
                  <c:v>926</c:v>
                </c:pt>
                <c:pt idx="463">
                  <c:v>928</c:v>
                </c:pt>
                <c:pt idx="464">
                  <c:v>930</c:v>
                </c:pt>
                <c:pt idx="465">
                  <c:v>932</c:v>
                </c:pt>
                <c:pt idx="466">
                  <c:v>934</c:v>
                </c:pt>
                <c:pt idx="467">
                  <c:v>936</c:v>
                </c:pt>
                <c:pt idx="468">
                  <c:v>938</c:v>
                </c:pt>
                <c:pt idx="469">
                  <c:v>940</c:v>
                </c:pt>
                <c:pt idx="470">
                  <c:v>942</c:v>
                </c:pt>
                <c:pt idx="471">
                  <c:v>944</c:v>
                </c:pt>
                <c:pt idx="472">
                  <c:v>946</c:v>
                </c:pt>
                <c:pt idx="473">
                  <c:v>948</c:v>
                </c:pt>
                <c:pt idx="474">
                  <c:v>950</c:v>
                </c:pt>
                <c:pt idx="475">
                  <c:v>952</c:v>
                </c:pt>
                <c:pt idx="476">
                  <c:v>954</c:v>
                </c:pt>
                <c:pt idx="477">
                  <c:v>956</c:v>
                </c:pt>
                <c:pt idx="478">
                  <c:v>958</c:v>
                </c:pt>
                <c:pt idx="479">
                  <c:v>960</c:v>
                </c:pt>
                <c:pt idx="480">
                  <c:v>962</c:v>
                </c:pt>
                <c:pt idx="481">
                  <c:v>964</c:v>
                </c:pt>
                <c:pt idx="482">
                  <c:v>966</c:v>
                </c:pt>
                <c:pt idx="483">
                  <c:v>968</c:v>
                </c:pt>
                <c:pt idx="484">
                  <c:v>970</c:v>
                </c:pt>
                <c:pt idx="485">
                  <c:v>972</c:v>
                </c:pt>
                <c:pt idx="486">
                  <c:v>974</c:v>
                </c:pt>
                <c:pt idx="487">
                  <c:v>976</c:v>
                </c:pt>
                <c:pt idx="488">
                  <c:v>978</c:v>
                </c:pt>
                <c:pt idx="489">
                  <c:v>980</c:v>
                </c:pt>
                <c:pt idx="490">
                  <c:v>982</c:v>
                </c:pt>
                <c:pt idx="491">
                  <c:v>984</c:v>
                </c:pt>
                <c:pt idx="492">
                  <c:v>986</c:v>
                </c:pt>
                <c:pt idx="493">
                  <c:v>988</c:v>
                </c:pt>
                <c:pt idx="494">
                  <c:v>990</c:v>
                </c:pt>
                <c:pt idx="495">
                  <c:v>992</c:v>
                </c:pt>
                <c:pt idx="496">
                  <c:v>994</c:v>
                </c:pt>
                <c:pt idx="497">
                  <c:v>996</c:v>
                </c:pt>
                <c:pt idx="498">
                  <c:v>998</c:v>
                </c:pt>
                <c:pt idx="499">
                  <c:v>1000</c:v>
                </c:pt>
                <c:pt idx="500">
                  <c:v>1002</c:v>
                </c:pt>
                <c:pt idx="501">
                  <c:v>1004</c:v>
                </c:pt>
                <c:pt idx="502">
                  <c:v>1006</c:v>
                </c:pt>
                <c:pt idx="503">
                  <c:v>1008</c:v>
                </c:pt>
                <c:pt idx="504">
                  <c:v>1010</c:v>
                </c:pt>
                <c:pt idx="505">
                  <c:v>1012</c:v>
                </c:pt>
                <c:pt idx="506">
                  <c:v>1014</c:v>
                </c:pt>
                <c:pt idx="507">
                  <c:v>1016</c:v>
                </c:pt>
                <c:pt idx="508">
                  <c:v>1018</c:v>
                </c:pt>
                <c:pt idx="509">
                  <c:v>1020</c:v>
                </c:pt>
                <c:pt idx="510">
                  <c:v>1022</c:v>
                </c:pt>
                <c:pt idx="511">
                  <c:v>1024</c:v>
                </c:pt>
                <c:pt idx="512">
                  <c:v>1026</c:v>
                </c:pt>
                <c:pt idx="513">
                  <c:v>1028</c:v>
                </c:pt>
                <c:pt idx="514">
                  <c:v>1030</c:v>
                </c:pt>
                <c:pt idx="515">
                  <c:v>1032</c:v>
                </c:pt>
                <c:pt idx="516">
                  <c:v>1034</c:v>
                </c:pt>
                <c:pt idx="517">
                  <c:v>1036</c:v>
                </c:pt>
                <c:pt idx="518">
                  <c:v>1038</c:v>
                </c:pt>
                <c:pt idx="519">
                  <c:v>1040</c:v>
                </c:pt>
                <c:pt idx="520">
                  <c:v>1042</c:v>
                </c:pt>
                <c:pt idx="521">
                  <c:v>1044</c:v>
                </c:pt>
                <c:pt idx="522">
                  <c:v>1046</c:v>
                </c:pt>
                <c:pt idx="523">
                  <c:v>1048</c:v>
                </c:pt>
                <c:pt idx="524">
                  <c:v>1050</c:v>
                </c:pt>
                <c:pt idx="525">
                  <c:v>1052</c:v>
                </c:pt>
                <c:pt idx="526">
                  <c:v>1054</c:v>
                </c:pt>
                <c:pt idx="527">
                  <c:v>1056</c:v>
                </c:pt>
                <c:pt idx="528">
                  <c:v>1058</c:v>
                </c:pt>
                <c:pt idx="529">
                  <c:v>1060</c:v>
                </c:pt>
                <c:pt idx="530">
                  <c:v>1062</c:v>
                </c:pt>
                <c:pt idx="531">
                  <c:v>1064</c:v>
                </c:pt>
                <c:pt idx="532">
                  <c:v>1066</c:v>
                </c:pt>
                <c:pt idx="533">
                  <c:v>1068</c:v>
                </c:pt>
                <c:pt idx="534">
                  <c:v>1070</c:v>
                </c:pt>
                <c:pt idx="535">
                  <c:v>1072</c:v>
                </c:pt>
                <c:pt idx="536">
                  <c:v>1074</c:v>
                </c:pt>
                <c:pt idx="537">
                  <c:v>1076</c:v>
                </c:pt>
                <c:pt idx="538">
                  <c:v>1078</c:v>
                </c:pt>
                <c:pt idx="539">
                  <c:v>1080</c:v>
                </c:pt>
                <c:pt idx="540">
                  <c:v>1082</c:v>
                </c:pt>
                <c:pt idx="541">
                  <c:v>1084</c:v>
                </c:pt>
                <c:pt idx="542">
                  <c:v>1086</c:v>
                </c:pt>
                <c:pt idx="543">
                  <c:v>1088</c:v>
                </c:pt>
                <c:pt idx="544">
                  <c:v>1090</c:v>
                </c:pt>
                <c:pt idx="545">
                  <c:v>1092</c:v>
                </c:pt>
                <c:pt idx="546">
                  <c:v>1094</c:v>
                </c:pt>
                <c:pt idx="547">
                  <c:v>1096</c:v>
                </c:pt>
                <c:pt idx="548">
                  <c:v>1098</c:v>
                </c:pt>
                <c:pt idx="549">
                  <c:v>1100</c:v>
                </c:pt>
                <c:pt idx="550">
                  <c:v>1102</c:v>
                </c:pt>
                <c:pt idx="551">
                  <c:v>1104</c:v>
                </c:pt>
                <c:pt idx="552">
                  <c:v>1106</c:v>
                </c:pt>
                <c:pt idx="553">
                  <c:v>1108</c:v>
                </c:pt>
                <c:pt idx="554">
                  <c:v>1110</c:v>
                </c:pt>
                <c:pt idx="555">
                  <c:v>1112</c:v>
                </c:pt>
                <c:pt idx="556">
                  <c:v>1114</c:v>
                </c:pt>
                <c:pt idx="557">
                  <c:v>1116</c:v>
                </c:pt>
                <c:pt idx="558">
                  <c:v>1118</c:v>
                </c:pt>
                <c:pt idx="559">
                  <c:v>1120</c:v>
                </c:pt>
                <c:pt idx="560">
                  <c:v>1122</c:v>
                </c:pt>
                <c:pt idx="561">
                  <c:v>1124</c:v>
                </c:pt>
                <c:pt idx="562">
                  <c:v>1126</c:v>
                </c:pt>
                <c:pt idx="563">
                  <c:v>1128</c:v>
                </c:pt>
                <c:pt idx="564">
                  <c:v>1130</c:v>
                </c:pt>
                <c:pt idx="565">
                  <c:v>1132</c:v>
                </c:pt>
                <c:pt idx="566">
                  <c:v>1134</c:v>
                </c:pt>
                <c:pt idx="567">
                  <c:v>1136</c:v>
                </c:pt>
                <c:pt idx="568">
                  <c:v>1138</c:v>
                </c:pt>
                <c:pt idx="569">
                  <c:v>1140</c:v>
                </c:pt>
                <c:pt idx="570">
                  <c:v>1142</c:v>
                </c:pt>
                <c:pt idx="571">
                  <c:v>1144</c:v>
                </c:pt>
                <c:pt idx="572">
                  <c:v>1146</c:v>
                </c:pt>
                <c:pt idx="573">
                  <c:v>1148</c:v>
                </c:pt>
                <c:pt idx="574">
                  <c:v>1150</c:v>
                </c:pt>
                <c:pt idx="575">
                  <c:v>1152</c:v>
                </c:pt>
                <c:pt idx="576">
                  <c:v>1154</c:v>
                </c:pt>
                <c:pt idx="577">
                  <c:v>1156</c:v>
                </c:pt>
                <c:pt idx="578">
                  <c:v>1158</c:v>
                </c:pt>
                <c:pt idx="579">
                  <c:v>1160</c:v>
                </c:pt>
                <c:pt idx="580">
                  <c:v>1162</c:v>
                </c:pt>
                <c:pt idx="581">
                  <c:v>1164</c:v>
                </c:pt>
                <c:pt idx="582">
                  <c:v>1166</c:v>
                </c:pt>
                <c:pt idx="583">
                  <c:v>1168</c:v>
                </c:pt>
                <c:pt idx="584">
                  <c:v>1170</c:v>
                </c:pt>
                <c:pt idx="585">
                  <c:v>1172</c:v>
                </c:pt>
                <c:pt idx="586">
                  <c:v>1174</c:v>
                </c:pt>
                <c:pt idx="587">
                  <c:v>1176</c:v>
                </c:pt>
                <c:pt idx="588">
                  <c:v>1178</c:v>
                </c:pt>
                <c:pt idx="589">
                  <c:v>1180</c:v>
                </c:pt>
                <c:pt idx="590">
                  <c:v>1182</c:v>
                </c:pt>
                <c:pt idx="591">
                  <c:v>1184</c:v>
                </c:pt>
                <c:pt idx="592">
                  <c:v>1186</c:v>
                </c:pt>
                <c:pt idx="593">
                  <c:v>1188</c:v>
                </c:pt>
                <c:pt idx="594">
                  <c:v>1190</c:v>
                </c:pt>
                <c:pt idx="595">
                  <c:v>1192</c:v>
                </c:pt>
                <c:pt idx="596">
                  <c:v>1194</c:v>
                </c:pt>
                <c:pt idx="597">
                  <c:v>1196</c:v>
                </c:pt>
                <c:pt idx="598">
                  <c:v>1198</c:v>
                </c:pt>
                <c:pt idx="599">
                  <c:v>1200</c:v>
                </c:pt>
                <c:pt idx="600">
                  <c:v>1202</c:v>
                </c:pt>
                <c:pt idx="601">
                  <c:v>1204</c:v>
                </c:pt>
                <c:pt idx="602">
                  <c:v>1206</c:v>
                </c:pt>
                <c:pt idx="603">
                  <c:v>1208</c:v>
                </c:pt>
                <c:pt idx="604">
                  <c:v>1210</c:v>
                </c:pt>
                <c:pt idx="605">
                  <c:v>1212</c:v>
                </c:pt>
                <c:pt idx="606">
                  <c:v>1214</c:v>
                </c:pt>
                <c:pt idx="607">
                  <c:v>1216</c:v>
                </c:pt>
                <c:pt idx="608">
                  <c:v>1218</c:v>
                </c:pt>
                <c:pt idx="609">
                  <c:v>1220</c:v>
                </c:pt>
                <c:pt idx="610">
                  <c:v>1222</c:v>
                </c:pt>
                <c:pt idx="611">
                  <c:v>1224</c:v>
                </c:pt>
                <c:pt idx="612">
                  <c:v>1226</c:v>
                </c:pt>
                <c:pt idx="613">
                  <c:v>1228</c:v>
                </c:pt>
                <c:pt idx="614">
                  <c:v>1230</c:v>
                </c:pt>
                <c:pt idx="615">
                  <c:v>1232</c:v>
                </c:pt>
                <c:pt idx="616">
                  <c:v>1234</c:v>
                </c:pt>
                <c:pt idx="617">
                  <c:v>1236</c:v>
                </c:pt>
                <c:pt idx="618">
                  <c:v>1238</c:v>
                </c:pt>
                <c:pt idx="619">
                  <c:v>1240</c:v>
                </c:pt>
                <c:pt idx="620">
                  <c:v>1242</c:v>
                </c:pt>
                <c:pt idx="621">
                  <c:v>1244</c:v>
                </c:pt>
                <c:pt idx="622">
                  <c:v>1246</c:v>
                </c:pt>
                <c:pt idx="623">
                  <c:v>1248</c:v>
                </c:pt>
                <c:pt idx="624">
                  <c:v>1250</c:v>
                </c:pt>
                <c:pt idx="625">
                  <c:v>1252</c:v>
                </c:pt>
                <c:pt idx="626">
                  <c:v>1254</c:v>
                </c:pt>
                <c:pt idx="627">
                  <c:v>1256</c:v>
                </c:pt>
                <c:pt idx="628">
                  <c:v>1258</c:v>
                </c:pt>
                <c:pt idx="629">
                  <c:v>1260</c:v>
                </c:pt>
                <c:pt idx="630">
                  <c:v>1262</c:v>
                </c:pt>
                <c:pt idx="631">
                  <c:v>1264</c:v>
                </c:pt>
                <c:pt idx="632">
                  <c:v>1266</c:v>
                </c:pt>
                <c:pt idx="633">
                  <c:v>1268</c:v>
                </c:pt>
                <c:pt idx="634">
                  <c:v>1270</c:v>
                </c:pt>
                <c:pt idx="635">
                  <c:v>1272</c:v>
                </c:pt>
                <c:pt idx="636">
                  <c:v>1274</c:v>
                </c:pt>
                <c:pt idx="637">
                  <c:v>1276</c:v>
                </c:pt>
                <c:pt idx="638">
                  <c:v>1278</c:v>
                </c:pt>
                <c:pt idx="639">
                  <c:v>1280</c:v>
                </c:pt>
                <c:pt idx="640">
                  <c:v>1282</c:v>
                </c:pt>
                <c:pt idx="641">
                  <c:v>1284</c:v>
                </c:pt>
                <c:pt idx="642">
                  <c:v>1286</c:v>
                </c:pt>
                <c:pt idx="643">
                  <c:v>1288</c:v>
                </c:pt>
                <c:pt idx="644">
                  <c:v>1290</c:v>
                </c:pt>
                <c:pt idx="645">
                  <c:v>1292</c:v>
                </c:pt>
                <c:pt idx="646">
                  <c:v>1294</c:v>
                </c:pt>
                <c:pt idx="647">
                  <c:v>1296</c:v>
                </c:pt>
                <c:pt idx="648">
                  <c:v>1298</c:v>
                </c:pt>
                <c:pt idx="649">
                  <c:v>1300</c:v>
                </c:pt>
                <c:pt idx="650">
                  <c:v>1302</c:v>
                </c:pt>
                <c:pt idx="651">
                  <c:v>1304</c:v>
                </c:pt>
                <c:pt idx="652">
                  <c:v>1306</c:v>
                </c:pt>
                <c:pt idx="653">
                  <c:v>1308</c:v>
                </c:pt>
                <c:pt idx="654">
                  <c:v>1310</c:v>
                </c:pt>
                <c:pt idx="655">
                  <c:v>1312</c:v>
                </c:pt>
                <c:pt idx="656">
                  <c:v>1314</c:v>
                </c:pt>
                <c:pt idx="657">
                  <c:v>1316</c:v>
                </c:pt>
                <c:pt idx="658">
                  <c:v>1318</c:v>
                </c:pt>
                <c:pt idx="659">
                  <c:v>1320</c:v>
                </c:pt>
                <c:pt idx="660">
                  <c:v>1322</c:v>
                </c:pt>
                <c:pt idx="661">
                  <c:v>1324</c:v>
                </c:pt>
                <c:pt idx="662">
                  <c:v>1326</c:v>
                </c:pt>
                <c:pt idx="663">
                  <c:v>1328</c:v>
                </c:pt>
                <c:pt idx="664">
                  <c:v>1330</c:v>
                </c:pt>
                <c:pt idx="665">
                  <c:v>1332</c:v>
                </c:pt>
                <c:pt idx="666">
                  <c:v>1334</c:v>
                </c:pt>
                <c:pt idx="667">
                  <c:v>1336</c:v>
                </c:pt>
                <c:pt idx="668">
                  <c:v>1338</c:v>
                </c:pt>
                <c:pt idx="669">
                  <c:v>1340</c:v>
                </c:pt>
                <c:pt idx="670">
                  <c:v>1342</c:v>
                </c:pt>
                <c:pt idx="671">
                  <c:v>1344</c:v>
                </c:pt>
                <c:pt idx="672">
                  <c:v>1346</c:v>
                </c:pt>
                <c:pt idx="673">
                  <c:v>1348</c:v>
                </c:pt>
                <c:pt idx="674">
                  <c:v>1350</c:v>
                </c:pt>
                <c:pt idx="675">
                  <c:v>1352</c:v>
                </c:pt>
                <c:pt idx="676">
                  <c:v>1354</c:v>
                </c:pt>
                <c:pt idx="677">
                  <c:v>1356</c:v>
                </c:pt>
                <c:pt idx="678">
                  <c:v>1358</c:v>
                </c:pt>
                <c:pt idx="679">
                  <c:v>1360</c:v>
                </c:pt>
                <c:pt idx="680">
                  <c:v>1362</c:v>
                </c:pt>
                <c:pt idx="681">
                  <c:v>1364</c:v>
                </c:pt>
                <c:pt idx="682">
                  <c:v>1366</c:v>
                </c:pt>
                <c:pt idx="683">
                  <c:v>1368</c:v>
                </c:pt>
                <c:pt idx="684">
                  <c:v>1370</c:v>
                </c:pt>
                <c:pt idx="685">
                  <c:v>1372</c:v>
                </c:pt>
                <c:pt idx="686">
                  <c:v>1374</c:v>
                </c:pt>
                <c:pt idx="687">
                  <c:v>1376</c:v>
                </c:pt>
                <c:pt idx="688">
                  <c:v>1378</c:v>
                </c:pt>
                <c:pt idx="689">
                  <c:v>1380</c:v>
                </c:pt>
                <c:pt idx="690">
                  <c:v>1382</c:v>
                </c:pt>
                <c:pt idx="691">
                  <c:v>1384</c:v>
                </c:pt>
                <c:pt idx="692">
                  <c:v>1386</c:v>
                </c:pt>
                <c:pt idx="693">
                  <c:v>1388</c:v>
                </c:pt>
                <c:pt idx="694">
                  <c:v>1390</c:v>
                </c:pt>
                <c:pt idx="695">
                  <c:v>1392</c:v>
                </c:pt>
                <c:pt idx="696">
                  <c:v>1394</c:v>
                </c:pt>
                <c:pt idx="697">
                  <c:v>1396</c:v>
                </c:pt>
                <c:pt idx="698">
                  <c:v>1398</c:v>
                </c:pt>
                <c:pt idx="699">
                  <c:v>1400</c:v>
                </c:pt>
                <c:pt idx="700">
                  <c:v>1402</c:v>
                </c:pt>
                <c:pt idx="701">
                  <c:v>1404</c:v>
                </c:pt>
                <c:pt idx="702">
                  <c:v>1406</c:v>
                </c:pt>
                <c:pt idx="703">
                  <c:v>1408</c:v>
                </c:pt>
                <c:pt idx="704">
                  <c:v>1410</c:v>
                </c:pt>
                <c:pt idx="705">
                  <c:v>1412</c:v>
                </c:pt>
                <c:pt idx="706">
                  <c:v>1414</c:v>
                </c:pt>
                <c:pt idx="707">
                  <c:v>1416</c:v>
                </c:pt>
                <c:pt idx="708">
                  <c:v>1418</c:v>
                </c:pt>
                <c:pt idx="709">
                  <c:v>1420</c:v>
                </c:pt>
                <c:pt idx="710">
                  <c:v>1422</c:v>
                </c:pt>
                <c:pt idx="711">
                  <c:v>1424</c:v>
                </c:pt>
                <c:pt idx="712">
                  <c:v>1426</c:v>
                </c:pt>
                <c:pt idx="713">
                  <c:v>1428</c:v>
                </c:pt>
                <c:pt idx="714">
                  <c:v>1430</c:v>
                </c:pt>
                <c:pt idx="715">
                  <c:v>1432</c:v>
                </c:pt>
                <c:pt idx="716">
                  <c:v>1434</c:v>
                </c:pt>
                <c:pt idx="717">
                  <c:v>1436</c:v>
                </c:pt>
                <c:pt idx="718">
                  <c:v>1438</c:v>
                </c:pt>
                <c:pt idx="719">
                  <c:v>1440</c:v>
                </c:pt>
                <c:pt idx="720">
                  <c:v>1442</c:v>
                </c:pt>
                <c:pt idx="721">
                  <c:v>1444</c:v>
                </c:pt>
                <c:pt idx="722">
                  <c:v>1446</c:v>
                </c:pt>
                <c:pt idx="723">
                  <c:v>1448</c:v>
                </c:pt>
                <c:pt idx="724">
                  <c:v>1450</c:v>
                </c:pt>
                <c:pt idx="725">
                  <c:v>1452</c:v>
                </c:pt>
                <c:pt idx="726">
                  <c:v>1454</c:v>
                </c:pt>
                <c:pt idx="727">
                  <c:v>1456</c:v>
                </c:pt>
                <c:pt idx="728">
                  <c:v>1458</c:v>
                </c:pt>
                <c:pt idx="729">
                  <c:v>1460</c:v>
                </c:pt>
                <c:pt idx="730">
                  <c:v>1462</c:v>
                </c:pt>
                <c:pt idx="731">
                  <c:v>1464</c:v>
                </c:pt>
                <c:pt idx="732">
                  <c:v>1466</c:v>
                </c:pt>
                <c:pt idx="733">
                  <c:v>1468</c:v>
                </c:pt>
                <c:pt idx="734">
                  <c:v>1470</c:v>
                </c:pt>
                <c:pt idx="735">
                  <c:v>1472</c:v>
                </c:pt>
                <c:pt idx="736">
                  <c:v>1474</c:v>
                </c:pt>
                <c:pt idx="737">
                  <c:v>1476</c:v>
                </c:pt>
                <c:pt idx="738">
                  <c:v>1478</c:v>
                </c:pt>
                <c:pt idx="739">
                  <c:v>1480</c:v>
                </c:pt>
                <c:pt idx="740">
                  <c:v>1482</c:v>
                </c:pt>
                <c:pt idx="741">
                  <c:v>1484</c:v>
                </c:pt>
                <c:pt idx="742">
                  <c:v>1486</c:v>
                </c:pt>
                <c:pt idx="743">
                  <c:v>1488</c:v>
                </c:pt>
                <c:pt idx="744">
                  <c:v>1490</c:v>
                </c:pt>
                <c:pt idx="745">
                  <c:v>1492</c:v>
                </c:pt>
                <c:pt idx="746">
                  <c:v>1494</c:v>
                </c:pt>
                <c:pt idx="747">
                  <c:v>1496</c:v>
                </c:pt>
                <c:pt idx="748">
                  <c:v>1498</c:v>
                </c:pt>
                <c:pt idx="749">
                  <c:v>1500</c:v>
                </c:pt>
                <c:pt idx="750">
                  <c:v>1502</c:v>
                </c:pt>
                <c:pt idx="751">
                  <c:v>1504</c:v>
                </c:pt>
                <c:pt idx="752">
                  <c:v>1506</c:v>
                </c:pt>
                <c:pt idx="753">
                  <c:v>1508</c:v>
                </c:pt>
                <c:pt idx="754">
                  <c:v>1510</c:v>
                </c:pt>
                <c:pt idx="755">
                  <c:v>1512</c:v>
                </c:pt>
                <c:pt idx="756">
                  <c:v>1514</c:v>
                </c:pt>
                <c:pt idx="757">
                  <c:v>1516</c:v>
                </c:pt>
                <c:pt idx="758">
                  <c:v>1518</c:v>
                </c:pt>
                <c:pt idx="759">
                  <c:v>1520</c:v>
                </c:pt>
                <c:pt idx="760">
                  <c:v>1522</c:v>
                </c:pt>
                <c:pt idx="761">
                  <c:v>1524</c:v>
                </c:pt>
                <c:pt idx="762">
                  <c:v>1526</c:v>
                </c:pt>
                <c:pt idx="763">
                  <c:v>1528</c:v>
                </c:pt>
                <c:pt idx="764">
                  <c:v>1530</c:v>
                </c:pt>
                <c:pt idx="765">
                  <c:v>1532</c:v>
                </c:pt>
                <c:pt idx="766">
                  <c:v>1534</c:v>
                </c:pt>
                <c:pt idx="767">
                  <c:v>1536</c:v>
                </c:pt>
                <c:pt idx="768">
                  <c:v>1538</c:v>
                </c:pt>
                <c:pt idx="769">
                  <c:v>1540</c:v>
                </c:pt>
                <c:pt idx="770">
                  <c:v>1542</c:v>
                </c:pt>
                <c:pt idx="771">
                  <c:v>1544</c:v>
                </c:pt>
                <c:pt idx="772">
                  <c:v>1546</c:v>
                </c:pt>
                <c:pt idx="773">
                  <c:v>1548</c:v>
                </c:pt>
                <c:pt idx="774">
                  <c:v>1550</c:v>
                </c:pt>
                <c:pt idx="775">
                  <c:v>1552</c:v>
                </c:pt>
                <c:pt idx="776">
                  <c:v>1554</c:v>
                </c:pt>
                <c:pt idx="777">
                  <c:v>1556</c:v>
                </c:pt>
                <c:pt idx="778">
                  <c:v>1558</c:v>
                </c:pt>
                <c:pt idx="779">
                  <c:v>1560</c:v>
                </c:pt>
                <c:pt idx="780">
                  <c:v>1562</c:v>
                </c:pt>
                <c:pt idx="781">
                  <c:v>1564</c:v>
                </c:pt>
                <c:pt idx="782">
                  <c:v>1566</c:v>
                </c:pt>
                <c:pt idx="783">
                  <c:v>1568</c:v>
                </c:pt>
                <c:pt idx="784">
                  <c:v>1570</c:v>
                </c:pt>
                <c:pt idx="785">
                  <c:v>1572</c:v>
                </c:pt>
                <c:pt idx="786">
                  <c:v>1574</c:v>
                </c:pt>
                <c:pt idx="787">
                  <c:v>1576</c:v>
                </c:pt>
                <c:pt idx="788">
                  <c:v>1578</c:v>
                </c:pt>
                <c:pt idx="789">
                  <c:v>1580</c:v>
                </c:pt>
                <c:pt idx="790">
                  <c:v>1582</c:v>
                </c:pt>
                <c:pt idx="791">
                  <c:v>1584</c:v>
                </c:pt>
                <c:pt idx="792">
                  <c:v>1586</c:v>
                </c:pt>
                <c:pt idx="793">
                  <c:v>1588</c:v>
                </c:pt>
                <c:pt idx="794">
                  <c:v>1590</c:v>
                </c:pt>
                <c:pt idx="795">
                  <c:v>1592</c:v>
                </c:pt>
                <c:pt idx="796">
                  <c:v>1594</c:v>
                </c:pt>
                <c:pt idx="797">
                  <c:v>1596</c:v>
                </c:pt>
                <c:pt idx="798">
                  <c:v>1598</c:v>
                </c:pt>
                <c:pt idx="799">
                  <c:v>1600</c:v>
                </c:pt>
                <c:pt idx="800">
                  <c:v>1602</c:v>
                </c:pt>
                <c:pt idx="801">
                  <c:v>1604</c:v>
                </c:pt>
                <c:pt idx="802">
                  <c:v>1606</c:v>
                </c:pt>
                <c:pt idx="803">
                  <c:v>1608</c:v>
                </c:pt>
                <c:pt idx="804">
                  <c:v>1610</c:v>
                </c:pt>
                <c:pt idx="805">
                  <c:v>1612</c:v>
                </c:pt>
                <c:pt idx="806">
                  <c:v>1614</c:v>
                </c:pt>
                <c:pt idx="807">
                  <c:v>1616</c:v>
                </c:pt>
                <c:pt idx="808">
                  <c:v>1618</c:v>
                </c:pt>
                <c:pt idx="809">
                  <c:v>1620</c:v>
                </c:pt>
                <c:pt idx="810">
                  <c:v>1622</c:v>
                </c:pt>
                <c:pt idx="811">
                  <c:v>1624</c:v>
                </c:pt>
                <c:pt idx="812">
                  <c:v>1626</c:v>
                </c:pt>
                <c:pt idx="813">
                  <c:v>1628</c:v>
                </c:pt>
                <c:pt idx="814">
                  <c:v>1630</c:v>
                </c:pt>
                <c:pt idx="815">
                  <c:v>1632</c:v>
                </c:pt>
                <c:pt idx="816">
                  <c:v>1634</c:v>
                </c:pt>
                <c:pt idx="817">
                  <c:v>1636</c:v>
                </c:pt>
                <c:pt idx="818">
                  <c:v>1638</c:v>
                </c:pt>
                <c:pt idx="819">
                  <c:v>1640</c:v>
                </c:pt>
                <c:pt idx="820">
                  <c:v>1642</c:v>
                </c:pt>
                <c:pt idx="821">
                  <c:v>1644</c:v>
                </c:pt>
                <c:pt idx="822">
                  <c:v>1646</c:v>
                </c:pt>
                <c:pt idx="823">
                  <c:v>1648</c:v>
                </c:pt>
                <c:pt idx="824">
                  <c:v>1650</c:v>
                </c:pt>
                <c:pt idx="825">
                  <c:v>1652</c:v>
                </c:pt>
                <c:pt idx="826">
                  <c:v>1654</c:v>
                </c:pt>
                <c:pt idx="827">
                  <c:v>1656</c:v>
                </c:pt>
                <c:pt idx="828">
                  <c:v>1658</c:v>
                </c:pt>
                <c:pt idx="829">
                  <c:v>1660</c:v>
                </c:pt>
                <c:pt idx="830">
                  <c:v>1662</c:v>
                </c:pt>
                <c:pt idx="831">
                  <c:v>1664</c:v>
                </c:pt>
                <c:pt idx="832">
                  <c:v>1666</c:v>
                </c:pt>
                <c:pt idx="833">
                  <c:v>1668</c:v>
                </c:pt>
                <c:pt idx="834">
                  <c:v>1670</c:v>
                </c:pt>
                <c:pt idx="835">
                  <c:v>1672</c:v>
                </c:pt>
                <c:pt idx="836">
                  <c:v>1674</c:v>
                </c:pt>
                <c:pt idx="837">
                  <c:v>1676</c:v>
                </c:pt>
                <c:pt idx="838">
                  <c:v>1678</c:v>
                </c:pt>
                <c:pt idx="839">
                  <c:v>1680</c:v>
                </c:pt>
                <c:pt idx="840">
                  <c:v>1682</c:v>
                </c:pt>
                <c:pt idx="841">
                  <c:v>1684</c:v>
                </c:pt>
                <c:pt idx="842">
                  <c:v>1686</c:v>
                </c:pt>
                <c:pt idx="843">
                  <c:v>1688</c:v>
                </c:pt>
                <c:pt idx="844">
                  <c:v>1690</c:v>
                </c:pt>
                <c:pt idx="845">
                  <c:v>1692</c:v>
                </c:pt>
                <c:pt idx="846">
                  <c:v>1694</c:v>
                </c:pt>
                <c:pt idx="847">
                  <c:v>1696</c:v>
                </c:pt>
                <c:pt idx="848">
                  <c:v>1698</c:v>
                </c:pt>
                <c:pt idx="849">
                  <c:v>1700</c:v>
                </c:pt>
                <c:pt idx="850">
                  <c:v>1702</c:v>
                </c:pt>
                <c:pt idx="851">
                  <c:v>1704</c:v>
                </c:pt>
                <c:pt idx="852">
                  <c:v>1706</c:v>
                </c:pt>
                <c:pt idx="853">
                  <c:v>1708</c:v>
                </c:pt>
                <c:pt idx="854">
                  <c:v>1710</c:v>
                </c:pt>
                <c:pt idx="855">
                  <c:v>1712</c:v>
                </c:pt>
                <c:pt idx="856">
                  <c:v>1714</c:v>
                </c:pt>
                <c:pt idx="857">
                  <c:v>1716</c:v>
                </c:pt>
                <c:pt idx="858">
                  <c:v>1718</c:v>
                </c:pt>
                <c:pt idx="859">
                  <c:v>1720</c:v>
                </c:pt>
                <c:pt idx="860">
                  <c:v>1722</c:v>
                </c:pt>
                <c:pt idx="861">
                  <c:v>1724</c:v>
                </c:pt>
                <c:pt idx="862">
                  <c:v>1726</c:v>
                </c:pt>
                <c:pt idx="863">
                  <c:v>1728</c:v>
                </c:pt>
                <c:pt idx="864">
                  <c:v>1730</c:v>
                </c:pt>
                <c:pt idx="865">
                  <c:v>1732</c:v>
                </c:pt>
                <c:pt idx="866">
                  <c:v>1734</c:v>
                </c:pt>
                <c:pt idx="867">
                  <c:v>1736</c:v>
                </c:pt>
                <c:pt idx="868">
                  <c:v>1738</c:v>
                </c:pt>
                <c:pt idx="869">
                  <c:v>1740</c:v>
                </c:pt>
                <c:pt idx="870">
                  <c:v>1742</c:v>
                </c:pt>
                <c:pt idx="871">
                  <c:v>1744</c:v>
                </c:pt>
                <c:pt idx="872">
                  <c:v>1746</c:v>
                </c:pt>
                <c:pt idx="873">
                  <c:v>1748</c:v>
                </c:pt>
                <c:pt idx="874">
                  <c:v>1750</c:v>
                </c:pt>
                <c:pt idx="875">
                  <c:v>1752</c:v>
                </c:pt>
                <c:pt idx="876">
                  <c:v>1754</c:v>
                </c:pt>
                <c:pt idx="877">
                  <c:v>1756</c:v>
                </c:pt>
                <c:pt idx="878">
                  <c:v>1758</c:v>
                </c:pt>
                <c:pt idx="879">
                  <c:v>1760</c:v>
                </c:pt>
                <c:pt idx="880">
                  <c:v>1762</c:v>
                </c:pt>
                <c:pt idx="881">
                  <c:v>1764</c:v>
                </c:pt>
                <c:pt idx="882">
                  <c:v>1766</c:v>
                </c:pt>
                <c:pt idx="883">
                  <c:v>1768</c:v>
                </c:pt>
                <c:pt idx="884">
                  <c:v>1770</c:v>
                </c:pt>
                <c:pt idx="885">
                  <c:v>1772</c:v>
                </c:pt>
                <c:pt idx="886">
                  <c:v>1774</c:v>
                </c:pt>
                <c:pt idx="887">
                  <c:v>1776</c:v>
                </c:pt>
                <c:pt idx="888">
                  <c:v>1778</c:v>
                </c:pt>
                <c:pt idx="889">
                  <c:v>1780</c:v>
                </c:pt>
                <c:pt idx="890">
                  <c:v>1782</c:v>
                </c:pt>
                <c:pt idx="891">
                  <c:v>1784</c:v>
                </c:pt>
                <c:pt idx="892">
                  <c:v>1786</c:v>
                </c:pt>
                <c:pt idx="893">
                  <c:v>1788</c:v>
                </c:pt>
                <c:pt idx="894">
                  <c:v>1790</c:v>
                </c:pt>
                <c:pt idx="895">
                  <c:v>1792</c:v>
                </c:pt>
                <c:pt idx="896">
                  <c:v>1794</c:v>
                </c:pt>
                <c:pt idx="897">
                  <c:v>1796</c:v>
                </c:pt>
                <c:pt idx="898">
                  <c:v>1798</c:v>
                </c:pt>
                <c:pt idx="899">
                  <c:v>1800</c:v>
                </c:pt>
                <c:pt idx="900">
                  <c:v>1802</c:v>
                </c:pt>
                <c:pt idx="901">
                  <c:v>1804</c:v>
                </c:pt>
                <c:pt idx="902">
                  <c:v>1806</c:v>
                </c:pt>
                <c:pt idx="903">
                  <c:v>1808</c:v>
                </c:pt>
                <c:pt idx="904">
                  <c:v>1810</c:v>
                </c:pt>
                <c:pt idx="905">
                  <c:v>1812</c:v>
                </c:pt>
                <c:pt idx="906">
                  <c:v>1814</c:v>
                </c:pt>
                <c:pt idx="907">
                  <c:v>1816</c:v>
                </c:pt>
                <c:pt idx="908">
                  <c:v>1818</c:v>
                </c:pt>
                <c:pt idx="909">
                  <c:v>1820</c:v>
                </c:pt>
                <c:pt idx="910">
                  <c:v>1822</c:v>
                </c:pt>
                <c:pt idx="911">
                  <c:v>1824</c:v>
                </c:pt>
                <c:pt idx="912">
                  <c:v>1826</c:v>
                </c:pt>
                <c:pt idx="913">
                  <c:v>1828</c:v>
                </c:pt>
                <c:pt idx="914">
                  <c:v>1830</c:v>
                </c:pt>
                <c:pt idx="915">
                  <c:v>1832</c:v>
                </c:pt>
                <c:pt idx="916">
                  <c:v>1834</c:v>
                </c:pt>
                <c:pt idx="917">
                  <c:v>1836</c:v>
                </c:pt>
                <c:pt idx="918">
                  <c:v>1838</c:v>
                </c:pt>
                <c:pt idx="919">
                  <c:v>1840</c:v>
                </c:pt>
                <c:pt idx="920">
                  <c:v>1842</c:v>
                </c:pt>
                <c:pt idx="921">
                  <c:v>1844</c:v>
                </c:pt>
                <c:pt idx="922">
                  <c:v>1846</c:v>
                </c:pt>
                <c:pt idx="923">
                  <c:v>1848</c:v>
                </c:pt>
                <c:pt idx="924">
                  <c:v>1850</c:v>
                </c:pt>
                <c:pt idx="925">
                  <c:v>1852</c:v>
                </c:pt>
                <c:pt idx="926">
                  <c:v>1854</c:v>
                </c:pt>
                <c:pt idx="927">
                  <c:v>1856</c:v>
                </c:pt>
                <c:pt idx="928">
                  <c:v>1858</c:v>
                </c:pt>
                <c:pt idx="929">
                  <c:v>1860</c:v>
                </c:pt>
                <c:pt idx="930">
                  <c:v>1862</c:v>
                </c:pt>
                <c:pt idx="931">
                  <c:v>1864</c:v>
                </c:pt>
                <c:pt idx="932">
                  <c:v>1866</c:v>
                </c:pt>
                <c:pt idx="933">
                  <c:v>1868</c:v>
                </c:pt>
                <c:pt idx="934">
                  <c:v>1870</c:v>
                </c:pt>
                <c:pt idx="935">
                  <c:v>1872</c:v>
                </c:pt>
                <c:pt idx="936">
                  <c:v>1874</c:v>
                </c:pt>
                <c:pt idx="937">
                  <c:v>1876</c:v>
                </c:pt>
                <c:pt idx="938">
                  <c:v>1878</c:v>
                </c:pt>
                <c:pt idx="939">
                  <c:v>1880</c:v>
                </c:pt>
                <c:pt idx="940">
                  <c:v>1882</c:v>
                </c:pt>
                <c:pt idx="941">
                  <c:v>1884</c:v>
                </c:pt>
                <c:pt idx="942">
                  <c:v>1886</c:v>
                </c:pt>
                <c:pt idx="943">
                  <c:v>1888</c:v>
                </c:pt>
                <c:pt idx="944">
                  <c:v>1890</c:v>
                </c:pt>
                <c:pt idx="945">
                  <c:v>1892</c:v>
                </c:pt>
                <c:pt idx="946">
                  <c:v>1894</c:v>
                </c:pt>
                <c:pt idx="947">
                  <c:v>1896</c:v>
                </c:pt>
                <c:pt idx="948">
                  <c:v>1898</c:v>
                </c:pt>
                <c:pt idx="949">
                  <c:v>1900</c:v>
                </c:pt>
                <c:pt idx="950">
                  <c:v>1902</c:v>
                </c:pt>
                <c:pt idx="951">
                  <c:v>1904</c:v>
                </c:pt>
                <c:pt idx="952">
                  <c:v>1906</c:v>
                </c:pt>
                <c:pt idx="953">
                  <c:v>1908</c:v>
                </c:pt>
                <c:pt idx="954">
                  <c:v>1910</c:v>
                </c:pt>
                <c:pt idx="955">
                  <c:v>1912</c:v>
                </c:pt>
                <c:pt idx="956">
                  <c:v>1914</c:v>
                </c:pt>
                <c:pt idx="957">
                  <c:v>1916</c:v>
                </c:pt>
                <c:pt idx="958">
                  <c:v>1918</c:v>
                </c:pt>
                <c:pt idx="959">
                  <c:v>1920</c:v>
                </c:pt>
                <c:pt idx="960">
                  <c:v>1922</c:v>
                </c:pt>
                <c:pt idx="961">
                  <c:v>1924</c:v>
                </c:pt>
                <c:pt idx="962">
                  <c:v>1926</c:v>
                </c:pt>
                <c:pt idx="963">
                  <c:v>1928</c:v>
                </c:pt>
                <c:pt idx="964">
                  <c:v>1930</c:v>
                </c:pt>
                <c:pt idx="965">
                  <c:v>1932</c:v>
                </c:pt>
                <c:pt idx="966">
                  <c:v>1934</c:v>
                </c:pt>
                <c:pt idx="967">
                  <c:v>1936</c:v>
                </c:pt>
                <c:pt idx="968">
                  <c:v>1938</c:v>
                </c:pt>
                <c:pt idx="969">
                  <c:v>1940</c:v>
                </c:pt>
                <c:pt idx="970">
                  <c:v>1942</c:v>
                </c:pt>
                <c:pt idx="971">
                  <c:v>1944</c:v>
                </c:pt>
                <c:pt idx="972">
                  <c:v>1946</c:v>
                </c:pt>
                <c:pt idx="973">
                  <c:v>1948</c:v>
                </c:pt>
                <c:pt idx="974">
                  <c:v>1950</c:v>
                </c:pt>
                <c:pt idx="975">
                  <c:v>1952</c:v>
                </c:pt>
                <c:pt idx="976">
                  <c:v>1954</c:v>
                </c:pt>
                <c:pt idx="977">
                  <c:v>1956</c:v>
                </c:pt>
                <c:pt idx="978">
                  <c:v>1958</c:v>
                </c:pt>
                <c:pt idx="979">
                  <c:v>1960</c:v>
                </c:pt>
                <c:pt idx="980">
                  <c:v>1962</c:v>
                </c:pt>
                <c:pt idx="981">
                  <c:v>1964</c:v>
                </c:pt>
                <c:pt idx="982">
                  <c:v>1966</c:v>
                </c:pt>
                <c:pt idx="983">
                  <c:v>1968</c:v>
                </c:pt>
                <c:pt idx="984">
                  <c:v>1970</c:v>
                </c:pt>
                <c:pt idx="985">
                  <c:v>1972</c:v>
                </c:pt>
                <c:pt idx="986">
                  <c:v>1974</c:v>
                </c:pt>
                <c:pt idx="987">
                  <c:v>1976</c:v>
                </c:pt>
                <c:pt idx="988">
                  <c:v>1978</c:v>
                </c:pt>
                <c:pt idx="989">
                  <c:v>1980</c:v>
                </c:pt>
                <c:pt idx="990">
                  <c:v>1982</c:v>
                </c:pt>
                <c:pt idx="991">
                  <c:v>1984</c:v>
                </c:pt>
                <c:pt idx="992">
                  <c:v>1986</c:v>
                </c:pt>
                <c:pt idx="993">
                  <c:v>1988</c:v>
                </c:pt>
                <c:pt idx="994">
                  <c:v>1990</c:v>
                </c:pt>
                <c:pt idx="995">
                  <c:v>1992</c:v>
                </c:pt>
                <c:pt idx="996">
                  <c:v>1994</c:v>
                </c:pt>
                <c:pt idx="997">
                  <c:v>1996</c:v>
                </c:pt>
                <c:pt idx="998">
                  <c:v>1998</c:v>
                </c:pt>
                <c:pt idx="999">
                  <c:v>2000</c:v>
                </c:pt>
                <c:pt idx="1000">
                  <c:v>2002</c:v>
                </c:pt>
                <c:pt idx="1001">
                  <c:v>2004</c:v>
                </c:pt>
                <c:pt idx="1002">
                  <c:v>2006</c:v>
                </c:pt>
                <c:pt idx="1003">
                  <c:v>2008</c:v>
                </c:pt>
                <c:pt idx="1004">
                  <c:v>2010</c:v>
                </c:pt>
                <c:pt idx="1005">
                  <c:v>2012</c:v>
                </c:pt>
                <c:pt idx="1006">
                  <c:v>2014</c:v>
                </c:pt>
                <c:pt idx="1007">
                  <c:v>2016</c:v>
                </c:pt>
                <c:pt idx="1008">
                  <c:v>2018</c:v>
                </c:pt>
                <c:pt idx="1009">
                  <c:v>2020</c:v>
                </c:pt>
                <c:pt idx="1010">
                  <c:v>2022</c:v>
                </c:pt>
                <c:pt idx="1011">
                  <c:v>2024</c:v>
                </c:pt>
                <c:pt idx="1012">
                  <c:v>2026</c:v>
                </c:pt>
                <c:pt idx="1013">
                  <c:v>2028</c:v>
                </c:pt>
                <c:pt idx="1014">
                  <c:v>2030</c:v>
                </c:pt>
                <c:pt idx="1015">
                  <c:v>2032</c:v>
                </c:pt>
                <c:pt idx="1016">
                  <c:v>2034</c:v>
                </c:pt>
                <c:pt idx="1017">
                  <c:v>2036</c:v>
                </c:pt>
                <c:pt idx="1018">
                  <c:v>2038</c:v>
                </c:pt>
                <c:pt idx="1019">
                  <c:v>2040</c:v>
                </c:pt>
                <c:pt idx="1020">
                  <c:v>2042</c:v>
                </c:pt>
                <c:pt idx="1021">
                  <c:v>2044</c:v>
                </c:pt>
                <c:pt idx="1022">
                  <c:v>2046</c:v>
                </c:pt>
                <c:pt idx="1023">
                  <c:v>2048</c:v>
                </c:pt>
                <c:pt idx="1024">
                  <c:v>2050</c:v>
                </c:pt>
                <c:pt idx="1025">
                  <c:v>2052</c:v>
                </c:pt>
                <c:pt idx="1026">
                  <c:v>2054</c:v>
                </c:pt>
                <c:pt idx="1027">
                  <c:v>2056</c:v>
                </c:pt>
                <c:pt idx="1028">
                  <c:v>2058</c:v>
                </c:pt>
                <c:pt idx="1029">
                  <c:v>2060</c:v>
                </c:pt>
                <c:pt idx="1030">
                  <c:v>2062</c:v>
                </c:pt>
                <c:pt idx="1031">
                  <c:v>2064</c:v>
                </c:pt>
                <c:pt idx="1032">
                  <c:v>2066</c:v>
                </c:pt>
                <c:pt idx="1033">
                  <c:v>2068</c:v>
                </c:pt>
                <c:pt idx="1034">
                  <c:v>2070</c:v>
                </c:pt>
                <c:pt idx="1035">
                  <c:v>2072</c:v>
                </c:pt>
                <c:pt idx="1036">
                  <c:v>2074</c:v>
                </c:pt>
                <c:pt idx="1037">
                  <c:v>2076</c:v>
                </c:pt>
                <c:pt idx="1038">
                  <c:v>2078</c:v>
                </c:pt>
                <c:pt idx="1039">
                  <c:v>2080</c:v>
                </c:pt>
                <c:pt idx="1040">
                  <c:v>2082</c:v>
                </c:pt>
                <c:pt idx="1041">
                  <c:v>2084</c:v>
                </c:pt>
                <c:pt idx="1042">
                  <c:v>2086</c:v>
                </c:pt>
                <c:pt idx="1043">
                  <c:v>2088</c:v>
                </c:pt>
                <c:pt idx="1044">
                  <c:v>2090</c:v>
                </c:pt>
                <c:pt idx="1045">
                  <c:v>2092</c:v>
                </c:pt>
                <c:pt idx="1046">
                  <c:v>2094</c:v>
                </c:pt>
                <c:pt idx="1047">
                  <c:v>2096</c:v>
                </c:pt>
                <c:pt idx="1048">
                  <c:v>2098</c:v>
                </c:pt>
                <c:pt idx="1049">
                  <c:v>2100</c:v>
                </c:pt>
                <c:pt idx="1050">
                  <c:v>2102</c:v>
                </c:pt>
                <c:pt idx="1051">
                  <c:v>2104</c:v>
                </c:pt>
                <c:pt idx="1052">
                  <c:v>2106</c:v>
                </c:pt>
                <c:pt idx="1053">
                  <c:v>2108</c:v>
                </c:pt>
                <c:pt idx="1054">
                  <c:v>2110</c:v>
                </c:pt>
                <c:pt idx="1055">
                  <c:v>2112</c:v>
                </c:pt>
                <c:pt idx="1056">
                  <c:v>2114</c:v>
                </c:pt>
                <c:pt idx="1057">
                  <c:v>2116</c:v>
                </c:pt>
                <c:pt idx="1058">
                  <c:v>2118</c:v>
                </c:pt>
                <c:pt idx="1059">
                  <c:v>2120</c:v>
                </c:pt>
                <c:pt idx="1060">
                  <c:v>2122</c:v>
                </c:pt>
                <c:pt idx="1061">
                  <c:v>2124</c:v>
                </c:pt>
                <c:pt idx="1062">
                  <c:v>2126</c:v>
                </c:pt>
                <c:pt idx="1063">
                  <c:v>2128</c:v>
                </c:pt>
                <c:pt idx="1064">
                  <c:v>2130</c:v>
                </c:pt>
                <c:pt idx="1065">
                  <c:v>2132</c:v>
                </c:pt>
                <c:pt idx="1066">
                  <c:v>2134</c:v>
                </c:pt>
                <c:pt idx="1067">
                  <c:v>2136</c:v>
                </c:pt>
                <c:pt idx="1068">
                  <c:v>2138</c:v>
                </c:pt>
                <c:pt idx="1069">
                  <c:v>2140</c:v>
                </c:pt>
                <c:pt idx="1070">
                  <c:v>2142</c:v>
                </c:pt>
                <c:pt idx="1071">
                  <c:v>2144</c:v>
                </c:pt>
                <c:pt idx="1072">
                  <c:v>2146</c:v>
                </c:pt>
                <c:pt idx="1073">
                  <c:v>2148</c:v>
                </c:pt>
                <c:pt idx="1074">
                  <c:v>2150</c:v>
                </c:pt>
                <c:pt idx="1075">
                  <c:v>2152</c:v>
                </c:pt>
                <c:pt idx="1076">
                  <c:v>2154</c:v>
                </c:pt>
                <c:pt idx="1077">
                  <c:v>2156</c:v>
                </c:pt>
                <c:pt idx="1078">
                  <c:v>2158</c:v>
                </c:pt>
                <c:pt idx="1079">
                  <c:v>2160</c:v>
                </c:pt>
                <c:pt idx="1080">
                  <c:v>2162</c:v>
                </c:pt>
                <c:pt idx="1081">
                  <c:v>2164</c:v>
                </c:pt>
                <c:pt idx="1082">
                  <c:v>2166</c:v>
                </c:pt>
                <c:pt idx="1083">
                  <c:v>2168</c:v>
                </c:pt>
                <c:pt idx="1084">
                  <c:v>2170</c:v>
                </c:pt>
                <c:pt idx="1085">
                  <c:v>2172</c:v>
                </c:pt>
                <c:pt idx="1086">
                  <c:v>2174</c:v>
                </c:pt>
                <c:pt idx="1087">
                  <c:v>2176</c:v>
                </c:pt>
                <c:pt idx="1088">
                  <c:v>2178</c:v>
                </c:pt>
                <c:pt idx="1089">
                  <c:v>2180</c:v>
                </c:pt>
                <c:pt idx="1090">
                  <c:v>2182</c:v>
                </c:pt>
                <c:pt idx="1091">
                  <c:v>2184</c:v>
                </c:pt>
                <c:pt idx="1092">
                  <c:v>2186</c:v>
                </c:pt>
                <c:pt idx="1093">
                  <c:v>2188</c:v>
                </c:pt>
                <c:pt idx="1094">
                  <c:v>2190</c:v>
                </c:pt>
                <c:pt idx="1095">
                  <c:v>2192</c:v>
                </c:pt>
                <c:pt idx="1096">
                  <c:v>2194</c:v>
                </c:pt>
                <c:pt idx="1097">
                  <c:v>2196</c:v>
                </c:pt>
                <c:pt idx="1098">
                  <c:v>2198</c:v>
                </c:pt>
                <c:pt idx="1099">
                  <c:v>2200</c:v>
                </c:pt>
                <c:pt idx="1100">
                  <c:v>2202</c:v>
                </c:pt>
                <c:pt idx="1101">
                  <c:v>2204</c:v>
                </c:pt>
                <c:pt idx="1102">
                  <c:v>2206</c:v>
                </c:pt>
                <c:pt idx="1103">
                  <c:v>2208</c:v>
                </c:pt>
                <c:pt idx="1104">
                  <c:v>2210</c:v>
                </c:pt>
                <c:pt idx="1105">
                  <c:v>2212</c:v>
                </c:pt>
                <c:pt idx="1106">
                  <c:v>2214</c:v>
                </c:pt>
                <c:pt idx="1107">
                  <c:v>2216</c:v>
                </c:pt>
                <c:pt idx="1108">
                  <c:v>2218</c:v>
                </c:pt>
                <c:pt idx="1109">
                  <c:v>2220</c:v>
                </c:pt>
                <c:pt idx="1110">
                  <c:v>2222</c:v>
                </c:pt>
                <c:pt idx="1111">
                  <c:v>2224</c:v>
                </c:pt>
                <c:pt idx="1112">
                  <c:v>2226</c:v>
                </c:pt>
                <c:pt idx="1113">
                  <c:v>2228</c:v>
                </c:pt>
                <c:pt idx="1114">
                  <c:v>2230</c:v>
                </c:pt>
                <c:pt idx="1115">
                  <c:v>2232</c:v>
                </c:pt>
                <c:pt idx="1116">
                  <c:v>2234</c:v>
                </c:pt>
                <c:pt idx="1117">
                  <c:v>2236</c:v>
                </c:pt>
                <c:pt idx="1118">
                  <c:v>2238</c:v>
                </c:pt>
                <c:pt idx="1119">
                  <c:v>2240</c:v>
                </c:pt>
                <c:pt idx="1120">
                  <c:v>2242</c:v>
                </c:pt>
                <c:pt idx="1121">
                  <c:v>2244</c:v>
                </c:pt>
                <c:pt idx="1122">
                  <c:v>2246</c:v>
                </c:pt>
                <c:pt idx="1123">
                  <c:v>2248</c:v>
                </c:pt>
                <c:pt idx="1124">
                  <c:v>2250</c:v>
                </c:pt>
                <c:pt idx="1125">
                  <c:v>2252</c:v>
                </c:pt>
                <c:pt idx="1126">
                  <c:v>2254</c:v>
                </c:pt>
                <c:pt idx="1127">
                  <c:v>2256</c:v>
                </c:pt>
                <c:pt idx="1128">
                  <c:v>2258</c:v>
                </c:pt>
                <c:pt idx="1129">
                  <c:v>2260</c:v>
                </c:pt>
                <c:pt idx="1130">
                  <c:v>2262</c:v>
                </c:pt>
                <c:pt idx="1131">
                  <c:v>2264</c:v>
                </c:pt>
                <c:pt idx="1132">
                  <c:v>2266</c:v>
                </c:pt>
                <c:pt idx="1133">
                  <c:v>2268</c:v>
                </c:pt>
                <c:pt idx="1134">
                  <c:v>2270</c:v>
                </c:pt>
                <c:pt idx="1135">
                  <c:v>2272</c:v>
                </c:pt>
                <c:pt idx="1136">
                  <c:v>2274</c:v>
                </c:pt>
                <c:pt idx="1137">
                  <c:v>2276</c:v>
                </c:pt>
                <c:pt idx="1138">
                  <c:v>2278</c:v>
                </c:pt>
                <c:pt idx="1139">
                  <c:v>2280</c:v>
                </c:pt>
                <c:pt idx="1140">
                  <c:v>2282</c:v>
                </c:pt>
                <c:pt idx="1141">
                  <c:v>2284</c:v>
                </c:pt>
                <c:pt idx="1142">
                  <c:v>2286</c:v>
                </c:pt>
                <c:pt idx="1143">
                  <c:v>2288</c:v>
                </c:pt>
                <c:pt idx="1144">
                  <c:v>2290</c:v>
                </c:pt>
                <c:pt idx="1145">
                  <c:v>2292</c:v>
                </c:pt>
                <c:pt idx="1146">
                  <c:v>2294</c:v>
                </c:pt>
                <c:pt idx="1147">
                  <c:v>2296</c:v>
                </c:pt>
                <c:pt idx="1148">
                  <c:v>2298</c:v>
                </c:pt>
                <c:pt idx="1149">
                  <c:v>2300</c:v>
                </c:pt>
                <c:pt idx="1150">
                  <c:v>2302</c:v>
                </c:pt>
                <c:pt idx="1151">
                  <c:v>2304</c:v>
                </c:pt>
                <c:pt idx="1152">
                  <c:v>2306</c:v>
                </c:pt>
                <c:pt idx="1153">
                  <c:v>2308</c:v>
                </c:pt>
                <c:pt idx="1154">
                  <c:v>2310</c:v>
                </c:pt>
                <c:pt idx="1155">
                  <c:v>2312</c:v>
                </c:pt>
                <c:pt idx="1156">
                  <c:v>2314</c:v>
                </c:pt>
                <c:pt idx="1157">
                  <c:v>2316</c:v>
                </c:pt>
                <c:pt idx="1158">
                  <c:v>2318</c:v>
                </c:pt>
                <c:pt idx="1159">
                  <c:v>2320</c:v>
                </c:pt>
                <c:pt idx="1160">
                  <c:v>2322</c:v>
                </c:pt>
                <c:pt idx="1161">
                  <c:v>2324</c:v>
                </c:pt>
                <c:pt idx="1162">
                  <c:v>2326</c:v>
                </c:pt>
                <c:pt idx="1163">
                  <c:v>2328</c:v>
                </c:pt>
                <c:pt idx="1164">
                  <c:v>2330</c:v>
                </c:pt>
                <c:pt idx="1165">
                  <c:v>2332</c:v>
                </c:pt>
                <c:pt idx="1166">
                  <c:v>2334</c:v>
                </c:pt>
                <c:pt idx="1167">
                  <c:v>2336</c:v>
                </c:pt>
                <c:pt idx="1168">
                  <c:v>2338</c:v>
                </c:pt>
                <c:pt idx="1169">
                  <c:v>2340</c:v>
                </c:pt>
                <c:pt idx="1170">
                  <c:v>2342</c:v>
                </c:pt>
                <c:pt idx="1171">
                  <c:v>2344</c:v>
                </c:pt>
                <c:pt idx="1172">
                  <c:v>2346</c:v>
                </c:pt>
                <c:pt idx="1173">
                  <c:v>2348</c:v>
                </c:pt>
                <c:pt idx="1174">
                  <c:v>2350</c:v>
                </c:pt>
                <c:pt idx="1175">
                  <c:v>2352</c:v>
                </c:pt>
                <c:pt idx="1176">
                  <c:v>2354</c:v>
                </c:pt>
                <c:pt idx="1177">
                  <c:v>2356</c:v>
                </c:pt>
                <c:pt idx="1178">
                  <c:v>2358</c:v>
                </c:pt>
                <c:pt idx="1179">
                  <c:v>2360</c:v>
                </c:pt>
                <c:pt idx="1180">
                  <c:v>2362</c:v>
                </c:pt>
                <c:pt idx="1181">
                  <c:v>2364</c:v>
                </c:pt>
                <c:pt idx="1182">
                  <c:v>2366</c:v>
                </c:pt>
                <c:pt idx="1183">
                  <c:v>2368</c:v>
                </c:pt>
                <c:pt idx="1184">
                  <c:v>2370</c:v>
                </c:pt>
                <c:pt idx="1185">
                  <c:v>2372</c:v>
                </c:pt>
                <c:pt idx="1186">
                  <c:v>2374</c:v>
                </c:pt>
                <c:pt idx="1187">
                  <c:v>2376</c:v>
                </c:pt>
                <c:pt idx="1188">
                  <c:v>2378</c:v>
                </c:pt>
                <c:pt idx="1189">
                  <c:v>2380</c:v>
                </c:pt>
                <c:pt idx="1190">
                  <c:v>2382</c:v>
                </c:pt>
                <c:pt idx="1191">
                  <c:v>2384</c:v>
                </c:pt>
                <c:pt idx="1192">
                  <c:v>2386</c:v>
                </c:pt>
                <c:pt idx="1193">
                  <c:v>2388</c:v>
                </c:pt>
                <c:pt idx="1194">
                  <c:v>2390</c:v>
                </c:pt>
                <c:pt idx="1195">
                  <c:v>2392</c:v>
                </c:pt>
                <c:pt idx="1196">
                  <c:v>2394</c:v>
                </c:pt>
                <c:pt idx="1197">
                  <c:v>2396</c:v>
                </c:pt>
                <c:pt idx="1198">
                  <c:v>2398</c:v>
                </c:pt>
                <c:pt idx="1199">
                  <c:v>2400</c:v>
                </c:pt>
                <c:pt idx="1200">
                  <c:v>2402</c:v>
                </c:pt>
                <c:pt idx="1201">
                  <c:v>2404</c:v>
                </c:pt>
                <c:pt idx="1202">
                  <c:v>2406</c:v>
                </c:pt>
                <c:pt idx="1203">
                  <c:v>2408</c:v>
                </c:pt>
                <c:pt idx="1204">
                  <c:v>2410</c:v>
                </c:pt>
                <c:pt idx="1205">
                  <c:v>2412</c:v>
                </c:pt>
                <c:pt idx="1206">
                  <c:v>2414</c:v>
                </c:pt>
                <c:pt idx="1207">
                  <c:v>2416</c:v>
                </c:pt>
                <c:pt idx="1208">
                  <c:v>2418</c:v>
                </c:pt>
                <c:pt idx="1209">
                  <c:v>2420</c:v>
                </c:pt>
                <c:pt idx="1210">
                  <c:v>2422</c:v>
                </c:pt>
                <c:pt idx="1211">
                  <c:v>2424</c:v>
                </c:pt>
                <c:pt idx="1212">
                  <c:v>2426</c:v>
                </c:pt>
                <c:pt idx="1213">
                  <c:v>2428</c:v>
                </c:pt>
                <c:pt idx="1214">
                  <c:v>2430</c:v>
                </c:pt>
                <c:pt idx="1215">
                  <c:v>2432</c:v>
                </c:pt>
                <c:pt idx="1216">
                  <c:v>2434</c:v>
                </c:pt>
                <c:pt idx="1217">
                  <c:v>2436</c:v>
                </c:pt>
                <c:pt idx="1218">
                  <c:v>2438</c:v>
                </c:pt>
                <c:pt idx="1219">
                  <c:v>2440</c:v>
                </c:pt>
                <c:pt idx="1220">
                  <c:v>2442</c:v>
                </c:pt>
                <c:pt idx="1221">
                  <c:v>2444</c:v>
                </c:pt>
                <c:pt idx="1222">
                  <c:v>2446</c:v>
                </c:pt>
                <c:pt idx="1223">
                  <c:v>2448</c:v>
                </c:pt>
                <c:pt idx="1224">
                  <c:v>2450</c:v>
                </c:pt>
                <c:pt idx="1225">
                  <c:v>2452</c:v>
                </c:pt>
                <c:pt idx="1226">
                  <c:v>2454</c:v>
                </c:pt>
                <c:pt idx="1227">
                  <c:v>2456</c:v>
                </c:pt>
                <c:pt idx="1228">
                  <c:v>2458</c:v>
                </c:pt>
                <c:pt idx="1229">
                  <c:v>2460</c:v>
                </c:pt>
                <c:pt idx="1230">
                  <c:v>2462</c:v>
                </c:pt>
                <c:pt idx="1231">
                  <c:v>2464</c:v>
                </c:pt>
                <c:pt idx="1232">
                  <c:v>2466</c:v>
                </c:pt>
                <c:pt idx="1233">
                  <c:v>2468</c:v>
                </c:pt>
                <c:pt idx="1234">
                  <c:v>2470</c:v>
                </c:pt>
                <c:pt idx="1235">
                  <c:v>2472</c:v>
                </c:pt>
                <c:pt idx="1236">
                  <c:v>2474</c:v>
                </c:pt>
                <c:pt idx="1237">
                  <c:v>2476</c:v>
                </c:pt>
                <c:pt idx="1238">
                  <c:v>2478</c:v>
                </c:pt>
                <c:pt idx="1239">
                  <c:v>2480</c:v>
                </c:pt>
                <c:pt idx="1240">
                  <c:v>2482</c:v>
                </c:pt>
                <c:pt idx="1241">
                  <c:v>2484</c:v>
                </c:pt>
                <c:pt idx="1242">
                  <c:v>2486</c:v>
                </c:pt>
                <c:pt idx="1243">
                  <c:v>2488</c:v>
                </c:pt>
                <c:pt idx="1244">
                  <c:v>2490</c:v>
                </c:pt>
                <c:pt idx="1245">
                  <c:v>2492</c:v>
                </c:pt>
                <c:pt idx="1246">
                  <c:v>2494</c:v>
                </c:pt>
                <c:pt idx="1247">
                  <c:v>2496</c:v>
                </c:pt>
                <c:pt idx="1248">
                  <c:v>2498</c:v>
                </c:pt>
                <c:pt idx="1249">
                  <c:v>2500</c:v>
                </c:pt>
                <c:pt idx="1250">
                  <c:v>2502</c:v>
                </c:pt>
                <c:pt idx="1251">
                  <c:v>2504</c:v>
                </c:pt>
                <c:pt idx="1252">
                  <c:v>2506</c:v>
                </c:pt>
                <c:pt idx="1253">
                  <c:v>2508</c:v>
                </c:pt>
                <c:pt idx="1254">
                  <c:v>2510</c:v>
                </c:pt>
                <c:pt idx="1255">
                  <c:v>2512</c:v>
                </c:pt>
                <c:pt idx="1256">
                  <c:v>2514</c:v>
                </c:pt>
                <c:pt idx="1257">
                  <c:v>2516</c:v>
                </c:pt>
                <c:pt idx="1258">
                  <c:v>2518</c:v>
                </c:pt>
                <c:pt idx="1259">
                  <c:v>2520</c:v>
                </c:pt>
                <c:pt idx="1260">
                  <c:v>2522</c:v>
                </c:pt>
                <c:pt idx="1261">
                  <c:v>2524</c:v>
                </c:pt>
                <c:pt idx="1262">
                  <c:v>2526</c:v>
                </c:pt>
                <c:pt idx="1263">
                  <c:v>2528</c:v>
                </c:pt>
                <c:pt idx="1264">
                  <c:v>2530</c:v>
                </c:pt>
                <c:pt idx="1265">
                  <c:v>2532</c:v>
                </c:pt>
                <c:pt idx="1266">
                  <c:v>2534</c:v>
                </c:pt>
                <c:pt idx="1267">
                  <c:v>2536</c:v>
                </c:pt>
                <c:pt idx="1268">
                  <c:v>2538</c:v>
                </c:pt>
                <c:pt idx="1269">
                  <c:v>2540</c:v>
                </c:pt>
                <c:pt idx="1270">
                  <c:v>2542</c:v>
                </c:pt>
                <c:pt idx="1271">
                  <c:v>2544</c:v>
                </c:pt>
                <c:pt idx="1272">
                  <c:v>2546</c:v>
                </c:pt>
                <c:pt idx="1273">
                  <c:v>2548</c:v>
                </c:pt>
                <c:pt idx="1274">
                  <c:v>2550</c:v>
                </c:pt>
                <c:pt idx="1275">
                  <c:v>2552</c:v>
                </c:pt>
                <c:pt idx="1276">
                  <c:v>2554</c:v>
                </c:pt>
                <c:pt idx="1277">
                  <c:v>2556</c:v>
                </c:pt>
                <c:pt idx="1278">
                  <c:v>2558</c:v>
                </c:pt>
                <c:pt idx="1279">
                  <c:v>2560</c:v>
                </c:pt>
                <c:pt idx="1280">
                  <c:v>2562</c:v>
                </c:pt>
                <c:pt idx="1281">
                  <c:v>2564</c:v>
                </c:pt>
                <c:pt idx="1282">
                  <c:v>2566</c:v>
                </c:pt>
                <c:pt idx="1283">
                  <c:v>2568</c:v>
                </c:pt>
                <c:pt idx="1284">
                  <c:v>2570</c:v>
                </c:pt>
                <c:pt idx="1285">
                  <c:v>2572</c:v>
                </c:pt>
                <c:pt idx="1286">
                  <c:v>2574</c:v>
                </c:pt>
                <c:pt idx="1287">
                  <c:v>2576</c:v>
                </c:pt>
                <c:pt idx="1288">
                  <c:v>2578</c:v>
                </c:pt>
                <c:pt idx="1289">
                  <c:v>2580</c:v>
                </c:pt>
                <c:pt idx="1290">
                  <c:v>2582</c:v>
                </c:pt>
                <c:pt idx="1291">
                  <c:v>2584</c:v>
                </c:pt>
                <c:pt idx="1292">
                  <c:v>2586</c:v>
                </c:pt>
                <c:pt idx="1293">
                  <c:v>2588</c:v>
                </c:pt>
                <c:pt idx="1294">
                  <c:v>2590</c:v>
                </c:pt>
                <c:pt idx="1295">
                  <c:v>2592</c:v>
                </c:pt>
                <c:pt idx="1296">
                  <c:v>2594</c:v>
                </c:pt>
                <c:pt idx="1297">
                  <c:v>2596</c:v>
                </c:pt>
                <c:pt idx="1298">
                  <c:v>2598</c:v>
                </c:pt>
                <c:pt idx="1299">
                  <c:v>2600</c:v>
                </c:pt>
                <c:pt idx="1300">
                  <c:v>2602</c:v>
                </c:pt>
                <c:pt idx="1301">
                  <c:v>2604</c:v>
                </c:pt>
                <c:pt idx="1302">
                  <c:v>2606</c:v>
                </c:pt>
                <c:pt idx="1303">
                  <c:v>2608</c:v>
                </c:pt>
                <c:pt idx="1304">
                  <c:v>2610</c:v>
                </c:pt>
                <c:pt idx="1305">
                  <c:v>2612</c:v>
                </c:pt>
                <c:pt idx="1306">
                  <c:v>2614</c:v>
                </c:pt>
                <c:pt idx="1307">
                  <c:v>2616</c:v>
                </c:pt>
                <c:pt idx="1308">
                  <c:v>2618</c:v>
                </c:pt>
                <c:pt idx="1309">
                  <c:v>2620</c:v>
                </c:pt>
                <c:pt idx="1310">
                  <c:v>2622</c:v>
                </c:pt>
                <c:pt idx="1311">
                  <c:v>2624</c:v>
                </c:pt>
                <c:pt idx="1312">
                  <c:v>2626</c:v>
                </c:pt>
                <c:pt idx="1313">
                  <c:v>2628</c:v>
                </c:pt>
                <c:pt idx="1314">
                  <c:v>2630</c:v>
                </c:pt>
                <c:pt idx="1315">
                  <c:v>2632</c:v>
                </c:pt>
                <c:pt idx="1316">
                  <c:v>2634</c:v>
                </c:pt>
                <c:pt idx="1317">
                  <c:v>2636</c:v>
                </c:pt>
                <c:pt idx="1318">
                  <c:v>2638</c:v>
                </c:pt>
                <c:pt idx="1319">
                  <c:v>2640</c:v>
                </c:pt>
                <c:pt idx="1320">
                  <c:v>2642</c:v>
                </c:pt>
                <c:pt idx="1321">
                  <c:v>2644</c:v>
                </c:pt>
                <c:pt idx="1322">
                  <c:v>2646</c:v>
                </c:pt>
                <c:pt idx="1323">
                  <c:v>2648</c:v>
                </c:pt>
                <c:pt idx="1324">
                  <c:v>2650</c:v>
                </c:pt>
                <c:pt idx="1325">
                  <c:v>2652</c:v>
                </c:pt>
                <c:pt idx="1326">
                  <c:v>2654</c:v>
                </c:pt>
                <c:pt idx="1327">
                  <c:v>2656</c:v>
                </c:pt>
                <c:pt idx="1328">
                  <c:v>2658</c:v>
                </c:pt>
                <c:pt idx="1329">
                  <c:v>2660</c:v>
                </c:pt>
                <c:pt idx="1330">
                  <c:v>2662</c:v>
                </c:pt>
                <c:pt idx="1331">
                  <c:v>2664</c:v>
                </c:pt>
                <c:pt idx="1332">
                  <c:v>2666</c:v>
                </c:pt>
                <c:pt idx="1333">
                  <c:v>2668</c:v>
                </c:pt>
                <c:pt idx="1334">
                  <c:v>2670</c:v>
                </c:pt>
                <c:pt idx="1335">
                  <c:v>2672</c:v>
                </c:pt>
                <c:pt idx="1336">
                  <c:v>2674</c:v>
                </c:pt>
                <c:pt idx="1337">
                  <c:v>2676</c:v>
                </c:pt>
                <c:pt idx="1338">
                  <c:v>2678</c:v>
                </c:pt>
                <c:pt idx="1339">
                  <c:v>2680</c:v>
                </c:pt>
                <c:pt idx="1340">
                  <c:v>2682</c:v>
                </c:pt>
                <c:pt idx="1341">
                  <c:v>2684</c:v>
                </c:pt>
                <c:pt idx="1342">
                  <c:v>2686</c:v>
                </c:pt>
                <c:pt idx="1343">
                  <c:v>2688</c:v>
                </c:pt>
                <c:pt idx="1344">
                  <c:v>2690</c:v>
                </c:pt>
                <c:pt idx="1345">
                  <c:v>2692</c:v>
                </c:pt>
                <c:pt idx="1346">
                  <c:v>2694</c:v>
                </c:pt>
                <c:pt idx="1347">
                  <c:v>2696</c:v>
                </c:pt>
                <c:pt idx="1348">
                  <c:v>2698</c:v>
                </c:pt>
                <c:pt idx="1349">
                  <c:v>2700</c:v>
                </c:pt>
                <c:pt idx="1350">
                  <c:v>2702</c:v>
                </c:pt>
                <c:pt idx="1351">
                  <c:v>2704</c:v>
                </c:pt>
                <c:pt idx="1352">
                  <c:v>2706</c:v>
                </c:pt>
                <c:pt idx="1353">
                  <c:v>2708</c:v>
                </c:pt>
                <c:pt idx="1354">
                  <c:v>2710</c:v>
                </c:pt>
                <c:pt idx="1355">
                  <c:v>2712</c:v>
                </c:pt>
                <c:pt idx="1356">
                  <c:v>2714</c:v>
                </c:pt>
                <c:pt idx="1357">
                  <c:v>2716</c:v>
                </c:pt>
                <c:pt idx="1358">
                  <c:v>2718</c:v>
                </c:pt>
                <c:pt idx="1359">
                  <c:v>2720</c:v>
                </c:pt>
                <c:pt idx="1360">
                  <c:v>2722</c:v>
                </c:pt>
                <c:pt idx="1361">
                  <c:v>2724</c:v>
                </c:pt>
                <c:pt idx="1362">
                  <c:v>2726</c:v>
                </c:pt>
                <c:pt idx="1363">
                  <c:v>2728</c:v>
                </c:pt>
                <c:pt idx="1364">
                  <c:v>2730</c:v>
                </c:pt>
                <c:pt idx="1365">
                  <c:v>2732</c:v>
                </c:pt>
                <c:pt idx="1366">
                  <c:v>2734</c:v>
                </c:pt>
                <c:pt idx="1367">
                  <c:v>2736</c:v>
                </c:pt>
                <c:pt idx="1368">
                  <c:v>2738</c:v>
                </c:pt>
                <c:pt idx="1369">
                  <c:v>2740</c:v>
                </c:pt>
                <c:pt idx="1370">
                  <c:v>2742</c:v>
                </c:pt>
                <c:pt idx="1371">
                  <c:v>2744</c:v>
                </c:pt>
                <c:pt idx="1372">
                  <c:v>2746</c:v>
                </c:pt>
                <c:pt idx="1373">
                  <c:v>2748</c:v>
                </c:pt>
                <c:pt idx="1374">
                  <c:v>2750</c:v>
                </c:pt>
                <c:pt idx="1375">
                  <c:v>2752</c:v>
                </c:pt>
                <c:pt idx="1376">
                  <c:v>2754</c:v>
                </c:pt>
                <c:pt idx="1377">
                  <c:v>2756</c:v>
                </c:pt>
                <c:pt idx="1378">
                  <c:v>2758</c:v>
                </c:pt>
                <c:pt idx="1379">
                  <c:v>2760</c:v>
                </c:pt>
                <c:pt idx="1380">
                  <c:v>2762</c:v>
                </c:pt>
                <c:pt idx="1381">
                  <c:v>2764</c:v>
                </c:pt>
                <c:pt idx="1382">
                  <c:v>2766</c:v>
                </c:pt>
                <c:pt idx="1383">
                  <c:v>2768</c:v>
                </c:pt>
                <c:pt idx="1384">
                  <c:v>2770</c:v>
                </c:pt>
                <c:pt idx="1385">
                  <c:v>2772</c:v>
                </c:pt>
                <c:pt idx="1386">
                  <c:v>2774</c:v>
                </c:pt>
                <c:pt idx="1387">
                  <c:v>2776</c:v>
                </c:pt>
                <c:pt idx="1388">
                  <c:v>2778</c:v>
                </c:pt>
                <c:pt idx="1389">
                  <c:v>2780</c:v>
                </c:pt>
                <c:pt idx="1390">
                  <c:v>2782</c:v>
                </c:pt>
                <c:pt idx="1391">
                  <c:v>2784</c:v>
                </c:pt>
                <c:pt idx="1392">
                  <c:v>2786</c:v>
                </c:pt>
                <c:pt idx="1393">
                  <c:v>2788</c:v>
                </c:pt>
                <c:pt idx="1394">
                  <c:v>2790</c:v>
                </c:pt>
                <c:pt idx="1395">
                  <c:v>2792</c:v>
                </c:pt>
                <c:pt idx="1396">
                  <c:v>2794</c:v>
                </c:pt>
                <c:pt idx="1397">
                  <c:v>2796</c:v>
                </c:pt>
                <c:pt idx="1398">
                  <c:v>2798</c:v>
                </c:pt>
                <c:pt idx="1399">
                  <c:v>2800</c:v>
                </c:pt>
                <c:pt idx="1400">
                  <c:v>2802</c:v>
                </c:pt>
                <c:pt idx="1401">
                  <c:v>2804</c:v>
                </c:pt>
                <c:pt idx="1402">
                  <c:v>2806</c:v>
                </c:pt>
                <c:pt idx="1403">
                  <c:v>2808</c:v>
                </c:pt>
                <c:pt idx="1404">
                  <c:v>2810</c:v>
                </c:pt>
                <c:pt idx="1405">
                  <c:v>2812</c:v>
                </c:pt>
                <c:pt idx="1406">
                  <c:v>2814</c:v>
                </c:pt>
                <c:pt idx="1407">
                  <c:v>2816</c:v>
                </c:pt>
                <c:pt idx="1408">
                  <c:v>2818</c:v>
                </c:pt>
                <c:pt idx="1409">
                  <c:v>2820</c:v>
                </c:pt>
                <c:pt idx="1410">
                  <c:v>2822</c:v>
                </c:pt>
                <c:pt idx="1411">
                  <c:v>2824</c:v>
                </c:pt>
                <c:pt idx="1412">
                  <c:v>2826</c:v>
                </c:pt>
                <c:pt idx="1413">
                  <c:v>2828</c:v>
                </c:pt>
                <c:pt idx="1414">
                  <c:v>2830</c:v>
                </c:pt>
                <c:pt idx="1415">
                  <c:v>2832</c:v>
                </c:pt>
                <c:pt idx="1416">
                  <c:v>2834</c:v>
                </c:pt>
                <c:pt idx="1417">
                  <c:v>2836</c:v>
                </c:pt>
                <c:pt idx="1418">
                  <c:v>2838</c:v>
                </c:pt>
                <c:pt idx="1419">
                  <c:v>2840</c:v>
                </c:pt>
                <c:pt idx="1420">
                  <c:v>2842</c:v>
                </c:pt>
                <c:pt idx="1421">
                  <c:v>2844</c:v>
                </c:pt>
                <c:pt idx="1422">
                  <c:v>2846</c:v>
                </c:pt>
                <c:pt idx="1423">
                  <c:v>2848</c:v>
                </c:pt>
                <c:pt idx="1424">
                  <c:v>2850</c:v>
                </c:pt>
                <c:pt idx="1425">
                  <c:v>2852</c:v>
                </c:pt>
                <c:pt idx="1426">
                  <c:v>2854</c:v>
                </c:pt>
                <c:pt idx="1427">
                  <c:v>2856</c:v>
                </c:pt>
                <c:pt idx="1428">
                  <c:v>2858</c:v>
                </c:pt>
                <c:pt idx="1429">
                  <c:v>2860</c:v>
                </c:pt>
                <c:pt idx="1430">
                  <c:v>2862</c:v>
                </c:pt>
                <c:pt idx="1431">
                  <c:v>2864</c:v>
                </c:pt>
                <c:pt idx="1432">
                  <c:v>2866</c:v>
                </c:pt>
                <c:pt idx="1433">
                  <c:v>2868</c:v>
                </c:pt>
                <c:pt idx="1434">
                  <c:v>2870</c:v>
                </c:pt>
                <c:pt idx="1435">
                  <c:v>2872</c:v>
                </c:pt>
                <c:pt idx="1436">
                  <c:v>2874</c:v>
                </c:pt>
                <c:pt idx="1437">
                  <c:v>2876</c:v>
                </c:pt>
                <c:pt idx="1438">
                  <c:v>2878</c:v>
                </c:pt>
                <c:pt idx="1439">
                  <c:v>2880</c:v>
                </c:pt>
                <c:pt idx="1440">
                  <c:v>2882</c:v>
                </c:pt>
                <c:pt idx="1441">
                  <c:v>2884</c:v>
                </c:pt>
                <c:pt idx="1442">
                  <c:v>2886</c:v>
                </c:pt>
                <c:pt idx="1443">
                  <c:v>2888</c:v>
                </c:pt>
                <c:pt idx="1444">
                  <c:v>2890</c:v>
                </c:pt>
                <c:pt idx="1445">
                  <c:v>2892</c:v>
                </c:pt>
                <c:pt idx="1446">
                  <c:v>2894</c:v>
                </c:pt>
                <c:pt idx="1447">
                  <c:v>2896</c:v>
                </c:pt>
                <c:pt idx="1448">
                  <c:v>2898</c:v>
                </c:pt>
                <c:pt idx="1449">
                  <c:v>2900</c:v>
                </c:pt>
                <c:pt idx="1450">
                  <c:v>2902</c:v>
                </c:pt>
                <c:pt idx="1451">
                  <c:v>2904</c:v>
                </c:pt>
                <c:pt idx="1452">
                  <c:v>2906</c:v>
                </c:pt>
                <c:pt idx="1453">
                  <c:v>2908</c:v>
                </c:pt>
                <c:pt idx="1454">
                  <c:v>2910</c:v>
                </c:pt>
                <c:pt idx="1455">
                  <c:v>2912</c:v>
                </c:pt>
                <c:pt idx="1456">
                  <c:v>2914</c:v>
                </c:pt>
                <c:pt idx="1457">
                  <c:v>2916</c:v>
                </c:pt>
                <c:pt idx="1458">
                  <c:v>2918</c:v>
                </c:pt>
                <c:pt idx="1459">
                  <c:v>2920</c:v>
                </c:pt>
                <c:pt idx="1460">
                  <c:v>2922</c:v>
                </c:pt>
                <c:pt idx="1461">
                  <c:v>2924</c:v>
                </c:pt>
                <c:pt idx="1462">
                  <c:v>2926</c:v>
                </c:pt>
                <c:pt idx="1463">
                  <c:v>2928</c:v>
                </c:pt>
                <c:pt idx="1464">
                  <c:v>2930</c:v>
                </c:pt>
                <c:pt idx="1465">
                  <c:v>2932</c:v>
                </c:pt>
                <c:pt idx="1466">
                  <c:v>2934</c:v>
                </c:pt>
                <c:pt idx="1467">
                  <c:v>2936</c:v>
                </c:pt>
                <c:pt idx="1468">
                  <c:v>2938</c:v>
                </c:pt>
                <c:pt idx="1469">
                  <c:v>2940</c:v>
                </c:pt>
                <c:pt idx="1470">
                  <c:v>2942</c:v>
                </c:pt>
                <c:pt idx="1471">
                  <c:v>2944</c:v>
                </c:pt>
                <c:pt idx="1472">
                  <c:v>2946</c:v>
                </c:pt>
                <c:pt idx="1473">
                  <c:v>2948</c:v>
                </c:pt>
                <c:pt idx="1474">
                  <c:v>2950</c:v>
                </c:pt>
                <c:pt idx="1475">
                  <c:v>2952</c:v>
                </c:pt>
                <c:pt idx="1476">
                  <c:v>2954</c:v>
                </c:pt>
                <c:pt idx="1477">
                  <c:v>2956</c:v>
                </c:pt>
                <c:pt idx="1478">
                  <c:v>2958</c:v>
                </c:pt>
                <c:pt idx="1479">
                  <c:v>2960</c:v>
                </c:pt>
                <c:pt idx="1480">
                  <c:v>2962</c:v>
                </c:pt>
                <c:pt idx="1481">
                  <c:v>2964</c:v>
                </c:pt>
                <c:pt idx="1482">
                  <c:v>2966</c:v>
                </c:pt>
                <c:pt idx="1483">
                  <c:v>2968</c:v>
                </c:pt>
                <c:pt idx="1484">
                  <c:v>2970</c:v>
                </c:pt>
                <c:pt idx="1485">
                  <c:v>2972</c:v>
                </c:pt>
                <c:pt idx="1486">
                  <c:v>2974</c:v>
                </c:pt>
                <c:pt idx="1487">
                  <c:v>2976</c:v>
                </c:pt>
                <c:pt idx="1488">
                  <c:v>2978</c:v>
                </c:pt>
                <c:pt idx="1489">
                  <c:v>2980</c:v>
                </c:pt>
                <c:pt idx="1490">
                  <c:v>2982</c:v>
                </c:pt>
                <c:pt idx="1491">
                  <c:v>2984</c:v>
                </c:pt>
                <c:pt idx="1492">
                  <c:v>2986</c:v>
                </c:pt>
                <c:pt idx="1493">
                  <c:v>2988</c:v>
                </c:pt>
                <c:pt idx="1494">
                  <c:v>2990</c:v>
                </c:pt>
                <c:pt idx="1495">
                  <c:v>2992</c:v>
                </c:pt>
                <c:pt idx="1496">
                  <c:v>2994</c:v>
                </c:pt>
                <c:pt idx="1497">
                  <c:v>2996</c:v>
                </c:pt>
                <c:pt idx="1498">
                  <c:v>2998</c:v>
                </c:pt>
                <c:pt idx="1499">
                  <c:v>3000</c:v>
                </c:pt>
                <c:pt idx="1500">
                  <c:v>3002</c:v>
                </c:pt>
                <c:pt idx="1501">
                  <c:v>3004</c:v>
                </c:pt>
                <c:pt idx="1502">
                  <c:v>3006</c:v>
                </c:pt>
                <c:pt idx="1503">
                  <c:v>3008</c:v>
                </c:pt>
                <c:pt idx="1504">
                  <c:v>3010</c:v>
                </c:pt>
                <c:pt idx="1505">
                  <c:v>3012</c:v>
                </c:pt>
                <c:pt idx="1506">
                  <c:v>3014</c:v>
                </c:pt>
                <c:pt idx="1507">
                  <c:v>3016</c:v>
                </c:pt>
                <c:pt idx="1508">
                  <c:v>3018</c:v>
                </c:pt>
                <c:pt idx="1509">
                  <c:v>3020</c:v>
                </c:pt>
                <c:pt idx="1510">
                  <c:v>3022</c:v>
                </c:pt>
                <c:pt idx="1511">
                  <c:v>3024</c:v>
                </c:pt>
                <c:pt idx="1512">
                  <c:v>3026</c:v>
                </c:pt>
                <c:pt idx="1513">
                  <c:v>3028</c:v>
                </c:pt>
                <c:pt idx="1514">
                  <c:v>3030</c:v>
                </c:pt>
                <c:pt idx="1515">
                  <c:v>3032</c:v>
                </c:pt>
                <c:pt idx="1516">
                  <c:v>3034</c:v>
                </c:pt>
                <c:pt idx="1517">
                  <c:v>3036</c:v>
                </c:pt>
                <c:pt idx="1518">
                  <c:v>3038</c:v>
                </c:pt>
                <c:pt idx="1519">
                  <c:v>3040</c:v>
                </c:pt>
                <c:pt idx="1520">
                  <c:v>3042</c:v>
                </c:pt>
                <c:pt idx="1521">
                  <c:v>3044</c:v>
                </c:pt>
                <c:pt idx="1522">
                  <c:v>3046</c:v>
                </c:pt>
                <c:pt idx="1523">
                  <c:v>3048</c:v>
                </c:pt>
                <c:pt idx="1524">
                  <c:v>3050</c:v>
                </c:pt>
                <c:pt idx="1525">
                  <c:v>3052</c:v>
                </c:pt>
                <c:pt idx="1526">
                  <c:v>3054</c:v>
                </c:pt>
                <c:pt idx="1527">
                  <c:v>3056</c:v>
                </c:pt>
                <c:pt idx="1528">
                  <c:v>3058</c:v>
                </c:pt>
                <c:pt idx="1529">
                  <c:v>3060</c:v>
                </c:pt>
                <c:pt idx="1530">
                  <c:v>3062</c:v>
                </c:pt>
                <c:pt idx="1531">
                  <c:v>3064</c:v>
                </c:pt>
                <c:pt idx="1532">
                  <c:v>3066</c:v>
                </c:pt>
                <c:pt idx="1533">
                  <c:v>3068</c:v>
                </c:pt>
                <c:pt idx="1534">
                  <c:v>3070</c:v>
                </c:pt>
                <c:pt idx="1535">
                  <c:v>3072</c:v>
                </c:pt>
                <c:pt idx="1536">
                  <c:v>3074</c:v>
                </c:pt>
                <c:pt idx="1537">
                  <c:v>3076</c:v>
                </c:pt>
                <c:pt idx="1538">
                  <c:v>3078</c:v>
                </c:pt>
                <c:pt idx="1539">
                  <c:v>3080</c:v>
                </c:pt>
                <c:pt idx="1540">
                  <c:v>3082</c:v>
                </c:pt>
                <c:pt idx="1541">
                  <c:v>3084</c:v>
                </c:pt>
                <c:pt idx="1542">
                  <c:v>3086</c:v>
                </c:pt>
                <c:pt idx="1543">
                  <c:v>3088</c:v>
                </c:pt>
                <c:pt idx="1544">
                  <c:v>3090</c:v>
                </c:pt>
                <c:pt idx="1545">
                  <c:v>3092</c:v>
                </c:pt>
                <c:pt idx="1546">
                  <c:v>3094</c:v>
                </c:pt>
                <c:pt idx="1547">
                  <c:v>3096</c:v>
                </c:pt>
                <c:pt idx="1548">
                  <c:v>3098</c:v>
                </c:pt>
                <c:pt idx="1549">
                  <c:v>3100</c:v>
                </c:pt>
                <c:pt idx="1550">
                  <c:v>3102</c:v>
                </c:pt>
                <c:pt idx="1551">
                  <c:v>3104</c:v>
                </c:pt>
                <c:pt idx="1552">
                  <c:v>3106</c:v>
                </c:pt>
                <c:pt idx="1553">
                  <c:v>3108</c:v>
                </c:pt>
                <c:pt idx="1554">
                  <c:v>3110</c:v>
                </c:pt>
                <c:pt idx="1555">
                  <c:v>3112</c:v>
                </c:pt>
                <c:pt idx="1556">
                  <c:v>3114</c:v>
                </c:pt>
                <c:pt idx="1557">
                  <c:v>3116</c:v>
                </c:pt>
                <c:pt idx="1558">
                  <c:v>3118</c:v>
                </c:pt>
                <c:pt idx="1559">
                  <c:v>3120</c:v>
                </c:pt>
                <c:pt idx="1560">
                  <c:v>3122</c:v>
                </c:pt>
                <c:pt idx="1561">
                  <c:v>3124</c:v>
                </c:pt>
                <c:pt idx="1562">
                  <c:v>3126</c:v>
                </c:pt>
                <c:pt idx="1563">
                  <c:v>3128</c:v>
                </c:pt>
                <c:pt idx="1564">
                  <c:v>3130</c:v>
                </c:pt>
                <c:pt idx="1565">
                  <c:v>3132</c:v>
                </c:pt>
                <c:pt idx="1566">
                  <c:v>3134</c:v>
                </c:pt>
                <c:pt idx="1567">
                  <c:v>3136</c:v>
                </c:pt>
                <c:pt idx="1568">
                  <c:v>3138</c:v>
                </c:pt>
                <c:pt idx="1569">
                  <c:v>3140</c:v>
                </c:pt>
                <c:pt idx="1570">
                  <c:v>3142</c:v>
                </c:pt>
                <c:pt idx="1571">
                  <c:v>3144</c:v>
                </c:pt>
                <c:pt idx="1572">
                  <c:v>3146</c:v>
                </c:pt>
                <c:pt idx="1573">
                  <c:v>3148</c:v>
                </c:pt>
                <c:pt idx="1574">
                  <c:v>3150</c:v>
                </c:pt>
                <c:pt idx="1575">
                  <c:v>3152</c:v>
                </c:pt>
                <c:pt idx="1576">
                  <c:v>3154</c:v>
                </c:pt>
                <c:pt idx="1577">
                  <c:v>3156</c:v>
                </c:pt>
                <c:pt idx="1578">
                  <c:v>3158</c:v>
                </c:pt>
                <c:pt idx="1579">
                  <c:v>3160</c:v>
                </c:pt>
                <c:pt idx="1580">
                  <c:v>3162</c:v>
                </c:pt>
                <c:pt idx="1581">
                  <c:v>3164</c:v>
                </c:pt>
                <c:pt idx="1582">
                  <c:v>3166</c:v>
                </c:pt>
                <c:pt idx="1583">
                  <c:v>3168</c:v>
                </c:pt>
                <c:pt idx="1584">
                  <c:v>3170</c:v>
                </c:pt>
                <c:pt idx="1585">
                  <c:v>3172</c:v>
                </c:pt>
                <c:pt idx="1586">
                  <c:v>3174</c:v>
                </c:pt>
                <c:pt idx="1587">
                  <c:v>3176</c:v>
                </c:pt>
                <c:pt idx="1588">
                  <c:v>3178</c:v>
                </c:pt>
                <c:pt idx="1589">
                  <c:v>3180</c:v>
                </c:pt>
                <c:pt idx="1590">
                  <c:v>3182</c:v>
                </c:pt>
                <c:pt idx="1591">
                  <c:v>3184</c:v>
                </c:pt>
                <c:pt idx="1592">
                  <c:v>3186</c:v>
                </c:pt>
                <c:pt idx="1593">
                  <c:v>3188</c:v>
                </c:pt>
                <c:pt idx="1594">
                  <c:v>3190</c:v>
                </c:pt>
                <c:pt idx="1595">
                  <c:v>3192</c:v>
                </c:pt>
                <c:pt idx="1596">
                  <c:v>3194</c:v>
                </c:pt>
                <c:pt idx="1597">
                  <c:v>3196</c:v>
                </c:pt>
                <c:pt idx="1598">
                  <c:v>3198</c:v>
                </c:pt>
                <c:pt idx="1599">
                  <c:v>3200</c:v>
                </c:pt>
                <c:pt idx="1600">
                  <c:v>3202</c:v>
                </c:pt>
                <c:pt idx="1601">
                  <c:v>3204</c:v>
                </c:pt>
                <c:pt idx="1602">
                  <c:v>3206</c:v>
                </c:pt>
                <c:pt idx="1603">
                  <c:v>3208</c:v>
                </c:pt>
                <c:pt idx="1604">
                  <c:v>3210</c:v>
                </c:pt>
                <c:pt idx="1605">
                  <c:v>3212</c:v>
                </c:pt>
                <c:pt idx="1606">
                  <c:v>3214</c:v>
                </c:pt>
                <c:pt idx="1607">
                  <c:v>3216</c:v>
                </c:pt>
                <c:pt idx="1608">
                  <c:v>3218</c:v>
                </c:pt>
                <c:pt idx="1609">
                  <c:v>3220</c:v>
                </c:pt>
                <c:pt idx="1610">
                  <c:v>3222</c:v>
                </c:pt>
                <c:pt idx="1611">
                  <c:v>3224</c:v>
                </c:pt>
                <c:pt idx="1612">
                  <c:v>3226</c:v>
                </c:pt>
                <c:pt idx="1613">
                  <c:v>3228</c:v>
                </c:pt>
                <c:pt idx="1614">
                  <c:v>3230</c:v>
                </c:pt>
                <c:pt idx="1615">
                  <c:v>3232</c:v>
                </c:pt>
                <c:pt idx="1616">
                  <c:v>3234</c:v>
                </c:pt>
                <c:pt idx="1617">
                  <c:v>3236</c:v>
                </c:pt>
                <c:pt idx="1618">
                  <c:v>3238</c:v>
                </c:pt>
                <c:pt idx="1619">
                  <c:v>3240</c:v>
                </c:pt>
                <c:pt idx="1620">
                  <c:v>3242</c:v>
                </c:pt>
                <c:pt idx="1621">
                  <c:v>3244</c:v>
                </c:pt>
                <c:pt idx="1622">
                  <c:v>3246</c:v>
                </c:pt>
                <c:pt idx="1623">
                  <c:v>3248</c:v>
                </c:pt>
                <c:pt idx="1624">
                  <c:v>3250</c:v>
                </c:pt>
                <c:pt idx="1625">
                  <c:v>3252</c:v>
                </c:pt>
                <c:pt idx="1626">
                  <c:v>3254</c:v>
                </c:pt>
                <c:pt idx="1627">
                  <c:v>3256</c:v>
                </c:pt>
                <c:pt idx="1628">
                  <c:v>3258</c:v>
                </c:pt>
                <c:pt idx="1629">
                  <c:v>3260</c:v>
                </c:pt>
                <c:pt idx="1630">
                  <c:v>3262</c:v>
                </c:pt>
                <c:pt idx="1631">
                  <c:v>3264</c:v>
                </c:pt>
                <c:pt idx="1632">
                  <c:v>3266</c:v>
                </c:pt>
                <c:pt idx="1633">
                  <c:v>3268</c:v>
                </c:pt>
                <c:pt idx="1634">
                  <c:v>3270</c:v>
                </c:pt>
                <c:pt idx="1635">
                  <c:v>3272</c:v>
                </c:pt>
                <c:pt idx="1636">
                  <c:v>3274</c:v>
                </c:pt>
                <c:pt idx="1637">
                  <c:v>3276</c:v>
                </c:pt>
                <c:pt idx="1638">
                  <c:v>3278</c:v>
                </c:pt>
                <c:pt idx="1639">
                  <c:v>3280</c:v>
                </c:pt>
                <c:pt idx="1640">
                  <c:v>3282</c:v>
                </c:pt>
                <c:pt idx="1641">
                  <c:v>3284</c:v>
                </c:pt>
                <c:pt idx="1642">
                  <c:v>3286</c:v>
                </c:pt>
                <c:pt idx="1643">
                  <c:v>3288</c:v>
                </c:pt>
                <c:pt idx="1644">
                  <c:v>3290</c:v>
                </c:pt>
                <c:pt idx="1645">
                  <c:v>3292</c:v>
                </c:pt>
                <c:pt idx="1646">
                  <c:v>3294</c:v>
                </c:pt>
                <c:pt idx="1647">
                  <c:v>3296</c:v>
                </c:pt>
                <c:pt idx="1648">
                  <c:v>3298</c:v>
                </c:pt>
                <c:pt idx="1649">
                  <c:v>3300</c:v>
                </c:pt>
                <c:pt idx="1650">
                  <c:v>3302</c:v>
                </c:pt>
                <c:pt idx="1651">
                  <c:v>3304</c:v>
                </c:pt>
                <c:pt idx="1652">
                  <c:v>3306</c:v>
                </c:pt>
                <c:pt idx="1653">
                  <c:v>3308</c:v>
                </c:pt>
                <c:pt idx="1654">
                  <c:v>3310</c:v>
                </c:pt>
                <c:pt idx="1655">
                  <c:v>3312</c:v>
                </c:pt>
                <c:pt idx="1656">
                  <c:v>3314</c:v>
                </c:pt>
                <c:pt idx="1657">
                  <c:v>3316</c:v>
                </c:pt>
                <c:pt idx="1658">
                  <c:v>3318</c:v>
                </c:pt>
                <c:pt idx="1659">
                  <c:v>3320</c:v>
                </c:pt>
                <c:pt idx="1660">
                  <c:v>3322</c:v>
                </c:pt>
                <c:pt idx="1661">
                  <c:v>3324</c:v>
                </c:pt>
                <c:pt idx="1662">
                  <c:v>3326</c:v>
                </c:pt>
                <c:pt idx="1663">
                  <c:v>3328</c:v>
                </c:pt>
                <c:pt idx="1664">
                  <c:v>3330</c:v>
                </c:pt>
                <c:pt idx="1665">
                  <c:v>3332</c:v>
                </c:pt>
                <c:pt idx="1666">
                  <c:v>3334</c:v>
                </c:pt>
                <c:pt idx="1667">
                  <c:v>3336</c:v>
                </c:pt>
                <c:pt idx="1668">
                  <c:v>3338</c:v>
                </c:pt>
                <c:pt idx="1669">
                  <c:v>3340</c:v>
                </c:pt>
                <c:pt idx="1670">
                  <c:v>3342</c:v>
                </c:pt>
                <c:pt idx="1671">
                  <c:v>3344</c:v>
                </c:pt>
                <c:pt idx="1672">
                  <c:v>3346</c:v>
                </c:pt>
                <c:pt idx="1673">
                  <c:v>3348</c:v>
                </c:pt>
                <c:pt idx="1674">
                  <c:v>3350</c:v>
                </c:pt>
                <c:pt idx="1675">
                  <c:v>3352</c:v>
                </c:pt>
                <c:pt idx="1676">
                  <c:v>3354</c:v>
                </c:pt>
                <c:pt idx="1677">
                  <c:v>3356</c:v>
                </c:pt>
                <c:pt idx="1678">
                  <c:v>3358</c:v>
                </c:pt>
                <c:pt idx="1679">
                  <c:v>3360</c:v>
                </c:pt>
                <c:pt idx="1680">
                  <c:v>3362</c:v>
                </c:pt>
                <c:pt idx="1681">
                  <c:v>3364</c:v>
                </c:pt>
                <c:pt idx="1682">
                  <c:v>3366</c:v>
                </c:pt>
                <c:pt idx="1683">
                  <c:v>3368</c:v>
                </c:pt>
                <c:pt idx="1684">
                  <c:v>3370</c:v>
                </c:pt>
                <c:pt idx="1685">
                  <c:v>3372</c:v>
                </c:pt>
                <c:pt idx="1686">
                  <c:v>3374</c:v>
                </c:pt>
                <c:pt idx="1687">
                  <c:v>3376</c:v>
                </c:pt>
                <c:pt idx="1688">
                  <c:v>3378</c:v>
                </c:pt>
                <c:pt idx="1689">
                  <c:v>3380</c:v>
                </c:pt>
                <c:pt idx="1690">
                  <c:v>3382</c:v>
                </c:pt>
                <c:pt idx="1691">
                  <c:v>3384</c:v>
                </c:pt>
                <c:pt idx="1692">
                  <c:v>3386</c:v>
                </c:pt>
                <c:pt idx="1693">
                  <c:v>3388</c:v>
                </c:pt>
                <c:pt idx="1694">
                  <c:v>3390</c:v>
                </c:pt>
                <c:pt idx="1695">
                  <c:v>3392</c:v>
                </c:pt>
                <c:pt idx="1696">
                  <c:v>3394</c:v>
                </c:pt>
                <c:pt idx="1697">
                  <c:v>3396</c:v>
                </c:pt>
                <c:pt idx="1698">
                  <c:v>3398</c:v>
                </c:pt>
                <c:pt idx="1699">
                  <c:v>3400</c:v>
                </c:pt>
                <c:pt idx="1700">
                  <c:v>3402</c:v>
                </c:pt>
                <c:pt idx="1701">
                  <c:v>3404</c:v>
                </c:pt>
                <c:pt idx="1702">
                  <c:v>3406</c:v>
                </c:pt>
                <c:pt idx="1703">
                  <c:v>3408</c:v>
                </c:pt>
                <c:pt idx="1704">
                  <c:v>3410</c:v>
                </c:pt>
                <c:pt idx="1705">
                  <c:v>3412</c:v>
                </c:pt>
                <c:pt idx="1706">
                  <c:v>3414</c:v>
                </c:pt>
                <c:pt idx="1707">
                  <c:v>3416</c:v>
                </c:pt>
                <c:pt idx="1708">
                  <c:v>3418</c:v>
                </c:pt>
                <c:pt idx="1709">
                  <c:v>3420</c:v>
                </c:pt>
                <c:pt idx="1710">
                  <c:v>3422</c:v>
                </c:pt>
                <c:pt idx="1711">
                  <c:v>3424</c:v>
                </c:pt>
                <c:pt idx="1712">
                  <c:v>3426</c:v>
                </c:pt>
                <c:pt idx="1713">
                  <c:v>3428</c:v>
                </c:pt>
                <c:pt idx="1714">
                  <c:v>3430</c:v>
                </c:pt>
                <c:pt idx="1715">
                  <c:v>3432</c:v>
                </c:pt>
                <c:pt idx="1716">
                  <c:v>3434</c:v>
                </c:pt>
                <c:pt idx="1717">
                  <c:v>3436</c:v>
                </c:pt>
                <c:pt idx="1718">
                  <c:v>3438</c:v>
                </c:pt>
                <c:pt idx="1719">
                  <c:v>3440</c:v>
                </c:pt>
                <c:pt idx="1720">
                  <c:v>3442</c:v>
                </c:pt>
                <c:pt idx="1721">
                  <c:v>3444</c:v>
                </c:pt>
                <c:pt idx="1722">
                  <c:v>3446</c:v>
                </c:pt>
                <c:pt idx="1723">
                  <c:v>3448</c:v>
                </c:pt>
                <c:pt idx="1724">
                  <c:v>3450</c:v>
                </c:pt>
                <c:pt idx="1725">
                  <c:v>3452</c:v>
                </c:pt>
                <c:pt idx="1726">
                  <c:v>3454</c:v>
                </c:pt>
                <c:pt idx="1727">
                  <c:v>3456</c:v>
                </c:pt>
                <c:pt idx="1728">
                  <c:v>3458</c:v>
                </c:pt>
                <c:pt idx="1729">
                  <c:v>3460</c:v>
                </c:pt>
                <c:pt idx="1730">
                  <c:v>3462</c:v>
                </c:pt>
                <c:pt idx="1731">
                  <c:v>3464</c:v>
                </c:pt>
                <c:pt idx="1732">
                  <c:v>3466</c:v>
                </c:pt>
                <c:pt idx="1733">
                  <c:v>3468</c:v>
                </c:pt>
                <c:pt idx="1734">
                  <c:v>3470</c:v>
                </c:pt>
                <c:pt idx="1735">
                  <c:v>3472</c:v>
                </c:pt>
                <c:pt idx="1736">
                  <c:v>3474</c:v>
                </c:pt>
                <c:pt idx="1737">
                  <c:v>3476</c:v>
                </c:pt>
                <c:pt idx="1738">
                  <c:v>3478</c:v>
                </c:pt>
                <c:pt idx="1739">
                  <c:v>3480</c:v>
                </c:pt>
                <c:pt idx="1740">
                  <c:v>3482</c:v>
                </c:pt>
                <c:pt idx="1741">
                  <c:v>3484</c:v>
                </c:pt>
                <c:pt idx="1742">
                  <c:v>3486</c:v>
                </c:pt>
                <c:pt idx="1743">
                  <c:v>3488</c:v>
                </c:pt>
                <c:pt idx="1744">
                  <c:v>3490</c:v>
                </c:pt>
                <c:pt idx="1745">
                  <c:v>3492</c:v>
                </c:pt>
                <c:pt idx="1746">
                  <c:v>3494</c:v>
                </c:pt>
                <c:pt idx="1747">
                  <c:v>3496</c:v>
                </c:pt>
                <c:pt idx="1748">
                  <c:v>3498</c:v>
                </c:pt>
                <c:pt idx="1749">
                  <c:v>3500</c:v>
                </c:pt>
                <c:pt idx="1750">
                  <c:v>3502</c:v>
                </c:pt>
                <c:pt idx="1751">
                  <c:v>3504</c:v>
                </c:pt>
                <c:pt idx="1752">
                  <c:v>3506</c:v>
                </c:pt>
                <c:pt idx="1753">
                  <c:v>3508</c:v>
                </c:pt>
                <c:pt idx="1754">
                  <c:v>3510</c:v>
                </c:pt>
                <c:pt idx="1755">
                  <c:v>3512</c:v>
                </c:pt>
                <c:pt idx="1756">
                  <c:v>3514</c:v>
                </c:pt>
                <c:pt idx="1757">
                  <c:v>3516</c:v>
                </c:pt>
                <c:pt idx="1758">
                  <c:v>3518</c:v>
                </c:pt>
                <c:pt idx="1759">
                  <c:v>3520</c:v>
                </c:pt>
                <c:pt idx="1760">
                  <c:v>3522</c:v>
                </c:pt>
                <c:pt idx="1761">
                  <c:v>3524</c:v>
                </c:pt>
                <c:pt idx="1762">
                  <c:v>3526</c:v>
                </c:pt>
                <c:pt idx="1763">
                  <c:v>3528</c:v>
                </c:pt>
                <c:pt idx="1764">
                  <c:v>3530</c:v>
                </c:pt>
                <c:pt idx="1765">
                  <c:v>3532</c:v>
                </c:pt>
                <c:pt idx="1766">
                  <c:v>3534</c:v>
                </c:pt>
                <c:pt idx="1767">
                  <c:v>3536</c:v>
                </c:pt>
                <c:pt idx="1768">
                  <c:v>3538</c:v>
                </c:pt>
                <c:pt idx="1769">
                  <c:v>3540</c:v>
                </c:pt>
                <c:pt idx="1770">
                  <c:v>3542</c:v>
                </c:pt>
                <c:pt idx="1771">
                  <c:v>3544</c:v>
                </c:pt>
                <c:pt idx="1772">
                  <c:v>3546</c:v>
                </c:pt>
                <c:pt idx="1773">
                  <c:v>3548</c:v>
                </c:pt>
                <c:pt idx="1774">
                  <c:v>3550</c:v>
                </c:pt>
                <c:pt idx="1775">
                  <c:v>3552</c:v>
                </c:pt>
                <c:pt idx="1776">
                  <c:v>3554</c:v>
                </c:pt>
                <c:pt idx="1777">
                  <c:v>3556</c:v>
                </c:pt>
                <c:pt idx="1778">
                  <c:v>3558</c:v>
                </c:pt>
                <c:pt idx="1779">
                  <c:v>3560</c:v>
                </c:pt>
                <c:pt idx="1780">
                  <c:v>3562</c:v>
                </c:pt>
                <c:pt idx="1781">
                  <c:v>3564</c:v>
                </c:pt>
                <c:pt idx="1782">
                  <c:v>3566</c:v>
                </c:pt>
                <c:pt idx="1783">
                  <c:v>3568</c:v>
                </c:pt>
                <c:pt idx="1784">
                  <c:v>3570</c:v>
                </c:pt>
                <c:pt idx="1785">
                  <c:v>3572</c:v>
                </c:pt>
                <c:pt idx="1786">
                  <c:v>3574</c:v>
                </c:pt>
                <c:pt idx="1787">
                  <c:v>3576</c:v>
                </c:pt>
                <c:pt idx="1788">
                  <c:v>3578</c:v>
                </c:pt>
                <c:pt idx="1789">
                  <c:v>3580</c:v>
                </c:pt>
                <c:pt idx="1790">
                  <c:v>3582</c:v>
                </c:pt>
                <c:pt idx="1791">
                  <c:v>3584</c:v>
                </c:pt>
                <c:pt idx="1792">
                  <c:v>3586</c:v>
                </c:pt>
                <c:pt idx="1793">
                  <c:v>3588</c:v>
                </c:pt>
                <c:pt idx="1794">
                  <c:v>3590</c:v>
                </c:pt>
                <c:pt idx="1795">
                  <c:v>3592</c:v>
                </c:pt>
                <c:pt idx="1796">
                  <c:v>3594</c:v>
                </c:pt>
                <c:pt idx="1797">
                  <c:v>3596</c:v>
                </c:pt>
                <c:pt idx="1798">
                  <c:v>3598</c:v>
                </c:pt>
                <c:pt idx="1799">
                  <c:v>3600</c:v>
                </c:pt>
                <c:pt idx="1800">
                  <c:v>3602</c:v>
                </c:pt>
                <c:pt idx="1801">
                  <c:v>3604</c:v>
                </c:pt>
                <c:pt idx="1802">
                  <c:v>3606</c:v>
                </c:pt>
                <c:pt idx="1803">
                  <c:v>3608</c:v>
                </c:pt>
                <c:pt idx="1804">
                  <c:v>3610</c:v>
                </c:pt>
                <c:pt idx="1805">
                  <c:v>3612</c:v>
                </c:pt>
                <c:pt idx="1806">
                  <c:v>3614</c:v>
                </c:pt>
                <c:pt idx="1807">
                  <c:v>3616</c:v>
                </c:pt>
                <c:pt idx="1808">
                  <c:v>3618</c:v>
                </c:pt>
                <c:pt idx="1809">
                  <c:v>3620</c:v>
                </c:pt>
                <c:pt idx="1810">
                  <c:v>3622</c:v>
                </c:pt>
                <c:pt idx="1811">
                  <c:v>3624</c:v>
                </c:pt>
                <c:pt idx="1812">
                  <c:v>3626</c:v>
                </c:pt>
                <c:pt idx="1813">
                  <c:v>3628</c:v>
                </c:pt>
                <c:pt idx="1814">
                  <c:v>3630</c:v>
                </c:pt>
                <c:pt idx="1815">
                  <c:v>3632</c:v>
                </c:pt>
                <c:pt idx="1816">
                  <c:v>3634</c:v>
                </c:pt>
                <c:pt idx="1817">
                  <c:v>3636</c:v>
                </c:pt>
                <c:pt idx="1818">
                  <c:v>3638</c:v>
                </c:pt>
                <c:pt idx="1819">
                  <c:v>3640</c:v>
                </c:pt>
                <c:pt idx="1820">
                  <c:v>3642</c:v>
                </c:pt>
                <c:pt idx="1821">
                  <c:v>3644</c:v>
                </c:pt>
                <c:pt idx="1822">
                  <c:v>3646</c:v>
                </c:pt>
                <c:pt idx="1823">
                  <c:v>3648</c:v>
                </c:pt>
                <c:pt idx="1824">
                  <c:v>3650</c:v>
                </c:pt>
                <c:pt idx="1825">
                  <c:v>3652</c:v>
                </c:pt>
                <c:pt idx="1826">
                  <c:v>3654</c:v>
                </c:pt>
                <c:pt idx="1827">
                  <c:v>3656</c:v>
                </c:pt>
                <c:pt idx="1828">
                  <c:v>3658</c:v>
                </c:pt>
                <c:pt idx="1829">
                  <c:v>3660</c:v>
                </c:pt>
                <c:pt idx="1830">
                  <c:v>3662</c:v>
                </c:pt>
                <c:pt idx="1831">
                  <c:v>3664</c:v>
                </c:pt>
                <c:pt idx="1832">
                  <c:v>3666</c:v>
                </c:pt>
                <c:pt idx="1833">
                  <c:v>3668</c:v>
                </c:pt>
                <c:pt idx="1834">
                  <c:v>3670</c:v>
                </c:pt>
                <c:pt idx="1835">
                  <c:v>3672</c:v>
                </c:pt>
                <c:pt idx="1836">
                  <c:v>3674</c:v>
                </c:pt>
                <c:pt idx="1837">
                  <c:v>3676</c:v>
                </c:pt>
                <c:pt idx="1838">
                  <c:v>3678</c:v>
                </c:pt>
                <c:pt idx="1839">
                  <c:v>3680</c:v>
                </c:pt>
                <c:pt idx="1840">
                  <c:v>3682</c:v>
                </c:pt>
                <c:pt idx="1841">
                  <c:v>3684</c:v>
                </c:pt>
                <c:pt idx="1842">
                  <c:v>3686</c:v>
                </c:pt>
                <c:pt idx="1843">
                  <c:v>3688</c:v>
                </c:pt>
                <c:pt idx="1844">
                  <c:v>3690</c:v>
                </c:pt>
                <c:pt idx="1845">
                  <c:v>3692</c:v>
                </c:pt>
                <c:pt idx="1846">
                  <c:v>3694</c:v>
                </c:pt>
                <c:pt idx="1847">
                  <c:v>3696</c:v>
                </c:pt>
                <c:pt idx="1848">
                  <c:v>3698</c:v>
                </c:pt>
                <c:pt idx="1849">
                  <c:v>3700</c:v>
                </c:pt>
                <c:pt idx="1850">
                  <c:v>3702</c:v>
                </c:pt>
                <c:pt idx="1851">
                  <c:v>3704</c:v>
                </c:pt>
                <c:pt idx="1852">
                  <c:v>3706</c:v>
                </c:pt>
                <c:pt idx="1853">
                  <c:v>3708</c:v>
                </c:pt>
                <c:pt idx="1854">
                  <c:v>3710</c:v>
                </c:pt>
                <c:pt idx="1855">
                  <c:v>3712</c:v>
                </c:pt>
                <c:pt idx="1856">
                  <c:v>3714</c:v>
                </c:pt>
                <c:pt idx="1857">
                  <c:v>3716</c:v>
                </c:pt>
                <c:pt idx="1858">
                  <c:v>3718</c:v>
                </c:pt>
                <c:pt idx="1859">
                  <c:v>3720</c:v>
                </c:pt>
                <c:pt idx="1860">
                  <c:v>3722</c:v>
                </c:pt>
                <c:pt idx="1861">
                  <c:v>3724</c:v>
                </c:pt>
                <c:pt idx="1862">
                  <c:v>3726</c:v>
                </c:pt>
                <c:pt idx="1863">
                  <c:v>3728</c:v>
                </c:pt>
                <c:pt idx="1864">
                  <c:v>3730</c:v>
                </c:pt>
                <c:pt idx="1865">
                  <c:v>3732</c:v>
                </c:pt>
                <c:pt idx="1866">
                  <c:v>3734</c:v>
                </c:pt>
                <c:pt idx="1867">
                  <c:v>3736</c:v>
                </c:pt>
                <c:pt idx="1868">
                  <c:v>3738</c:v>
                </c:pt>
                <c:pt idx="1869">
                  <c:v>3740</c:v>
                </c:pt>
                <c:pt idx="1870">
                  <c:v>3742</c:v>
                </c:pt>
                <c:pt idx="1871">
                  <c:v>3744</c:v>
                </c:pt>
                <c:pt idx="1872">
                  <c:v>3746</c:v>
                </c:pt>
                <c:pt idx="1873">
                  <c:v>3748</c:v>
                </c:pt>
                <c:pt idx="1874">
                  <c:v>3750</c:v>
                </c:pt>
                <c:pt idx="1875">
                  <c:v>3752</c:v>
                </c:pt>
                <c:pt idx="1876">
                  <c:v>3754</c:v>
                </c:pt>
                <c:pt idx="1877">
                  <c:v>3756</c:v>
                </c:pt>
                <c:pt idx="1878">
                  <c:v>3758</c:v>
                </c:pt>
                <c:pt idx="1879">
                  <c:v>3760</c:v>
                </c:pt>
                <c:pt idx="1880">
                  <c:v>3762</c:v>
                </c:pt>
                <c:pt idx="1881">
                  <c:v>3764</c:v>
                </c:pt>
                <c:pt idx="1882">
                  <c:v>3766</c:v>
                </c:pt>
                <c:pt idx="1883">
                  <c:v>3768</c:v>
                </c:pt>
                <c:pt idx="1884">
                  <c:v>3770</c:v>
                </c:pt>
                <c:pt idx="1885">
                  <c:v>3772</c:v>
                </c:pt>
                <c:pt idx="1886">
                  <c:v>3774</c:v>
                </c:pt>
                <c:pt idx="1887">
                  <c:v>3776</c:v>
                </c:pt>
                <c:pt idx="1888">
                  <c:v>3778</c:v>
                </c:pt>
                <c:pt idx="1889">
                  <c:v>3780</c:v>
                </c:pt>
                <c:pt idx="1890">
                  <c:v>3782</c:v>
                </c:pt>
                <c:pt idx="1891">
                  <c:v>3784</c:v>
                </c:pt>
                <c:pt idx="1892">
                  <c:v>3786</c:v>
                </c:pt>
                <c:pt idx="1893">
                  <c:v>3788</c:v>
                </c:pt>
                <c:pt idx="1894">
                  <c:v>3790</c:v>
                </c:pt>
                <c:pt idx="1895">
                  <c:v>3792</c:v>
                </c:pt>
                <c:pt idx="1896">
                  <c:v>3794</c:v>
                </c:pt>
                <c:pt idx="1897">
                  <c:v>3796</c:v>
                </c:pt>
                <c:pt idx="1898">
                  <c:v>3798</c:v>
                </c:pt>
                <c:pt idx="1899">
                  <c:v>3800</c:v>
                </c:pt>
                <c:pt idx="1900">
                  <c:v>3802</c:v>
                </c:pt>
                <c:pt idx="1901">
                  <c:v>3804</c:v>
                </c:pt>
                <c:pt idx="1902">
                  <c:v>3806</c:v>
                </c:pt>
                <c:pt idx="1903">
                  <c:v>3808</c:v>
                </c:pt>
                <c:pt idx="1904">
                  <c:v>3810</c:v>
                </c:pt>
                <c:pt idx="1905">
                  <c:v>3812</c:v>
                </c:pt>
                <c:pt idx="1906">
                  <c:v>3814</c:v>
                </c:pt>
                <c:pt idx="1907">
                  <c:v>3816</c:v>
                </c:pt>
                <c:pt idx="1908">
                  <c:v>3818</c:v>
                </c:pt>
                <c:pt idx="1909">
                  <c:v>3820</c:v>
                </c:pt>
                <c:pt idx="1910">
                  <c:v>3822</c:v>
                </c:pt>
                <c:pt idx="1911">
                  <c:v>3824</c:v>
                </c:pt>
                <c:pt idx="1912">
                  <c:v>3826</c:v>
                </c:pt>
                <c:pt idx="1913">
                  <c:v>3828</c:v>
                </c:pt>
                <c:pt idx="1914">
                  <c:v>3830</c:v>
                </c:pt>
                <c:pt idx="1915">
                  <c:v>3832</c:v>
                </c:pt>
                <c:pt idx="1916">
                  <c:v>3834</c:v>
                </c:pt>
                <c:pt idx="1917">
                  <c:v>3836</c:v>
                </c:pt>
                <c:pt idx="1918">
                  <c:v>3838</c:v>
                </c:pt>
                <c:pt idx="1919">
                  <c:v>3840</c:v>
                </c:pt>
                <c:pt idx="1920">
                  <c:v>3842</c:v>
                </c:pt>
                <c:pt idx="1921">
                  <c:v>3844</c:v>
                </c:pt>
                <c:pt idx="1922">
                  <c:v>3846</c:v>
                </c:pt>
                <c:pt idx="1923">
                  <c:v>3848</c:v>
                </c:pt>
                <c:pt idx="1924">
                  <c:v>3850</c:v>
                </c:pt>
                <c:pt idx="1925">
                  <c:v>3852</c:v>
                </c:pt>
                <c:pt idx="1926">
                  <c:v>3854</c:v>
                </c:pt>
                <c:pt idx="1927">
                  <c:v>3856</c:v>
                </c:pt>
                <c:pt idx="1928">
                  <c:v>3858</c:v>
                </c:pt>
                <c:pt idx="1929">
                  <c:v>3860</c:v>
                </c:pt>
                <c:pt idx="1930">
                  <c:v>3862</c:v>
                </c:pt>
                <c:pt idx="1931">
                  <c:v>3864</c:v>
                </c:pt>
                <c:pt idx="1932">
                  <c:v>3866</c:v>
                </c:pt>
                <c:pt idx="1933">
                  <c:v>3868</c:v>
                </c:pt>
                <c:pt idx="1934">
                  <c:v>3870</c:v>
                </c:pt>
                <c:pt idx="1935">
                  <c:v>3872</c:v>
                </c:pt>
                <c:pt idx="1936">
                  <c:v>3874</c:v>
                </c:pt>
                <c:pt idx="1937">
                  <c:v>3876</c:v>
                </c:pt>
                <c:pt idx="1938">
                  <c:v>3878</c:v>
                </c:pt>
                <c:pt idx="1939">
                  <c:v>3880</c:v>
                </c:pt>
                <c:pt idx="1940">
                  <c:v>3882</c:v>
                </c:pt>
                <c:pt idx="1941">
                  <c:v>3884</c:v>
                </c:pt>
                <c:pt idx="1942">
                  <c:v>3886</c:v>
                </c:pt>
                <c:pt idx="1943">
                  <c:v>3888</c:v>
                </c:pt>
                <c:pt idx="1944">
                  <c:v>3890</c:v>
                </c:pt>
                <c:pt idx="1945">
                  <c:v>3892</c:v>
                </c:pt>
                <c:pt idx="1946">
                  <c:v>3894</c:v>
                </c:pt>
                <c:pt idx="1947">
                  <c:v>3896</c:v>
                </c:pt>
                <c:pt idx="1948">
                  <c:v>3898</c:v>
                </c:pt>
                <c:pt idx="1949">
                  <c:v>3900</c:v>
                </c:pt>
                <c:pt idx="1950">
                  <c:v>3902</c:v>
                </c:pt>
                <c:pt idx="1951">
                  <c:v>3904</c:v>
                </c:pt>
                <c:pt idx="1952">
                  <c:v>3906</c:v>
                </c:pt>
                <c:pt idx="1953">
                  <c:v>3908</c:v>
                </c:pt>
                <c:pt idx="1954">
                  <c:v>3910</c:v>
                </c:pt>
                <c:pt idx="1955">
                  <c:v>3912</c:v>
                </c:pt>
                <c:pt idx="1956">
                  <c:v>3914</c:v>
                </c:pt>
                <c:pt idx="1957">
                  <c:v>3916</c:v>
                </c:pt>
                <c:pt idx="1958">
                  <c:v>3918</c:v>
                </c:pt>
                <c:pt idx="1959">
                  <c:v>3920</c:v>
                </c:pt>
                <c:pt idx="1960">
                  <c:v>3922</c:v>
                </c:pt>
                <c:pt idx="1961">
                  <c:v>3924</c:v>
                </c:pt>
                <c:pt idx="1962">
                  <c:v>3926</c:v>
                </c:pt>
                <c:pt idx="1963">
                  <c:v>3928</c:v>
                </c:pt>
                <c:pt idx="1964">
                  <c:v>3930</c:v>
                </c:pt>
                <c:pt idx="1965">
                  <c:v>3932</c:v>
                </c:pt>
                <c:pt idx="1966">
                  <c:v>3934</c:v>
                </c:pt>
                <c:pt idx="1967">
                  <c:v>3936</c:v>
                </c:pt>
                <c:pt idx="1968">
                  <c:v>3938</c:v>
                </c:pt>
                <c:pt idx="1969">
                  <c:v>3940</c:v>
                </c:pt>
                <c:pt idx="1970">
                  <c:v>3942</c:v>
                </c:pt>
                <c:pt idx="1971">
                  <c:v>3944</c:v>
                </c:pt>
                <c:pt idx="1972">
                  <c:v>3946</c:v>
                </c:pt>
                <c:pt idx="1973">
                  <c:v>3948</c:v>
                </c:pt>
                <c:pt idx="1974">
                  <c:v>3950</c:v>
                </c:pt>
                <c:pt idx="1975">
                  <c:v>3952</c:v>
                </c:pt>
                <c:pt idx="1976">
                  <c:v>3954</c:v>
                </c:pt>
                <c:pt idx="1977">
                  <c:v>3956</c:v>
                </c:pt>
                <c:pt idx="1978">
                  <c:v>3958</c:v>
                </c:pt>
                <c:pt idx="1979">
                  <c:v>3960</c:v>
                </c:pt>
                <c:pt idx="1980">
                  <c:v>3962</c:v>
                </c:pt>
                <c:pt idx="1981">
                  <c:v>3964</c:v>
                </c:pt>
                <c:pt idx="1982">
                  <c:v>3966</c:v>
                </c:pt>
                <c:pt idx="1983">
                  <c:v>3968</c:v>
                </c:pt>
                <c:pt idx="1984">
                  <c:v>3970</c:v>
                </c:pt>
                <c:pt idx="1985">
                  <c:v>3972</c:v>
                </c:pt>
                <c:pt idx="1986">
                  <c:v>3974</c:v>
                </c:pt>
                <c:pt idx="1987">
                  <c:v>3976</c:v>
                </c:pt>
                <c:pt idx="1988">
                  <c:v>3978</c:v>
                </c:pt>
                <c:pt idx="1989">
                  <c:v>3980</c:v>
                </c:pt>
                <c:pt idx="1990">
                  <c:v>3982</c:v>
                </c:pt>
                <c:pt idx="1991">
                  <c:v>3984</c:v>
                </c:pt>
                <c:pt idx="1992">
                  <c:v>3986</c:v>
                </c:pt>
                <c:pt idx="1993">
                  <c:v>3988</c:v>
                </c:pt>
                <c:pt idx="1994">
                  <c:v>3990</c:v>
                </c:pt>
                <c:pt idx="1995">
                  <c:v>3992</c:v>
                </c:pt>
                <c:pt idx="1996">
                  <c:v>3994</c:v>
                </c:pt>
                <c:pt idx="1997">
                  <c:v>3996</c:v>
                </c:pt>
                <c:pt idx="1998">
                  <c:v>3998</c:v>
                </c:pt>
                <c:pt idx="1999">
                  <c:v>4000</c:v>
                </c:pt>
                <c:pt idx="2000">
                  <c:v>4002</c:v>
                </c:pt>
                <c:pt idx="2001">
                  <c:v>4004</c:v>
                </c:pt>
                <c:pt idx="2002">
                  <c:v>4006</c:v>
                </c:pt>
                <c:pt idx="2003">
                  <c:v>4008</c:v>
                </c:pt>
                <c:pt idx="2004">
                  <c:v>4010</c:v>
                </c:pt>
                <c:pt idx="2005">
                  <c:v>4012</c:v>
                </c:pt>
                <c:pt idx="2006">
                  <c:v>4014</c:v>
                </c:pt>
                <c:pt idx="2007">
                  <c:v>4016</c:v>
                </c:pt>
                <c:pt idx="2008">
                  <c:v>4018</c:v>
                </c:pt>
                <c:pt idx="2009">
                  <c:v>4020</c:v>
                </c:pt>
                <c:pt idx="2010">
                  <c:v>4022</c:v>
                </c:pt>
                <c:pt idx="2011">
                  <c:v>4024</c:v>
                </c:pt>
                <c:pt idx="2012">
                  <c:v>4026</c:v>
                </c:pt>
                <c:pt idx="2013">
                  <c:v>4028</c:v>
                </c:pt>
                <c:pt idx="2014">
                  <c:v>4030</c:v>
                </c:pt>
                <c:pt idx="2015">
                  <c:v>4032</c:v>
                </c:pt>
                <c:pt idx="2016">
                  <c:v>4034</c:v>
                </c:pt>
                <c:pt idx="2017">
                  <c:v>4036</c:v>
                </c:pt>
                <c:pt idx="2018">
                  <c:v>4038</c:v>
                </c:pt>
                <c:pt idx="2019">
                  <c:v>4040</c:v>
                </c:pt>
                <c:pt idx="2020">
                  <c:v>4042</c:v>
                </c:pt>
                <c:pt idx="2021">
                  <c:v>4044</c:v>
                </c:pt>
                <c:pt idx="2022">
                  <c:v>4046</c:v>
                </c:pt>
                <c:pt idx="2023">
                  <c:v>4048</c:v>
                </c:pt>
                <c:pt idx="2024">
                  <c:v>4050</c:v>
                </c:pt>
                <c:pt idx="2025">
                  <c:v>4052</c:v>
                </c:pt>
                <c:pt idx="2026">
                  <c:v>4054</c:v>
                </c:pt>
                <c:pt idx="2027">
                  <c:v>4056</c:v>
                </c:pt>
                <c:pt idx="2028">
                  <c:v>4058</c:v>
                </c:pt>
                <c:pt idx="2029">
                  <c:v>4060</c:v>
                </c:pt>
                <c:pt idx="2030">
                  <c:v>4062</c:v>
                </c:pt>
                <c:pt idx="2031">
                  <c:v>4064</c:v>
                </c:pt>
                <c:pt idx="2032">
                  <c:v>4066</c:v>
                </c:pt>
                <c:pt idx="2033">
                  <c:v>4068</c:v>
                </c:pt>
                <c:pt idx="2034">
                  <c:v>4070</c:v>
                </c:pt>
                <c:pt idx="2035">
                  <c:v>4072</c:v>
                </c:pt>
                <c:pt idx="2036">
                  <c:v>4074</c:v>
                </c:pt>
                <c:pt idx="2037">
                  <c:v>4076</c:v>
                </c:pt>
                <c:pt idx="2038">
                  <c:v>4078</c:v>
                </c:pt>
                <c:pt idx="2039">
                  <c:v>4080</c:v>
                </c:pt>
                <c:pt idx="2040">
                  <c:v>4082</c:v>
                </c:pt>
                <c:pt idx="2041">
                  <c:v>4084</c:v>
                </c:pt>
                <c:pt idx="2042">
                  <c:v>4086</c:v>
                </c:pt>
                <c:pt idx="2043">
                  <c:v>4088</c:v>
                </c:pt>
                <c:pt idx="2044">
                  <c:v>4090</c:v>
                </c:pt>
                <c:pt idx="2045">
                  <c:v>4092</c:v>
                </c:pt>
                <c:pt idx="2046">
                  <c:v>4094</c:v>
                </c:pt>
                <c:pt idx="2047">
                  <c:v>4096</c:v>
                </c:pt>
                <c:pt idx="2048">
                  <c:v>4098</c:v>
                </c:pt>
                <c:pt idx="2049">
                  <c:v>4100</c:v>
                </c:pt>
                <c:pt idx="2050">
                  <c:v>4102</c:v>
                </c:pt>
                <c:pt idx="2051">
                  <c:v>4104</c:v>
                </c:pt>
                <c:pt idx="2052">
                  <c:v>4106</c:v>
                </c:pt>
                <c:pt idx="2053">
                  <c:v>4108</c:v>
                </c:pt>
                <c:pt idx="2054">
                  <c:v>4110</c:v>
                </c:pt>
                <c:pt idx="2055">
                  <c:v>4112</c:v>
                </c:pt>
                <c:pt idx="2056">
                  <c:v>4114</c:v>
                </c:pt>
                <c:pt idx="2057">
                  <c:v>4116</c:v>
                </c:pt>
                <c:pt idx="2058">
                  <c:v>4118</c:v>
                </c:pt>
                <c:pt idx="2059">
                  <c:v>4120</c:v>
                </c:pt>
                <c:pt idx="2060">
                  <c:v>4122</c:v>
                </c:pt>
                <c:pt idx="2061">
                  <c:v>4124</c:v>
                </c:pt>
                <c:pt idx="2062">
                  <c:v>4126</c:v>
                </c:pt>
                <c:pt idx="2063">
                  <c:v>4128</c:v>
                </c:pt>
                <c:pt idx="2064">
                  <c:v>4130</c:v>
                </c:pt>
                <c:pt idx="2065">
                  <c:v>4132</c:v>
                </c:pt>
                <c:pt idx="2066">
                  <c:v>4134</c:v>
                </c:pt>
                <c:pt idx="2067">
                  <c:v>4136</c:v>
                </c:pt>
                <c:pt idx="2068">
                  <c:v>4138</c:v>
                </c:pt>
                <c:pt idx="2069">
                  <c:v>4140</c:v>
                </c:pt>
                <c:pt idx="2070">
                  <c:v>4142</c:v>
                </c:pt>
                <c:pt idx="2071">
                  <c:v>4144</c:v>
                </c:pt>
                <c:pt idx="2072">
                  <c:v>4146</c:v>
                </c:pt>
                <c:pt idx="2073">
                  <c:v>4148</c:v>
                </c:pt>
                <c:pt idx="2074">
                  <c:v>4150</c:v>
                </c:pt>
                <c:pt idx="2075">
                  <c:v>4152</c:v>
                </c:pt>
                <c:pt idx="2076">
                  <c:v>4154</c:v>
                </c:pt>
                <c:pt idx="2077">
                  <c:v>4156</c:v>
                </c:pt>
                <c:pt idx="2078">
                  <c:v>4158</c:v>
                </c:pt>
                <c:pt idx="2079">
                  <c:v>4160</c:v>
                </c:pt>
                <c:pt idx="2080">
                  <c:v>4162</c:v>
                </c:pt>
                <c:pt idx="2081">
                  <c:v>4164</c:v>
                </c:pt>
                <c:pt idx="2082">
                  <c:v>4166</c:v>
                </c:pt>
                <c:pt idx="2083">
                  <c:v>4168</c:v>
                </c:pt>
                <c:pt idx="2084">
                  <c:v>4170</c:v>
                </c:pt>
                <c:pt idx="2085">
                  <c:v>4172</c:v>
                </c:pt>
                <c:pt idx="2086">
                  <c:v>4174</c:v>
                </c:pt>
                <c:pt idx="2087">
                  <c:v>4176</c:v>
                </c:pt>
                <c:pt idx="2088">
                  <c:v>4178</c:v>
                </c:pt>
                <c:pt idx="2089">
                  <c:v>4180</c:v>
                </c:pt>
                <c:pt idx="2090">
                  <c:v>4182</c:v>
                </c:pt>
                <c:pt idx="2091">
                  <c:v>4184</c:v>
                </c:pt>
                <c:pt idx="2092">
                  <c:v>4186</c:v>
                </c:pt>
                <c:pt idx="2093">
                  <c:v>4188</c:v>
                </c:pt>
                <c:pt idx="2094">
                  <c:v>4190</c:v>
                </c:pt>
                <c:pt idx="2095">
                  <c:v>4192</c:v>
                </c:pt>
                <c:pt idx="2096">
                  <c:v>4194</c:v>
                </c:pt>
                <c:pt idx="2097">
                  <c:v>4196</c:v>
                </c:pt>
                <c:pt idx="2098">
                  <c:v>4198</c:v>
                </c:pt>
                <c:pt idx="2099">
                  <c:v>4200</c:v>
                </c:pt>
                <c:pt idx="2100">
                  <c:v>4202</c:v>
                </c:pt>
                <c:pt idx="2101">
                  <c:v>4204</c:v>
                </c:pt>
                <c:pt idx="2102">
                  <c:v>4206</c:v>
                </c:pt>
                <c:pt idx="2103">
                  <c:v>4208</c:v>
                </c:pt>
                <c:pt idx="2104">
                  <c:v>4210</c:v>
                </c:pt>
                <c:pt idx="2105">
                  <c:v>4212</c:v>
                </c:pt>
                <c:pt idx="2106">
                  <c:v>4214</c:v>
                </c:pt>
                <c:pt idx="2107">
                  <c:v>4216</c:v>
                </c:pt>
                <c:pt idx="2108">
                  <c:v>4218</c:v>
                </c:pt>
                <c:pt idx="2109">
                  <c:v>4220</c:v>
                </c:pt>
                <c:pt idx="2110">
                  <c:v>4222</c:v>
                </c:pt>
                <c:pt idx="2111">
                  <c:v>4224</c:v>
                </c:pt>
                <c:pt idx="2112">
                  <c:v>4226</c:v>
                </c:pt>
                <c:pt idx="2113">
                  <c:v>4228</c:v>
                </c:pt>
                <c:pt idx="2114">
                  <c:v>4230</c:v>
                </c:pt>
                <c:pt idx="2115">
                  <c:v>4232</c:v>
                </c:pt>
                <c:pt idx="2116">
                  <c:v>4234</c:v>
                </c:pt>
                <c:pt idx="2117">
                  <c:v>4236</c:v>
                </c:pt>
                <c:pt idx="2118">
                  <c:v>4238</c:v>
                </c:pt>
                <c:pt idx="2119">
                  <c:v>4240</c:v>
                </c:pt>
                <c:pt idx="2120">
                  <c:v>4242</c:v>
                </c:pt>
                <c:pt idx="2121">
                  <c:v>4244</c:v>
                </c:pt>
                <c:pt idx="2122">
                  <c:v>4246</c:v>
                </c:pt>
                <c:pt idx="2123">
                  <c:v>4248</c:v>
                </c:pt>
                <c:pt idx="2124">
                  <c:v>4250</c:v>
                </c:pt>
                <c:pt idx="2125">
                  <c:v>4252</c:v>
                </c:pt>
                <c:pt idx="2126">
                  <c:v>4254</c:v>
                </c:pt>
                <c:pt idx="2127">
                  <c:v>4256</c:v>
                </c:pt>
                <c:pt idx="2128">
                  <c:v>4258</c:v>
                </c:pt>
                <c:pt idx="2129">
                  <c:v>4260</c:v>
                </c:pt>
                <c:pt idx="2130">
                  <c:v>4262</c:v>
                </c:pt>
                <c:pt idx="2131">
                  <c:v>4264</c:v>
                </c:pt>
                <c:pt idx="2132">
                  <c:v>4266</c:v>
                </c:pt>
                <c:pt idx="2133">
                  <c:v>4268</c:v>
                </c:pt>
                <c:pt idx="2134">
                  <c:v>4270</c:v>
                </c:pt>
                <c:pt idx="2135">
                  <c:v>4272</c:v>
                </c:pt>
                <c:pt idx="2136">
                  <c:v>4274</c:v>
                </c:pt>
                <c:pt idx="2137">
                  <c:v>4276</c:v>
                </c:pt>
                <c:pt idx="2138">
                  <c:v>4278</c:v>
                </c:pt>
                <c:pt idx="2139">
                  <c:v>4280</c:v>
                </c:pt>
                <c:pt idx="2140">
                  <c:v>4282</c:v>
                </c:pt>
                <c:pt idx="2141">
                  <c:v>4284</c:v>
                </c:pt>
                <c:pt idx="2142">
                  <c:v>4286</c:v>
                </c:pt>
                <c:pt idx="2143">
                  <c:v>4288</c:v>
                </c:pt>
                <c:pt idx="2144">
                  <c:v>4290</c:v>
                </c:pt>
                <c:pt idx="2145">
                  <c:v>4292</c:v>
                </c:pt>
                <c:pt idx="2146">
                  <c:v>4294</c:v>
                </c:pt>
                <c:pt idx="2147">
                  <c:v>4296</c:v>
                </c:pt>
                <c:pt idx="2148">
                  <c:v>4298</c:v>
                </c:pt>
                <c:pt idx="2149">
                  <c:v>4300</c:v>
                </c:pt>
                <c:pt idx="2150">
                  <c:v>4302</c:v>
                </c:pt>
                <c:pt idx="2151">
                  <c:v>4304</c:v>
                </c:pt>
                <c:pt idx="2152">
                  <c:v>4306</c:v>
                </c:pt>
                <c:pt idx="2153">
                  <c:v>4308</c:v>
                </c:pt>
                <c:pt idx="2154">
                  <c:v>4310</c:v>
                </c:pt>
                <c:pt idx="2155">
                  <c:v>4312</c:v>
                </c:pt>
                <c:pt idx="2156">
                  <c:v>4314</c:v>
                </c:pt>
                <c:pt idx="2157">
                  <c:v>4316</c:v>
                </c:pt>
                <c:pt idx="2158">
                  <c:v>4318</c:v>
                </c:pt>
                <c:pt idx="2159">
                  <c:v>4320</c:v>
                </c:pt>
                <c:pt idx="2160">
                  <c:v>4322</c:v>
                </c:pt>
                <c:pt idx="2161">
                  <c:v>4324</c:v>
                </c:pt>
                <c:pt idx="2162">
                  <c:v>4326</c:v>
                </c:pt>
                <c:pt idx="2163">
                  <c:v>4328</c:v>
                </c:pt>
                <c:pt idx="2164">
                  <c:v>4330</c:v>
                </c:pt>
                <c:pt idx="2165">
                  <c:v>4332</c:v>
                </c:pt>
                <c:pt idx="2166">
                  <c:v>4334</c:v>
                </c:pt>
                <c:pt idx="2167">
                  <c:v>4336</c:v>
                </c:pt>
                <c:pt idx="2168">
                  <c:v>4338</c:v>
                </c:pt>
                <c:pt idx="2169">
                  <c:v>4340</c:v>
                </c:pt>
                <c:pt idx="2170">
                  <c:v>4342</c:v>
                </c:pt>
                <c:pt idx="2171">
                  <c:v>4344</c:v>
                </c:pt>
                <c:pt idx="2172">
                  <c:v>4346</c:v>
                </c:pt>
                <c:pt idx="2173">
                  <c:v>4348</c:v>
                </c:pt>
                <c:pt idx="2174">
                  <c:v>4350</c:v>
                </c:pt>
                <c:pt idx="2175">
                  <c:v>4352</c:v>
                </c:pt>
                <c:pt idx="2176">
                  <c:v>4354</c:v>
                </c:pt>
                <c:pt idx="2177">
                  <c:v>4356</c:v>
                </c:pt>
                <c:pt idx="2178">
                  <c:v>4358</c:v>
                </c:pt>
                <c:pt idx="2179">
                  <c:v>4360</c:v>
                </c:pt>
                <c:pt idx="2180">
                  <c:v>4362</c:v>
                </c:pt>
                <c:pt idx="2181">
                  <c:v>4364</c:v>
                </c:pt>
                <c:pt idx="2182">
                  <c:v>4366</c:v>
                </c:pt>
                <c:pt idx="2183">
                  <c:v>4368</c:v>
                </c:pt>
                <c:pt idx="2184">
                  <c:v>4370</c:v>
                </c:pt>
                <c:pt idx="2185">
                  <c:v>4372</c:v>
                </c:pt>
                <c:pt idx="2186">
                  <c:v>4374</c:v>
                </c:pt>
                <c:pt idx="2187">
                  <c:v>4376</c:v>
                </c:pt>
                <c:pt idx="2188">
                  <c:v>4378</c:v>
                </c:pt>
                <c:pt idx="2189">
                  <c:v>4380</c:v>
                </c:pt>
                <c:pt idx="2190">
                  <c:v>4382</c:v>
                </c:pt>
                <c:pt idx="2191">
                  <c:v>4384</c:v>
                </c:pt>
                <c:pt idx="2192">
                  <c:v>4386</c:v>
                </c:pt>
                <c:pt idx="2193">
                  <c:v>4388</c:v>
                </c:pt>
                <c:pt idx="2194">
                  <c:v>4390</c:v>
                </c:pt>
                <c:pt idx="2195">
                  <c:v>4392</c:v>
                </c:pt>
                <c:pt idx="2196">
                  <c:v>4394</c:v>
                </c:pt>
                <c:pt idx="2197">
                  <c:v>4396</c:v>
                </c:pt>
                <c:pt idx="2198">
                  <c:v>4398</c:v>
                </c:pt>
                <c:pt idx="2199">
                  <c:v>4400</c:v>
                </c:pt>
                <c:pt idx="2200">
                  <c:v>4402</c:v>
                </c:pt>
                <c:pt idx="2201">
                  <c:v>4404</c:v>
                </c:pt>
                <c:pt idx="2202">
                  <c:v>4406</c:v>
                </c:pt>
                <c:pt idx="2203">
                  <c:v>4408</c:v>
                </c:pt>
                <c:pt idx="2204">
                  <c:v>4410</c:v>
                </c:pt>
                <c:pt idx="2205">
                  <c:v>4412</c:v>
                </c:pt>
                <c:pt idx="2206">
                  <c:v>4414</c:v>
                </c:pt>
                <c:pt idx="2207">
                  <c:v>4416</c:v>
                </c:pt>
                <c:pt idx="2208">
                  <c:v>4418</c:v>
                </c:pt>
                <c:pt idx="2209">
                  <c:v>4420</c:v>
                </c:pt>
                <c:pt idx="2210">
                  <c:v>4422</c:v>
                </c:pt>
                <c:pt idx="2211">
                  <c:v>4424</c:v>
                </c:pt>
                <c:pt idx="2212">
                  <c:v>4426</c:v>
                </c:pt>
                <c:pt idx="2213">
                  <c:v>4428</c:v>
                </c:pt>
                <c:pt idx="2214">
                  <c:v>4430</c:v>
                </c:pt>
                <c:pt idx="2215">
                  <c:v>4432</c:v>
                </c:pt>
                <c:pt idx="2216">
                  <c:v>4434</c:v>
                </c:pt>
                <c:pt idx="2217">
                  <c:v>4436</c:v>
                </c:pt>
                <c:pt idx="2218">
                  <c:v>4438</c:v>
                </c:pt>
                <c:pt idx="2219">
                  <c:v>4440</c:v>
                </c:pt>
                <c:pt idx="2220">
                  <c:v>4442</c:v>
                </c:pt>
                <c:pt idx="2221">
                  <c:v>4444</c:v>
                </c:pt>
                <c:pt idx="2222">
                  <c:v>4446</c:v>
                </c:pt>
                <c:pt idx="2223">
                  <c:v>4448</c:v>
                </c:pt>
                <c:pt idx="2224">
                  <c:v>4450</c:v>
                </c:pt>
                <c:pt idx="2225">
                  <c:v>4452</c:v>
                </c:pt>
                <c:pt idx="2226">
                  <c:v>4454</c:v>
                </c:pt>
                <c:pt idx="2227">
                  <c:v>4456</c:v>
                </c:pt>
                <c:pt idx="2228">
                  <c:v>4458</c:v>
                </c:pt>
                <c:pt idx="2229">
                  <c:v>4460</c:v>
                </c:pt>
                <c:pt idx="2230">
                  <c:v>4462</c:v>
                </c:pt>
                <c:pt idx="2231">
                  <c:v>4464</c:v>
                </c:pt>
                <c:pt idx="2232">
                  <c:v>4466</c:v>
                </c:pt>
                <c:pt idx="2233">
                  <c:v>4468</c:v>
                </c:pt>
                <c:pt idx="2234">
                  <c:v>4470</c:v>
                </c:pt>
                <c:pt idx="2235">
                  <c:v>4472</c:v>
                </c:pt>
                <c:pt idx="2236">
                  <c:v>4474</c:v>
                </c:pt>
                <c:pt idx="2237">
                  <c:v>4476</c:v>
                </c:pt>
                <c:pt idx="2238">
                  <c:v>4478</c:v>
                </c:pt>
                <c:pt idx="2239">
                  <c:v>4480</c:v>
                </c:pt>
                <c:pt idx="2240">
                  <c:v>4482</c:v>
                </c:pt>
                <c:pt idx="2241">
                  <c:v>4484</c:v>
                </c:pt>
                <c:pt idx="2242">
                  <c:v>4486</c:v>
                </c:pt>
                <c:pt idx="2243">
                  <c:v>4488</c:v>
                </c:pt>
                <c:pt idx="2244">
                  <c:v>4490</c:v>
                </c:pt>
                <c:pt idx="2245">
                  <c:v>4492</c:v>
                </c:pt>
                <c:pt idx="2246">
                  <c:v>4494</c:v>
                </c:pt>
                <c:pt idx="2247">
                  <c:v>4496</c:v>
                </c:pt>
                <c:pt idx="2248">
                  <c:v>4498</c:v>
                </c:pt>
                <c:pt idx="2249">
                  <c:v>4500</c:v>
                </c:pt>
                <c:pt idx="2250">
                  <c:v>4502</c:v>
                </c:pt>
                <c:pt idx="2251">
                  <c:v>4504</c:v>
                </c:pt>
                <c:pt idx="2252">
                  <c:v>4506</c:v>
                </c:pt>
                <c:pt idx="2253">
                  <c:v>4508</c:v>
                </c:pt>
                <c:pt idx="2254">
                  <c:v>4510</c:v>
                </c:pt>
                <c:pt idx="2255">
                  <c:v>4512</c:v>
                </c:pt>
                <c:pt idx="2256">
                  <c:v>4514</c:v>
                </c:pt>
                <c:pt idx="2257">
                  <c:v>4516</c:v>
                </c:pt>
                <c:pt idx="2258">
                  <c:v>4518</c:v>
                </c:pt>
                <c:pt idx="2259">
                  <c:v>4520</c:v>
                </c:pt>
                <c:pt idx="2260">
                  <c:v>4522</c:v>
                </c:pt>
                <c:pt idx="2261">
                  <c:v>4524</c:v>
                </c:pt>
                <c:pt idx="2262">
                  <c:v>4526</c:v>
                </c:pt>
                <c:pt idx="2263">
                  <c:v>4528</c:v>
                </c:pt>
                <c:pt idx="2264">
                  <c:v>4530</c:v>
                </c:pt>
                <c:pt idx="2265">
                  <c:v>4532</c:v>
                </c:pt>
                <c:pt idx="2266">
                  <c:v>4534</c:v>
                </c:pt>
                <c:pt idx="2267">
                  <c:v>4536</c:v>
                </c:pt>
                <c:pt idx="2268">
                  <c:v>4538</c:v>
                </c:pt>
                <c:pt idx="2269">
                  <c:v>4540</c:v>
                </c:pt>
                <c:pt idx="2270">
                  <c:v>4542</c:v>
                </c:pt>
                <c:pt idx="2271">
                  <c:v>4544</c:v>
                </c:pt>
                <c:pt idx="2272">
                  <c:v>4546</c:v>
                </c:pt>
                <c:pt idx="2273">
                  <c:v>4548</c:v>
                </c:pt>
                <c:pt idx="2274">
                  <c:v>4550</c:v>
                </c:pt>
                <c:pt idx="2275">
                  <c:v>4552</c:v>
                </c:pt>
                <c:pt idx="2276">
                  <c:v>4554</c:v>
                </c:pt>
                <c:pt idx="2277">
                  <c:v>4556</c:v>
                </c:pt>
                <c:pt idx="2278">
                  <c:v>4558</c:v>
                </c:pt>
                <c:pt idx="2279">
                  <c:v>4560</c:v>
                </c:pt>
                <c:pt idx="2280">
                  <c:v>4562</c:v>
                </c:pt>
                <c:pt idx="2281">
                  <c:v>4564</c:v>
                </c:pt>
                <c:pt idx="2282">
                  <c:v>4566</c:v>
                </c:pt>
                <c:pt idx="2283">
                  <c:v>4568</c:v>
                </c:pt>
                <c:pt idx="2284">
                  <c:v>4570</c:v>
                </c:pt>
                <c:pt idx="2285">
                  <c:v>4572</c:v>
                </c:pt>
                <c:pt idx="2286">
                  <c:v>4574</c:v>
                </c:pt>
                <c:pt idx="2287">
                  <c:v>4576</c:v>
                </c:pt>
                <c:pt idx="2288">
                  <c:v>4578</c:v>
                </c:pt>
                <c:pt idx="2289">
                  <c:v>4580</c:v>
                </c:pt>
                <c:pt idx="2290">
                  <c:v>4582</c:v>
                </c:pt>
                <c:pt idx="2291">
                  <c:v>4584</c:v>
                </c:pt>
                <c:pt idx="2292">
                  <c:v>4586</c:v>
                </c:pt>
                <c:pt idx="2293">
                  <c:v>4588</c:v>
                </c:pt>
                <c:pt idx="2294">
                  <c:v>4590</c:v>
                </c:pt>
                <c:pt idx="2295">
                  <c:v>4592</c:v>
                </c:pt>
                <c:pt idx="2296">
                  <c:v>4594</c:v>
                </c:pt>
                <c:pt idx="2297">
                  <c:v>4596</c:v>
                </c:pt>
                <c:pt idx="2298">
                  <c:v>4598</c:v>
                </c:pt>
                <c:pt idx="2299">
                  <c:v>4600</c:v>
                </c:pt>
                <c:pt idx="2300">
                  <c:v>4602</c:v>
                </c:pt>
                <c:pt idx="2301">
                  <c:v>4604</c:v>
                </c:pt>
                <c:pt idx="2302">
                  <c:v>4606</c:v>
                </c:pt>
                <c:pt idx="2303">
                  <c:v>4608</c:v>
                </c:pt>
                <c:pt idx="2304">
                  <c:v>4610</c:v>
                </c:pt>
                <c:pt idx="2305">
                  <c:v>4612</c:v>
                </c:pt>
                <c:pt idx="2306">
                  <c:v>4614</c:v>
                </c:pt>
                <c:pt idx="2307">
                  <c:v>4616</c:v>
                </c:pt>
                <c:pt idx="2308">
                  <c:v>4618</c:v>
                </c:pt>
                <c:pt idx="2309">
                  <c:v>4620</c:v>
                </c:pt>
                <c:pt idx="2310">
                  <c:v>4622</c:v>
                </c:pt>
                <c:pt idx="2311">
                  <c:v>4624</c:v>
                </c:pt>
                <c:pt idx="2312">
                  <c:v>4626</c:v>
                </c:pt>
                <c:pt idx="2313">
                  <c:v>4628</c:v>
                </c:pt>
                <c:pt idx="2314">
                  <c:v>4630</c:v>
                </c:pt>
                <c:pt idx="2315">
                  <c:v>4632</c:v>
                </c:pt>
                <c:pt idx="2316">
                  <c:v>4634</c:v>
                </c:pt>
                <c:pt idx="2317">
                  <c:v>4636</c:v>
                </c:pt>
                <c:pt idx="2318">
                  <c:v>4638</c:v>
                </c:pt>
                <c:pt idx="2319">
                  <c:v>4640</c:v>
                </c:pt>
                <c:pt idx="2320">
                  <c:v>4642</c:v>
                </c:pt>
                <c:pt idx="2321">
                  <c:v>4644</c:v>
                </c:pt>
                <c:pt idx="2322">
                  <c:v>4646</c:v>
                </c:pt>
                <c:pt idx="2323">
                  <c:v>4648</c:v>
                </c:pt>
                <c:pt idx="2324">
                  <c:v>4650</c:v>
                </c:pt>
                <c:pt idx="2325">
                  <c:v>4652</c:v>
                </c:pt>
                <c:pt idx="2326">
                  <c:v>4654</c:v>
                </c:pt>
                <c:pt idx="2327">
                  <c:v>4656</c:v>
                </c:pt>
                <c:pt idx="2328">
                  <c:v>4658</c:v>
                </c:pt>
                <c:pt idx="2329">
                  <c:v>4660</c:v>
                </c:pt>
                <c:pt idx="2330">
                  <c:v>4662</c:v>
                </c:pt>
                <c:pt idx="2331">
                  <c:v>4664</c:v>
                </c:pt>
                <c:pt idx="2332">
                  <c:v>4666</c:v>
                </c:pt>
                <c:pt idx="2333">
                  <c:v>4668</c:v>
                </c:pt>
                <c:pt idx="2334">
                  <c:v>4670</c:v>
                </c:pt>
                <c:pt idx="2335">
                  <c:v>4672</c:v>
                </c:pt>
                <c:pt idx="2336">
                  <c:v>4674</c:v>
                </c:pt>
                <c:pt idx="2337">
                  <c:v>4676</c:v>
                </c:pt>
                <c:pt idx="2338">
                  <c:v>4678</c:v>
                </c:pt>
                <c:pt idx="2339">
                  <c:v>4680</c:v>
                </c:pt>
                <c:pt idx="2340">
                  <c:v>4682</c:v>
                </c:pt>
                <c:pt idx="2341">
                  <c:v>4684</c:v>
                </c:pt>
                <c:pt idx="2342">
                  <c:v>4686</c:v>
                </c:pt>
                <c:pt idx="2343">
                  <c:v>4688</c:v>
                </c:pt>
                <c:pt idx="2344">
                  <c:v>4690</c:v>
                </c:pt>
                <c:pt idx="2345">
                  <c:v>4692</c:v>
                </c:pt>
                <c:pt idx="2346">
                  <c:v>4694</c:v>
                </c:pt>
                <c:pt idx="2347">
                  <c:v>4696</c:v>
                </c:pt>
                <c:pt idx="2348">
                  <c:v>4698</c:v>
                </c:pt>
                <c:pt idx="2349">
                  <c:v>4700</c:v>
                </c:pt>
                <c:pt idx="2350">
                  <c:v>4702</c:v>
                </c:pt>
                <c:pt idx="2351">
                  <c:v>4704</c:v>
                </c:pt>
                <c:pt idx="2352">
                  <c:v>4706</c:v>
                </c:pt>
                <c:pt idx="2353">
                  <c:v>4708</c:v>
                </c:pt>
                <c:pt idx="2354">
                  <c:v>4710</c:v>
                </c:pt>
                <c:pt idx="2355">
                  <c:v>4712</c:v>
                </c:pt>
                <c:pt idx="2356">
                  <c:v>4714</c:v>
                </c:pt>
                <c:pt idx="2357">
                  <c:v>4716</c:v>
                </c:pt>
                <c:pt idx="2358">
                  <c:v>4718</c:v>
                </c:pt>
                <c:pt idx="2359">
                  <c:v>4720</c:v>
                </c:pt>
                <c:pt idx="2360">
                  <c:v>4722</c:v>
                </c:pt>
                <c:pt idx="2361">
                  <c:v>4724</c:v>
                </c:pt>
                <c:pt idx="2362">
                  <c:v>4726</c:v>
                </c:pt>
                <c:pt idx="2363">
                  <c:v>4728</c:v>
                </c:pt>
                <c:pt idx="2364">
                  <c:v>4730</c:v>
                </c:pt>
                <c:pt idx="2365">
                  <c:v>4732</c:v>
                </c:pt>
                <c:pt idx="2366">
                  <c:v>4734</c:v>
                </c:pt>
                <c:pt idx="2367">
                  <c:v>4736</c:v>
                </c:pt>
                <c:pt idx="2368">
                  <c:v>4738</c:v>
                </c:pt>
                <c:pt idx="2369">
                  <c:v>4740</c:v>
                </c:pt>
                <c:pt idx="2370">
                  <c:v>4742</c:v>
                </c:pt>
                <c:pt idx="2371">
                  <c:v>4744</c:v>
                </c:pt>
                <c:pt idx="2372">
                  <c:v>4746</c:v>
                </c:pt>
                <c:pt idx="2373">
                  <c:v>4748</c:v>
                </c:pt>
                <c:pt idx="2374">
                  <c:v>4750</c:v>
                </c:pt>
                <c:pt idx="2375">
                  <c:v>4752</c:v>
                </c:pt>
                <c:pt idx="2376">
                  <c:v>4754</c:v>
                </c:pt>
                <c:pt idx="2377">
                  <c:v>4756</c:v>
                </c:pt>
                <c:pt idx="2378">
                  <c:v>4758</c:v>
                </c:pt>
                <c:pt idx="2379">
                  <c:v>4760</c:v>
                </c:pt>
                <c:pt idx="2380">
                  <c:v>4762</c:v>
                </c:pt>
                <c:pt idx="2381">
                  <c:v>4764</c:v>
                </c:pt>
                <c:pt idx="2382">
                  <c:v>4766</c:v>
                </c:pt>
                <c:pt idx="2383">
                  <c:v>4768</c:v>
                </c:pt>
                <c:pt idx="2384">
                  <c:v>4770</c:v>
                </c:pt>
                <c:pt idx="2385">
                  <c:v>4772</c:v>
                </c:pt>
                <c:pt idx="2386">
                  <c:v>4774</c:v>
                </c:pt>
                <c:pt idx="2387">
                  <c:v>4776</c:v>
                </c:pt>
                <c:pt idx="2388">
                  <c:v>4778</c:v>
                </c:pt>
                <c:pt idx="2389">
                  <c:v>4780</c:v>
                </c:pt>
                <c:pt idx="2390">
                  <c:v>4782</c:v>
                </c:pt>
                <c:pt idx="2391">
                  <c:v>4784</c:v>
                </c:pt>
                <c:pt idx="2392">
                  <c:v>4786</c:v>
                </c:pt>
                <c:pt idx="2393">
                  <c:v>4788</c:v>
                </c:pt>
                <c:pt idx="2394">
                  <c:v>4790</c:v>
                </c:pt>
                <c:pt idx="2395">
                  <c:v>4792</c:v>
                </c:pt>
                <c:pt idx="2396">
                  <c:v>4794</c:v>
                </c:pt>
                <c:pt idx="2397">
                  <c:v>4796</c:v>
                </c:pt>
                <c:pt idx="2398">
                  <c:v>4798</c:v>
                </c:pt>
                <c:pt idx="2399">
                  <c:v>4800</c:v>
                </c:pt>
                <c:pt idx="2400">
                  <c:v>4802</c:v>
                </c:pt>
                <c:pt idx="2401">
                  <c:v>4804</c:v>
                </c:pt>
                <c:pt idx="2402">
                  <c:v>4806</c:v>
                </c:pt>
                <c:pt idx="2403">
                  <c:v>4808</c:v>
                </c:pt>
                <c:pt idx="2404">
                  <c:v>4810</c:v>
                </c:pt>
                <c:pt idx="2405">
                  <c:v>4812</c:v>
                </c:pt>
                <c:pt idx="2406">
                  <c:v>4814</c:v>
                </c:pt>
                <c:pt idx="2407">
                  <c:v>4816</c:v>
                </c:pt>
                <c:pt idx="2408">
                  <c:v>4818</c:v>
                </c:pt>
                <c:pt idx="2409">
                  <c:v>4820</c:v>
                </c:pt>
                <c:pt idx="2410">
                  <c:v>4822</c:v>
                </c:pt>
                <c:pt idx="2411">
                  <c:v>4824</c:v>
                </c:pt>
                <c:pt idx="2412">
                  <c:v>4826</c:v>
                </c:pt>
                <c:pt idx="2413">
                  <c:v>4828</c:v>
                </c:pt>
                <c:pt idx="2414">
                  <c:v>4830</c:v>
                </c:pt>
                <c:pt idx="2415">
                  <c:v>4832</c:v>
                </c:pt>
                <c:pt idx="2416">
                  <c:v>4834</c:v>
                </c:pt>
                <c:pt idx="2417">
                  <c:v>4836</c:v>
                </c:pt>
                <c:pt idx="2418">
                  <c:v>4838</c:v>
                </c:pt>
                <c:pt idx="2419">
                  <c:v>4840</c:v>
                </c:pt>
                <c:pt idx="2420">
                  <c:v>4842</c:v>
                </c:pt>
                <c:pt idx="2421">
                  <c:v>4844</c:v>
                </c:pt>
                <c:pt idx="2422">
                  <c:v>4846</c:v>
                </c:pt>
                <c:pt idx="2423">
                  <c:v>4848</c:v>
                </c:pt>
                <c:pt idx="2424">
                  <c:v>4850</c:v>
                </c:pt>
                <c:pt idx="2425">
                  <c:v>4852</c:v>
                </c:pt>
                <c:pt idx="2426">
                  <c:v>4854</c:v>
                </c:pt>
                <c:pt idx="2427">
                  <c:v>4856</c:v>
                </c:pt>
                <c:pt idx="2428">
                  <c:v>4858</c:v>
                </c:pt>
                <c:pt idx="2429">
                  <c:v>4860</c:v>
                </c:pt>
                <c:pt idx="2430">
                  <c:v>4862</c:v>
                </c:pt>
                <c:pt idx="2431">
                  <c:v>4864</c:v>
                </c:pt>
                <c:pt idx="2432">
                  <c:v>4866</c:v>
                </c:pt>
                <c:pt idx="2433">
                  <c:v>4868</c:v>
                </c:pt>
                <c:pt idx="2434">
                  <c:v>4870</c:v>
                </c:pt>
                <c:pt idx="2435">
                  <c:v>4872</c:v>
                </c:pt>
                <c:pt idx="2436">
                  <c:v>4874</c:v>
                </c:pt>
                <c:pt idx="2437">
                  <c:v>4876</c:v>
                </c:pt>
                <c:pt idx="2438">
                  <c:v>4878</c:v>
                </c:pt>
                <c:pt idx="2439">
                  <c:v>4880</c:v>
                </c:pt>
                <c:pt idx="2440">
                  <c:v>4882</c:v>
                </c:pt>
                <c:pt idx="2441">
                  <c:v>4884</c:v>
                </c:pt>
                <c:pt idx="2442">
                  <c:v>4886</c:v>
                </c:pt>
                <c:pt idx="2443">
                  <c:v>4888</c:v>
                </c:pt>
                <c:pt idx="2444">
                  <c:v>4890</c:v>
                </c:pt>
                <c:pt idx="2445">
                  <c:v>4892</c:v>
                </c:pt>
                <c:pt idx="2446">
                  <c:v>4894</c:v>
                </c:pt>
                <c:pt idx="2447">
                  <c:v>4896</c:v>
                </c:pt>
                <c:pt idx="2448">
                  <c:v>4898</c:v>
                </c:pt>
                <c:pt idx="2449">
                  <c:v>4900</c:v>
                </c:pt>
                <c:pt idx="2450">
                  <c:v>4902</c:v>
                </c:pt>
                <c:pt idx="2451">
                  <c:v>4904</c:v>
                </c:pt>
                <c:pt idx="2452">
                  <c:v>4906</c:v>
                </c:pt>
                <c:pt idx="2453">
                  <c:v>4908</c:v>
                </c:pt>
                <c:pt idx="2454">
                  <c:v>4910</c:v>
                </c:pt>
                <c:pt idx="2455">
                  <c:v>4912</c:v>
                </c:pt>
                <c:pt idx="2456">
                  <c:v>4914</c:v>
                </c:pt>
                <c:pt idx="2457">
                  <c:v>4916</c:v>
                </c:pt>
                <c:pt idx="2458">
                  <c:v>4918</c:v>
                </c:pt>
                <c:pt idx="2459">
                  <c:v>4920</c:v>
                </c:pt>
                <c:pt idx="2460">
                  <c:v>4922</c:v>
                </c:pt>
                <c:pt idx="2461">
                  <c:v>4924</c:v>
                </c:pt>
                <c:pt idx="2462">
                  <c:v>4926</c:v>
                </c:pt>
                <c:pt idx="2463">
                  <c:v>4928</c:v>
                </c:pt>
                <c:pt idx="2464">
                  <c:v>4930</c:v>
                </c:pt>
                <c:pt idx="2465">
                  <c:v>4932</c:v>
                </c:pt>
                <c:pt idx="2466">
                  <c:v>4934</c:v>
                </c:pt>
                <c:pt idx="2467">
                  <c:v>4936</c:v>
                </c:pt>
                <c:pt idx="2468">
                  <c:v>4938</c:v>
                </c:pt>
                <c:pt idx="2469">
                  <c:v>4940</c:v>
                </c:pt>
                <c:pt idx="2470">
                  <c:v>4942</c:v>
                </c:pt>
                <c:pt idx="2471">
                  <c:v>4944</c:v>
                </c:pt>
                <c:pt idx="2472">
                  <c:v>4946</c:v>
                </c:pt>
                <c:pt idx="2473">
                  <c:v>4948</c:v>
                </c:pt>
                <c:pt idx="2474">
                  <c:v>4950</c:v>
                </c:pt>
                <c:pt idx="2475">
                  <c:v>4952</c:v>
                </c:pt>
                <c:pt idx="2476">
                  <c:v>4954</c:v>
                </c:pt>
                <c:pt idx="2477">
                  <c:v>4956</c:v>
                </c:pt>
                <c:pt idx="2478">
                  <c:v>4958</c:v>
                </c:pt>
                <c:pt idx="2479">
                  <c:v>4960</c:v>
                </c:pt>
                <c:pt idx="2480">
                  <c:v>4962</c:v>
                </c:pt>
                <c:pt idx="2481">
                  <c:v>4964</c:v>
                </c:pt>
                <c:pt idx="2482">
                  <c:v>4966</c:v>
                </c:pt>
                <c:pt idx="2483">
                  <c:v>4968</c:v>
                </c:pt>
                <c:pt idx="2484">
                  <c:v>4970</c:v>
                </c:pt>
                <c:pt idx="2485">
                  <c:v>4972</c:v>
                </c:pt>
                <c:pt idx="2486">
                  <c:v>4974</c:v>
                </c:pt>
                <c:pt idx="2487">
                  <c:v>4976</c:v>
                </c:pt>
                <c:pt idx="2488">
                  <c:v>4978</c:v>
                </c:pt>
                <c:pt idx="2489">
                  <c:v>4980</c:v>
                </c:pt>
                <c:pt idx="2490">
                  <c:v>4982</c:v>
                </c:pt>
                <c:pt idx="2491">
                  <c:v>4984</c:v>
                </c:pt>
                <c:pt idx="2492">
                  <c:v>4986</c:v>
                </c:pt>
                <c:pt idx="2493">
                  <c:v>4988</c:v>
                </c:pt>
                <c:pt idx="2494">
                  <c:v>4990</c:v>
                </c:pt>
                <c:pt idx="2495">
                  <c:v>4992</c:v>
                </c:pt>
                <c:pt idx="2496">
                  <c:v>4994</c:v>
                </c:pt>
                <c:pt idx="2497">
                  <c:v>4996</c:v>
                </c:pt>
                <c:pt idx="2498">
                  <c:v>4998</c:v>
                </c:pt>
                <c:pt idx="2499">
                  <c:v>5000</c:v>
                </c:pt>
                <c:pt idx="2500">
                  <c:v>5002</c:v>
                </c:pt>
                <c:pt idx="2501">
                  <c:v>5004</c:v>
                </c:pt>
                <c:pt idx="2502">
                  <c:v>5006</c:v>
                </c:pt>
                <c:pt idx="2503">
                  <c:v>5008</c:v>
                </c:pt>
                <c:pt idx="2504">
                  <c:v>5010</c:v>
                </c:pt>
                <c:pt idx="2505">
                  <c:v>5012</c:v>
                </c:pt>
                <c:pt idx="2506">
                  <c:v>5014</c:v>
                </c:pt>
                <c:pt idx="2507">
                  <c:v>5016</c:v>
                </c:pt>
                <c:pt idx="2508">
                  <c:v>5018</c:v>
                </c:pt>
                <c:pt idx="2509">
                  <c:v>5020</c:v>
                </c:pt>
                <c:pt idx="2510">
                  <c:v>5022</c:v>
                </c:pt>
                <c:pt idx="2511">
                  <c:v>5024</c:v>
                </c:pt>
                <c:pt idx="2512">
                  <c:v>5026</c:v>
                </c:pt>
                <c:pt idx="2513">
                  <c:v>5028</c:v>
                </c:pt>
                <c:pt idx="2514">
                  <c:v>5030</c:v>
                </c:pt>
                <c:pt idx="2515">
                  <c:v>5032</c:v>
                </c:pt>
                <c:pt idx="2516">
                  <c:v>5034</c:v>
                </c:pt>
                <c:pt idx="2517">
                  <c:v>5036</c:v>
                </c:pt>
                <c:pt idx="2518">
                  <c:v>5038</c:v>
                </c:pt>
                <c:pt idx="2519">
                  <c:v>5040</c:v>
                </c:pt>
                <c:pt idx="2520">
                  <c:v>5042</c:v>
                </c:pt>
                <c:pt idx="2521">
                  <c:v>5044</c:v>
                </c:pt>
                <c:pt idx="2522">
                  <c:v>5046</c:v>
                </c:pt>
                <c:pt idx="2523">
                  <c:v>5048</c:v>
                </c:pt>
                <c:pt idx="2524">
                  <c:v>5050</c:v>
                </c:pt>
                <c:pt idx="2525">
                  <c:v>5052</c:v>
                </c:pt>
                <c:pt idx="2526">
                  <c:v>5054</c:v>
                </c:pt>
                <c:pt idx="2527">
                  <c:v>5056</c:v>
                </c:pt>
                <c:pt idx="2528">
                  <c:v>5058</c:v>
                </c:pt>
                <c:pt idx="2529">
                  <c:v>5060</c:v>
                </c:pt>
                <c:pt idx="2530">
                  <c:v>5062</c:v>
                </c:pt>
                <c:pt idx="2531">
                  <c:v>5064</c:v>
                </c:pt>
                <c:pt idx="2532">
                  <c:v>5066</c:v>
                </c:pt>
                <c:pt idx="2533">
                  <c:v>5068</c:v>
                </c:pt>
                <c:pt idx="2534">
                  <c:v>5070</c:v>
                </c:pt>
                <c:pt idx="2535">
                  <c:v>5072</c:v>
                </c:pt>
                <c:pt idx="2536">
                  <c:v>5074</c:v>
                </c:pt>
                <c:pt idx="2537">
                  <c:v>5076</c:v>
                </c:pt>
                <c:pt idx="2538">
                  <c:v>5078</c:v>
                </c:pt>
                <c:pt idx="2539">
                  <c:v>5080</c:v>
                </c:pt>
                <c:pt idx="2540">
                  <c:v>5082</c:v>
                </c:pt>
                <c:pt idx="2541">
                  <c:v>5084</c:v>
                </c:pt>
                <c:pt idx="2542">
                  <c:v>5086</c:v>
                </c:pt>
                <c:pt idx="2543">
                  <c:v>5088</c:v>
                </c:pt>
                <c:pt idx="2544">
                  <c:v>5090</c:v>
                </c:pt>
                <c:pt idx="2545">
                  <c:v>5092</c:v>
                </c:pt>
                <c:pt idx="2546">
                  <c:v>5094</c:v>
                </c:pt>
                <c:pt idx="2547">
                  <c:v>5096</c:v>
                </c:pt>
                <c:pt idx="2548">
                  <c:v>5098</c:v>
                </c:pt>
                <c:pt idx="2549">
                  <c:v>5100</c:v>
                </c:pt>
                <c:pt idx="2550">
                  <c:v>5102</c:v>
                </c:pt>
                <c:pt idx="2551">
                  <c:v>5104</c:v>
                </c:pt>
                <c:pt idx="2552">
                  <c:v>5106</c:v>
                </c:pt>
                <c:pt idx="2553">
                  <c:v>5108</c:v>
                </c:pt>
                <c:pt idx="2554">
                  <c:v>5110</c:v>
                </c:pt>
                <c:pt idx="2555">
                  <c:v>5112</c:v>
                </c:pt>
                <c:pt idx="2556">
                  <c:v>5114</c:v>
                </c:pt>
                <c:pt idx="2557">
                  <c:v>5116</c:v>
                </c:pt>
                <c:pt idx="2558">
                  <c:v>5118</c:v>
                </c:pt>
                <c:pt idx="2559">
                  <c:v>5120</c:v>
                </c:pt>
                <c:pt idx="2560">
                  <c:v>5122</c:v>
                </c:pt>
                <c:pt idx="2561">
                  <c:v>5124</c:v>
                </c:pt>
                <c:pt idx="2562">
                  <c:v>5126</c:v>
                </c:pt>
                <c:pt idx="2563">
                  <c:v>5128</c:v>
                </c:pt>
                <c:pt idx="2564">
                  <c:v>5130</c:v>
                </c:pt>
                <c:pt idx="2565">
                  <c:v>5132</c:v>
                </c:pt>
                <c:pt idx="2566">
                  <c:v>5134</c:v>
                </c:pt>
                <c:pt idx="2567">
                  <c:v>5136</c:v>
                </c:pt>
                <c:pt idx="2568">
                  <c:v>5138</c:v>
                </c:pt>
                <c:pt idx="2569">
                  <c:v>5140</c:v>
                </c:pt>
                <c:pt idx="2570">
                  <c:v>5142</c:v>
                </c:pt>
                <c:pt idx="2571">
                  <c:v>5144</c:v>
                </c:pt>
                <c:pt idx="2572">
                  <c:v>5146</c:v>
                </c:pt>
                <c:pt idx="2573">
                  <c:v>5148</c:v>
                </c:pt>
                <c:pt idx="2574">
                  <c:v>5150</c:v>
                </c:pt>
                <c:pt idx="2575">
                  <c:v>5152</c:v>
                </c:pt>
                <c:pt idx="2576">
                  <c:v>5154</c:v>
                </c:pt>
                <c:pt idx="2577">
                  <c:v>5156</c:v>
                </c:pt>
                <c:pt idx="2578">
                  <c:v>5158</c:v>
                </c:pt>
                <c:pt idx="2579">
                  <c:v>5160</c:v>
                </c:pt>
                <c:pt idx="2580">
                  <c:v>5162</c:v>
                </c:pt>
                <c:pt idx="2581">
                  <c:v>5164</c:v>
                </c:pt>
                <c:pt idx="2582">
                  <c:v>5166</c:v>
                </c:pt>
                <c:pt idx="2583">
                  <c:v>5168</c:v>
                </c:pt>
                <c:pt idx="2584">
                  <c:v>5170</c:v>
                </c:pt>
                <c:pt idx="2585">
                  <c:v>5172</c:v>
                </c:pt>
                <c:pt idx="2586">
                  <c:v>5174</c:v>
                </c:pt>
                <c:pt idx="2587">
                  <c:v>5176</c:v>
                </c:pt>
                <c:pt idx="2588">
                  <c:v>5178</c:v>
                </c:pt>
                <c:pt idx="2589">
                  <c:v>5180</c:v>
                </c:pt>
                <c:pt idx="2590">
                  <c:v>5182</c:v>
                </c:pt>
                <c:pt idx="2591">
                  <c:v>5184</c:v>
                </c:pt>
                <c:pt idx="2592">
                  <c:v>5186</c:v>
                </c:pt>
                <c:pt idx="2593">
                  <c:v>5188</c:v>
                </c:pt>
                <c:pt idx="2594">
                  <c:v>5190</c:v>
                </c:pt>
                <c:pt idx="2595">
                  <c:v>5192</c:v>
                </c:pt>
                <c:pt idx="2596">
                  <c:v>5194</c:v>
                </c:pt>
                <c:pt idx="2597">
                  <c:v>5196</c:v>
                </c:pt>
                <c:pt idx="2598">
                  <c:v>5198</c:v>
                </c:pt>
                <c:pt idx="2599">
                  <c:v>5200</c:v>
                </c:pt>
                <c:pt idx="2600">
                  <c:v>5202</c:v>
                </c:pt>
                <c:pt idx="2601">
                  <c:v>5204</c:v>
                </c:pt>
                <c:pt idx="2602">
                  <c:v>5206</c:v>
                </c:pt>
                <c:pt idx="2603">
                  <c:v>5208</c:v>
                </c:pt>
                <c:pt idx="2604">
                  <c:v>5210</c:v>
                </c:pt>
                <c:pt idx="2605">
                  <c:v>5212</c:v>
                </c:pt>
                <c:pt idx="2606">
                  <c:v>5214</c:v>
                </c:pt>
                <c:pt idx="2607">
                  <c:v>5216</c:v>
                </c:pt>
                <c:pt idx="2608">
                  <c:v>5218</c:v>
                </c:pt>
                <c:pt idx="2609">
                  <c:v>5220</c:v>
                </c:pt>
                <c:pt idx="2610">
                  <c:v>5222</c:v>
                </c:pt>
                <c:pt idx="2611">
                  <c:v>5224</c:v>
                </c:pt>
                <c:pt idx="2612">
                  <c:v>5226</c:v>
                </c:pt>
                <c:pt idx="2613">
                  <c:v>5228</c:v>
                </c:pt>
                <c:pt idx="2614">
                  <c:v>5230</c:v>
                </c:pt>
                <c:pt idx="2615">
                  <c:v>5232</c:v>
                </c:pt>
                <c:pt idx="2616">
                  <c:v>5234</c:v>
                </c:pt>
                <c:pt idx="2617">
                  <c:v>5236</c:v>
                </c:pt>
                <c:pt idx="2618">
                  <c:v>5238</c:v>
                </c:pt>
                <c:pt idx="2619">
                  <c:v>5240</c:v>
                </c:pt>
                <c:pt idx="2620">
                  <c:v>5242</c:v>
                </c:pt>
                <c:pt idx="2621">
                  <c:v>5244</c:v>
                </c:pt>
                <c:pt idx="2622">
                  <c:v>5246</c:v>
                </c:pt>
                <c:pt idx="2623">
                  <c:v>5248</c:v>
                </c:pt>
                <c:pt idx="2624">
                  <c:v>5250</c:v>
                </c:pt>
                <c:pt idx="2625">
                  <c:v>5252</c:v>
                </c:pt>
                <c:pt idx="2626">
                  <c:v>5254</c:v>
                </c:pt>
                <c:pt idx="2627">
                  <c:v>5256</c:v>
                </c:pt>
                <c:pt idx="2628">
                  <c:v>5258</c:v>
                </c:pt>
                <c:pt idx="2629">
                  <c:v>5260</c:v>
                </c:pt>
                <c:pt idx="2630">
                  <c:v>5262</c:v>
                </c:pt>
                <c:pt idx="2631">
                  <c:v>5264</c:v>
                </c:pt>
                <c:pt idx="2632">
                  <c:v>5266</c:v>
                </c:pt>
                <c:pt idx="2633">
                  <c:v>5268</c:v>
                </c:pt>
                <c:pt idx="2634">
                  <c:v>5270</c:v>
                </c:pt>
                <c:pt idx="2635">
                  <c:v>5272</c:v>
                </c:pt>
                <c:pt idx="2636">
                  <c:v>5274</c:v>
                </c:pt>
                <c:pt idx="2637">
                  <c:v>5276</c:v>
                </c:pt>
                <c:pt idx="2638">
                  <c:v>5278</c:v>
                </c:pt>
                <c:pt idx="2639">
                  <c:v>5280</c:v>
                </c:pt>
                <c:pt idx="2640">
                  <c:v>5282</c:v>
                </c:pt>
                <c:pt idx="2641">
                  <c:v>5284</c:v>
                </c:pt>
                <c:pt idx="2642">
                  <c:v>5286</c:v>
                </c:pt>
                <c:pt idx="2643">
                  <c:v>5288</c:v>
                </c:pt>
                <c:pt idx="2644">
                  <c:v>5290</c:v>
                </c:pt>
                <c:pt idx="2645">
                  <c:v>5292</c:v>
                </c:pt>
                <c:pt idx="2646">
                  <c:v>5294</c:v>
                </c:pt>
                <c:pt idx="2647">
                  <c:v>5296</c:v>
                </c:pt>
                <c:pt idx="2648">
                  <c:v>5298</c:v>
                </c:pt>
                <c:pt idx="2649">
                  <c:v>5300</c:v>
                </c:pt>
                <c:pt idx="2650">
                  <c:v>5302</c:v>
                </c:pt>
                <c:pt idx="2651">
                  <c:v>5304</c:v>
                </c:pt>
                <c:pt idx="2652">
                  <c:v>5306</c:v>
                </c:pt>
                <c:pt idx="2653">
                  <c:v>5308</c:v>
                </c:pt>
                <c:pt idx="2654">
                  <c:v>5310</c:v>
                </c:pt>
                <c:pt idx="2655">
                  <c:v>5312</c:v>
                </c:pt>
                <c:pt idx="2656">
                  <c:v>5314</c:v>
                </c:pt>
                <c:pt idx="2657">
                  <c:v>5316</c:v>
                </c:pt>
                <c:pt idx="2658">
                  <c:v>5318</c:v>
                </c:pt>
                <c:pt idx="2659">
                  <c:v>5320</c:v>
                </c:pt>
                <c:pt idx="2660">
                  <c:v>5322</c:v>
                </c:pt>
                <c:pt idx="2661">
                  <c:v>5324</c:v>
                </c:pt>
                <c:pt idx="2662">
                  <c:v>5326</c:v>
                </c:pt>
                <c:pt idx="2663">
                  <c:v>5328</c:v>
                </c:pt>
                <c:pt idx="2664">
                  <c:v>5330</c:v>
                </c:pt>
                <c:pt idx="2665">
                  <c:v>5332</c:v>
                </c:pt>
                <c:pt idx="2666">
                  <c:v>5334</c:v>
                </c:pt>
                <c:pt idx="2667">
                  <c:v>5336</c:v>
                </c:pt>
                <c:pt idx="2668">
                  <c:v>5338</c:v>
                </c:pt>
                <c:pt idx="2669">
                  <c:v>5340</c:v>
                </c:pt>
                <c:pt idx="2670">
                  <c:v>5342</c:v>
                </c:pt>
                <c:pt idx="2671">
                  <c:v>5344</c:v>
                </c:pt>
                <c:pt idx="2672">
                  <c:v>5346</c:v>
                </c:pt>
                <c:pt idx="2673">
                  <c:v>5348</c:v>
                </c:pt>
                <c:pt idx="2674">
                  <c:v>5350</c:v>
                </c:pt>
                <c:pt idx="2675">
                  <c:v>5352</c:v>
                </c:pt>
                <c:pt idx="2676">
                  <c:v>5354</c:v>
                </c:pt>
                <c:pt idx="2677">
                  <c:v>5356</c:v>
                </c:pt>
                <c:pt idx="2678">
                  <c:v>5358</c:v>
                </c:pt>
                <c:pt idx="2679">
                  <c:v>5360</c:v>
                </c:pt>
                <c:pt idx="2680">
                  <c:v>5362</c:v>
                </c:pt>
                <c:pt idx="2681">
                  <c:v>5364</c:v>
                </c:pt>
                <c:pt idx="2682">
                  <c:v>5366</c:v>
                </c:pt>
                <c:pt idx="2683">
                  <c:v>5368</c:v>
                </c:pt>
                <c:pt idx="2684">
                  <c:v>5370</c:v>
                </c:pt>
                <c:pt idx="2685">
                  <c:v>5372</c:v>
                </c:pt>
                <c:pt idx="2686">
                  <c:v>5374</c:v>
                </c:pt>
                <c:pt idx="2687">
                  <c:v>5376</c:v>
                </c:pt>
                <c:pt idx="2688">
                  <c:v>5378</c:v>
                </c:pt>
                <c:pt idx="2689">
                  <c:v>5380</c:v>
                </c:pt>
                <c:pt idx="2690">
                  <c:v>5382</c:v>
                </c:pt>
                <c:pt idx="2691">
                  <c:v>5384</c:v>
                </c:pt>
                <c:pt idx="2692">
                  <c:v>5386</c:v>
                </c:pt>
                <c:pt idx="2693">
                  <c:v>5388</c:v>
                </c:pt>
                <c:pt idx="2694">
                  <c:v>5390</c:v>
                </c:pt>
                <c:pt idx="2695">
                  <c:v>5392</c:v>
                </c:pt>
                <c:pt idx="2696">
                  <c:v>5394</c:v>
                </c:pt>
                <c:pt idx="2697">
                  <c:v>5396</c:v>
                </c:pt>
                <c:pt idx="2698">
                  <c:v>5398</c:v>
                </c:pt>
                <c:pt idx="2699">
                  <c:v>5400</c:v>
                </c:pt>
                <c:pt idx="2700">
                  <c:v>5402</c:v>
                </c:pt>
                <c:pt idx="2701">
                  <c:v>5404</c:v>
                </c:pt>
                <c:pt idx="2702">
                  <c:v>5406</c:v>
                </c:pt>
                <c:pt idx="2703">
                  <c:v>5408</c:v>
                </c:pt>
                <c:pt idx="2704">
                  <c:v>5410</c:v>
                </c:pt>
                <c:pt idx="2705">
                  <c:v>5412</c:v>
                </c:pt>
                <c:pt idx="2706">
                  <c:v>5414</c:v>
                </c:pt>
                <c:pt idx="2707">
                  <c:v>5416</c:v>
                </c:pt>
                <c:pt idx="2708">
                  <c:v>5418</c:v>
                </c:pt>
                <c:pt idx="2709">
                  <c:v>5420</c:v>
                </c:pt>
                <c:pt idx="2710">
                  <c:v>5422</c:v>
                </c:pt>
                <c:pt idx="2711">
                  <c:v>5424</c:v>
                </c:pt>
                <c:pt idx="2712">
                  <c:v>5426</c:v>
                </c:pt>
                <c:pt idx="2713">
                  <c:v>5428</c:v>
                </c:pt>
                <c:pt idx="2714">
                  <c:v>5430</c:v>
                </c:pt>
                <c:pt idx="2715">
                  <c:v>5432</c:v>
                </c:pt>
                <c:pt idx="2716">
                  <c:v>5434</c:v>
                </c:pt>
                <c:pt idx="2717">
                  <c:v>5436</c:v>
                </c:pt>
                <c:pt idx="2718">
                  <c:v>5438</c:v>
                </c:pt>
                <c:pt idx="2719">
                  <c:v>5440</c:v>
                </c:pt>
                <c:pt idx="2720">
                  <c:v>5442</c:v>
                </c:pt>
                <c:pt idx="2721">
                  <c:v>5444</c:v>
                </c:pt>
                <c:pt idx="2722">
                  <c:v>5446</c:v>
                </c:pt>
                <c:pt idx="2723">
                  <c:v>5448</c:v>
                </c:pt>
                <c:pt idx="2724">
                  <c:v>5450</c:v>
                </c:pt>
                <c:pt idx="2725">
                  <c:v>5452</c:v>
                </c:pt>
                <c:pt idx="2726">
                  <c:v>5454</c:v>
                </c:pt>
                <c:pt idx="2727">
                  <c:v>5456</c:v>
                </c:pt>
                <c:pt idx="2728">
                  <c:v>5458</c:v>
                </c:pt>
                <c:pt idx="2729">
                  <c:v>5460</c:v>
                </c:pt>
                <c:pt idx="2730">
                  <c:v>5462</c:v>
                </c:pt>
                <c:pt idx="2731">
                  <c:v>5464</c:v>
                </c:pt>
                <c:pt idx="2732">
                  <c:v>5466</c:v>
                </c:pt>
                <c:pt idx="2733">
                  <c:v>5468</c:v>
                </c:pt>
                <c:pt idx="2734">
                  <c:v>5470</c:v>
                </c:pt>
                <c:pt idx="2735">
                  <c:v>5472</c:v>
                </c:pt>
                <c:pt idx="2736">
                  <c:v>5474</c:v>
                </c:pt>
                <c:pt idx="2737">
                  <c:v>5476</c:v>
                </c:pt>
                <c:pt idx="2738">
                  <c:v>5478</c:v>
                </c:pt>
                <c:pt idx="2739">
                  <c:v>5480</c:v>
                </c:pt>
                <c:pt idx="2740">
                  <c:v>5482</c:v>
                </c:pt>
                <c:pt idx="2741">
                  <c:v>5484</c:v>
                </c:pt>
                <c:pt idx="2742">
                  <c:v>5486</c:v>
                </c:pt>
                <c:pt idx="2743">
                  <c:v>5488</c:v>
                </c:pt>
                <c:pt idx="2744">
                  <c:v>5490</c:v>
                </c:pt>
                <c:pt idx="2745">
                  <c:v>5492</c:v>
                </c:pt>
                <c:pt idx="2746">
                  <c:v>5494</c:v>
                </c:pt>
                <c:pt idx="2747">
                  <c:v>5496</c:v>
                </c:pt>
                <c:pt idx="2748">
                  <c:v>5498</c:v>
                </c:pt>
                <c:pt idx="2749">
                  <c:v>5500</c:v>
                </c:pt>
                <c:pt idx="2750">
                  <c:v>5502</c:v>
                </c:pt>
                <c:pt idx="2751">
                  <c:v>5504</c:v>
                </c:pt>
                <c:pt idx="2752">
                  <c:v>5506</c:v>
                </c:pt>
                <c:pt idx="2753">
                  <c:v>5508</c:v>
                </c:pt>
                <c:pt idx="2754">
                  <c:v>5510</c:v>
                </c:pt>
                <c:pt idx="2755">
                  <c:v>5512</c:v>
                </c:pt>
                <c:pt idx="2756">
                  <c:v>5514</c:v>
                </c:pt>
                <c:pt idx="2757">
                  <c:v>5516</c:v>
                </c:pt>
                <c:pt idx="2758">
                  <c:v>5518</c:v>
                </c:pt>
                <c:pt idx="2759">
                  <c:v>5520</c:v>
                </c:pt>
                <c:pt idx="2760">
                  <c:v>5522</c:v>
                </c:pt>
                <c:pt idx="2761">
                  <c:v>5524</c:v>
                </c:pt>
                <c:pt idx="2762">
                  <c:v>5526</c:v>
                </c:pt>
                <c:pt idx="2763">
                  <c:v>5528</c:v>
                </c:pt>
                <c:pt idx="2764">
                  <c:v>5530</c:v>
                </c:pt>
                <c:pt idx="2765">
                  <c:v>5532</c:v>
                </c:pt>
                <c:pt idx="2766">
                  <c:v>5534</c:v>
                </c:pt>
                <c:pt idx="2767">
                  <c:v>5536</c:v>
                </c:pt>
                <c:pt idx="2768">
                  <c:v>5538</c:v>
                </c:pt>
                <c:pt idx="2769">
                  <c:v>5540</c:v>
                </c:pt>
                <c:pt idx="2770">
                  <c:v>5542</c:v>
                </c:pt>
                <c:pt idx="2771">
                  <c:v>5544</c:v>
                </c:pt>
                <c:pt idx="2772">
                  <c:v>5546</c:v>
                </c:pt>
                <c:pt idx="2773">
                  <c:v>5548</c:v>
                </c:pt>
                <c:pt idx="2774">
                  <c:v>5550</c:v>
                </c:pt>
                <c:pt idx="2775">
                  <c:v>5552</c:v>
                </c:pt>
                <c:pt idx="2776">
                  <c:v>5554</c:v>
                </c:pt>
                <c:pt idx="2777">
                  <c:v>5556</c:v>
                </c:pt>
                <c:pt idx="2778">
                  <c:v>5558</c:v>
                </c:pt>
                <c:pt idx="2779">
                  <c:v>5560</c:v>
                </c:pt>
                <c:pt idx="2780">
                  <c:v>5562</c:v>
                </c:pt>
                <c:pt idx="2781">
                  <c:v>5564</c:v>
                </c:pt>
                <c:pt idx="2782">
                  <c:v>5566</c:v>
                </c:pt>
                <c:pt idx="2783">
                  <c:v>5568</c:v>
                </c:pt>
                <c:pt idx="2784">
                  <c:v>5570</c:v>
                </c:pt>
                <c:pt idx="2785">
                  <c:v>5572</c:v>
                </c:pt>
                <c:pt idx="2786">
                  <c:v>5574</c:v>
                </c:pt>
                <c:pt idx="2787">
                  <c:v>5576</c:v>
                </c:pt>
                <c:pt idx="2788">
                  <c:v>5578</c:v>
                </c:pt>
                <c:pt idx="2789">
                  <c:v>5580</c:v>
                </c:pt>
                <c:pt idx="2790">
                  <c:v>5582</c:v>
                </c:pt>
                <c:pt idx="2791">
                  <c:v>5584</c:v>
                </c:pt>
                <c:pt idx="2792">
                  <c:v>5586</c:v>
                </c:pt>
                <c:pt idx="2793">
                  <c:v>5588</c:v>
                </c:pt>
                <c:pt idx="2794">
                  <c:v>5590</c:v>
                </c:pt>
                <c:pt idx="2795">
                  <c:v>5592</c:v>
                </c:pt>
                <c:pt idx="2796">
                  <c:v>5594</c:v>
                </c:pt>
                <c:pt idx="2797">
                  <c:v>5596</c:v>
                </c:pt>
                <c:pt idx="2798">
                  <c:v>5598</c:v>
                </c:pt>
                <c:pt idx="2799">
                  <c:v>5600</c:v>
                </c:pt>
                <c:pt idx="2800">
                  <c:v>5602</c:v>
                </c:pt>
                <c:pt idx="2801">
                  <c:v>5604</c:v>
                </c:pt>
                <c:pt idx="2802">
                  <c:v>5606</c:v>
                </c:pt>
                <c:pt idx="2803">
                  <c:v>5608</c:v>
                </c:pt>
                <c:pt idx="2804">
                  <c:v>5610</c:v>
                </c:pt>
                <c:pt idx="2805">
                  <c:v>5612</c:v>
                </c:pt>
                <c:pt idx="2806">
                  <c:v>5614</c:v>
                </c:pt>
                <c:pt idx="2807">
                  <c:v>5616</c:v>
                </c:pt>
                <c:pt idx="2808">
                  <c:v>5618</c:v>
                </c:pt>
                <c:pt idx="2809">
                  <c:v>5620</c:v>
                </c:pt>
                <c:pt idx="2810">
                  <c:v>5622</c:v>
                </c:pt>
                <c:pt idx="2811">
                  <c:v>5624</c:v>
                </c:pt>
                <c:pt idx="2812">
                  <c:v>5626</c:v>
                </c:pt>
                <c:pt idx="2813">
                  <c:v>5628</c:v>
                </c:pt>
                <c:pt idx="2814">
                  <c:v>5630</c:v>
                </c:pt>
                <c:pt idx="2815">
                  <c:v>5632</c:v>
                </c:pt>
                <c:pt idx="2816">
                  <c:v>5634</c:v>
                </c:pt>
                <c:pt idx="2817">
                  <c:v>5636</c:v>
                </c:pt>
                <c:pt idx="2818">
                  <c:v>5638</c:v>
                </c:pt>
                <c:pt idx="2819">
                  <c:v>5640</c:v>
                </c:pt>
                <c:pt idx="2820">
                  <c:v>5642</c:v>
                </c:pt>
                <c:pt idx="2821">
                  <c:v>5644</c:v>
                </c:pt>
                <c:pt idx="2822">
                  <c:v>5646</c:v>
                </c:pt>
                <c:pt idx="2823">
                  <c:v>5648</c:v>
                </c:pt>
                <c:pt idx="2824">
                  <c:v>5650</c:v>
                </c:pt>
                <c:pt idx="2825">
                  <c:v>5652</c:v>
                </c:pt>
                <c:pt idx="2826">
                  <c:v>5654</c:v>
                </c:pt>
                <c:pt idx="2827">
                  <c:v>5656</c:v>
                </c:pt>
                <c:pt idx="2828">
                  <c:v>5658</c:v>
                </c:pt>
                <c:pt idx="2829">
                  <c:v>5660</c:v>
                </c:pt>
                <c:pt idx="2830">
                  <c:v>5662</c:v>
                </c:pt>
                <c:pt idx="2831">
                  <c:v>5664</c:v>
                </c:pt>
                <c:pt idx="2832">
                  <c:v>5666</c:v>
                </c:pt>
                <c:pt idx="2833">
                  <c:v>5668</c:v>
                </c:pt>
                <c:pt idx="2834">
                  <c:v>5670</c:v>
                </c:pt>
                <c:pt idx="2835">
                  <c:v>5672</c:v>
                </c:pt>
                <c:pt idx="2836">
                  <c:v>5674</c:v>
                </c:pt>
                <c:pt idx="2837">
                  <c:v>5676</c:v>
                </c:pt>
                <c:pt idx="2838">
                  <c:v>5678</c:v>
                </c:pt>
                <c:pt idx="2839">
                  <c:v>5680</c:v>
                </c:pt>
                <c:pt idx="2840">
                  <c:v>5682</c:v>
                </c:pt>
                <c:pt idx="2841">
                  <c:v>5684</c:v>
                </c:pt>
                <c:pt idx="2842">
                  <c:v>5686</c:v>
                </c:pt>
                <c:pt idx="2843">
                  <c:v>5688</c:v>
                </c:pt>
                <c:pt idx="2844">
                  <c:v>5690</c:v>
                </c:pt>
                <c:pt idx="2845">
                  <c:v>5692</c:v>
                </c:pt>
                <c:pt idx="2846">
                  <c:v>5694</c:v>
                </c:pt>
                <c:pt idx="2847">
                  <c:v>5696</c:v>
                </c:pt>
                <c:pt idx="2848">
                  <c:v>5698</c:v>
                </c:pt>
                <c:pt idx="2849">
                  <c:v>5700</c:v>
                </c:pt>
                <c:pt idx="2850">
                  <c:v>5702</c:v>
                </c:pt>
                <c:pt idx="2851">
                  <c:v>5704</c:v>
                </c:pt>
                <c:pt idx="2852">
                  <c:v>5706</c:v>
                </c:pt>
                <c:pt idx="2853">
                  <c:v>5708</c:v>
                </c:pt>
                <c:pt idx="2854">
                  <c:v>5710</c:v>
                </c:pt>
                <c:pt idx="2855">
                  <c:v>5712</c:v>
                </c:pt>
                <c:pt idx="2856">
                  <c:v>5714</c:v>
                </c:pt>
                <c:pt idx="2857">
                  <c:v>5716</c:v>
                </c:pt>
                <c:pt idx="2858">
                  <c:v>5718</c:v>
                </c:pt>
                <c:pt idx="2859">
                  <c:v>5720</c:v>
                </c:pt>
                <c:pt idx="2860">
                  <c:v>5722</c:v>
                </c:pt>
                <c:pt idx="2861">
                  <c:v>5724</c:v>
                </c:pt>
                <c:pt idx="2862">
                  <c:v>5726</c:v>
                </c:pt>
                <c:pt idx="2863">
                  <c:v>5728</c:v>
                </c:pt>
                <c:pt idx="2864">
                  <c:v>5730</c:v>
                </c:pt>
                <c:pt idx="2865">
                  <c:v>5732</c:v>
                </c:pt>
                <c:pt idx="2866">
                  <c:v>5734</c:v>
                </c:pt>
                <c:pt idx="2867">
                  <c:v>5736</c:v>
                </c:pt>
                <c:pt idx="2868">
                  <c:v>5738</c:v>
                </c:pt>
                <c:pt idx="2869">
                  <c:v>5740</c:v>
                </c:pt>
                <c:pt idx="2870">
                  <c:v>5742</c:v>
                </c:pt>
                <c:pt idx="2871">
                  <c:v>5744</c:v>
                </c:pt>
                <c:pt idx="2872">
                  <c:v>5746</c:v>
                </c:pt>
                <c:pt idx="2873">
                  <c:v>5748</c:v>
                </c:pt>
                <c:pt idx="2874">
                  <c:v>5750</c:v>
                </c:pt>
                <c:pt idx="2875">
                  <c:v>5752</c:v>
                </c:pt>
                <c:pt idx="2876">
                  <c:v>5754</c:v>
                </c:pt>
                <c:pt idx="2877">
                  <c:v>5756</c:v>
                </c:pt>
                <c:pt idx="2878">
                  <c:v>5758</c:v>
                </c:pt>
                <c:pt idx="2879">
                  <c:v>5760</c:v>
                </c:pt>
                <c:pt idx="2880">
                  <c:v>5762</c:v>
                </c:pt>
                <c:pt idx="2881">
                  <c:v>5764</c:v>
                </c:pt>
                <c:pt idx="2882">
                  <c:v>5766</c:v>
                </c:pt>
                <c:pt idx="2883">
                  <c:v>5768</c:v>
                </c:pt>
                <c:pt idx="2884">
                  <c:v>5770</c:v>
                </c:pt>
                <c:pt idx="2885">
                  <c:v>5772</c:v>
                </c:pt>
                <c:pt idx="2886">
                  <c:v>5774</c:v>
                </c:pt>
                <c:pt idx="2887">
                  <c:v>5776</c:v>
                </c:pt>
                <c:pt idx="2888">
                  <c:v>5778</c:v>
                </c:pt>
                <c:pt idx="2889">
                  <c:v>5780</c:v>
                </c:pt>
                <c:pt idx="2890">
                  <c:v>5782</c:v>
                </c:pt>
                <c:pt idx="2891">
                  <c:v>5784</c:v>
                </c:pt>
                <c:pt idx="2892">
                  <c:v>5786</c:v>
                </c:pt>
                <c:pt idx="2893">
                  <c:v>5788</c:v>
                </c:pt>
                <c:pt idx="2894">
                  <c:v>5790</c:v>
                </c:pt>
                <c:pt idx="2895">
                  <c:v>5792</c:v>
                </c:pt>
                <c:pt idx="2896">
                  <c:v>5794</c:v>
                </c:pt>
                <c:pt idx="2897">
                  <c:v>5796</c:v>
                </c:pt>
                <c:pt idx="2898">
                  <c:v>5798</c:v>
                </c:pt>
                <c:pt idx="2899">
                  <c:v>5800</c:v>
                </c:pt>
                <c:pt idx="2900">
                  <c:v>5802</c:v>
                </c:pt>
                <c:pt idx="2901">
                  <c:v>5804</c:v>
                </c:pt>
                <c:pt idx="2902">
                  <c:v>5806</c:v>
                </c:pt>
                <c:pt idx="2903">
                  <c:v>5808</c:v>
                </c:pt>
                <c:pt idx="2904">
                  <c:v>5810</c:v>
                </c:pt>
                <c:pt idx="2905">
                  <c:v>5812</c:v>
                </c:pt>
                <c:pt idx="2906">
                  <c:v>5814</c:v>
                </c:pt>
                <c:pt idx="2907">
                  <c:v>5816</c:v>
                </c:pt>
                <c:pt idx="2908">
                  <c:v>5818</c:v>
                </c:pt>
                <c:pt idx="2909">
                  <c:v>5820</c:v>
                </c:pt>
                <c:pt idx="2910">
                  <c:v>5822</c:v>
                </c:pt>
                <c:pt idx="2911">
                  <c:v>5824</c:v>
                </c:pt>
                <c:pt idx="2912">
                  <c:v>5826</c:v>
                </c:pt>
                <c:pt idx="2913">
                  <c:v>5828</c:v>
                </c:pt>
                <c:pt idx="2914">
                  <c:v>5830</c:v>
                </c:pt>
                <c:pt idx="2915">
                  <c:v>5832</c:v>
                </c:pt>
                <c:pt idx="2916">
                  <c:v>5834</c:v>
                </c:pt>
                <c:pt idx="2917">
                  <c:v>5836</c:v>
                </c:pt>
                <c:pt idx="2918">
                  <c:v>5838</c:v>
                </c:pt>
                <c:pt idx="2919">
                  <c:v>5840</c:v>
                </c:pt>
                <c:pt idx="2920">
                  <c:v>5842</c:v>
                </c:pt>
                <c:pt idx="2921">
                  <c:v>5844</c:v>
                </c:pt>
                <c:pt idx="2922">
                  <c:v>5846</c:v>
                </c:pt>
                <c:pt idx="2923">
                  <c:v>5848</c:v>
                </c:pt>
                <c:pt idx="2924">
                  <c:v>5850</c:v>
                </c:pt>
                <c:pt idx="2925">
                  <c:v>5852</c:v>
                </c:pt>
                <c:pt idx="2926">
                  <c:v>5854</c:v>
                </c:pt>
                <c:pt idx="2927">
                  <c:v>5856</c:v>
                </c:pt>
                <c:pt idx="2928">
                  <c:v>5858</c:v>
                </c:pt>
                <c:pt idx="2929">
                  <c:v>5860</c:v>
                </c:pt>
                <c:pt idx="2930">
                  <c:v>5862</c:v>
                </c:pt>
                <c:pt idx="2931">
                  <c:v>5864</c:v>
                </c:pt>
                <c:pt idx="2932">
                  <c:v>5866</c:v>
                </c:pt>
                <c:pt idx="2933">
                  <c:v>5868</c:v>
                </c:pt>
                <c:pt idx="2934">
                  <c:v>5870</c:v>
                </c:pt>
                <c:pt idx="2935">
                  <c:v>5872</c:v>
                </c:pt>
                <c:pt idx="2936">
                  <c:v>5874</c:v>
                </c:pt>
                <c:pt idx="2937">
                  <c:v>5876</c:v>
                </c:pt>
                <c:pt idx="2938">
                  <c:v>5878</c:v>
                </c:pt>
                <c:pt idx="2939">
                  <c:v>5880</c:v>
                </c:pt>
                <c:pt idx="2940">
                  <c:v>5882</c:v>
                </c:pt>
                <c:pt idx="2941">
                  <c:v>5884</c:v>
                </c:pt>
                <c:pt idx="2942">
                  <c:v>5886</c:v>
                </c:pt>
                <c:pt idx="2943">
                  <c:v>5888</c:v>
                </c:pt>
                <c:pt idx="2944">
                  <c:v>5890</c:v>
                </c:pt>
                <c:pt idx="2945">
                  <c:v>5892</c:v>
                </c:pt>
                <c:pt idx="2946">
                  <c:v>5894</c:v>
                </c:pt>
                <c:pt idx="2947">
                  <c:v>5896</c:v>
                </c:pt>
                <c:pt idx="2948">
                  <c:v>5898</c:v>
                </c:pt>
                <c:pt idx="2949">
                  <c:v>5900</c:v>
                </c:pt>
                <c:pt idx="2950">
                  <c:v>5902</c:v>
                </c:pt>
                <c:pt idx="2951">
                  <c:v>5904</c:v>
                </c:pt>
                <c:pt idx="2952">
                  <c:v>5906</c:v>
                </c:pt>
                <c:pt idx="2953">
                  <c:v>5908</c:v>
                </c:pt>
                <c:pt idx="2954">
                  <c:v>5910</c:v>
                </c:pt>
                <c:pt idx="2955">
                  <c:v>5912</c:v>
                </c:pt>
                <c:pt idx="2956">
                  <c:v>5914</c:v>
                </c:pt>
                <c:pt idx="2957">
                  <c:v>5916</c:v>
                </c:pt>
                <c:pt idx="2958">
                  <c:v>5918</c:v>
                </c:pt>
                <c:pt idx="2959">
                  <c:v>5920</c:v>
                </c:pt>
                <c:pt idx="2960">
                  <c:v>5922</c:v>
                </c:pt>
                <c:pt idx="2961">
                  <c:v>5924</c:v>
                </c:pt>
                <c:pt idx="2962">
                  <c:v>5926</c:v>
                </c:pt>
                <c:pt idx="2963">
                  <c:v>5928</c:v>
                </c:pt>
                <c:pt idx="2964">
                  <c:v>5930</c:v>
                </c:pt>
                <c:pt idx="2965">
                  <c:v>5932</c:v>
                </c:pt>
                <c:pt idx="2966">
                  <c:v>5934</c:v>
                </c:pt>
                <c:pt idx="2967">
                  <c:v>5936</c:v>
                </c:pt>
                <c:pt idx="2968">
                  <c:v>5938</c:v>
                </c:pt>
                <c:pt idx="2969">
                  <c:v>5940</c:v>
                </c:pt>
                <c:pt idx="2970">
                  <c:v>5942</c:v>
                </c:pt>
                <c:pt idx="2971">
                  <c:v>5944</c:v>
                </c:pt>
                <c:pt idx="2972">
                  <c:v>5946</c:v>
                </c:pt>
                <c:pt idx="2973">
                  <c:v>5948</c:v>
                </c:pt>
                <c:pt idx="2974">
                  <c:v>5950</c:v>
                </c:pt>
                <c:pt idx="2975">
                  <c:v>5952</c:v>
                </c:pt>
                <c:pt idx="2976">
                  <c:v>5954</c:v>
                </c:pt>
                <c:pt idx="2977">
                  <c:v>5956</c:v>
                </c:pt>
                <c:pt idx="2978">
                  <c:v>5958</c:v>
                </c:pt>
                <c:pt idx="2979">
                  <c:v>5960</c:v>
                </c:pt>
                <c:pt idx="2980">
                  <c:v>5962</c:v>
                </c:pt>
                <c:pt idx="2981">
                  <c:v>5964</c:v>
                </c:pt>
                <c:pt idx="2982">
                  <c:v>5966</c:v>
                </c:pt>
                <c:pt idx="2983">
                  <c:v>5968</c:v>
                </c:pt>
                <c:pt idx="2984">
                  <c:v>5970</c:v>
                </c:pt>
                <c:pt idx="2985">
                  <c:v>5972</c:v>
                </c:pt>
                <c:pt idx="2986">
                  <c:v>5974</c:v>
                </c:pt>
                <c:pt idx="2987">
                  <c:v>5976</c:v>
                </c:pt>
                <c:pt idx="2988">
                  <c:v>5978</c:v>
                </c:pt>
                <c:pt idx="2989">
                  <c:v>5980</c:v>
                </c:pt>
                <c:pt idx="2990">
                  <c:v>5982</c:v>
                </c:pt>
                <c:pt idx="2991">
                  <c:v>5984</c:v>
                </c:pt>
                <c:pt idx="2992">
                  <c:v>5986</c:v>
                </c:pt>
                <c:pt idx="2993">
                  <c:v>5988</c:v>
                </c:pt>
                <c:pt idx="2994">
                  <c:v>5990</c:v>
                </c:pt>
                <c:pt idx="2995">
                  <c:v>5992</c:v>
                </c:pt>
                <c:pt idx="2996">
                  <c:v>5994</c:v>
                </c:pt>
                <c:pt idx="2997">
                  <c:v>5996</c:v>
                </c:pt>
                <c:pt idx="2998">
                  <c:v>5998</c:v>
                </c:pt>
                <c:pt idx="2999">
                  <c:v>6000</c:v>
                </c:pt>
                <c:pt idx="3000">
                  <c:v>6002</c:v>
                </c:pt>
                <c:pt idx="3001">
                  <c:v>6004</c:v>
                </c:pt>
                <c:pt idx="3002">
                  <c:v>6006</c:v>
                </c:pt>
                <c:pt idx="3003">
                  <c:v>6008</c:v>
                </c:pt>
                <c:pt idx="3004">
                  <c:v>6010</c:v>
                </c:pt>
                <c:pt idx="3005">
                  <c:v>6012</c:v>
                </c:pt>
                <c:pt idx="3006">
                  <c:v>6014</c:v>
                </c:pt>
                <c:pt idx="3007">
                  <c:v>6016</c:v>
                </c:pt>
                <c:pt idx="3008">
                  <c:v>6018</c:v>
                </c:pt>
                <c:pt idx="3009">
                  <c:v>6020</c:v>
                </c:pt>
                <c:pt idx="3010">
                  <c:v>6022</c:v>
                </c:pt>
                <c:pt idx="3011">
                  <c:v>6024</c:v>
                </c:pt>
                <c:pt idx="3012">
                  <c:v>6026</c:v>
                </c:pt>
                <c:pt idx="3013">
                  <c:v>6028</c:v>
                </c:pt>
                <c:pt idx="3014">
                  <c:v>6030</c:v>
                </c:pt>
                <c:pt idx="3015">
                  <c:v>6032</c:v>
                </c:pt>
                <c:pt idx="3016">
                  <c:v>6034</c:v>
                </c:pt>
                <c:pt idx="3017">
                  <c:v>6036</c:v>
                </c:pt>
                <c:pt idx="3018">
                  <c:v>6038</c:v>
                </c:pt>
                <c:pt idx="3019">
                  <c:v>6040</c:v>
                </c:pt>
                <c:pt idx="3020">
                  <c:v>6042</c:v>
                </c:pt>
                <c:pt idx="3021">
                  <c:v>6044</c:v>
                </c:pt>
                <c:pt idx="3022">
                  <c:v>6046</c:v>
                </c:pt>
                <c:pt idx="3023">
                  <c:v>6048</c:v>
                </c:pt>
                <c:pt idx="3024">
                  <c:v>6050</c:v>
                </c:pt>
                <c:pt idx="3025">
                  <c:v>6052</c:v>
                </c:pt>
                <c:pt idx="3026">
                  <c:v>6054</c:v>
                </c:pt>
                <c:pt idx="3027">
                  <c:v>6056</c:v>
                </c:pt>
                <c:pt idx="3028">
                  <c:v>6058</c:v>
                </c:pt>
                <c:pt idx="3029">
                  <c:v>6060</c:v>
                </c:pt>
                <c:pt idx="3030">
                  <c:v>6062</c:v>
                </c:pt>
                <c:pt idx="3031">
                  <c:v>6064</c:v>
                </c:pt>
                <c:pt idx="3032">
                  <c:v>6066</c:v>
                </c:pt>
                <c:pt idx="3033">
                  <c:v>6068</c:v>
                </c:pt>
                <c:pt idx="3034">
                  <c:v>6070</c:v>
                </c:pt>
                <c:pt idx="3035">
                  <c:v>6072</c:v>
                </c:pt>
                <c:pt idx="3036">
                  <c:v>6074</c:v>
                </c:pt>
                <c:pt idx="3037">
                  <c:v>6076</c:v>
                </c:pt>
                <c:pt idx="3038">
                  <c:v>6078</c:v>
                </c:pt>
                <c:pt idx="3039">
                  <c:v>6080</c:v>
                </c:pt>
                <c:pt idx="3040">
                  <c:v>6082</c:v>
                </c:pt>
                <c:pt idx="3041">
                  <c:v>6084</c:v>
                </c:pt>
                <c:pt idx="3042">
                  <c:v>6086</c:v>
                </c:pt>
                <c:pt idx="3043">
                  <c:v>6088</c:v>
                </c:pt>
                <c:pt idx="3044">
                  <c:v>6090</c:v>
                </c:pt>
                <c:pt idx="3045">
                  <c:v>6092</c:v>
                </c:pt>
                <c:pt idx="3046">
                  <c:v>6094</c:v>
                </c:pt>
                <c:pt idx="3047">
                  <c:v>6096</c:v>
                </c:pt>
                <c:pt idx="3048">
                  <c:v>6098</c:v>
                </c:pt>
                <c:pt idx="3049">
                  <c:v>6100</c:v>
                </c:pt>
                <c:pt idx="3050">
                  <c:v>6102</c:v>
                </c:pt>
                <c:pt idx="3051">
                  <c:v>6104</c:v>
                </c:pt>
                <c:pt idx="3052">
                  <c:v>6106</c:v>
                </c:pt>
                <c:pt idx="3053">
                  <c:v>6108</c:v>
                </c:pt>
                <c:pt idx="3054">
                  <c:v>6110</c:v>
                </c:pt>
                <c:pt idx="3055">
                  <c:v>6112</c:v>
                </c:pt>
                <c:pt idx="3056">
                  <c:v>6114</c:v>
                </c:pt>
                <c:pt idx="3057">
                  <c:v>6116</c:v>
                </c:pt>
                <c:pt idx="3058">
                  <c:v>6118</c:v>
                </c:pt>
                <c:pt idx="3059">
                  <c:v>6120</c:v>
                </c:pt>
                <c:pt idx="3060">
                  <c:v>6122</c:v>
                </c:pt>
                <c:pt idx="3061">
                  <c:v>6124</c:v>
                </c:pt>
                <c:pt idx="3062">
                  <c:v>6126</c:v>
                </c:pt>
                <c:pt idx="3063">
                  <c:v>6128</c:v>
                </c:pt>
                <c:pt idx="3064">
                  <c:v>6130</c:v>
                </c:pt>
                <c:pt idx="3065">
                  <c:v>6132</c:v>
                </c:pt>
                <c:pt idx="3066">
                  <c:v>6134</c:v>
                </c:pt>
                <c:pt idx="3067">
                  <c:v>6136</c:v>
                </c:pt>
                <c:pt idx="3068">
                  <c:v>6138</c:v>
                </c:pt>
                <c:pt idx="3069">
                  <c:v>6140</c:v>
                </c:pt>
                <c:pt idx="3070">
                  <c:v>6142</c:v>
                </c:pt>
                <c:pt idx="3071">
                  <c:v>6144</c:v>
                </c:pt>
                <c:pt idx="3072">
                  <c:v>6146</c:v>
                </c:pt>
                <c:pt idx="3073">
                  <c:v>6148</c:v>
                </c:pt>
                <c:pt idx="3074">
                  <c:v>6150</c:v>
                </c:pt>
                <c:pt idx="3075">
                  <c:v>6152</c:v>
                </c:pt>
                <c:pt idx="3076">
                  <c:v>6154</c:v>
                </c:pt>
                <c:pt idx="3077">
                  <c:v>6156</c:v>
                </c:pt>
                <c:pt idx="3078">
                  <c:v>6158</c:v>
                </c:pt>
                <c:pt idx="3079">
                  <c:v>6160</c:v>
                </c:pt>
                <c:pt idx="3080">
                  <c:v>6162</c:v>
                </c:pt>
                <c:pt idx="3081">
                  <c:v>6164</c:v>
                </c:pt>
                <c:pt idx="3082">
                  <c:v>6166</c:v>
                </c:pt>
                <c:pt idx="3083">
                  <c:v>6168</c:v>
                </c:pt>
                <c:pt idx="3084">
                  <c:v>6170</c:v>
                </c:pt>
                <c:pt idx="3085">
                  <c:v>6172</c:v>
                </c:pt>
                <c:pt idx="3086">
                  <c:v>6174</c:v>
                </c:pt>
                <c:pt idx="3087">
                  <c:v>6176</c:v>
                </c:pt>
                <c:pt idx="3088">
                  <c:v>6178</c:v>
                </c:pt>
                <c:pt idx="3089">
                  <c:v>6180</c:v>
                </c:pt>
                <c:pt idx="3090">
                  <c:v>6182</c:v>
                </c:pt>
                <c:pt idx="3091">
                  <c:v>6184</c:v>
                </c:pt>
                <c:pt idx="3092">
                  <c:v>6186</c:v>
                </c:pt>
                <c:pt idx="3093">
                  <c:v>6188</c:v>
                </c:pt>
                <c:pt idx="3094">
                  <c:v>6190</c:v>
                </c:pt>
                <c:pt idx="3095">
                  <c:v>6192</c:v>
                </c:pt>
                <c:pt idx="3096">
                  <c:v>6194</c:v>
                </c:pt>
                <c:pt idx="3097">
                  <c:v>6196</c:v>
                </c:pt>
                <c:pt idx="3098">
                  <c:v>6198</c:v>
                </c:pt>
                <c:pt idx="3099">
                  <c:v>6200</c:v>
                </c:pt>
                <c:pt idx="3100">
                  <c:v>6202</c:v>
                </c:pt>
                <c:pt idx="3101">
                  <c:v>6204</c:v>
                </c:pt>
                <c:pt idx="3102">
                  <c:v>6206</c:v>
                </c:pt>
                <c:pt idx="3103">
                  <c:v>6208</c:v>
                </c:pt>
                <c:pt idx="3104">
                  <c:v>6210</c:v>
                </c:pt>
                <c:pt idx="3105">
                  <c:v>6212</c:v>
                </c:pt>
                <c:pt idx="3106">
                  <c:v>6214</c:v>
                </c:pt>
                <c:pt idx="3107">
                  <c:v>6216</c:v>
                </c:pt>
                <c:pt idx="3108">
                  <c:v>6218</c:v>
                </c:pt>
                <c:pt idx="3109">
                  <c:v>6220</c:v>
                </c:pt>
                <c:pt idx="3110">
                  <c:v>6222</c:v>
                </c:pt>
                <c:pt idx="3111">
                  <c:v>6224</c:v>
                </c:pt>
                <c:pt idx="3112">
                  <c:v>6226</c:v>
                </c:pt>
                <c:pt idx="3113">
                  <c:v>6228</c:v>
                </c:pt>
                <c:pt idx="3114">
                  <c:v>6230</c:v>
                </c:pt>
                <c:pt idx="3115">
                  <c:v>6232</c:v>
                </c:pt>
                <c:pt idx="3116">
                  <c:v>6234</c:v>
                </c:pt>
                <c:pt idx="3117">
                  <c:v>6236</c:v>
                </c:pt>
                <c:pt idx="3118">
                  <c:v>6238</c:v>
                </c:pt>
                <c:pt idx="3119">
                  <c:v>6240</c:v>
                </c:pt>
                <c:pt idx="3120">
                  <c:v>6242</c:v>
                </c:pt>
                <c:pt idx="3121">
                  <c:v>6244</c:v>
                </c:pt>
                <c:pt idx="3122">
                  <c:v>6246</c:v>
                </c:pt>
                <c:pt idx="3123">
                  <c:v>6248</c:v>
                </c:pt>
                <c:pt idx="3124">
                  <c:v>6250</c:v>
                </c:pt>
                <c:pt idx="3125">
                  <c:v>6252</c:v>
                </c:pt>
                <c:pt idx="3126">
                  <c:v>6254</c:v>
                </c:pt>
                <c:pt idx="3127">
                  <c:v>6256</c:v>
                </c:pt>
                <c:pt idx="3128">
                  <c:v>6258</c:v>
                </c:pt>
                <c:pt idx="3129">
                  <c:v>6260</c:v>
                </c:pt>
                <c:pt idx="3130">
                  <c:v>6262</c:v>
                </c:pt>
                <c:pt idx="3131">
                  <c:v>6264</c:v>
                </c:pt>
                <c:pt idx="3132">
                  <c:v>6266</c:v>
                </c:pt>
                <c:pt idx="3133">
                  <c:v>6268</c:v>
                </c:pt>
                <c:pt idx="3134">
                  <c:v>6270</c:v>
                </c:pt>
                <c:pt idx="3135">
                  <c:v>6272</c:v>
                </c:pt>
                <c:pt idx="3136">
                  <c:v>6274</c:v>
                </c:pt>
                <c:pt idx="3137">
                  <c:v>6276</c:v>
                </c:pt>
                <c:pt idx="3138">
                  <c:v>6278</c:v>
                </c:pt>
                <c:pt idx="3139">
                  <c:v>6280</c:v>
                </c:pt>
                <c:pt idx="3140">
                  <c:v>6282</c:v>
                </c:pt>
                <c:pt idx="3141">
                  <c:v>6284</c:v>
                </c:pt>
                <c:pt idx="3142">
                  <c:v>6286</c:v>
                </c:pt>
                <c:pt idx="3143">
                  <c:v>6288</c:v>
                </c:pt>
                <c:pt idx="3144">
                  <c:v>6290</c:v>
                </c:pt>
                <c:pt idx="3145">
                  <c:v>6292</c:v>
                </c:pt>
                <c:pt idx="3146">
                  <c:v>6294</c:v>
                </c:pt>
                <c:pt idx="3147">
                  <c:v>6296</c:v>
                </c:pt>
                <c:pt idx="3148">
                  <c:v>6298</c:v>
                </c:pt>
                <c:pt idx="3149">
                  <c:v>6300</c:v>
                </c:pt>
                <c:pt idx="3150">
                  <c:v>6302</c:v>
                </c:pt>
                <c:pt idx="3151">
                  <c:v>6304</c:v>
                </c:pt>
                <c:pt idx="3152">
                  <c:v>6306</c:v>
                </c:pt>
                <c:pt idx="3153">
                  <c:v>6308</c:v>
                </c:pt>
                <c:pt idx="3154">
                  <c:v>6310</c:v>
                </c:pt>
                <c:pt idx="3155">
                  <c:v>6312</c:v>
                </c:pt>
                <c:pt idx="3156">
                  <c:v>6314</c:v>
                </c:pt>
                <c:pt idx="3157">
                  <c:v>6316</c:v>
                </c:pt>
                <c:pt idx="3158">
                  <c:v>6318</c:v>
                </c:pt>
                <c:pt idx="3159">
                  <c:v>6320</c:v>
                </c:pt>
                <c:pt idx="3160">
                  <c:v>6322</c:v>
                </c:pt>
                <c:pt idx="3161">
                  <c:v>6324</c:v>
                </c:pt>
                <c:pt idx="3162">
                  <c:v>6326</c:v>
                </c:pt>
                <c:pt idx="3163">
                  <c:v>6328</c:v>
                </c:pt>
                <c:pt idx="3164">
                  <c:v>6330</c:v>
                </c:pt>
                <c:pt idx="3165">
                  <c:v>6332</c:v>
                </c:pt>
                <c:pt idx="3166">
                  <c:v>6334</c:v>
                </c:pt>
                <c:pt idx="3167">
                  <c:v>6336</c:v>
                </c:pt>
                <c:pt idx="3168">
                  <c:v>6338</c:v>
                </c:pt>
                <c:pt idx="3169">
                  <c:v>6340</c:v>
                </c:pt>
                <c:pt idx="3170">
                  <c:v>6342</c:v>
                </c:pt>
                <c:pt idx="3171">
                  <c:v>6344</c:v>
                </c:pt>
                <c:pt idx="3172">
                  <c:v>6346</c:v>
                </c:pt>
                <c:pt idx="3173">
                  <c:v>6348</c:v>
                </c:pt>
                <c:pt idx="3174">
                  <c:v>6350</c:v>
                </c:pt>
                <c:pt idx="3175">
                  <c:v>6352</c:v>
                </c:pt>
                <c:pt idx="3176">
                  <c:v>6354</c:v>
                </c:pt>
                <c:pt idx="3177">
                  <c:v>6356</c:v>
                </c:pt>
                <c:pt idx="3178">
                  <c:v>6358</c:v>
                </c:pt>
                <c:pt idx="3179">
                  <c:v>6360</c:v>
                </c:pt>
                <c:pt idx="3180">
                  <c:v>6362</c:v>
                </c:pt>
                <c:pt idx="3181">
                  <c:v>6364</c:v>
                </c:pt>
                <c:pt idx="3182">
                  <c:v>6366</c:v>
                </c:pt>
                <c:pt idx="3183">
                  <c:v>6368</c:v>
                </c:pt>
                <c:pt idx="3184">
                  <c:v>6370</c:v>
                </c:pt>
                <c:pt idx="3185">
                  <c:v>6372</c:v>
                </c:pt>
                <c:pt idx="3186">
                  <c:v>6374</c:v>
                </c:pt>
                <c:pt idx="3187">
                  <c:v>6376</c:v>
                </c:pt>
                <c:pt idx="3188">
                  <c:v>6378</c:v>
                </c:pt>
                <c:pt idx="3189">
                  <c:v>6380</c:v>
                </c:pt>
                <c:pt idx="3190">
                  <c:v>6382</c:v>
                </c:pt>
                <c:pt idx="3191">
                  <c:v>6384</c:v>
                </c:pt>
                <c:pt idx="3192">
                  <c:v>6386</c:v>
                </c:pt>
                <c:pt idx="3193">
                  <c:v>6388</c:v>
                </c:pt>
                <c:pt idx="3194">
                  <c:v>6390</c:v>
                </c:pt>
                <c:pt idx="3195">
                  <c:v>6392</c:v>
                </c:pt>
                <c:pt idx="3196">
                  <c:v>6394</c:v>
                </c:pt>
                <c:pt idx="3197">
                  <c:v>6396</c:v>
                </c:pt>
                <c:pt idx="3198">
                  <c:v>6398</c:v>
                </c:pt>
                <c:pt idx="3199">
                  <c:v>6400</c:v>
                </c:pt>
                <c:pt idx="3200">
                  <c:v>6402</c:v>
                </c:pt>
                <c:pt idx="3201">
                  <c:v>6404</c:v>
                </c:pt>
                <c:pt idx="3202">
                  <c:v>6406</c:v>
                </c:pt>
                <c:pt idx="3203">
                  <c:v>6408</c:v>
                </c:pt>
                <c:pt idx="3204">
                  <c:v>6410</c:v>
                </c:pt>
                <c:pt idx="3205">
                  <c:v>6412</c:v>
                </c:pt>
                <c:pt idx="3206">
                  <c:v>6414</c:v>
                </c:pt>
                <c:pt idx="3207">
                  <c:v>6416</c:v>
                </c:pt>
                <c:pt idx="3208">
                  <c:v>6418</c:v>
                </c:pt>
                <c:pt idx="3209">
                  <c:v>6420</c:v>
                </c:pt>
                <c:pt idx="3210">
                  <c:v>6422</c:v>
                </c:pt>
                <c:pt idx="3211">
                  <c:v>6424</c:v>
                </c:pt>
                <c:pt idx="3212">
                  <c:v>6426</c:v>
                </c:pt>
                <c:pt idx="3213">
                  <c:v>6428</c:v>
                </c:pt>
                <c:pt idx="3214">
                  <c:v>6430</c:v>
                </c:pt>
                <c:pt idx="3215">
                  <c:v>6432</c:v>
                </c:pt>
                <c:pt idx="3216">
                  <c:v>6434</c:v>
                </c:pt>
                <c:pt idx="3217">
                  <c:v>6436</c:v>
                </c:pt>
                <c:pt idx="3218">
                  <c:v>6438</c:v>
                </c:pt>
                <c:pt idx="3219">
                  <c:v>6440</c:v>
                </c:pt>
                <c:pt idx="3220">
                  <c:v>6442</c:v>
                </c:pt>
                <c:pt idx="3221">
                  <c:v>6444</c:v>
                </c:pt>
                <c:pt idx="3222">
                  <c:v>6446</c:v>
                </c:pt>
                <c:pt idx="3223">
                  <c:v>6448</c:v>
                </c:pt>
                <c:pt idx="3224">
                  <c:v>6450</c:v>
                </c:pt>
                <c:pt idx="3225">
                  <c:v>6452</c:v>
                </c:pt>
                <c:pt idx="3226">
                  <c:v>6454</c:v>
                </c:pt>
                <c:pt idx="3227">
                  <c:v>6456</c:v>
                </c:pt>
                <c:pt idx="3228">
                  <c:v>6458</c:v>
                </c:pt>
                <c:pt idx="3229">
                  <c:v>6460</c:v>
                </c:pt>
                <c:pt idx="3230">
                  <c:v>6462</c:v>
                </c:pt>
                <c:pt idx="3231">
                  <c:v>6464</c:v>
                </c:pt>
                <c:pt idx="3232">
                  <c:v>6466</c:v>
                </c:pt>
                <c:pt idx="3233">
                  <c:v>6468</c:v>
                </c:pt>
                <c:pt idx="3234">
                  <c:v>6470</c:v>
                </c:pt>
                <c:pt idx="3235">
                  <c:v>6472</c:v>
                </c:pt>
                <c:pt idx="3236">
                  <c:v>6474</c:v>
                </c:pt>
                <c:pt idx="3237">
                  <c:v>6476</c:v>
                </c:pt>
                <c:pt idx="3238">
                  <c:v>6478</c:v>
                </c:pt>
                <c:pt idx="3239">
                  <c:v>6480</c:v>
                </c:pt>
                <c:pt idx="3240">
                  <c:v>6482</c:v>
                </c:pt>
                <c:pt idx="3241">
                  <c:v>6484</c:v>
                </c:pt>
                <c:pt idx="3242">
                  <c:v>6486</c:v>
                </c:pt>
                <c:pt idx="3243">
                  <c:v>6488</c:v>
                </c:pt>
                <c:pt idx="3244">
                  <c:v>6490</c:v>
                </c:pt>
                <c:pt idx="3245">
                  <c:v>6492</c:v>
                </c:pt>
                <c:pt idx="3246">
                  <c:v>6494</c:v>
                </c:pt>
                <c:pt idx="3247">
                  <c:v>6496</c:v>
                </c:pt>
                <c:pt idx="3248">
                  <c:v>6498</c:v>
                </c:pt>
                <c:pt idx="3249">
                  <c:v>6500</c:v>
                </c:pt>
                <c:pt idx="3250">
                  <c:v>6502</c:v>
                </c:pt>
                <c:pt idx="3251">
                  <c:v>6504</c:v>
                </c:pt>
                <c:pt idx="3252">
                  <c:v>6506</c:v>
                </c:pt>
                <c:pt idx="3253">
                  <c:v>6508</c:v>
                </c:pt>
                <c:pt idx="3254">
                  <c:v>6510</c:v>
                </c:pt>
                <c:pt idx="3255">
                  <c:v>6512</c:v>
                </c:pt>
                <c:pt idx="3256">
                  <c:v>6514</c:v>
                </c:pt>
                <c:pt idx="3257">
                  <c:v>6516</c:v>
                </c:pt>
                <c:pt idx="3258">
                  <c:v>6518</c:v>
                </c:pt>
                <c:pt idx="3259">
                  <c:v>6520</c:v>
                </c:pt>
                <c:pt idx="3260">
                  <c:v>6522</c:v>
                </c:pt>
                <c:pt idx="3261">
                  <c:v>6524</c:v>
                </c:pt>
                <c:pt idx="3262">
                  <c:v>6526</c:v>
                </c:pt>
                <c:pt idx="3263">
                  <c:v>6528</c:v>
                </c:pt>
                <c:pt idx="3264">
                  <c:v>6530</c:v>
                </c:pt>
                <c:pt idx="3265">
                  <c:v>6532</c:v>
                </c:pt>
                <c:pt idx="3266">
                  <c:v>6534</c:v>
                </c:pt>
                <c:pt idx="3267">
                  <c:v>6536</c:v>
                </c:pt>
                <c:pt idx="3268">
                  <c:v>6538</c:v>
                </c:pt>
                <c:pt idx="3269">
                  <c:v>6540</c:v>
                </c:pt>
                <c:pt idx="3270">
                  <c:v>6542</c:v>
                </c:pt>
                <c:pt idx="3271">
                  <c:v>6544</c:v>
                </c:pt>
                <c:pt idx="3272">
                  <c:v>6546</c:v>
                </c:pt>
                <c:pt idx="3273">
                  <c:v>6548</c:v>
                </c:pt>
                <c:pt idx="3274">
                  <c:v>6550</c:v>
                </c:pt>
                <c:pt idx="3275">
                  <c:v>6552</c:v>
                </c:pt>
                <c:pt idx="3276">
                  <c:v>6554</c:v>
                </c:pt>
                <c:pt idx="3277">
                  <c:v>6556</c:v>
                </c:pt>
                <c:pt idx="3278">
                  <c:v>6558</c:v>
                </c:pt>
                <c:pt idx="3279">
                  <c:v>6560</c:v>
                </c:pt>
                <c:pt idx="3280">
                  <c:v>6562</c:v>
                </c:pt>
                <c:pt idx="3281">
                  <c:v>6564</c:v>
                </c:pt>
                <c:pt idx="3282">
                  <c:v>6566</c:v>
                </c:pt>
                <c:pt idx="3283">
                  <c:v>6568</c:v>
                </c:pt>
                <c:pt idx="3284">
                  <c:v>6570</c:v>
                </c:pt>
                <c:pt idx="3285">
                  <c:v>6572</c:v>
                </c:pt>
                <c:pt idx="3286">
                  <c:v>6574</c:v>
                </c:pt>
                <c:pt idx="3287">
                  <c:v>6576</c:v>
                </c:pt>
                <c:pt idx="3288">
                  <c:v>6578</c:v>
                </c:pt>
                <c:pt idx="3289">
                  <c:v>6580</c:v>
                </c:pt>
                <c:pt idx="3290">
                  <c:v>6582</c:v>
                </c:pt>
                <c:pt idx="3291">
                  <c:v>6584</c:v>
                </c:pt>
                <c:pt idx="3292">
                  <c:v>6586</c:v>
                </c:pt>
                <c:pt idx="3293">
                  <c:v>6588</c:v>
                </c:pt>
                <c:pt idx="3294">
                  <c:v>6590</c:v>
                </c:pt>
                <c:pt idx="3295">
                  <c:v>6592</c:v>
                </c:pt>
                <c:pt idx="3296">
                  <c:v>6594</c:v>
                </c:pt>
                <c:pt idx="3297">
                  <c:v>6596</c:v>
                </c:pt>
                <c:pt idx="3298">
                  <c:v>6598</c:v>
                </c:pt>
                <c:pt idx="3299">
                  <c:v>6600</c:v>
                </c:pt>
                <c:pt idx="3300">
                  <c:v>6602</c:v>
                </c:pt>
                <c:pt idx="3301">
                  <c:v>6604</c:v>
                </c:pt>
                <c:pt idx="3302">
                  <c:v>6606</c:v>
                </c:pt>
                <c:pt idx="3303">
                  <c:v>6608</c:v>
                </c:pt>
                <c:pt idx="3304">
                  <c:v>6610</c:v>
                </c:pt>
                <c:pt idx="3305">
                  <c:v>6612</c:v>
                </c:pt>
                <c:pt idx="3306">
                  <c:v>6614</c:v>
                </c:pt>
                <c:pt idx="3307">
                  <c:v>6616</c:v>
                </c:pt>
                <c:pt idx="3308">
                  <c:v>6618</c:v>
                </c:pt>
                <c:pt idx="3309">
                  <c:v>6620</c:v>
                </c:pt>
                <c:pt idx="3310">
                  <c:v>6622</c:v>
                </c:pt>
                <c:pt idx="3311">
                  <c:v>6624</c:v>
                </c:pt>
                <c:pt idx="3312">
                  <c:v>6626</c:v>
                </c:pt>
                <c:pt idx="3313">
                  <c:v>6628</c:v>
                </c:pt>
                <c:pt idx="3314">
                  <c:v>6630</c:v>
                </c:pt>
                <c:pt idx="3315">
                  <c:v>6632</c:v>
                </c:pt>
                <c:pt idx="3316">
                  <c:v>6634</c:v>
                </c:pt>
                <c:pt idx="3317">
                  <c:v>6636</c:v>
                </c:pt>
                <c:pt idx="3318">
                  <c:v>6638</c:v>
                </c:pt>
                <c:pt idx="3319">
                  <c:v>6640</c:v>
                </c:pt>
                <c:pt idx="3320">
                  <c:v>6642</c:v>
                </c:pt>
                <c:pt idx="3321">
                  <c:v>6644</c:v>
                </c:pt>
                <c:pt idx="3322">
                  <c:v>6646</c:v>
                </c:pt>
                <c:pt idx="3323">
                  <c:v>6648</c:v>
                </c:pt>
                <c:pt idx="3324">
                  <c:v>6650</c:v>
                </c:pt>
                <c:pt idx="3325">
                  <c:v>6652</c:v>
                </c:pt>
                <c:pt idx="3326">
                  <c:v>6654</c:v>
                </c:pt>
                <c:pt idx="3327">
                  <c:v>6656</c:v>
                </c:pt>
                <c:pt idx="3328">
                  <c:v>6658</c:v>
                </c:pt>
                <c:pt idx="3329">
                  <c:v>6660</c:v>
                </c:pt>
                <c:pt idx="3330">
                  <c:v>6662</c:v>
                </c:pt>
                <c:pt idx="3331">
                  <c:v>6664</c:v>
                </c:pt>
                <c:pt idx="3332">
                  <c:v>6666</c:v>
                </c:pt>
                <c:pt idx="3333">
                  <c:v>6668</c:v>
                </c:pt>
                <c:pt idx="3334">
                  <c:v>6670</c:v>
                </c:pt>
                <c:pt idx="3335">
                  <c:v>6672</c:v>
                </c:pt>
                <c:pt idx="3336">
                  <c:v>6674</c:v>
                </c:pt>
                <c:pt idx="3337">
                  <c:v>6676</c:v>
                </c:pt>
                <c:pt idx="3338">
                  <c:v>6678</c:v>
                </c:pt>
                <c:pt idx="3339">
                  <c:v>6680</c:v>
                </c:pt>
                <c:pt idx="3340">
                  <c:v>6682</c:v>
                </c:pt>
                <c:pt idx="3341">
                  <c:v>6684</c:v>
                </c:pt>
                <c:pt idx="3342">
                  <c:v>6686</c:v>
                </c:pt>
                <c:pt idx="3343">
                  <c:v>6688</c:v>
                </c:pt>
                <c:pt idx="3344">
                  <c:v>6690</c:v>
                </c:pt>
                <c:pt idx="3345">
                  <c:v>6692</c:v>
                </c:pt>
                <c:pt idx="3346">
                  <c:v>6694</c:v>
                </c:pt>
                <c:pt idx="3347">
                  <c:v>6696</c:v>
                </c:pt>
                <c:pt idx="3348">
                  <c:v>6698</c:v>
                </c:pt>
                <c:pt idx="3349">
                  <c:v>6700</c:v>
                </c:pt>
                <c:pt idx="3350">
                  <c:v>6702</c:v>
                </c:pt>
                <c:pt idx="3351">
                  <c:v>6704</c:v>
                </c:pt>
                <c:pt idx="3352">
                  <c:v>6706</c:v>
                </c:pt>
                <c:pt idx="3353">
                  <c:v>6708</c:v>
                </c:pt>
                <c:pt idx="3354">
                  <c:v>6710</c:v>
                </c:pt>
                <c:pt idx="3355">
                  <c:v>6712</c:v>
                </c:pt>
                <c:pt idx="3356">
                  <c:v>6714</c:v>
                </c:pt>
                <c:pt idx="3357">
                  <c:v>6716</c:v>
                </c:pt>
                <c:pt idx="3358">
                  <c:v>6718</c:v>
                </c:pt>
                <c:pt idx="3359">
                  <c:v>6720</c:v>
                </c:pt>
                <c:pt idx="3360">
                  <c:v>6722</c:v>
                </c:pt>
                <c:pt idx="3361">
                  <c:v>6724</c:v>
                </c:pt>
                <c:pt idx="3362">
                  <c:v>6726</c:v>
                </c:pt>
                <c:pt idx="3363">
                  <c:v>6728</c:v>
                </c:pt>
                <c:pt idx="3364">
                  <c:v>6730</c:v>
                </c:pt>
                <c:pt idx="3365">
                  <c:v>6732</c:v>
                </c:pt>
                <c:pt idx="3366">
                  <c:v>6734</c:v>
                </c:pt>
                <c:pt idx="3367">
                  <c:v>6736</c:v>
                </c:pt>
                <c:pt idx="3368">
                  <c:v>6738</c:v>
                </c:pt>
                <c:pt idx="3369">
                  <c:v>6740</c:v>
                </c:pt>
                <c:pt idx="3370">
                  <c:v>6742</c:v>
                </c:pt>
                <c:pt idx="3371">
                  <c:v>6744</c:v>
                </c:pt>
                <c:pt idx="3372">
                  <c:v>6746</c:v>
                </c:pt>
                <c:pt idx="3373">
                  <c:v>6748</c:v>
                </c:pt>
                <c:pt idx="3374">
                  <c:v>6750</c:v>
                </c:pt>
                <c:pt idx="3375">
                  <c:v>6752</c:v>
                </c:pt>
                <c:pt idx="3376">
                  <c:v>6754</c:v>
                </c:pt>
                <c:pt idx="3377">
                  <c:v>6756</c:v>
                </c:pt>
                <c:pt idx="3378">
                  <c:v>6758</c:v>
                </c:pt>
                <c:pt idx="3379">
                  <c:v>6760</c:v>
                </c:pt>
                <c:pt idx="3380">
                  <c:v>6762</c:v>
                </c:pt>
                <c:pt idx="3381">
                  <c:v>6764</c:v>
                </c:pt>
                <c:pt idx="3382">
                  <c:v>6766</c:v>
                </c:pt>
                <c:pt idx="3383">
                  <c:v>6768</c:v>
                </c:pt>
                <c:pt idx="3384">
                  <c:v>6770</c:v>
                </c:pt>
                <c:pt idx="3385">
                  <c:v>6772</c:v>
                </c:pt>
                <c:pt idx="3386">
                  <c:v>6774</c:v>
                </c:pt>
                <c:pt idx="3387">
                  <c:v>6776</c:v>
                </c:pt>
                <c:pt idx="3388">
                  <c:v>6778</c:v>
                </c:pt>
                <c:pt idx="3389">
                  <c:v>6780</c:v>
                </c:pt>
                <c:pt idx="3390">
                  <c:v>6782</c:v>
                </c:pt>
                <c:pt idx="3391">
                  <c:v>6784</c:v>
                </c:pt>
                <c:pt idx="3392">
                  <c:v>6786</c:v>
                </c:pt>
                <c:pt idx="3393">
                  <c:v>6788</c:v>
                </c:pt>
                <c:pt idx="3394">
                  <c:v>6790</c:v>
                </c:pt>
                <c:pt idx="3395">
                  <c:v>6792</c:v>
                </c:pt>
                <c:pt idx="3396">
                  <c:v>6794</c:v>
                </c:pt>
                <c:pt idx="3397">
                  <c:v>6796</c:v>
                </c:pt>
                <c:pt idx="3398">
                  <c:v>6798</c:v>
                </c:pt>
                <c:pt idx="3399">
                  <c:v>6800</c:v>
                </c:pt>
                <c:pt idx="3400">
                  <c:v>6802</c:v>
                </c:pt>
                <c:pt idx="3401">
                  <c:v>6804</c:v>
                </c:pt>
                <c:pt idx="3402">
                  <c:v>6806</c:v>
                </c:pt>
                <c:pt idx="3403">
                  <c:v>6808</c:v>
                </c:pt>
                <c:pt idx="3404">
                  <c:v>6810</c:v>
                </c:pt>
                <c:pt idx="3405">
                  <c:v>6812</c:v>
                </c:pt>
                <c:pt idx="3406">
                  <c:v>6814</c:v>
                </c:pt>
                <c:pt idx="3407">
                  <c:v>6816</c:v>
                </c:pt>
                <c:pt idx="3408">
                  <c:v>6818</c:v>
                </c:pt>
                <c:pt idx="3409">
                  <c:v>6820</c:v>
                </c:pt>
                <c:pt idx="3410">
                  <c:v>6822</c:v>
                </c:pt>
                <c:pt idx="3411">
                  <c:v>6824</c:v>
                </c:pt>
                <c:pt idx="3412">
                  <c:v>6826</c:v>
                </c:pt>
                <c:pt idx="3413">
                  <c:v>6828</c:v>
                </c:pt>
                <c:pt idx="3414">
                  <c:v>6830</c:v>
                </c:pt>
                <c:pt idx="3415">
                  <c:v>6832</c:v>
                </c:pt>
                <c:pt idx="3416">
                  <c:v>6834</c:v>
                </c:pt>
                <c:pt idx="3417">
                  <c:v>6836</c:v>
                </c:pt>
                <c:pt idx="3418">
                  <c:v>6838</c:v>
                </c:pt>
                <c:pt idx="3419">
                  <c:v>6840</c:v>
                </c:pt>
                <c:pt idx="3420">
                  <c:v>6842</c:v>
                </c:pt>
                <c:pt idx="3421">
                  <c:v>6844</c:v>
                </c:pt>
                <c:pt idx="3422">
                  <c:v>6846</c:v>
                </c:pt>
                <c:pt idx="3423">
                  <c:v>6848</c:v>
                </c:pt>
                <c:pt idx="3424">
                  <c:v>6850</c:v>
                </c:pt>
                <c:pt idx="3425">
                  <c:v>6852</c:v>
                </c:pt>
                <c:pt idx="3426">
                  <c:v>6854</c:v>
                </c:pt>
                <c:pt idx="3427">
                  <c:v>6856</c:v>
                </c:pt>
                <c:pt idx="3428">
                  <c:v>6858</c:v>
                </c:pt>
                <c:pt idx="3429">
                  <c:v>6860</c:v>
                </c:pt>
                <c:pt idx="3430">
                  <c:v>6862</c:v>
                </c:pt>
                <c:pt idx="3431">
                  <c:v>6864</c:v>
                </c:pt>
                <c:pt idx="3432">
                  <c:v>6866</c:v>
                </c:pt>
                <c:pt idx="3433">
                  <c:v>6868</c:v>
                </c:pt>
                <c:pt idx="3434">
                  <c:v>6870</c:v>
                </c:pt>
                <c:pt idx="3435">
                  <c:v>6872</c:v>
                </c:pt>
                <c:pt idx="3436">
                  <c:v>6874</c:v>
                </c:pt>
                <c:pt idx="3437">
                  <c:v>6876</c:v>
                </c:pt>
                <c:pt idx="3438">
                  <c:v>6878</c:v>
                </c:pt>
                <c:pt idx="3439">
                  <c:v>6880</c:v>
                </c:pt>
                <c:pt idx="3440">
                  <c:v>6882</c:v>
                </c:pt>
                <c:pt idx="3441">
                  <c:v>6884</c:v>
                </c:pt>
                <c:pt idx="3442">
                  <c:v>6886</c:v>
                </c:pt>
                <c:pt idx="3443">
                  <c:v>6888</c:v>
                </c:pt>
                <c:pt idx="3444">
                  <c:v>6890</c:v>
                </c:pt>
                <c:pt idx="3445">
                  <c:v>6892</c:v>
                </c:pt>
                <c:pt idx="3446">
                  <c:v>6894</c:v>
                </c:pt>
                <c:pt idx="3447">
                  <c:v>6896</c:v>
                </c:pt>
                <c:pt idx="3448">
                  <c:v>6898</c:v>
                </c:pt>
                <c:pt idx="3449">
                  <c:v>6900</c:v>
                </c:pt>
                <c:pt idx="3450">
                  <c:v>6902</c:v>
                </c:pt>
                <c:pt idx="3451">
                  <c:v>6904</c:v>
                </c:pt>
                <c:pt idx="3452">
                  <c:v>6906</c:v>
                </c:pt>
                <c:pt idx="3453">
                  <c:v>6908</c:v>
                </c:pt>
                <c:pt idx="3454">
                  <c:v>6910</c:v>
                </c:pt>
                <c:pt idx="3455">
                  <c:v>6912</c:v>
                </c:pt>
                <c:pt idx="3456">
                  <c:v>6914</c:v>
                </c:pt>
                <c:pt idx="3457">
                  <c:v>6916</c:v>
                </c:pt>
                <c:pt idx="3458">
                  <c:v>6918</c:v>
                </c:pt>
                <c:pt idx="3459">
                  <c:v>6920</c:v>
                </c:pt>
                <c:pt idx="3460">
                  <c:v>6922</c:v>
                </c:pt>
                <c:pt idx="3461">
                  <c:v>6924</c:v>
                </c:pt>
                <c:pt idx="3462">
                  <c:v>6926</c:v>
                </c:pt>
                <c:pt idx="3463">
                  <c:v>6928</c:v>
                </c:pt>
                <c:pt idx="3464">
                  <c:v>6930</c:v>
                </c:pt>
                <c:pt idx="3465">
                  <c:v>6932</c:v>
                </c:pt>
                <c:pt idx="3466">
                  <c:v>6934</c:v>
                </c:pt>
                <c:pt idx="3467">
                  <c:v>6936</c:v>
                </c:pt>
                <c:pt idx="3468">
                  <c:v>6938</c:v>
                </c:pt>
                <c:pt idx="3469">
                  <c:v>6940</c:v>
                </c:pt>
                <c:pt idx="3470">
                  <c:v>6942</c:v>
                </c:pt>
                <c:pt idx="3471">
                  <c:v>6944</c:v>
                </c:pt>
                <c:pt idx="3472">
                  <c:v>6946</c:v>
                </c:pt>
                <c:pt idx="3473">
                  <c:v>6948</c:v>
                </c:pt>
                <c:pt idx="3474">
                  <c:v>6950</c:v>
                </c:pt>
                <c:pt idx="3475">
                  <c:v>6952</c:v>
                </c:pt>
                <c:pt idx="3476">
                  <c:v>6954</c:v>
                </c:pt>
                <c:pt idx="3477">
                  <c:v>6956</c:v>
                </c:pt>
                <c:pt idx="3478">
                  <c:v>6958</c:v>
                </c:pt>
                <c:pt idx="3479">
                  <c:v>6960</c:v>
                </c:pt>
                <c:pt idx="3480">
                  <c:v>6962</c:v>
                </c:pt>
                <c:pt idx="3481">
                  <c:v>6964</c:v>
                </c:pt>
                <c:pt idx="3482">
                  <c:v>6966</c:v>
                </c:pt>
                <c:pt idx="3483">
                  <c:v>6968</c:v>
                </c:pt>
                <c:pt idx="3484">
                  <c:v>6970</c:v>
                </c:pt>
                <c:pt idx="3485">
                  <c:v>6972</c:v>
                </c:pt>
                <c:pt idx="3486">
                  <c:v>6974</c:v>
                </c:pt>
                <c:pt idx="3487">
                  <c:v>6976</c:v>
                </c:pt>
                <c:pt idx="3488">
                  <c:v>6978</c:v>
                </c:pt>
                <c:pt idx="3489">
                  <c:v>6980</c:v>
                </c:pt>
                <c:pt idx="3490">
                  <c:v>6982</c:v>
                </c:pt>
                <c:pt idx="3491">
                  <c:v>6984</c:v>
                </c:pt>
                <c:pt idx="3492">
                  <c:v>6986</c:v>
                </c:pt>
                <c:pt idx="3493">
                  <c:v>6988</c:v>
                </c:pt>
                <c:pt idx="3494">
                  <c:v>6990</c:v>
                </c:pt>
                <c:pt idx="3495">
                  <c:v>6992</c:v>
                </c:pt>
                <c:pt idx="3496">
                  <c:v>6994</c:v>
                </c:pt>
                <c:pt idx="3497">
                  <c:v>6996</c:v>
                </c:pt>
                <c:pt idx="3498">
                  <c:v>6998</c:v>
                </c:pt>
                <c:pt idx="3499">
                  <c:v>7000</c:v>
                </c:pt>
                <c:pt idx="3500">
                  <c:v>7002</c:v>
                </c:pt>
                <c:pt idx="3501">
                  <c:v>7004</c:v>
                </c:pt>
                <c:pt idx="3502">
                  <c:v>7006</c:v>
                </c:pt>
                <c:pt idx="3503">
                  <c:v>7008</c:v>
                </c:pt>
                <c:pt idx="3504">
                  <c:v>7010</c:v>
                </c:pt>
                <c:pt idx="3505">
                  <c:v>7012</c:v>
                </c:pt>
                <c:pt idx="3506">
                  <c:v>7014</c:v>
                </c:pt>
                <c:pt idx="3507">
                  <c:v>7016</c:v>
                </c:pt>
                <c:pt idx="3508">
                  <c:v>7018</c:v>
                </c:pt>
                <c:pt idx="3509">
                  <c:v>7020</c:v>
                </c:pt>
                <c:pt idx="3510">
                  <c:v>7022</c:v>
                </c:pt>
                <c:pt idx="3511">
                  <c:v>7024</c:v>
                </c:pt>
                <c:pt idx="3512">
                  <c:v>7026</c:v>
                </c:pt>
                <c:pt idx="3513">
                  <c:v>7028</c:v>
                </c:pt>
                <c:pt idx="3514">
                  <c:v>7030</c:v>
                </c:pt>
                <c:pt idx="3515">
                  <c:v>7032</c:v>
                </c:pt>
                <c:pt idx="3516">
                  <c:v>7034</c:v>
                </c:pt>
                <c:pt idx="3517">
                  <c:v>7036</c:v>
                </c:pt>
                <c:pt idx="3518">
                  <c:v>7038</c:v>
                </c:pt>
                <c:pt idx="3519">
                  <c:v>7040</c:v>
                </c:pt>
                <c:pt idx="3520">
                  <c:v>7042</c:v>
                </c:pt>
                <c:pt idx="3521">
                  <c:v>7044</c:v>
                </c:pt>
                <c:pt idx="3522">
                  <c:v>7046</c:v>
                </c:pt>
                <c:pt idx="3523">
                  <c:v>7048</c:v>
                </c:pt>
                <c:pt idx="3524">
                  <c:v>7050</c:v>
                </c:pt>
                <c:pt idx="3525">
                  <c:v>7052</c:v>
                </c:pt>
                <c:pt idx="3526">
                  <c:v>7054</c:v>
                </c:pt>
                <c:pt idx="3527">
                  <c:v>7056</c:v>
                </c:pt>
                <c:pt idx="3528">
                  <c:v>7058</c:v>
                </c:pt>
                <c:pt idx="3529">
                  <c:v>7060</c:v>
                </c:pt>
                <c:pt idx="3530">
                  <c:v>7062</c:v>
                </c:pt>
                <c:pt idx="3531">
                  <c:v>7064</c:v>
                </c:pt>
                <c:pt idx="3532">
                  <c:v>7066</c:v>
                </c:pt>
                <c:pt idx="3533">
                  <c:v>7068</c:v>
                </c:pt>
                <c:pt idx="3534">
                  <c:v>7070</c:v>
                </c:pt>
                <c:pt idx="3535">
                  <c:v>7072</c:v>
                </c:pt>
                <c:pt idx="3536">
                  <c:v>7074</c:v>
                </c:pt>
                <c:pt idx="3537">
                  <c:v>7076</c:v>
                </c:pt>
                <c:pt idx="3538">
                  <c:v>7078</c:v>
                </c:pt>
                <c:pt idx="3539">
                  <c:v>7080</c:v>
                </c:pt>
                <c:pt idx="3540">
                  <c:v>7082</c:v>
                </c:pt>
                <c:pt idx="3541">
                  <c:v>7084</c:v>
                </c:pt>
                <c:pt idx="3542">
                  <c:v>7086</c:v>
                </c:pt>
                <c:pt idx="3543">
                  <c:v>7088</c:v>
                </c:pt>
                <c:pt idx="3544">
                  <c:v>7090</c:v>
                </c:pt>
                <c:pt idx="3545">
                  <c:v>7092</c:v>
                </c:pt>
                <c:pt idx="3546">
                  <c:v>7094</c:v>
                </c:pt>
                <c:pt idx="3547">
                  <c:v>7096</c:v>
                </c:pt>
                <c:pt idx="3548">
                  <c:v>7098</c:v>
                </c:pt>
                <c:pt idx="3549">
                  <c:v>7100</c:v>
                </c:pt>
                <c:pt idx="3550">
                  <c:v>7102</c:v>
                </c:pt>
                <c:pt idx="3551">
                  <c:v>7104</c:v>
                </c:pt>
                <c:pt idx="3552">
                  <c:v>7106</c:v>
                </c:pt>
                <c:pt idx="3553">
                  <c:v>7108</c:v>
                </c:pt>
                <c:pt idx="3554">
                  <c:v>7110</c:v>
                </c:pt>
                <c:pt idx="3555">
                  <c:v>7112</c:v>
                </c:pt>
                <c:pt idx="3556">
                  <c:v>7114</c:v>
                </c:pt>
                <c:pt idx="3557">
                  <c:v>7116</c:v>
                </c:pt>
                <c:pt idx="3558">
                  <c:v>7118</c:v>
                </c:pt>
                <c:pt idx="3559">
                  <c:v>7120</c:v>
                </c:pt>
                <c:pt idx="3560">
                  <c:v>7122</c:v>
                </c:pt>
                <c:pt idx="3561">
                  <c:v>7124</c:v>
                </c:pt>
                <c:pt idx="3562">
                  <c:v>7126</c:v>
                </c:pt>
                <c:pt idx="3563">
                  <c:v>7128</c:v>
                </c:pt>
                <c:pt idx="3564">
                  <c:v>7130</c:v>
                </c:pt>
                <c:pt idx="3565">
                  <c:v>7132</c:v>
                </c:pt>
                <c:pt idx="3566">
                  <c:v>7134</c:v>
                </c:pt>
                <c:pt idx="3567">
                  <c:v>7136</c:v>
                </c:pt>
                <c:pt idx="3568">
                  <c:v>7138</c:v>
                </c:pt>
                <c:pt idx="3569">
                  <c:v>7140</c:v>
                </c:pt>
                <c:pt idx="3570">
                  <c:v>7142</c:v>
                </c:pt>
                <c:pt idx="3571">
                  <c:v>7144</c:v>
                </c:pt>
                <c:pt idx="3572">
                  <c:v>7146</c:v>
                </c:pt>
                <c:pt idx="3573">
                  <c:v>7148</c:v>
                </c:pt>
                <c:pt idx="3574">
                  <c:v>7150</c:v>
                </c:pt>
                <c:pt idx="3575">
                  <c:v>7152</c:v>
                </c:pt>
                <c:pt idx="3576">
                  <c:v>7154</c:v>
                </c:pt>
                <c:pt idx="3577">
                  <c:v>7156</c:v>
                </c:pt>
                <c:pt idx="3578">
                  <c:v>7158</c:v>
                </c:pt>
                <c:pt idx="3579">
                  <c:v>7160</c:v>
                </c:pt>
                <c:pt idx="3580">
                  <c:v>7162</c:v>
                </c:pt>
                <c:pt idx="3581">
                  <c:v>7164</c:v>
                </c:pt>
                <c:pt idx="3582">
                  <c:v>7166</c:v>
                </c:pt>
                <c:pt idx="3583">
                  <c:v>7168</c:v>
                </c:pt>
                <c:pt idx="3584">
                  <c:v>7170</c:v>
                </c:pt>
                <c:pt idx="3585">
                  <c:v>7172</c:v>
                </c:pt>
                <c:pt idx="3586">
                  <c:v>7174</c:v>
                </c:pt>
                <c:pt idx="3587">
                  <c:v>7176</c:v>
                </c:pt>
                <c:pt idx="3588">
                  <c:v>7178</c:v>
                </c:pt>
                <c:pt idx="3589">
                  <c:v>7180</c:v>
                </c:pt>
                <c:pt idx="3590">
                  <c:v>7182</c:v>
                </c:pt>
                <c:pt idx="3591">
                  <c:v>7184</c:v>
                </c:pt>
                <c:pt idx="3592">
                  <c:v>7186</c:v>
                </c:pt>
                <c:pt idx="3593">
                  <c:v>7188</c:v>
                </c:pt>
                <c:pt idx="3594">
                  <c:v>7190</c:v>
                </c:pt>
                <c:pt idx="3595">
                  <c:v>7192</c:v>
                </c:pt>
                <c:pt idx="3596">
                  <c:v>7194</c:v>
                </c:pt>
                <c:pt idx="3597">
                  <c:v>7196</c:v>
                </c:pt>
                <c:pt idx="3598">
                  <c:v>7198</c:v>
                </c:pt>
                <c:pt idx="3599">
                  <c:v>7200</c:v>
                </c:pt>
                <c:pt idx="3600">
                  <c:v>7202</c:v>
                </c:pt>
                <c:pt idx="3601">
                  <c:v>7204</c:v>
                </c:pt>
                <c:pt idx="3602">
                  <c:v>7206</c:v>
                </c:pt>
                <c:pt idx="3603">
                  <c:v>7208</c:v>
                </c:pt>
                <c:pt idx="3604">
                  <c:v>7210</c:v>
                </c:pt>
                <c:pt idx="3605">
                  <c:v>7212</c:v>
                </c:pt>
                <c:pt idx="3606">
                  <c:v>7214</c:v>
                </c:pt>
                <c:pt idx="3607">
                  <c:v>7216</c:v>
                </c:pt>
                <c:pt idx="3608">
                  <c:v>7218</c:v>
                </c:pt>
                <c:pt idx="3609">
                  <c:v>7220</c:v>
                </c:pt>
                <c:pt idx="3610">
                  <c:v>7222</c:v>
                </c:pt>
                <c:pt idx="3611">
                  <c:v>7224</c:v>
                </c:pt>
                <c:pt idx="3612">
                  <c:v>7226</c:v>
                </c:pt>
                <c:pt idx="3613">
                  <c:v>7228</c:v>
                </c:pt>
                <c:pt idx="3614">
                  <c:v>7230</c:v>
                </c:pt>
                <c:pt idx="3615">
                  <c:v>7232</c:v>
                </c:pt>
                <c:pt idx="3616">
                  <c:v>7234</c:v>
                </c:pt>
                <c:pt idx="3617">
                  <c:v>7236</c:v>
                </c:pt>
                <c:pt idx="3618">
                  <c:v>7238</c:v>
                </c:pt>
                <c:pt idx="3619">
                  <c:v>7240</c:v>
                </c:pt>
                <c:pt idx="3620">
                  <c:v>7242</c:v>
                </c:pt>
                <c:pt idx="3621">
                  <c:v>7244</c:v>
                </c:pt>
                <c:pt idx="3622">
                  <c:v>7246</c:v>
                </c:pt>
                <c:pt idx="3623">
                  <c:v>7248</c:v>
                </c:pt>
                <c:pt idx="3624">
                  <c:v>7250</c:v>
                </c:pt>
                <c:pt idx="3625">
                  <c:v>7252</c:v>
                </c:pt>
                <c:pt idx="3626">
                  <c:v>7254</c:v>
                </c:pt>
                <c:pt idx="3627">
                  <c:v>7256</c:v>
                </c:pt>
                <c:pt idx="3628">
                  <c:v>7258</c:v>
                </c:pt>
                <c:pt idx="3629">
                  <c:v>7260</c:v>
                </c:pt>
                <c:pt idx="3630">
                  <c:v>7262</c:v>
                </c:pt>
                <c:pt idx="3631">
                  <c:v>7264</c:v>
                </c:pt>
                <c:pt idx="3632">
                  <c:v>7266</c:v>
                </c:pt>
                <c:pt idx="3633">
                  <c:v>7268</c:v>
                </c:pt>
                <c:pt idx="3634">
                  <c:v>7270</c:v>
                </c:pt>
                <c:pt idx="3635">
                  <c:v>7272</c:v>
                </c:pt>
                <c:pt idx="3636">
                  <c:v>7274</c:v>
                </c:pt>
                <c:pt idx="3637">
                  <c:v>7276</c:v>
                </c:pt>
                <c:pt idx="3638">
                  <c:v>7278</c:v>
                </c:pt>
                <c:pt idx="3639">
                  <c:v>7280</c:v>
                </c:pt>
                <c:pt idx="3640">
                  <c:v>7282</c:v>
                </c:pt>
                <c:pt idx="3641">
                  <c:v>7284</c:v>
                </c:pt>
                <c:pt idx="3642">
                  <c:v>7286</c:v>
                </c:pt>
                <c:pt idx="3643">
                  <c:v>7288</c:v>
                </c:pt>
                <c:pt idx="3644">
                  <c:v>7290</c:v>
                </c:pt>
                <c:pt idx="3645">
                  <c:v>7292</c:v>
                </c:pt>
                <c:pt idx="3646">
                  <c:v>7294</c:v>
                </c:pt>
                <c:pt idx="3647">
                  <c:v>7296</c:v>
                </c:pt>
                <c:pt idx="3648">
                  <c:v>7298</c:v>
                </c:pt>
                <c:pt idx="3649">
                  <c:v>7300</c:v>
                </c:pt>
                <c:pt idx="3650">
                  <c:v>7302</c:v>
                </c:pt>
                <c:pt idx="3651">
                  <c:v>7304</c:v>
                </c:pt>
                <c:pt idx="3652">
                  <c:v>7306</c:v>
                </c:pt>
                <c:pt idx="3653">
                  <c:v>7308</c:v>
                </c:pt>
                <c:pt idx="3654">
                  <c:v>7310</c:v>
                </c:pt>
                <c:pt idx="3655">
                  <c:v>7312</c:v>
                </c:pt>
                <c:pt idx="3656">
                  <c:v>7314</c:v>
                </c:pt>
                <c:pt idx="3657">
                  <c:v>7316</c:v>
                </c:pt>
                <c:pt idx="3658">
                  <c:v>7318</c:v>
                </c:pt>
                <c:pt idx="3659">
                  <c:v>7320</c:v>
                </c:pt>
                <c:pt idx="3660">
                  <c:v>7322</c:v>
                </c:pt>
                <c:pt idx="3661">
                  <c:v>7324</c:v>
                </c:pt>
                <c:pt idx="3662">
                  <c:v>7326</c:v>
                </c:pt>
                <c:pt idx="3663">
                  <c:v>7328</c:v>
                </c:pt>
                <c:pt idx="3664">
                  <c:v>7330</c:v>
                </c:pt>
                <c:pt idx="3665">
                  <c:v>7332</c:v>
                </c:pt>
                <c:pt idx="3666">
                  <c:v>7334</c:v>
                </c:pt>
                <c:pt idx="3667">
                  <c:v>7336</c:v>
                </c:pt>
                <c:pt idx="3668">
                  <c:v>7338</c:v>
                </c:pt>
                <c:pt idx="3669">
                  <c:v>7340</c:v>
                </c:pt>
                <c:pt idx="3670">
                  <c:v>7342</c:v>
                </c:pt>
                <c:pt idx="3671">
                  <c:v>7344</c:v>
                </c:pt>
                <c:pt idx="3672">
                  <c:v>7346</c:v>
                </c:pt>
                <c:pt idx="3673">
                  <c:v>7348</c:v>
                </c:pt>
                <c:pt idx="3674">
                  <c:v>7350</c:v>
                </c:pt>
                <c:pt idx="3675">
                  <c:v>7352</c:v>
                </c:pt>
                <c:pt idx="3676">
                  <c:v>7354</c:v>
                </c:pt>
                <c:pt idx="3677">
                  <c:v>7356</c:v>
                </c:pt>
                <c:pt idx="3678">
                  <c:v>7358</c:v>
                </c:pt>
                <c:pt idx="3679">
                  <c:v>7360</c:v>
                </c:pt>
                <c:pt idx="3680">
                  <c:v>7362</c:v>
                </c:pt>
                <c:pt idx="3681">
                  <c:v>7364</c:v>
                </c:pt>
                <c:pt idx="3682">
                  <c:v>7366</c:v>
                </c:pt>
                <c:pt idx="3683">
                  <c:v>7368</c:v>
                </c:pt>
                <c:pt idx="3684">
                  <c:v>7370</c:v>
                </c:pt>
                <c:pt idx="3685">
                  <c:v>7372</c:v>
                </c:pt>
                <c:pt idx="3686">
                  <c:v>7374</c:v>
                </c:pt>
                <c:pt idx="3687">
                  <c:v>7376</c:v>
                </c:pt>
                <c:pt idx="3688">
                  <c:v>7378</c:v>
                </c:pt>
                <c:pt idx="3689">
                  <c:v>7380</c:v>
                </c:pt>
                <c:pt idx="3690">
                  <c:v>7382</c:v>
                </c:pt>
                <c:pt idx="3691">
                  <c:v>7384</c:v>
                </c:pt>
                <c:pt idx="3692">
                  <c:v>7386</c:v>
                </c:pt>
                <c:pt idx="3693">
                  <c:v>7388</c:v>
                </c:pt>
                <c:pt idx="3694">
                  <c:v>7390</c:v>
                </c:pt>
                <c:pt idx="3695">
                  <c:v>7392</c:v>
                </c:pt>
                <c:pt idx="3696">
                  <c:v>7394</c:v>
                </c:pt>
                <c:pt idx="3697">
                  <c:v>7396</c:v>
                </c:pt>
                <c:pt idx="3698">
                  <c:v>7398</c:v>
                </c:pt>
                <c:pt idx="3699">
                  <c:v>7400</c:v>
                </c:pt>
                <c:pt idx="3700">
                  <c:v>7402</c:v>
                </c:pt>
                <c:pt idx="3701">
                  <c:v>7404</c:v>
                </c:pt>
                <c:pt idx="3702">
                  <c:v>7406</c:v>
                </c:pt>
                <c:pt idx="3703">
                  <c:v>7408</c:v>
                </c:pt>
                <c:pt idx="3704">
                  <c:v>7410</c:v>
                </c:pt>
                <c:pt idx="3705">
                  <c:v>7412</c:v>
                </c:pt>
                <c:pt idx="3706">
                  <c:v>7414</c:v>
                </c:pt>
                <c:pt idx="3707">
                  <c:v>7416</c:v>
                </c:pt>
                <c:pt idx="3708">
                  <c:v>7418</c:v>
                </c:pt>
                <c:pt idx="3709">
                  <c:v>7420</c:v>
                </c:pt>
                <c:pt idx="3710">
                  <c:v>7422</c:v>
                </c:pt>
                <c:pt idx="3711">
                  <c:v>7424</c:v>
                </c:pt>
                <c:pt idx="3712">
                  <c:v>7426</c:v>
                </c:pt>
                <c:pt idx="3713">
                  <c:v>7428</c:v>
                </c:pt>
                <c:pt idx="3714">
                  <c:v>7430</c:v>
                </c:pt>
                <c:pt idx="3715">
                  <c:v>7432</c:v>
                </c:pt>
                <c:pt idx="3716">
                  <c:v>7434</c:v>
                </c:pt>
                <c:pt idx="3717">
                  <c:v>7436</c:v>
                </c:pt>
                <c:pt idx="3718">
                  <c:v>7438</c:v>
                </c:pt>
                <c:pt idx="3719">
                  <c:v>7440</c:v>
                </c:pt>
                <c:pt idx="3720">
                  <c:v>7442</c:v>
                </c:pt>
                <c:pt idx="3721">
                  <c:v>7444</c:v>
                </c:pt>
                <c:pt idx="3722">
                  <c:v>7446</c:v>
                </c:pt>
                <c:pt idx="3723">
                  <c:v>7448</c:v>
                </c:pt>
                <c:pt idx="3724">
                  <c:v>7450</c:v>
                </c:pt>
                <c:pt idx="3725">
                  <c:v>7452</c:v>
                </c:pt>
                <c:pt idx="3726">
                  <c:v>7454</c:v>
                </c:pt>
                <c:pt idx="3727">
                  <c:v>7456</c:v>
                </c:pt>
                <c:pt idx="3728">
                  <c:v>7458</c:v>
                </c:pt>
                <c:pt idx="3729">
                  <c:v>7460</c:v>
                </c:pt>
                <c:pt idx="3730">
                  <c:v>7462</c:v>
                </c:pt>
                <c:pt idx="3731">
                  <c:v>7464</c:v>
                </c:pt>
                <c:pt idx="3732">
                  <c:v>7466</c:v>
                </c:pt>
                <c:pt idx="3733">
                  <c:v>7468</c:v>
                </c:pt>
                <c:pt idx="3734">
                  <c:v>7470</c:v>
                </c:pt>
                <c:pt idx="3735">
                  <c:v>7472</c:v>
                </c:pt>
                <c:pt idx="3736">
                  <c:v>7474</c:v>
                </c:pt>
                <c:pt idx="3737">
                  <c:v>7476</c:v>
                </c:pt>
                <c:pt idx="3738">
                  <c:v>7478</c:v>
                </c:pt>
                <c:pt idx="3739">
                  <c:v>7480</c:v>
                </c:pt>
                <c:pt idx="3740">
                  <c:v>7482</c:v>
                </c:pt>
                <c:pt idx="3741">
                  <c:v>7484</c:v>
                </c:pt>
                <c:pt idx="3742">
                  <c:v>7486</c:v>
                </c:pt>
                <c:pt idx="3743">
                  <c:v>7488</c:v>
                </c:pt>
                <c:pt idx="3744">
                  <c:v>7490</c:v>
                </c:pt>
                <c:pt idx="3745">
                  <c:v>7492</c:v>
                </c:pt>
                <c:pt idx="3746">
                  <c:v>7494</c:v>
                </c:pt>
                <c:pt idx="3747">
                  <c:v>7496</c:v>
                </c:pt>
                <c:pt idx="3748">
                  <c:v>7498</c:v>
                </c:pt>
                <c:pt idx="3749">
                  <c:v>7500</c:v>
                </c:pt>
                <c:pt idx="3750">
                  <c:v>7502</c:v>
                </c:pt>
                <c:pt idx="3751">
                  <c:v>7504</c:v>
                </c:pt>
                <c:pt idx="3752">
                  <c:v>7506</c:v>
                </c:pt>
                <c:pt idx="3753">
                  <c:v>7508</c:v>
                </c:pt>
                <c:pt idx="3754">
                  <c:v>7510</c:v>
                </c:pt>
                <c:pt idx="3755">
                  <c:v>7512</c:v>
                </c:pt>
                <c:pt idx="3756">
                  <c:v>7514</c:v>
                </c:pt>
                <c:pt idx="3757">
                  <c:v>7516</c:v>
                </c:pt>
                <c:pt idx="3758">
                  <c:v>7518</c:v>
                </c:pt>
                <c:pt idx="3759">
                  <c:v>7520</c:v>
                </c:pt>
                <c:pt idx="3760">
                  <c:v>7522</c:v>
                </c:pt>
                <c:pt idx="3761">
                  <c:v>7524</c:v>
                </c:pt>
                <c:pt idx="3762">
                  <c:v>7526</c:v>
                </c:pt>
                <c:pt idx="3763">
                  <c:v>7528</c:v>
                </c:pt>
                <c:pt idx="3764">
                  <c:v>7530</c:v>
                </c:pt>
                <c:pt idx="3765">
                  <c:v>7532</c:v>
                </c:pt>
                <c:pt idx="3766">
                  <c:v>7534</c:v>
                </c:pt>
                <c:pt idx="3767">
                  <c:v>7536</c:v>
                </c:pt>
                <c:pt idx="3768">
                  <c:v>7538</c:v>
                </c:pt>
                <c:pt idx="3769">
                  <c:v>7540</c:v>
                </c:pt>
                <c:pt idx="3770">
                  <c:v>7542</c:v>
                </c:pt>
                <c:pt idx="3771">
                  <c:v>7544</c:v>
                </c:pt>
                <c:pt idx="3772">
                  <c:v>7546</c:v>
                </c:pt>
                <c:pt idx="3773">
                  <c:v>7548</c:v>
                </c:pt>
                <c:pt idx="3774">
                  <c:v>7550</c:v>
                </c:pt>
                <c:pt idx="3775">
                  <c:v>7552</c:v>
                </c:pt>
                <c:pt idx="3776">
                  <c:v>7554</c:v>
                </c:pt>
                <c:pt idx="3777">
                  <c:v>7556</c:v>
                </c:pt>
                <c:pt idx="3778">
                  <c:v>7558</c:v>
                </c:pt>
                <c:pt idx="3779">
                  <c:v>7560</c:v>
                </c:pt>
                <c:pt idx="3780">
                  <c:v>7562</c:v>
                </c:pt>
                <c:pt idx="3781">
                  <c:v>7564</c:v>
                </c:pt>
                <c:pt idx="3782">
                  <c:v>7566</c:v>
                </c:pt>
                <c:pt idx="3783">
                  <c:v>7568</c:v>
                </c:pt>
                <c:pt idx="3784">
                  <c:v>7570</c:v>
                </c:pt>
                <c:pt idx="3785">
                  <c:v>7572</c:v>
                </c:pt>
                <c:pt idx="3786">
                  <c:v>7574</c:v>
                </c:pt>
                <c:pt idx="3787">
                  <c:v>7576</c:v>
                </c:pt>
                <c:pt idx="3788">
                  <c:v>7578</c:v>
                </c:pt>
                <c:pt idx="3789">
                  <c:v>7580</c:v>
                </c:pt>
                <c:pt idx="3790">
                  <c:v>7582</c:v>
                </c:pt>
                <c:pt idx="3791">
                  <c:v>7584</c:v>
                </c:pt>
                <c:pt idx="3792">
                  <c:v>7586</c:v>
                </c:pt>
                <c:pt idx="3793">
                  <c:v>7588</c:v>
                </c:pt>
                <c:pt idx="3794">
                  <c:v>7590</c:v>
                </c:pt>
                <c:pt idx="3795">
                  <c:v>7592</c:v>
                </c:pt>
                <c:pt idx="3796">
                  <c:v>7594</c:v>
                </c:pt>
                <c:pt idx="3797">
                  <c:v>7596</c:v>
                </c:pt>
                <c:pt idx="3798">
                  <c:v>7598</c:v>
                </c:pt>
                <c:pt idx="3799">
                  <c:v>7600</c:v>
                </c:pt>
                <c:pt idx="3800">
                  <c:v>7602</c:v>
                </c:pt>
                <c:pt idx="3801">
                  <c:v>7604</c:v>
                </c:pt>
                <c:pt idx="3802">
                  <c:v>7606</c:v>
                </c:pt>
                <c:pt idx="3803">
                  <c:v>7608</c:v>
                </c:pt>
                <c:pt idx="3804">
                  <c:v>7610</c:v>
                </c:pt>
                <c:pt idx="3805">
                  <c:v>7612</c:v>
                </c:pt>
                <c:pt idx="3806">
                  <c:v>7614</c:v>
                </c:pt>
                <c:pt idx="3807">
                  <c:v>7616</c:v>
                </c:pt>
                <c:pt idx="3808">
                  <c:v>7618</c:v>
                </c:pt>
                <c:pt idx="3809">
                  <c:v>7620</c:v>
                </c:pt>
                <c:pt idx="3810">
                  <c:v>7622</c:v>
                </c:pt>
                <c:pt idx="3811">
                  <c:v>7624</c:v>
                </c:pt>
                <c:pt idx="3812">
                  <c:v>7626</c:v>
                </c:pt>
                <c:pt idx="3813">
                  <c:v>7628</c:v>
                </c:pt>
                <c:pt idx="3814">
                  <c:v>7630</c:v>
                </c:pt>
                <c:pt idx="3815">
                  <c:v>7632</c:v>
                </c:pt>
                <c:pt idx="3816">
                  <c:v>7634</c:v>
                </c:pt>
                <c:pt idx="3817">
                  <c:v>7636</c:v>
                </c:pt>
                <c:pt idx="3818">
                  <c:v>7638</c:v>
                </c:pt>
                <c:pt idx="3819">
                  <c:v>7640</c:v>
                </c:pt>
                <c:pt idx="3820">
                  <c:v>7642</c:v>
                </c:pt>
                <c:pt idx="3821">
                  <c:v>7644</c:v>
                </c:pt>
                <c:pt idx="3822">
                  <c:v>7646</c:v>
                </c:pt>
                <c:pt idx="3823">
                  <c:v>7648</c:v>
                </c:pt>
                <c:pt idx="3824">
                  <c:v>7650</c:v>
                </c:pt>
                <c:pt idx="3825">
                  <c:v>7652</c:v>
                </c:pt>
                <c:pt idx="3826">
                  <c:v>7654</c:v>
                </c:pt>
                <c:pt idx="3827">
                  <c:v>7656</c:v>
                </c:pt>
                <c:pt idx="3828">
                  <c:v>7658</c:v>
                </c:pt>
                <c:pt idx="3829">
                  <c:v>7660</c:v>
                </c:pt>
                <c:pt idx="3830">
                  <c:v>7662</c:v>
                </c:pt>
                <c:pt idx="3831">
                  <c:v>7664</c:v>
                </c:pt>
                <c:pt idx="3832">
                  <c:v>7666</c:v>
                </c:pt>
                <c:pt idx="3833">
                  <c:v>7668</c:v>
                </c:pt>
                <c:pt idx="3834">
                  <c:v>7670</c:v>
                </c:pt>
                <c:pt idx="3835">
                  <c:v>7672</c:v>
                </c:pt>
                <c:pt idx="3836">
                  <c:v>7674</c:v>
                </c:pt>
                <c:pt idx="3837">
                  <c:v>7676</c:v>
                </c:pt>
                <c:pt idx="3838">
                  <c:v>7678</c:v>
                </c:pt>
                <c:pt idx="3839">
                  <c:v>7680</c:v>
                </c:pt>
                <c:pt idx="3840">
                  <c:v>7682</c:v>
                </c:pt>
                <c:pt idx="3841">
                  <c:v>7684</c:v>
                </c:pt>
                <c:pt idx="3842">
                  <c:v>7686</c:v>
                </c:pt>
                <c:pt idx="3843">
                  <c:v>7688</c:v>
                </c:pt>
                <c:pt idx="3844">
                  <c:v>7690</c:v>
                </c:pt>
                <c:pt idx="3845">
                  <c:v>7692</c:v>
                </c:pt>
                <c:pt idx="3846">
                  <c:v>7694</c:v>
                </c:pt>
                <c:pt idx="3847">
                  <c:v>7696</c:v>
                </c:pt>
                <c:pt idx="3848">
                  <c:v>7698</c:v>
                </c:pt>
                <c:pt idx="3849">
                  <c:v>7700</c:v>
                </c:pt>
                <c:pt idx="3850">
                  <c:v>7702</c:v>
                </c:pt>
                <c:pt idx="3851">
                  <c:v>7704</c:v>
                </c:pt>
                <c:pt idx="3852">
                  <c:v>7706</c:v>
                </c:pt>
                <c:pt idx="3853">
                  <c:v>7708</c:v>
                </c:pt>
                <c:pt idx="3854">
                  <c:v>7710</c:v>
                </c:pt>
                <c:pt idx="3855">
                  <c:v>7712</c:v>
                </c:pt>
                <c:pt idx="3856">
                  <c:v>7714</c:v>
                </c:pt>
                <c:pt idx="3857">
                  <c:v>7716</c:v>
                </c:pt>
                <c:pt idx="3858">
                  <c:v>7718</c:v>
                </c:pt>
                <c:pt idx="3859">
                  <c:v>7720</c:v>
                </c:pt>
                <c:pt idx="3860">
                  <c:v>7722</c:v>
                </c:pt>
                <c:pt idx="3861">
                  <c:v>7724</c:v>
                </c:pt>
                <c:pt idx="3862">
                  <c:v>7726</c:v>
                </c:pt>
                <c:pt idx="3863">
                  <c:v>7728</c:v>
                </c:pt>
                <c:pt idx="3864">
                  <c:v>7730</c:v>
                </c:pt>
                <c:pt idx="3865">
                  <c:v>7732</c:v>
                </c:pt>
                <c:pt idx="3866">
                  <c:v>7734</c:v>
                </c:pt>
                <c:pt idx="3867">
                  <c:v>7736</c:v>
                </c:pt>
                <c:pt idx="3868">
                  <c:v>7738</c:v>
                </c:pt>
                <c:pt idx="3869">
                  <c:v>7740</c:v>
                </c:pt>
                <c:pt idx="3870">
                  <c:v>7742</c:v>
                </c:pt>
                <c:pt idx="3871">
                  <c:v>7744</c:v>
                </c:pt>
                <c:pt idx="3872">
                  <c:v>7746</c:v>
                </c:pt>
                <c:pt idx="3873">
                  <c:v>7748</c:v>
                </c:pt>
                <c:pt idx="3874">
                  <c:v>7750</c:v>
                </c:pt>
                <c:pt idx="3875">
                  <c:v>7752</c:v>
                </c:pt>
                <c:pt idx="3876">
                  <c:v>7754</c:v>
                </c:pt>
                <c:pt idx="3877">
                  <c:v>7756</c:v>
                </c:pt>
                <c:pt idx="3878">
                  <c:v>7758</c:v>
                </c:pt>
                <c:pt idx="3879">
                  <c:v>7760</c:v>
                </c:pt>
                <c:pt idx="3880">
                  <c:v>7762</c:v>
                </c:pt>
                <c:pt idx="3881">
                  <c:v>7764</c:v>
                </c:pt>
                <c:pt idx="3882">
                  <c:v>7766</c:v>
                </c:pt>
                <c:pt idx="3883">
                  <c:v>7768</c:v>
                </c:pt>
                <c:pt idx="3884">
                  <c:v>7770</c:v>
                </c:pt>
                <c:pt idx="3885">
                  <c:v>7772</c:v>
                </c:pt>
                <c:pt idx="3886">
                  <c:v>7774</c:v>
                </c:pt>
                <c:pt idx="3887">
                  <c:v>7776</c:v>
                </c:pt>
                <c:pt idx="3888">
                  <c:v>7778</c:v>
                </c:pt>
                <c:pt idx="3889">
                  <c:v>7780</c:v>
                </c:pt>
                <c:pt idx="3890">
                  <c:v>7782</c:v>
                </c:pt>
                <c:pt idx="3891">
                  <c:v>7784</c:v>
                </c:pt>
                <c:pt idx="3892">
                  <c:v>7786</c:v>
                </c:pt>
                <c:pt idx="3893">
                  <c:v>7788</c:v>
                </c:pt>
                <c:pt idx="3894">
                  <c:v>7790</c:v>
                </c:pt>
                <c:pt idx="3895">
                  <c:v>7792</c:v>
                </c:pt>
                <c:pt idx="3896">
                  <c:v>7794</c:v>
                </c:pt>
                <c:pt idx="3897">
                  <c:v>7796</c:v>
                </c:pt>
                <c:pt idx="3898">
                  <c:v>7798</c:v>
                </c:pt>
                <c:pt idx="3899">
                  <c:v>7800</c:v>
                </c:pt>
                <c:pt idx="3900">
                  <c:v>7802</c:v>
                </c:pt>
                <c:pt idx="3901">
                  <c:v>7804</c:v>
                </c:pt>
                <c:pt idx="3902">
                  <c:v>7806</c:v>
                </c:pt>
                <c:pt idx="3903">
                  <c:v>7808</c:v>
                </c:pt>
                <c:pt idx="3904">
                  <c:v>7810</c:v>
                </c:pt>
                <c:pt idx="3905">
                  <c:v>7812</c:v>
                </c:pt>
                <c:pt idx="3906">
                  <c:v>7814</c:v>
                </c:pt>
                <c:pt idx="3907">
                  <c:v>7816</c:v>
                </c:pt>
                <c:pt idx="3908">
                  <c:v>7818</c:v>
                </c:pt>
                <c:pt idx="3909">
                  <c:v>7820</c:v>
                </c:pt>
                <c:pt idx="3910">
                  <c:v>7822</c:v>
                </c:pt>
                <c:pt idx="3911">
                  <c:v>7824</c:v>
                </c:pt>
                <c:pt idx="3912">
                  <c:v>7826</c:v>
                </c:pt>
                <c:pt idx="3913">
                  <c:v>7828</c:v>
                </c:pt>
                <c:pt idx="3914">
                  <c:v>7830</c:v>
                </c:pt>
                <c:pt idx="3915">
                  <c:v>7832</c:v>
                </c:pt>
                <c:pt idx="3916">
                  <c:v>7834</c:v>
                </c:pt>
                <c:pt idx="3917">
                  <c:v>7836</c:v>
                </c:pt>
                <c:pt idx="3918">
                  <c:v>7838</c:v>
                </c:pt>
                <c:pt idx="3919">
                  <c:v>7840</c:v>
                </c:pt>
                <c:pt idx="3920">
                  <c:v>7842</c:v>
                </c:pt>
                <c:pt idx="3921">
                  <c:v>7844</c:v>
                </c:pt>
                <c:pt idx="3922">
                  <c:v>7846</c:v>
                </c:pt>
                <c:pt idx="3923">
                  <c:v>7848</c:v>
                </c:pt>
                <c:pt idx="3924">
                  <c:v>7850</c:v>
                </c:pt>
                <c:pt idx="3925">
                  <c:v>7852</c:v>
                </c:pt>
                <c:pt idx="3926">
                  <c:v>7854</c:v>
                </c:pt>
                <c:pt idx="3927">
                  <c:v>7856</c:v>
                </c:pt>
                <c:pt idx="3928">
                  <c:v>7858</c:v>
                </c:pt>
                <c:pt idx="3929">
                  <c:v>7860</c:v>
                </c:pt>
                <c:pt idx="3930">
                  <c:v>7862</c:v>
                </c:pt>
                <c:pt idx="3931">
                  <c:v>7864</c:v>
                </c:pt>
                <c:pt idx="3932">
                  <c:v>7866</c:v>
                </c:pt>
                <c:pt idx="3933">
                  <c:v>7868</c:v>
                </c:pt>
                <c:pt idx="3934">
                  <c:v>7870</c:v>
                </c:pt>
                <c:pt idx="3935">
                  <c:v>7872</c:v>
                </c:pt>
                <c:pt idx="3936">
                  <c:v>7874</c:v>
                </c:pt>
                <c:pt idx="3937">
                  <c:v>7876</c:v>
                </c:pt>
                <c:pt idx="3938">
                  <c:v>7878</c:v>
                </c:pt>
                <c:pt idx="3939">
                  <c:v>7880</c:v>
                </c:pt>
                <c:pt idx="3940">
                  <c:v>7882</c:v>
                </c:pt>
                <c:pt idx="3941">
                  <c:v>7884</c:v>
                </c:pt>
                <c:pt idx="3942">
                  <c:v>7886</c:v>
                </c:pt>
                <c:pt idx="3943">
                  <c:v>7888</c:v>
                </c:pt>
                <c:pt idx="3944">
                  <c:v>7890</c:v>
                </c:pt>
                <c:pt idx="3945">
                  <c:v>7892</c:v>
                </c:pt>
                <c:pt idx="3946">
                  <c:v>7894</c:v>
                </c:pt>
                <c:pt idx="3947">
                  <c:v>7896</c:v>
                </c:pt>
                <c:pt idx="3948">
                  <c:v>7898</c:v>
                </c:pt>
                <c:pt idx="3949">
                  <c:v>7900</c:v>
                </c:pt>
                <c:pt idx="3950">
                  <c:v>7902</c:v>
                </c:pt>
                <c:pt idx="3951">
                  <c:v>7904</c:v>
                </c:pt>
                <c:pt idx="3952">
                  <c:v>7906</c:v>
                </c:pt>
                <c:pt idx="3953">
                  <c:v>7908</c:v>
                </c:pt>
                <c:pt idx="3954">
                  <c:v>7910</c:v>
                </c:pt>
                <c:pt idx="3955">
                  <c:v>7912</c:v>
                </c:pt>
                <c:pt idx="3956">
                  <c:v>7914</c:v>
                </c:pt>
                <c:pt idx="3957">
                  <c:v>7916</c:v>
                </c:pt>
                <c:pt idx="3958">
                  <c:v>7918</c:v>
                </c:pt>
                <c:pt idx="3959">
                  <c:v>7920</c:v>
                </c:pt>
                <c:pt idx="3960">
                  <c:v>7922</c:v>
                </c:pt>
                <c:pt idx="3961">
                  <c:v>7924</c:v>
                </c:pt>
                <c:pt idx="3962">
                  <c:v>7926</c:v>
                </c:pt>
                <c:pt idx="3963">
                  <c:v>7928</c:v>
                </c:pt>
                <c:pt idx="3964">
                  <c:v>7930</c:v>
                </c:pt>
                <c:pt idx="3965">
                  <c:v>7932</c:v>
                </c:pt>
                <c:pt idx="3966">
                  <c:v>7934</c:v>
                </c:pt>
                <c:pt idx="3967">
                  <c:v>7936</c:v>
                </c:pt>
                <c:pt idx="3968">
                  <c:v>7938</c:v>
                </c:pt>
                <c:pt idx="3969">
                  <c:v>7940</c:v>
                </c:pt>
                <c:pt idx="3970">
                  <c:v>7942</c:v>
                </c:pt>
                <c:pt idx="3971">
                  <c:v>7944</c:v>
                </c:pt>
                <c:pt idx="3972">
                  <c:v>7946</c:v>
                </c:pt>
                <c:pt idx="3973">
                  <c:v>7948</c:v>
                </c:pt>
                <c:pt idx="3974">
                  <c:v>7950</c:v>
                </c:pt>
                <c:pt idx="3975">
                  <c:v>7952</c:v>
                </c:pt>
                <c:pt idx="3976">
                  <c:v>7954</c:v>
                </c:pt>
                <c:pt idx="3977">
                  <c:v>7956</c:v>
                </c:pt>
                <c:pt idx="3978">
                  <c:v>7958</c:v>
                </c:pt>
                <c:pt idx="3979">
                  <c:v>7960</c:v>
                </c:pt>
                <c:pt idx="3980">
                  <c:v>7962</c:v>
                </c:pt>
                <c:pt idx="3981">
                  <c:v>7964</c:v>
                </c:pt>
                <c:pt idx="3982">
                  <c:v>7966</c:v>
                </c:pt>
                <c:pt idx="3983">
                  <c:v>7968</c:v>
                </c:pt>
                <c:pt idx="3984">
                  <c:v>7970</c:v>
                </c:pt>
                <c:pt idx="3985">
                  <c:v>7972</c:v>
                </c:pt>
                <c:pt idx="3986">
                  <c:v>7974</c:v>
                </c:pt>
                <c:pt idx="3987">
                  <c:v>7976</c:v>
                </c:pt>
                <c:pt idx="3988">
                  <c:v>7978</c:v>
                </c:pt>
                <c:pt idx="3989">
                  <c:v>7980</c:v>
                </c:pt>
                <c:pt idx="3990">
                  <c:v>7982</c:v>
                </c:pt>
                <c:pt idx="3991">
                  <c:v>7984</c:v>
                </c:pt>
                <c:pt idx="3992">
                  <c:v>7986</c:v>
                </c:pt>
                <c:pt idx="3993">
                  <c:v>7988</c:v>
                </c:pt>
                <c:pt idx="3994">
                  <c:v>7990</c:v>
                </c:pt>
                <c:pt idx="3995">
                  <c:v>7992</c:v>
                </c:pt>
                <c:pt idx="3996">
                  <c:v>7994</c:v>
                </c:pt>
                <c:pt idx="3997">
                  <c:v>7996</c:v>
                </c:pt>
                <c:pt idx="3998">
                  <c:v>7998</c:v>
                </c:pt>
                <c:pt idx="3999">
                  <c:v>8000</c:v>
                </c:pt>
                <c:pt idx="4000">
                  <c:v>8002</c:v>
                </c:pt>
                <c:pt idx="4001">
                  <c:v>8004</c:v>
                </c:pt>
                <c:pt idx="4002">
                  <c:v>8006</c:v>
                </c:pt>
                <c:pt idx="4003">
                  <c:v>8008</c:v>
                </c:pt>
                <c:pt idx="4004">
                  <c:v>8010</c:v>
                </c:pt>
                <c:pt idx="4005">
                  <c:v>8012</c:v>
                </c:pt>
                <c:pt idx="4006">
                  <c:v>8014</c:v>
                </c:pt>
                <c:pt idx="4007">
                  <c:v>8016</c:v>
                </c:pt>
                <c:pt idx="4008">
                  <c:v>8018</c:v>
                </c:pt>
                <c:pt idx="4009">
                  <c:v>8020</c:v>
                </c:pt>
                <c:pt idx="4010">
                  <c:v>8022</c:v>
                </c:pt>
                <c:pt idx="4011">
                  <c:v>8024</c:v>
                </c:pt>
                <c:pt idx="4012">
                  <c:v>8026</c:v>
                </c:pt>
                <c:pt idx="4013">
                  <c:v>8028</c:v>
                </c:pt>
                <c:pt idx="4014">
                  <c:v>8030</c:v>
                </c:pt>
                <c:pt idx="4015">
                  <c:v>8032</c:v>
                </c:pt>
                <c:pt idx="4016">
                  <c:v>8034</c:v>
                </c:pt>
                <c:pt idx="4017">
                  <c:v>8036</c:v>
                </c:pt>
                <c:pt idx="4018">
                  <c:v>8038</c:v>
                </c:pt>
                <c:pt idx="4019">
                  <c:v>8040</c:v>
                </c:pt>
                <c:pt idx="4020">
                  <c:v>8042</c:v>
                </c:pt>
                <c:pt idx="4021">
                  <c:v>8044</c:v>
                </c:pt>
                <c:pt idx="4022">
                  <c:v>8046</c:v>
                </c:pt>
                <c:pt idx="4023">
                  <c:v>8048</c:v>
                </c:pt>
                <c:pt idx="4024">
                  <c:v>8050</c:v>
                </c:pt>
                <c:pt idx="4025">
                  <c:v>8052</c:v>
                </c:pt>
                <c:pt idx="4026">
                  <c:v>8054</c:v>
                </c:pt>
                <c:pt idx="4027">
                  <c:v>8056</c:v>
                </c:pt>
                <c:pt idx="4028">
                  <c:v>8058</c:v>
                </c:pt>
                <c:pt idx="4029">
                  <c:v>8060</c:v>
                </c:pt>
                <c:pt idx="4030">
                  <c:v>8062</c:v>
                </c:pt>
                <c:pt idx="4031">
                  <c:v>8064</c:v>
                </c:pt>
                <c:pt idx="4032">
                  <c:v>8066</c:v>
                </c:pt>
                <c:pt idx="4033">
                  <c:v>8068</c:v>
                </c:pt>
                <c:pt idx="4034">
                  <c:v>8070</c:v>
                </c:pt>
                <c:pt idx="4035">
                  <c:v>8072</c:v>
                </c:pt>
                <c:pt idx="4036">
                  <c:v>8074</c:v>
                </c:pt>
                <c:pt idx="4037">
                  <c:v>8076</c:v>
                </c:pt>
                <c:pt idx="4038">
                  <c:v>8078</c:v>
                </c:pt>
                <c:pt idx="4039">
                  <c:v>8080</c:v>
                </c:pt>
                <c:pt idx="4040">
                  <c:v>8082</c:v>
                </c:pt>
                <c:pt idx="4041">
                  <c:v>8084</c:v>
                </c:pt>
                <c:pt idx="4042">
                  <c:v>8086</c:v>
                </c:pt>
                <c:pt idx="4043">
                  <c:v>8088</c:v>
                </c:pt>
                <c:pt idx="4044">
                  <c:v>8090</c:v>
                </c:pt>
                <c:pt idx="4045">
                  <c:v>8092</c:v>
                </c:pt>
                <c:pt idx="4046">
                  <c:v>8094</c:v>
                </c:pt>
                <c:pt idx="4047">
                  <c:v>8096</c:v>
                </c:pt>
                <c:pt idx="4048">
                  <c:v>8098</c:v>
                </c:pt>
                <c:pt idx="4049">
                  <c:v>8100</c:v>
                </c:pt>
                <c:pt idx="4050">
                  <c:v>8102</c:v>
                </c:pt>
                <c:pt idx="4051">
                  <c:v>8104</c:v>
                </c:pt>
                <c:pt idx="4052">
                  <c:v>8106</c:v>
                </c:pt>
                <c:pt idx="4053">
                  <c:v>8108</c:v>
                </c:pt>
                <c:pt idx="4054">
                  <c:v>8110</c:v>
                </c:pt>
                <c:pt idx="4055">
                  <c:v>8112</c:v>
                </c:pt>
                <c:pt idx="4056">
                  <c:v>8114</c:v>
                </c:pt>
                <c:pt idx="4057">
                  <c:v>8116</c:v>
                </c:pt>
                <c:pt idx="4058">
                  <c:v>8118</c:v>
                </c:pt>
                <c:pt idx="4059">
                  <c:v>8120</c:v>
                </c:pt>
                <c:pt idx="4060">
                  <c:v>8122</c:v>
                </c:pt>
                <c:pt idx="4061">
                  <c:v>8124</c:v>
                </c:pt>
                <c:pt idx="4062">
                  <c:v>8126</c:v>
                </c:pt>
                <c:pt idx="4063">
                  <c:v>8128</c:v>
                </c:pt>
                <c:pt idx="4064">
                  <c:v>8130</c:v>
                </c:pt>
                <c:pt idx="4065">
                  <c:v>8132</c:v>
                </c:pt>
                <c:pt idx="4066">
                  <c:v>8134</c:v>
                </c:pt>
                <c:pt idx="4067">
                  <c:v>8136</c:v>
                </c:pt>
                <c:pt idx="4068">
                  <c:v>8138</c:v>
                </c:pt>
                <c:pt idx="4069">
                  <c:v>8140</c:v>
                </c:pt>
                <c:pt idx="4070">
                  <c:v>8142</c:v>
                </c:pt>
                <c:pt idx="4071">
                  <c:v>8144</c:v>
                </c:pt>
                <c:pt idx="4072">
                  <c:v>8146</c:v>
                </c:pt>
                <c:pt idx="4073">
                  <c:v>8148</c:v>
                </c:pt>
                <c:pt idx="4074">
                  <c:v>8150</c:v>
                </c:pt>
                <c:pt idx="4075">
                  <c:v>8152</c:v>
                </c:pt>
                <c:pt idx="4076">
                  <c:v>8154</c:v>
                </c:pt>
                <c:pt idx="4077">
                  <c:v>8156</c:v>
                </c:pt>
                <c:pt idx="4078">
                  <c:v>8158</c:v>
                </c:pt>
                <c:pt idx="4079">
                  <c:v>8160</c:v>
                </c:pt>
                <c:pt idx="4080">
                  <c:v>8162</c:v>
                </c:pt>
                <c:pt idx="4081">
                  <c:v>8164</c:v>
                </c:pt>
                <c:pt idx="4082">
                  <c:v>8166</c:v>
                </c:pt>
                <c:pt idx="4083">
                  <c:v>8168</c:v>
                </c:pt>
                <c:pt idx="4084">
                  <c:v>8170</c:v>
                </c:pt>
                <c:pt idx="4085">
                  <c:v>8172</c:v>
                </c:pt>
                <c:pt idx="4086">
                  <c:v>8174</c:v>
                </c:pt>
                <c:pt idx="4087">
                  <c:v>8176</c:v>
                </c:pt>
                <c:pt idx="4088">
                  <c:v>8178</c:v>
                </c:pt>
                <c:pt idx="4089">
                  <c:v>8180</c:v>
                </c:pt>
                <c:pt idx="4090">
                  <c:v>8182</c:v>
                </c:pt>
                <c:pt idx="4091">
                  <c:v>8184</c:v>
                </c:pt>
                <c:pt idx="4092">
                  <c:v>8186</c:v>
                </c:pt>
                <c:pt idx="4093">
                  <c:v>8188</c:v>
                </c:pt>
                <c:pt idx="4094">
                  <c:v>8190</c:v>
                </c:pt>
                <c:pt idx="4095">
                  <c:v>8192</c:v>
                </c:pt>
                <c:pt idx="4096">
                  <c:v>8194</c:v>
                </c:pt>
                <c:pt idx="4097">
                  <c:v>8196</c:v>
                </c:pt>
                <c:pt idx="4098">
                  <c:v>8198</c:v>
                </c:pt>
                <c:pt idx="4099">
                  <c:v>8200</c:v>
                </c:pt>
                <c:pt idx="4100">
                  <c:v>8202</c:v>
                </c:pt>
                <c:pt idx="4101">
                  <c:v>8204</c:v>
                </c:pt>
                <c:pt idx="4102">
                  <c:v>8206</c:v>
                </c:pt>
                <c:pt idx="4103">
                  <c:v>8208</c:v>
                </c:pt>
                <c:pt idx="4104">
                  <c:v>8210</c:v>
                </c:pt>
                <c:pt idx="4105">
                  <c:v>8212</c:v>
                </c:pt>
                <c:pt idx="4106">
                  <c:v>8214</c:v>
                </c:pt>
                <c:pt idx="4107">
                  <c:v>8216</c:v>
                </c:pt>
                <c:pt idx="4108">
                  <c:v>8218</c:v>
                </c:pt>
                <c:pt idx="4109">
                  <c:v>8220</c:v>
                </c:pt>
                <c:pt idx="4110">
                  <c:v>8222</c:v>
                </c:pt>
                <c:pt idx="4111">
                  <c:v>8224</c:v>
                </c:pt>
                <c:pt idx="4112">
                  <c:v>8226</c:v>
                </c:pt>
                <c:pt idx="4113">
                  <c:v>8228</c:v>
                </c:pt>
                <c:pt idx="4114">
                  <c:v>8230</c:v>
                </c:pt>
                <c:pt idx="4115">
                  <c:v>8232</c:v>
                </c:pt>
                <c:pt idx="4116">
                  <c:v>8234</c:v>
                </c:pt>
                <c:pt idx="4117">
                  <c:v>8236</c:v>
                </c:pt>
                <c:pt idx="4118">
                  <c:v>8238</c:v>
                </c:pt>
                <c:pt idx="4119">
                  <c:v>8240</c:v>
                </c:pt>
                <c:pt idx="4120">
                  <c:v>8242</c:v>
                </c:pt>
                <c:pt idx="4121">
                  <c:v>8244</c:v>
                </c:pt>
                <c:pt idx="4122">
                  <c:v>8246</c:v>
                </c:pt>
                <c:pt idx="4123">
                  <c:v>8248</c:v>
                </c:pt>
                <c:pt idx="4124">
                  <c:v>8250</c:v>
                </c:pt>
                <c:pt idx="4125">
                  <c:v>8252</c:v>
                </c:pt>
                <c:pt idx="4126">
                  <c:v>8254</c:v>
                </c:pt>
                <c:pt idx="4127">
                  <c:v>8256</c:v>
                </c:pt>
                <c:pt idx="4128">
                  <c:v>8258</c:v>
                </c:pt>
                <c:pt idx="4129">
                  <c:v>8260</c:v>
                </c:pt>
                <c:pt idx="4130">
                  <c:v>8262</c:v>
                </c:pt>
                <c:pt idx="4131">
                  <c:v>8264</c:v>
                </c:pt>
                <c:pt idx="4132">
                  <c:v>8266</c:v>
                </c:pt>
                <c:pt idx="4133">
                  <c:v>8268</c:v>
                </c:pt>
                <c:pt idx="4134">
                  <c:v>8270</c:v>
                </c:pt>
                <c:pt idx="4135">
                  <c:v>8272</c:v>
                </c:pt>
                <c:pt idx="4136">
                  <c:v>8274</c:v>
                </c:pt>
                <c:pt idx="4137">
                  <c:v>8276</c:v>
                </c:pt>
                <c:pt idx="4138">
                  <c:v>8278</c:v>
                </c:pt>
                <c:pt idx="4139">
                  <c:v>8280</c:v>
                </c:pt>
                <c:pt idx="4140">
                  <c:v>8282</c:v>
                </c:pt>
                <c:pt idx="4141">
                  <c:v>8284</c:v>
                </c:pt>
                <c:pt idx="4142">
                  <c:v>8286</c:v>
                </c:pt>
                <c:pt idx="4143">
                  <c:v>8288</c:v>
                </c:pt>
                <c:pt idx="4144">
                  <c:v>8290</c:v>
                </c:pt>
                <c:pt idx="4145">
                  <c:v>8292</c:v>
                </c:pt>
                <c:pt idx="4146">
                  <c:v>8294</c:v>
                </c:pt>
                <c:pt idx="4147">
                  <c:v>8296</c:v>
                </c:pt>
                <c:pt idx="4148">
                  <c:v>8298</c:v>
                </c:pt>
                <c:pt idx="4149">
                  <c:v>8300</c:v>
                </c:pt>
                <c:pt idx="4150">
                  <c:v>8302</c:v>
                </c:pt>
                <c:pt idx="4151">
                  <c:v>8304</c:v>
                </c:pt>
                <c:pt idx="4152">
                  <c:v>8306</c:v>
                </c:pt>
                <c:pt idx="4153">
                  <c:v>8308</c:v>
                </c:pt>
                <c:pt idx="4154">
                  <c:v>8310</c:v>
                </c:pt>
                <c:pt idx="4155">
                  <c:v>8312</c:v>
                </c:pt>
                <c:pt idx="4156">
                  <c:v>8314</c:v>
                </c:pt>
                <c:pt idx="4157">
                  <c:v>8316</c:v>
                </c:pt>
                <c:pt idx="4158">
                  <c:v>8318</c:v>
                </c:pt>
                <c:pt idx="4159">
                  <c:v>8320</c:v>
                </c:pt>
                <c:pt idx="4160">
                  <c:v>8322</c:v>
                </c:pt>
                <c:pt idx="4161">
                  <c:v>8324</c:v>
                </c:pt>
                <c:pt idx="4162">
                  <c:v>8326</c:v>
                </c:pt>
                <c:pt idx="4163">
                  <c:v>8328</c:v>
                </c:pt>
                <c:pt idx="4164">
                  <c:v>8330</c:v>
                </c:pt>
                <c:pt idx="4165">
                  <c:v>8332</c:v>
                </c:pt>
                <c:pt idx="4166">
                  <c:v>8334</c:v>
                </c:pt>
                <c:pt idx="4167">
                  <c:v>8336</c:v>
                </c:pt>
                <c:pt idx="4168">
                  <c:v>8338</c:v>
                </c:pt>
                <c:pt idx="4169">
                  <c:v>8340</c:v>
                </c:pt>
                <c:pt idx="4170">
                  <c:v>8342</c:v>
                </c:pt>
                <c:pt idx="4171">
                  <c:v>8344</c:v>
                </c:pt>
                <c:pt idx="4172">
                  <c:v>8346</c:v>
                </c:pt>
                <c:pt idx="4173">
                  <c:v>8348</c:v>
                </c:pt>
                <c:pt idx="4174">
                  <c:v>8350</c:v>
                </c:pt>
                <c:pt idx="4175">
                  <c:v>8352</c:v>
                </c:pt>
                <c:pt idx="4176">
                  <c:v>8354</c:v>
                </c:pt>
                <c:pt idx="4177">
                  <c:v>8356</c:v>
                </c:pt>
                <c:pt idx="4178">
                  <c:v>8358</c:v>
                </c:pt>
                <c:pt idx="4179">
                  <c:v>8360</c:v>
                </c:pt>
                <c:pt idx="4180">
                  <c:v>8362</c:v>
                </c:pt>
                <c:pt idx="4181">
                  <c:v>8364</c:v>
                </c:pt>
                <c:pt idx="4182">
                  <c:v>8366</c:v>
                </c:pt>
                <c:pt idx="4183">
                  <c:v>8368</c:v>
                </c:pt>
                <c:pt idx="4184">
                  <c:v>8370</c:v>
                </c:pt>
                <c:pt idx="4185">
                  <c:v>8372</c:v>
                </c:pt>
                <c:pt idx="4186">
                  <c:v>8374</c:v>
                </c:pt>
                <c:pt idx="4187">
                  <c:v>8376</c:v>
                </c:pt>
                <c:pt idx="4188">
                  <c:v>8378</c:v>
                </c:pt>
                <c:pt idx="4189">
                  <c:v>8380</c:v>
                </c:pt>
                <c:pt idx="4190">
                  <c:v>8382</c:v>
                </c:pt>
                <c:pt idx="4191">
                  <c:v>8384</c:v>
                </c:pt>
                <c:pt idx="4192">
                  <c:v>8386</c:v>
                </c:pt>
                <c:pt idx="4193">
                  <c:v>8388</c:v>
                </c:pt>
                <c:pt idx="4194">
                  <c:v>8390</c:v>
                </c:pt>
                <c:pt idx="4195">
                  <c:v>8392</c:v>
                </c:pt>
                <c:pt idx="4196">
                  <c:v>8394</c:v>
                </c:pt>
                <c:pt idx="4197">
                  <c:v>8396</c:v>
                </c:pt>
                <c:pt idx="4198">
                  <c:v>8398</c:v>
                </c:pt>
                <c:pt idx="4199">
                  <c:v>8400</c:v>
                </c:pt>
                <c:pt idx="4200">
                  <c:v>8402</c:v>
                </c:pt>
                <c:pt idx="4201">
                  <c:v>8404</c:v>
                </c:pt>
                <c:pt idx="4202">
                  <c:v>8406</c:v>
                </c:pt>
                <c:pt idx="4203">
                  <c:v>8408</c:v>
                </c:pt>
                <c:pt idx="4204">
                  <c:v>8410</c:v>
                </c:pt>
                <c:pt idx="4205">
                  <c:v>8412</c:v>
                </c:pt>
                <c:pt idx="4206">
                  <c:v>8414</c:v>
                </c:pt>
                <c:pt idx="4207">
                  <c:v>8416</c:v>
                </c:pt>
                <c:pt idx="4208">
                  <c:v>8418</c:v>
                </c:pt>
                <c:pt idx="4209">
                  <c:v>8420</c:v>
                </c:pt>
                <c:pt idx="4210">
                  <c:v>8422</c:v>
                </c:pt>
                <c:pt idx="4211">
                  <c:v>8424</c:v>
                </c:pt>
                <c:pt idx="4212">
                  <c:v>8426</c:v>
                </c:pt>
                <c:pt idx="4213">
                  <c:v>8428</c:v>
                </c:pt>
                <c:pt idx="4214">
                  <c:v>8430</c:v>
                </c:pt>
                <c:pt idx="4215">
                  <c:v>8432</c:v>
                </c:pt>
                <c:pt idx="4216">
                  <c:v>8434</c:v>
                </c:pt>
                <c:pt idx="4217">
                  <c:v>8436</c:v>
                </c:pt>
                <c:pt idx="4218">
                  <c:v>8438</c:v>
                </c:pt>
                <c:pt idx="4219">
                  <c:v>8440</c:v>
                </c:pt>
                <c:pt idx="4220">
                  <c:v>8442</c:v>
                </c:pt>
                <c:pt idx="4221">
                  <c:v>8444</c:v>
                </c:pt>
                <c:pt idx="4222">
                  <c:v>8446</c:v>
                </c:pt>
                <c:pt idx="4223">
                  <c:v>8448</c:v>
                </c:pt>
                <c:pt idx="4224">
                  <c:v>8450</c:v>
                </c:pt>
                <c:pt idx="4225">
                  <c:v>8452</c:v>
                </c:pt>
                <c:pt idx="4226">
                  <c:v>8454</c:v>
                </c:pt>
                <c:pt idx="4227">
                  <c:v>8456</c:v>
                </c:pt>
                <c:pt idx="4228">
                  <c:v>8458</c:v>
                </c:pt>
                <c:pt idx="4229">
                  <c:v>8460</c:v>
                </c:pt>
                <c:pt idx="4230">
                  <c:v>8462</c:v>
                </c:pt>
                <c:pt idx="4231">
                  <c:v>8464</c:v>
                </c:pt>
                <c:pt idx="4232">
                  <c:v>8466</c:v>
                </c:pt>
                <c:pt idx="4233">
                  <c:v>8468</c:v>
                </c:pt>
                <c:pt idx="4234">
                  <c:v>8470</c:v>
                </c:pt>
                <c:pt idx="4235">
                  <c:v>8472</c:v>
                </c:pt>
                <c:pt idx="4236">
                  <c:v>8474</c:v>
                </c:pt>
                <c:pt idx="4237">
                  <c:v>8476</c:v>
                </c:pt>
                <c:pt idx="4238">
                  <c:v>8478</c:v>
                </c:pt>
                <c:pt idx="4239">
                  <c:v>8480</c:v>
                </c:pt>
                <c:pt idx="4240">
                  <c:v>8482</c:v>
                </c:pt>
                <c:pt idx="4241">
                  <c:v>8484</c:v>
                </c:pt>
                <c:pt idx="4242">
                  <c:v>8486</c:v>
                </c:pt>
                <c:pt idx="4243">
                  <c:v>8488</c:v>
                </c:pt>
                <c:pt idx="4244">
                  <c:v>8490</c:v>
                </c:pt>
                <c:pt idx="4245">
                  <c:v>8492</c:v>
                </c:pt>
                <c:pt idx="4246">
                  <c:v>8494</c:v>
                </c:pt>
                <c:pt idx="4247">
                  <c:v>8496</c:v>
                </c:pt>
              </c:numCache>
            </c:numRef>
          </c:xVal>
          <c:yVal>
            <c:numRef>
              <c:f>'[victoria (1).xlsx]Hoja1'!$G$3:$G$4250</c:f>
              <c:numCache>
                <c:formatCode>General</c:formatCode>
                <c:ptCount val="4248"/>
                <c:pt idx="0">
                  <c:v>100</c:v>
                </c:pt>
                <c:pt idx="1">
                  <c:v>99.969360000000009</c:v>
                </c:pt>
                <c:pt idx="2">
                  <c:v>99.938760000000002</c:v>
                </c:pt>
                <c:pt idx="3">
                  <c:v>99.908200000000008</c:v>
                </c:pt>
                <c:pt idx="4">
                  <c:v>99.877679999999998</c:v>
                </c:pt>
                <c:pt idx="5">
                  <c:v>99.847200000000001</c:v>
                </c:pt>
                <c:pt idx="6">
                  <c:v>99.816760000000002</c:v>
                </c:pt>
                <c:pt idx="7">
                  <c:v>99.786360000000002</c:v>
                </c:pt>
                <c:pt idx="8">
                  <c:v>99.756</c:v>
                </c:pt>
                <c:pt idx="9">
                  <c:v>99.725679999999997</c:v>
                </c:pt>
                <c:pt idx="10">
                  <c:v>99.695400000000006</c:v>
                </c:pt>
                <c:pt idx="11">
                  <c:v>99.66516</c:v>
                </c:pt>
                <c:pt idx="12">
                  <c:v>99.634960000000007</c:v>
                </c:pt>
                <c:pt idx="13">
                  <c:v>99.604799999999997</c:v>
                </c:pt>
                <c:pt idx="14">
                  <c:v>99.574680000000001</c:v>
                </c:pt>
                <c:pt idx="15">
                  <c:v>99.544600000000003</c:v>
                </c:pt>
                <c:pt idx="16">
                  <c:v>99.514560000000003</c:v>
                </c:pt>
                <c:pt idx="17">
                  <c:v>99.484560000000002</c:v>
                </c:pt>
                <c:pt idx="18">
                  <c:v>99.454599999999999</c:v>
                </c:pt>
                <c:pt idx="19">
                  <c:v>99.424680000000009</c:v>
                </c:pt>
                <c:pt idx="20">
                  <c:v>99.394800000000004</c:v>
                </c:pt>
                <c:pt idx="21">
                  <c:v>99.364960000000011</c:v>
                </c:pt>
                <c:pt idx="22">
                  <c:v>99.335160000000002</c:v>
                </c:pt>
                <c:pt idx="23">
                  <c:v>99.305400000000006</c:v>
                </c:pt>
                <c:pt idx="24">
                  <c:v>99.275680000000008</c:v>
                </c:pt>
                <c:pt idx="25">
                  <c:v>99.246000000000009</c:v>
                </c:pt>
                <c:pt idx="26">
                  <c:v>99.216360000000009</c:v>
                </c:pt>
                <c:pt idx="27">
                  <c:v>99.186760000000007</c:v>
                </c:pt>
                <c:pt idx="28">
                  <c:v>99.157200000000003</c:v>
                </c:pt>
                <c:pt idx="29">
                  <c:v>99.127679999999998</c:v>
                </c:pt>
                <c:pt idx="30">
                  <c:v>99.098200000000006</c:v>
                </c:pt>
                <c:pt idx="31">
                  <c:v>99.068759999999997</c:v>
                </c:pt>
                <c:pt idx="32">
                  <c:v>99.039360000000002</c:v>
                </c:pt>
                <c:pt idx="33">
                  <c:v>99.01</c:v>
                </c:pt>
                <c:pt idx="34">
                  <c:v>98.980680000000007</c:v>
                </c:pt>
                <c:pt idx="35">
                  <c:v>98.951400000000007</c:v>
                </c:pt>
                <c:pt idx="36">
                  <c:v>98.922160000000005</c:v>
                </c:pt>
                <c:pt idx="37">
                  <c:v>98.892960000000002</c:v>
                </c:pt>
                <c:pt idx="38">
                  <c:v>98.863799999999998</c:v>
                </c:pt>
                <c:pt idx="39">
                  <c:v>98.834680000000006</c:v>
                </c:pt>
                <c:pt idx="40">
                  <c:v>98.805599999999998</c:v>
                </c:pt>
                <c:pt idx="41">
                  <c:v>98.776560000000003</c:v>
                </c:pt>
                <c:pt idx="42">
                  <c:v>98.747560000000007</c:v>
                </c:pt>
                <c:pt idx="43">
                  <c:v>98.718600000000009</c:v>
                </c:pt>
                <c:pt idx="44">
                  <c:v>98.68968000000001</c:v>
                </c:pt>
                <c:pt idx="45">
                  <c:v>98.660800000000009</c:v>
                </c:pt>
                <c:pt idx="46">
                  <c:v>98.631960000000007</c:v>
                </c:pt>
                <c:pt idx="47">
                  <c:v>98.603160000000003</c:v>
                </c:pt>
                <c:pt idx="48">
                  <c:v>98.574399999999997</c:v>
                </c:pt>
                <c:pt idx="49">
                  <c:v>98.545680000000004</c:v>
                </c:pt>
                <c:pt idx="50">
                  <c:v>98.51700000000001</c:v>
                </c:pt>
                <c:pt idx="51">
                  <c:v>98.48836</c:v>
                </c:pt>
                <c:pt idx="52">
                  <c:v>98.459760000000003</c:v>
                </c:pt>
                <c:pt idx="53">
                  <c:v>98.431200000000004</c:v>
                </c:pt>
                <c:pt idx="54">
                  <c:v>98.402680000000004</c:v>
                </c:pt>
                <c:pt idx="55">
                  <c:v>98.374200000000002</c:v>
                </c:pt>
                <c:pt idx="56">
                  <c:v>98.345759999999999</c:v>
                </c:pt>
                <c:pt idx="57">
                  <c:v>98.317360000000008</c:v>
                </c:pt>
                <c:pt idx="58">
                  <c:v>98.289000000000001</c:v>
                </c:pt>
                <c:pt idx="59">
                  <c:v>98.260680000000008</c:v>
                </c:pt>
                <c:pt idx="60">
                  <c:v>98.232399999999998</c:v>
                </c:pt>
                <c:pt idx="61">
                  <c:v>98.204160000000002</c:v>
                </c:pt>
                <c:pt idx="62">
                  <c:v>98.175960000000003</c:v>
                </c:pt>
                <c:pt idx="63">
                  <c:v>98.147800000000004</c:v>
                </c:pt>
                <c:pt idx="64">
                  <c:v>98.119680000000002</c:v>
                </c:pt>
                <c:pt idx="65">
                  <c:v>98.0916</c:v>
                </c:pt>
                <c:pt idx="66">
                  <c:v>98.06356000000001</c:v>
                </c:pt>
                <c:pt idx="67">
                  <c:v>98.035560000000004</c:v>
                </c:pt>
                <c:pt idx="68">
                  <c:v>98.007600000000011</c:v>
                </c:pt>
                <c:pt idx="69">
                  <c:v>97.979680000000002</c:v>
                </c:pt>
                <c:pt idx="70">
                  <c:v>97.951800000000006</c:v>
                </c:pt>
                <c:pt idx="71">
                  <c:v>97.923960000000008</c:v>
                </c:pt>
                <c:pt idx="72">
                  <c:v>97.896160000000009</c:v>
                </c:pt>
                <c:pt idx="73">
                  <c:v>97.868400000000008</c:v>
                </c:pt>
                <c:pt idx="74">
                  <c:v>97.840680000000006</c:v>
                </c:pt>
                <c:pt idx="75">
                  <c:v>97.813000000000002</c:v>
                </c:pt>
                <c:pt idx="76">
                  <c:v>97.785359999999997</c:v>
                </c:pt>
                <c:pt idx="77">
                  <c:v>97.757760000000005</c:v>
                </c:pt>
                <c:pt idx="78">
                  <c:v>97.730200000000011</c:v>
                </c:pt>
                <c:pt idx="79">
                  <c:v>97.702680000000001</c:v>
                </c:pt>
                <c:pt idx="80">
                  <c:v>97.675200000000004</c:v>
                </c:pt>
                <c:pt idx="81">
                  <c:v>97.647760000000005</c:v>
                </c:pt>
                <c:pt idx="82">
                  <c:v>97.620360000000005</c:v>
                </c:pt>
                <c:pt idx="83">
                  <c:v>97.593000000000004</c:v>
                </c:pt>
                <c:pt idx="84">
                  <c:v>97.56568</c:v>
                </c:pt>
                <c:pt idx="85">
                  <c:v>97.53840000000001</c:v>
                </c:pt>
                <c:pt idx="86">
                  <c:v>97.511160000000004</c:v>
                </c:pt>
                <c:pt idx="87">
                  <c:v>97.48396000000001</c:v>
                </c:pt>
                <c:pt idx="88">
                  <c:v>97.456800000000001</c:v>
                </c:pt>
                <c:pt idx="89">
                  <c:v>97.429680000000005</c:v>
                </c:pt>
                <c:pt idx="90">
                  <c:v>97.402600000000007</c:v>
                </c:pt>
                <c:pt idx="91">
                  <c:v>97.375560000000007</c:v>
                </c:pt>
                <c:pt idx="92">
                  <c:v>97.348560000000006</c:v>
                </c:pt>
                <c:pt idx="93">
                  <c:v>97.321600000000004</c:v>
                </c:pt>
                <c:pt idx="94">
                  <c:v>97.29468</c:v>
                </c:pt>
                <c:pt idx="95">
                  <c:v>97.267800000000008</c:v>
                </c:pt>
                <c:pt idx="96">
                  <c:v>97.240960000000001</c:v>
                </c:pt>
                <c:pt idx="97">
                  <c:v>97.214160000000007</c:v>
                </c:pt>
                <c:pt idx="98">
                  <c:v>97.187399999999997</c:v>
                </c:pt>
                <c:pt idx="99">
                  <c:v>97.160679999999999</c:v>
                </c:pt>
                <c:pt idx="100">
                  <c:v>97.134</c:v>
                </c:pt>
                <c:pt idx="101">
                  <c:v>97.10736</c:v>
                </c:pt>
                <c:pt idx="102">
                  <c:v>97.080759999999998</c:v>
                </c:pt>
                <c:pt idx="103">
                  <c:v>97.054200000000009</c:v>
                </c:pt>
                <c:pt idx="104">
                  <c:v>97.027680000000004</c:v>
                </c:pt>
                <c:pt idx="105">
                  <c:v>97.001199999999997</c:v>
                </c:pt>
                <c:pt idx="106">
                  <c:v>96.974760000000003</c:v>
                </c:pt>
                <c:pt idx="107">
                  <c:v>96.948360000000008</c:v>
                </c:pt>
                <c:pt idx="108">
                  <c:v>96.921999999999997</c:v>
                </c:pt>
                <c:pt idx="109">
                  <c:v>96.895679999999999</c:v>
                </c:pt>
                <c:pt idx="110">
                  <c:v>96.869399999999999</c:v>
                </c:pt>
                <c:pt idx="111">
                  <c:v>96.843159999999997</c:v>
                </c:pt>
                <c:pt idx="112">
                  <c:v>96.816960000000009</c:v>
                </c:pt>
                <c:pt idx="113">
                  <c:v>96.790800000000004</c:v>
                </c:pt>
                <c:pt idx="114">
                  <c:v>96.764679999999998</c:v>
                </c:pt>
                <c:pt idx="115">
                  <c:v>96.738600000000005</c:v>
                </c:pt>
                <c:pt idx="116">
                  <c:v>96.712560000000011</c:v>
                </c:pt>
                <c:pt idx="117">
                  <c:v>96.68656</c:v>
                </c:pt>
                <c:pt idx="118">
                  <c:v>96.660600000000002</c:v>
                </c:pt>
                <c:pt idx="119">
                  <c:v>96.634680000000003</c:v>
                </c:pt>
                <c:pt idx="120">
                  <c:v>96.608800000000002</c:v>
                </c:pt>
                <c:pt idx="121">
                  <c:v>96.58296</c:v>
                </c:pt>
                <c:pt idx="122">
                  <c:v>96.55716000000001</c:v>
                </c:pt>
                <c:pt idx="123">
                  <c:v>96.531400000000005</c:v>
                </c:pt>
                <c:pt idx="124">
                  <c:v>96.505679999999998</c:v>
                </c:pt>
                <c:pt idx="125">
                  <c:v>96.48</c:v>
                </c:pt>
                <c:pt idx="126">
                  <c:v>96.454360000000008</c:v>
                </c:pt>
                <c:pt idx="127">
                  <c:v>96.428759999999997</c:v>
                </c:pt>
                <c:pt idx="128">
                  <c:v>96.403199999999998</c:v>
                </c:pt>
                <c:pt idx="129">
                  <c:v>96.377679999999998</c:v>
                </c:pt>
                <c:pt idx="130">
                  <c:v>96.352200000000011</c:v>
                </c:pt>
                <c:pt idx="131">
                  <c:v>96.326760000000007</c:v>
                </c:pt>
                <c:pt idx="132">
                  <c:v>96.301360000000003</c:v>
                </c:pt>
                <c:pt idx="133">
                  <c:v>96.275999999999996</c:v>
                </c:pt>
                <c:pt idx="134">
                  <c:v>96.250680000000003</c:v>
                </c:pt>
                <c:pt idx="135">
                  <c:v>96.225400000000008</c:v>
                </c:pt>
                <c:pt idx="136">
                  <c:v>96.200159999999997</c:v>
                </c:pt>
                <c:pt idx="137">
                  <c:v>96.174959999999999</c:v>
                </c:pt>
                <c:pt idx="138">
                  <c:v>96.149799999999999</c:v>
                </c:pt>
                <c:pt idx="139">
                  <c:v>96.124679999999998</c:v>
                </c:pt>
                <c:pt idx="140">
                  <c:v>96.099600000000009</c:v>
                </c:pt>
                <c:pt idx="141">
                  <c:v>96.074560000000005</c:v>
                </c:pt>
                <c:pt idx="142">
                  <c:v>96.04956</c:v>
                </c:pt>
                <c:pt idx="143">
                  <c:v>96.024600000000007</c:v>
                </c:pt>
                <c:pt idx="144">
                  <c:v>95.999679999999998</c:v>
                </c:pt>
                <c:pt idx="145">
                  <c:v>95.974800000000002</c:v>
                </c:pt>
                <c:pt idx="146">
                  <c:v>95.949960000000004</c:v>
                </c:pt>
                <c:pt idx="147">
                  <c:v>95.925160000000005</c:v>
                </c:pt>
                <c:pt idx="148">
                  <c:v>95.900400000000005</c:v>
                </c:pt>
                <c:pt idx="149">
                  <c:v>95.875680000000003</c:v>
                </c:pt>
                <c:pt idx="150">
                  <c:v>95.850999999999999</c:v>
                </c:pt>
                <c:pt idx="151">
                  <c:v>95.826360000000008</c:v>
                </c:pt>
                <c:pt idx="152">
                  <c:v>95.801760000000002</c:v>
                </c:pt>
                <c:pt idx="153">
                  <c:v>95.777200000000008</c:v>
                </c:pt>
                <c:pt idx="154">
                  <c:v>95.752679999999998</c:v>
                </c:pt>
                <c:pt idx="155">
                  <c:v>95.728200000000001</c:v>
                </c:pt>
                <c:pt idx="156">
                  <c:v>95.703760000000003</c:v>
                </c:pt>
                <c:pt idx="157">
                  <c:v>95.679360000000003</c:v>
                </c:pt>
                <c:pt idx="158">
                  <c:v>95.655000000000001</c:v>
                </c:pt>
                <c:pt idx="159">
                  <c:v>95.630679999999998</c:v>
                </c:pt>
                <c:pt idx="160">
                  <c:v>95.606400000000008</c:v>
                </c:pt>
                <c:pt idx="161">
                  <c:v>95.582160000000002</c:v>
                </c:pt>
                <c:pt idx="162">
                  <c:v>95.557960000000008</c:v>
                </c:pt>
                <c:pt idx="163">
                  <c:v>95.533799999999999</c:v>
                </c:pt>
                <c:pt idx="164">
                  <c:v>95.509680000000003</c:v>
                </c:pt>
                <c:pt idx="165">
                  <c:v>95.485600000000005</c:v>
                </c:pt>
                <c:pt idx="166">
                  <c:v>95.461560000000006</c:v>
                </c:pt>
                <c:pt idx="167">
                  <c:v>95.437560000000005</c:v>
                </c:pt>
                <c:pt idx="168">
                  <c:v>95.413600000000002</c:v>
                </c:pt>
                <c:pt idx="169">
                  <c:v>95.389679999999998</c:v>
                </c:pt>
                <c:pt idx="170">
                  <c:v>95.365800000000007</c:v>
                </c:pt>
                <c:pt idx="171">
                  <c:v>95.34196</c:v>
                </c:pt>
                <c:pt idx="172">
                  <c:v>95.318160000000006</c:v>
                </c:pt>
                <c:pt idx="173">
                  <c:v>95.29440000000001</c:v>
                </c:pt>
                <c:pt idx="174">
                  <c:v>95.270679999999999</c:v>
                </c:pt>
                <c:pt idx="175">
                  <c:v>95.247</c:v>
                </c:pt>
                <c:pt idx="176">
                  <c:v>95.22336</c:v>
                </c:pt>
                <c:pt idx="177">
                  <c:v>95.199759999999998</c:v>
                </c:pt>
                <c:pt idx="178">
                  <c:v>95.176200000000009</c:v>
                </c:pt>
                <c:pt idx="179">
                  <c:v>95.152680000000004</c:v>
                </c:pt>
                <c:pt idx="180">
                  <c:v>95.129199999999997</c:v>
                </c:pt>
                <c:pt idx="181">
                  <c:v>95.105760000000004</c:v>
                </c:pt>
                <c:pt idx="182">
                  <c:v>95.082360000000008</c:v>
                </c:pt>
                <c:pt idx="183">
                  <c:v>95.058999999999997</c:v>
                </c:pt>
                <c:pt idx="184">
                  <c:v>95.035679999999999</c:v>
                </c:pt>
                <c:pt idx="185">
                  <c:v>95.0124</c:v>
                </c:pt>
                <c:pt idx="186">
                  <c:v>94.989159999999998</c:v>
                </c:pt>
                <c:pt idx="187">
                  <c:v>94.96596000000001</c:v>
                </c:pt>
                <c:pt idx="188">
                  <c:v>94.942800000000005</c:v>
                </c:pt>
                <c:pt idx="189">
                  <c:v>94.91968</c:v>
                </c:pt>
                <c:pt idx="190">
                  <c:v>94.896600000000007</c:v>
                </c:pt>
                <c:pt idx="191">
                  <c:v>94.873559999999998</c:v>
                </c:pt>
                <c:pt idx="192">
                  <c:v>94.850560000000002</c:v>
                </c:pt>
                <c:pt idx="193">
                  <c:v>94.827600000000004</c:v>
                </c:pt>
                <c:pt idx="194">
                  <c:v>94.804680000000005</c:v>
                </c:pt>
                <c:pt idx="195">
                  <c:v>94.781800000000004</c:v>
                </c:pt>
                <c:pt idx="196">
                  <c:v>94.758960000000002</c:v>
                </c:pt>
                <c:pt idx="197">
                  <c:v>94.736159999999998</c:v>
                </c:pt>
                <c:pt idx="198">
                  <c:v>94.713400000000007</c:v>
                </c:pt>
                <c:pt idx="199">
                  <c:v>94.69068</c:v>
                </c:pt>
                <c:pt idx="200">
                  <c:v>94.668000000000006</c:v>
                </c:pt>
                <c:pt idx="201">
                  <c:v>94.645359999999997</c:v>
                </c:pt>
                <c:pt idx="202">
                  <c:v>94.62276</c:v>
                </c:pt>
                <c:pt idx="203">
                  <c:v>94.600200000000001</c:v>
                </c:pt>
                <c:pt idx="204">
                  <c:v>94.577680000000001</c:v>
                </c:pt>
                <c:pt idx="205">
                  <c:v>94.555199999999999</c:v>
                </c:pt>
                <c:pt idx="206">
                  <c:v>94.53276000000001</c:v>
                </c:pt>
                <c:pt idx="207">
                  <c:v>94.510360000000006</c:v>
                </c:pt>
                <c:pt idx="208">
                  <c:v>94.488</c:v>
                </c:pt>
                <c:pt idx="209">
                  <c:v>94.465680000000006</c:v>
                </c:pt>
                <c:pt idx="210">
                  <c:v>94.443399999999997</c:v>
                </c:pt>
                <c:pt idx="211">
                  <c:v>94.42116</c:v>
                </c:pt>
                <c:pt idx="212">
                  <c:v>94.398960000000002</c:v>
                </c:pt>
                <c:pt idx="213">
                  <c:v>94.376800000000003</c:v>
                </c:pt>
                <c:pt idx="214">
                  <c:v>94.354680000000002</c:v>
                </c:pt>
                <c:pt idx="215">
                  <c:v>94.332599999999999</c:v>
                </c:pt>
                <c:pt idx="216">
                  <c:v>94.310560000000009</c:v>
                </c:pt>
                <c:pt idx="217">
                  <c:v>94.288560000000004</c:v>
                </c:pt>
                <c:pt idx="218">
                  <c:v>94.266599999999997</c:v>
                </c:pt>
                <c:pt idx="219">
                  <c:v>94.244680000000002</c:v>
                </c:pt>
                <c:pt idx="220">
                  <c:v>94.222800000000007</c:v>
                </c:pt>
                <c:pt idx="221">
                  <c:v>94.200960000000009</c:v>
                </c:pt>
                <c:pt idx="222">
                  <c:v>94.17916000000001</c:v>
                </c:pt>
                <c:pt idx="223">
                  <c:v>94.15740000000001</c:v>
                </c:pt>
                <c:pt idx="224">
                  <c:v>94.135680000000008</c:v>
                </c:pt>
                <c:pt idx="225">
                  <c:v>94.114000000000004</c:v>
                </c:pt>
                <c:pt idx="226">
                  <c:v>94.092359999999999</c:v>
                </c:pt>
                <c:pt idx="227">
                  <c:v>94.070760000000007</c:v>
                </c:pt>
                <c:pt idx="228">
                  <c:v>94.049199999999999</c:v>
                </c:pt>
                <c:pt idx="229">
                  <c:v>94.027680000000004</c:v>
                </c:pt>
                <c:pt idx="230">
                  <c:v>94.006200000000007</c:v>
                </c:pt>
                <c:pt idx="231">
                  <c:v>93.984760000000009</c:v>
                </c:pt>
                <c:pt idx="232">
                  <c:v>93.963360000000009</c:v>
                </c:pt>
                <c:pt idx="233">
                  <c:v>93.942000000000007</c:v>
                </c:pt>
                <c:pt idx="234">
                  <c:v>93.920680000000004</c:v>
                </c:pt>
                <c:pt idx="235">
                  <c:v>93.8994</c:v>
                </c:pt>
                <c:pt idx="236">
                  <c:v>93.878160000000008</c:v>
                </c:pt>
                <c:pt idx="237">
                  <c:v>93.856960000000001</c:v>
                </c:pt>
                <c:pt idx="238">
                  <c:v>93.835800000000006</c:v>
                </c:pt>
                <c:pt idx="239">
                  <c:v>93.81468000000001</c:v>
                </c:pt>
                <c:pt idx="240">
                  <c:v>93.793599999999998</c:v>
                </c:pt>
                <c:pt idx="241">
                  <c:v>93.772559999999999</c:v>
                </c:pt>
                <c:pt idx="242">
                  <c:v>93.751559999999998</c:v>
                </c:pt>
                <c:pt idx="243">
                  <c:v>93.73060000000001</c:v>
                </c:pt>
                <c:pt idx="244">
                  <c:v>93.709680000000006</c:v>
                </c:pt>
                <c:pt idx="245">
                  <c:v>93.688800000000001</c:v>
                </c:pt>
                <c:pt idx="246">
                  <c:v>93.667960000000008</c:v>
                </c:pt>
                <c:pt idx="247">
                  <c:v>93.64716</c:v>
                </c:pt>
                <c:pt idx="248">
                  <c:v>93.626400000000004</c:v>
                </c:pt>
                <c:pt idx="249">
                  <c:v>93.605680000000007</c:v>
                </c:pt>
                <c:pt idx="250">
                  <c:v>93.585000000000008</c:v>
                </c:pt>
                <c:pt idx="251">
                  <c:v>93.564360000000008</c:v>
                </c:pt>
                <c:pt idx="252">
                  <c:v>93.543760000000006</c:v>
                </c:pt>
                <c:pt idx="253">
                  <c:v>93.523200000000003</c:v>
                </c:pt>
                <c:pt idx="254">
                  <c:v>93.502679999999998</c:v>
                </c:pt>
                <c:pt idx="255">
                  <c:v>93.482200000000006</c:v>
                </c:pt>
                <c:pt idx="256">
                  <c:v>93.461759999999998</c:v>
                </c:pt>
                <c:pt idx="257">
                  <c:v>93.441360000000003</c:v>
                </c:pt>
                <c:pt idx="258">
                  <c:v>93.421000000000006</c:v>
                </c:pt>
                <c:pt idx="259">
                  <c:v>93.400680000000008</c:v>
                </c:pt>
                <c:pt idx="260">
                  <c:v>93.380400000000009</c:v>
                </c:pt>
                <c:pt idx="261">
                  <c:v>93.360160000000008</c:v>
                </c:pt>
                <c:pt idx="262">
                  <c:v>93.339960000000005</c:v>
                </c:pt>
                <c:pt idx="263">
                  <c:v>93.319800000000001</c:v>
                </c:pt>
                <c:pt idx="264">
                  <c:v>93.299680000000009</c:v>
                </c:pt>
                <c:pt idx="265">
                  <c:v>93.279600000000002</c:v>
                </c:pt>
                <c:pt idx="266">
                  <c:v>93.259560000000008</c:v>
                </c:pt>
                <c:pt idx="267">
                  <c:v>93.239559999999997</c:v>
                </c:pt>
                <c:pt idx="268">
                  <c:v>93.2196</c:v>
                </c:pt>
                <c:pt idx="269">
                  <c:v>93.199680000000001</c:v>
                </c:pt>
                <c:pt idx="270">
                  <c:v>93.1798</c:v>
                </c:pt>
                <c:pt idx="271">
                  <c:v>93.159959999999998</c:v>
                </c:pt>
                <c:pt idx="272">
                  <c:v>93.140160000000009</c:v>
                </c:pt>
                <c:pt idx="273">
                  <c:v>93.120400000000004</c:v>
                </c:pt>
                <c:pt idx="274">
                  <c:v>93.100679999999997</c:v>
                </c:pt>
                <c:pt idx="275">
                  <c:v>93.081000000000003</c:v>
                </c:pt>
                <c:pt idx="276">
                  <c:v>93.061360000000008</c:v>
                </c:pt>
                <c:pt idx="277">
                  <c:v>93.041759999999996</c:v>
                </c:pt>
                <c:pt idx="278">
                  <c:v>93.022199999999998</c:v>
                </c:pt>
                <c:pt idx="279">
                  <c:v>93.002679999999998</c:v>
                </c:pt>
                <c:pt idx="280">
                  <c:v>92.983200000000011</c:v>
                </c:pt>
                <c:pt idx="281">
                  <c:v>92.963760000000008</c:v>
                </c:pt>
                <c:pt idx="282">
                  <c:v>92.944360000000003</c:v>
                </c:pt>
                <c:pt idx="283">
                  <c:v>92.924999999999997</c:v>
                </c:pt>
                <c:pt idx="284">
                  <c:v>92.905680000000004</c:v>
                </c:pt>
                <c:pt idx="285">
                  <c:v>92.886400000000009</c:v>
                </c:pt>
                <c:pt idx="286">
                  <c:v>92.867159999999998</c:v>
                </c:pt>
                <c:pt idx="287">
                  <c:v>92.84796</c:v>
                </c:pt>
                <c:pt idx="288">
                  <c:v>92.828800000000001</c:v>
                </c:pt>
                <c:pt idx="289">
                  <c:v>92.80968</c:v>
                </c:pt>
                <c:pt idx="290">
                  <c:v>92.790599999999998</c:v>
                </c:pt>
                <c:pt idx="291">
                  <c:v>92.771560000000008</c:v>
                </c:pt>
                <c:pt idx="292">
                  <c:v>92.752560000000003</c:v>
                </c:pt>
                <c:pt idx="293">
                  <c:v>92.73360000000001</c:v>
                </c:pt>
                <c:pt idx="294">
                  <c:v>92.714680000000001</c:v>
                </c:pt>
                <c:pt idx="295">
                  <c:v>92.695800000000006</c:v>
                </c:pt>
                <c:pt idx="296">
                  <c:v>92.676960000000008</c:v>
                </c:pt>
                <c:pt idx="297">
                  <c:v>92.658160000000009</c:v>
                </c:pt>
                <c:pt idx="298">
                  <c:v>92.639400000000009</c:v>
                </c:pt>
                <c:pt idx="299">
                  <c:v>92.620680000000007</c:v>
                </c:pt>
                <c:pt idx="300">
                  <c:v>92.602000000000004</c:v>
                </c:pt>
                <c:pt idx="301">
                  <c:v>92.583359999999999</c:v>
                </c:pt>
                <c:pt idx="302">
                  <c:v>92.564760000000007</c:v>
                </c:pt>
                <c:pt idx="303">
                  <c:v>92.546199999999999</c:v>
                </c:pt>
                <c:pt idx="304">
                  <c:v>92.527680000000004</c:v>
                </c:pt>
                <c:pt idx="305">
                  <c:v>92.509200000000007</c:v>
                </c:pt>
                <c:pt idx="306">
                  <c:v>92.490760000000009</c:v>
                </c:pt>
                <c:pt idx="307">
                  <c:v>92.472360000000009</c:v>
                </c:pt>
                <c:pt idx="308">
                  <c:v>92.454000000000008</c:v>
                </c:pt>
                <c:pt idx="309">
                  <c:v>92.435680000000005</c:v>
                </c:pt>
                <c:pt idx="310">
                  <c:v>92.417400000000001</c:v>
                </c:pt>
                <c:pt idx="311">
                  <c:v>92.399160000000009</c:v>
                </c:pt>
                <c:pt idx="312">
                  <c:v>92.380960000000002</c:v>
                </c:pt>
                <c:pt idx="313">
                  <c:v>92.362800000000007</c:v>
                </c:pt>
                <c:pt idx="314">
                  <c:v>92.344679999999997</c:v>
                </c:pt>
                <c:pt idx="315">
                  <c:v>92.326599999999999</c:v>
                </c:pt>
                <c:pt idx="316">
                  <c:v>92.30856</c:v>
                </c:pt>
                <c:pt idx="317">
                  <c:v>92.290559999999999</c:v>
                </c:pt>
                <c:pt idx="318">
                  <c:v>92.272599999999997</c:v>
                </c:pt>
                <c:pt idx="319">
                  <c:v>92.254680000000008</c:v>
                </c:pt>
                <c:pt idx="320">
                  <c:v>92.236800000000002</c:v>
                </c:pt>
                <c:pt idx="321">
                  <c:v>92.218959999999996</c:v>
                </c:pt>
                <c:pt idx="322">
                  <c:v>92.201160000000002</c:v>
                </c:pt>
                <c:pt idx="323">
                  <c:v>92.183400000000006</c:v>
                </c:pt>
                <c:pt idx="324">
                  <c:v>92.165680000000009</c:v>
                </c:pt>
                <c:pt idx="325">
                  <c:v>92.14800000000001</c:v>
                </c:pt>
                <c:pt idx="326">
                  <c:v>92.13036000000001</c:v>
                </c:pt>
                <c:pt idx="327">
                  <c:v>92.112760000000009</c:v>
                </c:pt>
                <c:pt idx="328">
                  <c:v>92.095200000000006</c:v>
                </c:pt>
                <c:pt idx="329">
                  <c:v>92.077680000000001</c:v>
                </c:pt>
                <c:pt idx="330">
                  <c:v>92.060200000000009</c:v>
                </c:pt>
                <c:pt idx="331">
                  <c:v>92.042760000000001</c:v>
                </c:pt>
                <c:pt idx="332">
                  <c:v>92.025360000000006</c:v>
                </c:pt>
                <c:pt idx="333">
                  <c:v>92.00800000000001</c:v>
                </c:pt>
                <c:pt idx="334">
                  <c:v>91.990679999999998</c:v>
                </c:pt>
                <c:pt idx="335">
                  <c:v>91.973399999999998</c:v>
                </c:pt>
                <c:pt idx="336">
                  <c:v>91.956159999999997</c:v>
                </c:pt>
                <c:pt idx="337">
                  <c:v>91.938960000000009</c:v>
                </c:pt>
                <c:pt idx="338">
                  <c:v>91.921800000000005</c:v>
                </c:pt>
                <c:pt idx="339">
                  <c:v>91.904679999999999</c:v>
                </c:pt>
                <c:pt idx="340">
                  <c:v>91.887600000000006</c:v>
                </c:pt>
                <c:pt idx="341">
                  <c:v>91.870559999999998</c:v>
                </c:pt>
                <c:pt idx="342">
                  <c:v>91.853560000000002</c:v>
                </c:pt>
                <c:pt idx="343">
                  <c:v>91.836600000000004</c:v>
                </c:pt>
                <c:pt idx="344">
                  <c:v>91.819680000000005</c:v>
                </c:pt>
                <c:pt idx="345">
                  <c:v>91.802800000000005</c:v>
                </c:pt>
                <c:pt idx="346">
                  <c:v>91.785960000000003</c:v>
                </c:pt>
                <c:pt idx="347">
                  <c:v>91.769159999999999</c:v>
                </c:pt>
                <c:pt idx="348">
                  <c:v>91.752400000000009</c:v>
                </c:pt>
                <c:pt idx="349">
                  <c:v>91.735680000000002</c:v>
                </c:pt>
                <c:pt idx="350">
                  <c:v>91.719000000000008</c:v>
                </c:pt>
                <c:pt idx="351">
                  <c:v>91.702359999999999</c:v>
                </c:pt>
                <c:pt idx="352">
                  <c:v>91.685760000000002</c:v>
                </c:pt>
                <c:pt idx="353">
                  <c:v>91.669200000000004</c:v>
                </c:pt>
                <c:pt idx="354">
                  <c:v>91.652680000000004</c:v>
                </c:pt>
                <c:pt idx="355">
                  <c:v>91.636200000000002</c:v>
                </c:pt>
                <c:pt idx="356">
                  <c:v>91.619759999999999</c:v>
                </c:pt>
                <c:pt idx="357">
                  <c:v>91.603360000000009</c:v>
                </c:pt>
                <c:pt idx="358">
                  <c:v>91.587000000000003</c:v>
                </c:pt>
                <c:pt idx="359">
                  <c:v>91.570679999999996</c:v>
                </c:pt>
                <c:pt idx="360">
                  <c:v>91.554400000000001</c:v>
                </c:pt>
                <c:pt idx="361">
                  <c:v>91.538160000000005</c:v>
                </c:pt>
                <c:pt idx="362">
                  <c:v>91.521960000000007</c:v>
                </c:pt>
                <c:pt idx="363">
                  <c:v>91.505800000000008</c:v>
                </c:pt>
                <c:pt idx="364">
                  <c:v>91.489680000000007</c:v>
                </c:pt>
                <c:pt idx="365">
                  <c:v>91.473600000000005</c:v>
                </c:pt>
                <c:pt idx="366">
                  <c:v>91.457560000000001</c:v>
                </c:pt>
                <c:pt idx="367">
                  <c:v>91.441559999999996</c:v>
                </c:pt>
                <c:pt idx="368">
                  <c:v>91.425600000000003</c:v>
                </c:pt>
                <c:pt idx="369">
                  <c:v>91.409680000000009</c:v>
                </c:pt>
                <c:pt idx="370">
                  <c:v>91.393799999999999</c:v>
                </c:pt>
                <c:pt idx="371">
                  <c:v>91.377960000000002</c:v>
                </c:pt>
                <c:pt idx="372">
                  <c:v>91.362160000000003</c:v>
                </c:pt>
                <c:pt idx="373">
                  <c:v>91.346400000000003</c:v>
                </c:pt>
                <c:pt idx="374">
                  <c:v>91.330680000000001</c:v>
                </c:pt>
                <c:pt idx="375">
                  <c:v>91.314999999999998</c:v>
                </c:pt>
                <c:pt idx="376">
                  <c:v>91.299360000000007</c:v>
                </c:pt>
                <c:pt idx="377">
                  <c:v>91.283760000000001</c:v>
                </c:pt>
                <c:pt idx="378">
                  <c:v>91.268200000000007</c:v>
                </c:pt>
                <c:pt idx="379">
                  <c:v>91.252679999999998</c:v>
                </c:pt>
                <c:pt idx="380">
                  <c:v>91.237200000000001</c:v>
                </c:pt>
                <c:pt idx="381">
                  <c:v>91.221760000000003</c:v>
                </c:pt>
                <c:pt idx="382">
                  <c:v>91.206360000000004</c:v>
                </c:pt>
                <c:pt idx="383">
                  <c:v>91.191000000000003</c:v>
                </c:pt>
                <c:pt idx="384">
                  <c:v>91.17568</c:v>
                </c:pt>
                <c:pt idx="385">
                  <c:v>91.160399999999996</c:v>
                </c:pt>
                <c:pt idx="386">
                  <c:v>91.145160000000004</c:v>
                </c:pt>
                <c:pt idx="387">
                  <c:v>91.129959999999997</c:v>
                </c:pt>
                <c:pt idx="388">
                  <c:v>91.114800000000002</c:v>
                </c:pt>
                <c:pt idx="389">
                  <c:v>91.099680000000006</c:v>
                </c:pt>
                <c:pt idx="390">
                  <c:v>91.084600000000009</c:v>
                </c:pt>
                <c:pt idx="391">
                  <c:v>91.06956000000001</c:v>
                </c:pt>
                <c:pt idx="392">
                  <c:v>91.054559999999995</c:v>
                </c:pt>
                <c:pt idx="393">
                  <c:v>91.039600000000007</c:v>
                </c:pt>
                <c:pt idx="394">
                  <c:v>91.024680000000004</c:v>
                </c:pt>
                <c:pt idx="395">
                  <c:v>91.009799999999998</c:v>
                </c:pt>
                <c:pt idx="396">
                  <c:v>90.994960000000006</c:v>
                </c:pt>
                <c:pt idx="397">
                  <c:v>90.980159999999998</c:v>
                </c:pt>
                <c:pt idx="398">
                  <c:v>90.965400000000002</c:v>
                </c:pt>
                <c:pt idx="399">
                  <c:v>90.950680000000006</c:v>
                </c:pt>
                <c:pt idx="400">
                  <c:v>90.936000000000007</c:v>
                </c:pt>
                <c:pt idx="401">
                  <c:v>90.921360000000007</c:v>
                </c:pt>
                <c:pt idx="402">
                  <c:v>90.906760000000006</c:v>
                </c:pt>
                <c:pt idx="403">
                  <c:v>90.892200000000003</c:v>
                </c:pt>
                <c:pt idx="404">
                  <c:v>90.877679999999998</c:v>
                </c:pt>
                <c:pt idx="405">
                  <c:v>90.863200000000006</c:v>
                </c:pt>
                <c:pt idx="406">
                  <c:v>90.848759999999999</c:v>
                </c:pt>
                <c:pt idx="407">
                  <c:v>90.834360000000004</c:v>
                </c:pt>
                <c:pt idx="408">
                  <c:v>90.820000000000007</c:v>
                </c:pt>
                <c:pt idx="409">
                  <c:v>90.805680000000009</c:v>
                </c:pt>
                <c:pt idx="410">
                  <c:v>90.791399999999996</c:v>
                </c:pt>
                <c:pt idx="411">
                  <c:v>90.777160000000009</c:v>
                </c:pt>
                <c:pt idx="412">
                  <c:v>90.762960000000007</c:v>
                </c:pt>
                <c:pt idx="413">
                  <c:v>90.748800000000003</c:v>
                </c:pt>
                <c:pt idx="414">
                  <c:v>90.734679999999997</c:v>
                </c:pt>
                <c:pt idx="415">
                  <c:v>90.720600000000005</c:v>
                </c:pt>
                <c:pt idx="416">
                  <c:v>90.70656000000001</c:v>
                </c:pt>
                <c:pt idx="417">
                  <c:v>90.69256</c:v>
                </c:pt>
                <c:pt idx="418">
                  <c:v>90.678600000000003</c:v>
                </c:pt>
                <c:pt idx="419">
                  <c:v>90.664680000000004</c:v>
                </c:pt>
                <c:pt idx="420">
                  <c:v>90.650800000000004</c:v>
                </c:pt>
                <c:pt idx="421">
                  <c:v>90.636960000000002</c:v>
                </c:pt>
                <c:pt idx="422">
                  <c:v>90.623159999999999</c:v>
                </c:pt>
                <c:pt idx="423">
                  <c:v>90.609400000000008</c:v>
                </c:pt>
                <c:pt idx="424">
                  <c:v>90.595680000000002</c:v>
                </c:pt>
                <c:pt idx="425">
                  <c:v>90.582000000000008</c:v>
                </c:pt>
                <c:pt idx="426">
                  <c:v>90.568359999999998</c:v>
                </c:pt>
                <c:pt idx="427">
                  <c:v>90.554760000000002</c:v>
                </c:pt>
                <c:pt idx="428">
                  <c:v>90.541200000000003</c:v>
                </c:pt>
                <c:pt idx="429">
                  <c:v>90.527680000000004</c:v>
                </c:pt>
                <c:pt idx="430">
                  <c:v>90.514200000000002</c:v>
                </c:pt>
                <c:pt idx="431">
                  <c:v>90.50076</c:v>
                </c:pt>
                <c:pt idx="432">
                  <c:v>90.48736000000001</c:v>
                </c:pt>
                <c:pt idx="433">
                  <c:v>90.474000000000004</c:v>
                </c:pt>
                <c:pt idx="434">
                  <c:v>90.460680000000011</c:v>
                </c:pt>
                <c:pt idx="435">
                  <c:v>90.447400000000002</c:v>
                </c:pt>
                <c:pt idx="436">
                  <c:v>90.434160000000006</c:v>
                </c:pt>
                <c:pt idx="437">
                  <c:v>90.420960000000008</c:v>
                </c:pt>
                <c:pt idx="438">
                  <c:v>90.407799999999995</c:v>
                </c:pt>
                <c:pt idx="439">
                  <c:v>90.394680000000008</c:v>
                </c:pt>
                <c:pt idx="440">
                  <c:v>90.381600000000006</c:v>
                </c:pt>
                <c:pt idx="441">
                  <c:v>90.368560000000002</c:v>
                </c:pt>
                <c:pt idx="442">
                  <c:v>90.355559999999997</c:v>
                </c:pt>
                <c:pt idx="443">
                  <c:v>90.342600000000004</c:v>
                </c:pt>
                <c:pt idx="444">
                  <c:v>90.32968000000001</c:v>
                </c:pt>
                <c:pt idx="445">
                  <c:v>90.316800000000001</c:v>
                </c:pt>
                <c:pt idx="446">
                  <c:v>90.303960000000004</c:v>
                </c:pt>
                <c:pt idx="447">
                  <c:v>90.291160000000005</c:v>
                </c:pt>
                <c:pt idx="448">
                  <c:v>90.278400000000005</c:v>
                </c:pt>
                <c:pt idx="449">
                  <c:v>90.265680000000003</c:v>
                </c:pt>
                <c:pt idx="450">
                  <c:v>90.253</c:v>
                </c:pt>
                <c:pt idx="451">
                  <c:v>90.240359999999995</c:v>
                </c:pt>
                <c:pt idx="452">
                  <c:v>90.227760000000004</c:v>
                </c:pt>
                <c:pt idx="453">
                  <c:v>90.215199999999996</c:v>
                </c:pt>
                <c:pt idx="454">
                  <c:v>90.202680000000001</c:v>
                </c:pt>
                <c:pt idx="455">
                  <c:v>90.190200000000004</c:v>
                </c:pt>
                <c:pt idx="456">
                  <c:v>90.177760000000006</c:v>
                </c:pt>
                <c:pt idx="457">
                  <c:v>90.165360000000007</c:v>
                </c:pt>
                <c:pt idx="458">
                  <c:v>90.153000000000006</c:v>
                </c:pt>
                <c:pt idx="459">
                  <c:v>90.140680000000003</c:v>
                </c:pt>
                <c:pt idx="460">
                  <c:v>90.128399999999999</c:v>
                </c:pt>
                <c:pt idx="461">
                  <c:v>90.116160000000008</c:v>
                </c:pt>
                <c:pt idx="462">
                  <c:v>90.103960000000001</c:v>
                </c:pt>
                <c:pt idx="463">
                  <c:v>90.091800000000006</c:v>
                </c:pt>
                <c:pt idx="464">
                  <c:v>90.07968000000001</c:v>
                </c:pt>
                <c:pt idx="465">
                  <c:v>90.067599999999999</c:v>
                </c:pt>
                <c:pt idx="466">
                  <c:v>90.05556</c:v>
                </c:pt>
                <c:pt idx="467">
                  <c:v>90.043559999999999</c:v>
                </c:pt>
                <c:pt idx="468">
                  <c:v>90.031600000000012</c:v>
                </c:pt>
                <c:pt idx="469">
                  <c:v>90.019680000000008</c:v>
                </c:pt>
                <c:pt idx="470">
                  <c:v>90.007800000000003</c:v>
                </c:pt>
                <c:pt idx="471">
                  <c:v>89.995960000000011</c:v>
                </c:pt>
                <c:pt idx="472">
                  <c:v>89.984160000000003</c:v>
                </c:pt>
                <c:pt idx="473">
                  <c:v>89.972400000000007</c:v>
                </c:pt>
                <c:pt idx="474">
                  <c:v>89.960680000000011</c:v>
                </c:pt>
                <c:pt idx="475">
                  <c:v>89.948999999999998</c:v>
                </c:pt>
                <c:pt idx="476">
                  <c:v>89.937359999999998</c:v>
                </c:pt>
                <c:pt idx="477">
                  <c:v>89.925759999999997</c:v>
                </c:pt>
                <c:pt idx="478">
                  <c:v>89.914200000000008</c:v>
                </c:pt>
                <c:pt idx="479">
                  <c:v>89.902680000000004</c:v>
                </c:pt>
                <c:pt idx="480">
                  <c:v>89.891200000000012</c:v>
                </c:pt>
                <c:pt idx="481">
                  <c:v>89.879760000000005</c:v>
                </c:pt>
                <c:pt idx="482">
                  <c:v>89.86836000000001</c:v>
                </c:pt>
                <c:pt idx="483">
                  <c:v>89.856999999999999</c:v>
                </c:pt>
                <c:pt idx="484">
                  <c:v>89.845680000000002</c:v>
                </c:pt>
                <c:pt idx="485">
                  <c:v>89.834400000000002</c:v>
                </c:pt>
                <c:pt idx="486">
                  <c:v>89.823160000000001</c:v>
                </c:pt>
                <c:pt idx="487">
                  <c:v>89.811959999999999</c:v>
                </c:pt>
                <c:pt idx="488">
                  <c:v>89.800799999999995</c:v>
                </c:pt>
                <c:pt idx="489">
                  <c:v>89.789680000000004</c:v>
                </c:pt>
                <c:pt idx="490">
                  <c:v>89.778599999999997</c:v>
                </c:pt>
                <c:pt idx="491">
                  <c:v>89.767560000000003</c:v>
                </c:pt>
                <c:pt idx="492">
                  <c:v>89.756560000000007</c:v>
                </c:pt>
                <c:pt idx="493">
                  <c:v>89.74560000000001</c:v>
                </c:pt>
                <c:pt idx="494">
                  <c:v>89.734680000000012</c:v>
                </c:pt>
                <c:pt idx="495">
                  <c:v>89.723799999999997</c:v>
                </c:pt>
                <c:pt idx="496">
                  <c:v>89.712959999999995</c:v>
                </c:pt>
                <c:pt idx="497">
                  <c:v>89.702160000000006</c:v>
                </c:pt>
                <c:pt idx="498">
                  <c:v>89.460700000000003</c:v>
                </c:pt>
                <c:pt idx="499">
                  <c:v>89.45</c:v>
                </c:pt>
                <c:pt idx="500">
                  <c:v>89.439300000000003</c:v>
                </c:pt>
                <c:pt idx="501">
                  <c:v>89.428600000000003</c:v>
                </c:pt>
                <c:pt idx="502">
                  <c:v>89.417900000000003</c:v>
                </c:pt>
                <c:pt idx="503">
                  <c:v>89.407200000000003</c:v>
                </c:pt>
                <c:pt idx="504">
                  <c:v>89.396500000000003</c:v>
                </c:pt>
                <c:pt idx="505">
                  <c:v>89.385800000000003</c:v>
                </c:pt>
                <c:pt idx="506">
                  <c:v>89.375100000000003</c:v>
                </c:pt>
                <c:pt idx="507">
                  <c:v>89.364400000000003</c:v>
                </c:pt>
                <c:pt idx="508">
                  <c:v>89.353700000000003</c:v>
                </c:pt>
                <c:pt idx="509">
                  <c:v>89.343000000000004</c:v>
                </c:pt>
                <c:pt idx="510">
                  <c:v>89.332300000000004</c:v>
                </c:pt>
                <c:pt idx="511">
                  <c:v>89.321600000000004</c:v>
                </c:pt>
                <c:pt idx="512">
                  <c:v>89.310900000000004</c:v>
                </c:pt>
                <c:pt idx="513">
                  <c:v>89.300200000000004</c:v>
                </c:pt>
                <c:pt idx="514">
                  <c:v>89.289500000000004</c:v>
                </c:pt>
                <c:pt idx="515">
                  <c:v>89.278800000000004</c:v>
                </c:pt>
                <c:pt idx="516">
                  <c:v>89.268100000000004</c:v>
                </c:pt>
                <c:pt idx="517">
                  <c:v>89.257400000000004</c:v>
                </c:pt>
                <c:pt idx="518">
                  <c:v>89.246700000000004</c:v>
                </c:pt>
                <c:pt idx="519">
                  <c:v>89.23599999999999</c:v>
                </c:pt>
                <c:pt idx="520">
                  <c:v>89.225300000000004</c:v>
                </c:pt>
                <c:pt idx="521">
                  <c:v>89.21459999999999</c:v>
                </c:pt>
                <c:pt idx="522">
                  <c:v>89.203900000000004</c:v>
                </c:pt>
                <c:pt idx="523">
                  <c:v>89.19319999999999</c:v>
                </c:pt>
                <c:pt idx="524">
                  <c:v>89.182500000000005</c:v>
                </c:pt>
                <c:pt idx="525">
                  <c:v>89.17179999999999</c:v>
                </c:pt>
                <c:pt idx="526">
                  <c:v>89.161100000000005</c:v>
                </c:pt>
                <c:pt idx="527">
                  <c:v>89.150399999999991</c:v>
                </c:pt>
                <c:pt idx="528">
                  <c:v>89.139700000000005</c:v>
                </c:pt>
                <c:pt idx="529">
                  <c:v>89.128999999999991</c:v>
                </c:pt>
                <c:pt idx="530">
                  <c:v>89.118300000000005</c:v>
                </c:pt>
                <c:pt idx="531">
                  <c:v>89.107599999999991</c:v>
                </c:pt>
                <c:pt idx="532">
                  <c:v>89.096899999999991</c:v>
                </c:pt>
                <c:pt idx="533">
                  <c:v>89.086199999999991</c:v>
                </c:pt>
                <c:pt idx="534">
                  <c:v>89.075499999999991</c:v>
                </c:pt>
                <c:pt idx="535">
                  <c:v>89.064799999999991</c:v>
                </c:pt>
                <c:pt idx="536">
                  <c:v>89.054099999999991</c:v>
                </c:pt>
                <c:pt idx="537">
                  <c:v>89.043399999999991</c:v>
                </c:pt>
                <c:pt idx="538">
                  <c:v>89.032699999999991</c:v>
                </c:pt>
                <c:pt idx="539">
                  <c:v>89.021999999999991</c:v>
                </c:pt>
                <c:pt idx="540">
                  <c:v>89.011299999999991</c:v>
                </c:pt>
                <c:pt idx="541">
                  <c:v>89.000599999999991</c:v>
                </c:pt>
                <c:pt idx="542">
                  <c:v>88.989899999999992</c:v>
                </c:pt>
                <c:pt idx="543">
                  <c:v>88.979199999999992</c:v>
                </c:pt>
                <c:pt idx="544">
                  <c:v>88.968499999999992</c:v>
                </c:pt>
                <c:pt idx="545">
                  <c:v>88.957799999999992</c:v>
                </c:pt>
                <c:pt idx="546">
                  <c:v>88.947099999999992</c:v>
                </c:pt>
                <c:pt idx="547">
                  <c:v>88.936399999999992</c:v>
                </c:pt>
                <c:pt idx="548">
                  <c:v>88.925699999999992</c:v>
                </c:pt>
                <c:pt idx="549">
                  <c:v>88.914999999999992</c:v>
                </c:pt>
                <c:pt idx="550">
                  <c:v>88.904299999999992</c:v>
                </c:pt>
                <c:pt idx="551">
                  <c:v>88.893599999999992</c:v>
                </c:pt>
                <c:pt idx="552">
                  <c:v>88.882899999999992</c:v>
                </c:pt>
                <c:pt idx="553">
                  <c:v>88.872199999999992</c:v>
                </c:pt>
                <c:pt idx="554">
                  <c:v>88.861499999999992</c:v>
                </c:pt>
                <c:pt idx="555">
                  <c:v>88.850799999999992</c:v>
                </c:pt>
                <c:pt idx="556">
                  <c:v>88.840099999999993</c:v>
                </c:pt>
                <c:pt idx="557">
                  <c:v>88.829399999999993</c:v>
                </c:pt>
                <c:pt idx="558">
                  <c:v>88.818699999999993</c:v>
                </c:pt>
                <c:pt idx="559">
                  <c:v>88.807999999999993</c:v>
                </c:pt>
                <c:pt idx="560">
                  <c:v>88.797299999999993</c:v>
                </c:pt>
                <c:pt idx="561">
                  <c:v>88.786599999999993</c:v>
                </c:pt>
                <c:pt idx="562">
                  <c:v>88.775899999999993</c:v>
                </c:pt>
                <c:pt idx="563">
                  <c:v>88.765199999999993</c:v>
                </c:pt>
                <c:pt idx="564">
                  <c:v>88.754499999999993</c:v>
                </c:pt>
                <c:pt idx="565">
                  <c:v>88.743799999999993</c:v>
                </c:pt>
                <c:pt idx="566">
                  <c:v>88.733099999999993</c:v>
                </c:pt>
                <c:pt idx="567">
                  <c:v>88.722399999999993</c:v>
                </c:pt>
                <c:pt idx="568">
                  <c:v>88.711699999999993</c:v>
                </c:pt>
                <c:pt idx="569">
                  <c:v>88.700999999999993</c:v>
                </c:pt>
                <c:pt idx="570">
                  <c:v>88.690299999999993</c:v>
                </c:pt>
                <c:pt idx="571">
                  <c:v>88.679599999999994</c:v>
                </c:pt>
                <c:pt idx="572">
                  <c:v>88.668899999999994</c:v>
                </c:pt>
                <c:pt idx="573">
                  <c:v>88.658199999999994</c:v>
                </c:pt>
                <c:pt idx="574">
                  <c:v>88.647499999999994</c:v>
                </c:pt>
                <c:pt idx="575">
                  <c:v>88.636799999999994</c:v>
                </c:pt>
                <c:pt idx="576">
                  <c:v>88.626099999999994</c:v>
                </c:pt>
                <c:pt idx="577">
                  <c:v>88.615399999999994</c:v>
                </c:pt>
                <c:pt idx="578">
                  <c:v>88.604699999999994</c:v>
                </c:pt>
                <c:pt idx="579">
                  <c:v>88.593999999999994</c:v>
                </c:pt>
                <c:pt idx="580">
                  <c:v>88.583299999999994</c:v>
                </c:pt>
                <c:pt idx="581">
                  <c:v>88.572599999999994</c:v>
                </c:pt>
                <c:pt idx="582">
                  <c:v>88.561899999999994</c:v>
                </c:pt>
                <c:pt idx="583">
                  <c:v>88.551199999999994</c:v>
                </c:pt>
                <c:pt idx="584">
                  <c:v>88.540499999999994</c:v>
                </c:pt>
                <c:pt idx="585">
                  <c:v>88.529799999999994</c:v>
                </c:pt>
                <c:pt idx="586">
                  <c:v>88.519099999999995</c:v>
                </c:pt>
                <c:pt idx="587">
                  <c:v>88.508399999999995</c:v>
                </c:pt>
                <c:pt idx="588">
                  <c:v>88.497699999999995</c:v>
                </c:pt>
                <c:pt idx="589">
                  <c:v>88.486999999999995</c:v>
                </c:pt>
                <c:pt idx="590">
                  <c:v>88.476299999999995</c:v>
                </c:pt>
                <c:pt idx="591">
                  <c:v>88.465599999999995</c:v>
                </c:pt>
                <c:pt idx="592">
                  <c:v>88.454899999999995</c:v>
                </c:pt>
                <c:pt idx="593">
                  <c:v>88.444199999999995</c:v>
                </c:pt>
                <c:pt idx="594">
                  <c:v>88.433499999999995</c:v>
                </c:pt>
                <c:pt idx="595">
                  <c:v>88.422799999999995</c:v>
                </c:pt>
                <c:pt idx="596">
                  <c:v>88.412099999999995</c:v>
                </c:pt>
                <c:pt idx="597">
                  <c:v>88.401399999999995</c:v>
                </c:pt>
                <c:pt idx="598">
                  <c:v>88.390699999999995</c:v>
                </c:pt>
                <c:pt idx="599">
                  <c:v>88.38</c:v>
                </c:pt>
                <c:pt idx="600">
                  <c:v>88.369299999999996</c:v>
                </c:pt>
                <c:pt idx="601">
                  <c:v>88.358599999999996</c:v>
                </c:pt>
                <c:pt idx="602">
                  <c:v>88.347899999999996</c:v>
                </c:pt>
                <c:pt idx="603">
                  <c:v>88.337199999999996</c:v>
                </c:pt>
                <c:pt idx="604">
                  <c:v>88.326499999999996</c:v>
                </c:pt>
                <c:pt idx="605">
                  <c:v>88.315799999999996</c:v>
                </c:pt>
                <c:pt idx="606">
                  <c:v>88.305099999999996</c:v>
                </c:pt>
                <c:pt idx="607">
                  <c:v>88.294399999999996</c:v>
                </c:pt>
                <c:pt idx="608">
                  <c:v>88.283699999999996</c:v>
                </c:pt>
                <c:pt idx="609">
                  <c:v>88.272999999999996</c:v>
                </c:pt>
                <c:pt idx="610">
                  <c:v>88.262299999999996</c:v>
                </c:pt>
                <c:pt idx="611">
                  <c:v>88.251599999999996</c:v>
                </c:pt>
                <c:pt idx="612">
                  <c:v>88.240899999999996</c:v>
                </c:pt>
                <c:pt idx="613">
                  <c:v>88.230199999999996</c:v>
                </c:pt>
                <c:pt idx="614">
                  <c:v>88.219499999999996</c:v>
                </c:pt>
                <c:pt idx="615">
                  <c:v>88.208799999999997</c:v>
                </c:pt>
                <c:pt idx="616">
                  <c:v>88.198099999999997</c:v>
                </c:pt>
                <c:pt idx="617">
                  <c:v>88.187399999999997</c:v>
                </c:pt>
                <c:pt idx="618">
                  <c:v>88.176699999999997</c:v>
                </c:pt>
                <c:pt idx="619">
                  <c:v>88.165999999999997</c:v>
                </c:pt>
                <c:pt idx="620">
                  <c:v>88.155299999999997</c:v>
                </c:pt>
                <c:pt idx="621">
                  <c:v>88.144599999999997</c:v>
                </c:pt>
                <c:pt idx="622">
                  <c:v>88.133899999999997</c:v>
                </c:pt>
                <c:pt idx="623">
                  <c:v>88.123199999999997</c:v>
                </c:pt>
                <c:pt idx="624">
                  <c:v>88.112499999999997</c:v>
                </c:pt>
                <c:pt idx="625">
                  <c:v>88.101799999999997</c:v>
                </c:pt>
                <c:pt idx="626">
                  <c:v>88.091099999999997</c:v>
                </c:pt>
                <c:pt idx="627">
                  <c:v>88.080399999999997</c:v>
                </c:pt>
                <c:pt idx="628">
                  <c:v>88.069699999999997</c:v>
                </c:pt>
                <c:pt idx="629">
                  <c:v>88.058999999999997</c:v>
                </c:pt>
                <c:pt idx="630">
                  <c:v>88.048299999999998</c:v>
                </c:pt>
                <c:pt idx="631">
                  <c:v>88.037599999999998</c:v>
                </c:pt>
                <c:pt idx="632">
                  <c:v>88.026899999999998</c:v>
                </c:pt>
                <c:pt idx="633">
                  <c:v>88.016199999999998</c:v>
                </c:pt>
                <c:pt idx="634">
                  <c:v>88.005499999999998</c:v>
                </c:pt>
                <c:pt idx="635">
                  <c:v>87.994799999999998</c:v>
                </c:pt>
                <c:pt idx="636">
                  <c:v>87.984099999999998</c:v>
                </c:pt>
                <c:pt idx="637">
                  <c:v>87.973399999999998</c:v>
                </c:pt>
                <c:pt idx="638">
                  <c:v>87.962699999999998</c:v>
                </c:pt>
                <c:pt idx="639">
                  <c:v>87.951999999999998</c:v>
                </c:pt>
                <c:pt idx="640">
                  <c:v>87.941299999999998</c:v>
                </c:pt>
                <c:pt idx="641">
                  <c:v>87.930599999999998</c:v>
                </c:pt>
                <c:pt idx="642">
                  <c:v>87.919899999999998</c:v>
                </c:pt>
                <c:pt idx="643">
                  <c:v>87.909199999999998</c:v>
                </c:pt>
                <c:pt idx="644">
                  <c:v>87.898499999999999</c:v>
                </c:pt>
                <c:pt idx="645">
                  <c:v>87.887799999999999</c:v>
                </c:pt>
                <c:pt idx="646">
                  <c:v>87.877099999999999</c:v>
                </c:pt>
                <c:pt idx="647">
                  <c:v>87.866399999999999</c:v>
                </c:pt>
                <c:pt idx="648">
                  <c:v>87.855699999999999</c:v>
                </c:pt>
                <c:pt idx="649">
                  <c:v>87.844999999999999</c:v>
                </c:pt>
                <c:pt idx="650">
                  <c:v>87.834299999999999</c:v>
                </c:pt>
                <c:pt idx="651">
                  <c:v>87.823599999999999</c:v>
                </c:pt>
                <c:pt idx="652">
                  <c:v>87.812899999999999</c:v>
                </c:pt>
                <c:pt idx="653">
                  <c:v>87.802199999999999</c:v>
                </c:pt>
                <c:pt idx="654">
                  <c:v>87.791499999999999</c:v>
                </c:pt>
                <c:pt idx="655">
                  <c:v>87.780799999999999</c:v>
                </c:pt>
                <c:pt idx="656">
                  <c:v>87.770099999999999</c:v>
                </c:pt>
                <c:pt idx="657">
                  <c:v>87.759399999999999</c:v>
                </c:pt>
                <c:pt idx="658">
                  <c:v>87.748699999999999</c:v>
                </c:pt>
                <c:pt idx="659">
                  <c:v>87.738</c:v>
                </c:pt>
                <c:pt idx="660">
                  <c:v>87.7273</c:v>
                </c:pt>
                <c:pt idx="661">
                  <c:v>87.7166</c:v>
                </c:pt>
                <c:pt idx="662">
                  <c:v>87.7059</c:v>
                </c:pt>
                <c:pt idx="663">
                  <c:v>87.6952</c:v>
                </c:pt>
                <c:pt idx="664">
                  <c:v>87.6845</c:v>
                </c:pt>
                <c:pt idx="665">
                  <c:v>87.6738</c:v>
                </c:pt>
                <c:pt idx="666">
                  <c:v>87.6631</c:v>
                </c:pt>
                <c:pt idx="667">
                  <c:v>87.6524</c:v>
                </c:pt>
                <c:pt idx="668">
                  <c:v>87.6417</c:v>
                </c:pt>
                <c:pt idx="669">
                  <c:v>87.631</c:v>
                </c:pt>
                <c:pt idx="670">
                  <c:v>87.6203</c:v>
                </c:pt>
                <c:pt idx="671">
                  <c:v>87.6096</c:v>
                </c:pt>
                <c:pt idx="672">
                  <c:v>87.5989</c:v>
                </c:pt>
                <c:pt idx="673">
                  <c:v>87.588200000000001</c:v>
                </c:pt>
                <c:pt idx="674">
                  <c:v>87.577500000000001</c:v>
                </c:pt>
                <c:pt idx="675">
                  <c:v>87.566800000000001</c:v>
                </c:pt>
                <c:pt idx="676">
                  <c:v>87.556100000000001</c:v>
                </c:pt>
                <c:pt idx="677">
                  <c:v>87.545400000000001</c:v>
                </c:pt>
                <c:pt idx="678">
                  <c:v>87.534700000000001</c:v>
                </c:pt>
                <c:pt idx="679">
                  <c:v>87.524000000000001</c:v>
                </c:pt>
                <c:pt idx="680">
                  <c:v>87.513300000000001</c:v>
                </c:pt>
                <c:pt idx="681">
                  <c:v>87.502600000000001</c:v>
                </c:pt>
                <c:pt idx="682">
                  <c:v>87.491900000000001</c:v>
                </c:pt>
                <c:pt idx="683">
                  <c:v>87.481200000000001</c:v>
                </c:pt>
                <c:pt idx="684">
                  <c:v>87.470500000000001</c:v>
                </c:pt>
                <c:pt idx="685">
                  <c:v>87.459800000000001</c:v>
                </c:pt>
                <c:pt idx="686">
                  <c:v>87.449100000000001</c:v>
                </c:pt>
                <c:pt idx="687">
                  <c:v>87.438400000000001</c:v>
                </c:pt>
                <c:pt idx="688">
                  <c:v>87.427700000000002</c:v>
                </c:pt>
                <c:pt idx="689">
                  <c:v>87.417000000000002</c:v>
                </c:pt>
                <c:pt idx="690">
                  <c:v>87.406300000000002</c:v>
                </c:pt>
                <c:pt idx="691">
                  <c:v>87.395600000000002</c:v>
                </c:pt>
                <c:pt idx="692">
                  <c:v>87.384900000000002</c:v>
                </c:pt>
                <c:pt idx="693">
                  <c:v>87.374200000000002</c:v>
                </c:pt>
                <c:pt idx="694">
                  <c:v>87.363500000000002</c:v>
                </c:pt>
                <c:pt idx="695">
                  <c:v>87.352800000000002</c:v>
                </c:pt>
                <c:pt idx="696">
                  <c:v>87.342100000000002</c:v>
                </c:pt>
                <c:pt idx="697">
                  <c:v>87.331400000000002</c:v>
                </c:pt>
                <c:pt idx="698">
                  <c:v>87.320700000000002</c:v>
                </c:pt>
                <c:pt idx="699">
                  <c:v>87.31</c:v>
                </c:pt>
                <c:pt idx="700">
                  <c:v>87.299300000000002</c:v>
                </c:pt>
                <c:pt idx="701">
                  <c:v>87.288600000000002</c:v>
                </c:pt>
                <c:pt idx="702">
                  <c:v>87.277900000000002</c:v>
                </c:pt>
                <c:pt idx="703">
                  <c:v>87.267200000000003</c:v>
                </c:pt>
                <c:pt idx="704">
                  <c:v>87.256500000000003</c:v>
                </c:pt>
                <c:pt idx="705">
                  <c:v>87.245800000000003</c:v>
                </c:pt>
                <c:pt idx="706">
                  <c:v>87.235100000000003</c:v>
                </c:pt>
                <c:pt idx="707">
                  <c:v>87.224400000000003</c:v>
                </c:pt>
                <c:pt idx="708">
                  <c:v>87.213700000000003</c:v>
                </c:pt>
                <c:pt idx="709">
                  <c:v>87.203000000000003</c:v>
                </c:pt>
                <c:pt idx="710">
                  <c:v>87.192300000000003</c:v>
                </c:pt>
                <c:pt idx="711">
                  <c:v>87.181600000000003</c:v>
                </c:pt>
                <c:pt idx="712">
                  <c:v>87.170900000000003</c:v>
                </c:pt>
                <c:pt idx="713">
                  <c:v>87.160200000000003</c:v>
                </c:pt>
                <c:pt idx="714">
                  <c:v>87.149500000000003</c:v>
                </c:pt>
                <c:pt idx="715">
                  <c:v>87.138800000000003</c:v>
                </c:pt>
                <c:pt idx="716">
                  <c:v>87.128100000000003</c:v>
                </c:pt>
                <c:pt idx="717">
                  <c:v>87.117400000000004</c:v>
                </c:pt>
                <c:pt idx="718">
                  <c:v>87.106700000000004</c:v>
                </c:pt>
                <c:pt idx="719">
                  <c:v>87.096000000000004</c:v>
                </c:pt>
                <c:pt idx="720">
                  <c:v>87.085300000000004</c:v>
                </c:pt>
                <c:pt idx="721">
                  <c:v>87.074600000000004</c:v>
                </c:pt>
                <c:pt idx="722">
                  <c:v>87.063900000000004</c:v>
                </c:pt>
                <c:pt idx="723">
                  <c:v>87.053200000000004</c:v>
                </c:pt>
                <c:pt idx="724">
                  <c:v>87.042500000000004</c:v>
                </c:pt>
                <c:pt idx="725">
                  <c:v>87.031800000000004</c:v>
                </c:pt>
                <c:pt idx="726">
                  <c:v>87.021100000000004</c:v>
                </c:pt>
                <c:pt idx="727">
                  <c:v>87.010400000000004</c:v>
                </c:pt>
                <c:pt idx="728">
                  <c:v>86.99969999999999</c:v>
                </c:pt>
                <c:pt idx="729">
                  <c:v>86.989000000000004</c:v>
                </c:pt>
                <c:pt idx="730">
                  <c:v>86.97829999999999</c:v>
                </c:pt>
                <c:pt idx="731">
                  <c:v>86.967600000000004</c:v>
                </c:pt>
                <c:pt idx="732">
                  <c:v>86.95689999999999</c:v>
                </c:pt>
                <c:pt idx="733">
                  <c:v>86.946200000000005</c:v>
                </c:pt>
                <c:pt idx="734">
                  <c:v>86.93549999999999</c:v>
                </c:pt>
                <c:pt idx="735">
                  <c:v>86.924800000000005</c:v>
                </c:pt>
                <c:pt idx="736">
                  <c:v>86.914099999999991</c:v>
                </c:pt>
                <c:pt idx="737">
                  <c:v>86.903400000000005</c:v>
                </c:pt>
                <c:pt idx="738">
                  <c:v>86.892699999999991</c:v>
                </c:pt>
                <c:pt idx="739">
                  <c:v>86.882000000000005</c:v>
                </c:pt>
                <c:pt idx="740">
                  <c:v>86.871299999999991</c:v>
                </c:pt>
                <c:pt idx="741">
                  <c:v>86.860599999999991</c:v>
                </c:pt>
                <c:pt idx="742">
                  <c:v>86.849899999999991</c:v>
                </c:pt>
                <c:pt idx="743">
                  <c:v>86.839199999999991</c:v>
                </c:pt>
                <c:pt idx="744">
                  <c:v>86.828499999999991</c:v>
                </c:pt>
                <c:pt idx="745">
                  <c:v>86.817799999999991</c:v>
                </c:pt>
                <c:pt idx="746">
                  <c:v>86.807099999999991</c:v>
                </c:pt>
                <c:pt idx="747">
                  <c:v>86.796400000000006</c:v>
                </c:pt>
                <c:pt idx="748">
                  <c:v>86.785699999999991</c:v>
                </c:pt>
                <c:pt idx="749">
                  <c:v>86.774999999999991</c:v>
                </c:pt>
                <c:pt idx="750">
                  <c:v>86.764299999999992</c:v>
                </c:pt>
                <c:pt idx="751">
                  <c:v>86.753599999999992</c:v>
                </c:pt>
                <c:pt idx="752">
                  <c:v>86.742899999999992</c:v>
                </c:pt>
                <c:pt idx="753">
                  <c:v>86.732199999999992</c:v>
                </c:pt>
                <c:pt idx="754">
                  <c:v>86.721499999999992</c:v>
                </c:pt>
                <c:pt idx="755">
                  <c:v>86.710799999999992</c:v>
                </c:pt>
                <c:pt idx="756">
                  <c:v>86.700099999999992</c:v>
                </c:pt>
                <c:pt idx="757">
                  <c:v>86.689399999999992</c:v>
                </c:pt>
                <c:pt idx="758">
                  <c:v>86.678699999999992</c:v>
                </c:pt>
                <c:pt idx="759">
                  <c:v>86.667999999999992</c:v>
                </c:pt>
                <c:pt idx="760">
                  <c:v>86.657299999999992</c:v>
                </c:pt>
                <c:pt idx="761">
                  <c:v>86.646599999999992</c:v>
                </c:pt>
                <c:pt idx="762">
                  <c:v>86.635899999999992</c:v>
                </c:pt>
                <c:pt idx="763">
                  <c:v>86.625199999999992</c:v>
                </c:pt>
                <c:pt idx="764">
                  <c:v>86.614499999999992</c:v>
                </c:pt>
                <c:pt idx="765">
                  <c:v>86.603799999999993</c:v>
                </c:pt>
                <c:pt idx="766">
                  <c:v>86.593099999999993</c:v>
                </c:pt>
                <c:pt idx="767">
                  <c:v>86.582399999999993</c:v>
                </c:pt>
                <c:pt idx="768">
                  <c:v>86.571699999999993</c:v>
                </c:pt>
                <c:pt idx="769">
                  <c:v>86.560999999999993</c:v>
                </c:pt>
                <c:pt idx="770">
                  <c:v>86.550299999999993</c:v>
                </c:pt>
                <c:pt idx="771">
                  <c:v>86.539599999999993</c:v>
                </c:pt>
                <c:pt idx="772">
                  <c:v>86.528899999999993</c:v>
                </c:pt>
                <c:pt idx="773">
                  <c:v>86.518199999999993</c:v>
                </c:pt>
                <c:pt idx="774">
                  <c:v>86.507499999999993</c:v>
                </c:pt>
                <c:pt idx="775">
                  <c:v>86.496799999999993</c:v>
                </c:pt>
                <c:pt idx="776">
                  <c:v>86.486099999999993</c:v>
                </c:pt>
                <c:pt idx="777">
                  <c:v>86.475399999999993</c:v>
                </c:pt>
                <c:pt idx="778">
                  <c:v>86.464699999999993</c:v>
                </c:pt>
                <c:pt idx="779">
                  <c:v>86.453999999999994</c:v>
                </c:pt>
                <c:pt idx="780">
                  <c:v>86.443299999999994</c:v>
                </c:pt>
                <c:pt idx="781">
                  <c:v>86.432599999999994</c:v>
                </c:pt>
                <c:pt idx="782">
                  <c:v>86.421899999999994</c:v>
                </c:pt>
                <c:pt idx="783">
                  <c:v>86.411199999999994</c:v>
                </c:pt>
                <c:pt idx="784">
                  <c:v>86.400499999999994</c:v>
                </c:pt>
                <c:pt idx="785">
                  <c:v>86.389799999999994</c:v>
                </c:pt>
                <c:pt idx="786">
                  <c:v>86.379099999999994</c:v>
                </c:pt>
                <c:pt idx="787">
                  <c:v>86.368399999999994</c:v>
                </c:pt>
                <c:pt idx="788">
                  <c:v>86.357699999999994</c:v>
                </c:pt>
                <c:pt idx="789">
                  <c:v>86.346999999999994</c:v>
                </c:pt>
                <c:pt idx="790">
                  <c:v>86.336299999999994</c:v>
                </c:pt>
                <c:pt idx="791">
                  <c:v>86.325599999999994</c:v>
                </c:pt>
                <c:pt idx="792">
                  <c:v>86.314899999999994</c:v>
                </c:pt>
                <c:pt idx="793">
                  <c:v>86.304199999999994</c:v>
                </c:pt>
                <c:pt idx="794">
                  <c:v>86.293499999999995</c:v>
                </c:pt>
                <c:pt idx="795">
                  <c:v>86.282799999999995</c:v>
                </c:pt>
                <c:pt idx="796">
                  <c:v>86.272099999999995</c:v>
                </c:pt>
                <c:pt idx="797">
                  <c:v>86.261399999999995</c:v>
                </c:pt>
                <c:pt idx="798">
                  <c:v>86.250699999999995</c:v>
                </c:pt>
                <c:pt idx="799">
                  <c:v>86.24</c:v>
                </c:pt>
                <c:pt idx="800">
                  <c:v>86.229299999999995</c:v>
                </c:pt>
                <c:pt idx="801">
                  <c:v>86.218599999999995</c:v>
                </c:pt>
                <c:pt idx="802">
                  <c:v>86.207899999999995</c:v>
                </c:pt>
                <c:pt idx="803">
                  <c:v>86.197199999999995</c:v>
                </c:pt>
                <c:pt idx="804">
                  <c:v>86.186499999999995</c:v>
                </c:pt>
                <c:pt idx="805">
                  <c:v>86.175799999999995</c:v>
                </c:pt>
                <c:pt idx="806">
                  <c:v>86.165099999999995</c:v>
                </c:pt>
                <c:pt idx="807">
                  <c:v>86.154399999999995</c:v>
                </c:pt>
                <c:pt idx="808">
                  <c:v>86.143699999999995</c:v>
                </c:pt>
                <c:pt idx="809">
                  <c:v>86.132999999999996</c:v>
                </c:pt>
                <c:pt idx="810">
                  <c:v>86.122299999999996</c:v>
                </c:pt>
                <c:pt idx="811">
                  <c:v>86.111599999999996</c:v>
                </c:pt>
                <c:pt idx="812">
                  <c:v>86.100899999999996</c:v>
                </c:pt>
                <c:pt idx="813">
                  <c:v>86.090199999999996</c:v>
                </c:pt>
                <c:pt idx="814">
                  <c:v>86.079499999999996</c:v>
                </c:pt>
                <c:pt idx="815">
                  <c:v>86.068799999999996</c:v>
                </c:pt>
                <c:pt idx="816">
                  <c:v>86.058099999999996</c:v>
                </c:pt>
                <c:pt idx="817">
                  <c:v>86.047399999999996</c:v>
                </c:pt>
                <c:pt idx="818">
                  <c:v>86.036699999999996</c:v>
                </c:pt>
                <c:pt idx="819">
                  <c:v>86.025999999999996</c:v>
                </c:pt>
                <c:pt idx="820">
                  <c:v>86.015299999999996</c:v>
                </c:pt>
                <c:pt idx="821">
                  <c:v>86.004599999999996</c:v>
                </c:pt>
                <c:pt idx="822">
                  <c:v>85.993899999999996</c:v>
                </c:pt>
                <c:pt idx="823">
                  <c:v>85.983199999999997</c:v>
                </c:pt>
                <c:pt idx="824">
                  <c:v>85.972499999999997</c:v>
                </c:pt>
                <c:pt idx="825">
                  <c:v>85.961799999999997</c:v>
                </c:pt>
                <c:pt idx="826">
                  <c:v>85.951099999999997</c:v>
                </c:pt>
                <c:pt idx="827">
                  <c:v>85.940399999999997</c:v>
                </c:pt>
                <c:pt idx="828">
                  <c:v>85.929699999999997</c:v>
                </c:pt>
                <c:pt idx="829">
                  <c:v>85.918999999999997</c:v>
                </c:pt>
                <c:pt idx="830">
                  <c:v>85.908299999999997</c:v>
                </c:pt>
                <c:pt idx="831">
                  <c:v>85.897599999999997</c:v>
                </c:pt>
                <c:pt idx="832">
                  <c:v>85.886899999999997</c:v>
                </c:pt>
                <c:pt idx="833">
                  <c:v>85.876199999999997</c:v>
                </c:pt>
                <c:pt idx="834">
                  <c:v>85.865499999999997</c:v>
                </c:pt>
                <c:pt idx="835">
                  <c:v>85.854799999999997</c:v>
                </c:pt>
                <c:pt idx="836">
                  <c:v>85.844099999999997</c:v>
                </c:pt>
                <c:pt idx="837">
                  <c:v>85.833399999999997</c:v>
                </c:pt>
                <c:pt idx="838">
                  <c:v>85.822699999999998</c:v>
                </c:pt>
                <c:pt idx="839">
                  <c:v>85.811999999999998</c:v>
                </c:pt>
                <c:pt idx="840">
                  <c:v>85.801299999999998</c:v>
                </c:pt>
                <c:pt idx="841">
                  <c:v>85.790599999999998</c:v>
                </c:pt>
                <c:pt idx="842">
                  <c:v>85.779899999999998</c:v>
                </c:pt>
                <c:pt idx="843">
                  <c:v>85.769199999999998</c:v>
                </c:pt>
                <c:pt idx="844">
                  <c:v>85.758499999999998</c:v>
                </c:pt>
                <c:pt idx="845">
                  <c:v>85.747799999999998</c:v>
                </c:pt>
                <c:pt idx="846">
                  <c:v>85.737099999999998</c:v>
                </c:pt>
                <c:pt idx="847">
                  <c:v>85.726399999999998</c:v>
                </c:pt>
                <c:pt idx="848">
                  <c:v>85.715699999999998</c:v>
                </c:pt>
                <c:pt idx="849">
                  <c:v>85.704999999999998</c:v>
                </c:pt>
                <c:pt idx="850">
                  <c:v>85.694299999999998</c:v>
                </c:pt>
                <c:pt idx="851">
                  <c:v>85.683599999999998</c:v>
                </c:pt>
                <c:pt idx="852">
                  <c:v>85.672899999999998</c:v>
                </c:pt>
                <c:pt idx="853">
                  <c:v>85.662199999999999</c:v>
                </c:pt>
                <c:pt idx="854">
                  <c:v>85.651499999999999</c:v>
                </c:pt>
                <c:pt idx="855">
                  <c:v>85.640799999999999</c:v>
                </c:pt>
                <c:pt idx="856">
                  <c:v>85.630099999999999</c:v>
                </c:pt>
                <c:pt idx="857">
                  <c:v>85.619399999999999</c:v>
                </c:pt>
                <c:pt idx="858">
                  <c:v>85.608699999999999</c:v>
                </c:pt>
                <c:pt idx="859">
                  <c:v>85.597999999999999</c:v>
                </c:pt>
                <c:pt idx="860">
                  <c:v>85.587299999999999</c:v>
                </c:pt>
                <c:pt idx="861">
                  <c:v>85.576599999999999</c:v>
                </c:pt>
                <c:pt idx="862">
                  <c:v>85.565899999999999</c:v>
                </c:pt>
                <c:pt idx="863">
                  <c:v>85.555199999999999</c:v>
                </c:pt>
                <c:pt idx="864">
                  <c:v>85.544499999999999</c:v>
                </c:pt>
                <c:pt idx="865">
                  <c:v>85.533799999999999</c:v>
                </c:pt>
                <c:pt idx="866">
                  <c:v>85.523099999999999</c:v>
                </c:pt>
                <c:pt idx="867">
                  <c:v>85.5124</c:v>
                </c:pt>
                <c:pt idx="868">
                  <c:v>85.5017</c:v>
                </c:pt>
                <c:pt idx="869">
                  <c:v>85.491</c:v>
                </c:pt>
                <c:pt idx="870">
                  <c:v>85.4803</c:v>
                </c:pt>
                <c:pt idx="871">
                  <c:v>85.4696</c:v>
                </c:pt>
                <c:pt idx="872">
                  <c:v>85.4589</c:v>
                </c:pt>
                <c:pt idx="873">
                  <c:v>85.4482</c:v>
                </c:pt>
                <c:pt idx="874">
                  <c:v>85.4375</c:v>
                </c:pt>
                <c:pt idx="875">
                  <c:v>85.4268</c:v>
                </c:pt>
                <c:pt idx="876">
                  <c:v>85.4161</c:v>
                </c:pt>
                <c:pt idx="877">
                  <c:v>85.4054</c:v>
                </c:pt>
                <c:pt idx="878">
                  <c:v>85.3947</c:v>
                </c:pt>
                <c:pt idx="879">
                  <c:v>85.384</c:v>
                </c:pt>
                <c:pt idx="880">
                  <c:v>85.3733</c:v>
                </c:pt>
                <c:pt idx="881">
                  <c:v>85.3626</c:v>
                </c:pt>
                <c:pt idx="882">
                  <c:v>85.351900000000001</c:v>
                </c:pt>
                <c:pt idx="883">
                  <c:v>85.341200000000001</c:v>
                </c:pt>
                <c:pt idx="884">
                  <c:v>85.330500000000001</c:v>
                </c:pt>
                <c:pt idx="885">
                  <c:v>85.319800000000001</c:v>
                </c:pt>
                <c:pt idx="886">
                  <c:v>85.309100000000001</c:v>
                </c:pt>
                <c:pt idx="887">
                  <c:v>85.298400000000001</c:v>
                </c:pt>
                <c:pt idx="888">
                  <c:v>85.287700000000001</c:v>
                </c:pt>
                <c:pt idx="889">
                  <c:v>85.277000000000001</c:v>
                </c:pt>
                <c:pt idx="890">
                  <c:v>85.266300000000001</c:v>
                </c:pt>
                <c:pt idx="891">
                  <c:v>85.255600000000001</c:v>
                </c:pt>
                <c:pt idx="892">
                  <c:v>85.244900000000001</c:v>
                </c:pt>
                <c:pt idx="893">
                  <c:v>85.234200000000001</c:v>
                </c:pt>
                <c:pt idx="894">
                  <c:v>85.223500000000001</c:v>
                </c:pt>
                <c:pt idx="895">
                  <c:v>85.212800000000001</c:v>
                </c:pt>
                <c:pt idx="896">
                  <c:v>85.202100000000002</c:v>
                </c:pt>
                <c:pt idx="897">
                  <c:v>85.191400000000002</c:v>
                </c:pt>
                <c:pt idx="898">
                  <c:v>85.180700000000002</c:v>
                </c:pt>
                <c:pt idx="899">
                  <c:v>85.17</c:v>
                </c:pt>
                <c:pt idx="900">
                  <c:v>85.159300000000002</c:v>
                </c:pt>
                <c:pt idx="901">
                  <c:v>85.148600000000002</c:v>
                </c:pt>
                <c:pt idx="902">
                  <c:v>85.137900000000002</c:v>
                </c:pt>
                <c:pt idx="903">
                  <c:v>85.127200000000002</c:v>
                </c:pt>
                <c:pt idx="904">
                  <c:v>85.116500000000002</c:v>
                </c:pt>
                <c:pt idx="905">
                  <c:v>85.105800000000002</c:v>
                </c:pt>
                <c:pt idx="906">
                  <c:v>85.095100000000002</c:v>
                </c:pt>
                <c:pt idx="907">
                  <c:v>85.084400000000002</c:v>
                </c:pt>
                <c:pt idx="908">
                  <c:v>85.073700000000002</c:v>
                </c:pt>
                <c:pt idx="909">
                  <c:v>85.063000000000002</c:v>
                </c:pt>
                <c:pt idx="910">
                  <c:v>85.052300000000002</c:v>
                </c:pt>
                <c:pt idx="911">
                  <c:v>85.041600000000003</c:v>
                </c:pt>
                <c:pt idx="912">
                  <c:v>85.030900000000003</c:v>
                </c:pt>
                <c:pt idx="913">
                  <c:v>85.020200000000003</c:v>
                </c:pt>
                <c:pt idx="914">
                  <c:v>85.009500000000003</c:v>
                </c:pt>
                <c:pt idx="915">
                  <c:v>84.998800000000003</c:v>
                </c:pt>
                <c:pt idx="916">
                  <c:v>84.988100000000003</c:v>
                </c:pt>
                <c:pt idx="917">
                  <c:v>84.977400000000003</c:v>
                </c:pt>
                <c:pt idx="918">
                  <c:v>84.966700000000003</c:v>
                </c:pt>
                <c:pt idx="919">
                  <c:v>84.956000000000003</c:v>
                </c:pt>
                <c:pt idx="920">
                  <c:v>84.945300000000003</c:v>
                </c:pt>
                <c:pt idx="921">
                  <c:v>84.934600000000003</c:v>
                </c:pt>
                <c:pt idx="922">
                  <c:v>84.923900000000003</c:v>
                </c:pt>
                <c:pt idx="923">
                  <c:v>84.913200000000003</c:v>
                </c:pt>
                <c:pt idx="924">
                  <c:v>84.902500000000003</c:v>
                </c:pt>
                <c:pt idx="925">
                  <c:v>84.891800000000003</c:v>
                </c:pt>
                <c:pt idx="926">
                  <c:v>84.881100000000004</c:v>
                </c:pt>
                <c:pt idx="927">
                  <c:v>84.870400000000004</c:v>
                </c:pt>
                <c:pt idx="928">
                  <c:v>84.859700000000004</c:v>
                </c:pt>
                <c:pt idx="929">
                  <c:v>84.849000000000004</c:v>
                </c:pt>
                <c:pt idx="930">
                  <c:v>84.838300000000004</c:v>
                </c:pt>
                <c:pt idx="931">
                  <c:v>84.827600000000004</c:v>
                </c:pt>
                <c:pt idx="932">
                  <c:v>84.816900000000004</c:v>
                </c:pt>
                <c:pt idx="933">
                  <c:v>84.80619999999999</c:v>
                </c:pt>
                <c:pt idx="934">
                  <c:v>84.795500000000004</c:v>
                </c:pt>
                <c:pt idx="935">
                  <c:v>84.78479999999999</c:v>
                </c:pt>
                <c:pt idx="936">
                  <c:v>84.774100000000004</c:v>
                </c:pt>
                <c:pt idx="937">
                  <c:v>84.76339999999999</c:v>
                </c:pt>
                <c:pt idx="938">
                  <c:v>84.752700000000004</c:v>
                </c:pt>
                <c:pt idx="939">
                  <c:v>84.74199999999999</c:v>
                </c:pt>
                <c:pt idx="940">
                  <c:v>84.731300000000005</c:v>
                </c:pt>
                <c:pt idx="941">
                  <c:v>84.72059999999999</c:v>
                </c:pt>
                <c:pt idx="942">
                  <c:v>84.709900000000005</c:v>
                </c:pt>
                <c:pt idx="943">
                  <c:v>84.69919999999999</c:v>
                </c:pt>
                <c:pt idx="944">
                  <c:v>84.688500000000005</c:v>
                </c:pt>
                <c:pt idx="945">
                  <c:v>84.677799999999991</c:v>
                </c:pt>
                <c:pt idx="946">
                  <c:v>84.667100000000005</c:v>
                </c:pt>
                <c:pt idx="947">
                  <c:v>84.656399999999991</c:v>
                </c:pt>
                <c:pt idx="948">
                  <c:v>84.645700000000005</c:v>
                </c:pt>
                <c:pt idx="949">
                  <c:v>84.634999999999991</c:v>
                </c:pt>
                <c:pt idx="950">
                  <c:v>84.624300000000005</c:v>
                </c:pt>
                <c:pt idx="951">
                  <c:v>84.613599999999991</c:v>
                </c:pt>
                <c:pt idx="952">
                  <c:v>84.602900000000005</c:v>
                </c:pt>
                <c:pt idx="953">
                  <c:v>84.592199999999991</c:v>
                </c:pt>
                <c:pt idx="954">
                  <c:v>84.581500000000005</c:v>
                </c:pt>
                <c:pt idx="955">
                  <c:v>84.570799999999991</c:v>
                </c:pt>
                <c:pt idx="956">
                  <c:v>84.560100000000006</c:v>
                </c:pt>
                <c:pt idx="957">
                  <c:v>84.549399999999991</c:v>
                </c:pt>
                <c:pt idx="958">
                  <c:v>84.538699999999992</c:v>
                </c:pt>
                <c:pt idx="959">
                  <c:v>84.527999999999992</c:v>
                </c:pt>
                <c:pt idx="960">
                  <c:v>84.517299999999992</c:v>
                </c:pt>
                <c:pt idx="961">
                  <c:v>84.506599999999992</c:v>
                </c:pt>
                <c:pt idx="962">
                  <c:v>84.495899999999992</c:v>
                </c:pt>
                <c:pt idx="963">
                  <c:v>84.485199999999992</c:v>
                </c:pt>
                <c:pt idx="964">
                  <c:v>84.474499999999992</c:v>
                </c:pt>
                <c:pt idx="965">
                  <c:v>84.463799999999992</c:v>
                </c:pt>
                <c:pt idx="966">
                  <c:v>84.453099999999992</c:v>
                </c:pt>
                <c:pt idx="967">
                  <c:v>84.442399999999992</c:v>
                </c:pt>
                <c:pt idx="968">
                  <c:v>84.431699999999992</c:v>
                </c:pt>
                <c:pt idx="969">
                  <c:v>84.420999999999992</c:v>
                </c:pt>
                <c:pt idx="970">
                  <c:v>84.410299999999992</c:v>
                </c:pt>
                <c:pt idx="971">
                  <c:v>84.399599999999992</c:v>
                </c:pt>
                <c:pt idx="972">
                  <c:v>84.388899999999992</c:v>
                </c:pt>
                <c:pt idx="973">
                  <c:v>84.378199999999993</c:v>
                </c:pt>
                <c:pt idx="974">
                  <c:v>84.367499999999993</c:v>
                </c:pt>
                <c:pt idx="975">
                  <c:v>84.356799999999993</c:v>
                </c:pt>
                <c:pt idx="976">
                  <c:v>84.346099999999993</c:v>
                </c:pt>
                <c:pt idx="977">
                  <c:v>84.335399999999993</c:v>
                </c:pt>
                <c:pt idx="978">
                  <c:v>84.324699999999993</c:v>
                </c:pt>
                <c:pt idx="979">
                  <c:v>84.313999999999993</c:v>
                </c:pt>
                <c:pt idx="980">
                  <c:v>84.303299999999993</c:v>
                </c:pt>
                <c:pt idx="981">
                  <c:v>84.292599999999993</c:v>
                </c:pt>
                <c:pt idx="982">
                  <c:v>84.281899999999993</c:v>
                </c:pt>
                <c:pt idx="983">
                  <c:v>84.271199999999993</c:v>
                </c:pt>
                <c:pt idx="984">
                  <c:v>84.260499999999993</c:v>
                </c:pt>
                <c:pt idx="985">
                  <c:v>84.249799999999993</c:v>
                </c:pt>
                <c:pt idx="986">
                  <c:v>84.239099999999993</c:v>
                </c:pt>
                <c:pt idx="987">
                  <c:v>84.228399999999993</c:v>
                </c:pt>
                <c:pt idx="988">
                  <c:v>84.217699999999994</c:v>
                </c:pt>
                <c:pt idx="989">
                  <c:v>84.206999999999994</c:v>
                </c:pt>
                <c:pt idx="990">
                  <c:v>84.196299999999994</c:v>
                </c:pt>
                <c:pt idx="991">
                  <c:v>84.185599999999994</c:v>
                </c:pt>
                <c:pt idx="992">
                  <c:v>84.174899999999994</c:v>
                </c:pt>
                <c:pt idx="993">
                  <c:v>84.164199999999994</c:v>
                </c:pt>
                <c:pt idx="994">
                  <c:v>84.153499999999994</c:v>
                </c:pt>
                <c:pt idx="995">
                  <c:v>84.142799999999994</c:v>
                </c:pt>
                <c:pt idx="996">
                  <c:v>84.132099999999994</c:v>
                </c:pt>
                <c:pt idx="997">
                  <c:v>84.121399999999994</c:v>
                </c:pt>
                <c:pt idx="998">
                  <c:v>84.110699999999994</c:v>
                </c:pt>
                <c:pt idx="999">
                  <c:v>84.1</c:v>
                </c:pt>
                <c:pt idx="1000">
                  <c:v>84.089299999999994</c:v>
                </c:pt>
                <c:pt idx="1001">
                  <c:v>84.078599999999994</c:v>
                </c:pt>
                <c:pt idx="1002">
                  <c:v>84.067899999999995</c:v>
                </c:pt>
                <c:pt idx="1003">
                  <c:v>84.057199999999995</c:v>
                </c:pt>
                <c:pt idx="1004">
                  <c:v>84.046499999999995</c:v>
                </c:pt>
                <c:pt idx="1005">
                  <c:v>84.035799999999995</c:v>
                </c:pt>
                <c:pt idx="1006">
                  <c:v>84.025099999999995</c:v>
                </c:pt>
                <c:pt idx="1007">
                  <c:v>84.014399999999995</c:v>
                </c:pt>
                <c:pt idx="1008">
                  <c:v>84.003699999999995</c:v>
                </c:pt>
                <c:pt idx="1009">
                  <c:v>83.992999999999995</c:v>
                </c:pt>
                <c:pt idx="1010">
                  <c:v>83.982299999999995</c:v>
                </c:pt>
                <c:pt idx="1011">
                  <c:v>83.971599999999995</c:v>
                </c:pt>
                <c:pt idx="1012">
                  <c:v>83.960899999999995</c:v>
                </c:pt>
                <c:pt idx="1013">
                  <c:v>83.950199999999995</c:v>
                </c:pt>
                <c:pt idx="1014">
                  <c:v>83.939499999999995</c:v>
                </c:pt>
                <c:pt idx="1015">
                  <c:v>83.928799999999995</c:v>
                </c:pt>
                <c:pt idx="1016">
                  <c:v>83.918099999999995</c:v>
                </c:pt>
                <c:pt idx="1017">
                  <c:v>83.907399999999996</c:v>
                </c:pt>
                <c:pt idx="1018">
                  <c:v>83.896699999999996</c:v>
                </c:pt>
                <c:pt idx="1019">
                  <c:v>83.885999999999996</c:v>
                </c:pt>
                <c:pt idx="1020">
                  <c:v>83.875299999999996</c:v>
                </c:pt>
                <c:pt idx="1021">
                  <c:v>83.864599999999996</c:v>
                </c:pt>
                <c:pt idx="1022">
                  <c:v>83.853899999999996</c:v>
                </c:pt>
                <c:pt idx="1023">
                  <c:v>83.843199999999996</c:v>
                </c:pt>
                <c:pt idx="1024">
                  <c:v>83.832499999999996</c:v>
                </c:pt>
                <c:pt idx="1025">
                  <c:v>83.821799999999996</c:v>
                </c:pt>
                <c:pt idx="1026">
                  <c:v>83.811099999999996</c:v>
                </c:pt>
                <c:pt idx="1027">
                  <c:v>83.800399999999996</c:v>
                </c:pt>
                <c:pt idx="1028">
                  <c:v>83.789699999999996</c:v>
                </c:pt>
                <c:pt idx="1029">
                  <c:v>83.778999999999996</c:v>
                </c:pt>
                <c:pt idx="1030">
                  <c:v>83.768299999999996</c:v>
                </c:pt>
                <c:pt idx="1031">
                  <c:v>83.757599999999996</c:v>
                </c:pt>
                <c:pt idx="1032">
                  <c:v>83.746899999999997</c:v>
                </c:pt>
                <c:pt idx="1033">
                  <c:v>83.736199999999997</c:v>
                </c:pt>
                <c:pt idx="1034">
                  <c:v>83.725499999999997</c:v>
                </c:pt>
                <c:pt idx="1035">
                  <c:v>83.714799999999997</c:v>
                </c:pt>
                <c:pt idx="1036">
                  <c:v>83.704099999999997</c:v>
                </c:pt>
                <c:pt idx="1037">
                  <c:v>83.693399999999997</c:v>
                </c:pt>
                <c:pt idx="1038">
                  <c:v>83.682699999999997</c:v>
                </c:pt>
                <c:pt idx="1039">
                  <c:v>83.671999999999997</c:v>
                </c:pt>
                <c:pt idx="1040">
                  <c:v>83.661299999999997</c:v>
                </c:pt>
                <c:pt idx="1041">
                  <c:v>83.650599999999997</c:v>
                </c:pt>
                <c:pt idx="1042">
                  <c:v>83.639899999999997</c:v>
                </c:pt>
                <c:pt idx="1043">
                  <c:v>83.629199999999997</c:v>
                </c:pt>
                <c:pt idx="1044">
                  <c:v>83.618499999999997</c:v>
                </c:pt>
                <c:pt idx="1045">
                  <c:v>83.607799999999997</c:v>
                </c:pt>
                <c:pt idx="1046">
                  <c:v>83.597099999999998</c:v>
                </c:pt>
                <c:pt idx="1047">
                  <c:v>83.586399999999998</c:v>
                </c:pt>
                <c:pt idx="1048">
                  <c:v>83.575699999999998</c:v>
                </c:pt>
                <c:pt idx="1049">
                  <c:v>83.564999999999998</c:v>
                </c:pt>
                <c:pt idx="1050">
                  <c:v>83.554299999999998</c:v>
                </c:pt>
                <c:pt idx="1051">
                  <c:v>83.543599999999998</c:v>
                </c:pt>
                <c:pt idx="1052">
                  <c:v>83.532899999999998</c:v>
                </c:pt>
                <c:pt idx="1053">
                  <c:v>83.522199999999998</c:v>
                </c:pt>
                <c:pt idx="1054">
                  <c:v>83.511499999999998</c:v>
                </c:pt>
                <c:pt idx="1055">
                  <c:v>83.500799999999998</c:v>
                </c:pt>
                <c:pt idx="1056">
                  <c:v>83.490099999999998</c:v>
                </c:pt>
                <c:pt idx="1057">
                  <c:v>83.479399999999998</c:v>
                </c:pt>
                <c:pt idx="1058">
                  <c:v>83.468699999999998</c:v>
                </c:pt>
                <c:pt idx="1059">
                  <c:v>83.457999999999998</c:v>
                </c:pt>
                <c:pt idx="1060">
                  <c:v>83.447299999999998</c:v>
                </c:pt>
                <c:pt idx="1061">
                  <c:v>83.436599999999999</c:v>
                </c:pt>
                <c:pt idx="1062">
                  <c:v>83.425899999999999</c:v>
                </c:pt>
                <c:pt idx="1063">
                  <c:v>83.415199999999999</c:v>
                </c:pt>
                <c:pt idx="1064">
                  <c:v>83.404499999999999</c:v>
                </c:pt>
                <c:pt idx="1065">
                  <c:v>83.393799999999999</c:v>
                </c:pt>
                <c:pt idx="1066">
                  <c:v>83.383099999999999</c:v>
                </c:pt>
                <c:pt idx="1067">
                  <c:v>83.372399999999999</c:v>
                </c:pt>
                <c:pt idx="1068">
                  <c:v>83.361699999999999</c:v>
                </c:pt>
                <c:pt idx="1069">
                  <c:v>83.350999999999999</c:v>
                </c:pt>
                <c:pt idx="1070">
                  <c:v>83.340299999999999</c:v>
                </c:pt>
                <c:pt idx="1071">
                  <c:v>83.329599999999999</c:v>
                </c:pt>
                <c:pt idx="1072">
                  <c:v>83.318899999999999</c:v>
                </c:pt>
                <c:pt idx="1073">
                  <c:v>83.308199999999999</c:v>
                </c:pt>
                <c:pt idx="1074">
                  <c:v>83.297499999999999</c:v>
                </c:pt>
                <c:pt idx="1075">
                  <c:v>83.286799999999999</c:v>
                </c:pt>
                <c:pt idx="1076">
                  <c:v>83.2761</c:v>
                </c:pt>
                <c:pt idx="1077">
                  <c:v>83.2654</c:v>
                </c:pt>
                <c:pt idx="1078">
                  <c:v>83.2547</c:v>
                </c:pt>
                <c:pt idx="1079">
                  <c:v>83.244</c:v>
                </c:pt>
                <c:pt idx="1080">
                  <c:v>83.2333</c:v>
                </c:pt>
                <c:pt idx="1081">
                  <c:v>83.2226</c:v>
                </c:pt>
                <c:pt idx="1082">
                  <c:v>83.2119</c:v>
                </c:pt>
                <c:pt idx="1083">
                  <c:v>83.2012</c:v>
                </c:pt>
                <c:pt idx="1084">
                  <c:v>83.1905</c:v>
                </c:pt>
                <c:pt idx="1085">
                  <c:v>83.1798</c:v>
                </c:pt>
                <c:pt idx="1086">
                  <c:v>83.1691</c:v>
                </c:pt>
                <c:pt idx="1087">
                  <c:v>83.1584</c:v>
                </c:pt>
                <c:pt idx="1088">
                  <c:v>83.1477</c:v>
                </c:pt>
                <c:pt idx="1089">
                  <c:v>83.137</c:v>
                </c:pt>
                <c:pt idx="1090">
                  <c:v>83.126300000000001</c:v>
                </c:pt>
                <c:pt idx="1091">
                  <c:v>83.115600000000001</c:v>
                </c:pt>
                <c:pt idx="1092">
                  <c:v>83.104900000000001</c:v>
                </c:pt>
                <c:pt idx="1093">
                  <c:v>83.094200000000001</c:v>
                </c:pt>
                <c:pt idx="1094">
                  <c:v>83.083500000000001</c:v>
                </c:pt>
                <c:pt idx="1095">
                  <c:v>83.072800000000001</c:v>
                </c:pt>
                <c:pt idx="1096">
                  <c:v>83.062100000000001</c:v>
                </c:pt>
                <c:pt idx="1097">
                  <c:v>83.051400000000001</c:v>
                </c:pt>
                <c:pt idx="1098">
                  <c:v>83.040700000000001</c:v>
                </c:pt>
                <c:pt idx="1099">
                  <c:v>83.03</c:v>
                </c:pt>
                <c:pt idx="1100">
                  <c:v>83.019300000000001</c:v>
                </c:pt>
                <c:pt idx="1101">
                  <c:v>83.008600000000001</c:v>
                </c:pt>
                <c:pt idx="1102">
                  <c:v>82.997900000000001</c:v>
                </c:pt>
                <c:pt idx="1103">
                  <c:v>82.987200000000001</c:v>
                </c:pt>
                <c:pt idx="1104">
                  <c:v>82.976500000000001</c:v>
                </c:pt>
                <c:pt idx="1105">
                  <c:v>82.965800000000002</c:v>
                </c:pt>
                <c:pt idx="1106">
                  <c:v>82.955100000000002</c:v>
                </c:pt>
                <c:pt idx="1107">
                  <c:v>82.944400000000002</c:v>
                </c:pt>
                <c:pt idx="1108">
                  <c:v>82.933700000000002</c:v>
                </c:pt>
                <c:pt idx="1109">
                  <c:v>82.923000000000002</c:v>
                </c:pt>
                <c:pt idx="1110">
                  <c:v>82.912300000000002</c:v>
                </c:pt>
                <c:pt idx="1111">
                  <c:v>82.901600000000002</c:v>
                </c:pt>
                <c:pt idx="1112">
                  <c:v>82.890900000000002</c:v>
                </c:pt>
                <c:pt idx="1113">
                  <c:v>82.880200000000002</c:v>
                </c:pt>
                <c:pt idx="1114">
                  <c:v>82.869500000000002</c:v>
                </c:pt>
                <c:pt idx="1115">
                  <c:v>82.858800000000002</c:v>
                </c:pt>
                <c:pt idx="1116">
                  <c:v>82.848100000000002</c:v>
                </c:pt>
                <c:pt idx="1117">
                  <c:v>82.837400000000002</c:v>
                </c:pt>
                <c:pt idx="1118">
                  <c:v>82.826700000000002</c:v>
                </c:pt>
                <c:pt idx="1119">
                  <c:v>82.816000000000003</c:v>
                </c:pt>
                <c:pt idx="1120">
                  <c:v>82.805300000000003</c:v>
                </c:pt>
                <c:pt idx="1121">
                  <c:v>82.794600000000003</c:v>
                </c:pt>
                <c:pt idx="1122">
                  <c:v>82.783900000000003</c:v>
                </c:pt>
                <c:pt idx="1123">
                  <c:v>82.773200000000003</c:v>
                </c:pt>
                <c:pt idx="1124">
                  <c:v>82.762500000000003</c:v>
                </c:pt>
                <c:pt idx="1125">
                  <c:v>82.751800000000003</c:v>
                </c:pt>
                <c:pt idx="1126">
                  <c:v>82.741100000000003</c:v>
                </c:pt>
                <c:pt idx="1127">
                  <c:v>82.730400000000003</c:v>
                </c:pt>
                <c:pt idx="1128">
                  <c:v>82.719700000000003</c:v>
                </c:pt>
                <c:pt idx="1129">
                  <c:v>82.709000000000003</c:v>
                </c:pt>
                <c:pt idx="1130">
                  <c:v>82.698300000000003</c:v>
                </c:pt>
                <c:pt idx="1131">
                  <c:v>82.687600000000003</c:v>
                </c:pt>
                <c:pt idx="1132">
                  <c:v>82.676900000000003</c:v>
                </c:pt>
                <c:pt idx="1133">
                  <c:v>82.666200000000003</c:v>
                </c:pt>
                <c:pt idx="1134">
                  <c:v>82.655500000000004</c:v>
                </c:pt>
                <c:pt idx="1135">
                  <c:v>82.644800000000004</c:v>
                </c:pt>
                <c:pt idx="1136">
                  <c:v>82.634100000000004</c:v>
                </c:pt>
                <c:pt idx="1137">
                  <c:v>82.623400000000004</c:v>
                </c:pt>
                <c:pt idx="1138">
                  <c:v>82.612700000000004</c:v>
                </c:pt>
                <c:pt idx="1139">
                  <c:v>82.602000000000004</c:v>
                </c:pt>
                <c:pt idx="1140">
                  <c:v>82.591300000000004</c:v>
                </c:pt>
                <c:pt idx="1141">
                  <c:v>82.580600000000004</c:v>
                </c:pt>
                <c:pt idx="1142">
                  <c:v>82.56989999999999</c:v>
                </c:pt>
                <c:pt idx="1143">
                  <c:v>82.559200000000004</c:v>
                </c:pt>
                <c:pt idx="1144">
                  <c:v>82.54849999999999</c:v>
                </c:pt>
                <c:pt idx="1145">
                  <c:v>82.537800000000004</c:v>
                </c:pt>
                <c:pt idx="1146">
                  <c:v>82.52709999999999</c:v>
                </c:pt>
                <c:pt idx="1147">
                  <c:v>82.516400000000004</c:v>
                </c:pt>
                <c:pt idx="1148">
                  <c:v>82.50569999999999</c:v>
                </c:pt>
                <c:pt idx="1149">
                  <c:v>82.495000000000005</c:v>
                </c:pt>
                <c:pt idx="1150">
                  <c:v>82.48429999999999</c:v>
                </c:pt>
                <c:pt idx="1151">
                  <c:v>82.473600000000005</c:v>
                </c:pt>
                <c:pt idx="1152">
                  <c:v>82.462899999999991</c:v>
                </c:pt>
                <c:pt idx="1153">
                  <c:v>82.452200000000005</c:v>
                </c:pt>
                <c:pt idx="1154">
                  <c:v>82.441499999999991</c:v>
                </c:pt>
                <c:pt idx="1155">
                  <c:v>82.430800000000005</c:v>
                </c:pt>
                <c:pt idx="1156">
                  <c:v>82.420099999999991</c:v>
                </c:pt>
                <c:pt idx="1157">
                  <c:v>82.409400000000005</c:v>
                </c:pt>
                <c:pt idx="1158">
                  <c:v>82.398699999999991</c:v>
                </c:pt>
                <c:pt idx="1159">
                  <c:v>82.388000000000005</c:v>
                </c:pt>
                <c:pt idx="1160">
                  <c:v>82.377299999999991</c:v>
                </c:pt>
                <c:pt idx="1161">
                  <c:v>82.366600000000005</c:v>
                </c:pt>
                <c:pt idx="1162">
                  <c:v>82.355899999999991</c:v>
                </c:pt>
                <c:pt idx="1163">
                  <c:v>82.345200000000006</c:v>
                </c:pt>
                <c:pt idx="1164">
                  <c:v>82.334499999999991</c:v>
                </c:pt>
                <c:pt idx="1165">
                  <c:v>82.323800000000006</c:v>
                </c:pt>
                <c:pt idx="1166">
                  <c:v>82.313099999999991</c:v>
                </c:pt>
                <c:pt idx="1167">
                  <c:v>82.302400000000006</c:v>
                </c:pt>
                <c:pt idx="1168">
                  <c:v>82.291699999999992</c:v>
                </c:pt>
                <c:pt idx="1169">
                  <c:v>82.280999999999992</c:v>
                </c:pt>
                <c:pt idx="1170">
                  <c:v>82.270299999999992</c:v>
                </c:pt>
                <c:pt idx="1171">
                  <c:v>82.259599999999992</c:v>
                </c:pt>
                <c:pt idx="1172">
                  <c:v>82.248899999999992</c:v>
                </c:pt>
                <c:pt idx="1173">
                  <c:v>82.238199999999992</c:v>
                </c:pt>
                <c:pt idx="1174">
                  <c:v>82.227499999999992</c:v>
                </c:pt>
                <c:pt idx="1175">
                  <c:v>82.216799999999992</c:v>
                </c:pt>
                <c:pt idx="1176">
                  <c:v>82.206099999999992</c:v>
                </c:pt>
                <c:pt idx="1177">
                  <c:v>82.195399999999992</c:v>
                </c:pt>
                <c:pt idx="1178">
                  <c:v>82.184699999999992</c:v>
                </c:pt>
                <c:pt idx="1179">
                  <c:v>82.173999999999992</c:v>
                </c:pt>
                <c:pt idx="1180">
                  <c:v>82.163299999999992</c:v>
                </c:pt>
                <c:pt idx="1181">
                  <c:v>82.152599999999993</c:v>
                </c:pt>
                <c:pt idx="1182">
                  <c:v>82.141899999999993</c:v>
                </c:pt>
                <c:pt idx="1183">
                  <c:v>82.131199999999993</c:v>
                </c:pt>
                <c:pt idx="1184">
                  <c:v>82.120499999999993</c:v>
                </c:pt>
                <c:pt idx="1185">
                  <c:v>82.109799999999993</c:v>
                </c:pt>
                <c:pt idx="1186">
                  <c:v>82.099099999999993</c:v>
                </c:pt>
                <c:pt idx="1187">
                  <c:v>82.088399999999993</c:v>
                </c:pt>
                <c:pt idx="1188">
                  <c:v>82.077699999999993</c:v>
                </c:pt>
                <c:pt idx="1189">
                  <c:v>82.066999999999993</c:v>
                </c:pt>
                <c:pt idx="1190">
                  <c:v>82.056299999999993</c:v>
                </c:pt>
                <c:pt idx="1191">
                  <c:v>82.045599999999993</c:v>
                </c:pt>
                <c:pt idx="1192">
                  <c:v>82.034899999999993</c:v>
                </c:pt>
                <c:pt idx="1193">
                  <c:v>82.024199999999993</c:v>
                </c:pt>
                <c:pt idx="1194">
                  <c:v>82.013499999999993</c:v>
                </c:pt>
                <c:pt idx="1195">
                  <c:v>82.002799999999993</c:v>
                </c:pt>
                <c:pt idx="1196">
                  <c:v>81.992099999999994</c:v>
                </c:pt>
                <c:pt idx="1197">
                  <c:v>81.981399999999994</c:v>
                </c:pt>
                <c:pt idx="1198">
                  <c:v>81.970699999999994</c:v>
                </c:pt>
                <c:pt idx="1199">
                  <c:v>81.96</c:v>
                </c:pt>
                <c:pt idx="1200">
                  <c:v>81.949299999999994</c:v>
                </c:pt>
                <c:pt idx="1201">
                  <c:v>81.938599999999994</c:v>
                </c:pt>
                <c:pt idx="1202">
                  <c:v>81.927899999999994</c:v>
                </c:pt>
                <c:pt idx="1203">
                  <c:v>81.917199999999994</c:v>
                </c:pt>
                <c:pt idx="1204">
                  <c:v>81.906499999999994</c:v>
                </c:pt>
                <c:pt idx="1205">
                  <c:v>81.895799999999994</c:v>
                </c:pt>
                <c:pt idx="1206">
                  <c:v>81.885099999999994</c:v>
                </c:pt>
                <c:pt idx="1207">
                  <c:v>81.874399999999994</c:v>
                </c:pt>
                <c:pt idx="1208">
                  <c:v>81.863699999999994</c:v>
                </c:pt>
                <c:pt idx="1209">
                  <c:v>81.852999999999994</c:v>
                </c:pt>
                <c:pt idx="1210">
                  <c:v>81.842299999999994</c:v>
                </c:pt>
                <c:pt idx="1211">
                  <c:v>81.831599999999995</c:v>
                </c:pt>
                <c:pt idx="1212">
                  <c:v>81.820899999999995</c:v>
                </c:pt>
                <c:pt idx="1213">
                  <c:v>81.810199999999995</c:v>
                </c:pt>
                <c:pt idx="1214">
                  <c:v>81.799499999999995</c:v>
                </c:pt>
                <c:pt idx="1215">
                  <c:v>81.788799999999995</c:v>
                </c:pt>
                <c:pt idx="1216">
                  <c:v>81.778099999999995</c:v>
                </c:pt>
                <c:pt idx="1217">
                  <c:v>81.767399999999995</c:v>
                </c:pt>
                <c:pt idx="1218">
                  <c:v>81.756699999999995</c:v>
                </c:pt>
                <c:pt idx="1219">
                  <c:v>81.745999999999995</c:v>
                </c:pt>
                <c:pt idx="1220">
                  <c:v>81.735299999999995</c:v>
                </c:pt>
                <c:pt idx="1221">
                  <c:v>81.724599999999995</c:v>
                </c:pt>
                <c:pt idx="1222">
                  <c:v>81.713899999999995</c:v>
                </c:pt>
                <c:pt idx="1223">
                  <c:v>81.703199999999995</c:v>
                </c:pt>
                <c:pt idx="1224">
                  <c:v>81.692499999999995</c:v>
                </c:pt>
                <c:pt idx="1225">
                  <c:v>81.681799999999996</c:v>
                </c:pt>
                <c:pt idx="1226">
                  <c:v>81.671099999999996</c:v>
                </c:pt>
                <c:pt idx="1227">
                  <c:v>81.660399999999996</c:v>
                </c:pt>
                <c:pt idx="1228">
                  <c:v>81.649699999999996</c:v>
                </c:pt>
                <c:pt idx="1229">
                  <c:v>81.638999999999996</c:v>
                </c:pt>
                <c:pt idx="1230">
                  <c:v>81.628299999999996</c:v>
                </c:pt>
                <c:pt idx="1231">
                  <c:v>81.617599999999996</c:v>
                </c:pt>
                <c:pt idx="1232">
                  <c:v>81.606899999999996</c:v>
                </c:pt>
                <c:pt idx="1233">
                  <c:v>81.596199999999996</c:v>
                </c:pt>
                <c:pt idx="1234">
                  <c:v>81.585499999999996</c:v>
                </c:pt>
                <c:pt idx="1235">
                  <c:v>81.574799999999996</c:v>
                </c:pt>
                <c:pt idx="1236">
                  <c:v>81.564099999999996</c:v>
                </c:pt>
                <c:pt idx="1237">
                  <c:v>81.553399999999996</c:v>
                </c:pt>
                <c:pt idx="1238">
                  <c:v>81.542699999999996</c:v>
                </c:pt>
                <c:pt idx="1239">
                  <c:v>81.531999999999996</c:v>
                </c:pt>
                <c:pt idx="1240">
                  <c:v>81.521299999999997</c:v>
                </c:pt>
                <c:pt idx="1241">
                  <c:v>81.510599999999997</c:v>
                </c:pt>
                <c:pt idx="1242">
                  <c:v>81.499899999999997</c:v>
                </c:pt>
                <c:pt idx="1243">
                  <c:v>81.489199999999997</c:v>
                </c:pt>
                <c:pt idx="1244">
                  <c:v>81.478499999999997</c:v>
                </c:pt>
                <c:pt idx="1245">
                  <c:v>81.467799999999997</c:v>
                </c:pt>
                <c:pt idx="1246">
                  <c:v>81.457099999999997</c:v>
                </c:pt>
                <c:pt idx="1247">
                  <c:v>81.446399999999997</c:v>
                </c:pt>
                <c:pt idx="1248">
                  <c:v>81.435699999999997</c:v>
                </c:pt>
                <c:pt idx="1249">
                  <c:v>81.424999999999997</c:v>
                </c:pt>
                <c:pt idx="1250">
                  <c:v>81.414299999999997</c:v>
                </c:pt>
                <c:pt idx="1251">
                  <c:v>81.403599999999997</c:v>
                </c:pt>
                <c:pt idx="1252">
                  <c:v>81.392899999999997</c:v>
                </c:pt>
                <c:pt idx="1253">
                  <c:v>81.382199999999997</c:v>
                </c:pt>
                <c:pt idx="1254">
                  <c:v>81.371499999999997</c:v>
                </c:pt>
                <c:pt idx="1255">
                  <c:v>81.360799999999998</c:v>
                </c:pt>
                <c:pt idx="1256">
                  <c:v>81.350099999999998</c:v>
                </c:pt>
                <c:pt idx="1257">
                  <c:v>81.339399999999998</c:v>
                </c:pt>
                <c:pt idx="1258">
                  <c:v>81.328699999999998</c:v>
                </c:pt>
                <c:pt idx="1259">
                  <c:v>81.317999999999998</c:v>
                </c:pt>
                <c:pt idx="1260">
                  <c:v>81.307299999999998</c:v>
                </c:pt>
                <c:pt idx="1261">
                  <c:v>81.296599999999998</c:v>
                </c:pt>
                <c:pt idx="1262">
                  <c:v>81.285899999999998</c:v>
                </c:pt>
                <c:pt idx="1263">
                  <c:v>81.275199999999998</c:v>
                </c:pt>
                <c:pt idx="1264">
                  <c:v>81.264499999999998</c:v>
                </c:pt>
                <c:pt idx="1265">
                  <c:v>81.253799999999998</c:v>
                </c:pt>
                <c:pt idx="1266">
                  <c:v>81.243099999999998</c:v>
                </c:pt>
                <c:pt idx="1267">
                  <c:v>81.232399999999998</c:v>
                </c:pt>
                <c:pt idx="1268">
                  <c:v>81.221699999999998</c:v>
                </c:pt>
                <c:pt idx="1269">
                  <c:v>81.210999999999999</c:v>
                </c:pt>
                <c:pt idx="1270">
                  <c:v>81.200299999999999</c:v>
                </c:pt>
                <c:pt idx="1271">
                  <c:v>81.189599999999999</c:v>
                </c:pt>
                <c:pt idx="1272">
                  <c:v>81.178899999999999</c:v>
                </c:pt>
                <c:pt idx="1273">
                  <c:v>81.168199999999999</c:v>
                </c:pt>
                <c:pt idx="1274">
                  <c:v>81.157499999999999</c:v>
                </c:pt>
                <c:pt idx="1275">
                  <c:v>81.146799999999999</c:v>
                </c:pt>
                <c:pt idx="1276">
                  <c:v>81.136099999999999</c:v>
                </c:pt>
                <c:pt idx="1277">
                  <c:v>81.125399999999999</c:v>
                </c:pt>
                <c:pt idx="1278">
                  <c:v>81.114699999999999</c:v>
                </c:pt>
                <c:pt idx="1279">
                  <c:v>81.103999999999999</c:v>
                </c:pt>
                <c:pt idx="1280">
                  <c:v>81.093299999999999</c:v>
                </c:pt>
                <c:pt idx="1281">
                  <c:v>81.082599999999999</c:v>
                </c:pt>
                <c:pt idx="1282">
                  <c:v>81.071899999999999</c:v>
                </c:pt>
                <c:pt idx="1283">
                  <c:v>81.061199999999999</c:v>
                </c:pt>
                <c:pt idx="1284">
                  <c:v>81.0505</c:v>
                </c:pt>
                <c:pt idx="1285">
                  <c:v>81.0398</c:v>
                </c:pt>
                <c:pt idx="1286">
                  <c:v>81.0291</c:v>
                </c:pt>
                <c:pt idx="1287">
                  <c:v>81.0184</c:v>
                </c:pt>
                <c:pt idx="1288">
                  <c:v>81.0077</c:v>
                </c:pt>
                <c:pt idx="1289">
                  <c:v>80.997</c:v>
                </c:pt>
                <c:pt idx="1290">
                  <c:v>80.9863</c:v>
                </c:pt>
                <c:pt idx="1291">
                  <c:v>80.9756</c:v>
                </c:pt>
                <c:pt idx="1292">
                  <c:v>80.9649</c:v>
                </c:pt>
                <c:pt idx="1293">
                  <c:v>80.9542</c:v>
                </c:pt>
                <c:pt idx="1294">
                  <c:v>80.9435</c:v>
                </c:pt>
                <c:pt idx="1295">
                  <c:v>80.9328</c:v>
                </c:pt>
                <c:pt idx="1296">
                  <c:v>80.9221</c:v>
                </c:pt>
                <c:pt idx="1297">
                  <c:v>80.9114</c:v>
                </c:pt>
                <c:pt idx="1298">
                  <c:v>80.900700000000001</c:v>
                </c:pt>
                <c:pt idx="1299">
                  <c:v>80.89</c:v>
                </c:pt>
                <c:pt idx="1300">
                  <c:v>80.879300000000001</c:v>
                </c:pt>
                <c:pt idx="1301">
                  <c:v>80.868600000000001</c:v>
                </c:pt>
                <c:pt idx="1302">
                  <c:v>80.857900000000001</c:v>
                </c:pt>
                <c:pt idx="1303">
                  <c:v>80.847200000000001</c:v>
                </c:pt>
                <c:pt idx="1304">
                  <c:v>80.836500000000001</c:v>
                </c:pt>
                <c:pt idx="1305">
                  <c:v>80.825800000000001</c:v>
                </c:pt>
                <c:pt idx="1306">
                  <c:v>80.815100000000001</c:v>
                </c:pt>
                <c:pt idx="1307">
                  <c:v>80.804400000000001</c:v>
                </c:pt>
                <c:pt idx="1308">
                  <c:v>80.793700000000001</c:v>
                </c:pt>
                <c:pt idx="1309">
                  <c:v>80.783000000000001</c:v>
                </c:pt>
                <c:pt idx="1310">
                  <c:v>80.772300000000001</c:v>
                </c:pt>
                <c:pt idx="1311">
                  <c:v>80.761600000000001</c:v>
                </c:pt>
                <c:pt idx="1312">
                  <c:v>80.750900000000001</c:v>
                </c:pt>
                <c:pt idx="1313">
                  <c:v>80.740200000000002</c:v>
                </c:pt>
                <c:pt idx="1314">
                  <c:v>80.729500000000002</c:v>
                </c:pt>
                <c:pt idx="1315">
                  <c:v>80.718800000000002</c:v>
                </c:pt>
                <c:pt idx="1316">
                  <c:v>80.708100000000002</c:v>
                </c:pt>
                <c:pt idx="1317">
                  <c:v>80.697400000000002</c:v>
                </c:pt>
                <c:pt idx="1318">
                  <c:v>80.686700000000002</c:v>
                </c:pt>
                <c:pt idx="1319">
                  <c:v>80.676000000000002</c:v>
                </c:pt>
                <c:pt idx="1320">
                  <c:v>80.665300000000002</c:v>
                </c:pt>
                <c:pt idx="1321">
                  <c:v>80.654600000000002</c:v>
                </c:pt>
                <c:pt idx="1322">
                  <c:v>80.643900000000002</c:v>
                </c:pt>
                <c:pt idx="1323">
                  <c:v>80.633200000000002</c:v>
                </c:pt>
                <c:pt idx="1324">
                  <c:v>80.622500000000002</c:v>
                </c:pt>
                <c:pt idx="1325">
                  <c:v>80.611800000000002</c:v>
                </c:pt>
                <c:pt idx="1326">
                  <c:v>80.601100000000002</c:v>
                </c:pt>
                <c:pt idx="1327">
                  <c:v>80.590400000000002</c:v>
                </c:pt>
                <c:pt idx="1328">
                  <c:v>80.579700000000003</c:v>
                </c:pt>
                <c:pt idx="1329">
                  <c:v>80.569000000000003</c:v>
                </c:pt>
                <c:pt idx="1330">
                  <c:v>80.558300000000003</c:v>
                </c:pt>
                <c:pt idx="1331">
                  <c:v>80.547600000000003</c:v>
                </c:pt>
                <c:pt idx="1332">
                  <c:v>80.536900000000003</c:v>
                </c:pt>
                <c:pt idx="1333">
                  <c:v>80.526200000000003</c:v>
                </c:pt>
                <c:pt idx="1334">
                  <c:v>80.515500000000003</c:v>
                </c:pt>
                <c:pt idx="1335">
                  <c:v>80.504800000000003</c:v>
                </c:pt>
                <c:pt idx="1336">
                  <c:v>80.494100000000003</c:v>
                </c:pt>
                <c:pt idx="1337">
                  <c:v>80.483400000000003</c:v>
                </c:pt>
                <c:pt idx="1338">
                  <c:v>80.472700000000003</c:v>
                </c:pt>
                <c:pt idx="1339">
                  <c:v>80.462000000000003</c:v>
                </c:pt>
                <c:pt idx="1340">
                  <c:v>80.451300000000003</c:v>
                </c:pt>
                <c:pt idx="1341">
                  <c:v>80.440600000000003</c:v>
                </c:pt>
                <c:pt idx="1342">
                  <c:v>80.429900000000004</c:v>
                </c:pt>
                <c:pt idx="1343">
                  <c:v>80.419200000000004</c:v>
                </c:pt>
                <c:pt idx="1344">
                  <c:v>80.408500000000004</c:v>
                </c:pt>
                <c:pt idx="1345">
                  <c:v>80.397800000000004</c:v>
                </c:pt>
                <c:pt idx="1346">
                  <c:v>80.387100000000004</c:v>
                </c:pt>
                <c:pt idx="1347">
                  <c:v>80.376400000000004</c:v>
                </c:pt>
                <c:pt idx="1348">
                  <c:v>80.365700000000004</c:v>
                </c:pt>
                <c:pt idx="1349">
                  <c:v>80.355000000000004</c:v>
                </c:pt>
                <c:pt idx="1350">
                  <c:v>80.344300000000004</c:v>
                </c:pt>
                <c:pt idx="1351">
                  <c:v>80.333600000000004</c:v>
                </c:pt>
                <c:pt idx="1352">
                  <c:v>80.322900000000004</c:v>
                </c:pt>
                <c:pt idx="1353">
                  <c:v>80.31219999999999</c:v>
                </c:pt>
                <c:pt idx="1354">
                  <c:v>80.301500000000004</c:v>
                </c:pt>
                <c:pt idx="1355">
                  <c:v>80.29079999999999</c:v>
                </c:pt>
                <c:pt idx="1356">
                  <c:v>80.280100000000004</c:v>
                </c:pt>
                <c:pt idx="1357">
                  <c:v>80.26939999999999</c:v>
                </c:pt>
                <c:pt idx="1358">
                  <c:v>80.258700000000005</c:v>
                </c:pt>
                <c:pt idx="1359">
                  <c:v>80.24799999999999</c:v>
                </c:pt>
                <c:pt idx="1360">
                  <c:v>80.237300000000005</c:v>
                </c:pt>
                <c:pt idx="1361">
                  <c:v>80.226599999999991</c:v>
                </c:pt>
                <c:pt idx="1362">
                  <c:v>80.215900000000005</c:v>
                </c:pt>
                <c:pt idx="1363">
                  <c:v>80.205199999999991</c:v>
                </c:pt>
                <c:pt idx="1364">
                  <c:v>80.194500000000005</c:v>
                </c:pt>
                <c:pt idx="1365">
                  <c:v>80.183799999999991</c:v>
                </c:pt>
                <c:pt idx="1366">
                  <c:v>80.173100000000005</c:v>
                </c:pt>
                <c:pt idx="1367">
                  <c:v>80.162399999999991</c:v>
                </c:pt>
                <c:pt idx="1368">
                  <c:v>80.151700000000005</c:v>
                </c:pt>
                <c:pt idx="1369">
                  <c:v>80.140999999999991</c:v>
                </c:pt>
                <c:pt idx="1370">
                  <c:v>80.130300000000005</c:v>
                </c:pt>
                <c:pt idx="1371">
                  <c:v>80.119599999999991</c:v>
                </c:pt>
                <c:pt idx="1372">
                  <c:v>80.108900000000006</c:v>
                </c:pt>
                <c:pt idx="1373">
                  <c:v>80.098199999999991</c:v>
                </c:pt>
                <c:pt idx="1374">
                  <c:v>80.087500000000006</c:v>
                </c:pt>
                <c:pt idx="1375">
                  <c:v>80.076799999999992</c:v>
                </c:pt>
                <c:pt idx="1376">
                  <c:v>80.066100000000006</c:v>
                </c:pt>
                <c:pt idx="1377">
                  <c:v>80.055399999999992</c:v>
                </c:pt>
                <c:pt idx="1378">
                  <c:v>80.044699999999992</c:v>
                </c:pt>
                <c:pt idx="1379">
                  <c:v>80.033999999999992</c:v>
                </c:pt>
                <c:pt idx="1380">
                  <c:v>80.023299999999992</c:v>
                </c:pt>
                <c:pt idx="1381">
                  <c:v>80.012599999999992</c:v>
                </c:pt>
                <c:pt idx="1382">
                  <c:v>80.001899999999992</c:v>
                </c:pt>
                <c:pt idx="1383">
                  <c:v>79.991199999999992</c:v>
                </c:pt>
                <c:pt idx="1384">
                  <c:v>79.980499999999992</c:v>
                </c:pt>
                <c:pt idx="1385">
                  <c:v>79.969799999999992</c:v>
                </c:pt>
                <c:pt idx="1386">
                  <c:v>79.959099999999992</c:v>
                </c:pt>
                <c:pt idx="1387">
                  <c:v>79.948399999999992</c:v>
                </c:pt>
                <c:pt idx="1388">
                  <c:v>79.937699999999992</c:v>
                </c:pt>
                <c:pt idx="1389">
                  <c:v>79.926999999999992</c:v>
                </c:pt>
                <c:pt idx="1390">
                  <c:v>79.916299999999993</c:v>
                </c:pt>
                <c:pt idx="1391">
                  <c:v>79.905599999999993</c:v>
                </c:pt>
                <c:pt idx="1392">
                  <c:v>79.894899999999993</c:v>
                </c:pt>
                <c:pt idx="1393">
                  <c:v>79.884199999999993</c:v>
                </c:pt>
                <c:pt idx="1394">
                  <c:v>79.873499999999993</c:v>
                </c:pt>
                <c:pt idx="1395">
                  <c:v>79.862799999999993</c:v>
                </c:pt>
                <c:pt idx="1396">
                  <c:v>79.852099999999993</c:v>
                </c:pt>
                <c:pt idx="1397">
                  <c:v>79.841399999999993</c:v>
                </c:pt>
                <c:pt idx="1398">
                  <c:v>79.830699999999993</c:v>
                </c:pt>
                <c:pt idx="1399">
                  <c:v>79.819999999999993</c:v>
                </c:pt>
                <c:pt idx="1400">
                  <c:v>79.809299999999993</c:v>
                </c:pt>
                <c:pt idx="1401">
                  <c:v>79.798599999999993</c:v>
                </c:pt>
                <c:pt idx="1402">
                  <c:v>79.787899999999993</c:v>
                </c:pt>
                <c:pt idx="1403">
                  <c:v>79.777199999999993</c:v>
                </c:pt>
                <c:pt idx="1404">
                  <c:v>79.766499999999994</c:v>
                </c:pt>
                <c:pt idx="1405">
                  <c:v>79.755799999999994</c:v>
                </c:pt>
                <c:pt idx="1406">
                  <c:v>79.745099999999994</c:v>
                </c:pt>
                <c:pt idx="1407">
                  <c:v>79.734399999999994</c:v>
                </c:pt>
                <c:pt idx="1408">
                  <c:v>79.723699999999994</c:v>
                </c:pt>
                <c:pt idx="1409">
                  <c:v>79.712999999999994</c:v>
                </c:pt>
                <c:pt idx="1410">
                  <c:v>79.702299999999994</c:v>
                </c:pt>
                <c:pt idx="1411">
                  <c:v>79.691599999999994</c:v>
                </c:pt>
                <c:pt idx="1412">
                  <c:v>79.680899999999994</c:v>
                </c:pt>
                <c:pt idx="1413">
                  <c:v>79.670199999999994</c:v>
                </c:pt>
                <c:pt idx="1414">
                  <c:v>79.659499999999994</c:v>
                </c:pt>
                <c:pt idx="1415">
                  <c:v>79.648799999999994</c:v>
                </c:pt>
                <c:pt idx="1416">
                  <c:v>79.638099999999994</c:v>
                </c:pt>
                <c:pt idx="1417">
                  <c:v>79.627399999999994</c:v>
                </c:pt>
                <c:pt idx="1418">
                  <c:v>79.616699999999994</c:v>
                </c:pt>
                <c:pt idx="1419">
                  <c:v>79.605999999999995</c:v>
                </c:pt>
                <c:pt idx="1420">
                  <c:v>79.595299999999995</c:v>
                </c:pt>
                <c:pt idx="1421">
                  <c:v>79.584599999999995</c:v>
                </c:pt>
                <c:pt idx="1422">
                  <c:v>79.573899999999995</c:v>
                </c:pt>
                <c:pt idx="1423">
                  <c:v>79.563199999999995</c:v>
                </c:pt>
                <c:pt idx="1424">
                  <c:v>79.552499999999995</c:v>
                </c:pt>
                <c:pt idx="1425">
                  <c:v>79.541799999999995</c:v>
                </c:pt>
                <c:pt idx="1426">
                  <c:v>79.531099999999995</c:v>
                </c:pt>
                <c:pt idx="1427">
                  <c:v>79.520399999999995</c:v>
                </c:pt>
                <c:pt idx="1428">
                  <c:v>79.509699999999995</c:v>
                </c:pt>
                <c:pt idx="1429">
                  <c:v>79.498999999999995</c:v>
                </c:pt>
                <c:pt idx="1430">
                  <c:v>79.488299999999995</c:v>
                </c:pt>
                <c:pt idx="1431">
                  <c:v>79.477599999999995</c:v>
                </c:pt>
                <c:pt idx="1432">
                  <c:v>79.466899999999995</c:v>
                </c:pt>
                <c:pt idx="1433">
                  <c:v>79.456199999999995</c:v>
                </c:pt>
                <c:pt idx="1434">
                  <c:v>79.445499999999996</c:v>
                </c:pt>
                <c:pt idx="1435">
                  <c:v>79.434799999999996</c:v>
                </c:pt>
                <c:pt idx="1436">
                  <c:v>79.424099999999996</c:v>
                </c:pt>
                <c:pt idx="1437">
                  <c:v>79.413399999999996</c:v>
                </c:pt>
                <c:pt idx="1438">
                  <c:v>79.402699999999996</c:v>
                </c:pt>
                <c:pt idx="1439">
                  <c:v>79.391999999999996</c:v>
                </c:pt>
                <c:pt idx="1440">
                  <c:v>79.381299999999996</c:v>
                </c:pt>
                <c:pt idx="1441">
                  <c:v>79.370599999999996</c:v>
                </c:pt>
                <c:pt idx="1442">
                  <c:v>79.359899999999996</c:v>
                </c:pt>
                <c:pt idx="1443">
                  <c:v>79.349199999999996</c:v>
                </c:pt>
                <c:pt idx="1444">
                  <c:v>79.338499999999996</c:v>
                </c:pt>
                <c:pt idx="1445">
                  <c:v>79.327799999999996</c:v>
                </c:pt>
                <c:pt idx="1446">
                  <c:v>79.317099999999996</c:v>
                </c:pt>
                <c:pt idx="1447">
                  <c:v>79.306399999999996</c:v>
                </c:pt>
                <c:pt idx="1448">
                  <c:v>79.295699999999997</c:v>
                </c:pt>
                <c:pt idx="1449">
                  <c:v>79.284999999999997</c:v>
                </c:pt>
                <c:pt idx="1450">
                  <c:v>79.274299999999997</c:v>
                </c:pt>
                <c:pt idx="1451">
                  <c:v>79.263599999999997</c:v>
                </c:pt>
                <c:pt idx="1452">
                  <c:v>79.252899999999997</c:v>
                </c:pt>
                <c:pt idx="1453">
                  <c:v>79.242199999999997</c:v>
                </c:pt>
                <c:pt idx="1454">
                  <c:v>79.231499999999997</c:v>
                </c:pt>
                <c:pt idx="1455">
                  <c:v>79.220799999999997</c:v>
                </c:pt>
                <c:pt idx="1456">
                  <c:v>79.210099999999997</c:v>
                </c:pt>
                <c:pt idx="1457">
                  <c:v>79.199399999999997</c:v>
                </c:pt>
                <c:pt idx="1458">
                  <c:v>79.188699999999997</c:v>
                </c:pt>
                <c:pt idx="1459">
                  <c:v>79.177999999999997</c:v>
                </c:pt>
                <c:pt idx="1460">
                  <c:v>79.167299999999997</c:v>
                </c:pt>
                <c:pt idx="1461">
                  <c:v>79.156599999999997</c:v>
                </c:pt>
                <c:pt idx="1462">
                  <c:v>79.145899999999997</c:v>
                </c:pt>
                <c:pt idx="1463">
                  <c:v>79.135199999999998</c:v>
                </c:pt>
                <c:pt idx="1464">
                  <c:v>79.124499999999998</c:v>
                </c:pt>
                <c:pt idx="1465">
                  <c:v>79.113799999999998</c:v>
                </c:pt>
                <c:pt idx="1466">
                  <c:v>79.103099999999998</c:v>
                </c:pt>
                <c:pt idx="1467">
                  <c:v>79.092399999999998</c:v>
                </c:pt>
                <c:pt idx="1468">
                  <c:v>79.081699999999998</c:v>
                </c:pt>
                <c:pt idx="1469">
                  <c:v>79.070999999999998</c:v>
                </c:pt>
                <c:pt idx="1470">
                  <c:v>79.060299999999998</c:v>
                </c:pt>
                <c:pt idx="1471">
                  <c:v>79.049599999999998</c:v>
                </c:pt>
                <c:pt idx="1472">
                  <c:v>79.038899999999998</c:v>
                </c:pt>
                <c:pt idx="1473">
                  <c:v>79.028199999999998</c:v>
                </c:pt>
                <c:pt idx="1474">
                  <c:v>79.017499999999998</c:v>
                </c:pt>
                <c:pt idx="1475">
                  <c:v>79.006799999999998</c:v>
                </c:pt>
                <c:pt idx="1476">
                  <c:v>78.996099999999998</c:v>
                </c:pt>
                <c:pt idx="1477">
                  <c:v>78.985399999999998</c:v>
                </c:pt>
                <c:pt idx="1478">
                  <c:v>78.974699999999999</c:v>
                </c:pt>
                <c:pt idx="1479">
                  <c:v>78.963999999999999</c:v>
                </c:pt>
                <c:pt idx="1480">
                  <c:v>78.953299999999999</c:v>
                </c:pt>
                <c:pt idx="1481">
                  <c:v>78.942599999999999</c:v>
                </c:pt>
                <c:pt idx="1482">
                  <c:v>78.931899999999999</c:v>
                </c:pt>
                <c:pt idx="1483">
                  <c:v>78.921199999999999</c:v>
                </c:pt>
                <c:pt idx="1484">
                  <c:v>78.910499999999999</c:v>
                </c:pt>
                <c:pt idx="1485">
                  <c:v>78.899799999999999</c:v>
                </c:pt>
                <c:pt idx="1486">
                  <c:v>78.889099999999999</c:v>
                </c:pt>
                <c:pt idx="1487">
                  <c:v>78.878399999999999</c:v>
                </c:pt>
                <c:pt idx="1488">
                  <c:v>78.867699999999999</c:v>
                </c:pt>
                <c:pt idx="1489">
                  <c:v>78.856999999999999</c:v>
                </c:pt>
                <c:pt idx="1490">
                  <c:v>78.846299999999999</c:v>
                </c:pt>
                <c:pt idx="1491">
                  <c:v>78.835599999999999</c:v>
                </c:pt>
                <c:pt idx="1492">
                  <c:v>78.8249</c:v>
                </c:pt>
                <c:pt idx="1493">
                  <c:v>78.8142</c:v>
                </c:pt>
                <c:pt idx="1494">
                  <c:v>78.8035</c:v>
                </c:pt>
                <c:pt idx="1495">
                  <c:v>78.7928</c:v>
                </c:pt>
                <c:pt idx="1496">
                  <c:v>78.7821</c:v>
                </c:pt>
                <c:pt idx="1497">
                  <c:v>78.7714</c:v>
                </c:pt>
                <c:pt idx="1498">
                  <c:v>78.7607</c:v>
                </c:pt>
                <c:pt idx="1499">
                  <c:v>78.75</c:v>
                </c:pt>
                <c:pt idx="1500">
                  <c:v>78.7393</c:v>
                </c:pt>
                <c:pt idx="1501">
                  <c:v>78.7286</c:v>
                </c:pt>
                <c:pt idx="1502">
                  <c:v>78.7179</c:v>
                </c:pt>
                <c:pt idx="1503">
                  <c:v>78.7072</c:v>
                </c:pt>
                <c:pt idx="1504">
                  <c:v>78.6965</c:v>
                </c:pt>
                <c:pt idx="1505">
                  <c:v>78.6858</c:v>
                </c:pt>
                <c:pt idx="1506">
                  <c:v>78.6751</c:v>
                </c:pt>
                <c:pt idx="1507">
                  <c:v>78.664400000000001</c:v>
                </c:pt>
                <c:pt idx="1508">
                  <c:v>78.653700000000001</c:v>
                </c:pt>
                <c:pt idx="1509">
                  <c:v>78.643000000000001</c:v>
                </c:pt>
                <c:pt idx="1510">
                  <c:v>78.632300000000001</c:v>
                </c:pt>
                <c:pt idx="1511">
                  <c:v>78.621600000000001</c:v>
                </c:pt>
                <c:pt idx="1512">
                  <c:v>78.610900000000001</c:v>
                </c:pt>
                <c:pt idx="1513">
                  <c:v>78.600200000000001</c:v>
                </c:pt>
                <c:pt idx="1514">
                  <c:v>78.589500000000001</c:v>
                </c:pt>
                <c:pt idx="1515">
                  <c:v>78.578800000000001</c:v>
                </c:pt>
                <c:pt idx="1516">
                  <c:v>78.568100000000001</c:v>
                </c:pt>
                <c:pt idx="1517">
                  <c:v>78.557400000000001</c:v>
                </c:pt>
                <c:pt idx="1518">
                  <c:v>78.546700000000001</c:v>
                </c:pt>
                <c:pt idx="1519">
                  <c:v>78.536000000000001</c:v>
                </c:pt>
                <c:pt idx="1520">
                  <c:v>78.525300000000001</c:v>
                </c:pt>
                <c:pt idx="1521">
                  <c:v>78.514600000000002</c:v>
                </c:pt>
                <c:pt idx="1522">
                  <c:v>78.503900000000002</c:v>
                </c:pt>
                <c:pt idx="1523">
                  <c:v>78.493200000000002</c:v>
                </c:pt>
                <c:pt idx="1524">
                  <c:v>78.482500000000002</c:v>
                </c:pt>
                <c:pt idx="1525">
                  <c:v>78.471800000000002</c:v>
                </c:pt>
                <c:pt idx="1526">
                  <c:v>78.461100000000002</c:v>
                </c:pt>
                <c:pt idx="1527">
                  <c:v>78.450400000000002</c:v>
                </c:pt>
                <c:pt idx="1528">
                  <c:v>78.439700000000002</c:v>
                </c:pt>
                <c:pt idx="1529">
                  <c:v>78.429000000000002</c:v>
                </c:pt>
                <c:pt idx="1530">
                  <c:v>78.418300000000002</c:v>
                </c:pt>
                <c:pt idx="1531">
                  <c:v>78.407600000000002</c:v>
                </c:pt>
                <c:pt idx="1532">
                  <c:v>78.396900000000002</c:v>
                </c:pt>
                <c:pt idx="1533">
                  <c:v>78.386200000000002</c:v>
                </c:pt>
                <c:pt idx="1534">
                  <c:v>78.375500000000002</c:v>
                </c:pt>
                <c:pt idx="1535">
                  <c:v>78.364800000000002</c:v>
                </c:pt>
                <c:pt idx="1536">
                  <c:v>78.354100000000003</c:v>
                </c:pt>
                <c:pt idx="1537">
                  <c:v>78.343400000000003</c:v>
                </c:pt>
                <c:pt idx="1538">
                  <c:v>78.332700000000003</c:v>
                </c:pt>
                <c:pt idx="1539">
                  <c:v>78.322000000000003</c:v>
                </c:pt>
                <c:pt idx="1540">
                  <c:v>78.311300000000003</c:v>
                </c:pt>
                <c:pt idx="1541">
                  <c:v>78.300600000000003</c:v>
                </c:pt>
                <c:pt idx="1542">
                  <c:v>78.289900000000003</c:v>
                </c:pt>
                <c:pt idx="1543">
                  <c:v>78.279200000000003</c:v>
                </c:pt>
                <c:pt idx="1544">
                  <c:v>78.268500000000003</c:v>
                </c:pt>
                <c:pt idx="1545">
                  <c:v>78.257800000000003</c:v>
                </c:pt>
                <c:pt idx="1546">
                  <c:v>78.247100000000003</c:v>
                </c:pt>
                <c:pt idx="1547">
                  <c:v>78.236400000000003</c:v>
                </c:pt>
                <c:pt idx="1548">
                  <c:v>78.225700000000003</c:v>
                </c:pt>
                <c:pt idx="1549">
                  <c:v>78.215000000000003</c:v>
                </c:pt>
                <c:pt idx="1550">
                  <c:v>78.204299999999989</c:v>
                </c:pt>
                <c:pt idx="1551">
                  <c:v>78.193600000000004</c:v>
                </c:pt>
                <c:pt idx="1552">
                  <c:v>78.182899999999989</c:v>
                </c:pt>
                <c:pt idx="1553">
                  <c:v>78.172200000000004</c:v>
                </c:pt>
                <c:pt idx="1554">
                  <c:v>78.16149999999999</c:v>
                </c:pt>
                <c:pt idx="1555">
                  <c:v>78.150800000000004</c:v>
                </c:pt>
                <c:pt idx="1556">
                  <c:v>78.14009999999999</c:v>
                </c:pt>
                <c:pt idx="1557">
                  <c:v>78.129400000000004</c:v>
                </c:pt>
                <c:pt idx="1558">
                  <c:v>78.11869999999999</c:v>
                </c:pt>
                <c:pt idx="1559">
                  <c:v>78.108000000000004</c:v>
                </c:pt>
                <c:pt idx="1560">
                  <c:v>78.09729999999999</c:v>
                </c:pt>
                <c:pt idx="1561">
                  <c:v>78.086600000000004</c:v>
                </c:pt>
                <c:pt idx="1562">
                  <c:v>78.07589999999999</c:v>
                </c:pt>
                <c:pt idx="1563">
                  <c:v>78.065200000000004</c:v>
                </c:pt>
                <c:pt idx="1564">
                  <c:v>78.05449999999999</c:v>
                </c:pt>
                <c:pt idx="1565">
                  <c:v>78.043800000000005</c:v>
                </c:pt>
                <c:pt idx="1566">
                  <c:v>78.03309999999999</c:v>
                </c:pt>
                <c:pt idx="1567">
                  <c:v>78.022400000000005</c:v>
                </c:pt>
                <c:pt idx="1568">
                  <c:v>78.01169999999999</c:v>
                </c:pt>
                <c:pt idx="1569">
                  <c:v>78.001000000000005</c:v>
                </c:pt>
                <c:pt idx="1570">
                  <c:v>77.990299999999991</c:v>
                </c:pt>
                <c:pt idx="1571">
                  <c:v>77.979600000000005</c:v>
                </c:pt>
                <c:pt idx="1572">
                  <c:v>77.968899999999991</c:v>
                </c:pt>
                <c:pt idx="1573">
                  <c:v>77.958200000000005</c:v>
                </c:pt>
                <c:pt idx="1574">
                  <c:v>77.947499999999991</c:v>
                </c:pt>
                <c:pt idx="1575">
                  <c:v>77.936800000000005</c:v>
                </c:pt>
                <c:pt idx="1576">
                  <c:v>77.926099999999991</c:v>
                </c:pt>
                <c:pt idx="1577">
                  <c:v>77.915400000000005</c:v>
                </c:pt>
                <c:pt idx="1578">
                  <c:v>77.904699999999991</c:v>
                </c:pt>
                <c:pt idx="1579">
                  <c:v>77.894000000000005</c:v>
                </c:pt>
                <c:pt idx="1580">
                  <c:v>77.883299999999991</c:v>
                </c:pt>
                <c:pt idx="1581">
                  <c:v>77.872600000000006</c:v>
                </c:pt>
                <c:pt idx="1582">
                  <c:v>77.861899999999991</c:v>
                </c:pt>
                <c:pt idx="1583">
                  <c:v>77.851200000000006</c:v>
                </c:pt>
                <c:pt idx="1584">
                  <c:v>77.840499999999992</c:v>
                </c:pt>
                <c:pt idx="1585">
                  <c:v>77.829800000000006</c:v>
                </c:pt>
                <c:pt idx="1586">
                  <c:v>77.819099999999992</c:v>
                </c:pt>
                <c:pt idx="1587">
                  <c:v>77.808400000000006</c:v>
                </c:pt>
                <c:pt idx="1588">
                  <c:v>77.797699999999992</c:v>
                </c:pt>
                <c:pt idx="1589">
                  <c:v>77.787000000000006</c:v>
                </c:pt>
                <c:pt idx="1590">
                  <c:v>77.776299999999992</c:v>
                </c:pt>
                <c:pt idx="1591">
                  <c:v>77.765600000000006</c:v>
                </c:pt>
                <c:pt idx="1592">
                  <c:v>77.754899999999992</c:v>
                </c:pt>
                <c:pt idx="1593">
                  <c:v>77.744200000000006</c:v>
                </c:pt>
                <c:pt idx="1594">
                  <c:v>77.733499999999992</c:v>
                </c:pt>
                <c:pt idx="1595">
                  <c:v>77.722800000000007</c:v>
                </c:pt>
                <c:pt idx="1596">
                  <c:v>77.712099999999992</c:v>
                </c:pt>
                <c:pt idx="1597">
                  <c:v>77.701400000000007</c:v>
                </c:pt>
                <c:pt idx="1598">
                  <c:v>77.690699999999993</c:v>
                </c:pt>
                <c:pt idx="1599">
                  <c:v>77.680000000000007</c:v>
                </c:pt>
                <c:pt idx="1600">
                  <c:v>77.669299999999993</c:v>
                </c:pt>
                <c:pt idx="1601">
                  <c:v>77.658599999999993</c:v>
                </c:pt>
                <c:pt idx="1602">
                  <c:v>77.647899999999993</c:v>
                </c:pt>
                <c:pt idx="1603">
                  <c:v>77.637199999999993</c:v>
                </c:pt>
                <c:pt idx="1604">
                  <c:v>77.626499999999993</c:v>
                </c:pt>
                <c:pt idx="1605">
                  <c:v>77.615799999999993</c:v>
                </c:pt>
                <c:pt idx="1606">
                  <c:v>77.605099999999993</c:v>
                </c:pt>
                <c:pt idx="1607">
                  <c:v>77.594399999999993</c:v>
                </c:pt>
                <c:pt idx="1608">
                  <c:v>77.583699999999993</c:v>
                </c:pt>
                <c:pt idx="1609">
                  <c:v>77.572999999999993</c:v>
                </c:pt>
                <c:pt idx="1610">
                  <c:v>77.562299999999993</c:v>
                </c:pt>
                <c:pt idx="1611">
                  <c:v>77.551599999999993</c:v>
                </c:pt>
                <c:pt idx="1612">
                  <c:v>77.540899999999993</c:v>
                </c:pt>
                <c:pt idx="1613">
                  <c:v>77.530199999999994</c:v>
                </c:pt>
                <c:pt idx="1614">
                  <c:v>77.519499999999994</c:v>
                </c:pt>
                <c:pt idx="1615">
                  <c:v>77.508799999999994</c:v>
                </c:pt>
                <c:pt idx="1616">
                  <c:v>77.498099999999994</c:v>
                </c:pt>
                <c:pt idx="1617">
                  <c:v>77.487399999999994</c:v>
                </c:pt>
                <c:pt idx="1618">
                  <c:v>77.476699999999994</c:v>
                </c:pt>
                <c:pt idx="1619">
                  <c:v>77.465999999999994</c:v>
                </c:pt>
                <c:pt idx="1620">
                  <c:v>77.455299999999994</c:v>
                </c:pt>
                <c:pt idx="1621">
                  <c:v>77.444599999999994</c:v>
                </c:pt>
                <c:pt idx="1622">
                  <c:v>77.433899999999994</c:v>
                </c:pt>
                <c:pt idx="1623">
                  <c:v>77.423199999999994</c:v>
                </c:pt>
                <c:pt idx="1624">
                  <c:v>77.412499999999994</c:v>
                </c:pt>
                <c:pt idx="1625">
                  <c:v>77.401799999999994</c:v>
                </c:pt>
                <c:pt idx="1626">
                  <c:v>77.391099999999994</c:v>
                </c:pt>
                <c:pt idx="1627">
                  <c:v>77.380399999999995</c:v>
                </c:pt>
                <c:pt idx="1628">
                  <c:v>77.369699999999995</c:v>
                </c:pt>
                <c:pt idx="1629">
                  <c:v>77.358999999999995</c:v>
                </c:pt>
                <c:pt idx="1630">
                  <c:v>77.348299999999995</c:v>
                </c:pt>
                <c:pt idx="1631">
                  <c:v>77.337599999999995</c:v>
                </c:pt>
                <c:pt idx="1632">
                  <c:v>77.326899999999995</c:v>
                </c:pt>
                <c:pt idx="1633">
                  <c:v>77.316199999999995</c:v>
                </c:pt>
                <c:pt idx="1634">
                  <c:v>77.305499999999995</c:v>
                </c:pt>
                <c:pt idx="1635">
                  <c:v>77.294799999999995</c:v>
                </c:pt>
                <c:pt idx="1636">
                  <c:v>77.284099999999995</c:v>
                </c:pt>
                <c:pt idx="1637">
                  <c:v>77.273399999999995</c:v>
                </c:pt>
                <c:pt idx="1638">
                  <c:v>77.262699999999995</c:v>
                </c:pt>
                <c:pt idx="1639">
                  <c:v>77.251999999999995</c:v>
                </c:pt>
                <c:pt idx="1640">
                  <c:v>77.241299999999995</c:v>
                </c:pt>
                <c:pt idx="1641">
                  <c:v>77.230599999999995</c:v>
                </c:pt>
                <c:pt idx="1642">
                  <c:v>77.219899999999996</c:v>
                </c:pt>
                <c:pt idx="1643">
                  <c:v>77.209199999999996</c:v>
                </c:pt>
                <c:pt idx="1644">
                  <c:v>77.198499999999996</c:v>
                </c:pt>
                <c:pt idx="1645">
                  <c:v>77.187799999999996</c:v>
                </c:pt>
                <c:pt idx="1646">
                  <c:v>77.177099999999996</c:v>
                </c:pt>
                <c:pt idx="1647">
                  <c:v>77.166399999999996</c:v>
                </c:pt>
                <c:pt idx="1648">
                  <c:v>77.155699999999996</c:v>
                </c:pt>
                <c:pt idx="1649">
                  <c:v>77.144999999999996</c:v>
                </c:pt>
                <c:pt idx="1650">
                  <c:v>77.134299999999996</c:v>
                </c:pt>
                <c:pt idx="1651">
                  <c:v>77.123599999999996</c:v>
                </c:pt>
                <c:pt idx="1652">
                  <c:v>77.112899999999996</c:v>
                </c:pt>
                <c:pt idx="1653">
                  <c:v>77.102199999999996</c:v>
                </c:pt>
                <c:pt idx="1654">
                  <c:v>77.091499999999996</c:v>
                </c:pt>
                <c:pt idx="1655">
                  <c:v>77.080799999999996</c:v>
                </c:pt>
                <c:pt idx="1656">
                  <c:v>77.070099999999996</c:v>
                </c:pt>
                <c:pt idx="1657">
                  <c:v>77.059399999999997</c:v>
                </c:pt>
                <c:pt idx="1658">
                  <c:v>77.048699999999997</c:v>
                </c:pt>
                <c:pt idx="1659">
                  <c:v>77.037999999999997</c:v>
                </c:pt>
                <c:pt idx="1660">
                  <c:v>77.027299999999997</c:v>
                </c:pt>
                <c:pt idx="1661">
                  <c:v>77.016599999999997</c:v>
                </c:pt>
                <c:pt idx="1662">
                  <c:v>77.005899999999997</c:v>
                </c:pt>
                <c:pt idx="1663">
                  <c:v>76.995199999999997</c:v>
                </c:pt>
                <c:pt idx="1664">
                  <c:v>76.984499999999997</c:v>
                </c:pt>
                <c:pt idx="1665">
                  <c:v>76.973799999999997</c:v>
                </c:pt>
                <c:pt idx="1666">
                  <c:v>76.963099999999997</c:v>
                </c:pt>
                <c:pt idx="1667">
                  <c:v>76.952399999999997</c:v>
                </c:pt>
                <c:pt idx="1668">
                  <c:v>76.941699999999997</c:v>
                </c:pt>
                <c:pt idx="1669">
                  <c:v>76.930999999999997</c:v>
                </c:pt>
                <c:pt idx="1670">
                  <c:v>76.920299999999997</c:v>
                </c:pt>
                <c:pt idx="1671">
                  <c:v>76.909599999999998</c:v>
                </c:pt>
                <c:pt idx="1672">
                  <c:v>76.898899999999998</c:v>
                </c:pt>
                <c:pt idx="1673">
                  <c:v>76.888199999999998</c:v>
                </c:pt>
                <c:pt idx="1674">
                  <c:v>76.877499999999998</c:v>
                </c:pt>
                <c:pt idx="1675">
                  <c:v>76.866799999999998</c:v>
                </c:pt>
                <c:pt idx="1676">
                  <c:v>76.856099999999998</c:v>
                </c:pt>
                <c:pt idx="1677">
                  <c:v>76.845399999999998</c:v>
                </c:pt>
                <c:pt idx="1678">
                  <c:v>76.834699999999998</c:v>
                </c:pt>
                <c:pt idx="1679">
                  <c:v>76.823999999999998</c:v>
                </c:pt>
                <c:pt idx="1680">
                  <c:v>76.813299999999998</c:v>
                </c:pt>
                <c:pt idx="1681">
                  <c:v>76.802599999999998</c:v>
                </c:pt>
                <c:pt idx="1682">
                  <c:v>76.791899999999998</c:v>
                </c:pt>
                <c:pt idx="1683">
                  <c:v>76.781199999999998</c:v>
                </c:pt>
                <c:pt idx="1684">
                  <c:v>76.770499999999998</c:v>
                </c:pt>
                <c:pt idx="1685">
                  <c:v>76.759799999999998</c:v>
                </c:pt>
                <c:pt idx="1686">
                  <c:v>76.749099999999999</c:v>
                </c:pt>
                <c:pt idx="1687">
                  <c:v>76.738399999999999</c:v>
                </c:pt>
                <c:pt idx="1688">
                  <c:v>76.727699999999999</c:v>
                </c:pt>
                <c:pt idx="1689">
                  <c:v>76.716999999999999</c:v>
                </c:pt>
                <c:pt idx="1690">
                  <c:v>76.706299999999999</c:v>
                </c:pt>
                <c:pt idx="1691">
                  <c:v>76.695599999999999</c:v>
                </c:pt>
                <c:pt idx="1692">
                  <c:v>76.684899999999999</c:v>
                </c:pt>
                <c:pt idx="1693">
                  <c:v>76.674199999999999</c:v>
                </c:pt>
                <c:pt idx="1694">
                  <c:v>76.663499999999999</c:v>
                </c:pt>
                <c:pt idx="1695">
                  <c:v>76.652799999999999</c:v>
                </c:pt>
                <c:pt idx="1696">
                  <c:v>76.642099999999999</c:v>
                </c:pt>
                <c:pt idx="1697">
                  <c:v>76.631399999999999</c:v>
                </c:pt>
                <c:pt idx="1698">
                  <c:v>76.620699999999999</c:v>
                </c:pt>
                <c:pt idx="1699">
                  <c:v>76.61</c:v>
                </c:pt>
                <c:pt idx="1700">
                  <c:v>76.599299999999999</c:v>
                </c:pt>
                <c:pt idx="1701">
                  <c:v>76.5886</c:v>
                </c:pt>
                <c:pt idx="1702">
                  <c:v>76.5779</c:v>
                </c:pt>
                <c:pt idx="1703">
                  <c:v>76.5672</c:v>
                </c:pt>
                <c:pt idx="1704">
                  <c:v>76.5565</c:v>
                </c:pt>
                <c:pt idx="1705">
                  <c:v>76.5458</c:v>
                </c:pt>
                <c:pt idx="1706">
                  <c:v>76.5351</c:v>
                </c:pt>
                <c:pt idx="1707">
                  <c:v>76.5244</c:v>
                </c:pt>
                <c:pt idx="1708">
                  <c:v>76.5137</c:v>
                </c:pt>
                <c:pt idx="1709">
                  <c:v>76.503</c:v>
                </c:pt>
                <c:pt idx="1710">
                  <c:v>76.4923</c:v>
                </c:pt>
                <c:pt idx="1711">
                  <c:v>76.4816</c:v>
                </c:pt>
                <c:pt idx="1712">
                  <c:v>76.4709</c:v>
                </c:pt>
                <c:pt idx="1713">
                  <c:v>76.4602</c:v>
                </c:pt>
                <c:pt idx="1714">
                  <c:v>76.4495</c:v>
                </c:pt>
                <c:pt idx="1715">
                  <c:v>76.438800000000001</c:v>
                </c:pt>
                <c:pt idx="1716">
                  <c:v>76.428100000000001</c:v>
                </c:pt>
                <c:pt idx="1717">
                  <c:v>76.417400000000001</c:v>
                </c:pt>
                <c:pt idx="1718">
                  <c:v>76.406700000000001</c:v>
                </c:pt>
                <c:pt idx="1719">
                  <c:v>76.396000000000001</c:v>
                </c:pt>
                <c:pt idx="1720">
                  <c:v>76.385300000000001</c:v>
                </c:pt>
                <c:pt idx="1721">
                  <c:v>76.374600000000001</c:v>
                </c:pt>
                <c:pt idx="1722">
                  <c:v>76.363900000000001</c:v>
                </c:pt>
                <c:pt idx="1723">
                  <c:v>76.353200000000001</c:v>
                </c:pt>
                <c:pt idx="1724">
                  <c:v>76.342500000000001</c:v>
                </c:pt>
                <c:pt idx="1725">
                  <c:v>76.331800000000001</c:v>
                </c:pt>
                <c:pt idx="1726">
                  <c:v>76.321100000000001</c:v>
                </c:pt>
                <c:pt idx="1727">
                  <c:v>76.310400000000001</c:v>
                </c:pt>
                <c:pt idx="1728">
                  <c:v>76.299700000000001</c:v>
                </c:pt>
                <c:pt idx="1729">
                  <c:v>76.289000000000001</c:v>
                </c:pt>
                <c:pt idx="1730">
                  <c:v>76.278300000000002</c:v>
                </c:pt>
                <c:pt idx="1731">
                  <c:v>76.267600000000002</c:v>
                </c:pt>
                <c:pt idx="1732">
                  <c:v>76.256900000000002</c:v>
                </c:pt>
                <c:pt idx="1733">
                  <c:v>76.246200000000002</c:v>
                </c:pt>
                <c:pt idx="1734">
                  <c:v>76.235500000000002</c:v>
                </c:pt>
                <c:pt idx="1735">
                  <c:v>76.224800000000002</c:v>
                </c:pt>
                <c:pt idx="1736">
                  <c:v>76.214100000000002</c:v>
                </c:pt>
                <c:pt idx="1737">
                  <c:v>76.203400000000002</c:v>
                </c:pt>
                <c:pt idx="1738">
                  <c:v>76.192700000000002</c:v>
                </c:pt>
                <c:pt idx="1739">
                  <c:v>76.182000000000002</c:v>
                </c:pt>
                <c:pt idx="1740">
                  <c:v>76.171300000000002</c:v>
                </c:pt>
                <c:pt idx="1741">
                  <c:v>76.160600000000002</c:v>
                </c:pt>
                <c:pt idx="1742">
                  <c:v>76.149900000000002</c:v>
                </c:pt>
                <c:pt idx="1743">
                  <c:v>76.139200000000002</c:v>
                </c:pt>
                <c:pt idx="1744">
                  <c:v>76.128500000000003</c:v>
                </c:pt>
                <c:pt idx="1745">
                  <c:v>76.117800000000003</c:v>
                </c:pt>
                <c:pt idx="1746">
                  <c:v>76.107100000000003</c:v>
                </c:pt>
                <c:pt idx="1747">
                  <c:v>76.096400000000003</c:v>
                </c:pt>
                <c:pt idx="1748">
                  <c:v>76.085700000000003</c:v>
                </c:pt>
                <c:pt idx="1749">
                  <c:v>76.075000000000003</c:v>
                </c:pt>
                <c:pt idx="1750">
                  <c:v>76.064300000000003</c:v>
                </c:pt>
                <c:pt idx="1751">
                  <c:v>76.053600000000003</c:v>
                </c:pt>
                <c:pt idx="1752">
                  <c:v>76.042900000000003</c:v>
                </c:pt>
                <c:pt idx="1753">
                  <c:v>76.032200000000003</c:v>
                </c:pt>
                <c:pt idx="1754">
                  <c:v>76.021500000000003</c:v>
                </c:pt>
                <c:pt idx="1755">
                  <c:v>76.010800000000003</c:v>
                </c:pt>
                <c:pt idx="1756">
                  <c:v>76.000100000000003</c:v>
                </c:pt>
                <c:pt idx="1757">
                  <c:v>75.989400000000003</c:v>
                </c:pt>
                <c:pt idx="1758">
                  <c:v>75.978700000000003</c:v>
                </c:pt>
                <c:pt idx="1759">
                  <c:v>75.967999999999989</c:v>
                </c:pt>
                <c:pt idx="1760">
                  <c:v>75.957300000000004</c:v>
                </c:pt>
                <c:pt idx="1761">
                  <c:v>75.946599999999989</c:v>
                </c:pt>
                <c:pt idx="1762">
                  <c:v>75.935900000000004</c:v>
                </c:pt>
                <c:pt idx="1763">
                  <c:v>75.92519999999999</c:v>
                </c:pt>
                <c:pt idx="1764">
                  <c:v>75.914500000000004</c:v>
                </c:pt>
                <c:pt idx="1765">
                  <c:v>75.90379999999999</c:v>
                </c:pt>
                <c:pt idx="1766">
                  <c:v>75.893100000000004</c:v>
                </c:pt>
                <c:pt idx="1767">
                  <c:v>75.88239999999999</c:v>
                </c:pt>
                <c:pt idx="1768">
                  <c:v>75.871700000000004</c:v>
                </c:pt>
                <c:pt idx="1769">
                  <c:v>75.86099999999999</c:v>
                </c:pt>
                <c:pt idx="1770">
                  <c:v>75.850300000000004</c:v>
                </c:pt>
                <c:pt idx="1771">
                  <c:v>75.83959999999999</c:v>
                </c:pt>
                <c:pt idx="1772">
                  <c:v>75.828900000000004</c:v>
                </c:pt>
                <c:pt idx="1773">
                  <c:v>75.81819999999999</c:v>
                </c:pt>
                <c:pt idx="1774">
                  <c:v>75.807500000000005</c:v>
                </c:pt>
                <c:pt idx="1775">
                  <c:v>75.79679999999999</c:v>
                </c:pt>
                <c:pt idx="1776">
                  <c:v>75.786100000000005</c:v>
                </c:pt>
                <c:pt idx="1777">
                  <c:v>75.775399999999991</c:v>
                </c:pt>
                <c:pt idx="1778">
                  <c:v>75.764700000000005</c:v>
                </c:pt>
                <c:pt idx="1779">
                  <c:v>75.753999999999991</c:v>
                </c:pt>
                <c:pt idx="1780">
                  <c:v>75.743300000000005</c:v>
                </c:pt>
                <c:pt idx="1781">
                  <c:v>75.732599999999991</c:v>
                </c:pt>
                <c:pt idx="1782">
                  <c:v>75.721900000000005</c:v>
                </c:pt>
                <c:pt idx="1783">
                  <c:v>75.711199999999991</c:v>
                </c:pt>
                <c:pt idx="1784">
                  <c:v>75.700500000000005</c:v>
                </c:pt>
                <c:pt idx="1785">
                  <c:v>75.689799999999991</c:v>
                </c:pt>
                <c:pt idx="1786">
                  <c:v>75.679100000000005</c:v>
                </c:pt>
                <c:pt idx="1787">
                  <c:v>75.668399999999991</c:v>
                </c:pt>
                <c:pt idx="1788">
                  <c:v>75.657700000000006</c:v>
                </c:pt>
                <c:pt idx="1789">
                  <c:v>75.646999999999991</c:v>
                </c:pt>
                <c:pt idx="1790">
                  <c:v>75.636300000000006</c:v>
                </c:pt>
                <c:pt idx="1791">
                  <c:v>75.625599999999991</c:v>
                </c:pt>
                <c:pt idx="1792">
                  <c:v>75.614900000000006</c:v>
                </c:pt>
                <c:pt idx="1793">
                  <c:v>75.604199999999992</c:v>
                </c:pt>
                <c:pt idx="1794">
                  <c:v>75.593500000000006</c:v>
                </c:pt>
                <c:pt idx="1795">
                  <c:v>75.582799999999992</c:v>
                </c:pt>
                <c:pt idx="1796">
                  <c:v>75.572100000000006</c:v>
                </c:pt>
                <c:pt idx="1797">
                  <c:v>75.561399999999992</c:v>
                </c:pt>
                <c:pt idx="1798">
                  <c:v>75.550700000000006</c:v>
                </c:pt>
                <c:pt idx="1799">
                  <c:v>75.539999999999992</c:v>
                </c:pt>
                <c:pt idx="1800">
                  <c:v>75.529300000000006</c:v>
                </c:pt>
                <c:pt idx="1801">
                  <c:v>75.518599999999992</c:v>
                </c:pt>
                <c:pt idx="1802">
                  <c:v>75.507900000000006</c:v>
                </c:pt>
                <c:pt idx="1803">
                  <c:v>75.497199999999992</c:v>
                </c:pt>
                <c:pt idx="1804">
                  <c:v>75.486500000000007</c:v>
                </c:pt>
                <c:pt idx="1805">
                  <c:v>75.475799999999992</c:v>
                </c:pt>
                <c:pt idx="1806">
                  <c:v>75.465100000000007</c:v>
                </c:pt>
                <c:pt idx="1807">
                  <c:v>75.454399999999993</c:v>
                </c:pt>
                <c:pt idx="1808">
                  <c:v>75.443700000000007</c:v>
                </c:pt>
                <c:pt idx="1809">
                  <c:v>75.432999999999993</c:v>
                </c:pt>
                <c:pt idx="1810">
                  <c:v>75.422300000000007</c:v>
                </c:pt>
                <c:pt idx="1811">
                  <c:v>75.411599999999993</c:v>
                </c:pt>
                <c:pt idx="1812">
                  <c:v>75.400899999999993</c:v>
                </c:pt>
                <c:pt idx="1813">
                  <c:v>75.390199999999993</c:v>
                </c:pt>
                <c:pt idx="1814">
                  <c:v>75.379499999999993</c:v>
                </c:pt>
                <c:pt idx="1815">
                  <c:v>75.368799999999993</c:v>
                </c:pt>
                <c:pt idx="1816">
                  <c:v>75.358099999999993</c:v>
                </c:pt>
                <c:pt idx="1817">
                  <c:v>75.347399999999993</c:v>
                </c:pt>
                <c:pt idx="1818">
                  <c:v>75.336699999999993</c:v>
                </c:pt>
                <c:pt idx="1819">
                  <c:v>75.325999999999993</c:v>
                </c:pt>
                <c:pt idx="1820">
                  <c:v>75.315299999999993</c:v>
                </c:pt>
                <c:pt idx="1821">
                  <c:v>75.304599999999994</c:v>
                </c:pt>
                <c:pt idx="1822">
                  <c:v>75.293899999999994</c:v>
                </c:pt>
                <c:pt idx="1823">
                  <c:v>75.283199999999994</c:v>
                </c:pt>
                <c:pt idx="1824">
                  <c:v>75.272499999999994</c:v>
                </c:pt>
                <c:pt idx="1825">
                  <c:v>75.261799999999994</c:v>
                </c:pt>
                <c:pt idx="1826">
                  <c:v>75.251099999999994</c:v>
                </c:pt>
                <c:pt idx="1827">
                  <c:v>75.240399999999994</c:v>
                </c:pt>
                <c:pt idx="1828">
                  <c:v>75.229699999999994</c:v>
                </c:pt>
                <c:pt idx="1829">
                  <c:v>75.218999999999994</c:v>
                </c:pt>
                <c:pt idx="1830">
                  <c:v>75.208299999999994</c:v>
                </c:pt>
                <c:pt idx="1831">
                  <c:v>75.197599999999994</c:v>
                </c:pt>
                <c:pt idx="1832">
                  <c:v>75.186899999999994</c:v>
                </c:pt>
                <c:pt idx="1833">
                  <c:v>75.176199999999994</c:v>
                </c:pt>
                <c:pt idx="1834">
                  <c:v>75.165499999999994</c:v>
                </c:pt>
                <c:pt idx="1835">
                  <c:v>75.154799999999994</c:v>
                </c:pt>
                <c:pt idx="1836">
                  <c:v>75.144099999999995</c:v>
                </c:pt>
                <c:pt idx="1837">
                  <c:v>75.133399999999995</c:v>
                </c:pt>
                <c:pt idx="1838">
                  <c:v>75.122699999999995</c:v>
                </c:pt>
                <c:pt idx="1839">
                  <c:v>75.111999999999995</c:v>
                </c:pt>
                <c:pt idx="1840">
                  <c:v>75.101299999999995</c:v>
                </c:pt>
                <c:pt idx="1841">
                  <c:v>75.090599999999995</c:v>
                </c:pt>
                <c:pt idx="1842">
                  <c:v>75.079899999999995</c:v>
                </c:pt>
                <c:pt idx="1843">
                  <c:v>75.069199999999995</c:v>
                </c:pt>
                <c:pt idx="1844">
                  <c:v>75.058499999999995</c:v>
                </c:pt>
                <c:pt idx="1845">
                  <c:v>75.047799999999995</c:v>
                </c:pt>
                <c:pt idx="1846">
                  <c:v>75.037099999999995</c:v>
                </c:pt>
                <c:pt idx="1847">
                  <c:v>75.026399999999995</c:v>
                </c:pt>
                <c:pt idx="1848">
                  <c:v>75.015699999999995</c:v>
                </c:pt>
                <c:pt idx="1849">
                  <c:v>75.004999999999995</c:v>
                </c:pt>
                <c:pt idx="1850">
                  <c:v>74.994299999999996</c:v>
                </c:pt>
                <c:pt idx="1851">
                  <c:v>74.983599999999996</c:v>
                </c:pt>
                <c:pt idx="1852">
                  <c:v>74.972899999999996</c:v>
                </c:pt>
                <c:pt idx="1853">
                  <c:v>74.962199999999996</c:v>
                </c:pt>
                <c:pt idx="1854">
                  <c:v>74.951499999999996</c:v>
                </c:pt>
                <c:pt idx="1855">
                  <c:v>74.940799999999996</c:v>
                </c:pt>
                <c:pt idx="1856">
                  <c:v>74.930099999999996</c:v>
                </c:pt>
                <c:pt idx="1857">
                  <c:v>74.919399999999996</c:v>
                </c:pt>
                <c:pt idx="1858">
                  <c:v>74.908699999999996</c:v>
                </c:pt>
                <c:pt idx="1859">
                  <c:v>74.897999999999996</c:v>
                </c:pt>
                <c:pt idx="1860">
                  <c:v>74.887299999999996</c:v>
                </c:pt>
                <c:pt idx="1861">
                  <c:v>74.876599999999996</c:v>
                </c:pt>
                <c:pt idx="1862">
                  <c:v>74.865899999999996</c:v>
                </c:pt>
                <c:pt idx="1863">
                  <c:v>74.855199999999996</c:v>
                </c:pt>
                <c:pt idx="1864">
                  <c:v>74.844499999999996</c:v>
                </c:pt>
                <c:pt idx="1865">
                  <c:v>74.833799999999997</c:v>
                </c:pt>
                <c:pt idx="1866">
                  <c:v>74.823099999999997</c:v>
                </c:pt>
                <c:pt idx="1867">
                  <c:v>74.812399999999997</c:v>
                </c:pt>
                <c:pt idx="1868">
                  <c:v>74.801699999999997</c:v>
                </c:pt>
                <c:pt idx="1869">
                  <c:v>74.790999999999997</c:v>
                </c:pt>
                <c:pt idx="1870">
                  <c:v>74.780299999999997</c:v>
                </c:pt>
                <c:pt idx="1871">
                  <c:v>74.769599999999997</c:v>
                </c:pt>
                <c:pt idx="1872">
                  <c:v>74.758899999999997</c:v>
                </c:pt>
                <c:pt idx="1873">
                  <c:v>74.748199999999997</c:v>
                </c:pt>
                <c:pt idx="1874">
                  <c:v>74.737499999999997</c:v>
                </c:pt>
                <c:pt idx="1875">
                  <c:v>74.726799999999997</c:v>
                </c:pt>
                <c:pt idx="1876">
                  <c:v>74.716099999999997</c:v>
                </c:pt>
                <c:pt idx="1877">
                  <c:v>74.705399999999997</c:v>
                </c:pt>
                <c:pt idx="1878">
                  <c:v>74.694699999999997</c:v>
                </c:pt>
                <c:pt idx="1879">
                  <c:v>74.683999999999997</c:v>
                </c:pt>
                <c:pt idx="1880">
                  <c:v>74.673299999999998</c:v>
                </c:pt>
                <c:pt idx="1881">
                  <c:v>74.662599999999998</c:v>
                </c:pt>
                <c:pt idx="1882">
                  <c:v>74.651899999999998</c:v>
                </c:pt>
                <c:pt idx="1883">
                  <c:v>74.641199999999998</c:v>
                </c:pt>
                <c:pt idx="1884">
                  <c:v>74.630499999999998</c:v>
                </c:pt>
                <c:pt idx="1885">
                  <c:v>74.619799999999998</c:v>
                </c:pt>
                <c:pt idx="1886">
                  <c:v>74.609099999999998</c:v>
                </c:pt>
                <c:pt idx="1887">
                  <c:v>74.598399999999998</c:v>
                </c:pt>
                <c:pt idx="1888">
                  <c:v>74.587699999999998</c:v>
                </c:pt>
                <c:pt idx="1889">
                  <c:v>74.576999999999998</c:v>
                </c:pt>
                <c:pt idx="1890">
                  <c:v>74.566299999999998</c:v>
                </c:pt>
                <c:pt idx="1891">
                  <c:v>74.555599999999998</c:v>
                </c:pt>
                <c:pt idx="1892">
                  <c:v>74.544899999999998</c:v>
                </c:pt>
                <c:pt idx="1893">
                  <c:v>74.534199999999998</c:v>
                </c:pt>
                <c:pt idx="1894">
                  <c:v>74.523499999999999</c:v>
                </c:pt>
                <c:pt idx="1895">
                  <c:v>74.512799999999999</c:v>
                </c:pt>
                <c:pt idx="1896">
                  <c:v>74.502099999999999</c:v>
                </c:pt>
                <c:pt idx="1897">
                  <c:v>74.491399999999999</c:v>
                </c:pt>
                <c:pt idx="1898">
                  <c:v>74.480699999999999</c:v>
                </c:pt>
                <c:pt idx="1899">
                  <c:v>74.47</c:v>
                </c:pt>
                <c:pt idx="1900">
                  <c:v>74.459299999999999</c:v>
                </c:pt>
                <c:pt idx="1901">
                  <c:v>74.448599999999999</c:v>
                </c:pt>
                <c:pt idx="1902">
                  <c:v>74.437899999999999</c:v>
                </c:pt>
                <c:pt idx="1903">
                  <c:v>74.427199999999999</c:v>
                </c:pt>
                <c:pt idx="1904">
                  <c:v>74.416499999999999</c:v>
                </c:pt>
                <c:pt idx="1905">
                  <c:v>74.405799999999999</c:v>
                </c:pt>
                <c:pt idx="1906">
                  <c:v>74.395099999999999</c:v>
                </c:pt>
                <c:pt idx="1907">
                  <c:v>74.384399999999999</c:v>
                </c:pt>
                <c:pt idx="1908">
                  <c:v>74.373699999999999</c:v>
                </c:pt>
                <c:pt idx="1909">
                  <c:v>74.363</c:v>
                </c:pt>
                <c:pt idx="1910">
                  <c:v>74.3523</c:v>
                </c:pt>
                <c:pt idx="1911">
                  <c:v>74.3416</c:v>
                </c:pt>
                <c:pt idx="1912">
                  <c:v>74.3309</c:v>
                </c:pt>
                <c:pt idx="1913">
                  <c:v>74.3202</c:v>
                </c:pt>
                <c:pt idx="1914">
                  <c:v>74.3095</c:v>
                </c:pt>
                <c:pt idx="1915">
                  <c:v>74.2988</c:v>
                </c:pt>
                <c:pt idx="1916">
                  <c:v>74.2881</c:v>
                </c:pt>
                <c:pt idx="1917">
                  <c:v>74.2774</c:v>
                </c:pt>
                <c:pt idx="1918">
                  <c:v>74.2667</c:v>
                </c:pt>
                <c:pt idx="1919">
                  <c:v>74.256</c:v>
                </c:pt>
                <c:pt idx="1920">
                  <c:v>74.2453</c:v>
                </c:pt>
                <c:pt idx="1921">
                  <c:v>74.2346</c:v>
                </c:pt>
                <c:pt idx="1922">
                  <c:v>74.2239</c:v>
                </c:pt>
                <c:pt idx="1923">
                  <c:v>74.213200000000001</c:v>
                </c:pt>
                <c:pt idx="1924">
                  <c:v>74.202500000000001</c:v>
                </c:pt>
                <c:pt idx="1925">
                  <c:v>74.191800000000001</c:v>
                </c:pt>
                <c:pt idx="1926">
                  <c:v>74.181100000000001</c:v>
                </c:pt>
                <c:pt idx="1927">
                  <c:v>74.170400000000001</c:v>
                </c:pt>
                <c:pt idx="1928">
                  <c:v>74.159700000000001</c:v>
                </c:pt>
                <c:pt idx="1929">
                  <c:v>74.149000000000001</c:v>
                </c:pt>
                <c:pt idx="1930">
                  <c:v>74.138300000000001</c:v>
                </c:pt>
                <c:pt idx="1931">
                  <c:v>74.127600000000001</c:v>
                </c:pt>
                <c:pt idx="1932">
                  <c:v>74.116900000000001</c:v>
                </c:pt>
                <c:pt idx="1933">
                  <c:v>74.106200000000001</c:v>
                </c:pt>
                <c:pt idx="1934">
                  <c:v>74.095500000000001</c:v>
                </c:pt>
                <c:pt idx="1935">
                  <c:v>74.084800000000001</c:v>
                </c:pt>
                <c:pt idx="1936">
                  <c:v>74.074100000000001</c:v>
                </c:pt>
                <c:pt idx="1937">
                  <c:v>74.063400000000001</c:v>
                </c:pt>
                <c:pt idx="1938">
                  <c:v>74.052700000000002</c:v>
                </c:pt>
                <c:pt idx="1939">
                  <c:v>74.042000000000002</c:v>
                </c:pt>
                <c:pt idx="1940">
                  <c:v>74.031300000000002</c:v>
                </c:pt>
                <c:pt idx="1941">
                  <c:v>74.020600000000002</c:v>
                </c:pt>
                <c:pt idx="1942">
                  <c:v>74.009900000000002</c:v>
                </c:pt>
                <c:pt idx="1943">
                  <c:v>73.999200000000002</c:v>
                </c:pt>
                <c:pt idx="1944">
                  <c:v>73.988500000000002</c:v>
                </c:pt>
                <c:pt idx="1945">
                  <c:v>73.977800000000002</c:v>
                </c:pt>
                <c:pt idx="1946">
                  <c:v>73.967100000000002</c:v>
                </c:pt>
                <c:pt idx="1947">
                  <c:v>73.956400000000002</c:v>
                </c:pt>
                <c:pt idx="1948">
                  <c:v>73.945700000000002</c:v>
                </c:pt>
                <c:pt idx="1949">
                  <c:v>73.935000000000002</c:v>
                </c:pt>
                <c:pt idx="1950">
                  <c:v>73.924300000000002</c:v>
                </c:pt>
                <c:pt idx="1951">
                  <c:v>73.913600000000002</c:v>
                </c:pt>
                <c:pt idx="1952">
                  <c:v>73.902900000000002</c:v>
                </c:pt>
                <c:pt idx="1953">
                  <c:v>73.892200000000003</c:v>
                </c:pt>
                <c:pt idx="1954">
                  <c:v>73.881500000000003</c:v>
                </c:pt>
                <c:pt idx="1955">
                  <c:v>73.870800000000003</c:v>
                </c:pt>
                <c:pt idx="1956">
                  <c:v>73.860100000000003</c:v>
                </c:pt>
                <c:pt idx="1957">
                  <c:v>73.849400000000003</c:v>
                </c:pt>
                <c:pt idx="1958">
                  <c:v>73.838700000000003</c:v>
                </c:pt>
                <c:pt idx="1959">
                  <c:v>73.828000000000003</c:v>
                </c:pt>
                <c:pt idx="1960">
                  <c:v>73.817300000000003</c:v>
                </c:pt>
                <c:pt idx="1961">
                  <c:v>73.806600000000003</c:v>
                </c:pt>
                <c:pt idx="1962">
                  <c:v>73.795900000000003</c:v>
                </c:pt>
                <c:pt idx="1963">
                  <c:v>73.785200000000003</c:v>
                </c:pt>
                <c:pt idx="1964">
                  <c:v>73.774500000000003</c:v>
                </c:pt>
                <c:pt idx="1965">
                  <c:v>73.763800000000003</c:v>
                </c:pt>
                <c:pt idx="1966">
                  <c:v>73.753100000000003</c:v>
                </c:pt>
                <c:pt idx="1967">
                  <c:v>73.742400000000004</c:v>
                </c:pt>
                <c:pt idx="1968">
                  <c:v>73.731700000000004</c:v>
                </c:pt>
                <c:pt idx="1969">
                  <c:v>73.721000000000004</c:v>
                </c:pt>
                <c:pt idx="1970">
                  <c:v>73.710299999999989</c:v>
                </c:pt>
                <c:pt idx="1971">
                  <c:v>73.699600000000004</c:v>
                </c:pt>
                <c:pt idx="1972">
                  <c:v>73.68889999999999</c:v>
                </c:pt>
                <c:pt idx="1973">
                  <c:v>73.678200000000004</c:v>
                </c:pt>
                <c:pt idx="1974">
                  <c:v>73.66749999999999</c:v>
                </c:pt>
                <c:pt idx="1975">
                  <c:v>73.656800000000004</c:v>
                </c:pt>
                <c:pt idx="1976">
                  <c:v>73.64609999999999</c:v>
                </c:pt>
                <c:pt idx="1977">
                  <c:v>73.635400000000004</c:v>
                </c:pt>
                <c:pt idx="1978">
                  <c:v>73.62469999999999</c:v>
                </c:pt>
                <c:pt idx="1979">
                  <c:v>73.614000000000004</c:v>
                </c:pt>
                <c:pt idx="1980">
                  <c:v>73.60329999999999</c:v>
                </c:pt>
                <c:pt idx="1981">
                  <c:v>73.592600000000004</c:v>
                </c:pt>
                <c:pt idx="1982">
                  <c:v>73.58189999999999</c:v>
                </c:pt>
                <c:pt idx="1983">
                  <c:v>73.571200000000005</c:v>
                </c:pt>
                <c:pt idx="1984">
                  <c:v>73.56049999999999</c:v>
                </c:pt>
                <c:pt idx="1985">
                  <c:v>73.549800000000005</c:v>
                </c:pt>
                <c:pt idx="1986">
                  <c:v>73.539099999999991</c:v>
                </c:pt>
                <c:pt idx="1987">
                  <c:v>73.528400000000005</c:v>
                </c:pt>
                <c:pt idx="1988">
                  <c:v>73.517699999999991</c:v>
                </c:pt>
                <c:pt idx="1989">
                  <c:v>73.507000000000005</c:v>
                </c:pt>
                <c:pt idx="1990">
                  <c:v>73.496299999999991</c:v>
                </c:pt>
                <c:pt idx="1991">
                  <c:v>73.485600000000005</c:v>
                </c:pt>
                <c:pt idx="1992">
                  <c:v>73.474899999999991</c:v>
                </c:pt>
                <c:pt idx="1993">
                  <c:v>73.464200000000005</c:v>
                </c:pt>
                <c:pt idx="1994">
                  <c:v>73.453499999999991</c:v>
                </c:pt>
                <c:pt idx="1995">
                  <c:v>73.442800000000005</c:v>
                </c:pt>
                <c:pt idx="1996">
                  <c:v>73.432099999999991</c:v>
                </c:pt>
                <c:pt idx="1997">
                  <c:v>73.421400000000006</c:v>
                </c:pt>
                <c:pt idx="1998">
                  <c:v>73.410699999999991</c:v>
                </c:pt>
                <c:pt idx="1999">
                  <c:v>73.400000000000006</c:v>
                </c:pt>
                <c:pt idx="2000">
                  <c:v>73.389299999999992</c:v>
                </c:pt>
                <c:pt idx="2001">
                  <c:v>73.378600000000006</c:v>
                </c:pt>
                <c:pt idx="2002">
                  <c:v>73.367899999999992</c:v>
                </c:pt>
                <c:pt idx="2003">
                  <c:v>73.357200000000006</c:v>
                </c:pt>
                <c:pt idx="2004">
                  <c:v>73.346499999999992</c:v>
                </c:pt>
                <c:pt idx="2005">
                  <c:v>73.335800000000006</c:v>
                </c:pt>
                <c:pt idx="2006">
                  <c:v>73.325099999999992</c:v>
                </c:pt>
                <c:pt idx="2007">
                  <c:v>73.314400000000006</c:v>
                </c:pt>
                <c:pt idx="2008">
                  <c:v>73.303699999999992</c:v>
                </c:pt>
                <c:pt idx="2009">
                  <c:v>73.293000000000006</c:v>
                </c:pt>
                <c:pt idx="2010">
                  <c:v>73.282299999999992</c:v>
                </c:pt>
                <c:pt idx="2011">
                  <c:v>73.271600000000007</c:v>
                </c:pt>
                <c:pt idx="2012">
                  <c:v>73.260899999999992</c:v>
                </c:pt>
                <c:pt idx="2013">
                  <c:v>73.250200000000007</c:v>
                </c:pt>
                <c:pt idx="2014">
                  <c:v>73.239499999999992</c:v>
                </c:pt>
                <c:pt idx="2015">
                  <c:v>73.228800000000007</c:v>
                </c:pt>
                <c:pt idx="2016">
                  <c:v>73.218099999999993</c:v>
                </c:pt>
                <c:pt idx="2017">
                  <c:v>73.207400000000007</c:v>
                </c:pt>
                <c:pt idx="2018">
                  <c:v>73.196699999999993</c:v>
                </c:pt>
                <c:pt idx="2019">
                  <c:v>73.186000000000007</c:v>
                </c:pt>
                <c:pt idx="2020">
                  <c:v>73.175299999999993</c:v>
                </c:pt>
                <c:pt idx="2021">
                  <c:v>73.164599999999993</c:v>
                </c:pt>
                <c:pt idx="2022">
                  <c:v>73.153899999999993</c:v>
                </c:pt>
                <c:pt idx="2023">
                  <c:v>73.143199999999993</c:v>
                </c:pt>
                <c:pt idx="2024">
                  <c:v>73.132499999999993</c:v>
                </c:pt>
                <c:pt idx="2025">
                  <c:v>73.121799999999993</c:v>
                </c:pt>
                <c:pt idx="2026">
                  <c:v>73.111099999999993</c:v>
                </c:pt>
                <c:pt idx="2027">
                  <c:v>73.100399999999993</c:v>
                </c:pt>
                <c:pt idx="2028">
                  <c:v>73.089699999999993</c:v>
                </c:pt>
                <c:pt idx="2029">
                  <c:v>73.078999999999994</c:v>
                </c:pt>
                <c:pt idx="2030">
                  <c:v>73.068299999999994</c:v>
                </c:pt>
                <c:pt idx="2031">
                  <c:v>73.057599999999994</c:v>
                </c:pt>
                <c:pt idx="2032">
                  <c:v>73.046899999999994</c:v>
                </c:pt>
                <c:pt idx="2033">
                  <c:v>73.036199999999994</c:v>
                </c:pt>
                <c:pt idx="2034">
                  <c:v>73.025499999999994</c:v>
                </c:pt>
                <c:pt idx="2035">
                  <c:v>73.014799999999994</c:v>
                </c:pt>
                <c:pt idx="2036">
                  <c:v>73.004099999999994</c:v>
                </c:pt>
                <c:pt idx="2037">
                  <c:v>72.993399999999994</c:v>
                </c:pt>
                <c:pt idx="2038">
                  <c:v>72.982699999999994</c:v>
                </c:pt>
                <c:pt idx="2039">
                  <c:v>72.971999999999994</c:v>
                </c:pt>
                <c:pt idx="2040">
                  <c:v>72.961299999999994</c:v>
                </c:pt>
                <c:pt idx="2041">
                  <c:v>72.950599999999994</c:v>
                </c:pt>
                <c:pt idx="2042">
                  <c:v>72.939899999999994</c:v>
                </c:pt>
                <c:pt idx="2043">
                  <c:v>72.929199999999994</c:v>
                </c:pt>
                <c:pt idx="2044">
                  <c:v>72.918499999999995</c:v>
                </c:pt>
                <c:pt idx="2045">
                  <c:v>72.907799999999995</c:v>
                </c:pt>
                <c:pt idx="2046">
                  <c:v>72.897099999999995</c:v>
                </c:pt>
                <c:pt idx="2047">
                  <c:v>72.886399999999995</c:v>
                </c:pt>
                <c:pt idx="2048">
                  <c:v>72.875699999999995</c:v>
                </c:pt>
                <c:pt idx="2049">
                  <c:v>72.864999999999995</c:v>
                </c:pt>
                <c:pt idx="2050">
                  <c:v>72.854299999999995</c:v>
                </c:pt>
                <c:pt idx="2051">
                  <c:v>72.843599999999995</c:v>
                </c:pt>
                <c:pt idx="2052">
                  <c:v>72.832899999999995</c:v>
                </c:pt>
                <c:pt idx="2053">
                  <c:v>72.822199999999995</c:v>
                </c:pt>
                <c:pt idx="2054">
                  <c:v>72.811499999999995</c:v>
                </c:pt>
                <c:pt idx="2055">
                  <c:v>72.800799999999995</c:v>
                </c:pt>
                <c:pt idx="2056">
                  <c:v>72.790099999999995</c:v>
                </c:pt>
                <c:pt idx="2057">
                  <c:v>72.779399999999995</c:v>
                </c:pt>
                <c:pt idx="2058">
                  <c:v>72.768699999999995</c:v>
                </c:pt>
                <c:pt idx="2059">
                  <c:v>72.757999999999996</c:v>
                </c:pt>
                <c:pt idx="2060">
                  <c:v>72.747299999999996</c:v>
                </c:pt>
                <c:pt idx="2061">
                  <c:v>72.736599999999996</c:v>
                </c:pt>
                <c:pt idx="2062">
                  <c:v>72.725899999999996</c:v>
                </c:pt>
                <c:pt idx="2063">
                  <c:v>72.715199999999996</c:v>
                </c:pt>
                <c:pt idx="2064">
                  <c:v>72.704499999999996</c:v>
                </c:pt>
                <c:pt idx="2065">
                  <c:v>72.693799999999996</c:v>
                </c:pt>
                <c:pt idx="2066">
                  <c:v>72.683099999999996</c:v>
                </c:pt>
                <c:pt idx="2067">
                  <c:v>72.672399999999996</c:v>
                </c:pt>
                <c:pt idx="2068">
                  <c:v>72.661699999999996</c:v>
                </c:pt>
                <c:pt idx="2069">
                  <c:v>72.650999999999996</c:v>
                </c:pt>
                <c:pt idx="2070">
                  <c:v>72.640299999999996</c:v>
                </c:pt>
                <c:pt idx="2071">
                  <c:v>72.629599999999996</c:v>
                </c:pt>
                <c:pt idx="2072">
                  <c:v>72.618899999999996</c:v>
                </c:pt>
                <c:pt idx="2073">
                  <c:v>72.608199999999997</c:v>
                </c:pt>
                <c:pt idx="2074">
                  <c:v>72.597499999999997</c:v>
                </c:pt>
                <c:pt idx="2075">
                  <c:v>72.586799999999997</c:v>
                </c:pt>
                <c:pt idx="2076">
                  <c:v>72.576099999999997</c:v>
                </c:pt>
                <c:pt idx="2077">
                  <c:v>72.565399999999997</c:v>
                </c:pt>
                <c:pt idx="2078">
                  <c:v>72.554699999999997</c:v>
                </c:pt>
                <c:pt idx="2079">
                  <c:v>72.543999999999997</c:v>
                </c:pt>
                <c:pt idx="2080">
                  <c:v>72.533299999999997</c:v>
                </c:pt>
                <c:pt idx="2081">
                  <c:v>72.522599999999997</c:v>
                </c:pt>
                <c:pt idx="2082">
                  <c:v>72.511899999999997</c:v>
                </c:pt>
                <c:pt idx="2083">
                  <c:v>72.501199999999997</c:v>
                </c:pt>
                <c:pt idx="2084">
                  <c:v>72.490499999999997</c:v>
                </c:pt>
                <c:pt idx="2085">
                  <c:v>72.479799999999997</c:v>
                </c:pt>
                <c:pt idx="2086">
                  <c:v>72.469099999999997</c:v>
                </c:pt>
                <c:pt idx="2087">
                  <c:v>72.458399999999997</c:v>
                </c:pt>
                <c:pt idx="2088">
                  <c:v>72.447699999999998</c:v>
                </c:pt>
                <c:pt idx="2089">
                  <c:v>72.436999999999998</c:v>
                </c:pt>
                <c:pt idx="2090">
                  <c:v>72.426299999999998</c:v>
                </c:pt>
                <c:pt idx="2091">
                  <c:v>72.415599999999998</c:v>
                </c:pt>
                <c:pt idx="2092">
                  <c:v>72.404899999999998</c:v>
                </c:pt>
                <c:pt idx="2093">
                  <c:v>72.394199999999998</c:v>
                </c:pt>
                <c:pt idx="2094">
                  <c:v>72.383499999999998</c:v>
                </c:pt>
                <c:pt idx="2095">
                  <c:v>72.372799999999998</c:v>
                </c:pt>
                <c:pt idx="2096">
                  <c:v>72.362099999999998</c:v>
                </c:pt>
                <c:pt idx="2097">
                  <c:v>72.351399999999998</c:v>
                </c:pt>
                <c:pt idx="2098">
                  <c:v>72.340699999999998</c:v>
                </c:pt>
                <c:pt idx="2099">
                  <c:v>72.33</c:v>
                </c:pt>
                <c:pt idx="2100">
                  <c:v>72.319299999999998</c:v>
                </c:pt>
                <c:pt idx="2101">
                  <c:v>72.308599999999998</c:v>
                </c:pt>
                <c:pt idx="2102">
                  <c:v>72.297899999999998</c:v>
                </c:pt>
                <c:pt idx="2103">
                  <c:v>72.287199999999999</c:v>
                </c:pt>
                <c:pt idx="2104">
                  <c:v>72.276499999999999</c:v>
                </c:pt>
                <c:pt idx="2105">
                  <c:v>72.265799999999999</c:v>
                </c:pt>
                <c:pt idx="2106">
                  <c:v>72.255099999999999</c:v>
                </c:pt>
                <c:pt idx="2107">
                  <c:v>72.244399999999999</c:v>
                </c:pt>
                <c:pt idx="2108">
                  <c:v>72.233699999999999</c:v>
                </c:pt>
                <c:pt idx="2109">
                  <c:v>72.222999999999999</c:v>
                </c:pt>
                <c:pt idx="2110">
                  <c:v>72.212299999999999</c:v>
                </c:pt>
                <c:pt idx="2111">
                  <c:v>72.201599999999999</c:v>
                </c:pt>
                <c:pt idx="2112">
                  <c:v>72.190899999999999</c:v>
                </c:pt>
                <c:pt idx="2113">
                  <c:v>72.180199999999999</c:v>
                </c:pt>
                <c:pt idx="2114">
                  <c:v>72.169499999999999</c:v>
                </c:pt>
                <c:pt idx="2115">
                  <c:v>72.158799999999999</c:v>
                </c:pt>
                <c:pt idx="2116">
                  <c:v>72.148099999999999</c:v>
                </c:pt>
                <c:pt idx="2117">
                  <c:v>72.1374</c:v>
                </c:pt>
                <c:pt idx="2118">
                  <c:v>72.1267</c:v>
                </c:pt>
                <c:pt idx="2119">
                  <c:v>72.116</c:v>
                </c:pt>
                <c:pt idx="2120">
                  <c:v>72.1053</c:v>
                </c:pt>
                <c:pt idx="2121">
                  <c:v>72.0946</c:v>
                </c:pt>
                <c:pt idx="2122">
                  <c:v>72.0839</c:v>
                </c:pt>
                <c:pt idx="2123">
                  <c:v>72.0732</c:v>
                </c:pt>
                <c:pt idx="2124">
                  <c:v>72.0625</c:v>
                </c:pt>
                <c:pt idx="2125">
                  <c:v>72.0518</c:v>
                </c:pt>
                <c:pt idx="2126">
                  <c:v>72.0411</c:v>
                </c:pt>
                <c:pt idx="2127">
                  <c:v>72.0304</c:v>
                </c:pt>
                <c:pt idx="2128">
                  <c:v>72.0197</c:v>
                </c:pt>
                <c:pt idx="2129">
                  <c:v>72.009</c:v>
                </c:pt>
                <c:pt idx="2130">
                  <c:v>71.9983</c:v>
                </c:pt>
                <c:pt idx="2131">
                  <c:v>71.9876</c:v>
                </c:pt>
                <c:pt idx="2132">
                  <c:v>71.976900000000001</c:v>
                </c:pt>
                <c:pt idx="2133">
                  <c:v>71.966200000000001</c:v>
                </c:pt>
                <c:pt idx="2134">
                  <c:v>71.955500000000001</c:v>
                </c:pt>
                <c:pt idx="2135">
                  <c:v>71.944800000000001</c:v>
                </c:pt>
                <c:pt idx="2136">
                  <c:v>71.934100000000001</c:v>
                </c:pt>
                <c:pt idx="2137">
                  <c:v>71.923400000000001</c:v>
                </c:pt>
                <c:pt idx="2138">
                  <c:v>71.912700000000001</c:v>
                </c:pt>
                <c:pt idx="2139">
                  <c:v>71.902000000000001</c:v>
                </c:pt>
                <c:pt idx="2140">
                  <c:v>71.891300000000001</c:v>
                </c:pt>
                <c:pt idx="2141">
                  <c:v>71.880600000000001</c:v>
                </c:pt>
                <c:pt idx="2142">
                  <c:v>71.869900000000001</c:v>
                </c:pt>
                <c:pt idx="2143">
                  <c:v>71.859200000000001</c:v>
                </c:pt>
                <c:pt idx="2144">
                  <c:v>71.848500000000001</c:v>
                </c:pt>
                <c:pt idx="2145">
                  <c:v>71.837800000000001</c:v>
                </c:pt>
                <c:pt idx="2146">
                  <c:v>71.827100000000002</c:v>
                </c:pt>
                <c:pt idx="2147">
                  <c:v>71.816400000000002</c:v>
                </c:pt>
                <c:pt idx="2148">
                  <c:v>71.805700000000002</c:v>
                </c:pt>
                <c:pt idx="2149">
                  <c:v>71.795000000000002</c:v>
                </c:pt>
                <c:pt idx="2150">
                  <c:v>71.784300000000002</c:v>
                </c:pt>
                <c:pt idx="2151">
                  <c:v>71.773600000000002</c:v>
                </c:pt>
                <c:pt idx="2152">
                  <c:v>71.762900000000002</c:v>
                </c:pt>
                <c:pt idx="2153">
                  <c:v>71.752200000000002</c:v>
                </c:pt>
                <c:pt idx="2154">
                  <c:v>71.741500000000002</c:v>
                </c:pt>
                <c:pt idx="2155">
                  <c:v>71.730800000000002</c:v>
                </c:pt>
                <c:pt idx="2156">
                  <c:v>71.720100000000002</c:v>
                </c:pt>
                <c:pt idx="2157">
                  <c:v>71.709400000000002</c:v>
                </c:pt>
                <c:pt idx="2158">
                  <c:v>71.698700000000002</c:v>
                </c:pt>
                <c:pt idx="2159">
                  <c:v>71.688000000000002</c:v>
                </c:pt>
                <c:pt idx="2160">
                  <c:v>71.677300000000002</c:v>
                </c:pt>
                <c:pt idx="2161">
                  <c:v>71.666600000000003</c:v>
                </c:pt>
                <c:pt idx="2162">
                  <c:v>71.655900000000003</c:v>
                </c:pt>
                <c:pt idx="2163">
                  <c:v>71.645200000000003</c:v>
                </c:pt>
                <c:pt idx="2164">
                  <c:v>71.634500000000003</c:v>
                </c:pt>
                <c:pt idx="2165">
                  <c:v>71.623800000000003</c:v>
                </c:pt>
                <c:pt idx="2166">
                  <c:v>71.613100000000003</c:v>
                </c:pt>
                <c:pt idx="2167">
                  <c:v>71.602400000000003</c:v>
                </c:pt>
                <c:pt idx="2168">
                  <c:v>71.591700000000003</c:v>
                </c:pt>
                <c:pt idx="2169">
                  <c:v>71.581000000000003</c:v>
                </c:pt>
                <c:pt idx="2170">
                  <c:v>71.570300000000003</c:v>
                </c:pt>
                <c:pt idx="2171">
                  <c:v>71.559600000000003</c:v>
                </c:pt>
                <c:pt idx="2172">
                  <c:v>71.548900000000003</c:v>
                </c:pt>
                <c:pt idx="2173">
                  <c:v>71.538200000000003</c:v>
                </c:pt>
                <c:pt idx="2174">
                  <c:v>71.527500000000003</c:v>
                </c:pt>
                <c:pt idx="2175">
                  <c:v>71.516800000000003</c:v>
                </c:pt>
                <c:pt idx="2176">
                  <c:v>71.506100000000004</c:v>
                </c:pt>
                <c:pt idx="2177">
                  <c:v>71.495400000000004</c:v>
                </c:pt>
                <c:pt idx="2178">
                  <c:v>71.484700000000004</c:v>
                </c:pt>
                <c:pt idx="2179">
                  <c:v>71.47399999999999</c:v>
                </c:pt>
                <c:pt idx="2180">
                  <c:v>71.463300000000004</c:v>
                </c:pt>
                <c:pt idx="2181">
                  <c:v>71.45259999999999</c:v>
                </c:pt>
                <c:pt idx="2182">
                  <c:v>71.441900000000004</c:v>
                </c:pt>
                <c:pt idx="2183">
                  <c:v>71.43119999999999</c:v>
                </c:pt>
                <c:pt idx="2184">
                  <c:v>71.420500000000004</c:v>
                </c:pt>
                <c:pt idx="2185">
                  <c:v>71.40979999999999</c:v>
                </c:pt>
                <c:pt idx="2186">
                  <c:v>71.399100000000004</c:v>
                </c:pt>
                <c:pt idx="2187">
                  <c:v>71.38839999999999</c:v>
                </c:pt>
                <c:pt idx="2188">
                  <c:v>71.377700000000004</c:v>
                </c:pt>
                <c:pt idx="2189">
                  <c:v>71.36699999999999</c:v>
                </c:pt>
                <c:pt idx="2190">
                  <c:v>71.356300000000005</c:v>
                </c:pt>
                <c:pt idx="2191">
                  <c:v>71.34559999999999</c:v>
                </c:pt>
                <c:pt idx="2192">
                  <c:v>71.334900000000005</c:v>
                </c:pt>
                <c:pt idx="2193">
                  <c:v>71.32419999999999</c:v>
                </c:pt>
                <c:pt idx="2194">
                  <c:v>71.313500000000005</c:v>
                </c:pt>
                <c:pt idx="2195">
                  <c:v>71.302799999999991</c:v>
                </c:pt>
                <c:pt idx="2196">
                  <c:v>71.292100000000005</c:v>
                </c:pt>
                <c:pt idx="2197">
                  <c:v>71.281399999999991</c:v>
                </c:pt>
                <c:pt idx="2198">
                  <c:v>71.270700000000005</c:v>
                </c:pt>
                <c:pt idx="2199">
                  <c:v>71.259999999999991</c:v>
                </c:pt>
                <c:pt idx="2200">
                  <c:v>71.249300000000005</c:v>
                </c:pt>
                <c:pt idx="2201">
                  <c:v>71.238599999999991</c:v>
                </c:pt>
                <c:pt idx="2202">
                  <c:v>71.227900000000005</c:v>
                </c:pt>
                <c:pt idx="2203">
                  <c:v>71.217199999999991</c:v>
                </c:pt>
                <c:pt idx="2204">
                  <c:v>71.206500000000005</c:v>
                </c:pt>
                <c:pt idx="2205">
                  <c:v>71.195799999999991</c:v>
                </c:pt>
                <c:pt idx="2206">
                  <c:v>71.185100000000006</c:v>
                </c:pt>
                <c:pt idx="2207">
                  <c:v>71.174399999999991</c:v>
                </c:pt>
                <c:pt idx="2208">
                  <c:v>71.163700000000006</c:v>
                </c:pt>
                <c:pt idx="2209">
                  <c:v>71.152999999999992</c:v>
                </c:pt>
                <c:pt idx="2210">
                  <c:v>71.142300000000006</c:v>
                </c:pt>
                <c:pt idx="2211">
                  <c:v>71.131599999999992</c:v>
                </c:pt>
                <c:pt idx="2212">
                  <c:v>71.120900000000006</c:v>
                </c:pt>
                <c:pt idx="2213">
                  <c:v>71.110199999999992</c:v>
                </c:pt>
                <c:pt idx="2214">
                  <c:v>71.099500000000006</c:v>
                </c:pt>
                <c:pt idx="2215">
                  <c:v>71.088799999999992</c:v>
                </c:pt>
                <c:pt idx="2216">
                  <c:v>71.078100000000006</c:v>
                </c:pt>
                <c:pt idx="2217">
                  <c:v>71.067399999999992</c:v>
                </c:pt>
                <c:pt idx="2218">
                  <c:v>71.056700000000006</c:v>
                </c:pt>
                <c:pt idx="2219">
                  <c:v>71.045999999999992</c:v>
                </c:pt>
                <c:pt idx="2220">
                  <c:v>71.035300000000007</c:v>
                </c:pt>
                <c:pt idx="2221">
                  <c:v>71.024599999999992</c:v>
                </c:pt>
                <c:pt idx="2222">
                  <c:v>71.013900000000007</c:v>
                </c:pt>
                <c:pt idx="2223">
                  <c:v>71.003199999999993</c:v>
                </c:pt>
                <c:pt idx="2224">
                  <c:v>70.992500000000007</c:v>
                </c:pt>
                <c:pt idx="2225">
                  <c:v>70.981799999999993</c:v>
                </c:pt>
                <c:pt idx="2226">
                  <c:v>70.971100000000007</c:v>
                </c:pt>
                <c:pt idx="2227">
                  <c:v>70.960399999999993</c:v>
                </c:pt>
                <c:pt idx="2228">
                  <c:v>70.949700000000007</c:v>
                </c:pt>
                <c:pt idx="2229">
                  <c:v>70.938999999999993</c:v>
                </c:pt>
                <c:pt idx="2230">
                  <c:v>70.928300000000007</c:v>
                </c:pt>
                <c:pt idx="2231">
                  <c:v>70.917599999999993</c:v>
                </c:pt>
                <c:pt idx="2232">
                  <c:v>70.906899999999993</c:v>
                </c:pt>
                <c:pt idx="2233">
                  <c:v>70.896199999999993</c:v>
                </c:pt>
                <c:pt idx="2234">
                  <c:v>70.885499999999993</c:v>
                </c:pt>
                <c:pt idx="2235">
                  <c:v>70.874799999999993</c:v>
                </c:pt>
                <c:pt idx="2236">
                  <c:v>70.864099999999993</c:v>
                </c:pt>
                <c:pt idx="2237">
                  <c:v>70.853399999999993</c:v>
                </c:pt>
                <c:pt idx="2238">
                  <c:v>70.842699999999994</c:v>
                </c:pt>
                <c:pt idx="2239">
                  <c:v>70.831999999999994</c:v>
                </c:pt>
                <c:pt idx="2240">
                  <c:v>70.821299999999994</c:v>
                </c:pt>
                <c:pt idx="2241">
                  <c:v>70.810599999999994</c:v>
                </c:pt>
                <c:pt idx="2242">
                  <c:v>70.799899999999994</c:v>
                </c:pt>
                <c:pt idx="2243">
                  <c:v>70.789199999999994</c:v>
                </c:pt>
                <c:pt idx="2244">
                  <c:v>70.778499999999994</c:v>
                </c:pt>
                <c:pt idx="2245">
                  <c:v>70.767799999999994</c:v>
                </c:pt>
                <c:pt idx="2246">
                  <c:v>70.757099999999994</c:v>
                </c:pt>
                <c:pt idx="2247">
                  <c:v>70.746399999999994</c:v>
                </c:pt>
                <c:pt idx="2248">
                  <c:v>70.735699999999994</c:v>
                </c:pt>
                <c:pt idx="2249">
                  <c:v>70.724999999999994</c:v>
                </c:pt>
                <c:pt idx="2250">
                  <c:v>70.714299999999994</c:v>
                </c:pt>
                <c:pt idx="2251">
                  <c:v>70.703599999999994</c:v>
                </c:pt>
                <c:pt idx="2252">
                  <c:v>70.692899999999995</c:v>
                </c:pt>
                <c:pt idx="2253">
                  <c:v>70.682199999999995</c:v>
                </c:pt>
                <c:pt idx="2254">
                  <c:v>70.671499999999995</c:v>
                </c:pt>
                <c:pt idx="2255">
                  <c:v>70.660799999999995</c:v>
                </c:pt>
                <c:pt idx="2256">
                  <c:v>70.650099999999995</c:v>
                </c:pt>
                <c:pt idx="2257">
                  <c:v>70.639399999999995</c:v>
                </c:pt>
                <c:pt idx="2258">
                  <c:v>70.628699999999995</c:v>
                </c:pt>
                <c:pt idx="2259">
                  <c:v>70.617999999999995</c:v>
                </c:pt>
                <c:pt idx="2260">
                  <c:v>70.607299999999995</c:v>
                </c:pt>
                <c:pt idx="2261">
                  <c:v>70.596599999999995</c:v>
                </c:pt>
                <c:pt idx="2262">
                  <c:v>70.585899999999995</c:v>
                </c:pt>
                <c:pt idx="2263">
                  <c:v>70.575199999999995</c:v>
                </c:pt>
                <c:pt idx="2264">
                  <c:v>70.564499999999995</c:v>
                </c:pt>
                <c:pt idx="2265">
                  <c:v>70.553799999999995</c:v>
                </c:pt>
                <c:pt idx="2266">
                  <c:v>70.543099999999995</c:v>
                </c:pt>
                <c:pt idx="2267">
                  <c:v>70.532399999999996</c:v>
                </c:pt>
                <c:pt idx="2268">
                  <c:v>70.521699999999996</c:v>
                </c:pt>
                <c:pt idx="2269">
                  <c:v>70.510999999999996</c:v>
                </c:pt>
                <c:pt idx="2270">
                  <c:v>70.500299999999996</c:v>
                </c:pt>
                <c:pt idx="2271">
                  <c:v>70.489599999999996</c:v>
                </c:pt>
                <c:pt idx="2272">
                  <c:v>70.478899999999996</c:v>
                </c:pt>
                <c:pt idx="2273">
                  <c:v>70.468199999999996</c:v>
                </c:pt>
                <c:pt idx="2274">
                  <c:v>70.457499999999996</c:v>
                </c:pt>
                <c:pt idx="2275">
                  <c:v>70.446799999999996</c:v>
                </c:pt>
                <c:pt idx="2276">
                  <c:v>70.436099999999996</c:v>
                </c:pt>
                <c:pt idx="2277">
                  <c:v>70.425399999999996</c:v>
                </c:pt>
                <c:pt idx="2278">
                  <c:v>70.414699999999996</c:v>
                </c:pt>
                <c:pt idx="2279">
                  <c:v>70.403999999999996</c:v>
                </c:pt>
                <c:pt idx="2280">
                  <c:v>70.393299999999996</c:v>
                </c:pt>
                <c:pt idx="2281">
                  <c:v>70.382599999999996</c:v>
                </c:pt>
                <c:pt idx="2282">
                  <c:v>70.371899999999997</c:v>
                </c:pt>
                <c:pt idx="2283">
                  <c:v>70.361199999999997</c:v>
                </c:pt>
                <c:pt idx="2284">
                  <c:v>70.350499999999997</c:v>
                </c:pt>
                <c:pt idx="2285">
                  <c:v>70.339799999999997</c:v>
                </c:pt>
                <c:pt idx="2286">
                  <c:v>70.329099999999997</c:v>
                </c:pt>
                <c:pt idx="2287">
                  <c:v>70.318399999999997</c:v>
                </c:pt>
                <c:pt idx="2288">
                  <c:v>70.307699999999997</c:v>
                </c:pt>
                <c:pt idx="2289">
                  <c:v>70.296999999999997</c:v>
                </c:pt>
                <c:pt idx="2290">
                  <c:v>70.286299999999997</c:v>
                </c:pt>
                <c:pt idx="2291">
                  <c:v>70.275599999999997</c:v>
                </c:pt>
                <c:pt idx="2292">
                  <c:v>70.264899999999997</c:v>
                </c:pt>
                <c:pt idx="2293">
                  <c:v>70.254199999999997</c:v>
                </c:pt>
                <c:pt idx="2294">
                  <c:v>70.243499999999997</c:v>
                </c:pt>
                <c:pt idx="2295">
                  <c:v>70.232799999999997</c:v>
                </c:pt>
                <c:pt idx="2296">
                  <c:v>70.222099999999998</c:v>
                </c:pt>
                <c:pt idx="2297">
                  <c:v>70.211399999999998</c:v>
                </c:pt>
                <c:pt idx="2298">
                  <c:v>70.200699999999998</c:v>
                </c:pt>
                <c:pt idx="2299">
                  <c:v>70.19</c:v>
                </c:pt>
                <c:pt idx="2300">
                  <c:v>70.179299999999998</c:v>
                </c:pt>
                <c:pt idx="2301">
                  <c:v>70.168599999999998</c:v>
                </c:pt>
                <c:pt idx="2302">
                  <c:v>70.157899999999998</c:v>
                </c:pt>
                <c:pt idx="2303">
                  <c:v>70.147199999999998</c:v>
                </c:pt>
                <c:pt idx="2304">
                  <c:v>70.136499999999998</c:v>
                </c:pt>
                <c:pt idx="2305">
                  <c:v>70.125799999999998</c:v>
                </c:pt>
                <c:pt idx="2306">
                  <c:v>70.115099999999998</c:v>
                </c:pt>
                <c:pt idx="2307">
                  <c:v>70.104399999999998</c:v>
                </c:pt>
                <c:pt idx="2308">
                  <c:v>70.093699999999998</c:v>
                </c:pt>
                <c:pt idx="2309">
                  <c:v>70.082999999999998</c:v>
                </c:pt>
                <c:pt idx="2310">
                  <c:v>70.072299999999998</c:v>
                </c:pt>
                <c:pt idx="2311">
                  <c:v>70.061599999999999</c:v>
                </c:pt>
                <c:pt idx="2312">
                  <c:v>70.050899999999999</c:v>
                </c:pt>
                <c:pt idx="2313">
                  <c:v>70.040199999999999</c:v>
                </c:pt>
                <c:pt idx="2314">
                  <c:v>70.029499999999999</c:v>
                </c:pt>
                <c:pt idx="2315">
                  <c:v>70.018799999999999</c:v>
                </c:pt>
                <c:pt idx="2316">
                  <c:v>70.008099999999999</c:v>
                </c:pt>
                <c:pt idx="2317">
                  <c:v>69.997399999999999</c:v>
                </c:pt>
                <c:pt idx="2318">
                  <c:v>69.986699999999999</c:v>
                </c:pt>
                <c:pt idx="2319">
                  <c:v>69.975999999999999</c:v>
                </c:pt>
                <c:pt idx="2320">
                  <c:v>69.965299999999999</c:v>
                </c:pt>
                <c:pt idx="2321">
                  <c:v>69.954599999999999</c:v>
                </c:pt>
                <c:pt idx="2322">
                  <c:v>69.943899999999999</c:v>
                </c:pt>
                <c:pt idx="2323">
                  <c:v>69.933199999999999</c:v>
                </c:pt>
                <c:pt idx="2324">
                  <c:v>69.922499999999999</c:v>
                </c:pt>
                <c:pt idx="2325">
                  <c:v>69.911799999999999</c:v>
                </c:pt>
                <c:pt idx="2326">
                  <c:v>69.9011</c:v>
                </c:pt>
                <c:pt idx="2327">
                  <c:v>69.8904</c:v>
                </c:pt>
                <c:pt idx="2328">
                  <c:v>69.8797</c:v>
                </c:pt>
                <c:pt idx="2329">
                  <c:v>69.869</c:v>
                </c:pt>
                <c:pt idx="2330">
                  <c:v>69.8583</c:v>
                </c:pt>
                <c:pt idx="2331">
                  <c:v>69.8476</c:v>
                </c:pt>
                <c:pt idx="2332">
                  <c:v>69.8369</c:v>
                </c:pt>
                <c:pt idx="2333">
                  <c:v>69.8262</c:v>
                </c:pt>
                <c:pt idx="2334">
                  <c:v>69.8155</c:v>
                </c:pt>
                <c:pt idx="2335">
                  <c:v>69.8048</c:v>
                </c:pt>
                <c:pt idx="2336">
                  <c:v>69.7941</c:v>
                </c:pt>
                <c:pt idx="2337">
                  <c:v>69.7834</c:v>
                </c:pt>
                <c:pt idx="2338">
                  <c:v>69.7727</c:v>
                </c:pt>
                <c:pt idx="2339">
                  <c:v>69.762</c:v>
                </c:pt>
                <c:pt idx="2340">
                  <c:v>69.751300000000001</c:v>
                </c:pt>
                <c:pt idx="2341">
                  <c:v>69.740600000000001</c:v>
                </c:pt>
                <c:pt idx="2342">
                  <c:v>69.729900000000001</c:v>
                </c:pt>
                <c:pt idx="2343">
                  <c:v>69.719200000000001</c:v>
                </c:pt>
                <c:pt idx="2344">
                  <c:v>69.708500000000001</c:v>
                </c:pt>
                <c:pt idx="2345">
                  <c:v>69.697800000000001</c:v>
                </c:pt>
                <c:pt idx="2346">
                  <c:v>69.687100000000001</c:v>
                </c:pt>
                <c:pt idx="2347">
                  <c:v>69.676400000000001</c:v>
                </c:pt>
                <c:pt idx="2348">
                  <c:v>69.665700000000001</c:v>
                </c:pt>
                <c:pt idx="2349">
                  <c:v>69.655000000000001</c:v>
                </c:pt>
                <c:pt idx="2350">
                  <c:v>69.644300000000001</c:v>
                </c:pt>
                <c:pt idx="2351">
                  <c:v>69.633600000000001</c:v>
                </c:pt>
                <c:pt idx="2352">
                  <c:v>69.622900000000001</c:v>
                </c:pt>
                <c:pt idx="2353">
                  <c:v>69.612200000000001</c:v>
                </c:pt>
                <c:pt idx="2354">
                  <c:v>69.601500000000001</c:v>
                </c:pt>
                <c:pt idx="2355">
                  <c:v>69.590800000000002</c:v>
                </c:pt>
                <c:pt idx="2356">
                  <c:v>69.580100000000002</c:v>
                </c:pt>
                <c:pt idx="2357">
                  <c:v>69.569400000000002</c:v>
                </c:pt>
                <c:pt idx="2358">
                  <c:v>69.558700000000002</c:v>
                </c:pt>
                <c:pt idx="2359">
                  <c:v>69.548000000000002</c:v>
                </c:pt>
                <c:pt idx="2360">
                  <c:v>69.537300000000002</c:v>
                </c:pt>
                <c:pt idx="2361">
                  <c:v>69.526600000000002</c:v>
                </c:pt>
                <c:pt idx="2362">
                  <c:v>69.515900000000002</c:v>
                </c:pt>
                <c:pt idx="2363">
                  <c:v>69.505200000000002</c:v>
                </c:pt>
                <c:pt idx="2364">
                  <c:v>69.494500000000002</c:v>
                </c:pt>
                <c:pt idx="2365">
                  <c:v>69.483800000000002</c:v>
                </c:pt>
                <c:pt idx="2366">
                  <c:v>69.473100000000002</c:v>
                </c:pt>
                <c:pt idx="2367">
                  <c:v>69.462400000000002</c:v>
                </c:pt>
                <c:pt idx="2368">
                  <c:v>69.451700000000002</c:v>
                </c:pt>
                <c:pt idx="2369">
                  <c:v>69.441000000000003</c:v>
                </c:pt>
                <c:pt idx="2370">
                  <c:v>69.430300000000003</c:v>
                </c:pt>
                <c:pt idx="2371">
                  <c:v>69.419600000000003</c:v>
                </c:pt>
                <c:pt idx="2372">
                  <c:v>69.408900000000003</c:v>
                </c:pt>
                <c:pt idx="2373">
                  <c:v>69.398200000000003</c:v>
                </c:pt>
                <c:pt idx="2374">
                  <c:v>69.387500000000003</c:v>
                </c:pt>
                <c:pt idx="2375">
                  <c:v>69.376800000000003</c:v>
                </c:pt>
                <c:pt idx="2376">
                  <c:v>69.366100000000003</c:v>
                </c:pt>
                <c:pt idx="2377">
                  <c:v>69.355400000000003</c:v>
                </c:pt>
                <c:pt idx="2378">
                  <c:v>69.344700000000003</c:v>
                </c:pt>
                <c:pt idx="2379">
                  <c:v>69.334000000000003</c:v>
                </c:pt>
                <c:pt idx="2380">
                  <c:v>69.323300000000003</c:v>
                </c:pt>
                <c:pt idx="2381">
                  <c:v>69.312600000000003</c:v>
                </c:pt>
                <c:pt idx="2382">
                  <c:v>69.301900000000003</c:v>
                </c:pt>
                <c:pt idx="2383">
                  <c:v>69.291200000000003</c:v>
                </c:pt>
                <c:pt idx="2384">
                  <c:v>69.280500000000004</c:v>
                </c:pt>
                <c:pt idx="2385">
                  <c:v>69.269800000000004</c:v>
                </c:pt>
                <c:pt idx="2386">
                  <c:v>69.259100000000004</c:v>
                </c:pt>
                <c:pt idx="2387">
                  <c:v>69.248400000000004</c:v>
                </c:pt>
                <c:pt idx="2388">
                  <c:v>69.237700000000004</c:v>
                </c:pt>
                <c:pt idx="2389">
                  <c:v>69.227000000000004</c:v>
                </c:pt>
                <c:pt idx="2390">
                  <c:v>69.21629999999999</c:v>
                </c:pt>
                <c:pt idx="2391">
                  <c:v>69.205600000000004</c:v>
                </c:pt>
                <c:pt idx="2392">
                  <c:v>69.19489999999999</c:v>
                </c:pt>
                <c:pt idx="2393">
                  <c:v>69.184200000000004</c:v>
                </c:pt>
                <c:pt idx="2394">
                  <c:v>69.17349999999999</c:v>
                </c:pt>
                <c:pt idx="2395">
                  <c:v>69.162800000000004</c:v>
                </c:pt>
                <c:pt idx="2396">
                  <c:v>69.15209999999999</c:v>
                </c:pt>
                <c:pt idx="2397">
                  <c:v>69.141400000000004</c:v>
                </c:pt>
                <c:pt idx="2398">
                  <c:v>69.13069999999999</c:v>
                </c:pt>
                <c:pt idx="2399">
                  <c:v>69.12</c:v>
                </c:pt>
                <c:pt idx="2400">
                  <c:v>69.10929999999999</c:v>
                </c:pt>
                <c:pt idx="2401">
                  <c:v>69.098600000000005</c:v>
                </c:pt>
                <c:pt idx="2402">
                  <c:v>69.087899999999991</c:v>
                </c:pt>
                <c:pt idx="2403">
                  <c:v>69.077200000000005</c:v>
                </c:pt>
                <c:pt idx="2404">
                  <c:v>69.066499999999991</c:v>
                </c:pt>
                <c:pt idx="2405">
                  <c:v>69.055800000000005</c:v>
                </c:pt>
                <c:pt idx="2406">
                  <c:v>69.045099999999991</c:v>
                </c:pt>
                <c:pt idx="2407">
                  <c:v>69.034400000000005</c:v>
                </c:pt>
                <c:pt idx="2408">
                  <c:v>69.023699999999991</c:v>
                </c:pt>
                <c:pt idx="2409">
                  <c:v>69.013000000000005</c:v>
                </c:pt>
                <c:pt idx="2410">
                  <c:v>69.002299999999991</c:v>
                </c:pt>
                <c:pt idx="2411">
                  <c:v>68.991600000000005</c:v>
                </c:pt>
                <c:pt idx="2412">
                  <c:v>68.980899999999991</c:v>
                </c:pt>
                <c:pt idx="2413">
                  <c:v>68.970200000000006</c:v>
                </c:pt>
                <c:pt idx="2414">
                  <c:v>68.959499999999991</c:v>
                </c:pt>
                <c:pt idx="2415">
                  <c:v>68.948800000000006</c:v>
                </c:pt>
                <c:pt idx="2416">
                  <c:v>68.938099999999991</c:v>
                </c:pt>
                <c:pt idx="2417">
                  <c:v>68.927400000000006</c:v>
                </c:pt>
                <c:pt idx="2418">
                  <c:v>68.916699999999992</c:v>
                </c:pt>
                <c:pt idx="2419">
                  <c:v>68.906000000000006</c:v>
                </c:pt>
                <c:pt idx="2420">
                  <c:v>68.895299999999992</c:v>
                </c:pt>
                <c:pt idx="2421">
                  <c:v>68.884600000000006</c:v>
                </c:pt>
                <c:pt idx="2422">
                  <c:v>68.873899999999992</c:v>
                </c:pt>
                <c:pt idx="2423">
                  <c:v>68.863200000000006</c:v>
                </c:pt>
                <c:pt idx="2424">
                  <c:v>68.852499999999992</c:v>
                </c:pt>
                <c:pt idx="2425">
                  <c:v>68.841800000000006</c:v>
                </c:pt>
                <c:pt idx="2426">
                  <c:v>68.831099999999992</c:v>
                </c:pt>
                <c:pt idx="2427">
                  <c:v>68.820400000000006</c:v>
                </c:pt>
                <c:pt idx="2428">
                  <c:v>68.809699999999992</c:v>
                </c:pt>
                <c:pt idx="2429">
                  <c:v>68.799000000000007</c:v>
                </c:pt>
                <c:pt idx="2430">
                  <c:v>68.788299999999992</c:v>
                </c:pt>
                <c:pt idx="2431">
                  <c:v>68.777600000000007</c:v>
                </c:pt>
                <c:pt idx="2432">
                  <c:v>68.766899999999993</c:v>
                </c:pt>
                <c:pt idx="2433">
                  <c:v>68.756200000000007</c:v>
                </c:pt>
                <c:pt idx="2434">
                  <c:v>68.745499999999993</c:v>
                </c:pt>
                <c:pt idx="2435">
                  <c:v>68.734800000000007</c:v>
                </c:pt>
                <c:pt idx="2436">
                  <c:v>68.724099999999993</c:v>
                </c:pt>
                <c:pt idx="2437">
                  <c:v>68.713400000000007</c:v>
                </c:pt>
                <c:pt idx="2438">
                  <c:v>68.702699999999993</c:v>
                </c:pt>
                <c:pt idx="2439">
                  <c:v>68.692000000000007</c:v>
                </c:pt>
                <c:pt idx="2440">
                  <c:v>68.681299999999993</c:v>
                </c:pt>
                <c:pt idx="2441">
                  <c:v>68.670599999999993</c:v>
                </c:pt>
                <c:pt idx="2442">
                  <c:v>68.659899999999993</c:v>
                </c:pt>
                <c:pt idx="2443">
                  <c:v>68.649199999999993</c:v>
                </c:pt>
                <c:pt idx="2444">
                  <c:v>68.638499999999993</c:v>
                </c:pt>
                <c:pt idx="2445">
                  <c:v>68.627799999999993</c:v>
                </c:pt>
                <c:pt idx="2446">
                  <c:v>68.617099999999994</c:v>
                </c:pt>
                <c:pt idx="2447">
                  <c:v>68.606399999999994</c:v>
                </c:pt>
                <c:pt idx="2448">
                  <c:v>68.595699999999994</c:v>
                </c:pt>
                <c:pt idx="2449">
                  <c:v>68.584999999999994</c:v>
                </c:pt>
                <c:pt idx="2450">
                  <c:v>68.574299999999994</c:v>
                </c:pt>
                <c:pt idx="2451">
                  <c:v>68.563599999999994</c:v>
                </c:pt>
                <c:pt idx="2452">
                  <c:v>68.552899999999994</c:v>
                </c:pt>
                <c:pt idx="2453">
                  <c:v>68.542199999999994</c:v>
                </c:pt>
                <c:pt idx="2454">
                  <c:v>68.531499999999994</c:v>
                </c:pt>
                <c:pt idx="2455">
                  <c:v>68.520799999999994</c:v>
                </c:pt>
                <c:pt idx="2456">
                  <c:v>68.510099999999994</c:v>
                </c:pt>
                <c:pt idx="2457">
                  <c:v>68.499399999999994</c:v>
                </c:pt>
                <c:pt idx="2458">
                  <c:v>68.488699999999994</c:v>
                </c:pt>
                <c:pt idx="2459">
                  <c:v>68.477999999999994</c:v>
                </c:pt>
                <c:pt idx="2460">
                  <c:v>68.467299999999994</c:v>
                </c:pt>
                <c:pt idx="2461">
                  <c:v>68.456599999999995</c:v>
                </c:pt>
                <c:pt idx="2462">
                  <c:v>68.445899999999995</c:v>
                </c:pt>
                <c:pt idx="2463">
                  <c:v>68.435199999999995</c:v>
                </c:pt>
                <c:pt idx="2464">
                  <c:v>68.424499999999995</c:v>
                </c:pt>
                <c:pt idx="2465">
                  <c:v>68.413799999999995</c:v>
                </c:pt>
                <c:pt idx="2466">
                  <c:v>68.403099999999995</c:v>
                </c:pt>
                <c:pt idx="2467">
                  <c:v>68.392399999999995</c:v>
                </c:pt>
                <c:pt idx="2468">
                  <c:v>68.381699999999995</c:v>
                </c:pt>
                <c:pt idx="2469">
                  <c:v>68.370999999999995</c:v>
                </c:pt>
                <c:pt idx="2470">
                  <c:v>68.360299999999995</c:v>
                </c:pt>
                <c:pt idx="2471">
                  <c:v>68.349599999999995</c:v>
                </c:pt>
                <c:pt idx="2472">
                  <c:v>68.338899999999995</c:v>
                </c:pt>
                <c:pt idx="2473">
                  <c:v>68.328199999999995</c:v>
                </c:pt>
                <c:pt idx="2474">
                  <c:v>68.317499999999995</c:v>
                </c:pt>
                <c:pt idx="2475">
                  <c:v>68.306799999999996</c:v>
                </c:pt>
                <c:pt idx="2476">
                  <c:v>68.296099999999996</c:v>
                </c:pt>
                <c:pt idx="2477">
                  <c:v>68.285399999999996</c:v>
                </c:pt>
                <c:pt idx="2478">
                  <c:v>68.274699999999996</c:v>
                </c:pt>
                <c:pt idx="2479">
                  <c:v>68.263999999999996</c:v>
                </c:pt>
                <c:pt idx="2480">
                  <c:v>68.253299999999996</c:v>
                </c:pt>
                <c:pt idx="2481">
                  <c:v>68.242599999999996</c:v>
                </c:pt>
                <c:pt idx="2482">
                  <c:v>68.231899999999996</c:v>
                </c:pt>
                <c:pt idx="2483">
                  <c:v>68.221199999999996</c:v>
                </c:pt>
                <c:pt idx="2484">
                  <c:v>68.210499999999996</c:v>
                </c:pt>
                <c:pt idx="2485">
                  <c:v>68.199799999999996</c:v>
                </c:pt>
                <c:pt idx="2486">
                  <c:v>68.189099999999996</c:v>
                </c:pt>
                <c:pt idx="2487">
                  <c:v>68.178399999999996</c:v>
                </c:pt>
                <c:pt idx="2488">
                  <c:v>68.167699999999996</c:v>
                </c:pt>
                <c:pt idx="2489">
                  <c:v>68.156999999999996</c:v>
                </c:pt>
                <c:pt idx="2490">
                  <c:v>68.146299999999997</c:v>
                </c:pt>
                <c:pt idx="2491">
                  <c:v>68.135599999999997</c:v>
                </c:pt>
                <c:pt idx="2492">
                  <c:v>68.124899999999997</c:v>
                </c:pt>
                <c:pt idx="2493">
                  <c:v>68.114199999999997</c:v>
                </c:pt>
                <c:pt idx="2494">
                  <c:v>68.103499999999997</c:v>
                </c:pt>
                <c:pt idx="2495">
                  <c:v>68.092799999999997</c:v>
                </c:pt>
                <c:pt idx="2496">
                  <c:v>68.082099999999997</c:v>
                </c:pt>
                <c:pt idx="2497">
                  <c:v>68.071399999999997</c:v>
                </c:pt>
                <c:pt idx="2498">
                  <c:v>68.060699999999997</c:v>
                </c:pt>
                <c:pt idx="2499">
                  <c:v>68.05</c:v>
                </c:pt>
                <c:pt idx="2500">
                  <c:v>68.039299999999997</c:v>
                </c:pt>
                <c:pt idx="2501">
                  <c:v>68.028599999999997</c:v>
                </c:pt>
                <c:pt idx="2502">
                  <c:v>68.017899999999997</c:v>
                </c:pt>
                <c:pt idx="2503">
                  <c:v>68.007199999999997</c:v>
                </c:pt>
                <c:pt idx="2504">
                  <c:v>67.996499999999997</c:v>
                </c:pt>
                <c:pt idx="2505">
                  <c:v>67.985799999999998</c:v>
                </c:pt>
                <c:pt idx="2506">
                  <c:v>67.975099999999998</c:v>
                </c:pt>
                <c:pt idx="2507">
                  <c:v>67.964399999999998</c:v>
                </c:pt>
                <c:pt idx="2508">
                  <c:v>67.953699999999998</c:v>
                </c:pt>
                <c:pt idx="2509">
                  <c:v>67.942999999999998</c:v>
                </c:pt>
                <c:pt idx="2510">
                  <c:v>67.932299999999998</c:v>
                </c:pt>
                <c:pt idx="2511">
                  <c:v>67.921599999999998</c:v>
                </c:pt>
                <c:pt idx="2512">
                  <c:v>67.910899999999998</c:v>
                </c:pt>
                <c:pt idx="2513">
                  <c:v>67.900199999999998</c:v>
                </c:pt>
                <c:pt idx="2514">
                  <c:v>67.889499999999998</c:v>
                </c:pt>
                <c:pt idx="2515">
                  <c:v>67.878799999999998</c:v>
                </c:pt>
                <c:pt idx="2516">
                  <c:v>67.868099999999998</c:v>
                </c:pt>
                <c:pt idx="2517">
                  <c:v>67.857399999999998</c:v>
                </c:pt>
                <c:pt idx="2518">
                  <c:v>67.846699999999998</c:v>
                </c:pt>
                <c:pt idx="2519">
                  <c:v>67.835999999999999</c:v>
                </c:pt>
                <c:pt idx="2520">
                  <c:v>67.825299999999999</c:v>
                </c:pt>
                <c:pt idx="2521">
                  <c:v>67.814599999999999</c:v>
                </c:pt>
                <c:pt idx="2522">
                  <c:v>67.803899999999999</c:v>
                </c:pt>
                <c:pt idx="2523">
                  <c:v>67.793199999999999</c:v>
                </c:pt>
                <c:pt idx="2524">
                  <c:v>67.782499999999999</c:v>
                </c:pt>
                <c:pt idx="2525">
                  <c:v>67.771799999999999</c:v>
                </c:pt>
                <c:pt idx="2526">
                  <c:v>67.761099999999999</c:v>
                </c:pt>
                <c:pt idx="2527">
                  <c:v>67.750399999999999</c:v>
                </c:pt>
                <c:pt idx="2528">
                  <c:v>67.739699999999999</c:v>
                </c:pt>
                <c:pt idx="2529">
                  <c:v>67.728999999999999</c:v>
                </c:pt>
                <c:pt idx="2530">
                  <c:v>67.718299999999999</c:v>
                </c:pt>
                <c:pt idx="2531">
                  <c:v>67.707599999999999</c:v>
                </c:pt>
                <c:pt idx="2532">
                  <c:v>67.696899999999999</c:v>
                </c:pt>
                <c:pt idx="2533">
                  <c:v>67.686199999999999</c:v>
                </c:pt>
                <c:pt idx="2534">
                  <c:v>67.6755</c:v>
                </c:pt>
                <c:pt idx="2535">
                  <c:v>67.6648</c:v>
                </c:pt>
                <c:pt idx="2536">
                  <c:v>67.6541</c:v>
                </c:pt>
                <c:pt idx="2537">
                  <c:v>67.6434</c:v>
                </c:pt>
                <c:pt idx="2538">
                  <c:v>67.6327</c:v>
                </c:pt>
                <c:pt idx="2539">
                  <c:v>67.622</c:v>
                </c:pt>
                <c:pt idx="2540">
                  <c:v>67.6113</c:v>
                </c:pt>
                <c:pt idx="2541">
                  <c:v>67.6006</c:v>
                </c:pt>
                <c:pt idx="2542">
                  <c:v>67.5899</c:v>
                </c:pt>
                <c:pt idx="2543">
                  <c:v>67.5792</c:v>
                </c:pt>
                <c:pt idx="2544">
                  <c:v>67.5685</c:v>
                </c:pt>
                <c:pt idx="2545">
                  <c:v>67.5578</c:v>
                </c:pt>
                <c:pt idx="2546">
                  <c:v>67.5471</c:v>
                </c:pt>
                <c:pt idx="2547">
                  <c:v>67.5364</c:v>
                </c:pt>
                <c:pt idx="2548">
                  <c:v>67.525700000000001</c:v>
                </c:pt>
                <c:pt idx="2549">
                  <c:v>67.515000000000001</c:v>
                </c:pt>
                <c:pt idx="2550">
                  <c:v>67.504300000000001</c:v>
                </c:pt>
                <c:pt idx="2551">
                  <c:v>67.493600000000001</c:v>
                </c:pt>
                <c:pt idx="2552">
                  <c:v>67.482900000000001</c:v>
                </c:pt>
                <c:pt idx="2553">
                  <c:v>67.472200000000001</c:v>
                </c:pt>
                <c:pt idx="2554">
                  <c:v>67.461500000000001</c:v>
                </c:pt>
                <c:pt idx="2555">
                  <c:v>67.450800000000001</c:v>
                </c:pt>
                <c:pt idx="2556">
                  <c:v>67.440100000000001</c:v>
                </c:pt>
                <c:pt idx="2557">
                  <c:v>67.429400000000001</c:v>
                </c:pt>
                <c:pt idx="2558">
                  <c:v>67.418700000000001</c:v>
                </c:pt>
                <c:pt idx="2559">
                  <c:v>67.408000000000001</c:v>
                </c:pt>
                <c:pt idx="2560">
                  <c:v>67.397300000000001</c:v>
                </c:pt>
                <c:pt idx="2561">
                  <c:v>67.386600000000001</c:v>
                </c:pt>
                <c:pt idx="2562">
                  <c:v>67.375900000000001</c:v>
                </c:pt>
                <c:pt idx="2563">
                  <c:v>67.365200000000002</c:v>
                </c:pt>
                <c:pt idx="2564">
                  <c:v>67.354500000000002</c:v>
                </c:pt>
                <c:pt idx="2565">
                  <c:v>67.343800000000002</c:v>
                </c:pt>
                <c:pt idx="2566">
                  <c:v>67.333100000000002</c:v>
                </c:pt>
                <c:pt idx="2567">
                  <c:v>67.322400000000002</c:v>
                </c:pt>
                <c:pt idx="2568">
                  <c:v>67.311700000000002</c:v>
                </c:pt>
                <c:pt idx="2569">
                  <c:v>67.301000000000002</c:v>
                </c:pt>
                <c:pt idx="2570">
                  <c:v>67.290300000000002</c:v>
                </c:pt>
                <c:pt idx="2571">
                  <c:v>67.279600000000002</c:v>
                </c:pt>
                <c:pt idx="2572">
                  <c:v>67.268900000000002</c:v>
                </c:pt>
                <c:pt idx="2573">
                  <c:v>67.258200000000002</c:v>
                </c:pt>
                <c:pt idx="2574">
                  <c:v>67.247500000000002</c:v>
                </c:pt>
                <c:pt idx="2575">
                  <c:v>67.236800000000002</c:v>
                </c:pt>
                <c:pt idx="2576">
                  <c:v>67.226100000000002</c:v>
                </c:pt>
                <c:pt idx="2577">
                  <c:v>67.215400000000002</c:v>
                </c:pt>
                <c:pt idx="2578">
                  <c:v>67.204700000000003</c:v>
                </c:pt>
                <c:pt idx="2579">
                  <c:v>67.194000000000003</c:v>
                </c:pt>
                <c:pt idx="2580">
                  <c:v>67.183300000000003</c:v>
                </c:pt>
                <c:pt idx="2581">
                  <c:v>67.172600000000003</c:v>
                </c:pt>
                <c:pt idx="2582">
                  <c:v>67.161900000000003</c:v>
                </c:pt>
                <c:pt idx="2583">
                  <c:v>67.151200000000003</c:v>
                </c:pt>
                <c:pt idx="2584">
                  <c:v>67.140500000000003</c:v>
                </c:pt>
                <c:pt idx="2585">
                  <c:v>67.129800000000003</c:v>
                </c:pt>
                <c:pt idx="2586">
                  <c:v>67.119100000000003</c:v>
                </c:pt>
                <c:pt idx="2587">
                  <c:v>67.108400000000003</c:v>
                </c:pt>
                <c:pt idx="2588">
                  <c:v>67.097700000000003</c:v>
                </c:pt>
                <c:pt idx="2589">
                  <c:v>67.087000000000003</c:v>
                </c:pt>
                <c:pt idx="2590">
                  <c:v>67.076300000000003</c:v>
                </c:pt>
                <c:pt idx="2591">
                  <c:v>67.065600000000003</c:v>
                </c:pt>
                <c:pt idx="2592">
                  <c:v>67.054900000000004</c:v>
                </c:pt>
                <c:pt idx="2593">
                  <c:v>67.044200000000004</c:v>
                </c:pt>
                <c:pt idx="2594">
                  <c:v>67.033500000000004</c:v>
                </c:pt>
                <c:pt idx="2595">
                  <c:v>67.022800000000004</c:v>
                </c:pt>
                <c:pt idx="2596">
                  <c:v>67.012100000000004</c:v>
                </c:pt>
                <c:pt idx="2597">
                  <c:v>67.001400000000004</c:v>
                </c:pt>
                <c:pt idx="2598">
                  <c:v>66.990700000000004</c:v>
                </c:pt>
                <c:pt idx="2599">
                  <c:v>66.97999999999999</c:v>
                </c:pt>
                <c:pt idx="2600">
                  <c:v>66.969300000000004</c:v>
                </c:pt>
                <c:pt idx="2601">
                  <c:v>66.95859999999999</c:v>
                </c:pt>
                <c:pt idx="2602">
                  <c:v>66.947900000000004</c:v>
                </c:pt>
                <c:pt idx="2603">
                  <c:v>66.93719999999999</c:v>
                </c:pt>
                <c:pt idx="2604">
                  <c:v>66.926500000000004</c:v>
                </c:pt>
                <c:pt idx="2605">
                  <c:v>66.91579999999999</c:v>
                </c:pt>
                <c:pt idx="2606">
                  <c:v>66.905100000000004</c:v>
                </c:pt>
                <c:pt idx="2607">
                  <c:v>66.89439999999999</c:v>
                </c:pt>
                <c:pt idx="2608">
                  <c:v>66.883700000000005</c:v>
                </c:pt>
                <c:pt idx="2609">
                  <c:v>66.87299999999999</c:v>
                </c:pt>
                <c:pt idx="2610">
                  <c:v>66.862300000000005</c:v>
                </c:pt>
                <c:pt idx="2611">
                  <c:v>66.851599999999991</c:v>
                </c:pt>
                <c:pt idx="2612">
                  <c:v>66.840900000000005</c:v>
                </c:pt>
                <c:pt idx="2613">
                  <c:v>66.830199999999991</c:v>
                </c:pt>
                <c:pt idx="2614">
                  <c:v>66.819500000000005</c:v>
                </c:pt>
                <c:pt idx="2615">
                  <c:v>66.808799999999991</c:v>
                </c:pt>
                <c:pt idx="2616">
                  <c:v>66.798100000000005</c:v>
                </c:pt>
                <c:pt idx="2617">
                  <c:v>66.787399999999991</c:v>
                </c:pt>
                <c:pt idx="2618">
                  <c:v>66.776700000000005</c:v>
                </c:pt>
                <c:pt idx="2619">
                  <c:v>66.765999999999991</c:v>
                </c:pt>
                <c:pt idx="2620">
                  <c:v>66.755300000000005</c:v>
                </c:pt>
                <c:pt idx="2621">
                  <c:v>66.744599999999991</c:v>
                </c:pt>
                <c:pt idx="2622">
                  <c:v>66.733900000000006</c:v>
                </c:pt>
                <c:pt idx="2623">
                  <c:v>66.723199999999991</c:v>
                </c:pt>
                <c:pt idx="2624">
                  <c:v>66.712500000000006</c:v>
                </c:pt>
                <c:pt idx="2625">
                  <c:v>66.701799999999992</c:v>
                </c:pt>
                <c:pt idx="2626">
                  <c:v>66.691100000000006</c:v>
                </c:pt>
                <c:pt idx="2627">
                  <c:v>66.680399999999992</c:v>
                </c:pt>
                <c:pt idx="2628">
                  <c:v>66.669700000000006</c:v>
                </c:pt>
                <c:pt idx="2629">
                  <c:v>66.658999999999992</c:v>
                </c:pt>
                <c:pt idx="2630">
                  <c:v>66.648300000000006</c:v>
                </c:pt>
                <c:pt idx="2631">
                  <c:v>66.637599999999992</c:v>
                </c:pt>
                <c:pt idx="2632">
                  <c:v>66.626900000000006</c:v>
                </c:pt>
                <c:pt idx="2633">
                  <c:v>66.616199999999992</c:v>
                </c:pt>
                <c:pt idx="2634">
                  <c:v>66.605500000000006</c:v>
                </c:pt>
                <c:pt idx="2635">
                  <c:v>66.594799999999992</c:v>
                </c:pt>
                <c:pt idx="2636">
                  <c:v>66.584100000000007</c:v>
                </c:pt>
                <c:pt idx="2637">
                  <c:v>66.573399999999992</c:v>
                </c:pt>
                <c:pt idx="2638">
                  <c:v>66.562700000000007</c:v>
                </c:pt>
                <c:pt idx="2639">
                  <c:v>66.551999999999992</c:v>
                </c:pt>
                <c:pt idx="2640">
                  <c:v>66.541300000000007</c:v>
                </c:pt>
                <c:pt idx="2641">
                  <c:v>66.530599999999993</c:v>
                </c:pt>
                <c:pt idx="2642">
                  <c:v>66.519900000000007</c:v>
                </c:pt>
                <c:pt idx="2643">
                  <c:v>66.509199999999993</c:v>
                </c:pt>
                <c:pt idx="2644">
                  <c:v>66.498500000000007</c:v>
                </c:pt>
                <c:pt idx="2645">
                  <c:v>66.487799999999993</c:v>
                </c:pt>
                <c:pt idx="2646">
                  <c:v>66.477100000000007</c:v>
                </c:pt>
                <c:pt idx="2647">
                  <c:v>66.466399999999993</c:v>
                </c:pt>
                <c:pt idx="2648">
                  <c:v>66.455700000000007</c:v>
                </c:pt>
                <c:pt idx="2649">
                  <c:v>66.444999999999993</c:v>
                </c:pt>
                <c:pt idx="2650">
                  <c:v>66.434300000000007</c:v>
                </c:pt>
                <c:pt idx="2651">
                  <c:v>66.423599999999993</c:v>
                </c:pt>
                <c:pt idx="2652">
                  <c:v>66.412899999999993</c:v>
                </c:pt>
                <c:pt idx="2653">
                  <c:v>66.402199999999993</c:v>
                </c:pt>
                <c:pt idx="2654">
                  <c:v>66.391499999999994</c:v>
                </c:pt>
                <c:pt idx="2655">
                  <c:v>66.380799999999994</c:v>
                </c:pt>
                <c:pt idx="2656">
                  <c:v>66.370099999999994</c:v>
                </c:pt>
                <c:pt idx="2657">
                  <c:v>66.359399999999994</c:v>
                </c:pt>
                <c:pt idx="2658">
                  <c:v>66.348699999999994</c:v>
                </c:pt>
                <c:pt idx="2659">
                  <c:v>66.337999999999994</c:v>
                </c:pt>
                <c:pt idx="2660">
                  <c:v>66.327299999999994</c:v>
                </c:pt>
                <c:pt idx="2661">
                  <c:v>66.316599999999994</c:v>
                </c:pt>
                <c:pt idx="2662">
                  <c:v>66.305899999999994</c:v>
                </c:pt>
                <c:pt idx="2663">
                  <c:v>66.295199999999994</c:v>
                </c:pt>
                <c:pt idx="2664">
                  <c:v>66.284499999999994</c:v>
                </c:pt>
                <c:pt idx="2665">
                  <c:v>66.273799999999994</c:v>
                </c:pt>
                <c:pt idx="2666">
                  <c:v>66.263099999999994</c:v>
                </c:pt>
                <c:pt idx="2667">
                  <c:v>66.252399999999994</c:v>
                </c:pt>
                <c:pt idx="2668">
                  <c:v>66.241699999999994</c:v>
                </c:pt>
                <c:pt idx="2669">
                  <c:v>66.230999999999995</c:v>
                </c:pt>
                <c:pt idx="2670">
                  <c:v>66.220299999999995</c:v>
                </c:pt>
                <c:pt idx="2671">
                  <c:v>66.209599999999995</c:v>
                </c:pt>
                <c:pt idx="2672">
                  <c:v>66.198899999999995</c:v>
                </c:pt>
                <c:pt idx="2673">
                  <c:v>66.188199999999995</c:v>
                </c:pt>
                <c:pt idx="2674">
                  <c:v>66.177499999999995</c:v>
                </c:pt>
                <c:pt idx="2675">
                  <c:v>66.166799999999995</c:v>
                </c:pt>
                <c:pt idx="2676">
                  <c:v>66.156099999999995</c:v>
                </c:pt>
                <c:pt idx="2677">
                  <c:v>66.145399999999995</c:v>
                </c:pt>
                <c:pt idx="2678">
                  <c:v>66.134699999999995</c:v>
                </c:pt>
                <c:pt idx="2679">
                  <c:v>66.123999999999995</c:v>
                </c:pt>
                <c:pt idx="2680">
                  <c:v>66.113299999999995</c:v>
                </c:pt>
                <c:pt idx="2681">
                  <c:v>66.102599999999995</c:v>
                </c:pt>
                <c:pt idx="2682">
                  <c:v>66.091899999999995</c:v>
                </c:pt>
                <c:pt idx="2683">
                  <c:v>66.081199999999995</c:v>
                </c:pt>
                <c:pt idx="2684">
                  <c:v>66.070499999999996</c:v>
                </c:pt>
                <c:pt idx="2685">
                  <c:v>66.059799999999996</c:v>
                </c:pt>
                <c:pt idx="2686">
                  <c:v>66.049099999999996</c:v>
                </c:pt>
                <c:pt idx="2687">
                  <c:v>66.038399999999996</c:v>
                </c:pt>
                <c:pt idx="2688">
                  <c:v>66.027699999999996</c:v>
                </c:pt>
                <c:pt idx="2689">
                  <c:v>66.016999999999996</c:v>
                </c:pt>
                <c:pt idx="2690">
                  <c:v>66.006299999999996</c:v>
                </c:pt>
                <c:pt idx="2691">
                  <c:v>65.995599999999996</c:v>
                </c:pt>
                <c:pt idx="2692">
                  <c:v>65.984899999999996</c:v>
                </c:pt>
                <c:pt idx="2693">
                  <c:v>65.974199999999996</c:v>
                </c:pt>
                <c:pt idx="2694">
                  <c:v>65.963499999999996</c:v>
                </c:pt>
                <c:pt idx="2695">
                  <c:v>65.952799999999996</c:v>
                </c:pt>
                <c:pt idx="2696">
                  <c:v>65.942099999999996</c:v>
                </c:pt>
                <c:pt idx="2697">
                  <c:v>65.931399999999996</c:v>
                </c:pt>
                <c:pt idx="2698">
                  <c:v>65.920699999999997</c:v>
                </c:pt>
                <c:pt idx="2699">
                  <c:v>65.91</c:v>
                </c:pt>
                <c:pt idx="2700">
                  <c:v>65.899299999999997</c:v>
                </c:pt>
                <c:pt idx="2701">
                  <c:v>65.888599999999997</c:v>
                </c:pt>
                <c:pt idx="2702">
                  <c:v>65.877899999999997</c:v>
                </c:pt>
                <c:pt idx="2703">
                  <c:v>65.867199999999997</c:v>
                </c:pt>
                <c:pt idx="2704">
                  <c:v>65.856499999999997</c:v>
                </c:pt>
                <c:pt idx="2705">
                  <c:v>65.845799999999997</c:v>
                </c:pt>
                <c:pt idx="2706">
                  <c:v>65.835099999999997</c:v>
                </c:pt>
                <c:pt idx="2707">
                  <c:v>65.824399999999997</c:v>
                </c:pt>
                <c:pt idx="2708">
                  <c:v>65.813699999999997</c:v>
                </c:pt>
                <c:pt idx="2709">
                  <c:v>65.802999999999997</c:v>
                </c:pt>
                <c:pt idx="2710">
                  <c:v>65.792299999999997</c:v>
                </c:pt>
                <c:pt idx="2711">
                  <c:v>65.781599999999997</c:v>
                </c:pt>
                <c:pt idx="2712">
                  <c:v>65.770899999999997</c:v>
                </c:pt>
                <c:pt idx="2713">
                  <c:v>65.760199999999998</c:v>
                </c:pt>
                <c:pt idx="2714">
                  <c:v>65.749499999999998</c:v>
                </c:pt>
                <c:pt idx="2715">
                  <c:v>65.738799999999998</c:v>
                </c:pt>
                <c:pt idx="2716">
                  <c:v>65.728099999999998</c:v>
                </c:pt>
                <c:pt idx="2717">
                  <c:v>65.717399999999998</c:v>
                </c:pt>
                <c:pt idx="2718">
                  <c:v>65.706699999999998</c:v>
                </c:pt>
                <c:pt idx="2719">
                  <c:v>65.695999999999998</c:v>
                </c:pt>
                <c:pt idx="2720">
                  <c:v>65.685299999999998</c:v>
                </c:pt>
                <c:pt idx="2721">
                  <c:v>65.674599999999998</c:v>
                </c:pt>
                <c:pt idx="2722">
                  <c:v>65.663899999999998</c:v>
                </c:pt>
                <c:pt idx="2723">
                  <c:v>65.653199999999998</c:v>
                </c:pt>
                <c:pt idx="2724">
                  <c:v>65.642499999999998</c:v>
                </c:pt>
                <c:pt idx="2725">
                  <c:v>65.631799999999998</c:v>
                </c:pt>
                <c:pt idx="2726">
                  <c:v>65.621099999999998</c:v>
                </c:pt>
                <c:pt idx="2727">
                  <c:v>65.610399999999998</c:v>
                </c:pt>
                <c:pt idx="2728">
                  <c:v>65.599699999999999</c:v>
                </c:pt>
                <c:pt idx="2729">
                  <c:v>65.588999999999999</c:v>
                </c:pt>
                <c:pt idx="2730">
                  <c:v>65.578299999999999</c:v>
                </c:pt>
                <c:pt idx="2731">
                  <c:v>65.567599999999999</c:v>
                </c:pt>
                <c:pt idx="2732">
                  <c:v>65.556899999999999</c:v>
                </c:pt>
                <c:pt idx="2733">
                  <c:v>65.546199999999999</c:v>
                </c:pt>
                <c:pt idx="2734">
                  <c:v>65.535499999999999</c:v>
                </c:pt>
                <c:pt idx="2735">
                  <c:v>65.524799999999999</c:v>
                </c:pt>
                <c:pt idx="2736">
                  <c:v>65.514099999999999</c:v>
                </c:pt>
                <c:pt idx="2737">
                  <c:v>65.503399999999999</c:v>
                </c:pt>
                <c:pt idx="2738">
                  <c:v>65.492699999999999</c:v>
                </c:pt>
                <c:pt idx="2739">
                  <c:v>65.481999999999999</c:v>
                </c:pt>
                <c:pt idx="2740">
                  <c:v>65.471299999999999</c:v>
                </c:pt>
                <c:pt idx="2741">
                  <c:v>65.460599999999999</c:v>
                </c:pt>
                <c:pt idx="2742">
                  <c:v>65.4499</c:v>
                </c:pt>
                <c:pt idx="2743">
                  <c:v>65.4392</c:v>
                </c:pt>
                <c:pt idx="2744">
                  <c:v>65.4285</c:v>
                </c:pt>
                <c:pt idx="2745">
                  <c:v>65.4178</c:v>
                </c:pt>
                <c:pt idx="2746">
                  <c:v>65.4071</c:v>
                </c:pt>
                <c:pt idx="2747">
                  <c:v>65.3964</c:v>
                </c:pt>
                <c:pt idx="2748">
                  <c:v>65.3857</c:v>
                </c:pt>
                <c:pt idx="2749">
                  <c:v>65.375</c:v>
                </c:pt>
                <c:pt idx="2750">
                  <c:v>65.3643</c:v>
                </c:pt>
                <c:pt idx="2751">
                  <c:v>65.3536</c:v>
                </c:pt>
                <c:pt idx="2752">
                  <c:v>65.3429</c:v>
                </c:pt>
                <c:pt idx="2753">
                  <c:v>65.3322</c:v>
                </c:pt>
                <c:pt idx="2754">
                  <c:v>65.3215</c:v>
                </c:pt>
                <c:pt idx="2755">
                  <c:v>65.3108</c:v>
                </c:pt>
                <c:pt idx="2756">
                  <c:v>65.3001</c:v>
                </c:pt>
                <c:pt idx="2757">
                  <c:v>65.289400000000001</c:v>
                </c:pt>
                <c:pt idx="2758">
                  <c:v>65.278700000000001</c:v>
                </c:pt>
                <c:pt idx="2759">
                  <c:v>65.268000000000001</c:v>
                </c:pt>
                <c:pt idx="2760">
                  <c:v>65.257300000000001</c:v>
                </c:pt>
                <c:pt idx="2761">
                  <c:v>65.246600000000001</c:v>
                </c:pt>
                <c:pt idx="2762">
                  <c:v>65.235900000000001</c:v>
                </c:pt>
                <c:pt idx="2763">
                  <c:v>65.225200000000001</c:v>
                </c:pt>
                <c:pt idx="2764">
                  <c:v>65.214500000000001</c:v>
                </c:pt>
                <c:pt idx="2765">
                  <c:v>65.203800000000001</c:v>
                </c:pt>
                <c:pt idx="2766">
                  <c:v>65.193100000000001</c:v>
                </c:pt>
                <c:pt idx="2767">
                  <c:v>65.182400000000001</c:v>
                </c:pt>
                <c:pt idx="2768">
                  <c:v>65.171700000000001</c:v>
                </c:pt>
                <c:pt idx="2769">
                  <c:v>65.161000000000001</c:v>
                </c:pt>
                <c:pt idx="2770">
                  <c:v>65.150300000000001</c:v>
                </c:pt>
                <c:pt idx="2771">
                  <c:v>65.139600000000002</c:v>
                </c:pt>
                <c:pt idx="2772">
                  <c:v>65.128900000000002</c:v>
                </c:pt>
                <c:pt idx="2773">
                  <c:v>65.118200000000002</c:v>
                </c:pt>
                <c:pt idx="2774">
                  <c:v>65.107500000000002</c:v>
                </c:pt>
                <c:pt idx="2775">
                  <c:v>65.096800000000002</c:v>
                </c:pt>
                <c:pt idx="2776">
                  <c:v>65.086100000000002</c:v>
                </c:pt>
                <c:pt idx="2777">
                  <c:v>65.075400000000002</c:v>
                </c:pt>
                <c:pt idx="2778">
                  <c:v>65.064700000000002</c:v>
                </c:pt>
                <c:pt idx="2779">
                  <c:v>65.054000000000002</c:v>
                </c:pt>
                <c:pt idx="2780">
                  <c:v>65.043300000000002</c:v>
                </c:pt>
                <c:pt idx="2781">
                  <c:v>65.032600000000002</c:v>
                </c:pt>
                <c:pt idx="2782">
                  <c:v>65.021900000000002</c:v>
                </c:pt>
                <c:pt idx="2783">
                  <c:v>65.011200000000002</c:v>
                </c:pt>
                <c:pt idx="2784">
                  <c:v>65.000500000000002</c:v>
                </c:pt>
                <c:pt idx="2785">
                  <c:v>64.989800000000002</c:v>
                </c:pt>
                <c:pt idx="2786">
                  <c:v>64.979100000000003</c:v>
                </c:pt>
                <c:pt idx="2787">
                  <c:v>64.968400000000003</c:v>
                </c:pt>
                <c:pt idx="2788">
                  <c:v>64.957700000000003</c:v>
                </c:pt>
                <c:pt idx="2789">
                  <c:v>64.947000000000003</c:v>
                </c:pt>
                <c:pt idx="2790">
                  <c:v>64.936300000000003</c:v>
                </c:pt>
                <c:pt idx="2791">
                  <c:v>64.925600000000003</c:v>
                </c:pt>
                <c:pt idx="2792">
                  <c:v>64.914900000000003</c:v>
                </c:pt>
                <c:pt idx="2793">
                  <c:v>64.904200000000003</c:v>
                </c:pt>
                <c:pt idx="2794">
                  <c:v>64.893500000000003</c:v>
                </c:pt>
                <c:pt idx="2795">
                  <c:v>64.882800000000003</c:v>
                </c:pt>
                <c:pt idx="2796">
                  <c:v>64.872100000000003</c:v>
                </c:pt>
                <c:pt idx="2797">
                  <c:v>64.861400000000003</c:v>
                </c:pt>
                <c:pt idx="2798">
                  <c:v>64.850700000000003</c:v>
                </c:pt>
                <c:pt idx="2799">
                  <c:v>64.84</c:v>
                </c:pt>
                <c:pt idx="2800">
                  <c:v>64.829300000000003</c:v>
                </c:pt>
                <c:pt idx="2801">
                  <c:v>64.818600000000004</c:v>
                </c:pt>
                <c:pt idx="2802">
                  <c:v>64.807900000000004</c:v>
                </c:pt>
                <c:pt idx="2803">
                  <c:v>64.797200000000004</c:v>
                </c:pt>
                <c:pt idx="2804">
                  <c:v>64.786500000000004</c:v>
                </c:pt>
                <c:pt idx="2805">
                  <c:v>64.775800000000004</c:v>
                </c:pt>
                <c:pt idx="2806">
                  <c:v>64.765100000000004</c:v>
                </c:pt>
                <c:pt idx="2807">
                  <c:v>64.754400000000004</c:v>
                </c:pt>
                <c:pt idx="2808">
                  <c:v>64.743700000000004</c:v>
                </c:pt>
                <c:pt idx="2809">
                  <c:v>64.733000000000004</c:v>
                </c:pt>
                <c:pt idx="2810">
                  <c:v>64.72229999999999</c:v>
                </c:pt>
                <c:pt idx="2811">
                  <c:v>64.711600000000004</c:v>
                </c:pt>
                <c:pt idx="2812">
                  <c:v>64.70089999999999</c:v>
                </c:pt>
                <c:pt idx="2813">
                  <c:v>64.690200000000004</c:v>
                </c:pt>
                <c:pt idx="2814">
                  <c:v>64.67949999999999</c:v>
                </c:pt>
                <c:pt idx="2815">
                  <c:v>64.668800000000005</c:v>
                </c:pt>
                <c:pt idx="2816">
                  <c:v>64.65809999999999</c:v>
                </c:pt>
                <c:pt idx="2817">
                  <c:v>64.647400000000005</c:v>
                </c:pt>
                <c:pt idx="2818">
                  <c:v>64.63669999999999</c:v>
                </c:pt>
                <c:pt idx="2819">
                  <c:v>64.626000000000005</c:v>
                </c:pt>
                <c:pt idx="2820">
                  <c:v>64.615299999999991</c:v>
                </c:pt>
                <c:pt idx="2821">
                  <c:v>64.604600000000005</c:v>
                </c:pt>
                <c:pt idx="2822">
                  <c:v>64.593899999999991</c:v>
                </c:pt>
                <c:pt idx="2823">
                  <c:v>64.583200000000005</c:v>
                </c:pt>
                <c:pt idx="2824">
                  <c:v>64.572499999999991</c:v>
                </c:pt>
                <c:pt idx="2825">
                  <c:v>64.561800000000005</c:v>
                </c:pt>
                <c:pt idx="2826">
                  <c:v>64.551099999999991</c:v>
                </c:pt>
                <c:pt idx="2827">
                  <c:v>64.540400000000005</c:v>
                </c:pt>
                <c:pt idx="2828">
                  <c:v>64.529699999999991</c:v>
                </c:pt>
                <c:pt idx="2829">
                  <c:v>64.519000000000005</c:v>
                </c:pt>
                <c:pt idx="2830">
                  <c:v>64.508299999999991</c:v>
                </c:pt>
                <c:pt idx="2831">
                  <c:v>64.497600000000006</c:v>
                </c:pt>
                <c:pt idx="2832">
                  <c:v>64.486899999999991</c:v>
                </c:pt>
                <c:pt idx="2833">
                  <c:v>64.476200000000006</c:v>
                </c:pt>
                <c:pt idx="2834">
                  <c:v>64.465499999999992</c:v>
                </c:pt>
                <c:pt idx="2835">
                  <c:v>64.454800000000006</c:v>
                </c:pt>
                <c:pt idx="2836">
                  <c:v>64.444099999999992</c:v>
                </c:pt>
                <c:pt idx="2837">
                  <c:v>64.433400000000006</c:v>
                </c:pt>
                <c:pt idx="2838">
                  <c:v>64.422699999999992</c:v>
                </c:pt>
                <c:pt idx="2839">
                  <c:v>64.412000000000006</c:v>
                </c:pt>
                <c:pt idx="2840">
                  <c:v>64.401299999999992</c:v>
                </c:pt>
                <c:pt idx="2841">
                  <c:v>64.390600000000006</c:v>
                </c:pt>
                <c:pt idx="2842">
                  <c:v>64.379899999999992</c:v>
                </c:pt>
                <c:pt idx="2843">
                  <c:v>64.369200000000006</c:v>
                </c:pt>
                <c:pt idx="2844">
                  <c:v>64.358499999999992</c:v>
                </c:pt>
                <c:pt idx="2845">
                  <c:v>64.347800000000007</c:v>
                </c:pt>
                <c:pt idx="2846">
                  <c:v>64.337099999999992</c:v>
                </c:pt>
                <c:pt idx="2847">
                  <c:v>64.326400000000007</c:v>
                </c:pt>
                <c:pt idx="2848">
                  <c:v>64.315699999999993</c:v>
                </c:pt>
                <c:pt idx="2849">
                  <c:v>64.305000000000007</c:v>
                </c:pt>
                <c:pt idx="2850">
                  <c:v>64.294299999999993</c:v>
                </c:pt>
                <c:pt idx="2851">
                  <c:v>64.283600000000007</c:v>
                </c:pt>
                <c:pt idx="2852">
                  <c:v>64.272899999999993</c:v>
                </c:pt>
                <c:pt idx="2853">
                  <c:v>64.262200000000007</c:v>
                </c:pt>
                <c:pt idx="2854">
                  <c:v>64.251499999999993</c:v>
                </c:pt>
                <c:pt idx="2855">
                  <c:v>64.240800000000007</c:v>
                </c:pt>
                <c:pt idx="2856">
                  <c:v>64.230099999999993</c:v>
                </c:pt>
                <c:pt idx="2857">
                  <c:v>64.219400000000007</c:v>
                </c:pt>
                <c:pt idx="2858">
                  <c:v>64.208699999999993</c:v>
                </c:pt>
                <c:pt idx="2859">
                  <c:v>64.198000000000008</c:v>
                </c:pt>
                <c:pt idx="2860">
                  <c:v>64.187299999999993</c:v>
                </c:pt>
                <c:pt idx="2861">
                  <c:v>64.176599999999993</c:v>
                </c:pt>
                <c:pt idx="2862">
                  <c:v>64.165899999999993</c:v>
                </c:pt>
                <c:pt idx="2863">
                  <c:v>64.155199999999994</c:v>
                </c:pt>
                <c:pt idx="2864">
                  <c:v>64.144499999999994</c:v>
                </c:pt>
                <c:pt idx="2865">
                  <c:v>64.133799999999994</c:v>
                </c:pt>
                <c:pt idx="2866">
                  <c:v>64.123099999999994</c:v>
                </c:pt>
                <c:pt idx="2867">
                  <c:v>64.112399999999994</c:v>
                </c:pt>
                <c:pt idx="2868">
                  <c:v>64.101699999999994</c:v>
                </c:pt>
                <c:pt idx="2869">
                  <c:v>64.090999999999994</c:v>
                </c:pt>
                <c:pt idx="2870">
                  <c:v>64.080299999999994</c:v>
                </c:pt>
                <c:pt idx="2871">
                  <c:v>64.069599999999994</c:v>
                </c:pt>
                <c:pt idx="2872">
                  <c:v>64.058899999999994</c:v>
                </c:pt>
                <c:pt idx="2873">
                  <c:v>64.048199999999994</c:v>
                </c:pt>
                <c:pt idx="2874">
                  <c:v>64.037499999999994</c:v>
                </c:pt>
                <c:pt idx="2875">
                  <c:v>64.026799999999994</c:v>
                </c:pt>
                <c:pt idx="2876">
                  <c:v>64.016099999999994</c:v>
                </c:pt>
                <c:pt idx="2877">
                  <c:v>64.005399999999995</c:v>
                </c:pt>
                <c:pt idx="2878">
                  <c:v>63.994699999999995</c:v>
                </c:pt>
                <c:pt idx="2879">
                  <c:v>63.983999999999995</c:v>
                </c:pt>
                <c:pt idx="2880">
                  <c:v>63.973299999999995</c:v>
                </c:pt>
                <c:pt idx="2881">
                  <c:v>63.962599999999995</c:v>
                </c:pt>
                <c:pt idx="2882">
                  <c:v>63.951899999999995</c:v>
                </c:pt>
                <c:pt idx="2883">
                  <c:v>63.941199999999995</c:v>
                </c:pt>
                <c:pt idx="2884">
                  <c:v>63.930499999999995</c:v>
                </c:pt>
                <c:pt idx="2885">
                  <c:v>63.919799999999995</c:v>
                </c:pt>
                <c:pt idx="2886">
                  <c:v>63.909099999999995</c:v>
                </c:pt>
                <c:pt idx="2887">
                  <c:v>63.898399999999995</c:v>
                </c:pt>
                <c:pt idx="2888">
                  <c:v>63.887699999999995</c:v>
                </c:pt>
                <c:pt idx="2889">
                  <c:v>63.876999999999995</c:v>
                </c:pt>
                <c:pt idx="2890">
                  <c:v>63.866299999999995</c:v>
                </c:pt>
                <c:pt idx="2891">
                  <c:v>63.855599999999995</c:v>
                </c:pt>
                <c:pt idx="2892">
                  <c:v>63.844899999999996</c:v>
                </c:pt>
                <c:pt idx="2893">
                  <c:v>63.834199999999996</c:v>
                </c:pt>
                <c:pt idx="2894">
                  <c:v>63.823499999999996</c:v>
                </c:pt>
                <c:pt idx="2895">
                  <c:v>63.812799999999996</c:v>
                </c:pt>
                <c:pt idx="2896">
                  <c:v>63.802099999999996</c:v>
                </c:pt>
                <c:pt idx="2897">
                  <c:v>63.791399999999996</c:v>
                </c:pt>
                <c:pt idx="2898">
                  <c:v>63.780699999999996</c:v>
                </c:pt>
                <c:pt idx="2899">
                  <c:v>63.769999999999996</c:v>
                </c:pt>
                <c:pt idx="2900">
                  <c:v>63.759299999999996</c:v>
                </c:pt>
                <c:pt idx="2901">
                  <c:v>63.748599999999996</c:v>
                </c:pt>
                <c:pt idx="2902">
                  <c:v>63.737899999999996</c:v>
                </c:pt>
                <c:pt idx="2903">
                  <c:v>63.727199999999996</c:v>
                </c:pt>
                <c:pt idx="2904">
                  <c:v>63.716499999999996</c:v>
                </c:pt>
                <c:pt idx="2905">
                  <c:v>63.705799999999996</c:v>
                </c:pt>
                <c:pt idx="2906">
                  <c:v>63.695099999999996</c:v>
                </c:pt>
                <c:pt idx="2907">
                  <c:v>63.684399999999997</c:v>
                </c:pt>
                <c:pt idx="2908">
                  <c:v>63.673699999999997</c:v>
                </c:pt>
                <c:pt idx="2909">
                  <c:v>63.662999999999997</c:v>
                </c:pt>
                <c:pt idx="2910">
                  <c:v>63.652299999999997</c:v>
                </c:pt>
                <c:pt idx="2911">
                  <c:v>63.641599999999997</c:v>
                </c:pt>
                <c:pt idx="2912">
                  <c:v>63.630899999999997</c:v>
                </c:pt>
                <c:pt idx="2913">
                  <c:v>63.620199999999997</c:v>
                </c:pt>
                <c:pt idx="2914">
                  <c:v>63.609499999999997</c:v>
                </c:pt>
                <c:pt idx="2915">
                  <c:v>63.598799999999997</c:v>
                </c:pt>
                <c:pt idx="2916">
                  <c:v>63.588099999999997</c:v>
                </c:pt>
                <c:pt idx="2917">
                  <c:v>63.577399999999997</c:v>
                </c:pt>
                <c:pt idx="2918">
                  <c:v>63.566699999999997</c:v>
                </c:pt>
                <c:pt idx="2919">
                  <c:v>63.555999999999997</c:v>
                </c:pt>
                <c:pt idx="2920">
                  <c:v>63.545299999999997</c:v>
                </c:pt>
                <c:pt idx="2921">
                  <c:v>63.534599999999998</c:v>
                </c:pt>
                <c:pt idx="2922">
                  <c:v>63.523899999999998</c:v>
                </c:pt>
                <c:pt idx="2923">
                  <c:v>63.513199999999998</c:v>
                </c:pt>
                <c:pt idx="2924">
                  <c:v>63.502499999999998</c:v>
                </c:pt>
                <c:pt idx="2925">
                  <c:v>63.491799999999998</c:v>
                </c:pt>
                <c:pt idx="2926">
                  <c:v>63.481099999999998</c:v>
                </c:pt>
                <c:pt idx="2927">
                  <c:v>63.470399999999998</c:v>
                </c:pt>
                <c:pt idx="2928">
                  <c:v>63.459699999999998</c:v>
                </c:pt>
                <c:pt idx="2929">
                  <c:v>63.448999999999998</c:v>
                </c:pt>
                <c:pt idx="2930">
                  <c:v>63.438299999999998</c:v>
                </c:pt>
                <c:pt idx="2931">
                  <c:v>63.427599999999998</c:v>
                </c:pt>
                <c:pt idx="2932">
                  <c:v>63.416899999999998</c:v>
                </c:pt>
                <c:pt idx="2933">
                  <c:v>63.406199999999998</c:v>
                </c:pt>
                <c:pt idx="2934">
                  <c:v>63.395499999999998</c:v>
                </c:pt>
                <c:pt idx="2935">
                  <c:v>63.384799999999998</c:v>
                </c:pt>
                <c:pt idx="2936">
                  <c:v>63.374099999999999</c:v>
                </c:pt>
                <c:pt idx="2937">
                  <c:v>63.363399999999999</c:v>
                </c:pt>
                <c:pt idx="2938">
                  <c:v>63.352699999999999</c:v>
                </c:pt>
                <c:pt idx="2939">
                  <c:v>63.341999999999999</c:v>
                </c:pt>
                <c:pt idx="2940">
                  <c:v>63.331299999999999</c:v>
                </c:pt>
                <c:pt idx="2941">
                  <c:v>63.320599999999999</c:v>
                </c:pt>
                <c:pt idx="2942">
                  <c:v>63.309899999999999</c:v>
                </c:pt>
                <c:pt idx="2943">
                  <c:v>63.299199999999999</c:v>
                </c:pt>
                <c:pt idx="2944">
                  <c:v>63.288499999999999</c:v>
                </c:pt>
                <c:pt idx="2945">
                  <c:v>63.277799999999999</c:v>
                </c:pt>
                <c:pt idx="2946">
                  <c:v>63.267099999999999</c:v>
                </c:pt>
                <c:pt idx="2947">
                  <c:v>63.256399999999999</c:v>
                </c:pt>
                <c:pt idx="2948">
                  <c:v>63.245699999999999</c:v>
                </c:pt>
                <c:pt idx="2949">
                  <c:v>63.234999999999999</c:v>
                </c:pt>
                <c:pt idx="2950">
                  <c:v>63.224299999999999</c:v>
                </c:pt>
                <c:pt idx="2951">
                  <c:v>63.2136</c:v>
                </c:pt>
                <c:pt idx="2952">
                  <c:v>63.2029</c:v>
                </c:pt>
                <c:pt idx="2953">
                  <c:v>63.1922</c:v>
                </c:pt>
                <c:pt idx="2954">
                  <c:v>63.1815</c:v>
                </c:pt>
                <c:pt idx="2955">
                  <c:v>63.1708</c:v>
                </c:pt>
                <c:pt idx="2956">
                  <c:v>63.1601</c:v>
                </c:pt>
                <c:pt idx="2957">
                  <c:v>63.1494</c:v>
                </c:pt>
                <c:pt idx="2958">
                  <c:v>63.1387</c:v>
                </c:pt>
                <c:pt idx="2959">
                  <c:v>63.128</c:v>
                </c:pt>
                <c:pt idx="2960">
                  <c:v>63.1173</c:v>
                </c:pt>
                <c:pt idx="2961">
                  <c:v>63.1066</c:v>
                </c:pt>
                <c:pt idx="2962">
                  <c:v>63.0959</c:v>
                </c:pt>
                <c:pt idx="2963">
                  <c:v>63.0852</c:v>
                </c:pt>
                <c:pt idx="2964">
                  <c:v>63.0745</c:v>
                </c:pt>
                <c:pt idx="2965">
                  <c:v>63.063800000000001</c:v>
                </c:pt>
                <c:pt idx="2966">
                  <c:v>63.053100000000001</c:v>
                </c:pt>
                <c:pt idx="2967">
                  <c:v>63.042400000000001</c:v>
                </c:pt>
                <c:pt idx="2968">
                  <c:v>63.031700000000001</c:v>
                </c:pt>
                <c:pt idx="2969">
                  <c:v>63.021000000000001</c:v>
                </c:pt>
                <c:pt idx="2970">
                  <c:v>63.010300000000001</c:v>
                </c:pt>
                <c:pt idx="2971">
                  <c:v>62.999600000000001</c:v>
                </c:pt>
                <c:pt idx="2972">
                  <c:v>62.988900000000001</c:v>
                </c:pt>
                <c:pt idx="2973">
                  <c:v>62.978200000000001</c:v>
                </c:pt>
                <c:pt idx="2974">
                  <c:v>62.967500000000001</c:v>
                </c:pt>
                <c:pt idx="2975">
                  <c:v>62.956800000000001</c:v>
                </c:pt>
                <c:pt idx="2976">
                  <c:v>62.946100000000001</c:v>
                </c:pt>
                <c:pt idx="2977">
                  <c:v>62.935400000000001</c:v>
                </c:pt>
                <c:pt idx="2978">
                  <c:v>62.924700000000001</c:v>
                </c:pt>
                <c:pt idx="2979">
                  <c:v>62.914000000000001</c:v>
                </c:pt>
                <c:pt idx="2980">
                  <c:v>62.903300000000002</c:v>
                </c:pt>
                <c:pt idx="2981">
                  <c:v>62.892600000000002</c:v>
                </c:pt>
                <c:pt idx="2982">
                  <c:v>62.881900000000002</c:v>
                </c:pt>
                <c:pt idx="2983">
                  <c:v>62.871200000000002</c:v>
                </c:pt>
                <c:pt idx="2984">
                  <c:v>62.860500000000002</c:v>
                </c:pt>
                <c:pt idx="2985">
                  <c:v>62.849800000000002</c:v>
                </c:pt>
                <c:pt idx="2986">
                  <c:v>62.839100000000002</c:v>
                </c:pt>
                <c:pt idx="2987">
                  <c:v>62.828400000000002</c:v>
                </c:pt>
                <c:pt idx="2988">
                  <c:v>62.817700000000002</c:v>
                </c:pt>
                <c:pt idx="2989">
                  <c:v>62.807000000000002</c:v>
                </c:pt>
                <c:pt idx="2990">
                  <c:v>62.796300000000002</c:v>
                </c:pt>
                <c:pt idx="2991">
                  <c:v>62.785600000000002</c:v>
                </c:pt>
                <c:pt idx="2992">
                  <c:v>62.774900000000002</c:v>
                </c:pt>
                <c:pt idx="2993">
                  <c:v>62.764199999999995</c:v>
                </c:pt>
                <c:pt idx="2994">
                  <c:v>62.753499999999995</c:v>
                </c:pt>
                <c:pt idx="2995">
                  <c:v>62.742799999999995</c:v>
                </c:pt>
                <c:pt idx="2996">
                  <c:v>62.732099999999996</c:v>
                </c:pt>
                <c:pt idx="2997">
                  <c:v>62.721399999999996</c:v>
                </c:pt>
                <c:pt idx="2998">
                  <c:v>62.710699999999996</c:v>
                </c:pt>
                <c:pt idx="2999">
                  <c:v>62.699999999999996</c:v>
                </c:pt>
                <c:pt idx="3000">
                  <c:v>62.689299999999996</c:v>
                </c:pt>
                <c:pt idx="3001">
                  <c:v>62.678599999999996</c:v>
                </c:pt>
                <c:pt idx="3002">
                  <c:v>62.667899999999996</c:v>
                </c:pt>
                <c:pt idx="3003">
                  <c:v>62.657199999999996</c:v>
                </c:pt>
                <c:pt idx="3004">
                  <c:v>62.646499999999996</c:v>
                </c:pt>
                <c:pt idx="3005">
                  <c:v>62.635799999999996</c:v>
                </c:pt>
                <c:pt idx="3006">
                  <c:v>62.625099999999996</c:v>
                </c:pt>
                <c:pt idx="3007">
                  <c:v>62.614399999999996</c:v>
                </c:pt>
                <c:pt idx="3008">
                  <c:v>62.603699999999996</c:v>
                </c:pt>
                <c:pt idx="3009">
                  <c:v>62.592999999999996</c:v>
                </c:pt>
                <c:pt idx="3010">
                  <c:v>62.582299999999996</c:v>
                </c:pt>
                <c:pt idx="3011">
                  <c:v>62.571599999999997</c:v>
                </c:pt>
                <c:pt idx="3012">
                  <c:v>62.560899999999997</c:v>
                </c:pt>
                <c:pt idx="3013">
                  <c:v>62.550199999999997</c:v>
                </c:pt>
                <c:pt idx="3014">
                  <c:v>62.539499999999997</c:v>
                </c:pt>
                <c:pt idx="3015">
                  <c:v>62.528799999999997</c:v>
                </c:pt>
                <c:pt idx="3016">
                  <c:v>62.518099999999997</c:v>
                </c:pt>
                <c:pt idx="3017">
                  <c:v>62.507399999999997</c:v>
                </c:pt>
                <c:pt idx="3018">
                  <c:v>62.496699999999997</c:v>
                </c:pt>
                <c:pt idx="3019">
                  <c:v>62.485999999999997</c:v>
                </c:pt>
                <c:pt idx="3020">
                  <c:v>62.475299999999997</c:v>
                </c:pt>
                <c:pt idx="3021">
                  <c:v>62.464599999999997</c:v>
                </c:pt>
                <c:pt idx="3022">
                  <c:v>62.453899999999997</c:v>
                </c:pt>
                <c:pt idx="3023">
                  <c:v>62.443199999999997</c:v>
                </c:pt>
                <c:pt idx="3024">
                  <c:v>62.432499999999997</c:v>
                </c:pt>
                <c:pt idx="3025">
                  <c:v>62.421799999999998</c:v>
                </c:pt>
                <c:pt idx="3026">
                  <c:v>62.411099999999998</c:v>
                </c:pt>
                <c:pt idx="3027">
                  <c:v>62.400399999999998</c:v>
                </c:pt>
                <c:pt idx="3028">
                  <c:v>62.389699999999998</c:v>
                </c:pt>
                <c:pt idx="3029">
                  <c:v>62.378999999999998</c:v>
                </c:pt>
                <c:pt idx="3030">
                  <c:v>62.368299999999998</c:v>
                </c:pt>
                <c:pt idx="3031">
                  <c:v>62.357599999999998</c:v>
                </c:pt>
                <c:pt idx="3032">
                  <c:v>62.346899999999998</c:v>
                </c:pt>
                <c:pt idx="3033">
                  <c:v>62.336199999999998</c:v>
                </c:pt>
                <c:pt idx="3034">
                  <c:v>62.325499999999998</c:v>
                </c:pt>
                <c:pt idx="3035">
                  <c:v>62.314799999999998</c:v>
                </c:pt>
                <c:pt idx="3036">
                  <c:v>62.304099999999998</c:v>
                </c:pt>
                <c:pt idx="3037">
                  <c:v>62.293399999999998</c:v>
                </c:pt>
                <c:pt idx="3038">
                  <c:v>62.282699999999998</c:v>
                </c:pt>
                <c:pt idx="3039">
                  <c:v>62.271999999999998</c:v>
                </c:pt>
                <c:pt idx="3040">
                  <c:v>62.261299999999999</c:v>
                </c:pt>
                <c:pt idx="3041">
                  <c:v>62.250599999999999</c:v>
                </c:pt>
                <c:pt idx="3042">
                  <c:v>62.239899999999999</c:v>
                </c:pt>
                <c:pt idx="3043">
                  <c:v>62.229199999999999</c:v>
                </c:pt>
                <c:pt idx="3044">
                  <c:v>62.218499999999999</c:v>
                </c:pt>
                <c:pt idx="3045">
                  <c:v>62.207799999999999</c:v>
                </c:pt>
                <c:pt idx="3046">
                  <c:v>62.197099999999999</c:v>
                </c:pt>
                <c:pt idx="3047">
                  <c:v>62.186399999999999</c:v>
                </c:pt>
                <c:pt idx="3048">
                  <c:v>62.175699999999999</c:v>
                </c:pt>
                <c:pt idx="3049">
                  <c:v>62.164999999999999</c:v>
                </c:pt>
                <c:pt idx="3050">
                  <c:v>62.154299999999999</c:v>
                </c:pt>
                <c:pt idx="3051">
                  <c:v>62.143599999999999</c:v>
                </c:pt>
                <c:pt idx="3052">
                  <c:v>62.132899999999999</c:v>
                </c:pt>
                <c:pt idx="3053">
                  <c:v>62.122199999999999</c:v>
                </c:pt>
                <c:pt idx="3054">
                  <c:v>62.111499999999999</c:v>
                </c:pt>
                <c:pt idx="3055">
                  <c:v>62.1008</c:v>
                </c:pt>
                <c:pt idx="3056">
                  <c:v>62.0901</c:v>
                </c:pt>
                <c:pt idx="3057">
                  <c:v>62.0794</c:v>
                </c:pt>
                <c:pt idx="3058">
                  <c:v>62.0687</c:v>
                </c:pt>
                <c:pt idx="3059">
                  <c:v>62.058</c:v>
                </c:pt>
                <c:pt idx="3060">
                  <c:v>62.0473</c:v>
                </c:pt>
                <c:pt idx="3061">
                  <c:v>62.0366</c:v>
                </c:pt>
                <c:pt idx="3062">
                  <c:v>62.0259</c:v>
                </c:pt>
                <c:pt idx="3063">
                  <c:v>62.0152</c:v>
                </c:pt>
                <c:pt idx="3064">
                  <c:v>62.0045</c:v>
                </c:pt>
                <c:pt idx="3065">
                  <c:v>61.9938</c:v>
                </c:pt>
                <c:pt idx="3066">
                  <c:v>61.9831</c:v>
                </c:pt>
                <c:pt idx="3067">
                  <c:v>61.9724</c:v>
                </c:pt>
                <c:pt idx="3068">
                  <c:v>61.9617</c:v>
                </c:pt>
                <c:pt idx="3069">
                  <c:v>61.951000000000001</c:v>
                </c:pt>
                <c:pt idx="3070">
                  <c:v>61.940300000000001</c:v>
                </c:pt>
                <c:pt idx="3071">
                  <c:v>61.929600000000001</c:v>
                </c:pt>
                <c:pt idx="3072">
                  <c:v>61.918900000000001</c:v>
                </c:pt>
                <c:pt idx="3073">
                  <c:v>61.908200000000001</c:v>
                </c:pt>
                <c:pt idx="3074">
                  <c:v>61.897500000000001</c:v>
                </c:pt>
                <c:pt idx="3075">
                  <c:v>61.886800000000001</c:v>
                </c:pt>
                <c:pt idx="3076">
                  <c:v>61.876100000000001</c:v>
                </c:pt>
                <c:pt idx="3077">
                  <c:v>61.865400000000001</c:v>
                </c:pt>
                <c:pt idx="3078">
                  <c:v>61.854700000000001</c:v>
                </c:pt>
                <c:pt idx="3079">
                  <c:v>61.844000000000001</c:v>
                </c:pt>
                <c:pt idx="3080">
                  <c:v>61.833300000000001</c:v>
                </c:pt>
                <c:pt idx="3081">
                  <c:v>61.822600000000001</c:v>
                </c:pt>
                <c:pt idx="3082">
                  <c:v>61.811900000000001</c:v>
                </c:pt>
                <c:pt idx="3083">
                  <c:v>61.801200000000001</c:v>
                </c:pt>
                <c:pt idx="3084">
                  <c:v>61.790500000000002</c:v>
                </c:pt>
                <c:pt idx="3085">
                  <c:v>61.779800000000002</c:v>
                </c:pt>
                <c:pt idx="3086">
                  <c:v>61.769100000000002</c:v>
                </c:pt>
                <c:pt idx="3087">
                  <c:v>61.758400000000002</c:v>
                </c:pt>
                <c:pt idx="3088">
                  <c:v>61.747700000000002</c:v>
                </c:pt>
                <c:pt idx="3089">
                  <c:v>61.737000000000002</c:v>
                </c:pt>
                <c:pt idx="3090">
                  <c:v>61.726300000000002</c:v>
                </c:pt>
                <c:pt idx="3091">
                  <c:v>61.715600000000002</c:v>
                </c:pt>
                <c:pt idx="3092">
                  <c:v>61.704900000000002</c:v>
                </c:pt>
                <c:pt idx="3093">
                  <c:v>61.694200000000002</c:v>
                </c:pt>
                <c:pt idx="3094">
                  <c:v>61.683500000000002</c:v>
                </c:pt>
                <c:pt idx="3095">
                  <c:v>61.672800000000002</c:v>
                </c:pt>
                <c:pt idx="3096">
                  <c:v>61.662100000000002</c:v>
                </c:pt>
                <c:pt idx="3097">
                  <c:v>61.651400000000002</c:v>
                </c:pt>
                <c:pt idx="3098">
                  <c:v>61.640699999999995</c:v>
                </c:pt>
                <c:pt idx="3099">
                  <c:v>61.629999999999995</c:v>
                </c:pt>
                <c:pt idx="3100">
                  <c:v>61.619299999999996</c:v>
                </c:pt>
                <c:pt idx="3101">
                  <c:v>61.608599999999996</c:v>
                </c:pt>
                <c:pt idx="3102">
                  <c:v>61.597899999999996</c:v>
                </c:pt>
                <c:pt idx="3103">
                  <c:v>61.587199999999996</c:v>
                </c:pt>
                <c:pt idx="3104">
                  <c:v>61.576499999999996</c:v>
                </c:pt>
                <c:pt idx="3105">
                  <c:v>61.565799999999996</c:v>
                </c:pt>
                <c:pt idx="3106">
                  <c:v>61.555099999999996</c:v>
                </c:pt>
                <c:pt idx="3107">
                  <c:v>61.544399999999996</c:v>
                </c:pt>
                <c:pt idx="3108">
                  <c:v>61.533699999999996</c:v>
                </c:pt>
                <c:pt idx="3109">
                  <c:v>61.522999999999996</c:v>
                </c:pt>
                <c:pt idx="3110">
                  <c:v>61.512299999999996</c:v>
                </c:pt>
                <c:pt idx="3111">
                  <c:v>61.501599999999996</c:v>
                </c:pt>
                <c:pt idx="3112">
                  <c:v>61.490899999999996</c:v>
                </c:pt>
                <c:pt idx="3113">
                  <c:v>61.480199999999996</c:v>
                </c:pt>
                <c:pt idx="3114">
                  <c:v>61.469499999999996</c:v>
                </c:pt>
                <c:pt idx="3115">
                  <c:v>61.458799999999997</c:v>
                </c:pt>
                <c:pt idx="3116">
                  <c:v>61.448099999999997</c:v>
                </c:pt>
                <c:pt idx="3117">
                  <c:v>61.437399999999997</c:v>
                </c:pt>
                <c:pt idx="3118">
                  <c:v>61.426699999999997</c:v>
                </c:pt>
                <c:pt idx="3119">
                  <c:v>61.415999999999997</c:v>
                </c:pt>
                <c:pt idx="3120">
                  <c:v>61.405299999999997</c:v>
                </c:pt>
                <c:pt idx="3121">
                  <c:v>61.394599999999997</c:v>
                </c:pt>
                <c:pt idx="3122">
                  <c:v>61.383899999999997</c:v>
                </c:pt>
                <c:pt idx="3123">
                  <c:v>61.373199999999997</c:v>
                </c:pt>
                <c:pt idx="3124">
                  <c:v>61.362499999999997</c:v>
                </c:pt>
                <c:pt idx="3125">
                  <c:v>61.351799999999997</c:v>
                </c:pt>
                <c:pt idx="3126">
                  <c:v>61.341099999999997</c:v>
                </c:pt>
                <c:pt idx="3127">
                  <c:v>61.330399999999997</c:v>
                </c:pt>
                <c:pt idx="3128">
                  <c:v>61.319699999999997</c:v>
                </c:pt>
                <c:pt idx="3129">
                  <c:v>61.308999999999997</c:v>
                </c:pt>
                <c:pt idx="3130">
                  <c:v>61.298299999999998</c:v>
                </c:pt>
                <c:pt idx="3131">
                  <c:v>61.287599999999998</c:v>
                </c:pt>
                <c:pt idx="3132">
                  <c:v>61.276899999999998</c:v>
                </c:pt>
                <c:pt idx="3133">
                  <c:v>61.266199999999998</c:v>
                </c:pt>
                <c:pt idx="3134">
                  <c:v>61.255499999999998</c:v>
                </c:pt>
                <c:pt idx="3135">
                  <c:v>61.244799999999998</c:v>
                </c:pt>
                <c:pt idx="3136">
                  <c:v>61.234099999999998</c:v>
                </c:pt>
                <c:pt idx="3137">
                  <c:v>61.223399999999998</c:v>
                </c:pt>
                <c:pt idx="3138">
                  <c:v>61.212699999999998</c:v>
                </c:pt>
                <c:pt idx="3139">
                  <c:v>61.201999999999998</c:v>
                </c:pt>
                <c:pt idx="3140">
                  <c:v>61.191299999999998</c:v>
                </c:pt>
                <c:pt idx="3141">
                  <c:v>61.180599999999998</c:v>
                </c:pt>
                <c:pt idx="3142">
                  <c:v>61.169899999999998</c:v>
                </c:pt>
                <c:pt idx="3143">
                  <c:v>61.159199999999998</c:v>
                </c:pt>
                <c:pt idx="3144">
                  <c:v>61.148499999999999</c:v>
                </c:pt>
                <c:pt idx="3145">
                  <c:v>61.137799999999999</c:v>
                </c:pt>
                <c:pt idx="3146">
                  <c:v>61.127099999999999</c:v>
                </c:pt>
                <c:pt idx="3147">
                  <c:v>61.116399999999999</c:v>
                </c:pt>
                <c:pt idx="3148">
                  <c:v>61.105699999999999</c:v>
                </c:pt>
                <c:pt idx="3149">
                  <c:v>61.094999999999999</c:v>
                </c:pt>
                <c:pt idx="3150">
                  <c:v>61.084299999999999</c:v>
                </c:pt>
                <c:pt idx="3151">
                  <c:v>61.073599999999999</c:v>
                </c:pt>
                <c:pt idx="3152">
                  <c:v>61.062899999999999</c:v>
                </c:pt>
                <c:pt idx="3153">
                  <c:v>61.052199999999999</c:v>
                </c:pt>
                <c:pt idx="3154">
                  <c:v>61.041499999999999</c:v>
                </c:pt>
                <c:pt idx="3155">
                  <c:v>61.030799999999999</c:v>
                </c:pt>
                <c:pt idx="3156">
                  <c:v>61.020099999999999</c:v>
                </c:pt>
                <c:pt idx="3157">
                  <c:v>61.009399999999999</c:v>
                </c:pt>
                <c:pt idx="3158">
                  <c:v>60.998699999999999</c:v>
                </c:pt>
                <c:pt idx="3159">
                  <c:v>60.988</c:v>
                </c:pt>
                <c:pt idx="3160">
                  <c:v>60.9773</c:v>
                </c:pt>
                <c:pt idx="3161">
                  <c:v>60.9666</c:v>
                </c:pt>
                <c:pt idx="3162">
                  <c:v>60.9559</c:v>
                </c:pt>
                <c:pt idx="3163">
                  <c:v>60.9452</c:v>
                </c:pt>
                <c:pt idx="3164">
                  <c:v>60.9345</c:v>
                </c:pt>
                <c:pt idx="3165">
                  <c:v>60.9238</c:v>
                </c:pt>
                <c:pt idx="3166">
                  <c:v>60.9131</c:v>
                </c:pt>
                <c:pt idx="3167">
                  <c:v>60.9024</c:v>
                </c:pt>
                <c:pt idx="3168">
                  <c:v>60.8917</c:v>
                </c:pt>
                <c:pt idx="3169">
                  <c:v>60.881</c:v>
                </c:pt>
                <c:pt idx="3170">
                  <c:v>60.8703</c:v>
                </c:pt>
                <c:pt idx="3171">
                  <c:v>60.8596</c:v>
                </c:pt>
                <c:pt idx="3172">
                  <c:v>60.8489</c:v>
                </c:pt>
                <c:pt idx="3173">
                  <c:v>60.838200000000001</c:v>
                </c:pt>
                <c:pt idx="3174">
                  <c:v>60.827500000000001</c:v>
                </c:pt>
                <c:pt idx="3175">
                  <c:v>60.816800000000001</c:v>
                </c:pt>
                <c:pt idx="3176">
                  <c:v>60.806100000000001</c:v>
                </c:pt>
                <c:pt idx="3177">
                  <c:v>60.795400000000001</c:v>
                </c:pt>
                <c:pt idx="3178">
                  <c:v>60.784700000000001</c:v>
                </c:pt>
                <c:pt idx="3179">
                  <c:v>60.774000000000001</c:v>
                </c:pt>
                <c:pt idx="3180">
                  <c:v>60.763300000000001</c:v>
                </c:pt>
                <c:pt idx="3181">
                  <c:v>60.752600000000001</c:v>
                </c:pt>
                <c:pt idx="3182">
                  <c:v>60.741900000000001</c:v>
                </c:pt>
                <c:pt idx="3183">
                  <c:v>60.731200000000001</c:v>
                </c:pt>
                <c:pt idx="3184">
                  <c:v>60.720500000000001</c:v>
                </c:pt>
                <c:pt idx="3185">
                  <c:v>60.709800000000001</c:v>
                </c:pt>
                <c:pt idx="3186">
                  <c:v>60.699100000000001</c:v>
                </c:pt>
                <c:pt idx="3187">
                  <c:v>60.688400000000001</c:v>
                </c:pt>
                <c:pt idx="3188">
                  <c:v>60.677700000000002</c:v>
                </c:pt>
                <c:pt idx="3189">
                  <c:v>60.667000000000002</c:v>
                </c:pt>
                <c:pt idx="3190">
                  <c:v>60.656300000000002</c:v>
                </c:pt>
                <c:pt idx="3191">
                  <c:v>60.645600000000002</c:v>
                </c:pt>
                <c:pt idx="3192">
                  <c:v>60.634900000000002</c:v>
                </c:pt>
                <c:pt idx="3193">
                  <c:v>60.624200000000002</c:v>
                </c:pt>
                <c:pt idx="3194">
                  <c:v>60.613500000000002</c:v>
                </c:pt>
                <c:pt idx="3195">
                  <c:v>60.602800000000002</c:v>
                </c:pt>
                <c:pt idx="3196">
                  <c:v>60.592100000000002</c:v>
                </c:pt>
                <c:pt idx="3197">
                  <c:v>60.581400000000002</c:v>
                </c:pt>
                <c:pt idx="3198">
                  <c:v>60.570700000000002</c:v>
                </c:pt>
                <c:pt idx="3199">
                  <c:v>60.56</c:v>
                </c:pt>
                <c:pt idx="3200">
                  <c:v>60.549300000000002</c:v>
                </c:pt>
                <c:pt idx="3201">
                  <c:v>60.538600000000002</c:v>
                </c:pt>
                <c:pt idx="3202">
                  <c:v>60.527900000000002</c:v>
                </c:pt>
                <c:pt idx="3203">
                  <c:v>60.517199999999995</c:v>
                </c:pt>
                <c:pt idx="3204">
                  <c:v>60.506499999999996</c:v>
                </c:pt>
                <c:pt idx="3205">
                  <c:v>60.495799999999996</c:v>
                </c:pt>
                <c:pt idx="3206">
                  <c:v>60.485099999999996</c:v>
                </c:pt>
                <c:pt idx="3207">
                  <c:v>60.474399999999996</c:v>
                </c:pt>
                <c:pt idx="3208">
                  <c:v>60.463699999999996</c:v>
                </c:pt>
                <c:pt idx="3209">
                  <c:v>60.452999999999996</c:v>
                </c:pt>
                <c:pt idx="3210">
                  <c:v>60.442299999999996</c:v>
                </c:pt>
                <c:pt idx="3211">
                  <c:v>60.431599999999996</c:v>
                </c:pt>
                <c:pt idx="3212">
                  <c:v>60.420899999999996</c:v>
                </c:pt>
                <c:pt idx="3213">
                  <c:v>60.410199999999996</c:v>
                </c:pt>
                <c:pt idx="3214">
                  <c:v>60.399499999999996</c:v>
                </c:pt>
                <c:pt idx="3215">
                  <c:v>60.388799999999996</c:v>
                </c:pt>
                <c:pt idx="3216">
                  <c:v>60.378099999999996</c:v>
                </c:pt>
                <c:pt idx="3217">
                  <c:v>60.367399999999996</c:v>
                </c:pt>
                <c:pt idx="3218">
                  <c:v>60.356699999999996</c:v>
                </c:pt>
                <c:pt idx="3219">
                  <c:v>60.345999999999997</c:v>
                </c:pt>
                <c:pt idx="3220">
                  <c:v>60.335299999999997</c:v>
                </c:pt>
                <c:pt idx="3221">
                  <c:v>60.324599999999997</c:v>
                </c:pt>
                <c:pt idx="3222">
                  <c:v>60.313899999999997</c:v>
                </c:pt>
                <c:pt idx="3223">
                  <c:v>60.303199999999997</c:v>
                </c:pt>
                <c:pt idx="3224">
                  <c:v>60.292499999999997</c:v>
                </c:pt>
                <c:pt idx="3225">
                  <c:v>60.281799999999997</c:v>
                </c:pt>
                <c:pt idx="3226">
                  <c:v>60.271099999999997</c:v>
                </c:pt>
                <c:pt idx="3227">
                  <c:v>60.260399999999997</c:v>
                </c:pt>
                <c:pt idx="3228">
                  <c:v>60.249699999999997</c:v>
                </c:pt>
                <c:pt idx="3229">
                  <c:v>60.238999999999997</c:v>
                </c:pt>
                <c:pt idx="3230">
                  <c:v>60.228299999999997</c:v>
                </c:pt>
                <c:pt idx="3231">
                  <c:v>60.217599999999997</c:v>
                </c:pt>
                <c:pt idx="3232">
                  <c:v>60.206899999999997</c:v>
                </c:pt>
                <c:pt idx="3233">
                  <c:v>60.196199999999997</c:v>
                </c:pt>
                <c:pt idx="3234">
                  <c:v>60.185499999999998</c:v>
                </c:pt>
                <c:pt idx="3235">
                  <c:v>60.174799999999998</c:v>
                </c:pt>
                <c:pt idx="3236">
                  <c:v>60.164099999999998</c:v>
                </c:pt>
                <c:pt idx="3237">
                  <c:v>60.153399999999998</c:v>
                </c:pt>
                <c:pt idx="3238">
                  <c:v>60.142699999999998</c:v>
                </c:pt>
                <c:pt idx="3239">
                  <c:v>60.131999999999998</c:v>
                </c:pt>
                <c:pt idx="3240">
                  <c:v>60.121299999999998</c:v>
                </c:pt>
                <c:pt idx="3241">
                  <c:v>60.110599999999998</c:v>
                </c:pt>
                <c:pt idx="3242">
                  <c:v>60.099899999999998</c:v>
                </c:pt>
                <c:pt idx="3243">
                  <c:v>60.089199999999998</c:v>
                </c:pt>
                <c:pt idx="3244">
                  <c:v>60.078499999999998</c:v>
                </c:pt>
                <c:pt idx="3245">
                  <c:v>60.067799999999998</c:v>
                </c:pt>
                <c:pt idx="3246">
                  <c:v>60.057099999999998</c:v>
                </c:pt>
                <c:pt idx="3247">
                  <c:v>60.046399999999998</c:v>
                </c:pt>
                <c:pt idx="3248">
                  <c:v>60.035699999999999</c:v>
                </c:pt>
                <c:pt idx="3249">
                  <c:v>60.024999999999999</c:v>
                </c:pt>
                <c:pt idx="3250">
                  <c:v>60.014299999999999</c:v>
                </c:pt>
                <c:pt idx="3251">
                  <c:v>60.003599999999999</c:v>
                </c:pt>
                <c:pt idx="3252">
                  <c:v>59.992899999999999</c:v>
                </c:pt>
                <c:pt idx="3253">
                  <c:v>59.982199999999999</c:v>
                </c:pt>
                <c:pt idx="3254">
                  <c:v>59.971499999999999</c:v>
                </c:pt>
                <c:pt idx="3255">
                  <c:v>59.960799999999999</c:v>
                </c:pt>
                <c:pt idx="3256">
                  <c:v>59.950099999999999</c:v>
                </c:pt>
                <c:pt idx="3257">
                  <c:v>59.939399999999999</c:v>
                </c:pt>
                <c:pt idx="3258">
                  <c:v>59.928699999999999</c:v>
                </c:pt>
                <c:pt idx="3259">
                  <c:v>59.917999999999999</c:v>
                </c:pt>
                <c:pt idx="3260">
                  <c:v>59.907299999999999</c:v>
                </c:pt>
                <c:pt idx="3261">
                  <c:v>59.896599999999999</c:v>
                </c:pt>
                <c:pt idx="3262">
                  <c:v>59.885899999999999</c:v>
                </c:pt>
                <c:pt idx="3263">
                  <c:v>59.8752</c:v>
                </c:pt>
                <c:pt idx="3264">
                  <c:v>59.8645</c:v>
                </c:pt>
                <c:pt idx="3265">
                  <c:v>59.8538</c:v>
                </c:pt>
                <c:pt idx="3266">
                  <c:v>59.8431</c:v>
                </c:pt>
                <c:pt idx="3267">
                  <c:v>59.8324</c:v>
                </c:pt>
                <c:pt idx="3268">
                  <c:v>59.8217</c:v>
                </c:pt>
                <c:pt idx="3269">
                  <c:v>59.811</c:v>
                </c:pt>
                <c:pt idx="3270">
                  <c:v>59.8003</c:v>
                </c:pt>
                <c:pt idx="3271">
                  <c:v>59.7896</c:v>
                </c:pt>
                <c:pt idx="3272">
                  <c:v>59.7789</c:v>
                </c:pt>
                <c:pt idx="3273">
                  <c:v>59.7682</c:v>
                </c:pt>
                <c:pt idx="3274">
                  <c:v>59.7575</c:v>
                </c:pt>
                <c:pt idx="3275">
                  <c:v>59.7468</c:v>
                </c:pt>
                <c:pt idx="3276">
                  <c:v>59.7361</c:v>
                </c:pt>
                <c:pt idx="3277">
                  <c:v>59.7254</c:v>
                </c:pt>
                <c:pt idx="3278">
                  <c:v>59.714700000000001</c:v>
                </c:pt>
                <c:pt idx="3279">
                  <c:v>59.704000000000001</c:v>
                </c:pt>
                <c:pt idx="3280">
                  <c:v>59.693300000000001</c:v>
                </c:pt>
                <c:pt idx="3281">
                  <c:v>59.682600000000001</c:v>
                </c:pt>
                <c:pt idx="3282">
                  <c:v>59.671900000000001</c:v>
                </c:pt>
                <c:pt idx="3283">
                  <c:v>59.661200000000001</c:v>
                </c:pt>
                <c:pt idx="3284">
                  <c:v>59.650500000000001</c:v>
                </c:pt>
                <c:pt idx="3285">
                  <c:v>59.639800000000001</c:v>
                </c:pt>
                <c:pt idx="3286">
                  <c:v>59.629100000000001</c:v>
                </c:pt>
                <c:pt idx="3287">
                  <c:v>59.618400000000001</c:v>
                </c:pt>
                <c:pt idx="3288">
                  <c:v>59.607700000000001</c:v>
                </c:pt>
                <c:pt idx="3289">
                  <c:v>59.597000000000001</c:v>
                </c:pt>
                <c:pt idx="3290">
                  <c:v>59.586300000000001</c:v>
                </c:pt>
                <c:pt idx="3291">
                  <c:v>59.575600000000001</c:v>
                </c:pt>
                <c:pt idx="3292">
                  <c:v>59.564900000000002</c:v>
                </c:pt>
                <c:pt idx="3293">
                  <c:v>59.554200000000002</c:v>
                </c:pt>
                <c:pt idx="3294">
                  <c:v>59.543500000000002</c:v>
                </c:pt>
                <c:pt idx="3295">
                  <c:v>59.532800000000002</c:v>
                </c:pt>
                <c:pt idx="3296">
                  <c:v>59.522100000000002</c:v>
                </c:pt>
                <c:pt idx="3297">
                  <c:v>59.511400000000002</c:v>
                </c:pt>
                <c:pt idx="3298">
                  <c:v>59.500700000000002</c:v>
                </c:pt>
                <c:pt idx="3299">
                  <c:v>59.49</c:v>
                </c:pt>
                <c:pt idx="3300">
                  <c:v>59.479300000000002</c:v>
                </c:pt>
                <c:pt idx="3301">
                  <c:v>59.468600000000002</c:v>
                </c:pt>
                <c:pt idx="3302">
                  <c:v>59.457900000000002</c:v>
                </c:pt>
                <c:pt idx="3303">
                  <c:v>59.447200000000002</c:v>
                </c:pt>
                <c:pt idx="3304">
                  <c:v>59.436500000000002</c:v>
                </c:pt>
                <c:pt idx="3305">
                  <c:v>59.425800000000002</c:v>
                </c:pt>
                <c:pt idx="3306">
                  <c:v>59.415100000000002</c:v>
                </c:pt>
                <c:pt idx="3307">
                  <c:v>59.404400000000003</c:v>
                </c:pt>
                <c:pt idx="3308">
                  <c:v>59.393699999999995</c:v>
                </c:pt>
                <c:pt idx="3309">
                  <c:v>59.382999999999996</c:v>
                </c:pt>
                <c:pt idx="3310">
                  <c:v>59.372299999999996</c:v>
                </c:pt>
                <c:pt idx="3311">
                  <c:v>59.361599999999996</c:v>
                </c:pt>
                <c:pt idx="3312">
                  <c:v>59.350899999999996</c:v>
                </c:pt>
                <c:pt idx="3313">
                  <c:v>59.340199999999996</c:v>
                </c:pt>
                <c:pt idx="3314">
                  <c:v>59.329499999999996</c:v>
                </c:pt>
                <c:pt idx="3315">
                  <c:v>59.318799999999996</c:v>
                </c:pt>
                <c:pt idx="3316">
                  <c:v>59.308099999999996</c:v>
                </c:pt>
                <c:pt idx="3317">
                  <c:v>59.297399999999996</c:v>
                </c:pt>
                <c:pt idx="3318">
                  <c:v>59.286699999999996</c:v>
                </c:pt>
                <c:pt idx="3319">
                  <c:v>59.275999999999996</c:v>
                </c:pt>
                <c:pt idx="3320">
                  <c:v>59.265299999999996</c:v>
                </c:pt>
                <c:pt idx="3321">
                  <c:v>59.254599999999996</c:v>
                </c:pt>
                <c:pt idx="3322">
                  <c:v>59.243899999999996</c:v>
                </c:pt>
                <c:pt idx="3323">
                  <c:v>59.233199999999997</c:v>
                </c:pt>
                <c:pt idx="3324">
                  <c:v>59.222499999999997</c:v>
                </c:pt>
                <c:pt idx="3325">
                  <c:v>59.211799999999997</c:v>
                </c:pt>
                <c:pt idx="3326">
                  <c:v>59.201099999999997</c:v>
                </c:pt>
                <c:pt idx="3327">
                  <c:v>59.190399999999997</c:v>
                </c:pt>
                <c:pt idx="3328">
                  <c:v>59.179699999999997</c:v>
                </c:pt>
                <c:pt idx="3329">
                  <c:v>59.168999999999997</c:v>
                </c:pt>
                <c:pt idx="3330">
                  <c:v>59.158299999999997</c:v>
                </c:pt>
                <c:pt idx="3331">
                  <c:v>59.147599999999997</c:v>
                </c:pt>
                <c:pt idx="3332">
                  <c:v>59.136899999999997</c:v>
                </c:pt>
                <c:pt idx="3333">
                  <c:v>59.126199999999997</c:v>
                </c:pt>
                <c:pt idx="3334">
                  <c:v>59.115499999999997</c:v>
                </c:pt>
                <c:pt idx="3335">
                  <c:v>59.104799999999997</c:v>
                </c:pt>
                <c:pt idx="3336">
                  <c:v>59.094099999999997</c:v>
                </c:pt>
                <c:pt idx="3337">
                  <c:v>59.083399999999997</c:v>
                </c:pt>
                <c:pt idx="3338">
                  <c:v>59.072699999999998</c:v>
                </c:pt>
                <c:pt idx="3339">
                  <c:v>59.061999999999998</c:v>
                </c:pt>
                <c:pt idx="3340">
                  <c:v>59.051299999999998</c:v>
                </c:pt>
                <c:pt idx="3341">
                  <c:v>59.040599999999998</c:v>
                </c:pt>
                <c:pt idx="3342">
                  <c:v>59.029899999999998</c:v>
                </c:pt>
                <c:pt idx="3343">
                  <c:v>59.019199999999998</c:v>
                </c:pt>
                <c:pt idx="3344">
                  <c:v>59.008499999999998</c:v>
                </c:pt>
                <c:pt idx="3345">
                  <c:v>58.997799999999998</c:v>
                </c:pt>
                <c:pt idx="3346">
                  <c:v>58.987099999999998</c:v>
                </c:pt>
                <c:pt idx="3347">
                  <c:v>58.976399999999998</c:v>
                </c:pt>
                <c:pt idx="3348">
                  <c:v>58.965699999999998</c:v>
                </c:pt>
                <c:pt idx="3349">
                  <c:v>58.954999999999998</c:v>
                </c:pt>
                <c:pt idx="3350">
                  <c:v>58.944299999999998</c:v>
                </c:pt>
                <c:pt idx="3351">
                  <c:v>58.933599999999998</c:v>
                </c:pt>
                <c:pt idx="3352">
                  <c:v>58.922899999999998</c:v>
                </c:pt>
                <c:pt idx="3353">
                  <c:v>58.912199999999999</c:v>
                </c:pt>
                <c:pt idx="3354">
                  <c:v>58.901499999999999</c:v>
                </c:pt>
                <c:pt idx="3355">
                  <c:v>58.890799999999999</c:v>
                </c:pt>
                <c:pt idx="3356">
                  <c:v>58.880099999999999</c:v>
                </c:pt>
                <c:pt idx="3357">
                  <c:v>58.869399999999999</c:v>
                </c:pt>
                <c:pt idx="3358">
                  <c:v>58.858699999999999</c:v>
                </c:pt>
                <c:pt idx="3359">
                  <c:v>58.847999999999999</c:v>
                </c:pt>
                <c:pt idx="3360">
                  <c:v>58.837299999999999</c:v>
                </c:pt>
                <c:pt idx="3361">
                  <c:v>58.826599999999999</c:v>
                </c:pt>
                <c:pt idx="3362">
                  <c:v>58.815899999999999</c:v>
                </c:pt>
                <c:pt idx="3363">
                  <c:v>58.805199999999999</c:v>
                </c:pt>
                <c:pt idx="3364">
                  <c:v>58.794499999999999</c:v>
                </c:pt>
                <c:pt idx="3365">
                  <c:v>58.783799999999999</c:v>
                </c:pt>
                <c:pt idx="3366">
                  <c:v>58.773099999999999</c:v>
                </c:pt>
                <c:pt idx="3367">
                  <c:v>58.7624</c:v>
                </c:pt>
                <c:pt idx="3368">
                  <c:v>58.7517</c:v>
                </c:pt>
                <c:pt idx="3369">
                  <c:v>58.741</c:v>
                </c:pt>
                <c:pt idx="3370">
                  <c:v>58.7303</c:v>
                </c:pt>
                <c:pt idx="3371">
                  <c:v>58.7196</c:v>
                </c:pt>
                <c:pt idx="3372">
                  <c:v>58.7089</c:v>
                </c:pt>
                <c:pt idx="3373">
                  <c:v>58.6982</c:v>
                </c:pt>
                <c:pt idx="3374">
                  <c:v>58.6875</c:v>
                </c:pt>
                <c:pt idx="3375">
                  <c:v>58.6768</c:v>
                </c:pt>
                <c:pt idx="3376">
                  <c:v>58.6661</c:v>
                </c:pt>
                <c:pt idx="3377">
                  <c:v>58.6554</c:v>
                </c:pt>
                <c:pt idx="3378">
                  <c:v>58.6447</c:v>
                </c:pt>
                <c:pt idx="3379">
                  <c:v>58.634</c:v>
                </c:pt>
                <c:pt idx="3380">
                  <c:v>58.6233</c:v>
                </c:pt>
                <c:pt idx="3381">
                  <c:v>58.6126</c:v>
                </c:pt>
                <c:pt idx="3382">
                  <c:v>58.601900000000001</c:v>
                </c:pt>
                <c:pt idx="3383">
                  <c:v>58.591200000000001</c:v>
                </c:pt>
                <c:pt idx="3384">
                  <c:v>58.580500000000001</c:v>
                </c:pt>
                <c:pt idx="3385">
                  <c:v>58.569800000000001</c:v>
                </c:pt>
                <c:pt idx="3386">
                  <c:v>58.559100000000001</c:v>
                </c:pt>
                <c:pt idx="3387">
                  <c:v>58.548400000000001</c:v>
                </c:pt>
                <c:pt idx="3388">
                  <c:v>58.537700000000001</c:v>
                </c:pt>
                <c:pt idx="3389">
                  <c:v>58.527000000000001</c:v>
                </c:pt>
                <c:pt idx="3390">
                  <c:v>58.516300000000001</c:v>
                </c:pt>
                <c:pt idx="3391">
                  <c:v>58.505600000000001</c:v>
                </c:pt>
                <c:pt idx="3392">
                  <c:v>58.494900000000001</c:v>
                </c:pt>
                <c:pt idx="3393">
                  <c:v>58.484200000000001</c:v>
                </c:pt>
                <c:pt idx="3394">
                  <c:v>58.473500000000001</c:v>
                </c:pt>
                <c:pt idx="3395">
                  <c:v>58.462800000000001</c:v>
                </c:pt>
                <c:pt idx="3396">
                  <c:v>58.452100000000002</c:v>
                </c:pt>
                <c:pt idx="3397">
                  <c:v>58.441400000000002</c:v>
                </c:pt>
                <c:pt idx="3398">
                  <c:v>58.430700000000002</c:v>
                </c:pt>
                <c:pt idx="3399">
                  <c:v>58.42</c:v>
                </c:pt>
                <c:pt idx="3400">
                  <c:v>58.409300000000002</c:v>
                </c:pt>
                <c:pt idx="3401">
                  <c:v>58.398600000000002</c:v>
                </c:pt>
                <c:pt idx="3402">
                  <c:v>58.387900000000002</c:v>
                </c:pt>
                <c:pt idx="3403">
                  <c:v>58.377200000000002</c:v>
                </c:pt>
                <c:pt idx="3404">
                  <c:v>58.366500000000002</c:v>
                </c:pt>
                <c:pt idx="3405">
                  <c:v>58.355800000000002</c:v>
                </c:pt>
                <c:pt idx="3406">
                  <c:v>58.345100000000002</c:v>
                </c:pt>
                <c:pt idx="3407">
                  <c:v>58.334400000000002</c:v>
                </c:pt>
                <c:pt idx="3408">
                  <c:v>58.323700000000002</c:v>
                </c:pt>
                <c:pt idx="3409">
                  <c:v>58.313000000000002</c:v>
                </c:pt>
                <c:pt idx="3410">
                  <c:v>58.302300000000002</c:v>
                </c:pt>
                <c:pt idx="3411">
                  <c:v>58.291600000000003</c:v>
                </c:pt>
                <c:pt idx="3412">
                  <c:v>58.280900000000003</c:v>
                </c:pt>
                <c:pt idx="3413">
                  <c:v>58.270199999999996</c:v>
                </c:pt>
                <c:pt idx="3414">
                  <c:v>58.259499999999996</c:v>
                </c:pt>
                <c:pt idx="3415">
                  <c:v>58.248799999999996</c:v>
                </c:pt>
                <c:pt idx="3416">
                  <c:v>58.238099999999996</c:v>
                </c:pt>
                <c:pt idx="3417">
                  <c:v>58.227399999999996</c:v>
                </c:pt>
                <c:pt idx="3418">
                  <c:v>58.216699999999996</c:v>
                </c:pt>
                <c:pt idx="3419">
                  <c:v>58.205999999999996</c:v>
                </c:pt>
                <c:pt idx="3420">
                  <c:v>58.195299999999996</c:v>
                </c:pt>
                <c:pt idx="3421">
                  <c:v>58.184599999999996</c:v>
                </c:pt>
                <c:pt idx="3422">
                  <c:v>58.173899999999996</c:v>
                </c:pt>
                <c:pt idx="3423">
                  <c:v>58.163199999999996</c:v>
                </c:pt>
                <c:pt idx="3424">
                  <c:v>58.152499999999996</c:v>
                </c:pt>
                <c:pt idx="3425">
                  <c:v>58.141799999999996</c:v>
                </c:pt>
                <c:pt idx="3426">
                  <c:v>58.131099999999996</c:v>
                </c:pt>
                <c:pt idx="3427">
                  <c:v>58.120399999999997</c:v>
                </c:pt>
                <c:pt idx="3428">
                  <c:v>58.109699999999997</c:v>
                </c:pt>
                <c:pt idx="3429">
                  <c:v>58.098999999999997</c:v>
                </c:pt>
                <c:pt idx="3430">
                  <c:v>58.088299999999997</c:v>
                </c:pt>
                <c:pt idx="3431">
                  <c:v>58.077599999999997</c:v>
                </c:pt>
                <c:pt idx="3432">
                  <c:v>58.066899999999997</c:v>
                </c:pt>
                <c:pt idx="3433">
                  <c:v>58.056199999999997</c:v>
                </c:pt>
                <c:pt idx="3434">
                  <c:v>58.045499999999997</c:v>
                </c:pt>
                <c:pt idx="3435">
                  <c:v>58.034799999999997</c:v>
                </c:pt>
                <c:pt idx="3436">
                  <c:v>58.024099999999997</c:v>
                </c:pt>
                <c:pt idx="3437">
                  <c:v>58.013399999999997</c:v>
                </c:pt>
                <c:pt idx="3438">
                  <c:v>58.002699999999997</c:v>
                </c:pt>
                <c:pt idx="3439">
                  <c:v>57.991999999999997</c:v>
                </c:pt>
                <c:pt idx="3440">
                  <c:v>57.981299999999997</c:v>
                </c:pt>
                <c:pt idx="3441">
                  <c:v>57.970599999999997</c:v>
                </c:pt>
                <c:pt idx="3442">
                  <c:v>57.959899999999998</c:v>
                </c:pt>
                <c:pt idx="3443">
                  <c:v>57.949199999999998</c:v>
                </c:pt>
                <c:pt idx="3444">
                  <c:v>57.938499999999998</c:v>
                </c:pt>
                <c:pt idx="3445">
                  <c:v>57.927799999999998</c:v>
                </c:pt>
                <c:pt idx="3446">
                  <c:v>57.917099999999998</c:v>
                </c:pt>
                <c:pt idx="3447">
                  <c:v>57.906399999999998</c:v>
                </c:pt>
                <c:pt idx="3448">
                  <c:v>57.895699999999998</c:v>
                </c:pt>
                <c:pt idx="3449">
                  <c:v>57.884999999999998</c:v>
                </c:pt>
                <c:pt idx="3450">
                  <c:v>57.874299999999998</c:v>
                </c:pt>
                <c:pt idx="3451">
                  <c:v>57.863599999999998</c:v>
                </c:pt>
                <c:pt idx="3452">
                  <c:v>57.852899999999998</c:v>
                </c:pt>
                <c:pt idx="3453">
                  <c:v>57.842199999999998</c:v>
                </c:pt>
                <c:pt idx="3454">
                  <c:v>57.831499999999998</c:v>
                </c:pt>
                <c:pt idx="3455">
                  <c:v>57.820799999999998</c:v>
                </c:pt>
                <c:pt idx="3456">
                  <c:v>57.810099999999998</c:v>
                </c:pt>
                <c:pt idx="3457">
                  <c:v>57.799399999999999</c:v>
                </c:pt>
                <c:pt idx="3458">
                  <c:v>57.788699999999999</c:v>
                </c:pt>
                <c:pt idx="3459">
                  <c:v>57.777999999999999</c:v>
                </c:pt>
                <c:pt idx="3460">
                  <c:v>57.767299999999999</c:v>
                </c:pt>
                <c:pt idx="3461">
                  <c:v>57.756599999999999</c:v>
                </c:pt>
                <c:pt idx="3462">
                  <c:v>57.745899999999999</c:v>
                </c:pt>
                <c:pt idx="3463">
                  <c:v>57.735199999999999</c:v>
                </c:pt>
                <c:pt idx="3464">
                  <c:v>57.724499999999999</c:v>
                </c:pt>
                <c:pt idx="3465">
                  <c:v>57.713799999999999</c:v>
                </c:pt>
                <c:pt idx="3466">
                  <c:v>57.703099999999999</c:v>
                </c:pt>
                <c:pt idx="3467">
                  <c:v>57.692399999999999</c:v>
                </c:pt>
                <c:pt idx="3468">
                  <c:v>57.681699999999999</c:v>
                </c:pt>
                <c:pt idx="3469">
                  <c:v>57.670999999999999</c:v>
                </c:pt>
                <c:pt idx="3470">
                  <c:v>57.660299999999999</c:v>
                </c:pt>
                <c:pt idx="3471">
                  <c:v>57.6496</c:v>
                </c:pt>
                <c:pt idx="3472">
                  <c:v>57.6389</c:v>
                </c:pt>
                <c:pt idx="3473">
                  <c:v>57.6282</c:v>
                </c:pt>
                <c:pt idx="3474">
                  <c:v>57.6175</c:v>
                </c:pt>
                <c:pt idx="3475">
                  <c:v>57.6068</c:v>
                </c:pt>
                <c:pt idx="3476">
                  <c:v>57.5961</c:v>
                </c:pt>
                <c:pt idx="3477">
                  <c:v>57.5854</c:v>
                </c:pt>
                <c:pt idx="3478">
                  <c:v>57.5747</c:v>
                </c:pt>
                <c:pt idx="3479">
                  <c:v>57.564</c:v>
                </c:pt>
                <c:pt idx="3480">
                  <c:v>57.5533</c:v>
                </c:pt>
                <c:pt idx="3481">
                  <c:v>57.5426</c:v>
                </c:pt>
                <c:pt idx="3482">
                  <c:v>57.5319</c:v>
                </c:pt>
                <c:pt idx="3483">
                  <c:v>57.5212</c:v>
                </c:pt>
                <c:pt idx="3484">
                  <c:v>57.5105</c:v>
                </c:pt>
                <c:pt idx="3485">
                  <c:v>57.4998</c:v>
                </c:pt>
                <c:pt idx="3486">
                  <c:v>57.489100000000001</c:v>
                </c:pt>
                <c:pt idx="3487">
                  <c:v>57.478400000000001</c:v>
                </c:pt>
                <c:pt idx="3488">
                  <c:v>57.467700000000001</c:v>
                </c:pt>
                <c:pt idx="3489">
                  <c:v>57.457000000000001</c:v>
                </c:pt>
                <c:pt idx="3490">
                  <c:v>57.446300000000001</c:v>
                </c:pt>
                <c:pt idx="3491">
                  <c:v>57.435600000000001</c:v>
                </c:pt>
                <c:pt idx="3492">
                  <c:v>57.424900000000001</c:v>
                </c:pt>
                <c:pt idx="3493">
                  <c:v>57.414200000000001</c:v>
                </c:pt>
                <c:pt idx="3494">
                  <c:v>57.403500000000001</c:v>
                </c:pt>
                <c:pt idx="3495">
                  <c:v>57.392800000000001</c:v>
                </c:pt>
                <c:pt idx="3496">
                  <c:v>57.382100000000001</c:v>
                </c:pt>
                <c:pt idx="3497">
                  <c:v>57.371400000000001</c:v>
                </c:pt>
                <c:pt idx="3498">
                  <c:v>57.360700000000001</c:v>
                </c:pt>
                <c:pt idx="3499">
                  <c:v>57.35</c:v>
                </c:pt>
                <c:pt idx="3500">
                  <c:v>57.339300000000001</c:v>
                </c:pt>
                <c:pt idx="3501">
                  <c:v>57.328600000000002</c:v>
                </c:pt>
                <c:pt idx="3502">
                  <c:v>57.317900000000002</c:v>
                </c:pt>
                <c:pt idx="3503">
                  <c:v>57.307200000000002</c:v>
                </c:pt>
                <c:pt idx="3504">
                  <c:v>57.296500000000002</c:v>
                </c:pt>
                <c:pt idx="3505">
                  <c:v>57.285800000000002</c:v>
                </c:pt>
                <c:pt idx="3506">
                  <c:v>57.275100000000002</c:v>
                </c:pt>
                <c:pt idx="3507">
                  <c:v>57.264400000000002</c:v>
                </c:pt>
                <c:pt idx="3508">
                  <c:v>57.253700000000002</c:v>
                </c:pt>
                <c:pt idx="3509">
                  <c:v>57.243000000000002</c:v>
                </c:pt>
                <c:pt idx="3510">
                  <c:v>57.232300000000002</c:v>
                </c:pt>
                <c:pt idx="3511">
                  <c:v>57.221600000000002</c:v>
                </c:pt>
                <c:pt idx="3512">
                  <c:v>57.210900000000002</c:v>
                </c:pt>
                <c:pt idx="3513">
                  <c:v>57.200200000000002</c:v>
                </c:pt>
                <c:pt idx="3514">
                  <c:v>57.189500000000002</c:v>
                </c:pt>
                <c:pt idx="3515">
                  <c:v>57.178800000000003</c:v>
                </c:pt>
                <c:pt idx="3516">
                  <c:v>57.168100000000003</c:v>
                </c:pt>
                <c:pt idx="3517">
                  <c:v>57.157400000000003</c:v>
                </c:pt>
                <c:pt idx="3518">
                  <c:v>57.146699999999996</c:v>
                </c:pt>
                <c:pt idx="3519">
                  <c:v>57.135999999999996</c:v>
                </c:pt>
                <c:pt idx="3520">
                  <c:v>57.125299999999996</c:v>
                </c:pt>
                <c:pt idx="3521">
                  <c:v>57.114599999999996</c:v>
                </c:pt>
                <c:pt idx="3522">
                  <c:v>57.103899999999996</c:v>
                </c:pt>
                <c:pt idx="3523">
                  <c:v>57.093199999999996</c:v>
                </c:pt>
                <c:pt idx="3524">
                  <c:v>57.082499999999996</c:v>
                </c:pt>
                <c:pt idx="3525">
                  <c:v>57.071799999999996</c:v>
                </c:pt>
                <c:pt idx="3526">
                  <c:v>57.061099999999996</c:v>
                </c:pt>
                <c:pt idx="3527">
                  <c:v>57.050399999999996</c:v>
                </c:pt>
                <c:pt idx="3528">
                  <c:v>57.039699999999996</c:v>
                </c:pt>
                <c:pt idx="3529">
                  <c:v>57.028999999999996</c:v>
                </c:pt>
                <c:pt idx="3530">
                  <c:v>57.018299999999996</c:v>
                </c:pt>
                <c:pt idx="3531">
                  <c:v>57.007599999999996</c:v>
                </c:pt>
                <c:pt idx="3532">
                  <c:v>56.996899999999997</c:v>
                </c:pt>
                <c:pt idx="3533">
                  <c:v>56.986199999999997</c:v>
                </c:pt>
                <c:pt idx="3534">
                  <c:v>56.975499999999997</c:v>
                </c:pt>
                <c:pt idx="3535">
                  <c:v>56.964799999999997</c:v>
                </c:pt>
                <c:pt idx="3536">
                  <c:v>56.954099999999997</c:v>
                </c:pt>
                <c:pt idx="3537">
                  <c:v>56.943399999999997</c:v>
                </c:pt>
                <c:pt idx="3538">
                  <c:v>56.932699999999997</c:v>
                </c:pt>
                <c:pt idx="3539">
                  <c:v>56.921999999999997</c:v>
                </c:pt>
                <c:pt idx="3540">
                  <c:v>56.911299999999997</c:v>
                </c:pt>
                <c:pt idx="3541">
                  <c:v>56.900599999999997</c:v>
                </c:pt>
                <c:pt idx="3542">
                  <c:v>56.889899999999997</c:v>
                </c:pt>
                <c:pt idx="3543">
                  <c:v>56.879199999999997</c:v>
                </c:pt>
                <c:pt idx="3544">
                  <c:v>56.868499999999997</c:v>
                </c:pt>
                <c:pt idx="3545">
                  <c:v>56.857799999999997</c:v>
                </c:pt>
                <c:pt idx="3546">
                  <c:v>56.847099999999998</c:v>
                </c:pt>
                <c:pt idx="3547">
                  <c:v>56.836399999999998</c:v>
                </c:pt>
                <c:pt idx="3548">
                  <c:v>56.825699999999998</c:v>
                </c:pt>
                <c:pt idx="3549">
                  <c:v>56.814999999999998</c:v>
                </c:pt>
                <c:pt idx="3550">
                  <c:v>56.804299999999998</c:v>
                </c:pt>
                <c:pt idx="3551">
                  <c:v>56.793599999999998</c:v>
                </c:pt>
                <c:pt idx="3552">
                  <c:v>56.782899999999998</c:v>
                </c:pt>
                <c:pt idx="3553">
                  <c:v>56.772199999999998</c:v>
                </c:pt>
                <c:pt idx="3554">
                  <c:v>56.761499999999998</c:v>
                </c:pt>
                <c:pt idx="3555">
                  <c:v>56.750799999999998</c:v>
                </c:pt>
                <c:pt idx="3556">
                  <c:v>56.740099999999998</c:v>
                </c:pt>
                <c:pt idx="3557">
                  <c:v>56.729399999999998</c:v>
                </c:pt>
                <c:pt idx="3558">
                  <c:v>56.718699999999998</c:v>
                </c:pt>
                <c:pt idx="3559">
                  <c:v>56.707999999999998</c:v>
                </c:pt>
                <c:pt idx="3560">
                  <c:v>56.697299999999998</c:v>
                </c:pt>
                <c:pt idx="3561">
                  <c:v>56.686599999999999</c:v>
                </c:pt>
                <c:pt idx="3562">
                  <c:v>56.675899999999999</c:v>
                </c:pt>
                <c:pt idx="3563">
                  <c:v>56.665199999999999</c:v>
                </c:pt>
                <c:pt idx="3564">
                  <c:v>56.654499999999999</c:v>
                </c:pt>
                <c:pt idx="3565">
                  <c:v>56.643799999999999</c:v>
                </c:pt>
                <c:pt idx="3566">
                  <c:v>56.633099999999999</c:v>
                </c:pt>
                <c:pt idx="3567">
                  <c:v>56.622399999999999</c:v>
                </c:pt>
                <c:pt idx="3568">
                  <c:v>56.611699999999999</c:v>
                </c:pt>
                <c:pt idx="3569">
                  <c:v>56.600999999999999</c:v>
                </c:pt>
                <c:pt idx="3570">
                  <c:v>56.590299999999999</c:v>
                </c:pt>
                <c:pt idx="3571">
                  <c:v>56.579599999999999</c:v>
                </c:pt>
                <c:pt idx="3572">
                  <c:v>56.568899999999999</c:v>
                </c:pt>
                <c:pt idx="3573">
                  <c:v>56.558199999999999</c:v>
                </c:pt>
                <c:pt idx="3574">
                  <c:v>56.547499999999999</c:v>
                </c:pt>
                <c:pt idx="3575">
                  <c:v>56.536799999999999</c:v>
                </c:pt>
                <c:pt idx="3576">
                  <c:v>56.5261</c:v>
                </c:pt>
                <c:pt idx="3577">
                  <c:v>56.5154</c:v>
                </c:pt>
                <c:pt idx="3578">
                  <c:v>56.5047</c:v>
                </c:pt>
                <c:pt idx="3579">
                  <c:v>56.494</c:v>
                </c:pt>
                <c:pt idx="3580">
                  <c:v>56.4833</c:v>
                </c:pt>
                <c:pt idx="3581">
                  <c:v>56.4726</c:v>
                </c:pt>
                <c:pt idx="3582">
                  <c:v>56.4619</c:v>
                </c:pt>
                <c:pt idx="3583">
                  <c:v>56.4512</c:v>
                </c:pt>
                <c:pt idx="3584">
                  <c:v>56.4405</c:v>
                </c:pt>
                <c:pt idx="3585">
                  <c:v>56.4298</c:v>
                </c:pt>
                <c:pt idx="3586">
                  <c:v>56.4191</c:v>
                </c:pt>
                <c:pt idx="3587">
                  <c:v>56.4084</c:v>
                </c:pt>
                <c:pt idx="3588">
                  <c:v>56.3977</c:v>
                </c:pt>
                <c:pt idx="3589">
                  <c:v>56.387</c:v>
                </c:pt>
                <c:pt idx="3590">
                  <c:v>56.376300000000001</c:v>
                </c:pt>
                <c:pt idx="3591">
                  <c:v>56.365600000000001</c:v>
                </c:pt>
                <c:pt idx="3592">
                  <c:v>56.354900000000001</c:v>
                </c:pt>
                <c:pt idx="3593">
                  <c:v>56.344200000000001</c:v>
                </c:pt>
                <c:pt idx="3594">
                  <c:v>56.333500000000001</c:v>
                </c:pt>
                <c:pt idx="3595">
                  <c:v>56.322800000000001</c:v>
                </c:pt>
                <c:pt idx="3596">
                  <c:v>56.312100000000001</c:v>
                </c:pt>
                <c:pt idx="3597">
                  <c:v>56.301400000000001</c:v>
                </c:pt>
                <c:pt idx="3598">
                  <c:v>56.290700000000001</c:v>
                </c:pt>
                <c:pt idx="3599">
                  <c:v>56.28</c:v>
                </c:pt>
                <c:pt idx="3600">
                  <c:v>56.269300000000001</c:v>
                </c:pt>
                <c:pt idx="3601">
                  <c:v>56.258600000000001</c:v>
                </c:pt>
                <c:pt idx="3602">
                  <c:v>56.247900000000001</c:v>
                </c:pt>
                <c:pt idx="3603">
                  <c:v>56.237200000000001</c:v>
                </c:pt>
                <c:pt idx="3604">
                  <c:v>56.226500000000001</c:v>
                </c:pt>
                <c:pt idx="3605">
                  <c:v>56.215800000000002</c:v>
                </c:pt>
                <c:pt idx="3606">
                  <c:v>56.205100000000002</c:v>
                </c:pt>
                <c:pt idx="3607">
                  <c:v>56.194400000000002</c:v>
                </c:pt>
                <c:pt idx="3608">
                  <c:v>56.183700000000002</c:v>
                </c:pt>
                <c:pt idx="3609">
                  <c:v>56.173000000000002</c:v>
                </c:pt>
                <c:pt idx="3610">
                  <c:v>56.162300000000002</c:v>
                </c:pt>
                <c:pt idx="3611">
                  <c:v>56.151600000000002</c:v>
                </c:pt>
                <c:pt idx="3612">
                  <c:v>56.140900000000002</c:v>
                </c:pt>
                <c:pt idx="3613">
                  <c:v>56.130200000000002</c:v>
                </c:pt>
                <c:pt idx="3614">
                  <c:v>56.119500000000002</c:v>
                </c:pt>
                <c:pt idx="3615">
                  <c:v>56.108800000000002</c:v>
                </c:pt>
                <c:pt idx="3616">
                  <c:v>56.098100000000002</c:v>
                </c:pt>
                <c:pt idx="3617">
                  <c:v>56.087400000000002</c:v>
                </c:pt>
                <c:pt idx="3618">
                  <c:v>56.076700000000002</c:v>
                </c:pt>
                <c:pt idx="3619">
                  <c:v>56.066000000000003</c:v>
                </c:pt>
                <c:pt idx="3620">
                  <c:v>56.055300000000003</c:v>
                </c:pt>
                <c:pt idx="3621">
                  <c:v>56.044600000000003</c:v>
                </c:pt>
                <c:pt idx="3622">
                  <c:v>56.033900000000003</c:v>
                </c:pt>
                <c:pt idx="3623">
                  <c:v>56.023199999999996</c:v>
                </c:pt>
                <c:pt idx="3624">
                  <c:v>56.012499999999996</c:v>
                </c:pt>
                <c:pt idx="3625">
                  <c:v>56.001799999999996</c:v>
                </c:pt>
                <c:pt idx="3626">
                  <c:v>55.991099999999996</c:v>
                </c:pt>
                <c:pt idx="3627">
                  <c:v>55.980399999999996</c:v>
                </c:pt>
                <c:pt idx="3628">
                  <c:v>55.969699999999996</c:v>
                </c:pt>
                <c:pt idx="3629">
                  <c:v>55.958999999999996</c:v>
                </c:pt>
                <c:pt idx="3630">
                  <c:v>55.948299999999996</c:v>
                </c:pt>
                <c:pt idx="3631">
                  <c:v>55.937599999999996</c:v>
                </c:pt>
                <c:pt idx="3632">
                  <c:v>55.926899999999996</c:v>
                </c:pt>
                <c:pt idx="3633">
                  <c:v>55.916199999999996</c:v>
                </c:pt>
                <c:pt idx="3634">
                  <c:v>55.905499999999996</c:v>
                </c:pt>
                <c:pt idx="3635">
                  <c:v>55.894799999999996</c:v>
                </c:pt>
                <c:pt idx="3636">
                  <c:v>55.884099999999997</c:v>
                </c:pt>
                <c:pt idx="3637">
                  <c:v>55.873399999999997</c:v>
                </c:pt>
                <c:pt idx="3638">
                  <c:v>55.862699999999997</c:v>
                </c:pt>
                <c:pt idx="3639">
                  <c:v>55.851999999999997</c:v>
                </c:pt>
                <c:pt idx="3640">
                  <c:v>55.841299999999997</c:v>
                </c:pt>
                <c:pt idx="3641">
                  <c:v>55.830599999999997</c:v>
                </c:pt>
                <c:pt idx="3642">
                  <c:v>55.819899999999997</c:v>
                </c:pt>
                <c:pt idx="3643">
                  <c:v>55.809199999999997</c:v>
                </c:pt>
                <c:pt idx="3644">
                  <c:v>55.798499999999997</c:v>
                </c:pt>
                <c:pt idx="3645">
                  <c:v>55.787799999999997</c:v>
                </c:pt>
                <c:pt idx="3646">
                  <c:v>55.777099999999997</c:v>
                </c:pt>
                <c:pt idx="3647">
                  <c:v>55.766399999999997</c:v>
                </c:pt>
                <c:pt idx="3648">
                  <c:v>55.755699999999997</c:v>
                </c:pt>
                <c:pt idx="3649">
                  <c:v>55.744999999999997</c:v>
                </c:pt>
                <c:pt idx="3650">
                  <c:v>55.734299999999998</c:v>
                </c:pt>
                <c:pt idx="3651">
                  <c:v>55.723599999999998</c:v>
                </c:pt>
                <c:pt idx="3652">
                  <c:v>55.712899999999998</c:v>
                </c:pt>
                <c:pt idx="3653">
                  <c:v>55.702199999999998</c:v>
                </c:pt>
                <c:pt idx="3654">
                  <c:v>55.691499999999998</c:v>
                </c:pt>
                <c:pt idx="3655">
                  <c:v>55.680799999999998</c:v>
                </c:pt>
                <c:pt idx="3656">
                  <c:v>55.670099999999998</c:v>
                </c:pt>
                <c:pt idx="3657">
                  <c:v>55.659399999999998</c:v>
                </c:pt>
                <c:pt idx="3658">
                  <c:v>55.648699999999998</c:v>
                </c:pt>
                <c:pt idx="3659">
                  <c:v>55.637999999999998</c:v>
                </c:pt>
                <c:pt idx="3660">
                  <c:v>55.627299999999998</c:v>
                </c:pt>
                <c:pt idx="3661">
                  <c:v>55.616599999999998</c:v>
                </c:pt>
                <c:pt idx="3662">
                  <c:v>55.605899999999998</c:v>
                </c:pt>
                <c:pt idx="3663">
                  <c:v>55.595199999999998</c:v>
                </c:pt>
                <c:pt idx="3664">
                  <c:v>55.584499999999998</c:v>
                </c:pt>
                <c:pt idx="3665">
                  <c:v>55.573799999999999</c:v>
                </c:pt>
                <c:pt idx="3666">
                  <c:v>55.563099999999999</c:v>
                </c:pt>
                <c:pt idx="3667">
                  <c:v>55.552399999999999</c:v>
                </c:pt>
                <c:pt idx="3668">
                  <c:v>55.541699999999999</c:v>
                </c:pt>
                <c:pt idx="3669">
                  <c:v>55.530999999999999</c:v>
                </c:pt>
                <c:pt idx="3670">
                  <c:v>55.520299999999999</c:v>
                </c:pt>
                <c:pt idx="3671">
                  <c:v>55.509599999999999</c:v>
                </c:pt>
                <c:pt idx="3672">
                  <c:v>55.498899999999999</c:v>
                </c:pt>
                <c:pt idx="3673">
                  <c:v>55.488199999999999</c:v>
                </c:pt>
                <c:pt idx="3674">
                  <c:v>55.477499999999999</c:v>
                </c:pt>
                <c:pt idx="3675">
                  <c:v>55.466799999999999</c:v>
                </c:pt>
                <c:pt idx="3676">
                  <c:v>55.456099999999999</c:v>
                </c:pt>
                <c:pt idx="3677">
                  <c:v>55.445399999999999</c:v>
                </c:pt>
                <c:pt idx="3678">
                  <c:v>55.434699999999999</c:v>
                </c:pt>
                <c:pt idx="3679">
                  <c:v>55.423999999999999</c:v>
                </c:pt>
                <c:pt idx="3680">
                  <c:v>55.4133</c:v>
                </c:pt>
                <c:pt idx="3681">
                  <c:v>55.4026</c:v>
                </c:pt>
                <c:pt idx="3682">
                  <c:v>55.3919</c:v>
                </c:pt>
                <c:pt idx="3683">
                  <c:v>55.3812</c:v>
                </c:pt>
                <c:pt idx="3684">
                  <c:v>55.3705</c:v>
                </c:pt>
                <c:pt idx="3685">
                  <c:v>55.3598</c:v>
                </c:pt>
                <c:pt idx="3686">
                  <c:v>55.3491</c:v>
                </c:pt>
                <c:pt idx="3687">
                  <c:v>55.3384</c:v>
                </c:pt>
                <c:pt idx="3688">
                  <c:v>55.3277</c:v>
                </c:pt>
                <c:pt idx="3689">
                  <c:v>55.317</c:v>
                </c:pt>
                <c:pt idx="3690">
                  <c:v>55.3063</c:v>
                </c:pt>
                <c:pt idx="3691">
                  <c:v>55.2956</c:v>
                </c:pt>
                <c:pt idx="3692">
                  <c:v>55.2849</c:v>
                </c:pt>
                <c:pt idx="3693">
                  <c:v>55.2742</c:v>
                </c:pt>
                <c:pt idx="3694">
                  <c:v>55.263500000000001</c:v>
                </c:pt>
                <c:pt idx="3695">
                  <c:v>55.252800000000001</c:v>
                </c:pt>
                <c:pt idx="3696">
                  <c:v>55.242100000000001</c:v>
                </c:pt>
                <c:pt idx="3697">
                  <c:v>55.231400000000001</c:v>
                </c:pt>
                <c:pt idx="3698">
                  <c:v>55.220700000000001</c:v>
                </c:pt>
                <c:pt idx="3699">
                  <c:v>55.21</c:v>
                </c:pt>
                <c:pt idx="3700">
                  <c:v>55.199300000000001</c:v>
                </c:pt>
                <c:pt idx="3701">
                  <c:v>55.188600000000001</c:v>
                </c:pt>
                <c:pt idx="3702">
                  <c:v>55.177900000000001</c:v>
                </c:pt>
                <c:pt idx="3703">
                  <c:v>55.167200000000001</c:v>
                </c:pt>
                <c:pt idx="3704">
                  <c:v>55.156500000000001</c:v>
                </c:pt>
                <c:pt idx="3705">
                  <c:v>55.145800000000001</c:v>
                </c:pt>
                <c:pt idx="3706">
                  <c:v>55.135100000000001</c:v>
                </c:pt>
                <c:pt idx="3707">
                  <c:v>55.124400000000001</c:v>
                </c:pt>
                <c:pt idx="3708">
                  <c:v>55.113700000000001</c:v>
                </c:pt>
                <c:pt idx="3709">
                  <c:v>55.103000000000002</c:v>
                </c:pt>
                <c:pt idx="3710">
                  <c:v>55.092300000000002</c:v>
                </c:pt>
                <c:pt idx="3711">
                  <c:v>55.081600000000002</c:v>
                </c:pt>
                <c:pt idx="3712">
                  <c:v>55.070900000000002</c:v>
                </c:pt>
                <c:pt idx="3713">
                  <c:v>55.060200000000002</c:v>
                </c:pt>
                <c:pt idx="3714">
                  <c:v>55.049500000000002</c:v>
                </c:pt>
                <c:pt idx="3715">
                  <c:v>55.038800000000002</c:v>
                </c:pt>
                <c:pt idx="3716">
                  <c:v>55.028100000000002</c:v>
                </c:pt>
                <c:pt idx="3717">
                  <c:v>55.017400000000002</c:v>
                </c:pt>
                <c:pt idx="3718">
                  <c:v>55.006700000000002</c:v>
                </c:pt>
                <c:pt idx="3719">
                  <c:v>54.996000000000002</c:v>
                </c:pt>
                <c:pt idx="3720">
                  <c:v>54.985300000000002</c:v>
                </c:pt>
                <c:pt idx="3721">
                  <c:v>54.974600000000002</c:v>
                </c:pt>
                <c:pt idx="3722">
                  <c:v>54.963900000000002</c:v>
                </c:pt>
                <c:pt idx="3723">
                  <c:v>54.953200000000002</c:v>
                </c:pt>
                <c:pt idx="3724">
                  <c:v>54.942500000000003</c:v>
                </c:pt>
                <c:pt idx="3725">
                  <c:v>54.931800000000003</c:v>
                </c:pt>
                <c:pt idx="3726">
                  <c:v>54.921100000000003</c:v>
                </c:pt>
                <c:pt idx="3727">
                  <c:v>54.910400000000003</c:v>
                </c:pt>
                <c:pt idx="3728">
                  <c:v>54.899699999999996</c:v>
                </c:pt>
                <c:pt idx="3729">
                  <c:v>54.888999999999996</c:v>
                </c:pt>
                <c:pt idx="3730">
                  <c:v>54.878299999999996</c:v>
                </c:pt>
                <c:pt idx="3731">
                  <c:v>54.867599999999996</c:v>
                </c:pt>
                <c:pt idx="3732">
                  <c:v>54.856899999999996</c:v>
                </c:pt>
                <c:pt idx="3733">
                  <c:v>54.846199999999996</c:v>
                </c:pt>
                <c:pt idx="3734">
                  <c:v>54.835499999999996</c:v>
                </c:pt>
                <c:pt idx="3735">
                  <c:v>54.824799999999996</c:v>
                </c:pt>
                <c:pt idx="3736">
                  <c:v>54.814099999999996</c:v>
                </c:pt>
                <c:pt idx="3737">
                  <c:v>54.803399999999996</c:v>
                </c:pt>
                <c:pt idx="3738">
                  <c:v>54.792699999999996</c:v>
                </c:pt>
                <c:pt idx="3739">
                  <c:v>54.781999999999996</c:v>
                </c:pt>
                <c:pt idx="3740">
                  <c:v>54.771299999999997</c:v>
                </c:pt>
                <c:pt idx="3741">
                  <c:v>54.760599999999997</c:v>
                </c:pt>
                <c:pt idx="3742">
                  <c:v>54.749899999999997</c:v>
                </c:pt>
                <c:pt idx="3743">
                  <c:v>54.739199999999997</c:v>
                </c:pt>
                <c:pt idx="3744">
                  <c:v>54.728499999999997</c:v>
                </c:pt>
                <c:pt idx="3745">
                  <c:v>54.717799999999997</c:v>
                </c:pt>
                <c:pt idx="3746">
                  <c:v>54.707099999999997</c:v>
                </c:pt>
                <c:pt idx="3747">
                  <c:v>54.696399999999997</c:v>
                </c:pt>
                <c:pt idx="3748">
                  <c:v>54.685699999999997</c:v>
                </c:pt>
                <c:pt idx="3749">
                  <c:v>54.674999999999997</c:v>
                </c:pt>
                <c:pt idx="3750">
                  <c:v>54.664299999999997</c:v>
                </c:pt>
                <c:pt idx="3751">
                  <c:v>54.653599999999997</c:v>
                </c:pt>
                <c:pt idx="3752">
                  <c:v>54.642899999999997</c:v>
                </c:pt>
                <c:pt idx="3753">
                  <c:v>54.632199999999997</c:v>
                </c:pt>
                <c:pt idx="3754">
                  <c:v>54.621499999999997</c:v>
                </c:pt>
                <c:pt idx="3755">
                  <c:v>54.610799999999998</c:v>
                </c:pt>
                <c:pt idx="3756">
                  <c:v>54.600099999999998</c:v>
                </c:pt>
                <c:pt idx="3757">
                  <c:v>54.589399999999998</c:v>
                </c:pt>
                <c:pt idx="3758">
                  <c:v>54.578699999999998</c:v>
                </c:pt>
                <c:pt idx="3759">
                  <c:v>54.567999999999998</c:v>
                </c:pt>
                <c:pt idx="3760">
                  <c:v>54.557299999999998</c:v>
                </c:pt>
                <c:pt idx="3761">
                  <c:v>54.546599999999998</c:v>
                </c:pt>
                <c:pt idx="3762">
                  <c:v>54.535899999999998</c:v>
                </c:pt>
                <c:pt idx="3763">
                  <c:v>54.525199999999998</c:v>
                </c:pt>
                <c:pt idx="3764">
                  <c:v>54.514499999999998</c:v>
                </c:pt>
                <c:pt idx="3765">
                  <c:v>54.503799999999998</c:v>
                </c:pt>
                <c:pt idx="3766">
                  <c:v>54.493099999999998</c:v>
                </c:pt>
                <c:pt idx="3767">
                  <c:v>54.482399999999998</c:v>
                </c:pt>
                <c:pt idx="3768">
                  <c:v>54.471699999999998</c:v>
                </c:pt>
                <c:pt idx="3769">
                  <c:v>54.460999999999999</c:v>
                </c:pt>
                <c:pt idx="3770">
                  <c:v>54.450299999999999</c:v>
                </c:pt>
                <c:pt idx="3771">
                  <c:v>54.439599999999999</c:v>
                </c:pt>
                <c:pt idx="3772">
                  <c:v>54.428899999999999</c:v>
                </c:pt>
                <c:pt idx="3773">
                  <c:v>54.418199999999999</c:v>
                </c:pt>
                <c:pt idx="3774">
                  <c:v>54.407499999999999</c:v>
                </c:pt>
                <c:pt idx="3775">
                  <c:v>54.396799999999999</c:v>
                </c:pt>
                <c:pt idx="3776">
                  <c:v>54.386099999999999</c:v>
                </c:pt>
                <c:pt idx="3777">
                  <c:v>54.375399999999999</c:v>
                </c:pt>
                <c:pt idx="3778">
                  <c:v>54.364699999999999</c:v>
                </c:pt>
                <c:pt idx="3779">
                  <c:v>54.353999999999999</c:v>
                </c:pt>
                <c:pt idx="3780">
                  <c:v>54.343299999999999</c:v>
                </c:pt>
                <c:pt idx="3781">
                  <c:v>54.332599999999999</c:v>
                </c:pt>
                <c:pt idx="3782">
                  <c:v>54.321899999999999</c:v>
                </c:pt>
                <c:pt idx="3783">
                  <c:v>54.311199999999999</c:v>
                </c:pt>
                <c:pt idx="3784">
                  <c:v>54.3005</c:v>
                </c:pt>
                <c:pt idx="3785">
                  <c:v>54.2898</c:v>
                </c:pt>
                <c:pt idx="3786">
                  <c:v>54.2791</c:v>
                </c:pt>
                <c:pt idx="3787">
                  <c:v>54.2684</c:v>
                </c:pt>
                <c:pt idx="3788">
                  <c:v>54.2577</c:v>
                </c:pt>
                <c:pt idx="3789">
                  <c:v>54.247</c:v>
                </c:pt>
                <c:pt idx="3790">
                  <c:v>54.2363</c:v>
                </c:pt>
                <c:pt idx="3791">
                  <c:v>54.2256</c:v>
                </c:pt>
                <c:pt idx="3792">
                  <c:v>54.2149</c:v>
                </c:pt>
                <c:pt idx="3793">
                  <c:v>54.2042</c:v>
                </c:pt>
                <c:pt idx="3794">
                  <c:v>54.1935</c:v>
                </c:pt>
                <c:pt idx="3795">
                  <c:v>54.1828</c:v>
                </c:pt>
                <c:pt idx="3796">
                  <c:v>54.1721</c:v>
                </c:pt>
                <c:pt idx="3797">
                  <c:v>54.1614</c:v>
                </c:pt>
                <c:pt idx="3798">
                  <c:v>54.150700000000001</c:v>
                </c:pt>
                <c:pt idx="3799">
                  <c:v>54.14</c:v>
                </c:pt>
                <c:pt idx="3800">
                  <c:v>54.129300000000001</c:v>
                </c:pt>
                <c:pt idx="3801">
                  <c:v>54.118600000000001</c:v>
                </c:pt>
                <c:pt idx="3802">
                  <c:v>54.107900000000001</c:v>
                </c:pt>
                <c:pt idx="3803">
                  <c:v>54.097200000000001</c:v>
                </c:pt>
                <c:pt idx="3804">
                  <c:v>54.086500000000001</c:v>
                </c:pt>
                <c:pt idx="3805">
                  <c:v>54.075800000000001</c:v>
                </c:pt>
                <c:pt idx="3806">
                  <c:v>54.065100000000001</c:v>
                </c:pt>
                <c:pt idx="3807">
                  <c:v>54.054400000000001</c:v>
                </c:pt>
                <c:pt idx="3808">
                  <c:v>54.043700000000001</c:v>
                </c:pt>
                <c:pt idx="3809">
                  <c:v>54.033000000000001</c:v>
                </c:pt>
                <c:pt idx="3810">
                  <c:v>54.022300000000001</c:v>
                </c:pt>
                <c:pt idx="3811">
                  <c:v>54.011600000000001</c:v>
                </c:pt>
                <c:pt idx="3812">
                  <c:v>54.000900000000001</c:v>
                </c:pt>
                <c:pt idx="3813">
                  <c:v>53.990200000000002</c:v>
                </c:pt>
                <c:pt idx="3814">
                  <c:v>53.979500000000002</c:v>
                </c:pt>
                <c:pt idx="3815">
                  <c:v>53.968800000000002</c:v>
                </c:pt>
                <c:pt idx="3816">
                  <c:v>53.958100000000002</c:v>
                </c:pt>
                <c:pt idx="3817">
                  <c:v>53.947400000000002</c:v>
                </c:pt>
                <c:pt idx="3818">
                  <c:v>53.936700000000002</c:v>
                </c:pt>
                <c:pt idx="3819">
                  <c:v>53.926000000000002</c:v>
                </c:pt>
                <c:pt idx="3820">
                  <c:v>53.915300000000002</c:v>
                </c:pt>
                <c:pt idx="3821">
                  <c:v>53.904600000000002</c:v>
                </c:pt>
                <c:pt idx="3822">
                  <c:v>53.893900000000002</c:v>
                </c:pt>
                <c:pt idx="3823">
                  <c:v>53.883200000000002</c:v>
                </c:pt>
                <c:pt idx="3824">
                  <c:v>53.872500000000002</c:v>
                </c:pt>
                <c:pt idx="3825">
                  <c:v>53.861800000000002</c:v>
                </c:pt>
                <c:pt idx="3826">
                  <c:v>53.851100000000002</c:v>
                </c:pt>
                <c:pt idx="3827">
                  <c:v>53.840400000000002</c:v>
                </c:pt>
                <c:pt idx="3828">
                  <c:v>53.829700000000003</c:v>
                </c:pt>
                <c:pt idx="3829">
                  <c:v>53.819000000000003</c:v>
                </c:pt>
                <c:pt idx="3830">
                  <c:v>53.808300000000003</c:v>
                </c:pt>
                <c:pt idx="3831">
                  <c:v>53.797600000000003</c:v>
                </c:pt>
                <c:pt idx="3832">
                  <c:v>53.786900000000003</c:v>
                </c:pt>
                <c:pt idx="3833">
                  <c:v>53.776199999999996</c:v>
                </c:pt>
                <c:pt idx="3834">
                  <c:v>53.765499999999996</c:v>
                </c:pt>
                <c:pt idx="3835">
                  <c:v>53.754799999999996</c:v>
                </c:pt>
                <c:pt idx="3836">
                  <c:v>53.744099999999996</c:v>
                </c:pt>
                <c:pt idx="3837">
                  <c:v>53.733399999999996</c:v>
                </c:pt>
                <c:pt idx="3838">
                  <c:v>53.722699999999996</c:v>
                </c:pt>
                <c:pt idx="3839">
                  <c:v>53.711999999999996</c:v>
                </c:pt>
                <c:pt idx="3840">
                  <c:v>53.701299999999996</c:v>
                </c:pt>
                <c:pt idx="3841">
                  <c:v>53.690599999999996</c:v>
                </c:pt>
                <c:pt idx="3842">
                  <c:v>53.679899999999996</c:v>
                </c:pt>
                <c:pt idx="3843">
                  <c:v>53.669199999999996</c:v>
                </c:pt>
                <c:pt idx="3844">
                  <c:v>53.658499999999997</c:v>
                </c:pt>
                <c:pt idx="3845">
                  <c:v>53.647799999999997</c:v>
                </c:pt>
                <c:pt idx="3846">
                  <c:v>53.637099999999997</c:v>
                </c:pt>
                <c:pt idx="3847">
                  <c:v>53.626399999999997</c:v>
                </c:pt>
                <c:pt idx="3848">
                  <c:v>53.615699999999997</c:v>
                </c:pt>
                <c:pt idx="3849">
                  <c:v>53.604999999999997</c:v>
                </c:pt>
                <c:pt idx="3850">
                  <c:v>53.594299999999997</c:v>
                </c:pt>
                <c:pt idx="3851">
                  <c:v>53.583599999999997</c:v>
                </c:pt>
                <c:pt idx="3852">
                  <c:v>53.572899999999997</c:v>
                </c:pt>
                <c:pt idx="3853">
                  <c:v>53.562199999999997</c:v>
                </c:pt>
                <c:pt idx="3854">
                  <c:v>53.551499999999997</c:v>
                </c:pt>
                <c:pt idx="3855">
                  <c:v>53.540799999999997</c:v>
                </c:pt>
                <c:pt idx="3856">
                  <c:v>53.530099999999997</c:v>
                </c:pt>
                <c:pt idx="3857">
                  <c:v>53.519399999999997</c:v>
                </c:pt>
                <c:pt idx="3858">
                  <c:v>53.508699999999997</c:v>
                </c:pt>
                <c:pt idx="3859">
                  <c:v>53.497999999999998</c:v>
                </c:pt>
                <c:pt idx="3860">
                  <c:v>53.487299999999998</c:v>
                </c:pt>
                <c:pt idx="3861">
                  <c:v>53.476599999999998</c:v>
                </c:pt>
                <c:pt idx="3862">
                  <c:v>53.465899999999998</c:v>
                </c:pt>
                <c:pt idx="3863">
                  <c:v>53.455199999999998</c:v>
                </c:pt>
                <c:pt idx="3864">
                  <c:v>53.444499999999998</c:v>
                </c:pt>
                <c:pt idx="3865">
                  <c:v>53.433799999999998</c:v>
                </c:pt>
                <c:pt idx="3866">
                  <c:v>53.423099999999998</c:v>
                </c:pt>
                <c:pt idx="3867">
                  <c:v>53.412399999999998</c:v>
                </c:pt>
                <c:pt idx="3868">
                  <c:v>53.401699999999998</c:v>
                </c:pt>
                <c:pt idx="3869">
                  <c:v>53.390999999999998</c:v>
                </c:pt>
                <c:pt idx="3870">
                  <c:v>53.380299999999998</c:v>
                </c:pt>
                <c:pt idx="3871">
                  <c:v>53.369599999999998</c:v>
                </c:pt>
                <c:pt idx="3872">
                  <c:v>53.358899999999998</c:v>
                </c:pt>
                <c:pt idx="3873">
                  <c:v>53.348199999999999</c:v>
                </c:pt>
                <c:pt idx="3874">
                  <c:v>53.337499999999999</c:v>
                </c:pt>
                <c:pt idx="3875">
                  <c:v>53.326799999999999</c:v>
                </c:pt>
                <c:pt idx="3876">
                  <c:v>53.316099999999999</c:v>
                </c:pt>
                <c:pt idx="3877">
                  <c:v>53.305399999999999</c:v>
                </c:pt>
                <c:pt idx="3878">
                  <c:v>53.294699999999999</c:v>
                </c:pt>
                <c:pt idx="3879">
                  <c:v>53.283999999999999</c:v>
                </c:pt>
                <c:pt idx="3880">
                  <c:v>53.273299999999999</c:v>
                </c:pt>
                <c:pt idx="3881">
                  <c:v>53.262599999999999</c:v>
                </c:pt>
                <c:pt idx="3882">
                  <c:v>53.251899999999999</c:v>
                </c:pt>
                <c:pt idx="3883">
                  <c:v>53.241199999999999</c:v>
                </c:pt>
                <c:pt idx="3884">
                  <c:v>53.230499999999999</c:v>
                </c:pt>
                <c:pt idx="3885">
                  <c:v>53.219799999999999</c:v>
                </c:pt>
                <c:pt idx="3886">
                  <c:v>53.209099999999999</c:v>
                </c:pt>
                <c:pt idx="3887">
                  <c:v>53.198399999999999</c:v>
                </c:pt>
                <c:pt idx="3888">
                  <c:v>53.1877</c:v>
                </c:pt>
                <c:pt idx="3889">
                  <c:v>53.177</c:v>
                </c:pt>
                <c:pt idx="3890">
                  <c:v>53.1663</c:v>
                </c:pt>
                <c:pt idx="3891">
                  <c:v>53.1556</c:v>
                </c:pt>
                <c:pt idx="3892">
                  <c:v>53.1449</c:v>
                </c:pt>
                <c:pt idx="3893">
                  <c:v>53.1342</c:v>
                </c:pt>
                <c:pt idx="3894">
                  <c:v>53.1235</c:v>
                </c:pt>
                <c:pt idx="3895">
                  <c:v>53.1128</c:v>
                </c:pt>
                <c:pt idx="3896">
                  <c:v>53.1021</c:v>
                </c:pt>
                <c:pt idx="3897">
                  <c:v>53.0914</c:v>
                </c:pt>
                <c:pt idx="3898">
                  <c:v>53.0807</c:v>
                </c:pt>
                <c:pt idx="3899">
                  <c:v>53.07</c:v>
                </c:pt>
                <c:pt idx="3900">
                  <c:v>53.0593</c:v>
                </c:pt>
                <c:pt idx="3901">
                  <c:v>53.0486</c:v>
                </c:pt>
                <c:pt idx="3902">
                  <c:v>53.0379</c:v>
                </c:pt>
                <c:pt idx="3903">
                  <c:v>53.027200000000001</c:v>
                </c:pt>
                <c:pt idx="3904">
                  <c:v>53.016500000000001</c:v>
                </c:pt>
                <c:pt idx="3905">
                  <c:v>53.005800000000001</c:v>
                </c:pt>
                <c:pt idx="3906">
                  <c:v>52.995100000000001</c:v>
                </c:pt>
                <c:pt idx="3907">
                  <c:v>52.984400000000001</c:v>
                </c:pt>
                <c:pt idx="3908">
                  <c:v>52.973700000000001</c:v>
                </c:pt>
                <c:pt idx="3909">
                  <c:v>52.963000000000001</c:v>
                </c:pt>
                <c:pt idx="3910">
                  <c:v>52.952300000000001</c:v>
                </c:pt>
                <c:pt idx="3911">
                  <c:v>52.941600000000001</c:v>
                </c:pt>
                <c:pt idx="3912">
                  <c:v>52.930900000000001</c:v>
                </c:pt>
                <c:pt idx="3913">
                  <c:v>52.920200000000001</c:v>
                </c:pt>
                <c:pt idx="3914">
                  <c:v>52.909500000000001</c:v>
                </c:pt>
                <c:pt idx="3915">
                  <c:v>52.898800000000001</c:v>
                </c:pt>
                <c:pt idx="3916">
                  <c:v>52.888100000000001</c:v>
                </c:pt>
                <c:pt idx="3917">
                  <c:v>52.877400000000002</c:v>
                </c:pt>
                <c:pt idx="3918">
                  <c:v>52.866700000000002</c:v>
                </c:pt>
                <c:pt idx="3919">
                  <c:v>52.856000000000002</c:v>
                </c:pt>
                <c:pt idx="3920">
                  <c:v>52.845300000000002</c:v>
                </c:pt>
                <c:pt idx="3921">
                  <c:v>52.834600000000002</c:v>
                </c:pt>
                <c:pt idx="3922">
                  <c:v>52.823900000000002</c:v>
                </c:pt>
                <c:pt idx="3923">
                  <c:v>52.813200000000002</c:v>
                </c:pt>
                <c:pt idx="3924">
                  <c:v>52.802500000000002</c:v>
                </c:pt>
                <c:pt idx="3925">
                  <c:v>52.791800000000002</c:v>
                </c:pt>
                <c:pt idx="3926">
                  <c:v>52.781100000000002</c:v>
                </c:pt>
                <c:pt idx="3927">
                  <c:v>52.770400000000002</c:v>
                </c:pt>
                <c:pt idx="3928">
                  <c:v>52.759700000000002</c:v>
                </c:pt>
                <c:pt idx="3929">
                  <c:v>52.749000000000002</c:v>
                </c:pt>
                <c:pt idx="3930">
                  <c:v>52.738300000000002</c:v>
                </c:pt>
                <c:pt idx="3931">
                  <c:v>52.727600000000002</c:v>
                </c:pt>
                <c:pt idx="3932">
                  <c:v>52.716900000000003</c:v>
                </c:pt>
                <c:pt idx="3933">
                  <c:v>52.706200000000003</c:v>
                </c:pt>
                <c:pt idx="3934">
                  <c:v>52.695500000000003</c:v>
                </c:pt>
                <c:pt idx="3935">
                  <c:v>52.684800000000003</c:v>
                </c:pt>
                <c:pt idx="3936">
                  <c:v>52.674100000000003</c:v>
                </c:pt>
                <c:pt idx="3937">
                  <c:v>52.663400000000003</c:v>
                </c:pt>
                <c:pt idx="3938">
                  <c:v>52.652699999999996</c:v>
                </c:pt>
                <c:pt idx="3939">
                  <c:v>52.641999999999996</c:v>
                </c:pt>
                <c:pt idx="3940">
                  <c:v>52.631299999999996</c:v>
                </c:pt>
                <c:pt idx="3941">
                  <c:v>52.620599999999996</c:v>
                </c:pt>
                <c:pt idx="3942">
                  <c:v>52.609899999999996</c:v>
                </c:pt>
                <c:pt idx="3943">
                  <c:v>52.599199999999996</c:v>
                </c:pt>
                <c:pt idx="3944">
                  <c:v>52.588499999999996</c:v>
                </c:pt>
                <c:pt idx="3945">
                  <c:v>52.577799999999996</c:v>
                </c:pt>
                <c:pt idx="3946">
                  <c:v>52.567099999999996</c:v>
                </c:pt>
                <c:pt idx="3947">
                  <c:v>52.556399999999996</c:v>
                </c:pt>
                <c:pt idx="3948">
                  <c:v>52.545699999999997</c:v>
                </c:pt>
                <c:pt idx="3949">
                  <c:v>52.534999999999997</c:v>
                </c:pt>
                <c:pt idx="3950">
                  <c:v>52.524299999999997</c:v>
                </c:pt>
                <c:pt idx="3951">
                  <c:v>52.513599999999997</c:v>
                </c:pt>
                <c:pt idx="3952">
                  <c:v>52.502899999999997</c:v>
                </c:pt>
                <c:pt idx="3953">
                  <c:v>52.492199999999997</c:v>
                </c:pt>
                <c:pt idx="3954">
                  <c:v>52.481499999999997</c:v>
                </c:pt>
                <c:pt idx="3955">
                  <c:v>52.470799999999997</c:v>
                </c:pt>
                <c:pt idx="3956">
                  <c:v>52.460099999999997</c:v>
                </c:pt>
                <c:pt idx="3957">
                  <c:v>52.449399999999997</c:v>
                </c:pt>
                <c:pt idx="3958">
                  <c:v>52.438699999999997</c:v>
                </c:pt>
                <c:pt idx="3959">
                  <c:v>52.427999999999997</c:v>
                </c:pt>
                <c:pt idx="3960">
                  <c:v>52.417299999999997</c:v>
                </c:pt>
                <c:pt idx="3961">
                  <c:v>52.406599999999997</c:v>
                </c:pt>
                <c:pt idx="3962">
                  <c:v>52.395899999999997</c:v>
                </c:pt>
                <c:pt idx="3963">
                  <c:v>52.385199999999998</c:v>
                </c:pt>
                <c:pt idx="3964">
                  <c:v>52.374499999999998</c:v>
                </c:pt>
                <c:pt idx="3965">
                  <c:v>52.363799999999998</c:v>
                </c:pt>
                <c:pt idx="3966">
                  <c:v>52.353099999999998</c:v>
                </c:pt>
                <c:pt idx="3967">
                  <c:v>52.342399999999998</c:v>
                </c:pt>
                <c:pt idx="3968">
                  <c:v>52.331699999999998</c:v>
                </c:pt>
                <c:pt idx="3969">
                  <c:v>52.320999999999998</c:v>
                </c:pt>
                <c:pt idx="3970">
                  <c:v>52.310299999999998</c:v>
                </c:pt>
                <c:pt idx="3971">
                  <c:v>52.299599999999998</c:v>
                </c:pt>
                <c:pt idx="3972">
                  <c:v>52.288899999999998</c:v>
                </c:pt>
                <c:pt idx="3973">
                  <c:v>52.278199999999998</c:v>
                </c:pt>
                <c:pt idx="3974">
                  <c:v>52.267499999999998</c:v>
                </c:pt>
                <c:pt idx="3975">
                  <c:v>52.256799999999998</c:v>
                </c:pt>
                <c:pt idx="3976">
                  <c:v>52.246099999999998</c:v>
                </c:pt>
                <c:pt idx="3977">
                  <c:v>52.235399999999998</c:v>
                </c:pt>
                <c:pt idx="3978">
                  <c:v>52.224699999999999</c:v>
                </c:pt>
                <c:pt idx="3979">
                  <c:v>52.213999999999999</c:v>
                </c:pt>
                <c:pt idx="3980">
                  <c:v>52.203299999999999</c:v>
                </c:pt>
                <c:pt idx="3981">
                  <c:v>52.192599999999999</c:v>
                </c:pt>
                <c:pt idx="3982">
                  <c:v>52.181899999999999</c:v>
                </c:pt>
                <c:pt idx="3983">
                  <c:v>52.171199999999999</c:v>
                </c:pt>
                <c:pt idx="3984">
                  <c:v>52.160499999999999</c:v>
                </c:pt>
                <c:pt idx="3985">
                  <c:v>52.149799999999999</c:v>
                </c:pt>
                <c:pt idx="3986">
                  <c:v>52.139099999999999</c:v>
                </c:pt>
                <c:pt idx="3987">
                  <c:v>52.128399999999999</c:v>
                </c:pt>
                <c:pt idx="3988">
                  <c:v>52.117699999999999</c:v>
                </c:pt>
                <c:pt idx="3989">
                  <c:v>52.106999999999999</c:v>
                </c:pt>
                <c:pt idx="3990">
                  <c:v>52.096299999999999</c:v>
                </c:pt>
                <c:pt idx="3991">
                  <c:v>52.085599999999999</c:v>
                </c:pt>
                <c:pt idx="3992">
                  <c:v>52.0749</c:v>
                </c:pt>
                <c:pt idx="3993">
                  <c:v>52.0642</c:v>
                </c:pt>
                <c:pt idx="3994">
                  <c:v>52.0535</c:v>
                </c:pt>
                <c:pt idx="3995">
                  <c:v>52.0428</c:v>
                </c:pt>
                <c:pt idx="3996">
                  <c:v>52.0321</c:v>
                </c:pt>
                <c:pt idx="3997">
                  <c:v>52.0214</c:v>
                </c:pt>
                <c:pt idx="3998">
                  <c:v>52.0107</c:v>
                </c:pt>
                <c:pt idx="3999">
                  <c:v>52</c:v>
                </c:pt>
                <c:pt idx="4000">
                  <c:v>51.9893</c:v>
                </c:pt>
                <c:pt idx="4001">
                  <c:v>51.9786</c:v>
                </c:pt>
                <c:pt idx="4002">
                  <c:v>51.9679</c:v>
                </c:pt>
                <c:pt idx="4003">
                  <c:v>51.9572</c:v>
                </c:pt>
                <c:pt idx="4004">
                  <c:v>51.9465</c:v>
                </c:pt>
                <c:pt idx="4005">
                  <c:v>51.9358</c:v>
                </c:pt>
                <c:pt idx="4006">
                  <c:v>51.9251</c:v>
                </c:pt>
                <c:pt idx="4007">
                  <c:v>51.914400000000001</c:v>
                </c:pt>
                <c:pt idx="4008">
                  <c:v>51.903700000000001</c:v>
                </c:pt>
                <c:pt idx="4009">
                  <c:v>51.893000000000001</c:v>
                </c:pt>
                <c:pt idx="4010">
                  <c:v>51.882300000000001</c:v>
                </c:pt>
                <c:pt idx="4011">
                  <c:v>51.871600000000001</c:v>
                </c:pt>
                <c:pt idx="4012">
                  <c:v>51.860900000000001</c:v>
                </c:pt>
                <c:pt idx="4013">
                  <c:v>51.850200000000001</c:v>
                </c:pt>
                <c:pt idx="4014">
                  <c:v>51.839500000000001</c:v>
                </c:pt>
                <c:pt idx="4015">
                  <c:v>51.828800000000001</c:v>
                </c:pt>
                <c:pt idx="4016">
                  <c:v>51.818100000000001</c:v>
                </c:pt>
                <c:pt idx="4017">
                  <c:v>51.807400000000001</c:v>
                </c:pt>
                <c:pt idx="4018">
                  <c:v>51.796700000000001</c:v>
                </c:pt>
                <c:pt idx="4019">
                  <c:v>51.786000000000001</c:v>
                </c:pt>
                <c:pt idx="4020">
                  <c:v>51.775300000000001</c:v>
                </c:pt>
                <c:pt idx="4021">
                  <c:v>51.764600000000002</c:v>
                </c:pt>
                <c:pt idx="4022">
                  <c:v>51.753900000000002</c:v>
                </c:pt>
                <c:pt idx="4023">
                  <c:v>51.743200000000002</c:v>
                </c:pt>
                <c:pt idx="4024">
                  <c:v>51.732500000000002</c:v>
                </c:pt>
                <c:pt idx="4025">
                  <c:v>51.721800000000002</c:v>
                </c:pt>
                <c:pt idx="4026">
                  <c:v>51.711100000000002</c:v>
                </c:pt>
                <c:pt idx="4027">
                  <c:v>51.700400000000002</c:v>
                </c:pt>
                <c:pt idx="4028">
                  <c:v>51.689700000000002</c:v>
                </c:pt>
                <c:pt idx="4029">
                  <c:v>51.679000000000002</c:v>
                </c:pt>
                <c:pt idx="4030">
                  <c:v>51.668300000000002</c:v>
                </c:pt>
                <c:pt idx="4031">
                  <c:v>51.657600000000002</c:v>
                </c:pt>
                <c:pt idx="4032">
                  <c:v>51.646900000000002</c:v>
                </c:pt>
                <c:pt idx="4033">
                  <c:v>51.636200000000002</c:v>
                </c:pt>
                <c:pt idx="4034">
                  <c:v>51.625500000000002</c:v>
                </c:pt>
                <c:pt idx="4035">
                  <c:v>51.614800000000002</c:v>
                </c:pt>
                <c:pt idx="4036">
                  <c:v>51.604100000000003</c:v>
                </c:pt>
                <c:pt idx="4037">
                  <c:v>51.593400000000003</c:v>
                </c:pt>
                <c:pt idx="4038">
                  <c:v>51.582700000000003</c:v>
                </c:pt>
                <c:pt idx="4039">
                  <c:v>51.572000000000003</c:v>
                </c:pt>
                <c:pt idx="4040">
                  <c:v>51.561300000000003</c:v>
                </c:pt>
                <c:pt idx="4041">
                  <c:v>51.550600000000003</c:v>
                </c:pt>
                <c:pt idx="4042">
                  <c:v>51.539900000000003</c:v>
                </c:pt>
                <c:pt idx="4043">
                  <c:v>51.529199999999996</c:v>
                </c:pt>
                <c:pt idx="4044">
                  <c:v>51.518499999999996</c:v>
                </c:pt>
                <c:pt idx="4045">
                  <c:v>51.507799999999996</c:v>
                </c:pt>
                <c:pt idx="4046">
                  <c:v>51.497099999999996</c:v>
                </c:pt>
                <c:pt idx="4047">
                  <c:v>51.486399999999996</c:v>
                </c:pt>
                <c:pt idx="4048">
                  <c:v>51.475699999999996</c:v>
                </c:pt>
                <c:pt idx="4049">
                  <c:v>51.464999999999996</c:v>
                </c:pt>
                <c:pt idx="4050">
                  <c:v>51.454299999999996</c:v>
                </c:pt>
                <c:pt idx="4051">
                  <c:v>51.443599999999996</c:v>
                </c:pt>
                <c:pt idx="4052">
                  <c:v>51.432899999999997</c:v>
                </c:pt>
                <c:pt idx="4053">
                  <c:v>51.422199999999997</c:v>
                </c:pt>
                <c:pt idx="4054">
                  <c:v>51.411499999999997</c:v>
                </c:pt>
                <c:pt idx="4055">
                  <c:v>51.400799999999997</c:v>
                </c:pt>
                <c:pt idx="4056">
                  <c:v>51.390099999999997</c:v>
                </c:pt>
                <c:pt idx="4057">
                  <c:v>51.379399999999997</c:v>
                </c:pt>
                <c:pt idx="4058">
                  <c:v>51.368699999999997</c:v>
                </c:pt>
                <c:pt idx="4059">
                  <c:v>51.357999999999997</c:v>
                </c:pt>
                <c:pt idx="4060">
                  <c:v>51.347299999999997</c:v>
                </c:pt>
                <c:pt idx="4061">
                  <c:v>51.336599999999997</c:v>
                </c:pt>
                <c:pt idx="4062">
                  <c:v>51.325899999999997</c:v>
                </c:pt>
                <c:pt idx="4063">
                  <c:v>51.315199999999997</c:v>
                </c:pt>
                <c:pt idx="4064">
                  <c:v>51.304499999999997</c:v>
                </c:pt>
                <c:pt idx="4065">
                  <c:v>51.293799999999997</c:v>
                </c:pt>
                <c:pt idx="4066">
                  <c:v>51.283099999999997</c:v>
                </c:pt>
                <c:pt idx="4067">
                  <c:v>51.272399999999998</c:v>
                </c:pt>
                <c:pt idx="4068">
                  <c:v>51.261699999999998</c:v>
                </c:pt>
                <c:pt idx="4069">
                  <c:v>51.250999999999998</c:v>
                </c:pt>
                <c:pt idx="4070">
                  <c:v>51.240299999999998</c:v>
                </c:pt>
                <c:pt idx="4071">
                  <c:v>51.229599999999998</c:v>
                </c:pt>
                <c:pt idx="4072">
                  <c:v>51.218899999999998</c:v>
                </c:pt>
                <c:pt idx="4073">
                  <c:v>51.208199999999998</c:v>
                </c:pt>
                <c:pt idx="4074">
                  <c:v>51.197499999999998</c:v>
                </c:pt>
                <c:pt idx="4075">
                  <c:v>51.186799999999998</c:v>
                </c:pt>
                <c:pt idx="4076">
                  <c:v>51.176099999999998</c:v>
                </c:pt>
                <c:pt idx="4077">
                  <c:v>51.165399999999998</c:v>
                </c:pt>
                <c:pt idx="4078">
                  <c:v>51.154699999999998</c:v>
                </c:pt>
                <c:pt idx="4079">
                  <c:v>51.143999999999998</c:v>
                </c:pt>
                <c:pt idx="4080">
                  <c:v>51.133299999999998</c:v>
                </c:pt>
                <c:pt idx="4081">
                  <c:v>51.122599999999998</c:v>
                </c:pt>
                <c:pt idx="4082">
                  <c:v>51.111899999999999</c:v>
                </c:pt>
                <c:pt idx="4083">
                  <c:v>51.101199999999999</c:v>
                </c:pt>
                <c:pt idx="4084">
                  <c:v>51.090499999999999</c:v>
                </c:pt>
                <c:pt idx="4085">
                  <c:v>51.079799999999999</c:v>
                </c:pt>
                <c:pt idx="4086">
                  <c:v>51.069099999999999</c:v>
                </c:pt>
                <c:pt idx="4087">
                  <c:v>51.058399999999999</c:v>
                </c:pt>
                <c:pt idx="4088">
                  <c:v>51.047699999999999</c:v>
                </c:pt>
                <c:pt idx="4089">
                  <c:v>51.036999999999999</c:v>
                </c:pt>
                <c:pt idx="4090">
                  <c:v>51.026299999999999</c:v>
                </c:pt>
                <c:pt idx="4091">
                  <c:v>51.015599999999999</c:v>
                </c:pt>
                <c:pt idx="4092">
                  <c:v>51.004899999999999</c:v>
                </c:pt>
                <c:pt idx="4093">
                  <c:v>50.994199999999999</c:v>
                </c:pt>
                <c:pt idx="4094">
                  <c:v>50.983499999999999</c:v>
                </c:pt>
                <c:pt idx="4095">
                  <c:v>50.972799999999999</c:v>
                </c:pt>
                <c:pt idx="4096">
                  <c:v>50.9621</c:v>
                </c:pt>
                <c:pt idx="4097">
                  <c:v>50.9514</c:v>
                </c:pt>
                <c:pt idx="4098">
                  <c:v>50.9407</c:v>
                </c:pt>
                <c:pt idx="4099">
                  <c:v>50.93</c:v>
                </c:pt>
                <c:pt idx="4100">
                  <c:v>50.9193</c:v>
                </c:pt>
                <c:pt idx="4101">
                  <c:v>50.9086</c:v>
                </c:pt>
                <c:pt idx="4102">
                  <c:v>50.8979</c:v>
                </c:pt>
                <c:pt idx="4103">
                  <c:v>50.8872</c:v>
                </c:pt>
                <c:pt idx="4104">
                  <c:v>50.8765</c:v>
                </c:pt>
                <c:pt idx="4105">
                  <c:v>50.8658</c:v>
                </c:pt>
                <c:pt idx="4106">
                  <c:v>50.8551</c:v>
                </c:pt>
                <c:pt idx="4107">
                  <c:v>50.8444</c:v>
                </c:pt>
                <c:pt idx="4108">
                  <c:v>50.8337</c:v>
                </c:pt>
                <c:pt idx="4109">
                  <c:v>50.823</c:v>
                </c:pt>
                <c:pt idx="4110">
                  <c:v>50.8123</c:v>
                </c:pt>
                <c:pt idx="4111">
                  <c:v>50.801600000000001</c:v>
                </c:pt>
                <c:pt idx="4112">
                  <c:v>50.790900000000001</c:v>
                </c:pt>
                <c:pt idx="4113">
                  <c:v>50.780200000000001</c:v>
                </c:pt>
                <c:pt idx="4114">
                  <c:v>50.769500000000001</c:v>
                </c:pt>
                <c:pt idx="4115">
                  <c:v>50.758800000000001</c:v>
                </c:pt>
                <c:pt idx="4116">
                  <c:v>50.748100000000001</c:v>
                </c:pt>
                <c:pt idx="4117">
                  <c:v>50.737400000000001</c:v>
                </c:pt>
                <c:pt idx="4118">
                  <c:v>50.726700000000001</c:v>
                </c:pt>
                <c:pt idx="4119">
                  <c:v>50.716000000000001</c:v>
                </c:pt>
                <c:pt idx="4120">
                  <c:v>50.705300000000001</c:v>
                </c:pt>
                <c:pt idx="4121">
                  <c:v>50.694600000000001</c:v>
                </c:pt>
                <c:pt idx="4122">
                  <c:v>50.683900000000001</c:v>
                </c:pt>
                <c:pt idx="4123">
                  <c:v>50.673200000000001</c:v>
                </c:pt>
                <c:pt idx="4124">
                  <c:v>50.662500000000001</c:v>
                </c:pt>
                <c:pt idx="4125">
                  <c:v>50.651800000000001</c:v>
                </c:pt>
                <c:pt idx="4126">
                  <c:v>50.641100000000002</c:v>
                </c:pt>
                <c:pt idx="4127">
                  <c:v>50.630400000000002</c:v>
                </c:pt>
                <c:pt idx="4128">
                  <c:v>50.619700000000002</c:v>
                </c:pt>
                <c:pt idx="4129">
                  <c:v>50.609000000000002</c:v>
                </c:pt>
                <c:pt idx="4130">
                  <c:v>50.598300000000002</c:v>
                </c:pt>
                <c:pt idx="4131">
                  <c:v>50.587600000000002</c:v>
                </c:pt>
                <c:pt idx="4132">
                  <c:v>50.576900000000002</c:v>
                </c:pt>
                <c:pt idx="4133">
                  <c:v>50.566200000000002</c:v>
                </c:pt>
                <c:pt idx="4134">
                  <c:v>50.555500000000002</c:v>
                </c:pt>
                <c:pt idx="4135">
                  <c:v>50.544800000000002</c:v>
                </c:pt>
                <c:pt idx="4136">
                  <c:v>50.534100000000002</c:v>
                </c:pt>
                <c:pt idx="4137">
                  <c:v>50.523400000000002</c:v>
                </c:pt>
                <c:pt idx="4138">
                  <c:v>50.512700000000002</c:v>
                </c:pt>
                <c:pt idx="4139">
                  <c:v>50.502000000000002</c:v>
                </c:pt>
                <c:pt idx="4140">
                  <c:v>50.491300000000003</c:v>
                </c:pt>
                <c:pt idx="4141">
                  <c:v>50.480600000000003</c:v>
                </c:pt>
                <c:pt idx="4142">
                  <c:v>50.469900000000003</c:v>
                </c:pt>
                <c:pt idx="4143">
                  <c:v>50.459200000000003</c:v>
                </c:pt>
                <c:pt idx="4144">
                  <c:v>50.448500000000003</c:v>
                </c:pt>
                <c:pt idx="4145">
                  <c:v>50.437800000000003</c:v>
                </c:pt>
                <c:pt idx="4146">
                  <c:v>50.427100000000003</c:v>
                </c:pt>
                <c:pt idx="4147">
                  <c:v>50.416400000000003</c:v>
                </c:pt>
                <c:pt idx="4148">
                  <c:v>50.405699999999996</c:v>
                </c:pt>
                <c:pt idx="4149">
                  <c:v>50.394999999999996</c:v>
                </c:pt>
                <c:pt idx="4150">
                  <c:v>50.384299999999996</c:v>
                </c:pt>
                <c:pt idx="4151">
                  <c:v>50.373599999999996</c:v>
                </c:pt>
                <c:pt idx="4152">
                  <c:v>50.362899999999996</c:v>
                </c:pt>
                <c:pt idx="4153">
                  <c:v>50.352199999999996</c:v>
                </c:pt>
                <c:pt idx="4154">
                  <c:v>50.341499999999996</c:v>
                </c:pt>
                <c:pt idx="4155">
                  <c:v>50.330799999999996</c:v>
                </c:pt>
                <c:pt idx="4156">
                  <c:v>50.320099999999996</c:v>
                </c:pt>
                <c:pt idx="4157">
                  <c:v>50.309399999999997</c:v>
                </c:pt>
                <c:pt idx="4158">
                  <c:v>50.298699999999997</c:v>
                </c:pt>
                <c:pt idx="4159">
                  <c:v>50.287999999999997</c:v>
                </c:pt>
                <c:pt idx="4160">
                  <c:v>50.277299999999997</c:v>
                </c:pt>
                <c:pt idx="4161">
                  <c:v>50.266599999999997</c:v>
                </c:pt>
                <c:pt idx="4162">
                  <c:v>50.255899999999997</c:v>
                </c:pt>
                <c:pt idx="4163">
                  <c:v>50.245199999999997</c:v>
                </c:pt>
                <c:pt idx="4164">
                  <c:v>50.234499999999997</c:v>
                </c:pt>
                <c:pt idx="4165">
                  <c:v>50.223799999999997</c:v>
                </c:pt>
                <c:pt idx="4166">
                  <c:v>50.213099999999997</c:v>
                </c:pt>
                <c:pt idx="4167">
                  <c:v>50.202399999999997</c:v>
                </c:pt>
                <c:pt idx="4168">
                  <c:v>50.191699999999997</c:v>
                </c:pt>
                <c:pt idx="4169">
                  <c:v>50.180999999999997</c:v>
                </c:pt>
                <c:pt idx="4170">
                  <c:v>50.170299999999997</c:v>
                </c:pt>
                <c:pt idx="4171">
                  <c:v>50.159599999999998</c:v>
                </c:pt>
                <c:pt idx="4172">
                  <c:v>50.148899999999998</c:v>
                </c:pt>
                <c:pt idx="4173">
                  <c:v>50.138199999999998</c:v>
                </c:pt>
                <c:pt idx="4174">
                  <c:v>50.127499999999998</c:v>
                </c:pt>
                <c:pt idx="4175">
                  <c:v>50.116799999999998</c:v>
                </c:pt>
                <c:pt idx="4176">
                  <c:v>50.106099999999998</c:v>
                </c:pt>
                <c:pt idx="4177">
                  <c:v>50.095399999999998</c:v>
                </c:pt>
                <c:pt idx="4178">
                  <c:v>50.084699999999998</c:v>
                </c:pt>
                <c:pt idx="4179">
                  <c:v>50.073999999999998</c:v>
                </c:pt>
                <c:pt idx="4180">
                  <c:v>50.063299999999998</c:v>
                </c:pt>
                <c:pt idx="4181">
                  <c:v>50.052599999999998</c:v>
                </c:pt>
                <c:pt idx="4182">
                  <c:v>50.041899999999998</c:v>
                </c:pt>
                <c:pt idx="4183">
                  <c:v>50.031199999999998</c:v>
                </c:pt>
                <c:pt idx="4184">
                  <c:v>50.020499999999998</c:v>
                </c:pt>
                <c:pt idx="4185">
                  <c:v>50.009799999999998</c:v>
                </c:pt>
                <c:pt idx="4186">
                  <c:v>49.999099999999999</c:v>
                </c:pt>
                <c:pt idx="4187">
                  <c:v>49.988399999999999</c:v>
                </c:pt>
                <c:pt idx="4188">
                  <c:v>49.977699999999999</c:v>
                </c:pt>
                <c:pt idx="4189">
                  <c:v>49.966999999999999</c:v>
                </c:pt>
                <c:pt idx="4190">
                  <c:v>49.956299999999999</c:v>
                </c:pt>
                <c:pt idx="4191">
                  <c:v>49.945599999999999</c:v>
                </c:pt>
                <c:pt idx="4192">
                  <c:v>49.934899999999999</c:v>
                </c:pt>
                <c:pt idx="4193">
                  <c:v>49.924199999999999</c:v>
                </c:pt>
                <c:pt idx="4194">
                  <c:v>49.913499999999999</c:v>
                </c:pt>
                <c:pt idx="4195">
                  <c:v>49.902799999999999</c:v>
                </c:pt>
                <c:pt idx="4196">
                  <c:v>49.892099999999999</c:v>
                </c:pt>
                <c:pt idx="4197">
                  <c:v>49.881399999999999</c:v>
                </c:pt>
                <c:pt idx="4198">
                  <c:v>49.870699999999999</c:v>
                </c:pt>
                <c:pt idx="4199">
                  <c:v>49.86</c:v>
                </c:pt>
                <c:pt idx="4200">
                  <c:v>49.849299999999999</c:v>
                </c:pt>
                <c:pt idx="4201">
                  <c:v>49.8386</c:v>
                </c:pt>
                <c:pt idx="4202">
                  <c:v>49.8279</c:v>
                </c:pt>
                <c:pt idx="4203">
                  <c:v>49.8172</c:v>
                </c:pt>
                <c:pt idx="4204">
                  <c:v>49.8065</c:v>
                </c:pt>
                <c:pt idx="4205">
                  <c:v>49.7958</c:v>
                </c:pt>
                <c:pt idx="4206">
                  <c:v>49.7851</c:v>
                </c:pt>
                <c:pt idx="4207">
                  <c:v>49.7744</c:v>
                </c:pt>
                <c:pt idx="4208">
                  <c:v>49.7637</c:v>
                </c:pt>
                <c:pt idx="4209">
                  <c:v>49.753</c:v>
                </c:pt>
                <c:pt idx="4210">
                  <c:v>49.7423</c:v>
                </c:pt>
                <c:pt idx="4211">
                  <c:v>49.7316</c:v>
                </c:pt>
                <c:pt idx="4212">
                  <c:v>49.7209</c:v>
                </c:pt>
                <c:pt idx="4213">
                  <c:v>49.7102</c:v>
                </c:pt>
                <c:pt idx="4214">
                  <c:v>49.6995</c:v>
                </c:pt>
                <c:pt idx="4215">
                  <c:v>49.688800000000001</c:v>
                </c:pt>
                <c:pt idx="4216">
                  <c:v>49.678100000000001</c:v>
                </c:pt>
                <c:pt idx="4217">
                  <c:v>49.667400000000001</c:v>
                </c:pt>
                <c:pt idx="4218">
                  <c:v>49.656700000000001</c:v>
                </c:pt>
                <c:pt idx="4219">
                  <c:v>49.646000000000001</c:v>
                </c:pt>
                <c:pt idx="4220">
                  <c:v>49.635300000000001</c:v>
                </c:pt>
                <c:pt idx="4221">
                  <c:v>49.624600000000001</c:v>
                </c:pt>
                <c:pt idx="4222">
                  <c:v>49.613900000000001</c:v>
                </c:pt>
                <c:pt idx="4223">
                  <c:v>49.603200000000001</c:v>
                </c:pt>
                <c:pt idx="4224">
                  <c:v>49.592500000000001</c:v>
                </c:pt>
                <c:pt idx="4225">
                  <c:v>49.581800000000001</c:v>
                </c:pt>
                <c:pt idx="4226">
                  <c:v>49.571100000000001</c:v>
                </c:pt>
                <c:pt idx="4227">
                  <c:v>49.560400000000001</c:v>
                </c:pt>
                <c:pt idx="4228">
                  <c:v>49.549700000000001</c:v>
                </c:pt>
                <c:pt idx="4229">
                  <c:v>49.539000000000001</c:v>
                </c:pt>
                <c:pt idx="4230">
                  <c:v>49.528300000000002</c:v>
                </c:pt>
                <c:pt idx="4231">
                  <c:v>49.517600000000002</c:v>
                </c:pt>
                <c:pt idx="4232">
                  <c:v>49.506900000000002</c:v>
                </c:pt>
                <c:pt idx="4233">
                  <c:v>49.496200000000002</c:v>
                </c:pt>
                <c:pt idx="4234">
                  <c:v>49.485500000000002</c:v>
                </c:pt>
                <c:pt idx="4235">
                  <c:v>49.474800000000002</c:v>
                </c:pt>
                <c:pt idx="4236">
                  <c:v>49.464100000000002</c:v>
                </c:pt>
                <c:pt idx="4237">
                  <c:v>49.453400000000002</c:v>
                </c:pt>
                <c:pt idx="4238">
                  <c:v>49.442700000000002</c:v>
                </c:pt>
                <c:pt idx="4239">
                  <c:v>49.432000000000002</c:v>
                </c:pt>
                <c:pt idx="4240">
                  <c:v>49.421300000000002</c:v>
                </c:pt>
                <c:pt idx="4241">
                  <c:v>49.410600000000002</c:v>
                </c:pt>
                <c:pt idx="4242">
                  <c:v>49.399900000000002</c:v>
                </c:pt>
                <c:pt idx="4243">
                  <c:v>49.389200000000002</c:v>
                </c:pt>
                <c:pt idx="4244">
                  <c:v>49.378500000000003</c:v>
                </c:pt>
                <c:pt idx="4245">
                  <c:v>49.367800000000003</c:v>
                </c:pt>
                <c:pt idx="4246">
                  <c:v>49.357100000000003</c:v>
                </c:pt>
                <c:pt idx="4247">
                  <c:v>49.346400000000003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551-4950-81DA-30187EACFB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7469216"/>
        <c:axId val="1577469632"/>
      </c:scatterChart>
      <c:valAx>
        <c:axId val="1577469216"/>
        <c:scaling>
          <c:orientation val="minMax"/>
          <c:max val="800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3500"/>
                  <a:t>Cycle number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469632"/>
        <c:crosses val="autoZero"/>
        <c:crossBetween val="midCat"/>
      </c:valAx>
      <c:valAx>
        <c:axId val="1577469632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3500"/>
                  <a:t>Battery</a:t>
                </a:r>
                <a:r>
                  <a:rPr lang="en-GB" sz="3500" baseline="0"/>
                  <a:t> </a:t>
                </a:r>
                <a:r>
                  <a:rPr lang="en-GB" sz="3500"/>
                  <a:t>Capacity </a:t>
                </a:r>
              </a:p>
              <a:p>
                <a:pPr>
                  <a:defRPr sz="3000"/>
                </a:pPr>
                <a:r>
                  <a:rPr lang="en-GB" sz="3000"/>
                  <a:t> </a:t>
                </a:r>
                <a:r>
                  <a:rPr lang="en-GB" sz="2500"/>
                  <a:t>(% of initial capacity)</a:t>
                </a:r>
              </a:p>
            </c:rich>
          </c:tx>
          <c:layout>
            <c:manualLayout>
              <c:xMode val="edge"/>
              <c:yMode val="edge"/>
              <c:x val="1.913204023840373E-2"/>
              <c:y val="0.152830977937608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7469216"/>
        <c:crosses val="autoZero"/>
        <c:crossBetween val="midCat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5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3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7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308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38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87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2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7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2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5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8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48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7F874-7BA1-417C-B22B-BA8B97A46D9F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46AD9-765A-4800-9CD3-835D8B4237B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424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www.tc.gc.ca/media/documents/tdg-eng/lb-battery-and-c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3816424" cy="268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calsol.berkeley.edu/images/sponsorship/BatteryCells_orig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32985"/>
            <a:ext cx="4176464" cy="278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5" y="33265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BATERÍA: </a:t>
            </a:r>
            <a:endParaRPr lang="en-GB" b="1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Obtener</a:t>
            </a:r>
            <a:r>
              <a:rPr lang="en-GB" dirty="0" smtClean="0"/>
              <a:t> el </a:t>
            </a:r>
            <a:r>
              <a:rPr lang="en-GB" dirty="0" err="1" smtClean="0"/>
              <a:t>voltaje</a:t>
            </a:r>
            <a:r>
              <a:rPr lang="en-GB" dirty="0" smtClean="0"/>
              <a:t>/</a:t>
            </a:r>
            <a:r>
              <a:rPr lang="en-GB" dirty="0" err="1" smtClean="0"/>
              <a:t>corriente</a:t>
            </a:r>
            <a:r>
              <a:rPr lang="en-GB" dirty="0" smtClean="0"/>
              <a:t> </a:t>
            </a:r>
            <a:r>
              <a:rPr lang="en-GB" dirty="0" err="1" smtClean="0"/>
              <a:t>requerido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AR" dirty="0" smtClean="0"/>
              <a:t>Incorporar otros componentes electrónicos (seguridad, capacidad constante, estado de carga, etc.)</a:t>
            </a:r>
            <a:endParaRPr lang="en-GB" dirty="0" smtClean="0"/>
          </a:p>
        </p:txBody>
      </p:sp>
      <p:pic>
        <p:nvPicPr>
          <p:cNvPr id="17414" name="Picture 6" descr="http://www.wizcrafts.net/articles/batterycell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44" y="1802458"/>
            <a:ext cx="2513880" cy="213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139952" y="4594293"/>
            <a:ext cx="4824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¿Qué les parece tecnológicamente más difícil, fabricar celdas individuales, o ensamblar baterías?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610100" y="5596632"/>
            <a:ext cx="4185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Entender la diferencia entre celda y batería es FUNDAMENTAL!</a:t>
            </a:r>
          </a:p>
          <a:p>
            <a:r>
              <a:rPr lang="es-ES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(para el parcial, para el final, y sobre todo, para la vida)</a:t>
            </a:r>
            <a:endParaRPr lang="en-GB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695749" y="0"/>
            <a:ext cx="37525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REPASO CLASE PREVIA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303207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6909" y="104504"/>
            <a:ext cx="6695551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000" dirty="0" smtClean="0">
                <a:solidFill>
                  <a:srgbClr val="FF0000"/>
                </a:solidFill>
              </a:rPr>
              <a:t>4-Densidad </a:t>
            </a:r>
            <a:r>
              <a:rPr lang="es-ES" sz="5000" dirty="0">
                <a:solidFill>
                  <a:srgbClr val="FF0000"/>
                </a:solidFill>
              </a:rPr>
              <a:t>de </a:t>
            </a:r>
            <a:r>
              <a:rPr lang="es-ES" sz="5000" dirty="0" smtClean="0">
                <a:solidFill>
                  <a:srgbClr val="FF0000"/>
                </a:solidFill>
              </a:rPr>
              <a:t>capacidad</a:t>
            </a:r>
            <a:endParaRPr lang="es-ES" sz="5000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96909" y="1227909"/>
            <a:ext cx="364753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500" dirty="0"/>
              <a:t>Reacciones de electrodo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500" dirty="0" smtClean="0"/>
              <a:t>Diseño</a:t>
            </a:r>
            <a:r>
              <a:rPr lang="en-GB" sz="2500" dirty="0" smtClean="0"/>
              <a:t> de la </a:t>
            </a:r>
            <a:r>
              <a:rPr lang="en-GB" sz="2500" dirty="0" err="1" smtClean="0"/>
              <a:t>celda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7529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9747" y="0"/>
            <a:ext cx="26445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 smtClean="0">
                <a:solidFill>
                  <a:srgbClr val="FF0000"/>
                </a:solidFill>
              </a:rPr>
              <a:t>5-Energía</a:t>
            </a:r>
            <a:endParaRPr lang="en-GB" sz="5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79" y="2060848"/>
            <a:ext cx="6580199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dirty="0" err="1" smtClean="0"/>
              <a:t>Energía</a:t>
            </a:r>
            <a:r>
              <a:rPr lang="en-GB" sz="2500" dirty="0" smtClean="0"/>
              <a:t> (Wh  o Joule) = </a:t>
            </a:r>
            <a:r>
              <a:rPr lang="en-GB" sz="2500" dirty="0" err="1" smtClean="0"/>
              <a:t>Voltaje</a:t>
            </a:r>
            <a:r>
              <a:rPr lang="en-GB" sz="2500" dirty="0" smtClean="0"/>
              <a:t> (V) x </a:t>
            </a:r>
            <a:r>
              <a:rPr lang="en-GB" sz="2500" dirty="0" err="1" smtClean="0"/>
              <a:t>Carga</a:t>
            </a:r>
            <a:r>
              <a:rPr lang="en-GB" sz="2500" dirty="0" smtClean="0"/>
              <a:t> (Ah)</a:t>
            </a:r>
          </a:p>
          <a:p>
            <a:endParaRPr lang="en-GB" sz="2500" dirty="0"/>
          </a:p>
          <a:p>
            <a:r>
              <a:rPr lang="en-GB" sz="2500" dirty="0" err="1" smtClean="0"/>
              <a:t>Densidad</a:t>
            </a:r>
            <a:r>
              <a:rPr lang="en-GB" sz="2500" dirty="0" smtClean="0"/>
              <a:t> de </a:t>
            </a:r>
            <a:r>
              <a:rPr lang="en-GB" sz="2500" dirty="0" err="1" smtClean="0"/>
              <a:t>energía</a:t>
            </a:r>
            <a:r>
              <a:rPr lang="en-GB" sz="2500" dirty="0" smtClean="0"/>
              <a:t> (Wh/kg) = </a:t>
            </a:r>
            <a:r>
              <a:rPr lang="en-GB" sz="2500" dirty="0" err="1" smtClean="0"/>
              <a:t>Energía</a:t>
            </a:r>
            <a:r>
              <a:rPr lang="en-GB" sz="2500" dirty="0" smtClean="0"/>
              <a:t> / masa</a:t>
            </a:r>
          </a:p>
          <a:p>
            <a:endParaRPr lang="en-GB" sz="2500" dirty="0"/>
          </a:p>
          <a:p>
            <a:r>
              <a:rPr lang="en-GB" sz="2500" dirty="0" err="1" smtClean="0"/>
              <a:t>Densidad</a:t>
            </a:r>
            <a:r>
              <a:rPr lang="en-GB" sz="2500" dirty="0" smtClean="0"/>
              <a:t> de </a:t>
            </a:r>
            <a:r>
              <a:rPr lang="en-GB" sz="2500" dirty="0" err="1" smtClean="0"/>
              <a:t>energía</a:t>
            </a:r>
            <a:r>
              <a:rPr lang="en-GB" sz="2500" dirty="0" smtClean="0"/>
              <a:t> (Wh/L) = </a:t>
            </a:r>
            <a:r>
              <a:rPr lang="en-GB" sz="2500" dirty="0" err="1" smtClean="0"/>
              <a:t>Energía</a:t>
            </a:r>
            <a:r>
              <a:rPr lang="en-GB" sz="2500" dirty="0" smtClean="0"/>
              <a:t> / </a:t>
            </a:r>
            <a:r>
              <a:rPr lang="en-GB" sz="2500" dirty="0" err="1" smtClean="0"/>
              <a:t>volumen</a:t>
            </a:r>
            <a:r>
              <a:rPr lang="en-GB" sz="2500" dirty="0" smtClean="0"/>
              <a:t> </a:t>
            </a:r>
            <a:endParaRPr lang="en-GB" sz="2500" dirty="0"/>
          </a:p>
        </p:txBody>
      </p:sp>
      <p:sp>
        <p:nvSpPr>
          <p:cNvPr id="4" name="Rectángulo 3"/>
          <p:cNvSpPr/>
          <p:nvPr/>
        </p:nvSpPr>
        <p:spPr>
          <a:xfrm>
            <a:off x="182880" y="58620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/>
              <a:t>Debe especificarse en condiciones dadas de T, corriente de descarga, y voltaje final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1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8808" y="1142074"/>
            <a:ext cx="8974183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500" b="1" dirty="0" err="1">
                <a:solidFill>
                  <a:srgbClr val="FF0000"/>
                </a:solidFill>
              </a:rPr>
              <a:t>Potencia</a:t>
            </a:r>
            <a:r>
              <a:rPr lang="en-GB" sz="2500" b="1" dirty="0">
                <a:solidFill>
                  <a:srgbClr val="FF0000"/>
                </a:solidFill>
              </a:rPr>
              <a:t> =  </a:t>
            </a:r>
            <a:r>
              <a:rPr lang="en-GB" sz="2500" b="1" dirty="0" err="1">
                <a:solidFill>
                  <a:srgbClr val="FF0000"/>
                </a:solidFill>
              </a:rPr>
              <a:t>Corriente</a:t>
            </a:r>
            <a:r>
              <a:rPr lang="en-GB" sz="2500" b="1" dirty="0">
                <a:solidFill>
                  <a:srgbClr val="FF0000"/>
                </a:solidFill>
              </a:rPr>
              <a:t> x </a:t>
            </a:r>
            <a:r>
              <a:rPr lang="en-GB" sz="2500" b="1" dirty="0" err="1">
                <a:solidFill>
                  <a:srgbClr val="FF0000"/>
                </a:solidFill>
              </a:rPr>
              <a:t>Voltaje</a:t>
            </a:r>
            <a:endParaRPr lang="en-GB" sz="2500" b="1" dirty="0">
              <a:solidFill>
                <a:srgbClr val="FF0000"/>
              </a:solidFill>
            </a:endParaRPr>
          </a:p>
          <a:p>
            <a:endParaRPr lang="en-GB" sz="2500" dirty="0"/>
          </a:p>
          <a:p>
            <a:r>
              <a:rPr lang="en-GB" sz="2500" dirty="0" err="1"/>
              <a:t>Medida</a:t>
            </a:r>
            <a:r>
              <a:rPr lang="en-GB" sz="2500" dirty="0"/>
              <a:t> de </a:t>
            </a:r>
            <a:r>
              <a:rPr lang="en-GB" sz="2500" dirty="0" err="1"/>
              <a:t>trabajo</a:t>
            </a:r>
            <a:r>
              <a:rPr lang="en-GB" sz="2500" dirty="0"/>
              <a:t> (W = J s</a:t>
            </a:r>
            <a:r>
              <a:rPr lang="en-GB" sz="2500" baseline="30000" dirty="0"/>
              <a:t>-1</a:t>
            </a:r>
            <a:r>
              <a:rPr lang="en-GB" sz="2500" dirty="0"/>
              <a:t>)</a:t>
            </a:r>
          </a:p>
          <a:p>
            <a:endParaRPr lang="en-GB" sz="2500" dirty="0"/>
          </a:p>
          <a:p>
            <a:endParaRPr lang="es-AR" sz="2500" dirty="0" smtClean="0"/>
          </a:p>
          <a:p>
            <a:r>
              <a:rPr lang="es-AR" sz="2500" dirty="0" smtClean="0"/>
              <a:t>Debe </a:t>
            </a:r>
            <a:r>
              <a:rPr lang="es-AR" sz="2500" dirty="0"/>
              <a:t>especificarse en condiciones dadas de T, corriente de descarga, y voltaje final</a:t>
            </a:r>
            <a:endParaRPr lang="en-GB" sz="2500" dirty="0"/>
          </a:p>
        </p:txBody>
      </p:sp>
      <p:sp>
        <p:nvSpPr>
          <p:cNvPr id="3" name="TextBox 1"/>
          <p:cNvSpPr txBox="1"/>
          <p:nvPr/>
        </p:nvSpPr>
        <p:spPr>
          <a:xfrm>
            <a:off x="3249747" y="0"/>
            <a:ext cx="29526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 smtClean="0">
                <a:solidFill>
                  <a:srgbClr val="FF0000"/>
                </a:solidFill>
              </a:rPr>
              <a:t>6-Potencia</a:t>
            </a:r>
            <a:endParaRPr lang="en-GB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3902" y="0"/>
            <a:ext cx="66896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000" dirty="0" smtClean="0">
                <a:solidFill>
                  <a:srgbClr val="FF0000"/>
                </a:solidFill>
              </a:rPr>
              <a:t>7-Velocidad de </a:t>
            </a:r>
            <a:r>
              <a:rPr lang="en-GB" sz="5000" dirty="0" err="1" smtClean="0">
                <a:solidFill>
                  <a:srgbClr val="FF0000"/>
                </a:solidFill>
              </a:rPr>
              <a:t>descarga</a:t>
            </a:r>
            <a:endParaRPr lang="en-GB" sz="5000" dirty="0" smtClean="0">
              <a:solidFill>
                <a:srgbClr val="FF0000"/>
              </a:solidFill>
            </a:endParaRPr>
          </a:p>
          <a:p>
            <a:pPr algn="just"/>
            <a:r>
              <a:rPr lang="es-ES" sz="5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C/n </a:t>
            </a:r>
            <a:r>
              <a:rPr lang="es-E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un valor de corriente</a:t>
            </a:r>
          </a:p>
          <a:p>
            <a:endParaRPr lang="en-GB" sz="20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6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/>
        </p:nvGraphicFramePr>
        <p:xfrm>
          <a:off x="-74655" y="397733"/>
          <a:ext cx="9293311" cy="6062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ángulo 2"/>
          <p:cNvSpPr/>
          <p:nvPr/>
        </p:nvSpPr>
        <p:spPr>
          <a:xfrm>
            <a:off x="2731592" y="-126571"/>
            <a:ext cx="368081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5000" dirty="0">
                <a:solidFill>
                  <a:srgbClr val="FF0000"/>
                </a:solidFill>
              </a:rPr>
              <a:t>8-Ciclabilidad</a:t>
            </a:r>
            <a:endParaRPr lang="en-GB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0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229" y="3771900"/>
            <a:ext cx="2333625" cy="1524685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 noGrp="1"/>
          </p:cNvGraphicFramePr>
          <p:nvPr>
            <p:extLst/>
          </p:nvPr>
        </p:nvGraphicFramePr>
        <p:xfrm>
          <a:off x="0" y="1003970"/>
          <a:ext cx="9293311" cy="6062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454380" y="3657600"/>
            <a:ext cx="323518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dirty="0" smtClean="0"/>
              <a:t>DRIVING RANGE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837069" y="2071896"/>
            <a:ext cx="17427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b="1" dirty="0" smtClean="0"/>
              <a:t>250 km</a:t>
            </a:r>
            <a:endParaRPr lang="es-ES" sz="4000" b="1" dirty="0"/>
          </a:p>
        </p:txBody>
      </p:sp>
      <p:sp>
        <p:nvSpPr>
          <p:cNvPr id="9" name="Rectángulo 8"/>
          <p:cNvSpPr/>
          <p:nvPr/>
        </p:nvSpPr>
        <p:spPr>
          <a:xfrm>
            <a:off x="5428784" y="1000934"/>
            <a:ext cx="174278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b="1" dirty="0" smtClean="0"/>
              <a:t>175 km</a:t>
            </a:r>
            <a:endParaRPr lang="es-ES" sz="4000" b="1" dirty="0"/>
          </a:p>
        </p:txBody>
      </p:sp>
      <p:cxnSp>
        <p:nvCxnSpPr>
          <p:cNvPr id="13" name="Conector recto de flecha 12"/>
          <p:cNvCxnSpPr/>
          <p:nvPr/>
        </p:nvCxnSpPr>
        <p:spPr>
          <a:xfrm flipV="1">
            <a:off x="6057900" y="1708820"/>
            <a:ext cx="0" cy="901030"/>
          </a:xfrm>
          <a:prstGeom prst="straightConnector1">
            <a:avLst/>
          </a:prstGeom>
          <a:ln w="5080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rot="10800000" flipV="1">
            <a:off x="1924050" y="1354877"/>
            <a:ext cx="0" cy="901030"/>
          </a:xfrm>
          <a:prstGeom prst="straightConnector1">
            <a:avLst/>
          </a:prstGeom>
          <a:ln w="50800">
            <a:solidFill>
              <a:srgbClr val="FF0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48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o 20"/>
          <p:cNvGrpSpPr/>
          <p:nvPr/>
        </p:nvGrpSpPr>
        <p:grpSpPr>
          <a:xfrm>
            <a:off x="142332" y="157136"/>
            <a:ext cx="9041855" cy="6554999"/>
            <a:chOff x="142332" y="157136"/>
            <a:chExt cx="9041855" cy="6554999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56355" y="5019076"/>
              <a:ext cx="2538465" cy="1693059"/>
            </a:xfrm>
            <a:prstGeom prst="rect">
              <a:avLst/>
            </a:prstGeom>
          </p:spPr>
        </p:pic>
        <p:pic>
          <p:nvPicPr>
            <p:cNvPr id="2" name="Imagen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42862" y="1481325"/>
              <a:ext cx="1956820" cy="3401574"/>
            </a:xfrm>
            <a:prstGeom prst="rect">
              <a:avLst/>
            </a:prstGeom>
          </p:spPr>
        </p:pic>
        <p:cxnSp>
          <p:nvCxnSpPr>
            <p:cNvPr id="4" name="Conector recto de flecha 3"/>
            <p:cNvCxnSpPr/>
            <p:nvPr/>
          </p:nvCxnSpPr>
          <p:spPr>
            <a:xfrm>
              <a:off x="4544305" y="2241830"/>
              <a:ext cx="1014883" cy="0"/>
            </a:xfrm>
            <a:prstGeom prst="straightConnector1">
              <a:avLst/>
            </a:prstGeom>
            <a:ln w="9842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uadroTexto 7"/>
            <p:cNvSpPr txBox="1"/>
            <p:nvPr/>
          </p:nvSpPr>
          <p:spPr>
            <a:xfrm>
              <a:off x="6321863" y="4493567"/>
              <a:ext cx="1767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400" b="1" dirty="0" smtClean="0">
                  <a:solidFill>
                    <a:srgbClr val="FF0000"/>
                  </a:solidFill>
                </a:rPr>
                <a:t>PESO INÚTIL</a:t>
              </a:r>
              <a:endParaRPr lang="en-GB" sz="2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Conector recto de flecha 9"/>
            <p:cNvCxnSpPr/>
            <p:nvPr/>
          </p:nvCxnSpPr>
          <p:spPr>
            <a:xfrm>
              <a:off x="914400" y="1714500"/>
              <a:ext cx="0" cy="3009900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uadroTexto 10"/>
            <p:cNvSpPr txBox="1"/>
            <p:nvPr/>
          </p:nvSpPr>
          <p:spPr>
            <a:xfrm rot="16200000">
              <a:off x="-2604510" y="2903978"/>
              <a:ext cx="6124625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500" b="1" dirty="0" smtClean="0"/>
                <a:t>Capacidad </a:t>
              </a:r>
              <a:r>
                <a:rPr lang="es-ES" sz="3500" b="1" dirty="0" err="1" smtClean="0"/>
                <a:t>incial</a:t>
              </a:r>
              <a:r>
                <a:rPr lang="es-ES" sz="3500" b="1" dirty="0" smtClean="0"/>
                <a:t> (batería nueva)</a:t>
              </a:r>
              <a:endParaRPr lang="en-GB" sz="3500" b="1" dirty="0"/>
            </a:p>
          </p:txBody>
        </p:sp>
        <p:cxnSp>
          <p:nvCxnSpPr>
            <p:cNvPr id="13" name="Conector recto de flecha 12"/>
            <p:cNvCxnSpPr/>
            <p:nvPr/>
          </p:nvCxnSpPr>
          <p:spPr>
            <a:xfrm>
              <a:off x="2095449" y="1774694"/>
              <a:ext cx="38151" cy="2130556"/>
            </a:xfrm>
            <a:prstGeom prst="straightConnector1">
              <a:avLst/>
            </a:prstGeom>
            <a:ln w="41275">
              <a:solidFill>
                <a:schemeClr val="tx1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CuadroTexto 13"/>
            <p:cNvSpPr txBox="1"/>
            <p:nvPr/>
          </p:nvSpPr>
          <p:spPr>
            <a:xfrm rot="16200000">
              <a:off x="-428271" y="2547584"/>
              <a:ext cx="390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200" b="1" dirty="0" smtClean="0"/>
                <a:t>Capacidad remanente</a:t>
              </a:r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5657068" y="1926359"/>
              <a:ext cx="3527119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500" b="1" dirty="0" smtClean="0"/>
                <a:t>Se puede recargar</a:t>
              </a:r>
              <a:endParaRPr lang="en-GB" sz="3500" b="1" dirty="0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4581709" y="3625554"/>
              <a:ext cx="4602478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500" b="1" dirty="0" smtClean="0">
                  <a:solidFill>
                    <a:srgbClr val="FF0000"/>
                  </a:solidFill>
                </a:rPr>
                <a:t>Ya no se puede recargar</a:t>
              </a:r>
              <a:endParaRPr lang="en-GB" sz="35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2" name="Conector recto de flecha 21"/>
            <p:cNvCxnSpPr/>
            <p:nvPr/>
          </p:nvCxnSpPr>
          <p:spPr>
            <a:xfrm>
              <a:off x="4552082" y="4432580"/>
              <a:ext cx="1014883" cy="0"/>
            </a:xfrm>
            <a:prstGeom prst="straightConnector1">
              <a:avLst/>
            </a:prstGeom>
            <a:ln w="984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53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27094" y="495300"/>
            <a:ext cx="668981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500" dirty="0" smtClean="0"/>
              <a:t>Baterías comerciales</a:t>
            </a:r>
            <a:endParaRPr lang="en-GB" sz="35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3" y="1737562"/>
            <a:ext cx="7799455" cy="4087521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718457" y="930336"/>
            <a:ext cx="344998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smtClean="0">
                <a:solidFill>
                  <a:srgbClr val="FF0000"/>
                </a:solidFill>
              </a:rPr>
              <a:t>Plomo-ácido</a:t>
            </a:r>
            <a:endParaRPr lang="en-GB" sz="5000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95749" y="0"/>
            <a:ext cx="37525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REPASO CLASE PREVIA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19776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1760296"/>
            <a:ext cx="8412098" cy="411799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82880" y="898522"/>
            <a:ext cx="398968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err="1" smtClean="0">
                <a:solidFill>
                  <a:srgbClr val="FF0000"/>
                </a:solidFill>
              </a:rPr>
              <a:t>Niquel</a:t>
            </a:r>
            <a:r>
              <a:rPr lang="es-ES" sz="5000" dirty="0" smtClean="0">
                <a:solidFill>
                  <a:srgbClr val="FF0000"/>
                </a:solidFill>
              </a:rPr>
              <a:t>-cadmio</a:t>
            </a:r>
            <a:endParaRPr lang="en-GB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1492548"/>
            <a:ext cx="849694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 smtClean="0"/>
              <a:t>¿Cuánta carga me puede entregar </a:t>
            </a:r>
            <a:r>
              <a:rPr lang="es-ES" sz="2500" b="1" dirty="0" smtClean="0"/>
              <a:t>1 gramo de cátodo </a:t>
            </a:r>
            <a:r>
              <a:rPr lang="es-ES" sz="2500" dirty="0" smtClean="0"/>
              <a:t>y </a:t>
            </a:r>
            <a:r>
              <a:rPr lang="es-ES" sz="2500" b="1" dirty="0" smtClean="0"/>
              <a:t>1 gramo de ánodo</a:t>
            </a:r>
            <a:r>
              <a:rPr lang="es-ES" sz="2500" dirty="0" smtClean="0"/>
              <a:t> en una celda de </a:t>
            </a:r>
            <a:r>
              <a:rPr lang="es-ES" sz="2500" b="1" dirty="0" smtClean="0"/>
              <a:t>plomo</a:t>
            </a:r>
            <a:r>
              <a:rPr lang="es-ES" sz="2500" dirty="0" smtClean="0"/>
              <a:t>, y en una celda de </a:t>
            </a:r>
            <a:r>
              <a:rPr lang="es-ES" sz="2500" b="1" dirty="0" err="1" smtClean="0"/>
              <a:t>niquel</a:t>
            </a:r>
            <a:r>
              <a:rPr lang="es-ES" sz="2500" b="1" dirty="0" smtClean="0"/>
              <a:t> cadmio</a:t>
            </a:r>
            <a:r>
              <a:rPr lang="es-ES" sz="2500" dirty="0" smtClean="0"/>
              <a:t>?</a:t>
            </a:r>
            <a:endParaRPr lang="en-GB" sz="2500" dirty="0"/>
          </a:p>
        </p:txBody>
      </p:sp>
      <p:sp>
        <p:nvSpPr>
          <p:cNvPr id="3" name="CuadroTexto 2"/>
          <p:cNvSpPr txBox="1"/>
          <p:nvPr/>
        </p:nvSpPr>
        <p:spPr>
          <a:xfrm>
            <a:off x="-6388" y="2771472"/>
            <a:ext cx="47692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CÁTODO</a:t>
            </a:r>
          </a:p>
          <a:p>
            <a:r>
              <a:rPr lang="es-ES" dirty="0" smtClean="0"/>
              <a:t>PbO</a:t>
            </a:r>
            <a:r>
              <a:rPr lang="es-ES" baseline="-25000" dirty="0" smtClean="0"/>
              <a:t>2</a:t>
            </a:r>
            <a:r>
              <a:rPr lang="es-ES" dirty="0" smtClean="0"/>
              <a:t>  +2</a:t>
            </a:r>
            <a:r>
              <a:rPr lang="es-ES" i="1" dirty="0" smtClean="0"/>
              <a:t>e-</a:t>
            </a:r>
            <a:r>
              <a:rPr lang="es-ES" dirty="0" smtClean="0"/>
              <a:t>  </a:t>
            </a:r>
            <a:r>
              <a:rPr lang="es-ES" dirty="0" smtClean="0">
                <a:sym typeface="Wingdings" panose="05000000000000000000" pitchFamily="2" charset="2"/>
              </a:rPr>
              <a:t>  PbSO</a:t>
            </a:r>
            <a:r>
              <a:rPr lang="es-ES" baseline="-25000" dirty="0" smtClean="0">
                <a:sym typeface="Wingdings" panose="05000000000000000000" pitchFamily="2" charset="2"/>
              </a:rPr>
              <a:t>4</a:t>
            </a:r>
          </a:p>
          <a:p>
            <a:r>
              <a:rPr lang="es-ES" dirty="0" smtClean="0">
                <a:sym typeface="Wingdings" panose="05000000000000000000" pitchFamily="2" charset="2"/>
              </a:rPr>
              <a:t>1 gramo?  </a:t>
            </a:r>
          </a:p>
          <a:p>
            <a:r>
              <a:rPr lang="es-ES" dirty="0" err="1" smtClean="0">
                <a:sym typeface="Wingdings" panose="05000000000000000000" pitchFamily="2" charset="2"/>
              </a:rPr>
              <a:t>Mr</a:t>
            </a:r>
            <a:r>
              <a:rPr lang="es-ES" dirty="0" smtClean="0">
                <a:sym typeface="Wingdings" panose="05000000000000000000" pitchFamily="2" charset="2"/>
              </a:rPr>
              <a:t> PbO</a:t>
            </a:r>
            <a:r>
              <a:rPr lang="es-ES" baseline="-25000" dirty="0" smtClean="0">
                <a:sym typeface="Wingdings" panose="05000000000000000000" pitchFamily="2" charset="2"/>
              </a:rPr>
              <a:t>2</a:t>
            </a:r>
            <a:r>
              <a:rPr lang="es-ES" dirty="0" smtClean="0">
                <a:sym typeface="Wingdings" panose="05000000000000000000" pitchFamily="2" charset="2"/>
              </a:rPr>
              <a:t> = 239.2 g mol</a:t>
            </a:r>
            <a:r>
              <a:rPr lang="es-ES" baseline="30000" dirty="0" smtClean="0">
                <a:sym typeface="Wingdings" panose="05000000000000000000" pitchFamily="2" charset="2"/>
              </a:rPr>
              <a:t>-1</a:t>
            </a:r>
          </a:p>
          <a:p>
            <a:r>
              <a:rPr lang="es-ES" dirty="0" smtClean="0">
                <a:sym typeface="Wingdings" panose="05000000000000000000" pitchFamily="2" charset="2"/>
              </a:rPr>
              <a:t>n moles = 1 g / 239.2 g mol</a:t>
            </a:r>
            <a:r>
              <a:rPr lang="es-ES" baseline="30000" dirty="0" smtClean="0">
                <a:sym typeface="Wingdings" panose="05000000000000000000" pitchFamily="2" charset="2"/>
              </a:rPr>
              <a:t>-1</a:t>
            </a:r>
            <a:r>
              <a:rPr lang="es-ES" dirty="0" smtClean="0">
                <a:sym typeface="Wingdings" panose="05000000000000000000" pitchFamily="2" charset="2"/>
              </a:rPr>
              <a:t>  =  4.2 x 10</a:t>
            </a:r>
            <a:r>
              <a:rPr lang="es-ES" baseline="30000" dirty="0" smtClean="0">
                <a:sym typeface="Wingdings" panose="05000000000000000000" pitchFamily="2" charset="2"/>
              </a:rPr>
              <a:t>-3</a:t>
            </a:r>
            <a:r>
              <a:rPr lang="es-ES" dirty="0" smtClean="0">
                <a:sym typeface="Wingdings" panose="05000000000000000000" pitchFamily="2" charset="2"/>
              </a:rPr>
              <a:t> moles</a:t>
            </a:r>
          </a:p>
          <a:p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 gramo PbO</a:t>
            </a:r>
            <a:r>
              <a:rPr lang="es-ES" b="1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= 8.4 x 10</a:t>
            </a:r>
            <a:r>
              <a:rPr lang="es-E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-3</a:t>
            </a:r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moles e-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 flipH="1">
            <a:off x="4711948" y="2739043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ÁNODO</a:t>
            </a:r>
          </a:p>
          <a:p>
            <a:r>
              <a:rPr lang="es-ES" dirty="0" smtClean="0"/>
              <a:t>Pb </a:t>
            </a:r>
            <a:r>
              <a:rPr lang="es-ES" dirty="0" smtClean="0">
                <a:sym typeface="Wingdings" panose="05000000000000000000" pitchFamily="2" charset="2"/>
              </a:rPr>
              <a:t> PbSO</a:t>
            </a:r>
            <a:r>
              <a:rPr lang="es-ES" baseline="-25000" dirty="0" smtClean="0">
                <a:sym typeface="Wingdings" panose="05000000000000000000" pitchFamily="2" charset="2"/>
              </a:rPr>
              <a:t>4</a:t>
            </a:r>
            <a:r>
              <a:rPr lang="es-ES" dirty="0" smtClean="0">
                <a:sym typeface="Wingdings" panose="05000000000000000000" pitchFamily="2" charset="2"/>
              </a:rPr>
              <a:t>  + </a:t>
            </a:r>
            <a:r>
              <a:rPr lang="es-ES" i="1" dirty="0" smtClean="0">
                <a:sym typeface="Wingdings" panose="05000000000000000000" pitchFamily="2" charset="2"/>
              </a:rPr>
              <a:t>2e-</a:t>
            </a:r>
          </a:p>
          <a:p>
            <a:r>
              <a:rPr lang="es-ES" dirty="0" err="1" smtClean="0">
                <a:sym typeface="Wingdings" panose="05000000000000000000" pitchFamily="2" charset="2"/>
              </a:rPr>
              <a:t>Mr</a:t>
            </a:r>
            <a:r>
              <a:rPr lang="es-ES" dirty="0" smtClean="0">
                <a:sym typeface="Wingdings" panose="05000000000000000000" pitchFamily="2" charset="2"/>
              </a:rPr>
              <a:t> Pb = 207.2 gmol</a:t>
            </a:r>
            <a:r>
              <a:rPr lang="es-ES" baseline="30000" dirty="0" smtClean="0">
                <a:sym typeface="Wingdings" panose="05000000000000000000" pitchFamily="2" charset="2"/>
              </a:rPr>
              <a:t>-1</a:t>
            </a:r>
          </a:p>
          <a:p>
            <a:r>
              <a:rPr lang="es-ES" dirty="0" smtClean="0">
                <a:sym typeface="Wingdings" panose="05000000000000000000" pitchFamily="2" charset="2"/>
              </a:rPr>
              <a:t>N moles = 1 g / 207.2 gmol</a:t>
            </a:r>
            <a:r>
              <a:rPr lang="es-ES" baseline="30000" dirty="0">
                <a:sym typeface="Wingdings" panose="05000000000000000000" pitchFamily="2" charset="2"/>
              </a:rPr>
              <a:t>-1</a:t>
            </a:r>
            <a:r>
              <a:rPr lang="es-ES" dirty="0" smtClean="0">
                <a:sym typeface="Wingdings" panose="05000000000000000000" pitchFamily="2" charset="2"/>
              </a:rPr>
              <a:t> = 4.8 x 10</a:t>
            </a:r>
            <a:r>
              <a:rPr lang="es-ES" baseline="30000" dirty="0" smtClean="0">
                <a:sym typeface="Wingdings" panose="05000000000000000000" pitchFamily="2" charset="2"/>
              </a:rPr>
              <a:t>-3</a:t>
            </a:r>
            <a:r>
              <a:rPr lang="es-ES" dirty="0" smtClean="0">
                <a:sym typeface="Wingdings" panose="05000000000000000000" pitchFamily="2" charset="2"/>
              </a:rPr>
              <a:t> moles</a:t>
            </a:r>
          </a:p>
          <a:p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 gramo Pb = 9.6 x 10</a:t>
            </a:r>
            <a:r>
              <a:rPr lang="es-ES" b="1" baseline="30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-3</a:t>
            </a:r>
            <a:r>
              <a:rPr lang="es-E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moles e-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5742" y="5545708"/>
            <a:ext cx="29689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CÁTODO </a:t>
            </a:r>
            <a:r>
              <a:rPr lang="es-ES" dirty="0" smtClean="0"/>
              <a:t>DE </a:t>
            </a:r>
            <a:r>
              <a:rPr lang="es-ES" dirty="0" err="1" smtClean="0"/>
              <a:t>NiO</a:t>
            </a:r>
            <a:r>
              <a:rPr lang="es-ES" dirty="0" smtClean="0"/>
              <a:t>(OH) 1 gramo</a:t>
            </a:r>
          </a:p>
          <a:p>
            <a:endParaRPr lang="es-ES" b="1" dirty="0"/>
          </a:p>
          <a:p>
            <a:r>
              <a:rPr lang="es-ES" b="1" dirty="0" smtClean="0">
                <a:solidFill>
                  <a:srgbClr val="FF0000"/>
                </a:solidFill>
              </a:rPr>
              <a:t>1.1 x 10</a:t>
            </a:r>
            <a:r>
              <a:rPr lang="es-ES" b="1" baseline="30000" dirty="0" smtClean="0">
                <a:solidFill>
                  <a:srgbClr val="FF0000"/>
                </a:solidFill>
              </a:rPr>
              <a:t>-2</a:t>
            </a:r>
            <a:r>
              <a:rPr lang="es-ES" b="1" dirty="0" smtClean="0">
                <a:solidFill>
                  <a:srgbClr val="FF0000"/>
                </a:solidFill>
              </a:rPr>
              <a:t> moles e-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04048" y="5545708"/>
            <a:ext cx="2363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ÁNODO </a:t>
            </a:r>
            <a:r>
              <a:rPr lang="es-ES" dirty="0" smtClean="0"/>
              <a:t>DE Cd 1 gramo</a:t>
            </a:r>
          </a:p>
          <a:p>
            <a:endParaRPr lang="es-ES" dirty="0"/>
          </a:p>
          <a:p>
            <a:r>
              <a:rPr lang="es-ES" b="1" dirty="0" smtClean="0">
                <a:solidFill>
                  <a:srgbClr val="FF0000"/>
                </a:solidFill>
              </a:rPr>
              <a:t>1.8 x 10</a:t>
            </a:r>
            <a:r>
              <a:rPr lang="es-ES" b="1" baseline="30000" dirty="0" smtClean="0">
                <a:solidFill>
                  <a:srgbClr val="FF0000"/>
                </a:solidFill>
              </a:rPr>
              <a:t>-2</a:t>
            </a:r>
            <a:r>
              <a:rPr lang="es-ES" b="1" dirty="0" smtClean="0">
                <a:solidFill>
                  <a:srgbClr val="FF0000"/>
                </a:solidFill>
              </a:rPr>
              <a:t> moles e-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695749" y="0"/>
            <a:ext cx="375250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REPASO CLASE PREVIA</a:t>
            </a:r>
            <a:endParaRPr lang="en-GB" sz="3000" b="1" dirty="0"/>
          </a:p>
        </p:txBody>
      </p:sp>
    </p:spTree>
    <p:extLst>
      <p:ext uri="{BB962C8B-B14F-4D97-AF65-F5344CB8AC3E}">
        <p14:creationId xmlns:p14="http://schemas.microsoft.com/office/powerpoint/2010/main" val="2905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45686" y="0"/>
            <a:ext cx="56526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5000" b="1" dirty="0" smtClean="0">
                <a:solidFill>
                  <a:srgbClr val="C00000"/>
                </a:solidFill>
              </a:rPr>
              <a:t>Baterías </a:t>
            </a:r>
            <a:r>
              <a:rPr lang="es-AR" sz="5000" b="1" smtClean="0">
                <a:solidFill>
                  <a:srgbClr val="C00000"/>
                </a:solidFill>
              </a:rPr>
              <a:t>de Ion-litio</a:t>
            </a:r>
            <a:endParaRPr lang="es-ES" sz="5000" b="1" dirty="0" smtClean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56176" y="6517069"/>
            <a:ext cx="279801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500" dirty="0"/>
              <a:t>NATURE </a:t>
            </a:r>
            <a:r>
              <a:rPr lang="en-GB" sz="1500" dirty="0" smtClean="0"/>
              <a:t>MATERIALS, 2012, 11, 19</a:t>
            </a:r>
            <a:endParaRPr lang="en-GB" sz="1500" dirty="0"/>
          </a:p>
        </p:txBody>
      </p:sp>
      <p:sp>
        <p:nvSpPr>
          <p:cNvPr id="2" name="TextBox 1"/>
          <p:cNvSpPr txBox="1"/>
          <p:nvPr/>
        </p:nvSpPr>
        <p:spPr>
          <a:xfrm>
            <a:off x="307722" y="6124653"/>
            <a:ext cx="53719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000" dirty="0" smtClean="0"/>
              <a:t>C</a:t>
            </a:r>
            <a:r>
              <a:rPr lang="es-AR" sz="3000" baseline="-25000" dirty="0" smtClean="0"/>
              <a:t>6</a:t>
            </a:r>
            <a:r>
              <a:rPr lang="es-AR" sz="3000" dirty="0" smtClean="0"/>
              <a:t>Li + 2Li</a:t>
            </a:r>
            <a:r>
              <a:rPr lang="es-AR" sz="3000" baseline="-25000" dirty="0" smtClean="0"/>
              <a:t>0.5</a:t>
            </a:r>
            <a:r>
              <a:rPr lang="es-AR" sz="3000" dirty="0" smtClean="0"/>
              <a:t>CoO</a:t>
            </a:r>
            <a:r>
              <a:rPr lang="es-AR" sz="3000" baseline="-25000" dirty="0" smtClean="0"/>
              <a:t>2</a:t>
            </a:r>
            <a:r>
              <a:rPr lang="es-AR" sz="3000" dirty="0" smtClean="0"/>
              <a:t> ↔ 6C + 2LiCoO</a:t>
            </a:r>
            <a:r>
              <a:rPr lang="es-AR" sz="3000" baseline="-25000" dirty="0" smtClean="0"/>
              <a:t>2</a:t>
            </a:r>
            <a:endParaRPr lang="en-GB" sz="30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1844824"/>
            <a:ext cx="268317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Otros cátodos de inserción</a:t>
            </a:r>
          </a:p>
          <a:p>
            <a:endParaRPr lang="es-AR" dirty="0"/>
          </a:p>
          <a:p>
            <a:r>
              <a:rPr lang="es-AR" dirty="0" smtClean="0"/>
              <a:t>LiNi</a:t>
            </a:r>
            <a:r>
              <a:rPr lang="es-AR" baseline="-25000" dirty="0" smtClean="0"/>
              <a:t>X</a:t>
            </a:r>
            <a:r>
              <a:rPr lang="es-AR" dirty="0" smtClean="0"/>
              <a:t>Mn</a:t>
            </a:r>
            <a:r>
              <a:rPr lang="es-AR" baseline="-25000" dirty="0" smtClean="0"/>
              <a:t>1-X</a:t>
            </a:r>
            <a:r>
              <a:rPr lang="es-AR" dirty="0" smtClean="0"/>
              <a:t>O</a:t>
            </a:r>
            <a:r>
              <a:rPr lang="es-AR" baseline="-25000" dirty="0" smtClean="0"/>
              <a:t>2</a:t>
            </a:r>
          </a:p>
          <a:p>
            <a:r>
              <a:rPr lang="es-AR" dirty="0" smtClean="0"/>
              <a:t>LiNi</a:t>
            </a:r>
            <a:r>
              <a:rPr lang="es-AR" baseline="-25000" dirty="0" smtClean="0"/>
              <a:t>X</a:t>
            </a:r>
            <a:r>
              <a:rPr lang="es-AR" dirty="0" smtClean="0"/>
              <a:t>Mn</a:t>
            </a:r>
            <a:r>
              <a:rPr lang="es-AR" baseline="-25000" dirty="0" smtClean="0"/>
              <a:t>Y</a:t>
            </a:r>
            <a:r>
              <a:rPr lang="es-AR" dirty="0" smtClean="0"/>
              <a:t>Co</a:t>
            </a:r>
            <a:r>
              <a:rPr lang="es-AR" baseline="-25000" dirty="0" smtClean="0"/>
              <a:t>1-X-Y</a:t>
            </a:r>
            <a:r>
              <a:rPr lang="es-AR" dirty="0" smtClean="0"/>
              <a:t>O</a:t>
            </a:r>
            <a:r>
              <a:rPr lang="es-AR" baseline="-25000" dirty="0" smtClean="0"/>
              <a:t>2</a:t>
            </a:r>
            <a:endParaRPr lang="es-AR" baseline="-25000" dirty="0"/>
          </a:p>
          <a:p>
            <a:r>
              <a:rPr lang="es-AR" dirty="0" smtClean="0"/>
              <a:t>LiNi</a:t>
            </a:r>
            <a:r>
              <a:rPr lang="es-AR" baseline="-25000" dirty="0" smtClean="0"/>
              <a:t>X</a:t>
            </a:r>
            <a:r>
              <a:rPr lang="es-AR" dirty="0" smtClean="0"/>
              <a:t>Co</a:t>
            </a:r>
            <a:r>
              <a:rPr lang="es-AR" baseline="-25000" dirty="0" smtClean="0"/>
              <a:t>Y</a:t>
            </a:r>
            <a:r>
              <a:rPr lang="es-AR" dirty="0" smtClean="0"/>
              <a:t>Al</a:t>
            </a:r>
            <a:r>
              <a:rPr lang="es-AR" baseline="-25000" dirty="0" smtClean="0"/>
              <a:t>1-X-Y</a:t>
            </a:r>
            <a:r>
              <a:rPr lang="es-AR" dirty="0" smtClean="0"/>
              <a:t>O</a:t>
            </a:r>
            <a:r>
              <a:rPr lang="es-AR" baseline="-25000" dirty="0" smtClean="0"/>
              <a:t>2</a:t>
            </a:r>
            <a:endParaRPr lang="es-AR" baseline="-25000" dirty="0"/>
          </a:p>
          <a:p>
            <a:endParaRPr lang="es-AR" dirty="0"/>
          </a:p>
          <a:p>
            <a:r>
              <a:rPr lang="es-AR" dirty="0" smtClean="0"/>
              <a:t>LiFePO</a:t>
            </a:r>
            <a:r>
              <a:rPr lang="es-AR" baseline="-25000" dirty="0" smtClean="0"/>
              <a:t>4</a:t>
            </a:r>
          </a:p>
          <a:p>
            <a:r>
              <a:rPr lang="es-AR" dirty="0" smtClean="0"/>
              <a:t>LiMnPO</a:t>
            </a:r>
            <a:r>
              <a:rPr lang="es-AR" baseline="-25000" dirty="0" smtClean="0"/>
              <a:t>4</a:t>
            </a:r>
            <a:r>
              <a:rPr lang="es-AR" dirty="0" smtClean="0"/>
              <a:t> LiMn</a:t>
            </a:r>
            <a:r>
              <a:rPr lang="es-AR" baseline="-25000" dirty="0" smtClean="0"/>
              <a:t>0.8</a:t>
            </a:r>
            <a:r>
              <a:rPr lang="es-AR" dirty="0" smtClean="0"/>
              <a:t>Fe</a:t>
            </a:r>
            <a:r>
              <a:rPr lang="es-AR" baseline="-25000" dirty="0" smtClean="0"/>
              <a:t>0.2</a:t>
            </a:r>
            <a:r>
              <a:rPr lang="es-AR" dirty="0" smtClean="0"/>
              <a:t>PO</a:t>
            </a:r>
            <a:r>
              <a:rPr lang="es-AR" baseline="-25000" dirty="0" smtClean="0"/>
              <a:t>4</a:t>
            </a:r>
          </a:p>
          <a:p>
            <a:r>
              <a:rPr lang="es-AR" dirty="0" smtClean="0"/>
              <a:t>LiCoPO</a:t>
            </a:r>
            <a:r>
              <a:rPr lang="es-AR" baseline="-25000" dirty="0" smtClean="0"/>
              <a:t>4</a:t>
            </a:r>
          </a:p>
          <a:p>
            <a:endParaRPr lang="es-AR" dirty="0"/>
          </a:p>
          <a:p>
            <a:r>
              <a:rPr lang="es-AR" dirty="0" err="1" smtClean="0"/>
              <a:t>Etc</a:t>
            </a:r>
            <a:r>
              <a:rPr lang="es-AR" dirty="0" smtClean="0"/>
              <a:t>, </a:t>
            </a:r>
            <a:r>
              <a:rPr lang="es-AR" dirty="0" err="1" smtClean="0"/>
              <a:t>etc</a:t>
            </a:r>
            <a:r>
              <a:rPr lang="es-AR" dirty="0" smtClean="0"/>
              <a:t>, etc.</a:t>
            </a:r>
          </a:p>
          <a:p>
            <a:endParaRPr lang="en-GB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24744"/>
            <a:ext cx="4176464" cy="487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e 3"/>
          <p:cNvSpPr/>
          <p:nvPr/>
        </p:nvSpPr>
        <p:spPr>
          <a:xfrm>
            <a:off x="1615058" y="5055326"/>
            <a:ext cx="1911914" cy="106932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Conector recto de flecha 5"/>
          <p:cNvCxnSpPr/>
          <p:nvPr/>
        </p:nvCxnSpPr>
        <p:spPr>
          <a:xfrm rot="10800000" flipH="1">
            <a:off x="3526972" y="5589989"/>
            <a:ext cx="2511639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5487543" y="5603406"/>
            <a:ext cx="3821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Recordar el concepto de ventana de potencial de los solventes!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0" y="861774"/>
            <a:ext cx="17837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/>
              <a:t>E</a:t>
            </a:r>
            <a:r>
              <a:rPr lang="es-ES" sz="2500" b="1" baseline="-25000" dirty="0" err="1" smtClean="0"/>
              <a:t>celda</a:t>
            </a:r>
            <a:r>
              <a:rPr lang="es-ES" sz="2500" b="1" dirty="0" smtClean="0"/>
              <a:t> = 3.8 V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235381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48639" y="0"/>
            <a:ext cx="7835350" cy="6909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smtClean="0">
                <a:solidFill>
                  <a:srgbClr val="FF0000"/>
                </a:solidFill>
              </a:rPr>
              <a:t>Características de las baterías</a:t>
            </a:r>
          </a:p>
          <a:p>
            <a:r>
              <a:rPr lang="es-ES" sz="2500" dirty="0">
                <a:solidFill>
                  <a:srgbClr val="FF0000"/>
                </a:solidFill>
              </a:rPr>
              <a:t>(factores cuantificables)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Voltaje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Corriente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Capacidad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Densidad de capacidad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Densidad de energía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Densidad de potencia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Velocidad de descarga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err="1" smtClean="0"/>
              <a:t>Ciclabilidad</a:t>
            </a:r>
            <a:endParaRPr lang="es-ES" sz="25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Eficiencia de energía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Comportamiento en sobrecarga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Vida útil en reserva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Tolerancia a condiciones externas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Confiabilidad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500" dirty="0" smtClean="0"/>
              <a:t>Factores económicos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5289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6247" y="0"/>
            <a:ext cx="667150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500" dirty="0" err="1" smtClean="0"/>
              <a:t>Definiciones</a:t>
            </a:r>
            <a:r>
              <a:rPr lang="en-GB" sz="5500" dirty="0" smtClean="0"/>
              <a:t> de </a:t>
            </a:r>
            <a:r>
              <a:rPr lang="en-GB" sz="5500" dirty="0" err="1" smtClean="0"/>
              <a:t>voltaje</a:t>
            </a:r>
            <a:endParaRPr lang="en-GB" sz="5500" dirty="0"/>
          </a:p>
        </p:txBody>
      </p:sp>
      <p:sp>
        <p:nvSpPr>
          <p:cNvPr id="3" name="TextBox 2"/>
          <p:cNvSpPr txBox="1"/>
          <p:nvPr/>
        </p:nvSpPr>
        <p:spPr>
          <a:xfrm>
            <a:off x="274320" y="1939369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Voltaje</a:t>
            </a:r>
            <a:r>
              <a:rPr lang="en-GB" dirty="0" smtClean="0"/>
              <a:t> a </a:t>
            </a:r>
            <a:r>
              <a:rPr lang="en-GB" dirty="0" err="1" smtClean="0"/>
              <a:t>circuito</a:t>
            </a:r>
            <a:r>
              <a:rPr lang="en-GB" dirty="0" smtClean="0"/>
              <a:t> </a:t>
            </a:r>
            <a:r>
              <a:rPr lang="en-GB" dirty="0" err="1" smtClean="0"/>
              <a:t>abierto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Voltaje</a:t>
            </a:r>
            <a:r>
              <a:rPr lang="en-GB" dirty="0" smtClean="0"/>
              <a:t> nominal o a </a:t>
            </a:r>
            <a:r>
              <a:rPr lang="en-GB" dirty="0" err="1" smtClean="0"/>
              <a:t>circuito</a:t>
            </a:r>
            <a:r>
              <a:rPr lang="en-GB" dirty="0" smtClean="0"/>
              <a:t> </a:t>
            </a:r>
            <a:r>
              <a:rPr lang="en-GB" dirty="0" err="1" smtClean="0"/>
              <a:t>cerrado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 err="1" smtClean="0"/>
              <a:t>Voltaje</a:t>
            </a:r>
            <a:r>
              <a:rPr lang="en-GB" dirty="0" smtClean="0"/>
              <a:t> Cut-Off o de </a:t>
            </a:r>
            <a:r>
              <a:rPr lang="en-GB" dirty="0" err="1" smtClean="0"/>
              <a:t>cierre</a:t>
            </a:r>
            <a:endParaRPr lang="en-GB" dirty="0"/>
          </a:p>
        </p:txBody>
      </p:sp>
      <p:sp>
        <p:nvSpPr>
          <p:cNvPr id="5" name="CuadroTexto 4"/>
          <p:cNvSpPr txBox="1"/>
          <p:nvPr/>
        </p:nvSpPr>
        <p:spPr>
          <a:xfrm>
            <a:off x="274320" y="868424"/>
            <a:ext cx="266021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smtClean="0">
                <a:solidFill>
                  <a:srgbClr val="FF0000"/>
                </a:solidFill>
              </a:rPr>
              <a:t>1- Voltaje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080" y="985615"/>
            <a:ext cx="5675920" cy="74458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39922"/>
            <a:ext cx="9100096" cy="403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0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621" y="1610641"/>
            <a:ext cx="5773783" cy="524735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74320" y="261257"/>
            <a:ext cx="329930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0" dirty="0" smtClean="0">
                <a:solidFill>
                  <a:srgbClr val="FF0000"/>
                </a:solidFill>
              </a:rPr>
              <a:t>1- Voltaje</a:t>
            </a:r>
          </a:p>
          <a:p>
            <a:r>
              <a:rPr lang="es-ES" sz="5000" dirty="0" smtClean="0">
                <a:solidFill>
                  <a:srgbClr val="FF0000"/>
                </a:solidFill>
              </a:rPr>
              <a:t>2- Corriente</a:t>
            </a:r>
            <a:endParaRPr lang="en-GB" sz="5000" dirty="0" smtClean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569" y="261257"/>
            <a:ext cx="5675920" cy="74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18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1555" y="0"/>
            <a:ext cx="3720890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500" dirty="0" smtClean="0">
                <a:solidFill>
                  <a:srgbClr val="FF0000"/>
                </a:solidFill>
              </a:rPr>
              <a:t>3-Capacidad</a:t>
            </a:r>
            <a:endParaRPr lang="en-GB" sz="55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938719"/>
            <a:ext cx="878497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err="1" smtClean="0">
                <a:solidFill>
                  <a:srgbClr val="FF0000"/>
                </a:solidFill>
              </a:rPr>
              <a:t>Capacidad</a:t>
            </a:r>
            <a:r>
              <a:rPr lang="en-GB" sz="2500" b="1" dirty="0" smtClean="0">
                <a:solidFill>
                  <a:srgbClr val="FF0000"/>
                </a:solidFill>
              </a:rPr>
              <a:t> de la </a:t>
            </a:r>
            <a:r>
              <a:rPr lang="en-GB" sz="2500" b="1" dirty="0" err="1" smtClean="0">
                <a:solidFill>
                  <a:srgbClr val="FF0000"/>
                </a:solidFill>
              </a:rPr>
              <a:t>batería</a:t>
            </a:r>
            <a:r>
              <a:rPr lang="en-GB" sz="2500" b="1" dirty="0" smtClean="0">
                <a:solidFill>
                  <a:srgbClr val="FF0000"/>
                </a:solidFill>
              </a:rPr>
              <a:t> =  </a:t>
            </a:r>
            <a:r>
              <a:rPr lang="en-GB" sz="2500" b="1" dirty="0" err="1" smtClean="0">
                <a:solidFill>
                  <a:srgbClr val="FF0000"/>
                </a:solidFill>
              </a:rPr>
              <a:t>Corriente</a:t>
            </a:r>
            <a:r>
              <a:rPr lang="en-GB" sz="2500" b="1" dirty="0" smtClean="0">
                <a:solidFill>
                  <a:srgbClr val="FF0000"/>
                </a:solidFill>
              </a:rPr>
              <a:t> x </a:t>
            </a:r>
            <a:r>
              <a:rPr lang="en-GB" sz="2500" b="1" dirty="0" err="1" smtClean="0">
                <a:solidFill>
                  <a:srgbClr val="FF0000"/>
                </a:solidFill>
              </a:rPr>
              <a:t>tiempo</a:t>
            </a:r>
            <a:endParaRPr lang="en-GB" sz="2500" b="1" dirty="0" smtClean="0">
              <a:solidFill>
                <a:srgbClr val="FF0000"/>
              </a:solidFill>
            </a:endParaRPr>
          </a:p>
          <a:p>
            <a:pPr algn="ctr"/>
            <a:endParaRPr lang="es-ES" sz="2500" b="1" dirty="0">
              <a:solidFill>
                <a:srgbClr val="FF0000"/>
              </a:solidFill>
            </a:endParaRPr>
          </a:p>
          <a:p>
            <a:endParaRPr lang="en-GB" sz="2500" dirty="0"/>
          </a:p>
          <a:p>
            <a:r>
              <a:rPr lang="es-AR" sz="2500" dirty="0" smtClean="0"/>
              <a:t>Cantidad total de carga que puede entregar una celda (</a:t>
            </a:r>
            <a:r>
              <a:rPr lang="es-AR" sz="2500" i="1" dirty="0" smtClean="0"/>
              <a:t>i.e.</a:t>
            </a:r>
            <a:r>
              <a:rPr lang="es-AR" sz="2500" dirty="0" smtClean="0"/>
              <a:t> carga = </a:t>
            </a:r>
            <a:r>
              <a:rPr lang="es-AR" sz="2500" dirty="0" err="1" smtClean="0"/>
              <a:t>Coulombs</a:t>
            </a:r>
            <a:r>
              <a:rPr lang="es-AR" sz="2500" dirty="0" smtClean="0"/>
              <a:t>)</a:t>
            </a:r>
          </a:p>
          <a:p>
            <a:endParaRPr lang="es-AR" sz="2500" dirty="0"/>
          </a:p>
          <a:p>
            <a:r>
              <a:rPr lang="es-AR" sz="2500" dirty="0" smtClean="0"/>
              <a:t>Capacidad nominal: Ley de Faraday</a:t>
            </a:r>
          </a:p>
        </p:txBody>
      </p:sp>
      <p:sp>
        <p:nvSpPr>
          <p:cNvPr id="6" name="CuadroTexto 5"/>
          <p:cNvSpPr txBox="1"/>
          <p:nvPr/>
        </p:nvSpPr>
        <p:spPr>
          <a:xfrm flipH="1">
            <a:off x="3482788" y="2514600"/>
            <a:ext cx="5015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Unidades convencionales:</a:t>
            </a:r>
            <a:r>
              <a:rPr lang="es-ES" b="1" dirty="0">
                <a:solidFill>
                  <a:srgbClr val="FF0000"/>
                </a:solidFill>
              </a:rPr>
              <a:t> </a:t>
            </a:r>
            <a:r>
              <a:rPr lang="es-ES" b="1" dirty="0" smtClean="0">
                <a:solidFill>
                  <a:srgbClr val="FF0000"/>
                </a:solidFill>
              </a:rPr>
              <a:t>Ah   (= A s / 3600 s h</a:t>
            </a:r>
            <a:r>
              <a:rPr lang="es-ES" b="1" baseline="30000" dirty="0" smtClean="0">
                <a:solidFill>
                  <a:srgbClr val="FF0000"/>
                </a:solidFill>
              </a:rPr>
              <a:t>-1</a:t>
            </a:r>
            <a:r>
              <a:rPr lang="es-ES" b="1" dirty="0" smtClean="0">
                <a:solidFill>
                  <a:srgbClr val="FF0000"/>
                </a:solidFill>
              </a:rPr>
              <a:t>) 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0" y="3873446"/>
                <a:ext cx="6062942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𝐶𝑎𝑝𝑎𝑐𝑖𝑑𝑎𝑑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𝐶𝑎𝑟𝑔𝑎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𝑞𝑢𝑒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𝑝𝑢𝑒𝑑𝑒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𝑒𝑛𝑡𝑟𝑒𝑔𝑎𝑟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𝑙𝑎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𝑏𝑎𝑡𝑒𝑟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𝑛𝑚𝐹</m:t>
                          </m:r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73446"/>
                <a:ext cx="6062942" cy="563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/>
          <p:cNvSpPr/>
          <p:nvPr/>
        </p:nvSpPr>
        <p:spPr>
          <a:xfrm>
            <a:off x="0" y="4736812"/>
            <a:ext cx="60629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/>
              <a:t>Ojo, la capacidad depende de la velocidad de descarga</a:t>
            </a:r>
          </a:p>
          <a:p>
            <a:endParaRPr lang="es-AR" dirty="0"/>
          </a:p>
          <a:p>
            <a:r>
              <a:rPr lang="es-AR" dirty="0"/>
              <a:t>Ojo… tengo 2 electrodos</a:t>
            </a:r>
          </a:p>
        </p:txBody>
      </p:sp>
    </p:spTree>
    <p:extLst>
      <p:ext uri="{BB962C8B-B14F-4D97-AF65-F5344CB8AC3E}">
        <p14:creationId xmlns:p14="http://schemas.microsoft.com/office/powerpoint/2010/main" val="288225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531</Words>
  <Application>Microsoft Office PowerPoint</Application>
  <PresentationFormat>Presentación en pantalla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Comic Sans MS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7</cp:revision>
  <dcterms:created xsi:type="dcterms:W3CDTF">2021-09-22T22:14:40Z</dcterms:created>
  <dcterms:modified xsi:type="dcterms:W3CDTF">2021-09-28T20:21:55Z</dcterms:modified>
</cp:coreProperties>
</file>