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1"/>
  </p:sldMasterIdLst>
  <p:notesMasterIdLst>
    <p:notesMasterId r:id="rId13"/>
  </p:notesMasterIdLst>
  <p:sldIdLst>
    <p:sldId id="256" r:id="rId2"/>
    <p:sldId id="257" r:id="rId3"/>
    <p:sldId id="258" r:id="rId4"/>
    <p:sldId id="259" r:id="rId5"/>
    <p:sldId id="260" r:id="rId6"/>
    <p:sldId id="266" r:id="rId7"/>
    <p:sldId id="267" r:id="rId8"/>
    <p:sldId id="265" r:id="rId9"/>
    <p:sldId id="262" r:id="rId10"/>
    <p:sldId id="263"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C26F1-413D-42CB-84CE-2CB0D94C1EB2}"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s-AR"/>
        </a:p>
      </dgm:t>
    </dgm:pt>
    <dgm:pt modelId="{9AD98FF4-39A4-4F0D-BCBB-0029E8739C6B}">
      <dgm:prSet phldrT="[Texto]"/>
      <dgm:spPr/>
      <dgm:t>
        <a:bodyPr/>
        <a:lstStyle/>
        <a:p>
          <a:r>
            <a:rPr lang="es-AR" dirty="0"/>
            <a:t>Son trabajos que </a:t>
          </a:r>
          <a:r>
            <a:rPr lang="es-ES" dirty="0"/>
            <a:t>tienen por objetivo analizar y sintetizar el material publicado sobre un tema a elección y así evaluar distintos aspectos sobre el dicho material, generando en un solo trabajo una descripción detallada sobre el estado del arte de un tema </a:t>
          </a:r>
          <a:r>
            <a:rPr lang="es-AR" dirty="0"/>
            <a:t>específico</a:t>
          </a:r>
        </a:p>
      </dgm:t>
    </dgm:pt>
    <dgm:pt modelId="{B9A55601-CC73-4FF7-B5D0-80A0AE029063}" type="parTrans" cxnId="{44148B5A-1246-415C-B9BC-A3F6B0AEC4BE}">
      <dgm:prSet/>
      <dgm:spPr/>
      <dgm:t>
        <a:bodyPr/>
        <a:lstStyle/>
        <a:p>
          <a:endParaRPr lang="es-AR"/>
        </a:p>
      </dgm:t>
    </dgm:pt>
    <dgm:pt modelId="{40628AC7-8DE8-4844-A2E8-AFC3629D71CF}" type="sibTrans" cxnId="{44148B5A-1246-415C-B9BC-A3F6B0AEC4BE}">
      <dgm:prSet/>
      <dgm:spPr/>
      <dgm:t>
        <a:bodyPr/>
        <a:lstStyle/>
        <a:p>
          <a:endParaRPr lang="es-AR"/>
        </a:p>
      </dgm:t>
    </dgm:pt>
    <dgm:pt modelId="{EC72C42B-7717-4FF4-B4B0-71A4B38A5046}" type="pres">
      <dgm:prSet presAssocID="{816C26F1-413D-42CB-84CE-2CB0D94C1EB2}" presName="diagram" presStyleCnt="0">
        <dgm:presLayoutVars>
          <dgm:dir/>
          <dgm:resizeHandles val="exact"/>
        </dgm:presLayoutVars>
      </dgm:prSet>
      <dgm:spPr/>
    </dgm:pt>
    <dgm:pt modelId="{0101BE93-EB96-4E81-B316-3ECDFF821F7A}" type="pres">
      <dgm:prSet presAssocID="{9AD98FF4-39A4-4F0D-BCBB-0029E8739C6B}" presName="node" presStyleLbl="node1" presStyleIdx="0" presStyleCnt="1">
        <dgm:presLayoutVars>
          <dgm:bulletEnabled val="1"/>
        </dgm:presLayoutVars>
      </dgm:prSet>
      <dgm:spPr/>
    </dgm:pt>
  </dgm:ptLst>
  <dgm:cxnLst>
    <dgm:cxn modelId="{44148B5A-1246-415C-B9BC-A3F6B0AEC4BE}" srcId="{816C26F1-413D-42CB-84CE-2CB0D94C1EB2}" destId="{9AD98FF4-39A4-4F0D-BCBB-0029E8739C6B}" srcOrd="0" destOrd="0" parTransId="{B9A55601-CC73-4FF7-B5D0-80A0AE029063}" sibTransId="{40628AC7-8DE8-4844-A2E8-AFC3629D71CF}"/>
    <dgm:cxn modelId="{71126ECE-C940-4B8D-BA0B-5DF40B6F6D3F}" type="presOf" srcId="{9AD98FF4-39A4-4F0D-BCBB-0029E8739C6B}" destId="{0101BE93-EB96-4E81-B316-3ECDFF821F7A}" srcOrd="0" destOrd="0" presId="urn:microsoft.com/office/officeart/2005/8/layout/default"/>
    <dgm:cxn modelId="{BEB90FEA-94C6-495F-9BE5-0C7C6A9DFB0B}" type="presOf" srcId="{816C26F1-413D-42CB-84CE-2CB0D94C1EB2}" destId="{EC72C42B-7717-4FF4-B4B0-71A4B38A5046}" srcOrd="0" destOrd="0" presId="urn:microsoft.com/office/officeart/2005/8/layout/default"/>
    <dgm:cxn modelId="{311848D9-FC82-454B-9D86-FD272D2A04F2}" type="presParOf" srcId="{EC72C42B-7717-4FF4-B4B0-71A4B38A5046}" destId="{0101BE93-EB96-4E81-B316-3ECDFF821F7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992F0-2360-4109-AEB8-4235CC227E7D}"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AR"/>
        </a:p>
      </dgm:t>
    </dgm:pt>
    <dgm:pt modelId="{FF15881F-8792-4B43-A71E-BC048029AE94}">
      <dgm:prSet phldrT="[Texto]"/>
      <dgm:spPr/>
      <dgm:t>
        <a:bodyPr/>
        <a:lstStyle/>
        <a:p>
          <a:r>
            <a:rPr lang="es-ES" dirty="0"/>
            <a:t>El grado de conocimiento sobre un tema elegido</a:t>
          </a:r>
          <a:endParaRPr lang="es-AR" dirty="0"/>
        </a:p>
      </dgm:t>
    </dgm:pt>
    <dgm:pt modelId="{A580768D-A56C-4D22-8536-98082B7BB09F}" type="parTrans" cxnId="{0397CD01-E2B7-48C9-AF69-BB0D0D0D3E75}">
      <dgm:prSet/>
      <dgm:spPr/>
      <dgm:t>
        <a:bodyPr/>
        <a:lstStyle/>
        <a:p>
          <a:endParaRPr lang="es-AR"/>
        </a:p>
      </dgm:t>
    </dgm:pt>
    <dgm:pt modelId="{D54FCB2A-FF76-4EC7-A684-DCC48CB46395}" type="sibTrans" cxnId="{0397CD01-E2B7-48C9-AF69-BB0D0D0D3E75}">
      <dgm:prSet/>
      <dgm:spPr/>
      <dgm:t>
        <a:bodyPr/>
        <a:lstStyle/>
        <a:p>
          <a:endParaRPr lang="es-AR"/>
        </a:p>
      </dgm:t>
    </dgm:pt>
    <dgm:pt modelId="{33A70830-13E1-459C-B627-700465793959}">
      <dgm:prSet phldrT="[Texto]"/>
      <dgm:spPr/>
      <dgm:t>
        <a:bodyPr/>
        <a:lstStyle/>
        <a:p>
          <a:r>
            <a:rPr lang="es-ES" dirty="0"/>
            <a:t>El análisis y síntesis de las distintas posturas existentes sobre un tema</a:t>
          </a:r>
          <a:endParaRPr lang="es-AR" dirty="0"/>
        </a:p>
      </dgm:t>
    </dgm:pt>
    <dgm:pt modelId="{6A4FAF9B-4CE2-4011-B95F-4883EC538806}" type="parTrans" cxnId="{6B3AE736-6DA4-441E-AD0D-1068C42C1ADD}">
      <dgm:prSet/>
      <dgm:spPr/>
      <dgm:t>
        <a:bodyPr/>
        <a:lstStyle/>
        <a:p>
          <a:endParaRPr lang="es-AR"/>
        </a:p>
      </dgm:t>
    </dgm:pt>
    <dgm:pt modelId="{B4B20715-C034-4FAC-B10A-392DB49C1422}" type="sibTrans" cxnId="{6B3AE736-6DA4-441E-AD0D-1068C42C1ADD}">
      <dgm:prSet/>
      <dgm:spPr/>
      <dgm:t>
        <a:bodyPr/>
        <a:lstStyle/>
        <a:p>
          <a:endParaRPr lang="es-AR"/>
        </a:p>
      </dgm:t>
    </dgm:pt>
    <dgm:pt modelId="{29D13E7F-7699-4ED5-A340-D5D7700E1088}">
      <dgm:prSet phldrT="[Texto]"/>
      <dgm:spPr/>
      <dgm:t>
        <a:bodyPr/>
        <a:lstStyle/>
        <a:p>
          <a:r>
            <a:rPr lang="es-ES" dirty="0"/>
            <a:t>El análisis y síntesis de aspectos comunes que puedas poseer distintas temáticas que hasta la fecha no hayan sido comparadas</a:t>
          </a:r>
          <a:endParaRPr lang="es-AR" dirty="0"/>
        </a:p>
      </dgm:t>
    </dgm:pt>
    <dgm:pt modelId="{AC209BB2-9858-4AB8-A391-CD7970D958F8}" type="parTrans" cxnId="{D1C29D79-7E97-4A42-A2E5-4C17EA90A75E}">
      <dgm:prSet/>
      <dgm:spPr/>
      <dgm:t>
        <a:bodyPr/>
        <a:lstStyle/>
        <a:p>
          <a:endParaRPr lang="es-AR"/>
        </a:p>
      </dgm:t>
    </dgm:pt>
    <dgm:pt modelId="{CE400F03-61DF-4B32-9425-B3CD027FBC4E}" type="sibTrans" cxnId="{D1C29D79-7E97-4A42-A2E5-4C17EA90A75E}">
      <dgm:prSet/>
      <dgm:spPr/>
      <dgm:t>
        <a:bodyPr/>
        <a:lstStyle/>
        <a:p>
          <a:endParaRPr lang="es-AR"/>
        </a:p>
      </dgm:t>
    </dgm:pt>
    <dgm:pt modelId="{F26A5851-309B-4721-9F6A-907DA60465A0}">
      <dgm:prSet/>
      <dgm:spPr/>
      <dgm:t>
        <a:bodyPr/>
        <a:lstStyle/>
        <a:p>
          <a:r>
            <a:rPr lang="es-ES" dirty="0"/>
            <a:t>El análisis histórico en relación al surgimiento y evolución de un tema</a:t>
          </a:r>
          <a:endParaRPr lang="es-AR" dirty="0"/>
        </a:p>
      </dgm:t>
    </dgm:pt>
    <dgm:pt modelId="{BE22A03C-C6A6-4789-8533-C7A0ED835329}" type="parTrans" cxnId="{26D2A05C-449A-49E1-BA53-053DF4EA12F0}">
      <dgm:prSet/>
      <dgm:spPr/>
      <dgm:t>
        <a:bodyPr/>
        <a:lstStyle/>
        <a:p>
          <a:endParaRPr lang="es-AR"/>
        </a:p>
      </dgm:t>
    </dgm:pt>
    <dgm:pt modelId="{30E361EB-25F8-44F6-A868-BCB1D4951101}" type="sibTrans" cxnId="{26D2A05C-449A-49E1-BA53-053DF4EA12F0}">
      <dgm:prSet/>
      <dgm:spPr/>
      <dgm:t>
        <a:bodyPr/>
        <a:lstStyle/>
        <a:p>
          <a:endParaRPr lang="es-AR"/>
        </a:p>
      </dgm:t>
    </dgm:pt>
    <dgm:pt modelId="{EB080C20-6DA1-478A-9E1D-E99631E6385A}">
      <dgm:prSet/>
      <dgm:spPr/>
      <dgm:t>
        <a:bodyPr/>
        <a:lstStyle/>
        <a:p>
          <a:r>
            <a:rPr lang="es-ES" dirty="0"/>
            <a:t>La descripción de distintas técnicas involucradas en la resolución de algún problema</a:t>
          </a:r>
          <a:endParaRPr lang="es-AR" dirty="0"/>
        </a:p>
      </dgm:t>
    </dgm:pt>
    <dgm:pt modelId="{906E3C96-B592-4611-9539-27A263F72DCB}" type="parTrans" cxnId="{E134A03F-BDA4-4388-9326-B26AE6A6490C}">
      <dgm:prSet/>
      <dgm:spPr/>
      <dgm:t>
        <a:bodyPr/>
        <a:lstStyle/>
        <a:p>
          <a:endParaRPr lang="es-AR"/>
        </a:p>
      </dgm:t>
    </dgm:pt>
    <dgm:pt modelId="{68AE5824-5FF3-48A4-909A-8CCA58E28803}" type="sibTrans" cxnId="{E134A03F-BDA4-4388-9326-B26AE6A6490C}">
      <dgm:prSet/>
      <dgm:spPr/>
      <dgm:t>
        <a:bodyPr/>
        <a:lstStyle/>
        <a:p>
          <a:endParaRPr lang="es-AR"/>
        </a:p>
      </dgm:t>
    </dgm:pt>
    <dgm:pt modelId="{7A0998EA-94E0-47C2-9836-2471C3F15330}" type="pres">
      <dgm:prSet presAssocID="{9DA992F0-2360-4109-AEB8-4235CC227E7D}" presName="Name0" presStyleCnt="0">
        <dgm:presLayoutVars>
          <dgm:chMax val="7"/>
          <dgm:chPref val="7"/>
          <dgm:dir/>
        </dgm:presLayoutVars>
      </dgm:prSet>
      <dgm:spPr/>
    </dgm:pt>
    <dgm:pt modelId="{BFAFB381-B39C-4435-B8B0-B88834875C62}" type="pres">
      <dgm:prSet presAssocID="{9DA992F0-2360-4109-AEB8-4235CC227E7D}" presName="Name1" presStyleCnt="0"/>
      <dgm:spPr/>
    </dgm:pt>
    <dgm:pt modelId="{C97105D4-92BA-4C6C-9E62-C71BBC2F24C5}" type="pres">
      <dgm:prSet presAssocID="{9DA992F0-2360-4109-AEB8-4235CC227E7D}" presName="cycle" presStyleCnt="0"/>
      <dgm:spPr/>
    </dgm:pt>
    <dgm:pt modelId="{BE30A9E2-EF11-4DE3-8C35-0AEDA1A07C75}" type="pres">
      <dgm:prSet presAssocID="{9DA992F0-2360-4109-AEB8-4235CC227E7D}" presName="srcNode" presStyleLbl="node1" presStyleIdx="0" presStyleCnt="5"/>
      <dgm:spPr/>
    </dgm:pt>
    <dgm:pt modelId="{7D7F44C5-E8C8-4F14-9FA4-679E54950981}" type="pres">
      <dgm:prSet presAssocID="{9DA992F0-2360-4109-AEB8-4235CC227E7D}" presName="conn" presStyleLbl="parChTrans1D2" presStyleIdx="0" presStyleCnt="1"/>
      <dgm:spPr/>
    </dgm:pt>
    <dgm:pt modelId="{DA9C7349-19C6-4138-B4C0-6266AE4C09A4}" type="pres">
      <dgm:prSet presAssocID="{9DA992F0-2360-4109-AEB8-4235CC227E7D}" presName="extraNode" presStyleLbl="node1" presStyleIdx="0" presStyleCnt="5"/>
      <dgm:spPr/>
    </dgm:pt>
    <dgm:pt modelId="{24DE8C47-113D-4D2A-AC92-2E198ACE3BB9}" type="pres">
      <dgm:prSet presAssocID="{9DA992F0-2360-4109-AEB8-4235CC227E7D}" presName="dstNode" presStyleLbl="node1" presStyleIdx="0" presStyleCnt="5"/>
      <dgm:spPr/>
    </dgm:pt>
    <dgm:pt modelId="{11C9962D-429D-4CE3-8D2E-CCE39C081C6C}" type="pres">
      <dgm:prSet presAssocID="{FF15881F-8792-4B43-A71E-BC048029AE94}" presName="text_1" presStyleLbl="node1" presStyleIdx="0" presStyleCnt="5">
        <dgm:presLayoutVars>
          <dgm:bulletEnabled val="1"/>
        </dgm:presLayoutVars>
      </dgm:prSet>
      <dgm:spPr/>
    </dgm:pt>
    <dgm:pt modelId="{FC8C957E-0D1C-4589-BAF1-DACC17C64C7E}" type="pres">
      <dgm:prSet presAssocID="{FF15881F-8792-4B43-A71E-BC048029AE94}" presName="accent_1" presStyleCnt="0"/>
      <dgm:spPr/>
    </dgm:pt>
    <dgm:pt modelId="{93C69FAF-6339-4FF2-9A83-2A97B4FDDEDC}" type="pres">
      <dgm:prSet presAssocID="{FF15881F-8792-4B43-A71E-BC048029AE94}" presName="accentRepeatNode" presStyleLbl="solidFgAcc1" presStyleIdx="0" presStyleCnt="5"/>
      <dgm:spPr/>
    </dgm:pt>
    <dgm:pt modelId="{FD66B8B0-7583-4FE4-B284-F5CFEDACB775}" type="pres">
      <dgm:prSet presAssocID="{33A70830-13E1-459C-B627-700465793959}" presName="text_2" presStyleLbl="node1" presStyleIdx="1" presStyleCnt="5">
        <dgm:presLayoutVars>
          <dgm:bulletEnabled val="1"/>
        </dgm:presLayoutVars>
      </dgm:prSet>
      <dgm:spPr/>
    </dgm:pt>
    <dgm:pt modelId="{7F6FAFC9-8BF9-4E5D-9CF5-4BC0A1DC76E8}" type="pres">
      <dgm:prSet presAssocID="{33A70830-13E1-459C-B627-700465793959}" presName="accent_2" presStyleCnt="0"/>
      <dgm:spPr/>
    </dgm:pt>
    <dgm:pt modelId="{84E07AC7-68CB-4BB8-A0FC-DB928AA45574}" type="pres">
      <dgm:prSet presAssocID="{33A70830-13E1-459C-B627-700465793959}" presName="accentRepeatNode" presStyleLbl="solidFgAcc1" presStyleIdx="1" presStyleCnt="5"/>
      <dgm:spPr/>
    </dgm:pt>
    <dgm:pt modelId="{388B4B15-04D9-451E-AD00-B9BE983F1D25}" type="pres">
      <dgm:prSet presAssocID="{29D13E7F-7699-4ED5-A340-D5D7700E1088}" presName="text_3" presStyleLbl="node1" presStyleIdx="2" presStyleCnt="5">
        <dgm:presLayoutVars>
          <dgm:bulletEnabled val="1"/>
        </dgm:presLayoutVars>
      </dgm:prSet>
      <dgm:spPr/>
    </dgm:pt>
    <dgm:pt modelId="{6E741D6E-3266-4F74-86F8-832CB0A9B790}" type="pres">
      <dgm:prSet presAssocID="{29D13E7F-7699-4ED5-A340-D5D7700E1088}" presName="accent_3" presStyleCnt="0"/>
      <dgm:spPr/>
    </dgm:pt>
    <dgm:pt modelId="{35BB50F8-3192-4206-B603-E16D3AAC28FF}" type="pres">
      <dgm:prSet presAssocID="{29D13E7F-7699-4ED5-A340-D5D7700E1088}" presName="accentRepeatNode" presStyleLbl="solidFgAcc1" presStyleIdx="2" presStyleCnt="5"/>
      <dgm:spPr/>
    </dgm:pt>
    <dgm:pt modelId="{E34E490B-8CBF-4CE2-AA8D-F13732D92FF0}" type="pres">
      <dgm:prSet presAssocID="{F26A5851-309B-4721-9F6A-907DA60465A0}" presName="text_4" presStyleLbl="node1" presStyleIdx="3" presStyleCnt="5">
        <dgm:presLayoutVars>
          <dgm:bulletEnabled val="1"/>
        </dgm:presLayoutVars>
      </dgm:prSet>
      <dgm:spPr/>
    </dgm:pt>
    <dgm:pt modelId="{B47D80E2-5A6B-4FBB-85D6-F9253E060FE9}" type="pres">
      <dgm:prSet presAssocID="{F26A5851-309B-4721-9F6A-907DA60465A0}" presName="accent_4" presStyleCnt="0"/>
      <dgm:spPr/>
    </dgm:pt>
    <dgm:pt modelId="{C8F99198-8FB2-49C3-B885-015744051299}" type="pres">
      <dgm:prSet presAssocID="{F26A5851-309B-4721-9F6A-907DA60465A0}" presName="accentRepeatNode" presStyleLbl="solidFgAcc1" presStyleIdx="3" presStyleCnt="5"/>
      <dgm:spPr/>
    </dgm:pt>
    <dgm:pt modelId="{3585DDD5-C64A-4A14-8D4F-AF5AF5003743}" type="pres">
      <dgm:prSet presAssocID="{EB080C20-6DA1-478A-9E1D-E99631E6385A}" presName="text_5" presStyleLbl="node1" presStyleIdx="4" presStyleCnt="5">
        <dgm:presLayoutVars>
          <dgm:bulletEnabled val="1"/>
        </dgm:presLayoutVars>
      </dgm:prSet>
      <dgm:spPr/>
    </dgm:pt>
    <dgm:pt modelId="{6FADC742-682A-40F2-85E6-AD01836512CE}" type="pres">
      <dgm:prSet presAssocID="{EB080C20-6DA1-478A-9E1D-E99631E6385A}" presName="accent_5" presStyleCnt="0"/>
      <dgm:spPr/>
    </dgm:pt>
    <dgm:pt modelId="{47BD1763-CBB4-4842-BAC0-EA2D6863F788}" type="pres">
      <dgm:prSet presAssocID="{EB080C20-6DA1-478A-9E1D-E99631E6385A}" presName="accentRepeatNode" presStyleLbl="solidFgAcc1" presStyleIdx="4" presStyleCnt="5"/>
      <dgm:spPr/>
    </dgm:pt>
  </dgm:ptLst>
  <dgm:cxnLst>
    <dgm:cxn modelId="{0397CD01-E2B7-48C9-AF69-BB0D0D0D3E75}" srcId="{9DA992F0-2360-4109-AEB8-4235CC227E7D}" destId="{FF15881F-8792-4B43-A71E-BC048029AE94}" srcOrd="0" destOrd="0" parTransId="{A580768D-A56C-4D22-8536-98082B7BB09F}" sibTransId="{D54FCB2A-FF76-4EC7-A684-DCC48CB46395}"/>
    <dgm:cxn modelId="{AB81681C-2716-4018-BF07-42DEDA2259C4}" type="presOf" srcId="{D54FCB2A-FF76-4EC7-A684-DCC48CB46395}" destId="{7D7F44C5-E8C8-4F14-9FA4-679E54950981}" srcOrd="0" destOrd="0" presId="urn:microsoft.com/office/officeart/2008/layout/VerticalCurvedList"/>
    <dgm:cxn modelId="{5406372B-1C43-40D7-A6E2-5C0A5569F25D}" type="presOf" srcId="{EB080C20-6DA1-478A-9E1D-E99631E6385A}" destId="{3585DDD5-C64A-4A14-8D4F-AF5AF5003743}" srcOrd="0" destOrd="0" presId="urn:microsoft.com/office/officeart/2008/layout/VerticalCurvedList"/>
    <dgm:cxn modelId="{6B3AE736-6DA4-441E-AD0D-1068C42C1ADD}" srcId="{9DA992F0-2360-4109-AEB8-4235CC227E7D}" destId="{33A70830-13E1-459C-B627-700465793959}" srcOrd="1" destOrd="0" parTransId="{6A4FAF9B-4CE2-4011-B95F-4883EC538806}" sibTransId="{B4B20715-C034-4FAC-B10A-392DB49C1422}"/>
    <dgm:cxn modelId="{E134A03F-BDA4-4388-9326-B26AE6A6490C}" srcId="{9DA992F0-2360-4109-AEB8-4235CC227E7D}" destId="{EB080C20-6DA1-478A-9E1D-E99631E6385A}" srcOrd="4" destOrd="0" parTransId="{906E3C96-B592-4611-9539-27A263F72DCB}" sibTransId="{68AE5824-5FF3-48A4-909A-8CCA58E28803}"/>
    <dgm:cxn modelId="{26D2A05C-449A-49E1-BA53-053DF4EA12F0}" srcId="{9DA992F0-2360-4109-AEB8-4235CC227E7D}" destId="{F26A5851-309B-4721-9F6A-907DA60465A0}" srcOrd="3" destOrd="0" parTransId="{BE22A03C-C6A6-4789-8533-C7A0ED835329}" sibTransId="{30E361EB-25F8-44F6-A868-BCB1D4951101}"/>
    <dgm:cxn modelId="{4B77EF4E-5A34-4399-A947-9B2146578042}" type="presOf" srcId="{29D13E7F-7699-4ED5-A340-D5D7700E1088}" destId="{388B4B15-04D9-451E-AD00-B9BE983F1D25}" srcOrd="0" destOrd="0" presId="urn:microsoft.com/office/officeart/2008/layout/VerticalCurvedList"/>
    <dgm:cxn modelId="{0F10766F-66CB-4AD9-B588-E44339151CFD}" type="presOf" srcId="{F26A5851-309B-4721-9F6A-907DA60465A0}" destId="{E34E490B-8CBF-4CE2-AA8D-F13732D92FF0}" srcOrd="0" destOrd="0" presId="urn:microsoft.com/office/officeart/2008/layout/VerticalCurvedList"/>
    <dgm:cxn modelId="{52E65B50-975D-464E-8788-EC32DC7384E2}" type="presOf" srcId="{33A70830-13E1-459C-B627-700465793959}" destId="{FD66B8B0-7583-4FE4-B284-F5CFEDACB775}" srcOrd="0" destOrd="0" presId="urn:microsoft.com/office/officeart/2008/layout/VerticalCurvedList"/>
    <dgm:cxn modelId="{D1C29D79-7E97-4A42-A2E5-4C17EA90A75E}" srcId="{9DA992F0-2360-4109-AEB8-4235CC227E7D}" destId="{29D13E7F-7699-4ED5-A340-D5D7700E1088}" srcOrd="2" destOrd="0" parTransId="{AC209BB2-9858-4AB8-A391-CD7970D958F8}" sibTransId="{CE400F03-61DF-4B32-9425-B3CD027FBC4E}"/>
    <dgm:cxn modelId="{A01B1D7D-0BCF-41A6-8927-FBA16599E518}" type="presOf" srcId="{9DA992F0-2360-4109-AEB8-4235CC227E7D}" destId="{7A0998EA-94E0-47C2-9836-2471C3F15330}" srcOrd="0" destOrd="0" presId="urn:microsoft.com/office/officeart/2008/layout/VerticalCurvedList"/>
    <dgm:cxn modelId="{2E6A0BE2-9A06-4809-961A-51A2A48DFA42}" type="presOf" srcId="{FF15881F-8792-4B43-A71E-BC048029AE94}" destId="{11C9962D-429D-4CE3-8D2E-CCE39C081C6C}" srcOrd="0" destOrd="0" presId="urn:microsoft.com/office/officeart/2008/layout/VerticalCurvedList"/>
    <dgm:cxn modelId="{13D5D8C9-4757-46C6-B026-0CB6397BA261}" type="presParOf" srcId="{7A0998EA-94E0-47C2-9836-2471C3F15330}" destId="{BFAFB381-B39C-4435-B8B0-B88834875C62}" srcOrd="0" destOrd="0" presId="urn:microsoft.com/office/officeart/2008/layout/VerticalCurvedList"/>
    <dgm:cxn modelId="{5841022B-ECF1-4343-81B3-DC06AE2F5311}" type="presParOf" srcId="{BFAFB381-B39C-4435-B8B0-B88834875C62}" destId="{C97105D4-92BA-4C6C-9E62-C71BBC2F24C5}" srcOrd="0" destOrd="0" presId="urn:microsoft.com/office/officeart/2008/layout/VerticalCurvedList"/>
    <dgm:cxn modelId="{612C8A3A-5654-46B3-8758-C64AA6AC0615}" type="presParOf" srcId="{C97105D4-92BA-4C6C-9E62-C71BBC2F24C5}" destId="{BE30A9E2-EF11-4DE3-8C35-0AEDA1A07C75}" srcOrd="0" destOrd="0" presId="urn:microsoft.com/office/officeart/2008/layout/VerticalCurvedList"/>
    <dgm:cxn modelId="{6DA8D1B7-8056-4FE3-86B4-C8A9BB15D06E}" type="presParOf" srcId="{C97105D4-92BA-4C6C-9E62-C71BBC2F24C5}" destId="{7D7F44C5-E8C8-4F14-9FA4-679E54950981}" srcOrd="1" destOrd="0" presId="urn:microsoft.com/office/officeart/2008/layout/VerticalCurvedList"/>
    <dgm:cxn modelId="{628E6150-A268-401F-AD52-E13D9BFADC30}" type="presParOf" srcId="{C97105D4-92BA-4C6C-9E62-C71BBC2F24C5}" destId="{DA9C7349-19C6-4138-B4C0-6266AE4C09A4}" srcOrd="2" destOrd="0" presId="urn:microsoft.com/office/officeart/2008/layout/VerticalCurvedList"/>
    <dgm:cxn modelId="{4C062290-E6A3-49EE-8907-54C1DF0E9698}" type="presParOf" srcId="{C97105D4-92BA-4C6C-9E62-C71BBC2F24C5}" destId="{24DE8C47-113D-4D2A-AC92-2E198ACE3BB9}" srcOrd="3" destOrd="0" presId="urn:microsoft.com/office/officeart/2008/layout/VerticalCurvedList"/>
    <dgm:cxn modelId="{2655F3F8-C1E2-4DE7-BEFF-77D24392852D}" type="presParOf" srcId="{BFAFB381-B39C-4435-B8B0-B88834875C62}" destId="{11C9962D-429D-4CE3-8D2E-CCE39C081C6C}" srcOrd="1" destOrd="0" presId="urn:microsoft.com/office/officeart/2008/layout/VerticalCurvedList"/>
    <dgm:cxn modelId="{BA8C524A-CB98-4E4A-92E8-109F099DD434}" type="presParOf" srcId="{BFAFB381-B39C-4435-B8B0-B88834875C62}" destId="{FC8C957E-0D1C-4589-BAF1-DACC17C64C7E}" srcOrd="2" destOrd="0" presId="urn:microsoft.com/office/officeart/2008/layout/VerticalCurvedList"/>
    <dgm:cxn modelId="{16282AFC-4F83-464C-A1E5-1BCEA01051B7}" type="presParOf" srcId="{FC8C957E-0D1C-4589-BAF1-DACC17C64C7E}" destId="{93C69FAF-6339-4FF2-9A83-2A97B4FDDEDC}" srcOrd="0" destOrd="0" presId="urn:microsoft.com/office/officeart/2008/layout/VerticalCurvedList"/>
    <dgm:cxn modelId="{F7B9F40D-04A1-49FE-BC96-5831700EC0D2}" type="presParOf" srcId="{BFAFB381-B39C-4435-B8B0-B88834875C62}" destId="{FD66B8B0-7583-4FE4-B284-F5CFEDACB775}" srcOrd="3" destOrd="0" presId="urn:microsoft.com/office/officeart/2008/layout/VerticalCurvedList"/>
    <dgm:cxn modelId="{234C38B1-0879-4E35-9B58-7CCC8CB10FA0}" type="presParOf" srcId="{BFAFB381-B39C-4435-B8B0-B88834875C62}" destId="{7F6FAFC9-8BF9-4E5D-9CF5-4BC0A1DC76E8}" srcOrd="4" destOrd="0" presId="urn:microsoft.com/office/officeart/2008/layout/VerticalCurvedList"/>
    <dgm:cxn modelId="{35CF75DE-E304-4EAC-AA9A-BD4E9A8CB8E6}" type="presParOf" srcId="{7F6FAFC9-8BF9-4E5D-9CF5-4BC0A1DC76E8}" destId="{84E07AC7-68CB-4BB8-A0FC-DB928AA45574}" srcOrd="0" destOrd="0" presId="urn:microsoft.com/office/officeart/2008/layout/VerticalCurvedList"/>
    <dgm:cxn modelId="{545ECF96-8A4A-469C-B90F-105124522CD4}" type="presParOf" srcId="{BFAFB381-B39C-4435-B8B0-B88834875C62}" destId="{388B4B15-04D9-451E-AD00-B9BE983F1D25}" srcOrd="5" destOrd="0" presId="urn:microsoft.com/office/officeart/2008/layout/VerticalCurvedList"/>
    <dgm:cxn modelId="{4440D32A-58F3-4381-8666-933110189A7B}" type="presParOf" srcId="{BFAFB381-B39C-4435-B8B0-B88834875C62}" destId="{6E741D6E-3266-4F74-86F8-832CB0A9B790}" srcOrd="6" destOrd="0" presId="urn:microsoft.com/office/officeart/2008/layout/VerticalCurvedList"/>
    <dgm:cxn modelId="{795BDECF-53A0-4B7B-9653-9787677D8C95}" type="presParOf" srcId="{6E741D6E-3266-4F74-86F8-832CB0A9B790}" destId="{35BB50F8-3192-4206-B603-E16D3AAC28FF}" srcOrd="0" destOrd="0" presId="urn:microsoft.com/office/officeart/2008/layout/VerticalCurvedList"/>
    <dgm:cxn modelId="{2B224E67-0270-427A-AED5-C811C9BE6AB4}" type="presParOf" srcId="{BFAFB381-B39C-4435-B8B0-B88834875C62}" destId="{E34E490B-8CBF-4CE2-AA8D-F13732D92FF0}" srcOrd="7" destOrd="0" presId="urn:microsoft.com/office/officeart/2008/layout/VerticalCurvedList"/>
    <dgm:cxn modelId="{C1E77483-B31F-4473-8423-195249B7791D}" type="presParOf" srcId="{BFAFB381-B39C-4435-B8B0-B88834875C62}" destId="{B47D80E2-5A6B-4FBB-85D6-F9253E060FE9}" srcOrd="8" destOrd="0" presId="urn:microsoft.com/office/officeart/2008/layout/VerticalCurvedList"/>
    <dgm:cxn modelId="{CF38FC2F-2AAA-4D32-8136-AFC40D60D694}" type="presParOf" srcId="{B47D80E2-5A6B-4FBB-85D6-F9253E060FE9}" destId="{C8F99198-8FB2-49C3-B885-015744051299}" srcOrd="0" destOrd="0" presId="urn:microsoft.com/office/officeart/2008/layout/VerticalCurvedList"/>
    <dgm:cxn modelId="{C7449EC7-11E6-4390-B343-D1E1A5BAAEBE}" type="presParOf" srcId="{BFAFB381-B39C-4435-B8B0-B88834875C62}" destId="{3585DDD5-C64A-4A14-8D4F-AF5AF5003743}" srcOrd="9" destOrd="0" presId="urn:microsoft.com/office/officeart/2008/layout/VerticalCurvedList"/>
    <dgm:cxn modelId="{BE5ED4E0-2838-49A5-BACC-ECBAB967B5B6}" type="presParOf" srcId="{BFAFB381-B39C-4435-B8B0-B88834875C62}" destId="{6FADC742-682A-40F2-85E6-AD01836512CE}" srcOrd="10" destOrd="0" presId="urn:microsoft.com/office/officeart/2008/layout/VerticalCurvedList"/>
    <dgm:cxn modelId="{F17A88FC-40FA-499B-96A2-1DAF255476DB}" type="presParOf" srcId="{6FADC742-682A-40F2-85E6-AD01836512CE}" destId="{47BD1763-CBB4-4842-BAC0-EA2D6863F78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FB6FC1-C5FC-45F6-BB8A-7EBE6814BCD8}"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AR"/>
        </a:p>
      </dgm:t>
    </dgm:pt>
    <dgm:pt modelId="{C0969E81-FFA0-4227-A365-0D57652F2BAB}">
      <dgm:prSet phldrT="[Texto]" custT="1"/>
      <dgm:spPr/>
      <dgm:t>
        <a:bodyPr/>
        <a:lstStyle/>
        <a:p>
          <a:r>
            <a:rPr lang="es-ES" sz="2400" dirty="0"/>
            <a:t>En las revisiones no se generan o analizan datos originales, sino que analiza y sintetiza los resultados para la comunidad científica </a:t>
          </a:r>
          <a:endParaRPr lang="es-AR" sz="2400" dirty="0"/>
        </a:p>
      </dgm:t>
    </dgm:pt>
    <dgm:pt modelId="{26A3A048-7773-49E4-9C5F-F33FE9ACEF50}" type="parTrans" cxnId="{0338FB8D-7FBA-49CA-834D-7A3042514B9F}">
      <dgm:prSet/>
      <dgm:spPr/>
      <dgm:t>
        <a:bodyPr/>
        <a:lstStyle/>
        <a:p>
          <a:endParaRPr lang="es-AR"/>
        </a:p>
      </dgm:t>
    </dgm:pt>
    <dgm:pt modelId="{687504C7-BC4F-42C3-BFB1-D1A0E543DD76}" type="sibTrans" cxnId="{0338FB8D-7FBA-49CA-834D-7A3042514B9F}">
      <dgm:prSet/>
      <dgm:spPr/>
      <dgm:t>
        <a:bodyPr/>
        <a:lstStyle/>
        <a:p>
          <a:endParaRPr lang="es-AR"/>
        </a:p>
      </dgm:t>
    </dgm:pt>
    <dgm:pt modelId="{640B2A62-FA1B-4027-A554-CE6A927D433B}">
      <dgm:prSet phldrT="[Texto]" custT="1"/>
      <dgm:spPr/>
      <dgm:t>
        <a:bodyPr/>
        <a:lstStyle/>
        <a:p>
          <a:r>
            <a:rPr lang="es-ES" sz="2400" dirty="0"/>
            <a:t>La revisión bibliográfica toma a la búsqueda y al análisis de la bibliografía como un fin en sí mismo</a:t>
          </a:r>
          <a:endParaRPr lang="es-AR" sz="2400" dirty="0"/>
        </a:p>
      </dgm:t>
    </dgm:pt>
    <dgm:pt modelId="{DCB6F860-B756-430B-92CD-6BB91D486FCD}" type="parTrans" cxnId="{E74A9437-FABE-44E5-A0C6-1E83B43F4A48}">
      <dgm:prSet/>
      <dgm:spPr/>
      <dgm:t>
        <a:bodyPr/>
        <a:lstStyle/>
        <a:p>
          <a:endParaRPr lang="es-AR"/>
        </a:p>
      </dgm:t>
    </dgm:pt>
    <dgm:pt modelId="{49D1FF9E-2DF0-469F-9115-6D03BCC5E4DD}" type="sibTrans" cxnId="{E74A9437-FABE-44E5-A0C6-1E83B43F4A48}">
      <dgm:prSet/>
      <dgm:spPr/>
      <dgm:t>
        <a:bodyPr/>
        <a:lstStyle/>
        <a:p>
          <a:endParaRPr lang="es-AR"/>
        </a:p>
      </dgm:t>
    </dgm:pt>
    <dgm:pt modelId="{08F4C8C6-91AB-4579-A786-36A5FF035933}">
      <dgm:prSet phldrT="[Texto]" custT="1"/>
      <dgm:spPr/>
      <dgm:t>
        <a:bodyPr/>
        <a:lstStyle/>
        <a:p>
          <a:r>
            <a:rPr lang="es-ES" sz="2400" dirty="0"/>
            <a:t>Una revisión es una unidad independiente de sentido. Extrae, recopila, organiza, analiza y sintetiza la información relevante para su difusión</a:t>
          </a:r>
          <a:endParaRPr lang="es-AR" sz="2400" dirty="0"/>
        </a:p>
      </dgm:t>
    </dgm:pt>
    <dgm:pt modelId="{7C007D3E-23F0-4F40-A38A-49D6C281F5B9}" type="parTrans" cxnId="{FEFF046C-DEA7-421D-9014-5501FA2C7C42}">
      <dgm:prSet/>
      <dgm:spPr/>
      <dgm:t>
        <a:bodyPr/>
        <a:lstStyle/>
        <a:p>
          <a:endParaRPr lang="es-AR"/>
        </a:p>
      </dgm:t>
    </dgm:pt>
    <dgm:pt modelId="{283D4599-6199-4609-A2AB-ECF0E39FF356}" type="sibTrans" cxnId="{FEFF046C-DEA7-421D-9014-5501FA2C7C42}">
      <dgm:prSet/>
      <dgm:spPr/>
      <dgm:t>
        <a:bodyPr/>
        <a:lstStyle/>
        <a:p>
          <a:endParaRPr lang="es-AR"/>
        </a:p>
      </dgm:t>
    </dgm:pt>
    <dgm:pt modelId="{A6862579-433E-4795-8C76-9E8A3AFBE32D}" type="pres">
      <dgm:prSet presAssocID="{6FFB6FC1-C5FC-45F6-BB8A-7EBE6814BCD8}" presName="linear" presStyleCnt="0">
        <dgm:presLayoutVars>
          <dgm:dir/>
          <dgm:animLvl val="lvl"/>
          <dgm:resizeHandles val="exact"/>
        </dgm:presLayoutVars>
      </dgm:prSet>
      <dgm:spPr/>
    </dgm:pt>
    <dgm:pt modelId="{6D99A132-6E83-4592-ABF1-661F540FD731}" type="pres">
      <dgm:prSet presAssocID="{C0969E81-FFA0-4227-A365-0D57652F2BAB}" presName="parentLin" presStyleCnt="0"/>
      <dgm:spPr/>
    </dgm:pt>
    <dgm:pt modelId="{5439DCD6-183F-4633-B420-F5C4CB47D347}" type="pres">
      <dgm:prSet presAssocID="{C0969E81-FFA0-4227-A365-0D57652F2BAB}" presName="parentLeftMargin" presStyleLbl="node1" presStyleIdx="0" presStyleCnt="3"/>
      <dgm:spPr/>
    </dgm:pt>
    <dgm:pt modelId="{0E811B1A-AF79-4AAF-98E9-4F7863A11F79}" type="pres">
      <dgm:prSet presAssocID="{C0969E81-FFA0-4227-A365-0D57652F2BAB}" presName="parentText" presStyleLbl="node1" presStyleIdx="0" presStyleCnt="3" custScaleX="135159" custScaleY="464067">
        <dgm:presLayoutVars>
          <dgm:chMax val="0"/>
          <dgm:bulletEnabled val="1"/>
        </dgm:presLayoutVars>
      </dgm:prSet>
      <dgm:spPr/>
    </dgm:pt>
    <dgm:pt modelId="{0432CF37-F527-47F3-AC61-E4C4A5B24DE1}" type="pres">
      <dgm:prSet presAssocID="{C0969E81-FFA0-4227-A365-0D57652F2BAB}" presName="negativeSpace" presStyleCnt="0"/>
      <dgm:spPr/>
    </dgm:pt>
    <dgm:pt modelId="{AC8FAB30-0F8D-423D-870B-A823ECDF0437}" type="pres">
      <dgm:prSet presAssocID="{C0969E81-FFA0-4227-A365-0D57652F2BAB}" presName="childText" presStyleLbl="conFgAcc1" presStyleIdx="0" presStyleCnt="3" custScaleY="145152">
        <dgm:presLayoutVars>
          <dgm:bulletEnabled val="1"/>
        </dgm:presLayoutVars>
      </dgm:prSet>
      <dgm:spPr/>
    </dgm:pt>
    <dgm:pt modelId="{43E94F33-5A30-42BE-8348-C71BEAC28790}" type="pres">
      <dgm:prSet presAssocID="{687504C7-BC4F-42C3-BFB1-D1A0E543DD76}" presName="spaceBetweenRectangles" presStyleCnt="0"/>
      <dgm:spPr/>
    </dgm:pt>
    <dgm:pt modelId="{0C202B8B-7ABB-4E6D-80FE-CA5D41E3A5B4}" type="pres">
      <dgm:prSet presAssocID="{640B2A62-FA1B-4027-A554-CE6A927D433B}" presName="parentLin" presStyleCnt="0"/>
      <dgm:spPr/>
    </dgm:pt>
    <dgm:pt modelId="{9C8CC056-A15D-4025-8BFE-A3FC46C18E06}" type="pres">
      <dgm:prSet presAssocID="{640B2A62-FA1B-4027-A554-CE6A927D433B}" presName="parentLeftMargin" presStyleLbl="node1" presStyleIdx="0" presStyleCnt="3"/>
      <dgm:spPr/>
    </dgm:pt>
    <dgm:pt modelId="{E779E5A4-89FE-4E40-AC98-F7C404299BFA}" type="pres">
      <dgm:prSet presAssocID="{640B2A62-FA1B-4027-A554-CE6A927D433B}" presName="parentText" presStyleLbl="node1" presStyleIdx="1" presStyleCnt="3" custScaleX="135159" custScaleY="464067">
        <dgm:presLayoutVars>
          <dgm:chMax val="0"/>
          <dgm:bulletEnabled val="1"/>
        </dgm:presLayoutVars>
      </dgm:prSet>
      <dgm:spPr/>
    </dgm:pt>
    <dgm:pt modelId="{C56A186E-50BB-44D7-8C70-3184BF5A722E}" type="pres">
      <dgm:prSet presAssocID="{640B2A62-FA1B-4027-A554-CE6A927D433B}" presName="negativeSpace" presStyleCnt="0"/>
      <dgm:spPr/>
    </dgm:pt>
    <dgm:pt modelId="{547EC5CC-257F-46F1-A99E-2F7CD82CA743}" type="pres">
      <dgm:prSet presAssocID="{640B2A62-FA1B-4027-A554-CE6A927D433B}" presName="childText" presStyleLbl="conFgAcc1" presStyleIdx="1" presStyleCnt="3" custScaleY="145152">
        <dgm:presLayoutVars>
          <dgm:bulletEnabled val="1"/>
        </dgm:presLayoutVars>
      </dgm:prSet>
      <dgm:spPr/>
    </dgm:pt>
    <dgm:pt modelId="{E1940C71-F3B5-42D6-8A45-74DA9DAF6B35}" type="pres">
      <dgm:prSet presAssocID="{49D1FF9E-2DF0-469F-9115-6D03BCC5E4DD}" presName="spaceBetweenRectangles" presStyleCnt="0"/>
      <dgm:spPr/>
    </dgm:pt>
    <dgm:pt modelId="{F9FBB851-39BE-4209-8033-63169787B1C5}" type="pres">
      <dgm:prSet presAssocID="{08F4C8C6-91AB-4579-A786-36A5FF035933}" presName="parentLin" presStyleCnt="0"/>
      <dgm:spPr/>
    </dgm:pt>
    <dgm:pt modelId="{764371E6-8848-47C4-B7DB-8058E5D88B32}" type="pres">
      <dgm:prSet presAssocID="{08F4C8C6-91AB-4579-A786-36A5FF035933}" presName="parentLeftMargin" presStyleLbl="node1" presStyleIdx="1" presStyleCnt="3"/>
      <dgm:spPr/>
    </dgm:pt>
    <dgm:pt modelId="{C34018DB-AF75-4FAB-8E01-AB5FB44C9DF3}" type="pres">
      <dgm:prSet presAssocID="{08F4C8C6-91AB-4579-A786-36A5FF035933}" presName="parentText" presStyleLbl="node1" presStyleIdx="2" presStyleCnt="3" custScaleX="135159" custScaleY="464067">
        <dgm:presLayoutVars>
          <dgm:chMax val="0"/>
          <dgm:bulletEnabled val="1"/>
        </dgm:presLayoutVars>
      </dgm:prSet>
      <dgm:spPr/>
    </dgm:pt>
    <dgm:pt modelId="{304BA1AD-AB88-420C-8B8A-E02D3204CA52}" type="pres">
      <dgm:prSet presAssocID="{08F4C8C6-91AB-4579-A786-36A5FF035933}" presName="negativeSpace" presStyleCnt="0"/>
      <dgm:spPr/>
    </dgm:pt>
    <dgm:pt modelId="{4DFD5CE5-365A-405B-A0A1-638415910823}" type="pres">
      <dgm:prSet presAssocID="{08F4C8C6-91AB-4579-A786-36A5FF035933}" presName="childText" presStyleLbl="conFgAcc1" presStyleIdx="2" presStyleCnt="3" custScaleY="145152">
        <dgm:presLayoutVars>
          <dgm:bulletEnabled val="1"/>
        </dgm:presLayoutVars>
      </dgm:prSet>
      <dgm:spPr/>
    </dgm:pt>
  </dgm:ptLst>
  <dgm:cxnLst>
    <dgm:cxn modelId="{EA040403-E737-4414-BB2C-CE1280CF01DD}" type="presOf" srcId="{08F4C8C6-91AB-4579-A786-36A5FF035933}" destId="{764371E6-8848-47C4-B7DB-8058E5D88B32}" srcOrd="0" destOrd="0" presId="urn:microsoft.com/office/officeart/2005/8/layout/list1"/>
    <dgm:cxn modelId="{A978C920-1C85-4A34-8C10-C62E354DD6B3}" type="presOf" srcId="{6FFB6FC1-C5FC-45F6-BB8A-7EBE6814BCD8}" destId="{A6862579-433E-4795-8C76-9E8A3AFBE32D}" srcOrd="0" destOrd="0" presId="urn:microsoft.com/office/officeart/2005/8/layout/list1"/>
    <dgm:cxn modelId="{3348A32A-D35E-4005-B639-5D94BAF6F839}" type="presOf" srcId="{C0969E81-FFA0-4227-A365-0D57652F2BAB}" destId="{5439DCD6-183F-4633-B420-F5C4CB47D347}" srcOrd="0" destOrd="0" presId="urn:microsoft.com/office/officeart/2005/8/layout/list1"/>
    <dgm:cxn modelId="{E74A9437-FABE-44E5-A0C6-1E83B43F4A48}" srcId="{6FFB6FC1-C5FC-45F6-BB8A-7EBE6814BCD8}" destId="{640B2A62-FA1B-4027-A554-CE6A927D433B}" srcOrd="1" destOrd="0" parTransId="{DCB6F860-B756-430B-92CD-6BB91D486FCD}" sibTransId="{49D1FF9E-2DF0-469F-9115-6D03BCC5E4DD}"/>
    <dgm:cxn modelId="{9830AE46-28EF-4820-8CF2-96230589BEEF}" type="presOf" srcId="{640B2A62-FA1B-4027-A554-CE6A927D433B}" destId="{9C8CC056-A15D-4025-8BFE-A3FC46C18E06}" srcOrd="0" destOrd="0" presId="urn:microsoft.com/office/officeart/2005/8/layout/list1"/>
    <dgm:cxn modelId="{FEFF046C-DEA7-421D-9014-5501FA2C7C42}" srcId="{6FFB6FC1-C5FC-45F6-BB8A-7EBE6814BCD8}" destId="{08F4C8C6-91AB-4579-A786-36A5FF035933}" srcOrd="2" destOrd="0" parTransId="{7C007D3E-23F0-4F40-A38A-49D6C281F5B9}" sibTransId="{283D4599-6199-4609-A2AB-ECF0E39FF356}"/>
    <dgm:cxn modelId="{2219297D-3CCD-4609-B577-9B23D2F2E3C6}" type="presOf" srcId="{640B2A62-FA1B-4027-A554-CE6A927D433B}" destId="{E779E5A4-89FE-4E40-AC98-F7C404299BFA}" srcOrd="1" destOrd="0" presId="urn:microsoft.com/office/officeart/2005/8/layout/list1"/>
    <dgm:cxn modelId="{9D3A6E87-5503-4386-B349-1F7D3239F7B0}" type="presOf" srcId="{08F4C8C6-91AB-4579-A786-36A5FF035933}" destId="{C34018DB-AF75-4FAB-8E01-AB5FB44C9DF3}" srcOrd="1" destOrd="0" presId="urn:microsoft.com/office/officeart/2005/8/layout/list1"/>
    <dgm:cxn modelId="{0338FB8D-7FBA-49CA-834D-7A3042514B9F}" srcId="{6FFB6FC1-C5FC-45F6-BB8A-7EBE6814BCD8}" destId="{C0969E81-FFA0-4227-A365-0D57652F2BAB}" srcOrd="0" destOrd="0" parTransId="{26A3A048-7773-49E4-9C5F-F33FE9ACEF50}" sibTransId="{687504C7-BC4F-42C3-BFB1-D1A0E543DD76}"/>
    <dgm:cxn modelId="{74267DC8-6AF0-445F-9A3C-9AC4ECF31213}" type="presOf" srcId="{C0969E81-FFA0-4227-A365-0D57652F2BAB}" destId="{0E811B1A-AF79-4AAF-98E9-4F7863A11F79}" srcOrd="1" destOrd="0" presId="urn:microsoft.com/office/officeart/2005/8/layout/list1"/>
    <dgm:cxn modelId="{47E89014-F223-4554-96C0-98D0E9615923}" type="presParOf" srcId="{A6862579-433E-4795-8C76-9E8A3AFBE32D}" destId="{6D99A132-6E83-4592-ABF1-661F540FD731}" srcOrd="0" destOrd="0" presId="urn:microsoft.com/office/officeart/2005/8/layout/list1"/>
    <dgm:cxn modelId="{E419ACF8-A9DB-4CF3-B050-F2254CBAA237}" type="presParOf" srcId="{6D99A132-6E83-4592-ABF1-661F540FD731}" destId="{5439DCD6-183F-4633-B420-F5C4CB47D347}" srcOrd="0" destOrd="0" presId="urn:microsoft.com/office/officeart/2005/8/layout/list1"/>
    <dgm:cxn modelId="{A586532D-9E8A-4095-B5FE-A842B73F02A1}" type="presParOf" srcId="{6D99A132-6E83-4592-ABF1-661F540FD731}" destId="{0E811B1A-AF79-4AAF-98E9-4F7863A11F79}" srcOrd="1" destOrd="0" presId="urn:microsoft.com/office/officeart/2005/8/layout/list1"/>
    <dgm:cxn modelId="{0463A114-DECD-4CEA-8FE9-1DEB55288068}" type="presParOf" srcId="{A6862579-433E-4795-8C76-9E8A3AFBE32D}" destId="{0432CF37-F527-47F3-AC61-E4C4A5B24DE1}" srcOrd="1" destOrd="0" presId="urn:microsoft.com/office/officeart/2005/8/layout/list1"/>
    <dgm:cxn modelId="{2366FE90-9C43-4810-9CA2-1129C396AB11}" type="presParOf" srcId="{A6862579-433E-4795-8C76-9E8A3AFBE32D}" destId="{AC8FAB30-0F8D-423D-870B-A823ECDF0437}" srcOrd="2" destOrd="0" presId="urn:microsoft.com/office/officeart/2005/8/layout/list1"/>
    <dgm:cxn modelId="{58D12194-DF77-46F7-8BED-0B87097BF2D3}" type="presParOf" srcId="{A6862579-433E-4795-8C76-9E8A3AFBE32D}" destId="{43E94F33-5A30-42BE-8348-C71BEAC28790}" srcOrd="3" destOrd="0" presId="urn:microsoft.com/office/officeart/2005/8/layout/list1"/>
    <dgm:cxn modelId="{757713C3-59CB-45AF-A977-F7AAE303A788}" type="presParOf" srcId="{A6862579-433E-4795-8C76-9E8A3AFBE32D}" destId="{0C202B8B-7ABB-4E6D-80FE-CA5D41E3A5B4}" srcOrd="4" destOrd="0" presId="urn:microsoft.com/office/officeart/2005/8/layout/list1"/>
    <dgm:cxn modelId="{9DEB5F6E-9D63-4584-8089-473768820625}" type="presParOf" srcId="{0C202B8B-7ABB-4E6D-80FE-CA5D41E3A5B4}" destId="{9C8CC056-A15D-4025-8BFE-A3FC46C18E06}" srcOrd="0" destOrd="0" presId="urn:microsoft.com/office/officeart/2005/8/layout/list1"/>
    <dgm:cxn modelId="{8B0F7469-5890-403B-8FEA-7B0434430294}" type="presParOf" srcId="{0C202B8B-7ABB-4E6D-80FE-CA5D41E3A5B4}" destId="{E779E5A4-89FE-4E40-AC98-F7C404299BFA}" srcOrd="1" destOrd="0" presId="urn:microsoft.com/office/officeart/2005/8/layout/list1"/>
    <dgm:cxn modelId="{A76F8BD9-BA5D-463D-88D9-3676BCDC6DEE}" type="presParOf" srcId="{A6862579-433E-4795-8C76-9E8A3AFBE32D}" destId="{C56A186E-50BB-44D7-8C70-3184BF5A722E}" srcOrd="5" destOrd="0" presId="urn:microsoft.com/office/officeart/2005/8/layout/list1"/>
    <dgm:cxn modelId="{44606446-00FF-4C6B-9743-DC82967AF112}" type="presParOf" srcId="{A6862579-433E-4795-8C76-9E8A3AFBE32D}" destId="{547EC5CC-257F-46F1-A99E-2F7CD82CA743}" srcOrd="6" destOrd="0" presId="urn:microsoft.com/office/officeart/2005/8/layout/list1"/>
    <dgm:cxn modelId="{31524955-22A7-4F93-9C97-78C707D10E32}" type="presParOf" srcId="{A6862579-433E-4795-8C76-9E8A3AFBE32D}" destId="{E1940C71-F3B5-42D6-8A45-74DA9DAF6B35}" srcOrd="7" destOrd="0" presId="urn:microsoft.com/office/officeart/2005/8/layout/list1"/>
    <dgm:cxn modelId="{B25C61DD-04EF-4F1A-8232-C798A0F20121}" type="presParOf" srcId="{A6862579-433E-4795-8C76-9E8A3AFBE32D}" destId="{F9FBB851-39BE-4209-8033-63169787B1C5}" srcOrd="8" destOrd="0" presId="urn:microsoft.com/office/officeart/2005/8/layout/list1"/>
    <dgm:cxn modelId="{FC539432-7AE9-4F6E-834E-D99B8DF22A2A}" type="presParOf" srcId="{F9FBB851-39BE-4209-8033-63169787B1C5}" destId="{764371E6-8848-47C4-B7DB-8058E5D88B32}" srcOrd="0" destOrd="0" presId="urn:microsoft.com/office/officeart/2005/8/layout/list1"/>
    <dgm:cxn modelId="{EB2CED0D-1C73-4E56-97B8-229B9DC2E709}" type="presParOf" srcId="{F9FBB851-39BE-4209-8033-63169787B1C5}" destId="{C34018DB-AF75-4FAB-8E01-AB5FB44C9DF3}" srcOrd="1" destOrd="0" presId="urn:microsoft.com/office/officeart/2005/8/layout/list1"/>
    <dgm:cxn modelId="{1D6D810D-2D4C-47E8-8E50-9C252FFC7160}" type="presParOf" srcId="{A6862579-433E-4795-8C76-9E8A3AFBE32D}" destId="{304BA1AD-AB88-420C-8B8A-E02D3204CA52}" srcOrd="9" destOrd="0" presId="urn:microsoft.com/office/officeart/2005/8/layout/list1"/>
    <dgm:cxn modelId="{BF638B6E-0C1E-45F6-B745-8C1C82EA3B36}" type="presParOf" srcId="{A6862579-433E-4795-8C76-9E8A3AFBE32D}" destId="{4DFD5CE5-365A-405B-A0A1-63841591082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DC97B6-764F-4364-B37A-30C0D5FE430E}"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s-AR"/>
        </a:p>
      </dgm:t>
    </dgm:pt>
    <dgm:pt modelId="{A3395078-3B78-4D0A-8747-F0EA41FFB435}">
      <dgm:prSet phldrT="[Texto]"/>
      <dgm:spPr/>
      <dgm:t>
        <a:bodyPr/>
        <a:lstStyle/>
        <a:p>
          <a:pPr algn="just"/>
          <a:r>
            <a:rPr lang="es-ES" dirty="0"/>
            <a:t>Son un material de lectura sumamente codiciado por los investigadores y profesionales que intentan mantener su conocimiento actualizado</a:t>
          </a:r>
          <a:endParaRPr lang="es-AR" dirty="0"/>
        </a:p>
      </dgm:t>
    </dgm:pt>
    <dgm:pt modelId="{44CFA0C7-BDE6-4861-9434-68B4BC46E68D}" type="parTrans" cxnId="{073763AF-8B1E-45EA-89F9-6E41B423C03F}">
      <dgm:prSet/>
      <dgm:spPr/>
      <dgm:t>
        <a:bodyPr/>
        <a:lstStyle/>
        <a:p>
          <a:pPr algn="just"/>
          <a:endParaRPr lang="es-AR"/>
        </a:p>
      </dgm:t>
    </dgm:pt>
    <dgm:pt modelId="{7D8D9267-D0FB-4D0F-B80E-26C780ABE27C}" type="sibTrans" cxnId="{073763AF-8B1E-45EA-89F9-6E41B423C03F}">
      <dgm:prSet/>
      <dgm:spPr/>
      <dgm:t>
        <a:bodyPr/>
        <a:lstStyle/>
        <a:p>
          <a:pPr algn="just"/>
          <a:endParaRPr lang="es-AR"/>
        </a:p>
      </dgm:t>
    </dgm:pt>
    <dgm:pt modelId="{09775961-B25B-4815-9A36-94BCF9C9DBC6}">
      <dgm:prSet phldrT="[Texto]"/>
      <dgm:spPr/>
      <dgm:t>
        <a:bodyPr/>
        <a:lstStyle/>
        <a:p>
          <a:pPr algn="just"/>
          <a:r>
            <a:rPr lang="es-ES" dirty="0"/>
            <a:t>Son escritos originales en la medida en que la síntesis no puede ser un mero listado y ordenamiento de los datos analizados, sino que debe presentar conclusiones no planteadas por los autores de las fuentes estudiadas</a:t>
          </a:r>
          <a:endParaRPr lang="es-AR" dirty="0"/>
        </a:p>
      </dgm:t>
    </dgm:pt>
    <dgm:pt modelId="{0800FFA7-1C82-4BEF-8DB4-0B777C915022}" type="parTrans" cxnId="{4144AD4B-073B-4882-8548-4E03FF2A7894}">
      <dgm:prSet/>
      <dgm:spPr/>
      <dgm:t>
        <a:bodyPr/>
        <a:lstStyle/>
        <a:p>
          <a:pPr algn="just"/>
          <a:endParaRPr lang="es-AR"/>
        </a:p>
      </dgm:t>
    </dgm:pt>
    <dgm:pt modelId="{318B3C24-A656-4ABF-8665-51239313125D}" type="sibTrans" cxnId="{4144AD4B-073B-4882-8548-4E03FF2A7894}">
      <dgm:prSet/>
      <dgm:spPr/>
      <dgm:t>
        <a:bodyPr/>
        <a:lstStyle/>
        <a:p>
          <a:pPr algn="just"/>
          <a:endParaRPr lang="es-AR"/>
        </a:p>
      </dgm:t>
    </dgm:pt>
    <dgm:pt modelId="{AA0E44D7-6C49-4D46-9615-ECC7DA6EDF71}">
      <dgm:prSet phldrT="[Texto]"/>
      <dgm:spPr/>
      <dgm:t>
        <a:bodyPr/>
        <a:lstStyle/>
        <a:p>
          <a:pPr algn="just"/>
          <a:r>
            <a:rPr lang="es-ES" dirty="0"/>
            <a:t>Deben respetar todos los aspectos técnicos y éticos planteados como estándares en la producción de conocimiento científico</a:t>
          </a:r>
          <a:endParaRPr lang="es-AR" dirty="0"/>
        </a:p>
      </dgm:t>
    </dgm:pt>
    <dgm:pt modelId="{2299E35F-87C0-4EA3-88DB-0C266D0FD013}" type="parTrans" cxnId="{CEEF8B9D-290D-4770-B813-CB1D9F38CD16}">
      <dgm:prSet/>
      <dgm:spPr/>
      <dgm:t>
        <a:bodyPr/>
        <a:lstStyle/>
        <a:p>
          <a:pPr algn="just"/>
          <a:endParaRPr lang="es-AR"/>
        </a:p>
      </dgm:t>
    </dgm:pt>
    <dgm:pt modelId="{18F0410D-7862-4DA2-9E18-8762336EA0FF}" type="sibTrans" cxnId="{CEEF8B9D-290D-4770-B813-CB1D9F38CD16}">
      <dgm:prSet/>
      <dgm:spPr/>
      <dgm:t>
        <a:bodyPr/>
        <a:lstStyle/>
        <a:p>
          <a:pPr algn="just"/>
          <a:endParaRPr lang="es-AR"/>
        </a:p>
      </dgm:t>
    </dgm:pt>
    <dgm:pt modelId="{429A2F8B-3F89-4E48-8454-0EA7CA2CF9CB}" type="pres">
      <dgm:prSet presAssocID="{DEDC97B6-764F-4364-B37A-30C0D5FE430E}" presName="vert0" presStyleCnt="0">
        <dgm:presLayoutVars>
          <dgm:dir/>
          <dgm:animOne val="branch"/>
          <dgm:animLvl val="lvl"/>
        </dgm:presLayoutVars>
      </dgm:prSet>
      <dgm:spPr/>
    </dgm:pt>
    <dgm:pt modelId="{05912B90-44AE-4E7F-93C8-02242F86D5C4}" type="pres">
      <dgm:prSet presAssocID="{A3395078-3B78-4D0A-8747-F0EA41FFB435}" presName="thickLine" presStyleLbl="alignNode1" presStyleIdx="0" presStyleCnt="3"/>
      <dgm:spPr/>
    </dgm:pt>
    <dgm:pt modelId="{863D890E-4303-4A9A-BF92-41F8E89EE69E}" type="pres">
      <dgm:prSet presAssocID="{A3395078-3B78-4D0A-8747-F0EA41FFB435}" presName="horz1" presStyleCnt="0"/>
      <dgm:spPr/>
    </dgm:pt>
    <dgm:pt modelId="{D3D0C347-4128-4698-AC67-D62270C25C98}" type="pres">
      <dgm:prSet presAssocID="{A3395078-3B78-4D0A-8747-F0EA41FFB435}" presName="tx1" presStyleLbl="revTx" presStyleIdx="0" presStyleCnt="3"/>
      <dgm:spPr/>
    </dgm:pt>
    <dgm:pt modelId="{4B6139AE-E86E-47DF-8A19-CDEC7FCC81EF}" type="pres">
      <dgm:prSet presAssocID="{A3395078-3B78-4D0A-8747-F0EA41FFB435}" presName="vert1" presStyleCnt="0"/>
      <dgm:spPr/>
    </dgm:pt>
    <dgm:pt modelId="{B85BE210-880D-41F1-8627-1E3F2E5071A0}" type="pres">
      <dgm:prSet presAssocID="{09775961-B25B-4815-9A36-94BCF9C9DBC6}" presName="thickLine" presStyleLbl="alignNode1" presStyleIdx="1" presStyleCnt="3"/>
      <dgm:spPr/>
    </dgm:pt>
    <dgm:pt modelId="{D26EE798-612D-417A-BE20-9EFF56E8C832}" type="pres">
      <dgm:prSet presAssocID="{09775961-B25B-4815-9A36-94BCF9C9DBC6}" presName="horz1" presStyleCnt="0"/>
      <dgm:spPr/>
    </dgm:pt>
    <dgm:pt modelId="{8D089117-6A2F-4CB6-BC00-C9BE2CB3B426}" type="pres">
      <dgm:prSet presAssocID="{09775961-B25B-4815-9A36-94BCF9C9DBC6}" presName="tx1" presStyleLbl="revTx" presStyleIdx="1" presStyleCnt="3"/>
      <dgm:spPr/>
    </dgm:pt>
    <dgm:pt modelId="{2DE130B2-D334-4F52-AA1B-81810C019E3D}" type="pres">
      <dgm:prSet presAssocID="{09775961-B25B-4815-9A36-94BCF9C9DBC6}" presName="vert1" presStyleCnt="0"/>
      <dgm:spPr/>
    </dgm:pt>
    <dgm:pt modelId="{8CF14948-556A-412A-8E3A-1C92051E8FAC}" type="pres">
      <dgm:prSet presAssocID="{AA0E44D7-6C49-4D46-9615-ECC7DA6EDF71}" presName="thickLine" presStyleLbl="alignNode1" presStyleIdx="2" presStyleCnt="3"/>
      <dgm:spPr/>
    </dgm:pt>
    <dgm:pt modelId="{74C230EE-59C6-4A03-A7D5-A9F51F519BB0}" type="pres">
      <dgm:prSet presAssocID="{AA0E44D7-6C49-4D46-9615-ECC7DA6EDF71}" presName="horz1" presStyleCnt="0"/>
      <dgm:spPr/>
    </dgm:pt>
    <dgm:pt modelId="{0B4A9BB8-15E3-4A68-A365-B7DD24F65B41}" type="pres">
      <dgm:prSet presAssocID="{AA0E44D7-6C49-4D46-9615-ECC7DA6EDF71}" presName="tx1" presStyleLbl="revTx" presStyleIdx="2" presStyleCnt="3"/>
      <dgm:spPr/>
    </dgm:pt>
    <dgm:pt modelId="{CDA416B8-24C2-4B66-B966-F27857F97049}" type="pres">
      <dgm:prSet presAssocID="{AA0E44D7-6C49-4D46-9615-ECC7DA6EDF71}" presName="vert1" presStyleCnt="0"/>
      <dgm:spPr/>
    </dgm:pt>
  </dgm:ptLst>
  <dgm:cxnLst>
    <dgm:cxn modelId="{65FD200F-D6EB-4B9B-AA9E-03F18FD91C57}" type="presOf" srcId="{09775961-B25B-4815-9A36-94BCF9C9DBC6}" destId="{8D089117-6A2F-4CB6-BC00-C9BE2CB3B426}" srcOrd="0" destOrd="0" presId="urn:microsoft.com/office/officeart/2008/layout/LinedList"/>
    <dgm:cxn modelId="{64590F1E-B776-443E-B5B2-BFE1E5A2E762}" type="presOf" srcId="{DEDC97B6-764F-4364-B37A-30C0D5FE430E}" destId="{429A2F8B-3F89-4E48-8454-0EA7CA2CF9CB}" srcOrd="0" destOrd="0" presId="urn:microsoft.com/office/officeart/2008/layout/LinedList"/>
    <dgm:cxn modelId="{C06BB740-BBBE-4490-951A-3A1846C1D999}" type="presOf" srcId="{AA0E44D7-6C49-4D46-9615-ECC7DA6EDF71}" destId="{0B4A9BB8-15E3-4A68-A365-B7DD24F65B41}" srcOrd="0" destOrd="0" presId="urn:microsoft.com/office/officeart/2008/layout/LinedList"/>
    <dgm:cxn modelId="{4144AD4B-073B-4882-8548-4E03FF2A7894}" srcId="{DEDC97B6-764F-4364-B37A-30C0D5FE430E}" destId="{09775961-B25B-4815-9A36-94BCF9C9DBC6}" srcOrd="1" destOrd="0" parTransId="{0800FFA7-1C82-4BEF-8DB4-0B777C915022}" sibTransId="{318B3C24-A656-4ABF-8665-51239313125D}"/>
    <dgm:cxn modelId="{CEEF8B9D-290D-4770-B813-CB1D9F38CD16}" srcId="{DEDC97B6-764F-4364-B37A-30C0D5FE430E}" destId="{AA0E44D7-6C49-4D46-9615-ECC7DA6EDF71}" srcOrd="2" destOrd="0" parTransId="{2299E35F-87C0-4EA3-88DB-0C266D0FD013}" sibTransId="{18F0410D-7862-4DA2-9E18-8762336EA0FF}"/>
    <dgm:cxn modelId="{073763AF-8B1E-45EA-89F9-6E41B423C03F}" srcId="{DEDC97B6-764F-4364-B37A-30C0D5FE430E}" destId="{A3395078-3B78-4D0A-8747-F0EA41FFB435}" srcOrd="0" destOrd="0" parTransId="{44CFA0C7-BDE6-4861-9434-68B4BC46E68D}" sibTransId="{7D8D9267-D0FB-4D0F-B80E-26C780ABE27C}"/>
    <dgm:cxn modelId="{6B4BFBE1-34E1-40A2-B132-2F4248F332F7}" type="presOf" srcId="{A3395078-3B78-4D0A-8747-F0EA41FFB435}" destId="{D3D0C347-4128-4698-AC67-D62270C25C98}" srcOrd="0" destOrd="0" presId="urn:microsoft.com/office/officeart/2008/layout/LinedList"/>
    <dgm:cxn modelId="{28A799E1-2531-4C3B-8B84-A88CF07F6111}" type="presParOf" srcId="{429A2F8B-3F89-4E48-8454-0EA7CA2CF9CB}" destId="{05912B90-44AE-4E7F-93C8-02242F86D5C4}" srcOrd="0" destOrd="0" presId="urn:microsoft.com/office/officeart/2008/layout/LinedList"/>
    <dgm:cxn modelId="{E0BBDAF2-5576-4D8A-A6F8-17E9A4D7553E}" type="presParOf" srcId="{429A2F8B-3F89-4E48-8454-0EA7CA2CF9CB}" destId="{863D890E-4303-4A9A-BF92-41F8E89EE69E}" srcOrd="1" destOrd="0" presId="urn:microsoft.com/office/officeart/2008/layout/LinedList"/>
    <dgm:cxn modelId="{59E4DA2D-891C-4EEF-852C-BFC7616D2631}" type="presParOf" srcId="{863D890E-4303-4A9A-BF92-41F8E89EE69E}" destId="{D3D0C347-4128-4698-AC67-D62270C25C98}" srcOrd="0" destOrd="0" presId="urn:microsoft.com/office/officeart/2008/layout/LinedList"/>
    <dgm:cxn modelId="{B4E7EF8A-6B22-4F73-AFC0-A02D225768AC}" type="presParOf" srcId="{863D890E-4303-4A9A-BF92-41F8E89EE69E}" destId="{4B6139AE-E86E-47DF-8A19-CDEC7FCC81EF}" srcOrd="1" destOrd="0" presId="urn:microsoft.com/office/officeart/2008/layout/LinedList"/>
    <dgm:cxn modelId="{D592FF45-9A98-4C06-AE6A-CD8365E66608}" type="presParOf" srcId="{429A2F8B-3F89-4E48-8454-0EA7CA2CF9CB}" destId="{B85BE210-880D-41F1-8627-1E3F2E5071A0}" srcOrd="2" destOrd="0" presId="urn:microsoft.com/office/officeart/2008/layout/LinedList"/>
    <dgm:cxn modelId="{451783C3-1BC6-418E-A792-C3B5A4B5ECFB}" type="presParOf" srcId="{429A2F8B-3F89-4E48-8454-0EA7CA2CF9CB}" destId="{D26EE798-612D-417A-BE20-9EFF56E8C832}" srcOrd="3" destOrd="0" presId="urn:microsoft.com/office/officeart/2008/layout/LinedList"/>
    <dgm:cxn modelId="{6956D5D9-9996-4C30-AE00-753E486EDDFE}" type="presParOf" srcId="{D26EE798-612D-417A-BE20-9EFF56E8C832}" destId="{8D089117-6A2F-4CB6-BC00-C9BE2CB3B426}" srcOrd="0" destOrd="0" presId="urn:microsoft.com/office/officeart/2008/layout/LinedList"/>
    <dgm:cxn modelId="{5F7E1BF7-F011-4484-89E6-F56BED01AE77}" type="presParOf" srcId="{D26EE798-612D-417A-BE20-9EFF56E8C832}" destId="{2DE130B2-D334-4F52-AA1B-81810C019E3D}" srcOrd="1" destOrd="0" presId="urn:microsoft.com/office/officeart/2008/layout/LinedList"/>
    <dgm:cxn modelId="{9BE0FD8D-C862-4541-B1D6-4E976E75D65B}" type="presParOf" srcId="{429A2F8B-3F89-4E48-8454-0EA7CA2CF9CB}" destId="{8CF14948-556A-412A-8E3A-1C92051E8FAC}" srcOrd="4" destOrd="0" presId="urn:microsoft.com/office/officeart/2008/layout/LinedList"/>
    <dgm:cxn modelId="{5BD7BA07-8124-4B1D-B9D5-CC75054A0B21}" type="presParOf" srcId="{429A2F8B-3F89-4E48-8454-0EA7CA2CF9CB}" destId="{74C230EE-59C6-4A03-A7D5-A9F51F519BB0}" srcOrd="5" destOrd="0" presId="urn:microsoft.com/office/officeart/2008/layout/LinedList"/>
    <dgm:cxn modelId="{60F8D5CF-0A97-4DDD-B3D0-A9DFEA74B7D6}" type="presParOf" srcId="{74C230EE-59C6-4A03-A7D5-A9F51F519BB0}" destId="{0B4A9BB8-15E3-4A68-A365-B7DD24F65B41}" srcOrd="0" destOrd="0" presId="urn:microsoft.com/office/officeart/2008/layout/LinedList"/>
    <dgm:cxn modelId="{7CECDC64-4D56-43E1-9AA6-42C2F581F327}" type="presParOf" srcId="{74C230EE-59C6-4A03-A7D5-A9F51F519BB0}" destId="{CDA416B8-24C2-4B66-B966-F27857F970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B5F65C-DF04-443F-89CD-36582F979ED4}"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AR"/>
        </a:p>
      </dgm:t>
    </dgm:pt>
    <dgm:pt modelId="{F9FBBD42-03A7-490B-8808-3FC1250804D2}">
      <dgm:prSet phldrT="[Texto]"/>
      <dgm:spPr/>
      <dgm:t>
        <a:bodyPr/>
        <a:lstStyle/>
        <a:p>
          <a:r>
            <a:rPr lang="es-ES" dirty="0"/>
            <a:t>Definición del problema</a:t>
          </a:r>
          <a:endParaRPr lang="es-AR" dirty="0"/>
        </a:p>
      </dgm:t>
    </dgm:pt>
    <dgm:pt modelId="{891BF589-7D42-49D7-9E49-794FA484682C}" type="parTrans" cxnId="{CCE8E0E0-0E9C-4C25-A9E2-EC41323635C3}">
      <dgm:prSet/>
      <dgm:spPr/>
      <dgm:t>
        <a:bodyPr/>
        <a:lstStyle/>
        <a:p>
          <a:endParaRPr lang="es-AR"/>
        </a:p>
      </dgm:t>
    </dgm:pt>
    <dgm:pt modelId="{D2D7E19D-8261-4F4A-BDCC-BB714735C663}" type="sibTrans" cxnId="{CCE8E0E0-0E9C-4C25-A9E2-EC41323635C3}">
      <dgm:prSet/>
      <dgm:spPr/>
      <dgm:t>
        <a:bodyPr/>
        <a:lstStyle/>
        <a:p>
          <a:endParaRPr lang="es-AR"/>
        </a:p>
      </dgm:t>
    </dgm:pt>
    <dgm:pt modelId="{FE8A0424-99C6-4A26-A92D-5E45A7E96A76}">
      <dgm:prSet phldrT="[Texto]" custT="1"/>
      <dgm:spPr/>
      <dgm:t>
        <a:bodyPr/>
        <a:lstStyle/>
        <a:p>
          <a:r>
            <a:rPr lang="es-ES" sz="1000" dirty="0"/>
            <a:t>Claro y pertinente, que aporte al avance del conocimiento científico sobre un tema. La revisión debe surgir de una idea o problemática que justifique su realización. </a:t>
          </a:r>
          <a:endParaRPr lang="es-AR" sz="1000" dirty="0"/>
        </a:p>
      </dgm:t>
    </dgm:pt>
    <dgm:pt modelId="{3D3B4051-742D-46AF-8117-BA0015C94D12}" type="parTrans" cxnId="{DB772A8A-FE7F-45F7-951E-5B6D7DF23219}">
      <dgm:prSet/>
      <dgm:spPr/>
      <dgm:t>
        <a:bodyPr/>
        <a:lstStyle/>
        <a:p>
          <a:endParaRPr lang="es-AR"/>
        </a:p>
      </dgm:t>
    </dgm:pt>
    <dgm:pt modelId="{5508CE64-2FE4-49F5-9869-ECE9489B116C}" type="sibTrans" cxnId="{DB772A8A-FE7F-45F7-951E-5B6D7DF23219}">
      <dgm:prSet/>
      <dgm:spPr/>
      <dgm:t>
        <a:bodyPr/>
        <a:lstStyle/>
        <a:p>
          <a:endParaRPr lang="es-AR"/>
        </a:p>
      </dgm:t>
    </dgm:pt>
    <dgm:pt modelId="{0E3A691B-79BC-484D-83E7-40AE28E9EE5A}">
      <dgm:prSet phldrT="[Texto]"/>
      <dgm:spPr/>
      <dgm:t>
        <a:bodyPr/>
        <a:lstStyle/>
        <a:p>
          <a:r>
            <a:rPr lang="es-ES" dirty="0"/>
            <a:t>Búsqueda de la información </a:t>
          </a:r>
          <a:endParaRPr lang="es-AR" dirty="0"/>
        </a:p>
      </dgm:t>
    </dgm:pt>
    <dgm:pt modelId="{13323221-6AEA-445B-94E7-0489E57C32AA}" type="parTrans" cxnId="{63DDAB97-3146-4F1A-9899-50D92D521006}">
      <dgm:prSet/>
      <dgm:spPr/>
      <dgm:t>
        <a:bodyPr/>
        <a:lstStyle/>
        <a:p>
          <a:endParaRPr lang="es-AR"/>
        </a:p>
      </dgm:t>
    </dgm:pt>
    <dgm:pt modelId="{8C276500-21CE-444E-BA2E-6AEFC98F5081}" type="sibTrans" cxnId="{63DDAB97-3146-4F1A-9899-50D92D521006}">
      <dgm:prSet/>
      <dgm:spPr/>
      <dgm:t>
        <a:bodyPr/>
        <a:lstStyle/>
        <a:p>
          <a:endParaRPr lang="es-AR"/>
        </a:p>
      </dgm:t>
    </dgm:pt>
    <dgm:pt modelId="{9E504CBF-A4B4-46B9-A8F1-297DBD8A3BCD}">
      <dgm:prSet phldrT="[Texto]" custT="1"/>
      <dgm:spPr/>
      <dgm:t>
        <a:bodyPr/>
        <a:lstStyle/>
        <a:p>
          <a:r>
            <a:rPr lang="es-ES" sz="1000" dirty="0"/>
            <a:t>Perspectiva estructurada y profesional. </a:t>
          </a:r>
          <a:endParaRPr lang="es-AR" sz="1000" dirty="0"/>
        </a:p>
      </dgm:t>
    </dgm:pt>
    <dgm:pt modelId="{322AA5D3-65D0-4205-935A-07E122E0117C}" type="parTrans" cxnId="{E7F5F966-C3F0-4343-9980-074D8EA01884}">
      <dgm:prSet/>
      <dgm:spPr/>
      <dgm:t>
        <a:bodyPr/>
        <a:lstStyle/>
        <a:p>
          <a:endParaRPr lang="es-AR"/>
        </a:p>
      </dgm:t>
    </dgm:pt>
    <dgm:pt modelId="{D96E50F8-AD7F-4494-97E1-4FB6E73FA90E}" type="sibTrans" cxnId="{E7F5F966-C3F0-4343-9980-074D8EA01884}">
      <dgm:prSet/>
      <dgm:spPr/>
      <dgm:t>
        <a:bodyPr/>
        <a:lstStyle/>
        <a:p>
          <a:endParaRPr lang="es-AR"/>
        </a:p>
      </dgm:t>
    </dgm:pt>
    <dgm:pt modelId="{98D6F3FA-44B9-412F-9C08-B67B606420B0}">
      <dgm:prSet/>
      <dgm:spPr/>
      <dgm:t>
        <a:bodyPr/>
        <a:lstStyle/>
        <a:p>
          <a:r>
            <a:rPr lang="es-ES" dirty="0"/>
            <a:t>Organización de la información</a:t>
          </a:r>
          <a:endParaRPr lang="es-AR" dirty="0"/>
        </a:p>
      </dgm:t>
    </dgm:pt>
    <dgm:pt modelId="{9EF6AE7D-AAAD-4046-9F4E-473E99F133BE}" type="parTrans" cxnId="{0EA78B84-FB1B-45BE-A6E4-6A7ADD547C30}">
      <dgm:prSet/>
      <dgm:spPr/>
      <dgm:t>
        <a:bodyPr/>
        <a:lstStyle/>
        <a:p>
          <a:endParaRPr lang="es-AR"/>
        </a:p>
      </dgm:t>
    </dgm:pt>
    <dgm:pt modelId="{78B7698A-B085-410D-B37D-13F1ACF7EB5E}" type="sibTrans" cxnId="{0EA78B84-FB1B-45BE-A6E4-6A7ADD547C30}">
      <dgm:prSet/>
      <dgm:spPr/>
      <dgm:t>
        <a:bodyPr/>
        <a:lstStyle/>
        <a:p>
          <a:endParaRPr lang="es-AR"/>
        </a:p>
      </dgm:t>
    </dgm:pt>
    <dgm:pt modelId="{06CC0B77-E15A-4D45-8936-3B5EDFE3DFA8}">
      <dgm:prSet custT="1"/>
      <dgm:spPr/>
      <dgm:t>
        <a:bodyPr/>
        <a:lstStyle/>
        <a:p>
          <a:r>
            <a:rPr lang="es-ES" sz="1000" dirty="0"/>
            <a:t>De forma manual, registro en hojas de cálculo, gestores bibliográficos, mapas de ideas, diagramas jerárquicos, entre otras maneras.</a:t>
          </a:r>
          <a:endParaRPr lang="es-AR" sz="1000" dirty="0"/>
        </a:p>
      </dgm:t>
    </dgm:pt>
    <dgm:pt modelId="{8204D596-EFF6-4C09-88D9-17D9D54DE1C7}" type="parTrans" cxnId="{158A629B-20E5-4366-B19B-5DA95D96AF48}">
      <dgm:prSet/>
      <dgm:spPr/>
      <dgm:t>
        <a:bodyPr/>
        <a:lstStyle/>
        <a:p>
          <a:endParaRPr lang="es-AR"/>
        </a:p>
      </dgm:t>
    </dgm:pt>
    <dgm:pt modelId="{9FB9553C-8420-488F-A517-3EC85958DA38}" type="sibTrans" cxnId="{158A629B-20E5-4366-B19B-5DA95D96AF48}">
      <dgm:prSet/>
      <dgm:spPr/>
      <dgm:t>
        <a:bodyPr/>
        <a:lstStyle/>
        <a:p>
          <a:endParaRPr lang="es-AR"/>
        </a:p>
      </dgm:t>
    </dgm:pt>
    <dgm:pt modelId="{E5FD8E33-066C-4F26-B72D-C9B37804080B}">
      <dgm:prSet/>
      <dgm:spPr/>
      <dgm:t>
        <a:bodyPr/>
        <a:lstStyle/>
        <a:p>
          <a:r>
            <a:rPr lang="es-ES" dirty="0"/>
            <a:t>Análisis de la información</a:t>
          </a:r>
          <a:endParaRPr lang="es-AR" dirty="0"/>
        </a:p>
      </dgm:t>
    </dgm:pt>
    <dgm:pt modelId="{8B7303AF-82F3-4414-B00C-3CCCC9263C84}" type="parTrans" cxnId="{DFD7DF98-139E-4B5A-81E0-6896B0F543E5}">
      <dgm:prSet/>
      <dgm:spPr/>
      <dgm:t>
        <a:bodyPr/>
        <a:lstStyle/>
        <a:p>
          <a:endParaRPr lang="es-AR"/>
        </a:p>
      </dgm:t>
    </dgm:pt>
    <dgm:pt modelId="{6D093905-90E3-4225-9286-DCA626A94DA7}" type="sibTrans" cxnId="{DFD7DF98-139E-4B5A-81E0-6896B0F543E5}">
      <dgm:prSet/>
      <dgm:spPr/>
      <dgm:t>
        <a:bodyPr/>
        <a:lstStyle/>
        <a:p>
          <a:endParaRPr lang="es-AR"/>
        </a:p>
      </dgm:t>
    </dgm:pt>
    <dgm:pt modelId="{A98B6D8C-9547-459D-A16D-6093BF42A3D8}">
      <dgm:prSet custT="1"/>
      <dgm:spPr/>
      <dgm:t>
        <a:bodyPr/>
        <a:lstStyle/>
        <a:p>
          <a:r>
            <a:rPr lang="es-ES" sz="1000" dirty="0"/>
            <a:t>Cualitativo, cuantitativo.</a:t>
          </a:r>
          <a:endParaRPr lang="es-AR" sz="1000" dirty="0"/>
        </a:p>
      </dgm:t>
    </dgm:pt>
    <dgm:pt modelId="{CF88D33B-6F7C-40A8-BAB2-9FB37373895B}" type="parTrans" cxnId="{6AED3293-6EE9-4D86-B173-1D1CFB18E2DA}">
      <dgm:prSet/>
      <dgm:spPr/>
      <dgm:t>
        <a:bodyPr/>
        <a:lstStyle/>
        <a:p>
          <a:endParaRPr lang="es-AR"/>
        </a:p>
      </dgm:t>
    </dgm:pt>
    <dgm:pt modelId="{B1274EC7-E6B8-4385-AD5C-A5D49D9A7791}" type="sibTrans" cxnId="{6AED3293-6EE9-4D86-B173-1D1CFB18E2DA}">
      <dgm:prSet/>
      <dgm:spPr/>
      <dgm:t>
        <a:bodyPr/>
        <a:lstStyle/>
        <a:p>
          <a:endParaRPr lang="es-AR"/>
        </a:p>
      </dgm:t>
    </dgm:pt>
    <dgm:pt modelId="{12FF0389-9B4B-4B0E-9CE3-ACCBC4876301}">
      <dgm:prSet phldrT="[Texto]" custT="1"/>
      <dgm:spPr/>
      <dgm:t>
        <a:bodyPr/>
        <a:lstStyle/>
        <a:p>
          <a:r>
            <a:rPr lang="es-ES" sz="1000" dirty="0"/>
            <a:t>Delimitar el enfoque: ¿Los diferentes autores presentan distintas soluciones o explicaciones frente a un mismo problema, ya sea este de orden teórico o práctico? ¿Los resultados analizados muestran la existencia de una o varias líneas de resolución del problema planteado? ¿Es posible identificar un debate entre los autores más característicos de las distintas posiciones confrontadas en relación al problema planteado? ¿Hay uno o más aspectos del debate que no ha sido tratado aún, es posible delimitar qué aspectos necesitan todavía ser evaluados?</a:t>
          </a:r>
          <a:endParaRPr lang="es-AR" sz="1000" dirty="0"/>
        </a:p>
      </dgm:t>
    </dgm:pt>
    <dgm:pt modelId="{55E4260F-FEFB-4601-B278-2DF471FCBE5C}" type="parTrans" cxnId="{F7649734-D9CE-4D83-BEFC-13D73D6971B0}">
      <dgm:prSet/>
      <dgm:spPr/>
      <dgm:t>
        <a:bodyPr/>
        <a:lstStyle/>
        <a:p>
          <a:endParaRPr lang="es-AR"/>
        </a:p>
      </dgm:t>
    </dgm:pt>
    <dgm:pt modelId="{C200A5ED-8DFF-425B-AC47-CADFEA7EC974}" type="sibTrans" cxnId="{F7649734-D9CE-4D83-BEFC-13D73D6971B0}">
      <dgm:prSet/>
      <dgm:spPr/>
      <dgm:t>
        <a:bodyPr/>
        <a:lstStyle/>
        <a:p>
          <a:endParaRPr lang="es-AR"/>
        </a:p>
      </dgm:t>
    </dgm:pt>
    <dgm:pt modelId="{F6C93A85-9FAC-49E1-A2B6-A213D86A4AC5}">
      <dgm:prSet phldrT="[Texto]" custT="1"/>
      <dgm:spPr/>
      <dgm:t>
        <a:bodyPr/>
        <a:lstStyle/>
        <a:p>
          <a:r>
            <a:rPr lang="es-ES" sz="1000" dirty="0"/>
            <a:t>Fuentes: libros, revistas, actas de congresos, reportes técnicos, tesis, páginas web de organismos oficiales o equipos de investigación</a:t>
          </a:r>
          <a:endParaRPr lang="es-AR" sz="1000" dirty="0"/>
        </a:p>
      </dgm:t>
    </dgm:pt>
    <dgm:pt modelId="{F33B83E2-E88D-4E56-A1F0-58F23C60ED67}" type="parTrans" cxnId="{A1C72050-1138-45FC-9122-7297DA81E2C9}">
      <dgm:prSet/>
      <dgm:spPr/>
      <dgm:t>
        <a:bodyPr/>
        <a:lstStyle/>
        <a:p>
          <a:endParaRPr lang="es-AR"/>
        </a:p>
      </dgm:t>
    </dgm:pt>
    <dgm:pt modelId="{38E784AA-7D76-46BD-B691-F88CCE191FA1}" type="sibTrans" cxnId="{A1C72050-1138-45FC-9122-7297DA81E2C9}">
      <dgm:prSet/>
      <dgm:spPr/>
      <dgm:t>
        <a:bodyPr/>
        <a:lstStyle/>
        <a:p>
          <a:endParaRPr lang="es-AR"/>
        </a:p>
      </dgm:t>
    </dgm:pt>
    <dgm:pt modelId="{6213BD41-E74B-4FF4-A82B-35D222A33A1A}">
      <dgm:prSet phldrT="[Texto]" custT="1"/>
      <dgm:spPr/>
      <dgm:t>
        <a:bodyPr/>
        <a:lstStyle/>
        <a:p>
          <a:r>
            <a:rPr lang="es-AR" sz="1000" dirty="0"/>
            <a:t>Elegir un criterio para organizar el material recopilado. Puede ser cronológico, temático o metodológico.</a:t>
          </a:r>
        </a:p>
      </dgm:t>
    </dgm:pt>
    <dgm:pt modelId="{2F6A8970-616F-46AF-9130-16F15052CF09}" type="parTrans" cxnId="{60BCFF8A-383B-479B-A187-3DED0E705A21}">
      <dgm:prSet/>
      <dgm:spPr/>
      <dgm:t>
        <a:bodyPr/>
        <a:lstStyle/>
        <a:p>
          <a:endParaRPr lang="es-AR"/>
        </a:p>
      </dgm:t>
    </dgm:pt>
    <dgm:pt modelId="{39E32D6C-475B-44F7-9DE9-7EEA20421D9D}" type="sibTrans" cxnId="{60BCFF8A-383B-479B-A187-3DED0E705A21}">
      <dgm:prSet/>
      <dgm:spPr/>
      <dgm:t>
        <a:bodyPr/>
        <a:lstStyle/>
        <a:p>
          <a:endParaRPr lang="es-AR"/>
        </a:p>
      </dgm:t>
    </dgm:pt>
    <dgm:pt modelId="{3F6BB747-A07B-4E44-9C9E-A4FBFF98C78D}" type="pres">
      <dgm:prSet presAssocID="{88B5F65C-DF04-443F-89CD-36582F979ED4}" presName="Name0" presStyleCnt="0">
        <dgm:presLayoutVars>
          <dgm:dir/>
          <dgm:animLvl val="lvl"/>
          <dgm:resizeHandles val="exact"/>
        </dgm:presLayoutVars>
      </dgm:prSet>
      <dgm:spPr/>
    </dgm:pt>
    <dgm:pt modelId="{DA00B8E6-D2EB-4C6F-8913-6871804F46E6}" type="pres">
      <dgm:prSet presAssocID="{F9FBBD42-03A7-490B-8808-3FC1250804D2}" presName="linNode" presStyleCnt="0"/>
      <dgm:spPr/>
    </dgm:pt>
    <dgm:pt modelId="{CBE873BB-1890-40AD-8578-B2613D9159D1}" type="pres">
      <dgm:prSet presAssocID="{F9FBBD42-03A7-490B-8808-3FC1250804D2}" presName="parentText" presStyleLbl="node1" presStyleIdx="0" presStyleCnt="4" custScaleX="54204">
        <dgm:presLayoutVars>
          <dgm:chMax val="1"/>
          <dgm:bulletEnabled val="1"/>
        </dgm:presLayoutVars>
      </dgm:prSet>
      <dgm:spPr/>
    </dgm:pt>
    <dgm:pt modelId="{690801A0-95DB-49C1-AEE6-B7B7C4F47AC5}" type="pres">
      <dgm:prSet presAssocID="{F9FBBD42-03A7-490B-8808-3FC1250804D2}" presName="descendantText" presStyleLbl="alignAccFollowNode1" presStyleIdx="0" presStyleCnt="4" custScaleX="118156" custScaleY="134822">
        <dgm:presLayoutVars>
          <dgm:bulletEnabled val="1"/>
        </dgm:presLayoutVars>
      </dgm:prSet>
      <dgm:spPr/>
    </dgm:pt>
    <dgm:pt modelId="{B316081D-0FB9-45E8-8C7F-0BAD0902B401}" type="pres">
      <dgm:prSet presAssocID="{D2D7E19D-8261-4F4A-BDCC-BB714735C663}" presName="sp" presStyleCnt="0"/>
      <dgm:spPr/>
    </dgm:pt>
    <dgm:pt modelId="{D8E1FA72-120F-4900-9C4B-9A441CC83848}" type="pres">
      <dgm:prSet presAssocID="{0E3A691B-79BC-484D-83E7-40AE28E9EE5A}" presName="linNode" presStyleCnt="0"/>
      <dgm:spPr/>
    </dgm:pt>
    <dgm:pt modelId="{DF5B4C80-BC4F-4DF9-B617-2BB8E191C3C7}" type="pres">
      <dgm:prSet presAssocID="{0E3A691B-79BC-484D-83E7-40AE28E9EE5A}" presName="parentText" presStyleLbl="node1" presStyleIdx="1" presStyleCnt="4" custScaleX="54204">
        <dgm:presLayoutVars>
          <dgm:chMax val="1"/>
          <dgm:bulletEnabled val="1"/>
        </dgm:presLayoutVars>
      </dgm:prSet>
      <dgm:spPr/>
    </dgm:pt>
    <dgm:pt modelId="{AC256DA6-9A76-4D67-8238-3FA4EA9D5292}" type="pres">
      <dgm:prSet presAssocID="{0E3A691B-79BC-484D-83E7-40AE28E9EE5A}" presName="descendantText" presStyleLbl="alignAccFollowNode1" presStyleIdx="1" presStyleCnt="4" custScaleX="118156">
        <dgm:presLayoutVars>
          <dgm:bulletEnabled val="1"/>
        </dgm:presLayoutVars>
      </dgm:prSet>
      <dgm:spPr/>
    </dgm:pt>
    <dgm:pt modelId="{55E113F6-D43F-4B81-AD27-8A2A4B355F8A}" type="pres">
      <dgm:prSet presAssocID="{8C276500-21CE-444E-BA2E-6AEFC98F5081}" presName="sp" presStyleCnt="0"/>
      <dgm:spPr/>
    </dgm:pt>
    <dgm:pt modelId="{D0067001-E07B-4042-BC3A-022B47A81660}" type="pres">
      <dgm:prSet presAssocID="{98D6F3FA-44B9-412F-9C08-B67B606420B0}" presName="linNode" presStyleCnt="0"/>
      <dgm:spPr/>
    </dgm:pt>
    <dgm:pt modelId="{45F78EC8-905C-4343-B5B2-615FC881391F}" type="pres">
      <dgm:prSet presAssocID="{98D6F3FA-44B9-412F-9C08-B67B606420B0}" presName="parentText" presStyleLbl="node1" presStyleIdx="2" presStyleCnt="4" custScaleX="54204">
        <dgm:presLayoutVars>
          <dgm:chMax val="1"/>
          <dgm:bulletEnabled val="1"/>
        </dgm:presLayoutVars>
      </dgm:prSet>
      <dgm:spPr/>
    </dgm:pt>
    <dgm:pt modelId="{A45F2C84-C6FB-4EE1-B767-DAADEDC13A0E}" type="pres">
      <dgm:prSet presAssocID="{98D6F3FA-44B9-412F-9C08-B67B606420B0}" presName="descendantText" presStyleLbl="alignAccFollowNode1" presStyleIdx="2" presStyleCnt="4" custScaleX="118156">
        <dgm:presLayoutVars>
          <dgm:bulletEnabled val="1"/>
        </dgm:presLayoutVars>
      </dgm:prSet>
      <dgm:spPr/>
    </dgm:pt>
    <dgm:pt modelId="{BF817E65-11C2-4006-9E1A-70AFCF1704BD}" type="pres">
      <dgm:prSet presAssocID="{78B7698A-B085-410D-B37D-13F1ACF7EB5E}" presName="sp" presStyleCnt="0"/>
      <dgm:spPr/>
    </dgm:pt>
    <dgm:pt modelId="{148B176E-9DA0-4869-AB88-81B4615D9731}" type="pres">
      <dgm:prSet presAssocID="{E5FD8E33-066C-4F26-B72D-C9B37804080B}" presName="linNode" presStyleCnt="0"/>
      <dgm:spPr/>
    </dgm:pt>
    <dgm:pt modelId="{361463A0-9E19-4D3C-AE78-52C0E2C35EDB}" type="pres">
      <dgm:prSet presAssocID="{E5FD8E33-066C-4F26-B72D-C9B37804080B}" presName="parentText" presStyleLbl="node1" presStyleIdx="3" presStyleCnt="4" custScaleX="54204">
        <dgm:presLayoutVars>
          <dgm:chMax val="1"/>
          <dgm:bulletEnabled val="1"/>
        </dgm:presLayoutVars>
      </dgm:prSet>
      <dgm:spPr/>
    </dgm:pt>
    <dgm:pt modelId="{33EC1E95-A638-4919-93D9-7BA36A18BA0A}" type="pres">
      <dgm:prSet presAssocID="{E5FD8E33-066C-4F26-B72D-C9B37804080B}" presName="descendantText" presStyleLbl="alignAccFollowNode1" presStyleIdx="3" presStyleCnt="4" custScaleX="118156">
        <dgm:presLayoutVars>
          <dgm:bulletEnabled val="1"/>
        </dgm:presLayoutVars>
      </dgm:prSet>
      <dgm:spPr/>
    </dgm:pt>
  </dgm:ptLst>
  <dgm:cxnLst>
    <dgm:cxn modelId="{4372D904-9A4D-4E67-A209-EB8F9250832B}" type="presOf" srcId="{0E3A691B-79BC-484D-83E7-40AE28E9EE5A}" destId="{DF5B4C80-BC4F-4DF9-B617-2BB8E191C3C7}" srcOrd="0" destOrd="0" presId="urn:microsoft.com/office/officeart/2005/8/layout/vList5"/>
    <dgm:cxn modelId="{CE0B4C20-AA25-419B-BB3B-437E28CC5372}" type="presOf" srcId="{98D6F3FA-44B9-412F-9C08-B67B606420B0}" destId="{45F78EC8-905C-4343-B5B2-615FC881391F}" srcOrd="0" destOrd="0" presId="urn:microsoft.com/office/officeart/2005/8/layout/vList5"/>
    <dgm:cxn modelId="{FA481C22-AB3E-4EE7-884E-A1EF3C71B6E5}" type="presOf" srcId="{88B5F65C-DF04-443F-89CD-36582F979ED4}" destId="{3F6BB747-A07B-4E44-9C9E-A4FBFF98C78D}" srcOrd="0" destOrd="0" presId="urn:microsoft.com/office/officeart/2005/8/layout/vList5"/>
    <dgm:cxn modelId="{96105C25-487F-4D80-B894-9527F1EFA6B5}" type="presOf" srcId="{06CC0B77-E15A-4D45-8936-3B5EDFE3DFA8}" destId="{A45F2C84-C6FB-4EE1-B767-DAADEDC13A0E}" srcOrd="0" destOrd="0" presId="urn:microsoft.com/office/officeart/2005/8/layout/vList5"/>
    <dgm:cxn modelId="{801FAD28-4CAE-470A-B5DE-61309CBEE7F7}" type="presOf" srcId="{12FF0389-9B4B-4B0E-9CE3-ACCBC4876301}" destId="{690801A0-95DB-49C1-AEE6-B7B7C4F47AC5}" srcOrd="0" destOrd="1" presId="urn:microsoft.com/office/officeart/2005/8/layout/vList5"/>
    <dgm:cxn modelId="{F6FF4633-74C1-4577-B839-7CD381599E30}" type="presOf" srcId="{6213BD41-E74B-4FF4-A82B-35D222A33A1A}" destId="{AC256DA6-9A76-4D67-8238-3FA4EA9D5292}" srcOrd="0" destOrd="1" presId="urn:microsoft.com/office/officeart/2005/8/layout/vList5"/>
    <dgm:cxn modelId="{F7649734-D9CE-4D83-BEFC-13D73D6971B0}" srcId="{F9FBBD42-03A7-490B-8808-3FC1250804D2}" destId="{12FF0389-9B4B-4B0E-9CE3-ACCBC4876301}" srcOrd="1" destOrd="0" parTransId="{55E4260F-FEFB-4601-B278-2DF471FCBE5C}" sibTransId="{C200A5ED-8DFF-425B-AC47-CADFEA7EC974}"/>
    <dgm:cxn modelId="{3CDD4A3E-66B1-478D-A1DC-2EA23902CAB0}" type="presOf" srcId="{F6C93A85-9FAC-49E1-A2B6-A213D86A4AC5}" destId="{AC256DA6-9A76-4D67-8238-3FA4EA9D5292}" srcOrd="0" destOrd="2" presId="urn:microsoft.com/office/officeart/2005/8/layout/vList5"/>
    <dgm:cxn modelId="{E7F5F966-C3F0-4343-9980-074D8EA01884}" srcId="{0E3A691B-79BC-484D-83E7-40AE28E9EE5A}" destId="{9E504CBF-A4B4-46B9-A8F1-297DBD8A3BCD}" srcOrd="0" destOrd="0" parTransId="{322AA5D3-65D0-4205-935A-07E122E0117C}" sibTransId="{D96E50F8-AD7F-4494-97E1-4FB6E73FA90E}"/>
    <dgm:cxn modelId="{A1C72050-1138-45FC-9122-7297DA81E2C9}" srcId="{0E3A691B-79BC-484D-83E7-40AE28E9EE5A}" destId="{F6C93A85-9FAC-49E1-A2B6-A213D86A4AC5}" srcOrd="2" destOrd="0" parTransId="{F33B83E2-E88D-4E56-A1F0-58F23C60ED67}" sibTransId="{38E784AA-7D76-46BD-B691-F88CCE191FA1}"/>
    <dgm:cxn modelId="{3A994C7A-2DC1-4817-8870-7C666A0E5B64}" type="presOf" srcId="{F9FBBD42-03A7-490B-8808-3FC1250804D2}" destId="{CBE873BB-1890-40AD-8578-B2613D9159D1}" srcOrd="0" destOrd="0" presId="urn:microsoft.com/office/officeart/2005/8/layout/vList5"/>
    <dgm:cxn modelId="{1C9DE882-523D-4575-8431-F4E923A00574}" type="presOf" srcId="{9E504CBF-A4B4-46B9-A8F1-297DBD8A3BCD}" destId="{AC256DA6-9A76-4D67-8238-3FA4EA9D5292}" srcOrd="0" destOrd="0" presId="urn:microsoft.com/office/officeart/2005/8/layout/vList5"/>
    <dgm:cxn modelId="{0EA78B84-FB1B-45BE-A6E4-6A7ADD547C30}" srcId="{88B5F65C-DF04-443F-89CD-36582F979ED4}" destId="{98D6F3FA-44B9-412F-9C08-B67B606420B0}" srcOrd="2" destOrd="0" parTransId="{9EF6AE7D-AAAD-4046-9F4E-473E99F133BE}" sibTransId="{78B7698A-B085-410D-B37D-13F1ACF7EB5E}"/>
    <dgm:cxn modelId="{7A1D068A-540E-43DD-B86E-7E16502E9561}" type="presOf" srcId="{E5FD8E33-066C-4F26-B72D-C9B37804080B}" destId="{361463A0-9E19-4D3C-AE78-52C0E2C35EDB}" srcOrd="0" destOrd="0" presId="urn:microsoft.com/office/officeart/2005/8/layout/vList5"/>
    <dgm:cxn modelId="{DB772A8A-FE7F-45F7-951E-5B6D7DF23219}" srcId="{F9FBBD42-03A7-490B-8808-3FC1250804D2}" destId="{FE8A0424-99C6-4A26-A92D-5E45A7E96A76}" srcOrd="0" destOrd="0" parTransId="{3D3B4051-742D-46AF-8117-BA0015C94D12}" sibTransId="{5508CE64-2FE4-49F5-9869-ECE9489B116C}"/>
    <dgm:cxn modelId="{60BCFF8A-383B-479B-A187-3DED0E705A21}" srcId="{0E3A691B-79BC-484D-83E7-40AE28E9EE5A}" destId="{6213BD41-E74B-4FF4-A82B-35D222A33A1A}" srcOrd="1" destOrd="0" parTransId="{2F6A8970-616F-46AF-9130-16F15052CF09}" sibTransId="{39E32D6C-475B-44F7-9DE9-7EEA20421D9D}"/>
    <dgm:cxn modelId="{6AED3293-6EE9-4D86-B173-1D1CFB18E2DA}" srcId="{E5FD8E33-066C-4F26-B72D-C9B37804080B}" destId="{A98B6D8C-9547-459D-A16D-6093BF42A3D8}" srcOrd="0" destOrd="0" parTransId="{CF88D33B-6F7C-40A8-BAB2-9FB37373895B}" sibTransId="{B1274EC7-E6B8-4385-AD5C-A5D49D9A7791}"/>
    <dgm:cxn modelId="{63DDAB97-3146-4F1A-9899-50D92D521006}" srcId="{88B5F65C-DF04-443F-89CD-36582F979ED4}" destId="{0E3A691B-79BC-484D-83E7-40AE28E9EE5A}" srcOrd="1" destOrd="0" parTransId="{13323221-6AEA-445B-94E7-0489E57C32AA}" sibTransId="{8C276500-21CE-444E-BA2E-6AEFC98F5081}"/>
    <dgm:cxn modelId="{DFD7DF98-139E-4B5A-81E0-6896B0F543E5}" srcId="{88B5F65C-DF04-443F-89CD-36582F979ED4}" destId="{E5FD8E33-066C-4F26-B72D-C9B37804080B}" srcOrd="3" destOrd="0" parTransId="{8B7303AF-82F3-4414-B00C-3CCCC9263C84}" sibTransId="{6D093905-90E3-4225-9286-DCA626A94DA7}"/>
    <dgm:cxn modelId="{158A629B-20E5-4366-B19B-5DA95D96AF48}" srcId="{98D6F3FA-44B9-412F-9C08-B67B606420B0}" destId="{06CC0B77-E15A-4D45-8936-3B5EDFE3DFA8}" srcOrd="0" destOrd="0" parTransId="{8204D596-EFF6-4C09-88D9-17D9D54DE1C7}" sibTransId="{9FB9553C-8420-488F-A517-3EC85958DA38}"/>
    <dgm:cxn modelId="{3BC4889E-E89D-474C-979F-0DA36E3FEC6C}" type="presOf" srcId="{FE8A0424-99C6-4A26-A92D-5E45A7E96A76}" destId="{690801A0-95DB-49C1-AEE6-B7B7C4F47AC5}" srcOrd="0" destOrd="0" presId="urn:microsoft.com/office/officeart/2005/8/layout/vList5"/>
    <dgm:cxn modelId="{5B64C8CC-82BF-4F30-8DED-C6898EA7A0F1}" type="presOf" srcId="{A98B6D8C-9547-459D-A16D-6093BF42A3D8}" destId="{33EC1E95-A638-4919-93D9-7BA36A18BA0A}" srcOrd="0" destOrd="0" presId="urn:microsoft.com/office/officeart/2005/8/layout/vList5"/>
    <dgm:cxn modelId="{CCE8E0E0-0E9C-4C25-A9E2-EC41323635C3}" srcId="{88B5F65C-DF04-443F-89CD-36582F979ED4}" destId="{F9FBBD42-03A7-490B-8808-3FC1250804D2}" srcOrd="0" destOrd="0" parTransId="{891BF589-7D42-49D7-9E49-794FA484682C}" sibTransId="{D2D7E19D-8261-4F4A-BDCC-BB714735C663}"/>
    <dgm:cxn modelId="{80E9AB96-D518-499A-BE91-0B6AF631FAE9}" type="presParOf" srcId="{3F6BB747-A07B-4E44-9C9E-A4FBFF98C78D}" destId="{DA00B8E6-D2EB-4C6F-8913-6871804F46E6}" srcOrd="0" destOrd="0" presId="urn:microsoft.com/office/officeart/2005/8/layout/vList5"/>
    <dgm:cxn modelId="{A05967CD-A640-4D7E-9715-EA91C41F740D}" type="presParOf" srcId="{DA00B8E6-D2EB-4C6F-8913-6871804F46E6}" destId="{CBE873BB-1890-40AD-8578-B2613D9159D1}" srcOrd="0" destOrd="0" presId="urn:microsoft.com/office/officeart/2005/8/layout/vList5"/>
    <dgm:cxn modelId="{9E937C16-176A-49A7-A994-5665B6B0E37C}" type="presParOf" srcId="{DA00B8E6-D2EB-4C6F-8913-6871804F46E6}" destId="{690801A0-95DB-49C1-AEE6-B7B7C4F47AC5}" srcOrd="1" destOrd="0" presId="urn:microsoft.com/office/officeart/2005/8/layout/vList5"/>
    <dgm:cxn modelId="{680940CE-4BA6-49EE-A2A3-0D00FA936346}" type="presParOf" srcId="{3F6BB747-A07B-4E44-9C9E-A4FBFF98C78D}" destId="{B316081D-0FB9-45E8-8C7F-0BAD0902B401}" srcOrd="1" destOrd="0" presId="urn:microsoft.com/office/officeart/2005/8/layout/vList5"/>
    <dgm:cxn modelId="{9C5BC480-649A-4061-AC82-387D7D32366E}" type="presParOf" srcId="{3F6BB747-A07B-4E44-9C9E-A4FBFF98C78D}" destId="{D8E1FA72-120F-4900-9C4B-9A441CC83848}" srcOrd="2" destOrd="0" presId="urn:microsoft.com/office/officeart/2005/8/layout/vList5"/>
    <dgm:cxn modelId="{D646BBB0-38F4-4D17-9737-57781CFFFB92}" type="presParOf" srcId="{D8E1FA72-120F-4900-9C4B-9A441CC83848}" destId="{DF5B4C80-BC4F-4DF9-B617-2BB8E191C3C7}" srcOrd="0" destOrd="0" presId="urn:microsoft.com/office/officeart/2005/8/layout/vList5"/>
    <dgm:cxn modelId="{FF97CFA0-E7DD-4F93-AB29-7F68E1B6D510}" type="presParOf" srcId="{D8E1FA72-120F-4900-9C4B-9A441CC83848}" destId="{AC256DA6-9A76-4D67-8238-3FA4EA9D5292}" srcOrd="1" destOrd="0" presId="urn:microsoft.com/office/officeart/2005/8/layout/vList5"/>
    <dgm:cxn modelId="{8F07EB68-A17F-4526-BFEB-FB51C9651F73}" type="presParOf" srcId="{3F6BB747-A07B-4E44-9C9E-A4FBFF98C78D}" destId="{55E113F6-D43F-4B81-AD27-8A2A4B355F8A}" srcOrd="3" destOrd="0" presId="urn:microsoft.com/office/officeart/2005/8/layout/vList5"/>
    <dgm:cxn modelId="{FB7C2359-721F-4812-A3D1-7A02D5F1241A}" type="presParOf" srcId="{3F6BB747-A07B-4E44-9C9E-A4FBFF98C78D}" destId="{D0067001-E07B-4042-BC3A-022B47A81660}" srcOrd="4" destOrd="0" presId="urn:microsoft.com/office/officeart/2005/8/layout/vList5"/>
    <dgm:cxn modelId="{CC1A4667-6B84-4C3A-A8F2-08FAF06F5295}" type="presParOf" srcId="{D0067001-E07B-4042-BC3A-022B47A81660}" destId="{45F78EC8-905C-4343-B5B2-615FC881391F}" srcOrd="0" destOrd="0" presId="urn:microsoft.com/office/officeart/2005/8/layout/vList5"/>
    <dgm:cxn modelId="{3049EF9E-7184-4F4A-9711-64DC1C86C003}" type="presParOf" srcId="{D0067001-E07B-4042-BC3A-022B47A81660}" destId="{A45F2C84-C6FB-4EE1-B767-DAADEDC13A0E}" srcOrd="1" destOrd="0" presId="urn:microsoft.com/office/officeart/2005/8/layout/vList5"/>
    <dgm:cxn modelId="{08731ACB-308B-44D9-89F1-17A72821E310}" type="presParOf" srcId="{3F6BB747-A07B-4E44-9C9E-A4FBFF98C78D}" destId="{BF817E65-11C2-4006-9E1A-70AFCF1704BD}" srcOrd="5" destOrd="0" presId="urn:microsoft.com/office/officeart/2005/8/layout/vList5"/>
    <dgm:cxn modelId="{C786A960-58BE-4951-A918-F15911BB5070}" type="presParOf" srcId="{3F6BB747-A07B-4E44-9C9E-A4FBFF98C78D}" destId="{148B176E-9DA0-4869-AB88-81B4615D9731}" srcOrd="6" destOrd="0" presId="urn:microsoft.com/office/officeart/2005/8/layout/vList5"/>
    <dgm:cxn modelId="{A88A46C2-3D57-4609-99A0-B49800510C89}" type="presParOf" srcId="{148B176E-9DA0-4869-AB88-81B4615D9731}" destId="{361463A0-9E19-4D3C-AE78-52C0E2C35EDB}" srcOrd="0" destOrd="0" presId="urn:microsoft.com/office/officeart/2005/8/layout/vList5"/>
    <dgm:cxn modelId="{2C2BC83E-BC39-4053-A4E1-31CEA3AA3F7F}" type="presParOf" srcId="{148B176E-9DA0-4869-AB88-81B4615D9731}" destId="{33EC1E95-A638-4919-93D9-7BA36A18BA0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E80652-A6AA-426F-98B3-E2A48A1BA26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AR"/>
        </a:p>
      </dgm:t>
    </dgm:pt>
    <dgm:pt modelId="{30AEFAA6-B768-45DF-A723-D5E39C2FC23F}">
      <dgm:prSet phldrT="[Texto]"/>
      <dgm:spPr/>
      <dgm:t>
        <a:bodyPr/>
        <a:lstStyle/>
        <a:p>
          <a:r>
            <a:rPr lang="es-ES"/>
            <a:t>Ser metódico en la realización de la búsqueda bibliográfica. Registro de las palabras clave y de los resultados que arroja cada búsqueda. </a:t>
          </a:r>
          <a:endParaRPr lang="es-AR"/>
        </a:p>
      </dgm:t>
    </dgm:pt>
    <dgm:pt modelId="{14692A79-B8FD-4194-9F00-50CC31D9213D}" type="parTrans" cxnId="{5752BD2D-A2CB-4DBE-93F9-23724840BFCA}">
      <dgm:prSet/>
      <dgm:spPr/>
      <dgm:t>
        <a:bodyPr/>
        <a:lstStyle/>
        <a:p>
          <a:endParaRPr lang="es-AR"/>
        </a:p>
      </dgm:t>
    </dgm:pt>
    <dgm:pt modelId="{21C3CDC9-F46F-4AEC-B685-1A3759188EEA}" type="sibTrans" cxnId="{5752BD2D-A2CB-4DBE-93F9-23724840BFCA}">
      <dgm:prSet/>
      <dgm:spPr/>
      <dgm:t>
        <a:bodyPr/>
        <a:lstStyle/>
        <a:p>
          <a:endParaRPr lang="es-AR"/>
        </a:p>
      </dgm:t>
    </dgm:pt>
    <dgm:pt modelId="{E7DD49E9-F810-49BA-9D63-AFB44D724D56}">
      <dgm:prSet phldrT="[Texto]"/>
      <dgm:spPr/>
      <dgm:t>
        <a:bodyPr/>
        <a:lstStyle/>
        <a:p>
          <a:r>
            <a:rPr lang="es-ES"/>
            <a:t>Explicitar las estrategias utilizadas para la ubicación y selección del material bibliográfico: bases de datos utilizadas, motores de búsqueda usados, bibliotecas específicas, criterios para seleccionar y descartar artículos, palabras clave.</a:t>
          </a:r>
          <a:endParaRPr lang="es-AR"/>
        </a:p>
      </dgm:t>
    </dgm:pt>
    <dgm:pt modelId="{111B73D8-C5F4-49E0-86D2-20BE11235083}" type="parTrans" cxnId="{FDAED8AE-5470-4A45-990B-BB226EDFBE6F}">
      <dgm:prSet/>
      <dgm:spPr/>
      <dgm:t>
        <a:bodyPr/>
        <a:lstStyle/>
        <a:p>
          <a:endParaRPr lang="es-AR"/>
        </a:p>
      </dgm:t>
    </dgm:pt>
    <dgm:pt modelId="{704A129B-E41D-442C-A805-717ABF391A31}" type="sibTrans" cxnId="{FDAED8AE-5470-4A45-990B-BB226EDFBE6F}">
      <dgm:prSet/>
      <dgm:spPr/>
      <dgm:t>
        <a:bodyPr/>
        <a:lstStyle/>
        <a:p>
          <a:endParaRPr lang="es-AR"/>
        </a:p>
      </dgm:t>
    </dgm:pt>
    <dgm:pt modelId="{013CFC10-191F-44F1-8F9C-212BAACBBACA}">
      <dgm:prSet phldrT="[Texto]"/>
      <dgm:spPr/>
      <dgm:t>
        <a:bodyPr/>
        <a:lstStyle/>
        <a:p>
          <a:r>
            <a:rPr lang="es-ES"/>
            <a:t>Evitar frases como “no existe bibliografía sobre el tema”.</a:t>
          </a:r>
          <a:endParaRPr lang="es-AR"/>
        </a:p>
      </dgm:t>
    </dgm:pt>
    <dgm:pt modelId="{999E3B36-E915-4410-9F76-859087E8389E}" type="parTrans" cxnId="{3450F8B5-1784-423C-914C-22AA51BEE6B3}">
      <dgm:prSet/>
      <dgm:spPr/>
      <dgm:t>
        <a:bodyPr/>
        <a:lstStyle/>
        <a:p>
          <a:endParaRPr lang="es-AR"/>
        </a:p>
      </dgm:t>
    </dgm:pt>
    <dgm:pt modelId="{EB18C669-9DF5-4EE9-8859-A1206BEC1435}" type="sibTrans" cxnId="{3450F8B5-1784-423C-914C-22AA51BEE6B3}">
      <dgm:prSet/>
      <dgm:spPr/>
      <dgm:t>
        <a:bodyPr/>
        <a:lstStyle/>
        <a:p>
          <a:endParaRPr lang="es-AR"/>
        </a:p>
      </dgm:t>
    </dgm:pt>
    <dgm:pt modelId="{C11AD275-8BC3-4781-8C53-D8B47BE67E87}" type="pres">
      <dgm:prSet presAssocID="{FEE80652-A6AA-426F-98B3-E2A48A1BA260}" presName="linear" presStyleCnt="0">
        <dgm:presLayoutVars>
          <dgm:animLvl val="lvl"/>
          <dgm:resizeHandles val="exact"/>
        </dgm:presLayoutVars>
      </dgm:prSet>
      <dgm:spPr/>
    </dgm:pt>
    <dgm:pt modelId="{CDEEEA33-5F34-4505-A431-045322877387}" type="pres">
      <dgm:prSet presAssocID="{30AEFAA6-B768-45DF-A723-D5E39C2FC23F}" presName="parentText" presStyleLbl="node1" presStyleIdx="0" presStyleCnt="3">
        <dgm:presLayoutVars>
          <dgm:chMax val="0"/>
          <dgm:bulletEnabled val="1"/>
        </dgm:presLayoutVars>
      </dgm:prSet>
      <dgm:spPr/>
    </dgm:pt>
    <dgm:pt modelId="{7AEFFE51-ABB0-469C-8B11-214C7034D0B6}" type="pres">
      <dgm:prSet presAssocID="{21C3CDC9-F46F-4AEC-B685-1A3759188EEA}" presName="spacer" presStyleCnt="0"/>
      <dgm:spPr/>
    </dgm:pt>
    <dgm:pt modelId="{4D41AD8B-1B31-4B47-A7CE-FFCABD6D3AC1}" type="pres">
      <dgm:prSet presAssocID="{E7DD49E9-F810-49BA-9D63-AFB44D724D56}" presName="parentText" presStyleLbl="node1" presStyleIdx="1" presStyleCnt="3">
        <dgm:presLayoutVars>
          <dgm:chMax val="0"/>
          <dgm:bulletEnabled val="1"/>
        </dgm:presLayoutVars>
      </dgm:prSet>
      <dgm:spPr/>
    </dgm:pt>
    <dgm:pt modelId="{34186830-B951-460C-A6D3-B19540D7AC39}" type="pres">
      <dgm:prSet presAssocID="{704A129B-E41D-442C-A805-717ABF391A31}" presName="spacer" presStyleCnt="0"/>
      <dgm:spPr/>
    </dgm:pt>
    <dgm:pt modelId="{25E1B169-4815-4A11-823A-1758595DA046}" type="pres">
      <dgm:prSet presAssocID="{013CFC10-191F-44F1-8F9C-212BAACBBACA}" presName="parentText" presStyleLbl="node1" presStyleIdx="2" presStyleCnt="3">
        <dgm:presLayoutVars>
          <dgm:chMax val="0"/>
          <dgm:bulletEnabled val="1"/>
        </dgm:presLayoutVars>
      </dgm:prSet>
      <dgm:spPr/>
    </dgm:pt>
  </dgm:ptLst>
  <dgm:cxnLst>
    <dgm:cxn modelId="{F7F5A50E-1422-4E2D-88BD-4F9F93638135}" type="presOf" srcId="{013CFC10-191F-44F1-8F9C-212BAACBBACA}" destId="{25E1B169-4815-4A11-823A-1758595DA046}" srcOrd="0" destOrd="0" presId="urn:microsoft.com/office/officeart/2005/8/layout/vList2"/>
    <dgm:cxn modelId="{5752BD2D-A2CB-4DBE-93F9-23724840BFCA}" srcId="{FEE80652-A6AA-426F-98B3-E2A48A1BA260}" destId="{30AEFAA6-B768-45DF-A723-D5E39C2FC23F}" srcOrd="0" destOrd="0" parTransId="{14692A79-B8FD-4194-9F00-50CC31D9213D}" sibTransId="{21C3CDC9-F46F-4AEC-B685-1A3759188EEA}"/>
    <dgm:cxn modelId="{D0B5524A-44D7-4DA4-B5C7-D4C9E279579F}" type="presOf" srcId="{E7DD49E9-F810-49BA-9D63-AFB44D724D56}" destId="{4D41AD8B-1B31-4B47-A7CE-FFCABD6D3AC1}" srcOrd="0" destOrd="0" presId="urn:microsoft.com/office/officeart/2005/8/layout/vList2"/>
    <dgm:cxn modelId="{887F7B54-C03E-4F05-B439-35651400C4C8}" type="presOf" srcId="{FEE80652-A6AA-426F-98B3-E2A48A1BA260}" destId="{C11AD275-8BC3-4781-8C53-D8B47BE67E87}" srcOrd="0" destOrd="0" presId="urn:microsoft.com/office/officeart/2005/8/layout/vList2"/>
    <dgm:cxn modelId="{FDAED8AE-5470-4A45-990B-BB226EDFBE6F}" srcId="{FEE80652-A6AA-426F-98B3-E2A48A1BA260}" destId="{E7DD49E9-F810-49BA-9D63-AFB44D724D56}" srcOrd="1" destOrd="0" parTransId="{111B73D8-C5F4-49E0-86D2-20BE11235083}" sibTransId="{704A129B-E41D-442C-A805-717ABF391A31}"/>
    <dgm:cxn modelId="{3450F8B5-1784-423C-914C-22AA51BEE6B3}" srcId="{FEE80652-A6AA-426F-98B3-E2A48A1BA260}" destId="{013CFC10-191F-44F1-8F9C-212BAACBBACA}" srcOrd="2" destOrd="0" parTransId="{999E3B36-E915-4410-9F76-859087E8389E}" sibTransId="{EB18C669-9DF5-4EE9-8859-A1206BEC1435}"/>
    <dgm:cxn modelId="{352C75F9-565E-4372-A0B7-B0FC92DB5398}" type="presOf" srcId="{30AEFAA6-B768-45DF-A723-D5E39C2FC23F}" destId="{CDEEEA33-5F34-4505-A431-045322877387}" srcOrd="0" destOrd="0" presId="urn:microsoft.com/office/officeart/2005/8/layout/vList2"/>
    <dgm:cxn modelId="{F30E8E6F-1ACE-4B01-A813-88013C3002FE}" type="presParOf" srcId="{C11AD275-8BC3-4781-8C53-D8B47BE67E87}" destId="{CDEEEA33-5F34-4505-A431-045322877387}" srcOrd="0" destOrd="0" presId="urn:microsoft.com/office/officeart/2005/8/layout/vList2"/>
    <dgm:cxn modelId="{92D0EE4D-DA8E-40CB-BC2C-AA777734E1C0}" type="presParOf" srcId="{C11AD275-8BC3-4781-8C53-D8B47BE67E87}" destId="{7AEFFE51-ABB0-469C-8B11-214C7034D0B6}" srcOrd="1" destOrd="0" presId="urn:microsoft.com/office/officeart/2005/8/layout/vList2"/>
    <dgm:cxn modelId="{C7B7C000-F120-448F-BA4F-D13158615317}" type="presParOf" srcId="{C11AD275-8BC3-4781-8C53-D8B47BE67E87}" destId="{4D41AD8B-1B31-4B47-A7CE-FFCABD6D3AC1}" srcOrd="2" destOrd="0" presId="urn:microsoft.com/office/officeart/2005/8/layout/vList2"/>
    <dgm:cxn modelId="{08F87576-D4EA-48D5-A3D4-E3B8F5C15AC4}" type="presParOf" srcId="{C11AD275-8BC3-4781-8C53-D8B47BE67E87}" destId="{34186830-B951-460C-A6D3-B19540D7AC39}" srcOrd="3" destOrd="0" presId="urn:microsoft.com/office/officeart/2005/8/layout/vList2"/>
    <dgm:cxn modelId="{8374A30B-7526-44B0-AC34-3230ED26EDCC}" type="presParOf" srcId="{C11AD275-8BC3-4781-8C53-D8B47BE67E87}" destId="{25E1B169-4815-4A11-823A-1758595DA0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A171CE-66CD-4BC5-AB57-7CF185B81CC2}"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s-AR"/>
        </a:p>
      </dgm:t>
    </dgm:pt>
    <dgm:pt modelId="{E5380A34-366C-404F-997D-F6370A888A11}">
      <dgm:prSet phldrT="[Texto]"/>
      <dgm:spPr/>
      <dgm:t>
        <a:bodyPr/>
        <a:lstStyle/>
        <a:p>
          <a:pPr algn="just"/>
          <a:r>
            <a:rPr lang="es-ES" dirty="0"/>
            <a:t>No se deben incorporar nuevos temas que excedan el objetivo planteado</a:t>
          </a:r>
          <a:endParaRPr lang="es-AR" dirty="0"/>
        </a:p>
      </dgm:t>
    </dgm:pt>
    <dgm:pt modelId="{CD6BBFDF-4C8E-45DB-BE01-1F1748183A71}" type="parTrans" cxnId="{B03F0834-45C2-4B0D-BD0A-ADC134A204DF}">
      <dgm:prSet/>
      <dgm:spPr/>
      <dgm:t>
        <a:bodyPr/>
        <a:lstStyle/>
        <a:p>
          <a:pPr algn="just"/>
          <a:endParaRPr lang="es-AR"/>
        </a:p>
      </dgm:t>
    </dgm:pt>
    <dgm:pt modelId="{6308237C-0991-4E3D-A55A-8BDEC484095A}" type="sibTrans" cxnId="{B03F0834-45C2-4B0D-BD0A-ADC134A204DF}">
      <dgm:prSet/>
      <dgm:spPr/>
      <dgm:t>
        <a:bodyPr/>
        <a:lstStyle/>
        <a:p>
          <a:pPr algn="just"/>
          <a:endParaRPr lang="es-AR"/>
        </a:p>
      </dgm:t>
    </dgm:pt>
    <dgm:pt modelId="{AB23E129-F706-41C2-AC70-1F4F2AF7FF78}">
      <dgm:prSet phldrT="[Texto]"/>
      <dgm:spPr/>
      <dgm:t>
        <a:bodyPr/>
        <a:lstStyle/>
        <a:p>
          <a:pPr algn="just"/>
          <a:r>
            <a:rPr lang="es-ES" dirty="0"/>
            <a:t>No se deben transformar las posturas de los autores evaluados </a:t>
          </a:r>
          <a:endParaRPr lang="es-AR" dirty="0"/>
        </a:p>
      </dgm:t>
    </dgm:pt>
    <dgm:pt modelId="{E85927DF-2233-4E10-A2FB-77A8EB167FAC}" type="parTrans" cxnId="{8E9119B8-62AD-426E-9C6E-32DBF8B94581}">
      <dgm:prSet/>
      <dgm:spPr/>
      <dgm:t>
        <a:bodyPr/>
        <a:lstStyle/>
        <a:p>
          <a:pPr algn="just"/>
          <a:endParaRPr lang="es-AR"/>
        </a:p>
      </dgm:t>
    </dgm:pt>
    <dgm:pt modelId="{7BC2457C-6A7D-4C12-B08D-0F14A3D6B56D}" type="sibTrans" cxnId="{8E9119B8-62AD-426E-9C6E-32DBF8B94581}">
      <dgm:prSet/>
      <dgm:spPr/>
      <dgm:t>
        <a:bodyPr/>
        <a:lstStyle/>
        <a:p>
          <a:pPr algn="just"/>
          <a:endParaRPr lang="es-AR"/>
        </a:p>
      </dgm:t>
    </dgm:pt>
    <dgm:pt modelId="{9D0FDBC6-7EE1-4BFB-972F-7E52AEDEC79C}">
      <dgm:prSet phldrT="[Texto]"/>
      <dgm:spPr/>
      <dgm:t>
        <a:bodyPr/>
        <a:lstStyle/>
        <a:p>
          <a:pPr algn="just"/>
          <a:r>
            <a:rPr lang="es-ES" dirty="0"/>
            <a:t>No se debe trabajar con bibliografía parcial</a:t>
          </a:r>
          <a:endParaRPr lang="es-AR" dirty="0"/>
        </a:p>
      </dgm:t>
    </dgm:pt>
    <dgm:pt modelId="{A3342473-8C73-43C7-B813-A28550DD5C22}" type="parTrans" cxnId="{F78CD247-C6C9-4A5D-B624-AA830D5CAE53}">
      <dgm:prSet/>
      <dgm:spPr/>
      <dgm:t>
        <a:bodyPr/>
        <a:lstStyle/>
        <a:p>
          <a:pPr algn="just"/>
          <a:endParaRPr lang="es-AR"/>
        </a:p>
      </dgm:t>
    </dgm:pt>
    <dgm:pt modelId="{FE224B9A-42EB-4E3C-9797-B441725AFC91}" type="sibTrans" cxnId="{F78CD247-C6C9-4A5D-B624-AA830D5CAE53}">
      <dgm:prSet/>
      <dgm:spPr/>
      <dgm:t>
        <a:bodyPr/>
        <a:lstStyle/>
        <a:p>
          <a:pPr algn="just"/>
          <a:endParaRPr lang="es-AR"/>
        </a:p>
      </dgm:t>
    </dgm:pt>
    <dgm:pt modelId="{903C4319-820C-414A-AA8D-784232F24F6E}">
      <dgm:prSet/>
      <dgm:spPr/>
      <dgm:t>
        <a:bodyPr/>
        <a:lstStyle/>
        <a:p>
          <a:pPr algn="just"/>
          <a:r>
            <a:rPr lang="es-ES" dirty="0"/>
            <a:t>No se deben presentar conclusiones que no puedan justificarse en base a la bibliografía analizada</a:t>
          </a:r>
          <a:endParaRPr lang="es-AR" dirty="0"/>
        </a:p>
      </dgm:t>
    </dgm:pt>
    <dgm:pt modelId="{916BE99D-0EBC-418D-930E-3D672A2551D8}" type="parTrans" cxnId="{A66ECE5C-0C5E-41F6-8232-CC6543CD63AA}">
      <dgm:prSet/>
      <dgm:spPr/>
      <dgm:t>
        <a:bodyPr/>
        <a:lstStyle/>
        <a:p>
          <a:pPr algn="just"/>
          <a:endParaRPr lang="es-AR"/>
        </a:p>
      </dgm:t>
    </dgm:pt>
    <dgm:pt modelId="{E1BF6756-167E-4EC2-AF06-BA9566632D3A}" type="sibTrans" cxnId="{A66ECE5C-0C5E-41F6-8232-CC6543CD63AA}">
      <dgm:prSet/>
      <dgm:spPr/>
      <dgm:t>
        <a:bodyPr/>
        <a:lstStyle/>
        <a:p>
          <a:pPr algn="just"/>
          <a:endParaRPr lang="es-AR"/>
        </a:p>
      </dgm:t>
    </dgm:pt>
    <dgm:pt modelId="{460197B6-F80B-43D3-AC42-BD58AF0DAC42}" type="pres">
      <dgm:prSet presAssocID="{ECA171CE-66CD-4BC5-AB57-7CF185B81CC2}" presName="vert0" presStyleCnt="0">
        <dgm:presLayoutVars>
          <dgm:dir/>
          <dgm:animOne val="branch"/>
          <dgm:animLvl val="lvl"/>
        </dgm:presLayoutVars>
      </dgm:prSet>
      <dgm:spPr/>
    </dgm:pt>
    <dgm:pt modelId="{19F12726-0EDC-4C8F-A490-DA0212EFAD4E}" type="pres">
      <dgm:prSet presAssocID="{E5380A34-366C-404F-997D-F6370A888A11}" presName="thickLine" presStyleLbl="alignNode1" presStyleIdx="0" presStyleCnt="4"/>
      <dgm:spPr/>
    </dgm:pt>
    <dgm:pt modelId="{68E9C687-8054-4B24-9409-31301013076C}" type="pres">
      <dgm:prSet presAssocID="{E5380A34-366C-404F-997D-F6370A888A11}" presName="horz1" presStyleCnt="0"/>
      <dgm:spPr/>
    </dgm:pt>
    <dgm:pt modelId="{9402373E-6ED9-4FAE-B77F-A56EF2F12BB2}" type="pres">
      <dgm:prSet presAssocID="{E5380A34-366C-404F-997D-F6370A888A11}" presName="tx1" presStyleLbl="revTx" presStyleIdx="0" presStyleCnt="4"/>
      <dgm:spPr/>
    </dgm:pt>
    <dgm:pt modelId="{1020A6E5-5DF8-4870-B9C3-B9B8A7A4D726}" type="pres">
      <dgm:prSet presAssocID="{E5380A34-366C-404F-997D-F6370A888A11}" presName="vert1" presStyleCnt="0"/>
      <dgm:spPr/>
    </dgm:pt>
    <dgm:pt modelId="{BCE235CA-0EF2-4229-88B7-6A56F5FAD1F2}" type="pres">
      <dgm:prSet presAssocID="{AB23E129-F706-41C2-AC70-1F4F2AF7FF78}" presName="thickLine" presStyleLbl="alignNode1" presStyleIdx="1" presStyleCnt="4"/>
      <dgm:spPr/>
    </dgm:pt>
    <dgm:pt modelId="{C4D6D9AA-6CC2-4169-949D-A08AC2EBC9CE}" type="pres">
      <dgm:prSet presAssocID="{AB23E129-F706-41C2-AC70-1F4F2AF7FF78}" presName="horz1" presStyleCnt="0"/>
      <dgm:spPr/>
    </dgm:pt>
    <dgm:pt modelId="{EAA13841-CD15-4AA8-A864-24D4E45702AE}" type="pres">
      <dgm:prSet presAssocID="{AB23E129-F706-41C2-AC70-1F4F2AF7FF78}" presName="tx1" presStyleLbl="revTx" presStyleIdx="1" presStyleCnt="4"/>
      <dgm:spPr/>
    </dgm:pt>
    <dgm:pt modelId="{4D75D341-0517-47E9-9E2C-9A59A145C14D}" type="pres">
      <dgm:prSet presAssocID="{AB23E129-F706-41C2-AC70-1F4F2AF7FF78}" presName="vert1" presStyleCnt="0"/>
      <dgm:spPr/>
    </dgm:pt>
    <dgm:pt modelId="{3737B041-AF23-49E6-B53F-A02033AB7EF8}" type="pres">
      <dgm:prSet presAssocID="{9D0FDBC6-7EE1-4BFB-972F-7E52AEDEC79C}" presName="thickLine" presStyleLbl="alignNode1" presStyleIdx="2" presStyleCnt="4"/>
      <dgm:spPr/>
    </dgm:pt>
    <dgm:pt modelId="{9C671C08-422D-43BB-A1C3-D47F5B289887}" type="pres">
      <dgm:prSet presAssocID="{9D0FDBC6-7EE1-4BFB-972F-7E52AEDEC79C}" presName="horz1" presStyleCnt="0"/>
      <dgm:spPr/>
    </dgm:pt>
    <dgm:pt modelId="{601C9F54-0C7F-40FD-8A98-34709AF4EBC5}" type="pres">
      <dgm:prSet presAssocID="{9D0FDBC6-7EE1-4BFB-972F-7E52AEDEC79C}" presName="tx1" presStyleLbl="revTx" presStyleIdx="2" presStyleCnt="4"/>
      <dgm:spPr/>
    </dgm:pt>
    <dgm:pt modelId="{135FB804-58E5-4C3F-8351-895CD704049B}" type="pres">
      <dgm:prSet presAssocID="{9D0FDBC6-7EE1-4BFB-972F-7E52AEDEC79C}" presName="vert1" presStyleCnt="0"/>
      <dgm:spPr/>
    </dgm:pt>
    <dgm:pt modelId="{38871439-2CE0-4000-B7DD-98FA80A84C2E}" type="pres">
      <dgm:prSet presAssocID="{903C4319-820C-414A-AA8D-784232F24F6E}" presName="thickLine" presStyleLbl="alignNode1" presStyleIdx="3" presStyleCnt="4"/>
      <dgm:spPr/>
    </dgm:pt>
    <dgm:pt modelId="{1CB65579-0583-463A-9BF8-6085D4CD150E}" type="pres">
      <dgm:prSet presAssocID="{903C4319-820C-414A-AA8D-784232F24F6E}" presName="horz1" presStyleCnt="0"/>
      <dgm:spPr/>
    </dgm:pt>
    <dgm:pt modelId="{9B60E6C8-87A4-4B4A-A4E3-F87A01F7BABE}" type="pres">
      <dgm:prSet presAssocID="{903C4319-820C-414A-AA8D-784232F24F6E}" presName="tx1" presStyleLbl="revTx" presStyleIdx="3" presStyleCnt="4"/>
      <dgm:spPr/>
    </dgm:pt>
    <dgm:pt modelId="{C5B91011-DF9E-4B71-AB98-F962A0BC5548}" type="pres">
      <dgm:prSet presAssocID="{903C4319-820C-414A-AA8D-784232F24F6E}" presName="vert1" presStyleCnt="0"/>
      <dgm:spPr/>
    </dgm:pt>
  </dgm:ptLst>
  <dgm:cxnLst>
    <dgm:cxn modelId="{47012301-05BE-486B-9DA7-021F74197087}" type="presOf" srcId="{903C4319-820C-414A-AA8D-784232F24F6E}" destId="{9B60E6C8-87A4-4B4A-A4E3-F87A01F7BABE}" srcOrd="0" destOrd="0" presId="urn:microsoft.com/office/officeart/2008/layout/LinedList"/>
    <dgm:cxn modelId="{A9797206-F0D0-477E-9F9A-FF8CE4BFC7E2}" type="presOf" srcId="{9D0FDBC6-7EE1-4BFB-972F-7E52AEDEC79C}" destId="{601C9F54-0C7F-40FD-8A98-34709AF4EBC5}" srcOrd="0" destOrd="0" presId="urn:microsoft.com/office/officeart/2008/layout/LinedList"/>
    <dgm:cxn modelId="{B03F0834-45C2-4B0D-BD0A-ADC134A204DF}" srcId="{ECA171CE-66CD-4BC5-AB57-7CF185B81CC2}" destId="{E5380A34-366C-404F-997D-F6370A888A11}" srcOrd="0" destOrd="0" parTransId="{CD6BBFDF-4C8E-45DB-BE01-1F1748183A71}" sibTransId="{6308237C-0991-4E3D-A55A-8BDEC484095A}"/>
    <dgm:cxn modelId="{A66ECE5C-0C5E-41F6-8232-CC6543CD63AA}" srcId="{ECA171CE-66CD-4BC5-AB57-7CF185B81CC2}" destId="{903C4319-820C-414A-AA8D-784232F24F6E}" srcOrd="3" destOrd="0" parTransId="{916BE99D-0EBC-418D-930E-3D672A2551D8}" sibTransId="{E1BF6756-167E-4EC2-AF06-BA9566632D3A}"/>
    <dgm:cxn modelId="{F78CD247-C6C9-4A5D-B624-AA830D5CAE53}" srcId="{ECA171CE-66CD-4BC5-AB57-7CF185B81CC2}" destId="{9D0FDBC6-7EE1-4BFB-972F-7E52AEDEC79C}" srcOrd="2" destOrd="0" parTransId="{A3342473-8C73-43C7-B813-A28550DD5C22}" sibTransId="{FE224B9A-42EB-4E3C-9797-B441725AFC91}"/>
    <dgm:cxn modelId="{B9F60976-22FF-4DE1-898D-4E1E46117717}" type="presOf" srcId="{E5380A34-366C-404F-997D-F6370A888A11}" destId="{9402373E-6ED9-4FAE-B77F-A56EF2F12BB2}" srcOrd="0" destOrd="0" presId="urn:microsoft.com/office/officeart/2008/layout/LinedList"/>
    <dgm:cxn modelId="{8E9119B8-62AD-426E-9C6E-32DBF8B94581}" srcId="{ECA171CE-66CD-4BC5-AB57-7CF185B81CC2}" destId="{AB23E129-F706-41C2-AC70-1F4F2AF7FF78}" srcOrd="1" destOrd="0" parTransId="{E85927DF-2233-4E10-A2FB-77A8EB167FAC}" sibTransId="{7BC2457C-6A7D-4C12-B08D-0F14A3D6B56D}"/>
    <dgm:cxn modelId="{0A8603C5-28D8-485E-8B9E-84085BB8BF2F}" type="presOf" srcId="{ECA171CE-66CD-4BC5-AB57-7CF185B81CC2}" destId="{460197B6-F80B-43D3-AC42-BD58AF0DAC42}" srcOrd="0" destOrd="0" presId="urn:microsoft.com/office/officeart/2008/layout/LinedList"/>
    <dgm:cxn modelId="{5CD356D3-F7EF-40F2-93DE-FEBEF095B520}" type="presOf" srcId="{AB23E129-F706-41C2-AC70-1F4F2AF7FF78}" destId="{EAA13841-CD15-4AA8-A864-24D4E45702AE}" srcOrd="0" destOrd="0" presId="urn:microsoft.com/office/officeart/2008/layout/LinedList"/>
    <dgm:cxn modelId="{D8EF8DB1-4AB0-4B11-BBCA-1F87069EE506}" type="presParOf" srcId="{460197B6-F80B-43D3-AC42-BD58AF0DAC42}" destId="{19F12726-0EDC-4C8F-A490-DA0212EFAD4E}" srcOrd="0" destOrd="0" presId="urn:microsoft.com/office/officeart/2008/layout/LinedList"/>
    <dgm:cxn modelId="{ED5AA28C-11E7-4313-B19F-2432D70CC9F2}" type="presParOf" srcId="{460197B6-F80B-43D3-AC42-BD58AF0DAC42}" destId="{68E9C687-8054-4B24-9409-31301013076C}" srcOrd="1" destOrd="0" presId="urn:microsoft.com/office/officeart/2008/layout/LinedList"/>
    <dgm:cxn modelId="{6C0BCE64-DB2D-48C7-85A0-3E48F731FE25}" type="presParOf" srcId="{68E9C687-8054-4B24-9409-31301013076C}" destId="{9402373E-6ED9-4FAE-B77F-A56EF2F12BB2}" srcOrd="0" destOrd="0" presId="urn:microsoft.com/office/officeart/2008/layout/LinedList"/>
    <dgm:cxn modelId="{0B2FF406-F977-4945-9CBA-D33B3B341DE5}" type="presParOf" srcId="{68E9C687-8054-4B24-9409-31301013076C}" destId="{1020A6E5-5DF8-4870-B9C3-B9B8A7A4D726}" srcOrd="1" destOrd="0" presId="urn:microsoft.com/office/officeart/2008/layout/LinedList"/>
    <dgm:cxn modelId="{9838C0D5-94AE-4397-94CA-4AD1EE9428BA}" type="presParOf" srcId="{460197B6-F80B-43D3-AC42-BD58AF0DAC42}" destId="{BCE235CA-0EF2-4229-88B7-6A56F5FAD1F2}" srcOrd="2" destOrd="0" presId="urn:microsoft.com/office/officeart/2008/layout/LinedList"/>
    <dgm:cxn modelId="{F9B61857-E4F8-4BEF-8635-7599FECD2D4D}" type="presParOf" srcId="{460197B6-F80B-43D3-AC42-BD58AF0DAC42}" destId="{C4D6D9AA-6CC2-4169-949D-A08AC2EBC9CE}" srcOrd="3" destOrd="0" presId="urn:microsoft.com/office/officeart/2008/layout/LinedList"/>
    <dgm:cxn modelId="{A435653F-7F04-4981-89B6-ECF71FBB6308}" type="presParOf" srcId="{C4D6D9AA-6CC2-4169-949D-A08AC2EBC9CE}" destId="{EAA13841-CD15-4AA8-A864-24D4E45702AE}" srcOrd="0" destOrd="0" presId="urn:microsoft.com/office/officeart/2008/layout/LinedList"/>
    <dgm:cxn modelId="{14D390C8-635F-438F-88B7-E95D6C1660AE}" type="presParOf" srcId="{C4D6D9AA-6CC2-4169-949D-A08AC2EBC9CE}" destId="{4D75D341-0517-47E9-9E2C-9A59A145C14D}" srcOrd="1" destOrd="0" presId="urn:microsoft.com/office/officeart/2008/layout/LinedList"/>
    <dgm:cxn modelId="{778E091E-FD9A-416C-B4E2-DFD66A0BCA5A}" type="presParOf" srcId="{460197B6-F80B-43D3-AC42-BD58AF0DAC42}" destId="{3737B041-AF23-49E6-B53F-A02033AB7EF8}" srcOrd="4" destOrd="0" presId="urn:microsoft.com/office/officeart/2008/layout/LinedList"/>
    <dgm:cxn modelId="{454B3252-AEEF-4342-AD23-5928300937AF}" type="presParOf" srcId="{460197B6-F80B-43D3-AC42-BD58AF0DAC42}" destId="{9C671C08-422D-43BB-A1C3-D47F5B289887}" srcOrd="5" destOrd="0" presId="urn:microsoft.com/office/officeart/2008/layout/LinedList"/>
    <dgm:cxn modelId="{526D6F39-CED7-44C2-BF66-3FA40DE61592}" type="presParOf" srcId="{9C671C08-422D-43BB-A1C3-D47F5B289887}" destId="{601C9F54-0C7F-40FD-8A98-34709AF4EBC5}" srcOrd="0" destOrd="0" presId="urn:microsoft.com/office/officeart/2008/layout/LinedList"/>
    <dgm:cxn modelId="{AD519CD5-1C13-4C8C-9728-5AC0F05CA98E}" type="presParOf" srcId="{9C671C08-422D-43BB-A1C3-D47F5B289887}" destId="{135FB804-58E5-4C3F-8351-895CD704049B}" srcOrd="1" destOrd="0" presId="urn:microsoft.com/office/officeart/2008/layout/LinedList"/>
    <dgm:cxn modelId="{A7AAA47F-F1E8-4BCD-8E96-9F21DAB12D81}" type="presParOf" srcId="{460197B6-F80B-43D3-AC42-BD58AF0DAC42}" destId="{38871439-2CE0-4000-B7DD-98FA80A84C2E}" srcOrd="6" destOrd="0" presId="urn:microsoft.com/office/officeart/2008/layout/LinedList"/>
    <dgm:cxn modelId="{8B41E270-0447-47B4-9602-D48A2543C921}" type="presParOf" srcId="{460197B6-F80B-43D3-AC42-BD58AF0DAC42}" destId="{1CB65579-0583-463A-9BF8-6085D4CD150E}" srcOrd="7" destOrd="0" presId="urn:microsoft.com/office/officeart/2008/layout/LinedList"/>
    <dgm:cxn modelId="{E8F4CD12-3B44-4EFF-A208-103BA0A39F28}" type="presParOf" srcId="{1CB65579-0583-463A-9BF8-6085D4CD150E}" destId="{9B60E6C8-87A4-4B4A-A4E3-F87A01F7BABE}" srcOrd="0" destOrd="0" presId="urn:microsoft.com/office/officeart/2008/layout/LinedList"/>
    <dgm:cxn modelId="{C2B31C54-C882-49C2-AFF3-ABABA999A341}" type="presParOf" srcId="{1CB65579-0583-463A-9BF8-6085D4CD150E}" destId="{C5B91011-DF9E-4B71-AB98-F962A0BC554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BE93-EB96-4E81-B316-3ECDFF821F7A}">
      <dsp:nvSpPr>
        <dsp:cNvPr id="0" name=""/>
        <dsp:cNvSpPr/>
      </dsp:nvSpPr>
      <dsp:spPr>
        <a:xfrm>
          <a:off x="0" y="193202"/>
          <a:ext cx="5225498" cy="31352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AR" sz="2500" kern="1200" dirty="0"/>
            <a:t>Son trabajos que </a:t>
          </a:r>
          <a:r>
            <a:rPr lang="es-ES" sz="2500" kern="1200" dirty="0"/>
            <a:t>tienen por objetivo analizar y sintetizar el material publicado sobre un tema a elección y así evaluar distintos aspectos sobre el dicho material, generando en un solo trabajo una descripción detallada sobre el estado del arte de un tema </a:t>
          </a:r>
          <a:r>
            <a:rPr lang="es-AR" sz="2500" kern="1200" dirty="0"/>
            <a:t>específico</a:t>
          </a:r>
        </a:p>
      </dsp:txBody>
      <dsp:txXfrm>
        <a:off x="0" y="193202"/>
        <a:ext cx="5225498" cy="3135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F44C5-E8C8-4F14-9FA4-679E54950981}">
      <dsp:nvSpPr>
        <dsp:cNvPr id="0" name=""/>
        <dsp:cNvSpPr/>
      </dsp:nvSpPr>
      <dsp:spPr>
        <a:xfrm>
          <a:off x="-5054129" y="-774308"/>
          <a:ext cx="6019017" cy="6019017"/>
        </a:xfrm>
        <a:prstGeom prst="blockArc">
          <a:avLst>
            <a:gd name="adj1" fmla="val 18900000"/>
            <a:gd name="adj2" fmla="val 2700000"/>
            <a:gd name="adj3" fmla="val 359"/>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C9962D-429D-4CE3-8D2E-CCE39C081C6C}">
      <dsp:nvSpPr>
        <dsp:cNvPr id="0" name=""/>
        <dsp:cNvSpPr/>
      </dsp:nvSpPr>
      <dsp:spPr>
        <a:xfrm>
          <a:off x="422092" y="279310"/>
          <a:ext cx="9811769" cy="5589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689"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El grado de conocimiento sobre un tema elegido</a:t>
          </a:r>
          <a:endParaRPr lang="es-AR" sz="1600" kern="1200" dirty="0"/>
        </a:p>
      </dsp:txBody>
      <dsp:txXfrm>
        <a:off x="422092" y="279310"/>
        <a:ext cx="9811769" cy="558978"/>
      </dsp:txXfrm>
    </dsp:sp>
    <dsp:sp modelId="{93C69FAF-6339-4FF2-9A83-2A97B4FDDEDC}">
      <dsp:nvSpPr>
        <dsp:cNvPr id="0" name=""/>
        <dsp:cNvSpPr/>
      </dsp:nvSpPr>
      <dsp:spPr>
        <a:xfrm>
          <a:off x="72730" y="209438"/>
          <a:ext cx="698723" cy="69872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66B8B0-7583-4FE4-B284-F5CFEDACB775}">
      <dsp:nvSpPr>
        <dsp:cNvPr id="0" name=""/>
        <dsp:cNvSpPr/>
      </dsp:nvSpPr>
      <dsp:spPr>
        <a:xfrm>
          <a:off x="822639" y="1117510"/>
          <a:ext cx="9411221" cy="558978"/>
        </a:xfrm>
        <a:prstGeom prst="rect">
          <a:avLst/>
        </a:prstGeom>
        <a:solidFill>
          <a:schemeClr val="accent2">
            <a:hueOff val="-5024089"/>
            <a:satOff val="-141"/>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689"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El análisis y síntesis de las distintas posturas existentes sobre un tema</a:t>
          </a:r>
          <a:endParaRPr lang="es-AR" sz="1600" kern="1200" dirty="0"/>
        </a:p>
      </dsp:txBody>
      <dsp:txXfrm>
        <a:off x="822639" y="1117510"/>
        <a:ext cx="9411221" cy="558978"/>
      </dsp:txXfrm>
    </dsp:sp>
    <dsp:sp modelId="{84E07AC7-68CB-4BB8-A0FC-DB928AA45574}">
      <dsp:nvSpPr>
        <dsp:cNvPr id="0" name=""/>
        <dsp:cNvSpPr/>
      </dsp:nvSpPr>
      <dsp:spPr>
        <a:xfrm>
          <a:off x="473278" y="1047638"/>
          <a:ext cx="698723" cy="698723"/>
        </a:xfrm>
        <a:prstGeom prst="ellipse">
          <a:avLst/>
        </a:prstGeom>
        <a:solidFill>
          <a:schemeClr val="lt1">
            <a:hueOff val="0"/>
            <a:satOff val="0"/>
            <a:lumOff val="0"/>
            <a:alphaOff val="0"/>
          </a:schemeClr>
        </a:solidFill>
        <a:ln w="12700" cap="flat" cmpd="sng" algn="ctr">
          <a:solidFill>
            <a:schemeClr val="accent2">
              <a:hueOff val="-5024089"/>
              <a:satOff val="-141"/>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8B4B15-04D9-451E-AD00-B9BE983F1D25}">
      <dsp:nvSpPr>
        <dsp:cNvPr id="0" name=""/>
        <dsp:cNvSpPr/>
      </dsp:nvSpPr>
      <dsp:spPr>
        <a:xfrm>
          <a:off x="945575" y="1955710"/>
          <a:ext cx="9288285" cy="558978"/>
        </a:xfrm>
        <a:prstGeom prst="rect">
          <a:avLst/>
        </a:prstGeom>
        <a:solidFill>
          <a:schemeClr val="accent2">
            <a:hueOff val="-10048178"/>
            <a:satOff val="-281"/>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689"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El análisis y síntesis de aspectos comunes que puedas poseer distintas temáticas que hasta la fecha no hayan sido comparadas</a:t>
          </a:r>
          <a:endParaRPr lang="es-AR" sz="1600" kern="1200" dirty="0"/>
        </a:p>
      </dsp:txBody>
      <dsp:txXfrm>
        <a:off x="945575" y="1955710"/>
        <a:ext cx="9288285" cy="558978"/>
      </dsp:txXfrm>
    </dsp:sp>
    <dsp:sp modelId="{35BB50F8-3192-4206-B603-E16D3AAC28FF}">
      <dsp:nvSpPr>
        <dsp:cNvPr id="0" name=""/>
        <dsp:cNvSpPr/>
      </dsp:nvSpPr>
      <dsp:spPr>
        <a:xfrm>
          <a:off x="596214" y="1885838"/>
          <a:ext cx="698723" cy="698723"/>
        </a:xfrm>
        <a:prstGeom prst="ellipse">
          <a:avLst/>
        </a:prstGeom>
        <a:solidFill>
          <a:schemeClr val="lt1">
            <a:hueOff val="0"/>
            <a:satOff val="0"/>
            <a:lumOff val="0"/>
            <a:alphaOff val="0"/>
          </a:schemeClr>
        </a:solidFill>
        <a:ln w="12700" cap="flat" cmpd="sng" algn="ctr">
          <a:solidFill>
            <a:schemeClr val="accent2">
              <a:hueOff val="-10048178"/>
              <a:satOff val="-281"/>
              <a:lumOff val="35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4E490B-8CBF-4CE2-AA8D-F13732D92FF0}">
      <dsp:nvSpPr>
        <dsp:cNvPr id="0" name=""/>
        <dsp:cNvSpPr/>
      </dsp:nvSpPr>
      <dsp:spPr>
        <a:xfrm>
          <a:off x="822639" y="2793910"/>
          <a:ext cx="9411221" cy="558978"/>
        </a:xfrm>
        <a:prstGeom prst="rect">
          <a:avLst/>
        </a:prstGeom>
        <a:solidFill>
          <a:schemeClr val="accent2">
            <a:hueOff val="-15072267"/>
            <a:satOff val="-422"/>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689"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El análisis histórico en relación al surgimiento y evolución de un tema</a:t>
          </a:r>
          <a:endParaRPr lang="es-AR" sz="1600" kern="1200" dirty="0"/>
        </a:p>
      </dsp:txBody>
      <dsp:txXfrm>
        <a:off x="822639" y="2793910"/>
        <a:ext cx="9411221" cy="558978"/>
      </dsp:txXfrm>
    </dsp:sp>
    <dsp:sp modelId="{C8F99198-8FB2-49C3-B885-015744051299}">
      <dsp:nvSpPr>
        <dsp:cNvPr id="0" name=""/>
        <dsp:cNvSpPr/>
      </dsp:nvSpPr>
      <dsp:spPr>
        <a:xfrm>
          <a:off x="473278" y="2724038"/>
          <a:ext cx="698723" cy="698723"/>
        </a:xfrm>
        <a:prstGeom prst="ellipse">
          <a:avLst/>
        </a:prstGeom>
        <a:solidFill>
          <a:schemeClr val="lt1">
            <a:hueOff val="0"/>
            <a:satOff val="0"/>
            <a:lumOff val="0"/>
            <a:alphaOff val="0"/>
          </a:schemeClr>
        </a:solidFill>
        <a:ln w="12700" cap="flat" cmpd="sng" algn="ctr">
          <a:solidFill>
            <a:schemeClr val="accent2">
              <a:hueOff val="-15072267"/>
              <a:satOff val="-422"/>
              <a:lumOff val="5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85DDD5-C64A-4A14-8D4F-AF5AF5003743}">
      <dsp:nvSpPr>
        <dsp:cNvPr id="0" name=""/>
        <dsp:cNvSpPr/>
      </dsp:nvSpPr>
      <dsp:spPr>
        <a:xfrm>
          <a:off x="422092" y="3632110"/>
          <a:ext cx="9811769" cy="558978"/>
        </a:xfrm>
        <a:prstGeom prst="rect">
          <a:avLst/>
        </a:prstGeom>
        <a:solidFill>
          <a:schemeClr val="accent2">
            <a:hueOff val="-20096356"/>
            <a:satOff val="-562"/>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689"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La descripción de distintas técnicas involucradas en la resolución de algún problema</a:t>
          </a:r>
          <a:endParaRPr lang="es-AR" sz="1600" kern="1200" dirty="0"/>
        </a:p>
      </dsp:txBody>
      <dsp:txXfrm>
        <a:off x="422092" y="3632110"/>
        <a:ext cx="9811769" cy="558978"/>
      </dsp:txXfrm>
    </dsp:sp>
    <dsp:sp modelId="{47BD1763-CBB4-4842-BAC0-EA2D6863F788}">
      <dsp:nvSpPr>
        <dsp:cNvPr id="0" name=""/>
        <dsp:cNvSpPr/>
      </dsp:nvSpPr>
      <dsp:spPr>
        <a:xfrm>
          <a:off x="72730" y="3562238"/>
          <a:ext cx="698723" cy="698723"/>
        </a:xfrm>
        <a:prstGeom prst="ellipse">
          <a:avLst/>
        </a:prstGeom>
        <a:solidFill>
          <a:schemeClr val="lt1">
            <a:hueOff val="0"/>
            <a:satOff val="0"/>
            <a:lumOff val="0"/>
            <a:alphaOff val="0"/>
          </a:schemeClr>
        </a:solidFill>
        <a:ln w="12700" cap="flat" cmpd="sng" algn="ctr">
          <a:solidFill>
            <a:schemeClr val="accent2">
              <a:hueOff val="-20096356"/>
              <a:satOff val="-562"/>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FAB30-0F8D-423D-870B-A823ECDF0437}">
      <dsp:nvSpPr>
        <dsp:cNvPr id="0" name=""/>
        <dsp:cNvSpPr/>
      </dsp:nvSpPr>
      <dsp:spPr>
        <a:xfrm>
          <a:off x="0" y="1101206"/>
          <a:ext cx="9809692" cy="329204"/>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811B1A-AF79-4AAF-98E9-4F7863A11F79}">
      <dsp:nvSpPr>
        <dsp:cNvPr id="0" name=""/>
        <dsp:cNvSpPr/>
      </dsp:nvSpPr>
      <dsp:spPr>
        <a:xfrm>
          <a:off x="490005" y="1113"/>
          <a:ext cx="9272013" cy="12329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548" tIns="0" rIns="259548" bIns="0" numCol="1" spcCol="1270" anchor="ctr" anchorCtr="0">
          <a:noAutofit/>
        </a:bodyPr>
        <a:lstStyle/>
        <a:p>
          <a:pPr marL="0" lvl="0" indent="0" algn="l" defTabSz="1066800">
            <a:lnSpc>
              <a:spcPct val="90000"/>
            </a:lnSpc>
            <a:spcBef>
              <a:spcPct val="0"/>
            </a:spcBef>
            <a:spcAft>
              <a:spcPct val="35000"/>
            </a:spcAft>
            <a:buNone/>
          </a:pPr>
          <a:r>
            <a:rPr lang="es-ES" sz="2400" kern="1200" dirty="0"/>
            <a:t>En las revisiones no se generan o analizan datos originales, sino que analiza y sintetiza los resultados para la comunidad científica </a:t>
          </a:r>
          <a:endParaRPr lang="es-AR" sz="2400" kern="1200" dirty="0"/>
        </a:p>
      </dsp:txBody>
      <dsp:txXfrm>
        <a:off x="550192" y="61300"/>
        <a:ext cx="9151639" cy="1112559"/>
      </dsp:txXfrm>
    </dsp:sp>
    <dsp:sp modelId="{547EC5CC-257F-46F1-A99E-2F7CD82CA743}">
      <dsp:nvSpPr>
        <dsp:cNvPr id="0" name=""/>
        <dsp:cNvSpPr/>
      </dsp:nvSpPr>
      <dsp:spPr>
        <a:xfrm>
          <a:off x="0" y="2579104"/>
          <a:ext cx="9809692" cy="329204"/>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79E5A4-89FE-4E40-AC98-F7C404299BFA}">
      <dsp:nvSpPr>
        <dsp:cNvPr id="0" name=""/>
        <dsp:cNvSpPr/>
      </dsp:nvSpPr>
      <dsp:spPr>
        <a:xfrm>
          <a:off x="490005" y="1479011"/>
          <a:ext cx="9272013" cy="12329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548" tIns="0" rIns="259548" bIns="0" numCol="1" spcCol="1270" anchor="ctr" anchorCtr="0">
          <a:noAutofit/>
        </a:bodyPr>
        <a:lstStyle/>
        <a:p>
          <a:pPr marL="0" lvl="0" indent="0" algn="l" defTabSz="1066800">
            <a:lnSpc>
              <a:spcPct val="90000"/>
            </a:lnSpc>
            <a:spcBef>
              <a:spcPct val="0"/>
            </a:spcBef>
            <a:spcAft>
              <a:spcPct val="35000"/>
            </a:spcAft>
            <a:buNone/>
          </a:pPr>
          <a:r>
            <a:rPr lang="es-ES" sz="2400" kern="1200" dirty="0"/>
            <a:t>La revisión bibliográfica toma a la búsqueda y al análisis de la bibliografía como un fin en sí mismo</a:t>
          </a:r>
          <a:endParaRPr lang="es-AR" sz="2400" kern="1200" dirty="0"/>
        </a:p>
      </dsp:txBody>
      <dsp:txXfrm>
        <a:off x="550192" y="1539198"/>
        <a:ext cx="9151639" cy="1112559"/>
      </dsp:txXfrm>
    </dsp:sp>
    <dsp:sp modelId="{4DFD5CE5-365A-405B-A0A1-638415910823}">
      <dsp:nvSpPr>
        <dsp:cNvPr id="0" name=""/>
        <dsp:cNvSpPr/>
      </dsp:nvSpPr>
      <dsp:spPr>
        <a:xfrm>
          <a:off x="0" y="4057002"/>
          <a:ext cx="9809692" cy="329204"/>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4018DB-AF75-4FAB-8E01-AB5FB44C9DF3}">
      <dsp:nvSpPr>
        <dsp:cNvPr id="0" name=""/>
        <dsp:cNvSpPr/>
      </dsp:nvSpPr>
      <dsp:spPr>
        <a:xfrm>
          <a:off x="490005" y="2956909"/>
          <a:ext cx="9272013" cy="12329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548" tIns="0" rIns="259548" bIns="0" numCol="1" spcCol="1270" anchor="ctr" anchorCtr="0">
          <a:noAutofit/>
        </a:bodyPr>
        <a:lstStyle/>
        <a:p>
          <a:pPr marL="0" lvl="0" indent="0" algn="l" defTabSz="1066800">
            <a:lnSpc>
              <a:spcPct val="90000"/>
            </a:lnSpc>
            <a:spcBef>
              <a:spcPct val="0"/>
            </a:spcBef>
            <a:spcAft>
              <a:spcPct val="35000"/>
            </a:spcAft>
            <a:buNone/>
          </a:pPr>
          <a:r>
            <a:rPr lang="es-ES" sz="2400" kern="1200" dirty="0"/>
            <a:t>Una revisión es una unidad independiente de sentido. Extrae, recopila, organiza, analiza y sintetiza la información relevante para su difusión</a:t>
          </a:r>
          <a:endParaRPr lang="es-AR" sz="2400" kern="1200" dirty="0"/>
        </a:p>
      </dsp:txBody>
      <dsp:txXfrm>
        <a:off x="550192" y="3017096"/>
        <a:ext cx="9151639" cy="1112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12B90-44AE-4E7F-93C8-02242F86D5C4}">
      <dsp:nvSpPr>
        <dsp:cNvPr id="0" name=""/>
        <dsp:cNvSpPr/>
      </dsp:nvSpPr>
      <dsp:spPr>
        <a:xfrm>
          <a:off x="0" y="2588"/>
          <a:ext cx="434919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3D0C347-4128-4698-AC67-D62270C25C98}">
      <dsp:nvSpPr>
        <dsp:cNvPr id="0" name=""/>
        <dsp:cNvSpPr/>
      </dsp:nvSpPr>
      <dsp:spPr>
        <a:xfrm>
          <a:off x="0" y="2588"/>
          <a:ext cx="4349198" cy="176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kern="1200" dirty="0"/>
            <a:t>Son un material de lectura sumamente codiciado por los investigadores y profesionales que intentan mantener su conocimiento actualizado</a:t>
          </a:r>
          <a:endParaRPr lang="es-AR" sz="1900" kern="1200" dirty="0"/>
        </a:p>
      </dsp:txBody>
      <dsp:txXfrm>
        <a:off x="0" y="2588"/>
        <a:ext cx="4349198" cy="1765512"/>
      </dsp:txXfrm>
    </dsp:sp>
    <dsp:sp modelId="{B85BE210-880D-41F1-8627-1E3F2E5071A0}">
      <dsp:nvSpPr>
        <dsp:cNvPr id="0" name=""/>
        <dsp:cNvSpPr/>
      </dsp:nvSpPr>
      <dsp:spPr>
        <a:xfrm>
          <a:off x="0" y="1768100"/>
          <a:ext cx="434919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089117-6A2F-4CB6-BC00-C9BE2CB3B426}">
      <dsp:nvSpPr>
        <dsp:cNvPr id="0" name=""/>
        <dsp:cNvSpPr/>
      </dsp:nvSpPr>
      <dsp:spPr>
        <a:xfrm>
          <a:off x="0" y="1768100"/>
          <a:ext cx="4349198" cy="176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kern="1200" dirty="0"/>
            <a:t>Son escritos originales en la medida en que la síntesis no puede ser un mero listado y ordenamiento de los datos analizados, sino que debe presentar conclusiones no planteadas por los autores de las fuentes estudiadas</a:t>
          </a:r>
          <a:endParaRPr lang="es-AR" sz="1900" kern="1200" dirty="0"/>
        </a:p>
      </dsp:txBody>
      <dsp:txXfrm>
        <a:off x="0" y="1768100"/>
        <a:ext cx="4349198" cy="1765512"/>
      </dsp:txXfrm>
    </dsp:sp>
    <dsp:sp modelId="{8CF14948-556A-412A-8E3A-1C92051E8FAC}">
      <dsp:nvSpPr>
        <dsp:cNvPr id="0" name=""/>
        <dsp:cNvSpPr/>
      </dsp:nvSpPr>
      <dsp:spPr>
        <a:xfrm>
          <a:off x="0" y="3533613"/>
          <a:ext cx="434919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B4A9BB8-15E3-4A68-A365-B7DD24F65B41}">
      <dsp:nvSpPr>
        <dsp:cNvPr id="0" name=""/>
        <dsp:cNvSpPr/>
      </dsp:nvSpPr>
      <dsp:spPr>
        <a:xfrm>
          <a:off x="0" y="3533613"/>
          <a:ext cx="4349198" cy="176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kern="1200" dirty="0"/>
            <a:t>Deben respetar todos los aspectos técnicos y éticos planteados como estándares en la producción de conocimiento científico</a:t>
          </a:r>
          <a:endParaRPr lang="es-AR" sz="1900" kern="1200" dirty="0"/>
        </a:p>
      </dsp:txBody>
      <dsp:txXfrm>
        <a:off x="0" y="3533613"/>
        <a:ext cx="4349198" cy="1765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801A0-95DB-49C1-AEE6-B7B7C4F47AC5}">
      <dsp:nvSpPr>
        <dsp:cNvPr id="0" name=""/>
        <dsp:cNvSpPr/>
      </dsp:nvSpPr>
      <dsp:spPr>
        <a:xfrm rot="5400000">
          <a:off x="5020888" y="-2940295"/>
          <a:ext cx="1277616" cy="716155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S" sz="1000" kern="1200" dirty="0"/>
            <a:t>Claro y pertinente, que aporte al avance del conocimiento científico sobre un tema. La revisión debe surgir de una idea o problemática que justifique su realización. </a:t>
          </a:r>
          <a:endParaRPr lang="es-AR" sz="1000" kern="1200" dirty="0"/>
        </a:p>
        <a:p>
          <a:pPr marL="57150" lvl="1" indent="-57150" algn="l" defTabSz="444500">
            <a:lnSpc>
              <a:spcPct val="90000"/>
            </a:lnSpc>
            <a:spcBef>
              <a:spcPct val="0"/>
            </a:spcBef>
            <a:spcAft>
              <a:spcPct val="15000"/>
            </a:spcAft>
            <a:buChar char="•"/>
          </a:pPr>
          <a:r>
            <a:rPr lang="es-ES" sz="1000" kern="1200" dirty="0"/>
            <a:t>Delimitar el enfoque: ¿Los diferentes autores presentan distintas soluciones o explicaciones frente a un mismo problema, ya sea este de orden teórico o práctico? ¿Los resultados analizados muestran la existencia de una o varias líneas de resolución del problema planteado? ¿Es posible identificar un debate entre los autores más característicos de las distintas posiciones confrontadas en relación al problema planteado? ¿Hay uno o más aspectos del debate que no ha sido tratado aún, es posible delimitar qué aspectos necesitan todavía ser evaluados?</a:t>
          </a:r>
          <a:endParaRPr lang="es-AR" sz="1000" kern="1200" dirty="0"/>
        </a:p>
      </dsp:txBody>
      <dsp:txXfrm rot="-5400000">
        <a:off x="2078917" y="64044"/>
        <a:ext cx="7099190" cy="1152880"/>
      </dsp:txXfrm>
    </dsp:sp>
    <dsp:sp modelId="{CBE873BB-1890-40AD-8578-B2613D9159D1}">
      <dsp:nvSpPr>
        <dsp:cNvPr id="0" name=""/>
        <dsp:cNvSpPr/>
      </dsp:nvSpPr>
      <dsp:spPr>
        <a:xfrm>
          <a:off x="230901" y="48213"/>
          <a:ext cx="1848015" cy="11845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ES" sz="2200" kern="1200" dirty="0"/>
            <a:t>Definición del problema</a:t>
          </a:r>
          <a:endParaRPr lang="es-AR" sz="2200" kern="1200" dirty="0"/>
        </a:p>
      </dsp:txBody>
      <dsp:txXfrm>
        <a:off x="288725" y="106037"/>
        <a:ext cx="1732367" cy="1068891"/>
      </dsp:txXfrm>
    </dsp:sp>
    <dsp:sp modelId="{AC256DA6-9A76-4D67-8238-3FA4EA9D5292}">
      <dsp:nvSpPr>
        <dsp:cNvPr id="0" name=""/>
        <dsp:cNvSpPr/>
      </dsp:nvSpPr>
      <dsp:spPr>
        <a:xfrm rot="5400000">
          <a:off x="5196499" y="-1656994"/>
          <a:ext cx="947631" cy="7175566"/>
        </a:xfrm>
        <a:prstGeom prst="round2SameRect">
          <a:avLst/>
        </a:prstGeom>
        <a:solidFill>
          <a:schemeClr val="accent2">
            <a:tint val="40000"/>
            <a:alpha val="90000"/>
            <a:hueOff val="-6953154"/>
            <a:satOff val="4023"/>
            <a:lumOff val="472"/>
            <a:alphaOff val="0"/>
          </a:schemeClr>
        </a:solidFill>
        <a:ln w="12700" cap="flat" cmpd="sng" algn="ctr">
          <a:solidFill>
            <a:schemeClr val="accent2">
              <a:tint val="40000"/>
              <a:alpha val="90000"/>
              <a:hueOff val="-6953154"/>
              <a:satOff val="4023"/>
              <a:lumOff val="4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S" sz="1000" kern="1200" dirty="0"/>
            <a:t>Perspectiva estructurada y profesional. </a:t>
          </a:r>
          <a:endParaRPr lang="es-AR" sz="1000" kern="1200" dirty="0"/>
        </a:p>
        <a:p>
          <a:pPr marL="57150" lvl="1" indent="-57150" algn="l" defTabSz="444500">
            <a:lnSpc>
              <a:spcPct val="90000"/>
            </a:lnSpc>
            <a:spcBef>
              <a:spcPct val="0"/>
            </a:spcBef>
            <a:spcAft>
              <a:spcPct val="15000"/>
            </a:spcAft>
            <a:buChar char="•"/>
          </a:pPr>
          <a:r>
            <a:rPr lang="es-AR" sz="1000" kern="1200" dirty="0"/>
            <a:t>Elegir un criterio para organizar el material recopilado. Puede ser cronológico, temático o metodológico.</a:t>
          </a:r>
        </a:p>
        <a:p>
          <a:pPr marL="57150" lvl="1" indent="-57150" algn="l" defTabSz="444500">
            <a:lnSpc>
              <a:spcPct val="90000"/>
            </a:lnSpc>
            <a:spcBef>
              <a:spcPct val="0"/>
            </a:spcBef>
            <a:spcAft>
              <a:spcPct val="15000"/>
            </a:spcAft>
            <a:buChar char="•"/>
          </a:pPr>
          <a:r>
            <a:rPr lang="es-ES" sz="1000" kern="1200" dirty="0"/>
            <a:t>Fuentes: libros, revistas, actas de congresos, reportes técnicos, tesis, páginas web de organismos oficiales o equipos de investigación</a:t>
          </a:r>
          <a:endParaRPr lang="es-AR" sz="1000" kern="1200" dirty="0"/>
        </a:p>
      </dsp:txBody>
      <dsp:txXfrm rot="-5400000">
        <a:off x="2082532" y="1503233"/>
        <a:ext cx="7129306" cy="855111"/>
      </dsp:txXfrm>
    </dsp:sp>
    <dsp:sp modelId="{DF5B4C80-BC4F-4DF9-B617-2BB8E191C3C7}">
      <dsp:nvSpPr>
        <dsp:cNvPr id="0" name=""/>
        <dsp:cNvSpPr/>
      </dsp:nvSpPr>
      <dsp:spPr>
        <a:xfrm>
          <a:off x="230901" y="1338518"/>
          <a:ext cx="1851630" cy="1184539"/>
        </a:xfrm>
        <a:prstGeom prst="roundRect">
          <a:avLst/>
        </a:prstGeom>
        <a:solidFill>
          <a:schemeClr val="accent2">
            <a:hueOff val="-6698785"/>
            <a:satOff val="-18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ES" sz="2200" kern="1200" dirty="0"/>
            <a:t>Búsqueda de la información </a:t>
          </a:r>
          <a:endParaRPr lang="es-AR" sz="2200" kern="1200" dirty="0"/>
        </a:p>
      </dsp:txBody>
      <dsp:txXfrm>
        <a:off x="288725" y="1396342"/>
        <a:ext cx="1735982" cy="1068891"/>
      </dsp:txXfrm>
    </dsp:sp>
    <dsp:sp modelId="{A45F2C84-C6FB-4EE1-B767-DAADEDC13A0E}">
      <dsp:nvSpPr>
        <dsp:cNvPr id="0" name=""/>
        <dsp:cNvSpPr/>
      </dsp:nvSpPr>
      <dsp:spPr>
        <a:xfrm rot="5400000">
          <a:off x="5196499" y="-413228"/>
          <a:ext cx="947631" cy="7175566"/>
        </a:xfrm>
        <a:prstGeom prst="round2SameRect">
          <a:avLst/>
        </a:prstGeom>
        <a:solidFill>
          <a:schemeClr val="accent2">
            <a:tint val="40000"/>
            <a:alpha val="90000"/>
            <a:hueOff val="-13906307"/>
            <a:satOff val="8046"/>
            <a:lumOff val="943"/>
            <a:alphaOff val="0"/>
          </a:schemeClr>
        </a:solidFill>
        <a:ln w="12700" cap="flat" cmpd="sng" algn="ctr">
          <a:solidFill>
            <a:schemeClr val="accent2">
              <a:tint val="40000"/>
              <a:alpha val="90000"/>
              <a:hueOff val="-13906307"/>
              <a:satOff val="8046"/>
              <a:lumOff val="9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S" sz="1000" kern="1200" dirty="0"/>
            <a:t>De forma manual, registro en hojas de cálculo, gestores bibliográficos, mapas de ideas, diagramas jerárquicos, entre otras maneras.</a:t>
          </a:r>
          <a:endParaRPr lang="es-AR" sz="1000" kern="1200" dirty="0"/>
        </a:p>
      </dsp:txBody>
      <dsp:txXfrm rot="-5400000">
        <a:off x="2082532" y="2746999"/>
        <a:ext cx="7129306" cy="855111"/>
      </dsp:txXfrm>
    </dsp:sp>
    <dsp:sp modelId="{45F78EC8-905C-4343-B5B2-615FC881391F}">
      <dsp:nvSpPr>
        <dsp:cNvPr id="0" name=""/>
        <dsp:cNvSpPr/>
      </dsp:nvSpPr>
      <dsp:spPr>
        <a:xfrm>
          <a:off x="230901" y="2582285"/>
          <a:ext cx="1851630" cy="1184539"/>
        </a:xfrm>
        <a:prstGeom prst="roundRect">
          <a:avLst/>
        </a:prstGeom>
        <a:solidFill>
          <a:schemeClr val="accent2">
            <a:hueOff val="-13397571"/>
            <a:satOff val="-375"/>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ES" sz="2200" kern="1200" dirty="0"/>
            <a:t>Organización de la información</a:t>
          </a:r>
          <a:endParaRPr lang="es-AR" sz="2200" kern="1200" dirty="0"/>
        </a:p>
      </dsp:txBody>
      <dsp:txXfrm>
        <a:off x="288725" y="2640109"/>
        <a:ext cx="1735982" cy="1068891"/>
      </dsp:txXfrm>
    </dsp:sp>
    <dsp:sp modelId="{33EC1E95-A638-4919-93D9-7BA36A18BA0A}">
      <dsp:nvSpPr>
        <dsp:cNvPr id="0" name=""/>
        <dsp:cNvSpPr/>
      </dsp:nvSpPr>
      <dsp:spPr>
        <a:xfrm rot="5400000">
          <a:off x="5196499" y="830538"/>
          <a:ext cx="947631" cy="7175566"/>
        </a:xfrm>
        <a:prstGeom prst="round2SameRect">
          <a:avLst/>
        </a:prstGeom>
        <a:solidFill>
          <a:schemeClr val="accent2">
            <a:tint val="40000"/>
            <a:alpha val="90000"/>
            <a:hueOff val="-20859461"/>
            <a:satOff val="12069"/>
            <a:lumOff val="1415"/>
            <a:alphaOff val="0"/>
          </a:schemeClr>
        </a:solidFill>
        <a:ln w="12700" cap="flat" cmpd="sng" algn="ctr">
          <a:solidFill>
            <a:schemeClr val="accent2">
              <a:tint val="40000"/>
              <a:alpha val="90000"/>
              <a:hueOff val="-20859461"/>
              <a:satOff val="12069"/>
              <a:lumOff val="14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S" sz="1000" kern="1200" dirty="0"/>
            <a:t>Cualitativo, cuantitativo.</a:t>
          </a:r>
          <a:endParaRPr lang="es-AR" sz="1000" kern="1200" dirty="0"/>
        </a:p>
      </dsp:txBody>
      <dsp:txXfrm rot="-5400000">
        <a:off x="2082532" y="3990765"/>
        <a:ext cx="7129306" cy="855111"/>
      </dsp:txXfrm>
    </dsp:sp>
    <dsp:sp modelId="{361463A0-9E19-4D3C-AE78-52C0E2C35EDB}">
      <dsp:nvSpPr>
        <dsp:cNvPr id="0" name=""/>
        <dsp:cNvSpPr/>
      </dsp:nvSpPr>
      <dsp:spPr>
        <a:xfrm>
          <a:off x="230901" y="3826051"/>
          <a:ext cx="1851630" cy="1184539"/>
        </a:xfrm>
        <a:prstGeom prst="roundRect">
          <a:avLst/>
        </a:prstGeom>
        <a:solidFill>
          <a:schemeClr val="accent2">
            <a:hueOff val="-20096356"/>
            <a:satOff val="-562"/>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ES" sz="2200" kern="1200" dirty="0"/>
            <a:t>Análisis de la información</a:t>
          </a:r>
          <a:endParaRPr lang="es-AR" sz="2200" kern="1200" dirty="0"/>
        </a:p>
      </dsp:txBody>
      <dsp:txXfrm>
        <a:off x="288725" y="3883875"/>
        <a:ext cx="1735982" cy="10688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EEA33-5F34-4505-A431-045322877387}">
      <dsp:nvSpPr>
        <dsp:cNvPr id="0" name=""/>
        <dsp:cNvSpPr/>
      </dsp:nvSpPr>
      <dsp:spPr>
        <a:xfrm>
          <a:off x="0" y="455118"/>
          <a:ext cx="4724401" cy="14917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a:t>Ser metódico en la realización de la búsqueda bibliográfica. Registro de las palabras clave y de los resultados que arroja cada búsqueda. </a:t>
          </a:r>
          <a:endParaRPr lang="es-AR" sz="1700" kern="1200"/>
        </a:p>
      </dsp:txBody>
      <dsp:txXfrm>
        <a:off x="72821" y="527939"/>
        <a:ext cx="4578759" cy="1346108"/>
      </dsp:txXfrm>
    </dsp:sp>
    <dsp:sp modelId="{4D41AD8B-1B31-4B47-A7CE-FFCABD6D3AC1}">
      <dsp:nvSpPr>
        <dsp:cNvPr id="0" name=""/>
        <dsp:cNvSpPr/>
      </dsp:nvSpPr>
      <dsp:spPr>
        <a:xfrm>
          <a:off x="0" y="1995828"/>
          <a:ext cx="4724401" cy="14917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a:t>Explicitar las estrategias utilizadas para la ubicación y selección del material bibliográfico: bases de datos utilizadas, motores de búsqueda usados, bibliotecas específicas, criterios para seleccionar y descartar artículos, palabras clave.</a:t>
          </a:r>
          <a:endParaRPr lang="es-AR" sz="1700" kern="1200"/>
        </a:p>
      </dsp:txBody>
      <dsp:txXfrm>
        <a:off x="72821" y="2068649"/>
        <a:ext cx="4578759" cy="1346108"/>
      </dsp:txXfrm>
    </dsp:sp>
    <dsp:sp modelId="{25E1B169-4815-4A11-823A-1758595DA046}">
      <dsp:nvSpPr>
        <dsp:cNvPr id="0" name=""/>
        <dsp:cNvSpPr/>
      </dsp:nvSpPr>
      <dsp:spPr>
        <a:xfrm>
          <a:off x="0" y="3536539"/>
          <a:ext cx="4724401" cy="14917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a:t>Evitar frases como “no existe bibliografía sobre el tema”.</a:t>
          </a:r>
          <a:endParaRPr lang="es-AR" sz="1700" kern="1200"/>
        </a:p>
      </dsp:txBody>
      <dsp:txXfrm>
        <a:off x="72821" y="3609360"/>
        <a:ext cx="4578759" cy="1346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2726-0EDC-4C8F-A490-DA0212EFAD4E}">
      <dsp:nvSpPr>
        <dsp:cNvPr id="0" name=""/>
        <dsp:cNvSpPr/>
      </dsp:nvSpPr>
      <dsp:spPr>
        <a:xfrm>
          <a:off x="0" y="0"/>
          <a:ext cx="434919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02373E-6ED9-4FAE-B77F-A56EF2F12BB2}">
      <dsp:nvSpPr>
        <dsp:cNvPr id="0" name=""/>
        <dsp:cNvSpPr/>
      </dsp:nvSpPr>
      <dsp:spPr>
        <a:xfrm>
          <a:off x="0" y="0"/>
          <a:ext cx="4349198" cy="125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S" sz="2200" kern="1200" dirty="0"/>
            <a:t>No se deben incorporar nuevos temas que excedan el objetivo planteado</a:t>
          </a:r>
          <a:endParaRPr lang="es-AR" sz="2200" kern="1200" dirty="0"/>
        </a:p>
      </dsp:txBody>
      <dsp:txXfrm>
        <a:off x="0" y="0"/>
        <a:ext cx="4349198" cy="1258255"/>
      </dsp:txXfrm>
    </dsp:sp>
    <dsp:sp modelId="{BCE235CA-0EF2-4229-88B7-6A56F5FAD1F2}">
      <dsp:nvSpPr>
        <dsp:cNvPr id="0" name=""/>
        <dsp:cNvSpPr/>
      </dsp:nvSpPr>
      <dsp:spPr>
        <a:xfrm>
          <a:off x="0" y="1258255"/>
          <a:ext cx="434919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13841-CD15-4AA8-A864-24D4E45702AE}">
      <dsp:nvSpPr>
        <dsp:cNvPr id="0" name=""/>
        <dsp:cNvSpPr/>
      </dsp:nvSpPr>
      <dsp:spPr>
        <a:xfrm>
          <a:off x="0" y="1258255"/>
          <a:ext cx="4349198" cy="125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S" sz="2200" kern="1200" dirty="0"/>
            <a:t>No se deben transformar las posturas de los autores evaluados </a:t>
          </a:r>
          <a:endParaRPr lang="es-AR" sz="2200" kern="1200" dirty="0"/>
        </a:p>
      </dsp:txBody>
      <dsp:txXfrm>
        <a:off x="0" y="1258255"/>
        <a:ext cx="4349198" cy="1258255"/>
      </dsp:txXfrm>
    </dsp:sp>
    <dsp:sp modelId="{3737B041-AF23-49E6-B53F-A02033AB7EF8}">
      <dsp:nvSpPr>
        <dsp:cNvPr id="0" name=""/>
        <dsp:cNvSpPr/>
      </dsp:nvSpPr>
      <dsp:spPr>
        <a:xfrm>
          <a:off x="0" y="2516510"/>
          <a:ext cx="434919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C9F54-0C7F-40FD-8A98-34709AF4EBC5}">
      <dsp:nvSpPr>
        <dsp:cNvPr id="0" name=""/>
        <dsp:cNvSpPr/>
      </dsp:nvSpPr>
      <dsp:spPr>
        <a:xfrm>
          <a:off x="0" y="2516510"/>
          <a:ext cx="4349198" cy="125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S" sz="2200" kern="1200" dirty="0"/>
            <a:t>No se debe trabajar con bibliografía parcial</a:t>
          </a:r>
          <a:endParaRPr lang="es-AR" sz="2200" kern="1200" dirty="0"/>
        </a:p>
      </dsp:txBody>
      <dsp:txXfrm>
        <a:off x="0" y="2516510"/>
        <a:ext cx="4349198" cy="1258255"/>
      </dsp:txXfrm>
    </dsp:sp>
    <dsp:sp modelId="{38871439-2CE0-4000-B7DD-98FA80A84C2E}">
      <dsp:nvSpPr>
        <dsp:cNvPr id="0" name=""/>
        <dsp:cNvSpPr/>
      </dsp:nvSpPr>
      <dsp:spPr>
        <a:xfrm>
          <a:off x="0" y="3774765"/>
          <a:ext cx="434919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0E6C8-87A4-4B4A-A4E3-F87A01F7BABE}">
      <dsp:nvSpPr>
        <dsp:cNvPr id="0" name=""/>
        <dsp:cNvSpPr/>
      </dsp:nvSpPr>
      <dsp:spPr>
        <a:xfrm>
          <a:off x="0" y="3774765"/>
          <a:ext cx="4349198" cy="125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S" sz="2200" kern="1200" dirty="0"/>
            <a:t>No se deben presentar conclusiones que no puedan justificarse en base a la bibliografía analizada</a:t>
          </a:r>
          <a:endParaRPr lang="es-AR" sz="2200" kern="1200" dirty="0"/>
        </a:p>
      </dsp:txBody>
      <dsp:txXfrm>
        <a:off x="0" y="3774765"/>
        <a:ext cx="4349198" cy="12582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92A94-7034-4F4E-91A2-D81C7C80E1F2}" type="datetimeFigureOut">
              <a:rPr lang="es-AR" smtClean="0"/>
              <a:t>21/9/2024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5580E-0142-477F-B6ED-FC4AEFD6FE6D}" type="slidenum">
              <a:rPr lang="es-AR" smtClean="0"/>
              <a:t>‹Nº›</a:t>
            </a:fld>
            <a:endParaRPr lang="es-AR"/>
          </a:p>
        </p:txBody>
      </p:sp>
    </p:spTree>
    <p:extLst>
      <p:ext uri="{BB962C8B-B14F-4D97-AF65-F5344CB8AC3E}">
        <p14:creationId xmlns:p14="http://schemas.microsoft.com/office/powerpoint/2010/main" val="54093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A135580E-0142-477F-B6ED-FC4AEFD6FE6D}" type="slidenum">
              <a:rPr lang="es-AR" smtClean="0"/>
              <a:t>8</a:t>
            </a:fld>
            <a:endParaRPr lang="es-AR"/>
          </a:p>
        </p:txBody>
      </p:sp>
    </p:spTree>
    <p:extLst>
      <p:ext uri="{BB962C8B-B14F-4D97-AF65-F5344CB8AC3E}">
        <p14:creationId xmlns:p14="http://schemas.microsoft.com/office/powerpoint/2010/main" val="266297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770-44AE-47D5-B4B1-71BEC9A9D725}"/>
              </a:ext>
            </a:extLst>
          </p:cNvPr>
          <p:cNvSpPr>
            <a:spLocks noGrp="1"/>
          </p:cNvSpPr>
          <p:nvPr>
            <p:ph type="ctrTitle"/>
          </p:nvPr>
        </p:nvSpPr>
        <p:spPr>
          <a:xfrm>
            <a:off x="841248" y="663960"/>
            <a:ext cx="9456049" cy="3594112"/>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CA91C7-81A9-46F3-B0F4-D9AB8808514E}"/>
              </a:ext>
            </a:extLst>
          </p:cNvPr>
          <p:cNvSpPr>
            <a:spLocks noGrp="1"/>
          </p:cNvSpPr>
          <p:nvPr>
            <p:ph type="subTitle" idx="1"/>
          </p:nvPr>
        </p:nvSpPr>
        <p:spPr>
          <a:xfrm>
            <a:off x="841248" y="4667581"/>
            <a:ext cx="9456049" cy="11973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AA648C8-9681-4994-B52A-1A8BC79127E1}"/>
              </a:ext>
            </a:extLst>
          </p:cNvPr>
          <p:cNvSpPr>
            <a:spLocks noGrp="1"/>
          </p:cNvSpPr>
          <p:nvPr>
            <p:ph type="dt" sz="half" idx="10"/>
          </p:nvPr>
        </p:nvSpPr>
        <p:spPr>
          <a:xfrm>
            <a:off x="841248" y="6102693"/>
            <a:ext cx="2743200" cy="365125"/>
          </a:xfrm>
        </p:spPr>
        <p:txBody>
          <a:bodyPr/>
          <a:lstStyle/>
          <a:p>
            <a:fld id="{AE3425CA-4B9D-4420-BB9E-C250DB30E421}" type="datetime1">
              <a:rPr lang="en-US" smtClean="0"/>
              <a:t>9/21/2024</a:t>
            </a:fld>
            <a:endParaRPr lang="en-US"/>
          </a:p>
        </p:txBody>
      </p:sp>
      <p:sp>
        <p:nvSpPr>
          <p:cNvPr id="5" name="Footer Placeholder 4">
            <a:extLst>
              <a:ext uri="{FF2B5EF4-FFF2-40B4-BE49-F238E27FC236}">
                <a16:creationId xmlns:a16="http://schemas.microsoft.com/office/drawing/2014/main" id="{6677F203-CB10-488B-82DC-9D0571A5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2E9B-C8B7-4716-9D05-265A04246E05}"/>
              </a:ext>
            </a:extLst>
          </p:cNvPr>
          <p:cNvSpPr>
            <a:spLocks noGrp="1"/>
          </p:cNvSpPr>
          <p:nvPr>
            <p:ph type="sldNum" sz="quarter" idx="12"/>
          </p:nvPr>
        </p:nvSpPr>
        <p:spPr/>
        <p:txBody>
          <a:bodyPr/>
          <a:lstStyle/>
          <a:p>
            <a:fld id="{6586042B-6341-4E38-A80C-926D3BB8AAC9}" type="slidenum">
              <a:rPr lang="en-US" smtClean="0"/>
              <a:t>‹Nº›</a:t>
            </a:fld>
            <a:endParaRPr lang="en-US"/>
          </a:p>
        </p:txBody>
      </p:sp>
      <p:cxnSp>
        <p:nvCxnSpPr>
          <p:cNvPr id="7" name="Straight Connector 6">
            <a:extLst>
              <a:ext uri="{FF2B5EF4-FFF2-40B4-BE49-F238E27FC236}">
                <a16:creationId xmlns:a16="http://schemas.microsoft.com/office/drawing/2014/main" id="{9EED8031-DD67-43C6-94A0-646636C95560}"/>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13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C3B3-C67F-4C48-A663-EF010429E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C4B3F-B3CB-4CF0-AEC8-1893A6A27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6D005-2B71-4325-A646-A2278C3A2EAA}"/>
              </a:ext>
            </a:extLst>
          </p:cNvPr>
          <p:cNvSpPr>
            <a:spLocks noGrp="1"/>
          </p:cNvSpPr>
          <p:nvPr>
            <p:ph type="dt" sz="half" idx="10"/>
          </p:nvPr>
        </p:nvSpPr>
        <p:spPr/>
        <p:txBody>
          <a:bodyPr/>
          <a:lstStyle/>
          <a:p>
            <a:fld id="{6A14B861-3779-4E37-8DF0-E9EB3EA96210}" type="datetime1">
              <a:rPr lang="en-US" smtClean="0"/>
              <a:t>9/21/2024</a:t>
            </a:fld>
            <a:endParaRPr lang="en-US"/>
          </a:p>
        </p:txBody>
      </p:sp>
      <p:sp>
        <p:nvSpPr>
          <p:cNvPr id="5" name="Footer Placeholder 4">
            <a:extLst>
              <a:ext uri="{FF2B5EF4-FFF2-40B4-BE49-F238E27FC236}">
                <a16:creationId xmlns:a16="http://schemas.microsoft.com/office/drawing/2014/main" id="{DB356B01-AE16-42EF-B970-5CAF0C89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9BE2-24F4-4F83-8E64-4307C9794E17}"/>
              </a:ext>
            </a:extLst>
          </p:cNvPr>
          <p:cNvSpPr>
            <a:spLocks noGrp="1"/>
          </p:cNvSpPr>
          <p:nvPr>
            <p:ph type="sldNum" sz="quarter" idx="12"/>
          </p:nvPr>
        </p:nvSpPr>
        <p:spPr/>
        <p:txBody>
          <a:bodyPr/>
          <a:lstStyle/>
          <a:p>
            <a:fld id="{6586042B-6341-4E38-A80C-926D3BB8AAC9}" type="slidenum">
              <a:rPr lang="en-US" smtClean="0"/>
              <a:t>‹Nº›</a:t>
            </a:fld>
            <a:endParaRPr lang="en-US"/>
          </a:p>
        </p:txBody>
      </p:sp>
    </p:spTree>
    <p:extLst>
      <p:ext uri="{BB962C8B-B14F-4D97-AF65-F5344CB8AC3E}">
        <p14:creationId xmlns:p14="http://schemas.microsoft.com/office/powerpoint/2010/main" val="178750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01120-856A-4F01-B7C1-D87A1E5F8150}"/>
              </a:ext>
            </a:extLst>
          </p:cNvPr>
          <p:cNvSpPr>
            <a:spLocks noGrp="1"/>
          </p:cNvSpPr>
          <p:nvPr>
            <p:ph type="title" orient="vert"/>
          </p:nvPr>
        </p:nvSpPr>
        <p:spPr>
          <a:xfrm>
            <a:off x="7874324" y="552782"/>
            <a:ext cx="2620891" cy="52947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9D62358-C84C-4947-B826-FF738422EA5B}"/>
              </a:ext>
            </a:extLst>
          </p:cNvPr>
          <p:cNvSpPr>
            <a:spLocks noGrp="1"/>
          </p:cNvSpPr>
          <p:nvPr>
            <p:ph type="body" orient="vert" idx="1"/>
          </p:nvPr>
        </p:nvSpPr>
        <p:spPr>
          <a:xfrm>
            <a:off x="838200" y="552782"/>
            <a:ext cx="6803155" cy="529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971139-AA1A-46DB-B793-17FB8E6E8A77}"/>
              </a:ext>
            </a:extLst>
          </p:cNvPr>
          <p:cNvSpPr>
            <a:spLocks noGrp="1"/>
          </p:cNvSpPr>
          <p:nvPr>
            <p:ph type="dt" sz="half" idx="10"/>
          </p:nvPr>
        </p:nvSpPr>
        <p:spPr/>
        <p:txBody>
          <a:bodyPr/>
          <a:lstStyle/>
          <a:p>
            <a:fld id="{53E38388-E864-4553-9937-AE9FC5E50CFC}" type="datetime1">
              <a:rPr lang="en-US" smtClean="0"/>
              <a:t>9/21/2024</a:t>
            </a:fld>
            <a:endParaRPr lang="en-US"/>
          </a:p>
        </p:txBody>
      </p:sp>
      <p:sp>
        <p:nvSpPr>
          <p:cNvPr id="5" name="Footer Placeholder 4">
            <a:extLst>
              <a:ext uri="{FF2B5EF4-FFF2-40B4-BE49-F238E27FC236}">
                <a16:creationId xmlns:a16="http://schemas.microsoft.com/office/drawing/2014/main" id="{1B2E06F6-0FE2-40FB-BFEE-010C22293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A7B1B-13A1-41BA-B924-FD11450C14E7}"/>
              </a:ext>
            </a:extLst>
          </p:cNvPr>
          <p:cNvSpPr>
            <a:spLocks noGrp="1"/>
          </p:cNvSpPr>
          <p:nvPr>
            <p:ph type="sldNum" sz="quarter" idx="12"/>
          </p:nvPr>
        </p:nvSpPr>
        <p:spPr/>
        <p:txBody>
          <a:bodyPr/>
          <a:lstStyle/>
          <a:p>
            <a:fld id="{6586042B-6341-4E38-A80C-926D3BB8AAC9}" type="slidenum">
              <a:rPr lang="en-US" smtClean="0"/>
              <a:t>‹Nº›</a:t>
            </a:fld>
            <a:endParaRPr lang="en-US"/>
          </a:p>
        </p:txBody>
      </p:sp>
    </p:spTree>
    <p:extLst>
      <p:ext uri="{BB962C8B-B14F-4D97-AF65-F5344CB8AC3E}">
        <p14:creationId xmlns:p14="http://schemas.microsoft.com/office/powerpoint/2010/main" val="883560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2B9A-9384-46B2-8B4F-B9C2035CAB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413CF4-CD0B-4F3C-A1CE-1BA3EFDEEB5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1DE659-17B0-4F70-8F1C-93BF4DB64390}"/>
              </a:ext>
            </a:extLst>
          </p:cNvPr>
          <p:cNvSpPr>
            <a:spLocks noGrp="1"/>
          </p:cNvSpPr>
          <p:nvPr>
            <p:ph type="dt" sz="half" idx="10"/>
          </p:nvPr>
        </p:nvSpPr>
        <p:spPr/>
        <p:txBody>
          <a:bodyPr/>
          <a:lstStyle/>
          <a:p>
            <a:fld id="{62751E1E-C50D-4FD4-8B1E-ECD78340D9AB}" type="datetime1">
              <a:rPr lang="en-US" smtClean="0"/>
              <a:t>9/21/2024</a:t>
            </a:fld>
            <a:endParaRPr lang="en-US"/>
          </a:p>
        </p:txBody>
      </p:sp>
      <p:sp>
        <p:nvSpPr>
          <p:cNvPr id="5" name="Footer Placeholder 4">
            <a:extLst>
              <a:ext uri="{FF2B5EF4-FFF2-40B4-BE49-F238E27FC236}">
                <a16:creationId xmlns:a16="http://schemas.microsoft.com/office/drawing/2014/main" id="{37AB0750-AB4E-4FCF-9B52-BC954760B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66B99-C716-4464-B695-623F4C5A9D9B}"/>
              </a:ext>
            </a:extLst>
          </p:cNvPr>
          <p:cNvSpPr>
            <a:spLocks noGrp="1"/>
          </p:cNvSpPr>
          <p:nvPr>
            <p:ph type="sldNum" sz="quarter" idx="12"/>
          </p:nvPr>
        </p:nvSpPr>
        <p:spPr/>
        <p:txBody>
          <a:bodyPr/>
          <a:lstStyle/>
          <a:p>
            <a:fld id="{6586042B-6341-4E38-A80C-926D3BB8AAC9}" type="slidenum">
              <a:rPr lang="en-US" smtClean="0"/>
              <a:t>‹Nº›</a:t>
            </a:fld>
            <a:endParaRPr lang="en-US"/>
          </a:p>
        </p:txBody>
      </p:sp>
    </p:spTree>
    <p:extLst>
      <p:ext uri="{BB962C8B-B14F-4D97-AF65-F5344CB8AC3E}">
        <p14:creationId xmlns:p14="http://schemas.microsoft.com/office/powerpoint/2010/main" val="370648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233A-AD59-4FB1-A1CA-AABFAE040805}"/>
              </a:ext>
            </a:extLst>
          </p:cNvPr>
          <p:cNvSpPr>
            <a:spLocks noGrp="1"/>
          </p:cNvSpPr>
          <p:nvPr>
            <p:ph type="title"/>
          </p:nvPr>
        </p:nvSpPr>
        <p:spPr>
          <a:xfrm>
            <a:off x="841249" y="552782"/>
            <a:ext cx="9538428" cy="371441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56964-650B-4E87-9541-0E659DEC0365}"/>
              </a:ext>
            </a:extLst>
          </p:cNvPr>
          <p:cNvSpPr>
            <a:spLocks noGrp="1"/>
          </p:cNvSpPr>
          <p:nvPr>
            <p:ph type="body" idx="1"/>
          </p:nvPr>
        </p:nvSpPr>
        <p:spPr>
          <a:xfrm>
            <a:off x="841249" y="4672584"/>
            <a:ext cx="9538428" cy="1143802"/>
          </a:xfrm>
        </p:spPr>
        <p:txBody>
          <a:bodyPr>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000"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BB50-DF4A-47B5-A3AD-18712A3AD40E}"/>
              </a:ext>
            </a:extLst>
          </p:cNvPr>
          <p:cNvSpPr>
            <a:spLocks noGrp="1"/>
          </p:cNvSpPr>
          <p:nvPr>
            <p:ph type="dt" sz="half" idx="10"/>
          </p:nvPr>
        </p:nvSpPr>
        <p:spPr/>
        <p:txBody>
          <a:bodyPr/>
          <a:lstStyle/>
          <a:p>
            <a:fld id="{43C83AFB-9E54-459E-8C6D-0913AC3BA5D7}" type="datetime1">
              <a:rPr lang="en-US" smtClean="0"/>
              <a:t>9/21/2024</a:t>
            </a:fld>
            <a:endParaRPr lang="en-US"/>
          </a:p>
        </p:txBody>
      </p:sp>
      <p:sp>
        <p:nvSpPr>
          <p:cNvPr id="5" name="Footer Placeholder 4">
            <a:extLst>
              <a:ext uri="{FF2B5EF4-FFF2-40B4-BE49-F238E27FC236}">
                <a16:creationId xmlns:a16="http://schemas.microsoft.com/office/drawing/2014/main" id="{3CDF59B3-D1B8-4A51-AD6E-868C5BF6F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CA779-6272-4A15-A566-20C4E9A60D47}"/>
              </a:ext>
            </a:extLst>
          </p:cNvPr>
          <p:cNvSpPr>
            <a:spLocks noGrp="1"/>
          </p:cNvSpPr>
          <p:nvPr>
            <p:ph type="sldNum" sz="quarter" idx="12"/>
          </p:nvPr>
        </p:nvSpPr>
        <p:spPr/>
        <p:txBody>
          <a:bodyPr/>
          <a:lstStyle/>
          <a:p>
            <a:fld id="{6586042B-6341-4E38-A80C-926D3BB8AAC9}" type="slidenum">
              <a:rPr lang="en-US" smtClean="0"/>
              <a:t>‹Nº›</a:t>
            </a:fld>
            <a:endParaRPr lang="en-US"/>
          </a:p>
        </p:txBody>
      </p:sp>
      <p:cxnSp>
        <p:nvCxnSpPr>
          <p:cNvPr id="7" name="Straight Connector 6">
            <a:extLst>
              <a:ext uri="{FF2B5EF4-FFF2-40B4-BE49-F238E27FC236}">
                <a16:creationId xmlns:a16="http://schemas.microsoft.com/office/drawing/2014/main" id="{F0B86E8F-91EA-4626-BCA8-3B4973C7C9D6}"/>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19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2A00-5BBD-436C-BB6D-CE650FC46202}"/>
              </a:ext>
            </a:extLst>
          </p:cNvPr>
          <p:cNvSpPr>
            <a:spLocks noGrp="1"/>
          </p:cNvSpPr>
          <p:nvPr>
            <p:ph type="title"/>
          </p:nvPr>
        </p:nvSpPr>
        <p:spPr>
          <a:xfrm>
            <a:off x="841248" y="552783"/>
            <a:ext cx="9683871"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DFB3E2E-F3C4-4CDD-9138-86AE7A1B566D}"/>
              </a:ext>
            </a:extLst>
          </p:cNvPr>
          <p:cNvSpPr>
            <a:spLocks noGrp="1"/>
          </p:cNvSpPr>
          <p:nvPr>
            <p:ph sz="half" idx="1"/>
          </p:nvPr>
        </p:nvSpPr>
        <p:spPr>
          <a:xfrm>
            <a:off x="841248" y="2108362"/>
            <a:ext cx="4507926"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795CD01-B639-46B6-B53D-18FE1E39AF50}"/>
              </a:ext>
            </a:extLst>
          </p:cNvPr>
          <p:cNvSpPr>
            <a:spLocks noGrp="1"/>
          </p:cNvSpPr>
          <p:nvPr>
            <p:ph sz="half" idx="2"/>
          </p:nvPr>
        </p:nvSpPr>
        <p:spPr>
          <a:xfrm>
            <a:off x="5699171" y="2108362"/>
            <a:ext cx="4825948"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96E34C3-86AC-48F9-92A4-F17BFAF9EF06}"/>
              </a:ext>
            </a:extLst>
          </p:cNvPr>
          <p:cNvSpPr>
            <a:spLocks noGrp="1"/>
          </p:cNvSpPr>
          <p:nvPr>
            <p:ph type="dt" sz="half" idx="10"/>
          </p:nvPr>
        </p:nvSpPr>
        <p:spPr/>
        <p:txBody>
          <a:bodyPr/>
          <a:lstStyle/>
          <a:p>
            <a:fld id="{F10144B6-0CA7-46BA-A00B-1E68E5C3ED0C}" type="datetime1">
              <a:rPr lang="en-US" smtClean="0"/>
              <a:t>9/21/2024</a:t>
            </a:fld>
            <a:endParaRPr lang="en-US"/>
          </a:p>
        </p:txBody>
      </p:sp>
      <p:sp>
        <p:nvSpPr>
          <p:cNvPr id="6" name="Footer Placeholder 5">
            <a:extLst>
              <a:ext uri="{FF2B5EF4-FFF2-40B4-BE49-F238E27FC236}">
                <a16:creationId xmlns:a16="http://schemas.microsoft.com/office/drawing/2014/main" id="{275D6A29-C51F-4654-82AD-04056FA6C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1EEB6-57E6-40E7-9702-1D5999B505DC}"/>
              </a:ext>
            </a:extLst>
          </p:cNvPr>
          <p:cNvSpPr>
            <a:spLocks noGrp="1"/>
          </p:cNvSpPr>
          <p:nvPr>
            <p:ph type="sldNum" sz="quarter" idx="12"/>
          </p:nvPr>
        </p:nvSpPr>
        <p:spPr/>
        <p:txBody>
          <a:bodyPr/>
          <a:lstStyle/>
          <a:p>
            <a:fld id="{6586042B-6341-4E38-A80C-926D3BB8AAC9}" type="slidenum">
              <a:rPr lang="en-US" smtClean="0"/>
              <a:t>‹Nº›</a:t>
            </a:fld>
            <a:endParaRPr lang="en-US"/>
          </a:p>
        </p:txBody>
      </p:sp>
      <p:cxnSp>
        <p:nvCxnSpPr>
          <p:cNvPr id="8" name="Straight Connector 7">
            <a:extLst>
              <a:ext uri="{FF2B5EF4-FFF2-40B4-BE49-F238E27FC236}">
                <a16:creationId xmlns:a16="http://schemas.microsoft.com/office/drawing/2014/main" id="{F929C81A-4806-44FF-99D8-13A65B2D066F}"/>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8DDCF9-5353-4B5F-8565-8C27F795A4BF}"/>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45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D1A9-BF08-4C6D-805E-244B234EE852}"/>
              </a:ext>
            </a:extLst>
          </p:cNvPr>
          <p:cNvSpPr>
            <a:spLocks noGrp="1"/>
          </p:cNvSpPr>
          <p:nvPr>
            <p:ph type="title"/>
          </p:nvPr>
        </p:nvSpPr>
        <p:spPr>
          <a:xfrm>
            <a:off x="841248" y="557784"/>
            <a:ext cx="943957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20C1D8-0907-4FDB-BFAD-36E14AF98D81}"/>
              </a:ext>
            </a:extLst>
          </p:cNvPr>
          <p:cNvSpPr>
            <a:spLocks noGrp="1"/>
          </p:cNvSpPr>
          <p:nvPr>
            <p:ph type="body" idx="1"/>
          </p:nvPr>
        </p:nvSpPr>
        <p:spPr>
          <a:xfrm>
            <a:off x="841248" y="2114185"/>
            <a:ext cx="4438887"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A4441-5FC3-4F86-8ADE-ED90424DB9B8}"/>
              </a:ext>
            </a:extLst>
          </p:cNvPr>
          <p:cNvSpPr>
            <a:spLocks noGrp="1"/>
          </p:cNvSpPr>
          <p:nvPr>
            <p:ph sz="half" idx="2"/>
          </p:nvPr>
        </p:nvSpPr>
        <p:spPr>
          <a:xfrm>
            <a:off x="841248" y="2900451"/>
            <a:ext cx="4438887"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CEB34D-DB36-47E0-AE2C-FBEBA272076E}"/>
              </a:ext>
            </a:extLst>
          </p:cNvPr>
          <p:cNvSpPr>
            <a:spLocks noGrp="1"/>
          </p:cNvSpPr>
          <p:nvPr>
            <p:ph type="body" sz="quarter" idx="3"/>
          </p:nvPr>
        </p:nvSpPr>
        <p:spPr>
          <a:xfrm>
            <a:off x="5795090" y="2114185"/>
            <a:ext cx="4485728"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6219-D498-410D-8F2C-03045AE48016}"/>
              </a:ext>
            </a:extLst>
          </p:cNvPr>
          <p:cNvSpPr>
            <a:spLocks noGrp="1"/>
          </p:cNvSpPr>
          <p:nvPr>
            <p:ph sz="quarter" idx="4"/>
          </p:nvPr>
        </p:nvSpPr>
        <p:spPr>
          <a:xfrm>
            <a:off x="5795090" y="2900451"/>
            <a:ext cx="4485730"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DC9AD-F6B8-44D0-8169-84553C1F92C9}"/>
              </a:ext>
            </a:extLst>
          </p:cNvPr>
          <p:cNvSpPr>
            <a:spLocks noGrp="1"/>
          </p:cNvSpPr>
          <p:nvPr>
            <p:ph type="dt" sz="half" idx="10"/>
          </p:nvPr>
        </p:nvSpPr>
        <p:spPr/>
        <p:txBody>
          <a:bodyPr/>
          <a:lstStyle/>
          <a:p>
            <a:fld id="{0051F549-537C-41EC-B9CC-5B6A9AC2A6A7}" type="datetime1">
              <a:rPr lang="en-US" smtClean="0"/>
              <a:t>9/21/2024</a:t>
            </a:fld>
            <a:endParaRPr lang="en-US"/>
          </a:p>
        </p:txBody>
      </p:sp>
      <p:sp>
        <p:nvSpPr>
          <p:cNvPr id="8" name="Footer Placeholder 7">
            <a:extLst>
              <a:ext uri="{FF2B5EF4-FFF2-40B4-BE49-F238E27FC236}">
                <a16:creationId xmlns:a16="http://schemas.microsoft.com/office/drawing/2014/main" id="{FF9985ED-7382-4F00-845D-4F27841B5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2CC25-9EC7-4706-9BD4-5E20C4B33200}"/>
              </a:ext>
            </a:extLst>
          </p:cNvPr>
          <p:cNvSpPr>
            <a:spLocks noGrp="1"/>
          </p:cNvSpPr>
          <p:nvPr>
            <p:ph type="sldNum" sz="quarter" idx="12"/>
          </p:nvPr>
        </p:nvSpPr>
        <p:spPr/>
        <p:txBody>
          <a:bodyPr/>
          <a:lstStyle/>
          <a:p>
            <a:fld id="{6586042B-6341-4E38-A80C-926D3BB8AAC9}" type="slidenum">
              <a:rPr lang="en-US" smtClean="0"/>
              <a:t>‹Nº›</a:t>
            </a:fld>
            <a:endParaRPr lang="en-US"/>
          </a:p>
        </p:txBody>
      </p:sp>
      <p:cxnSp>
        <p:nvCxnSpPr>
          <p:cNvPr id="12" name="Straight Connector 11">
            <a:extLst>
              <a:ext uri="{FF2B5EF4-FFF2-40B4-BE49-F238E27FC236}">
                <a16:creationId xmlns:a16="http://schemas.microsoft.com/office/drawing/2014/main" id="{4DBC7D26-1B30-46B8-8221-09886FA3D030}"/>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186A75-E140-4995-A8BB-89B5ACE678D2}"/>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8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21C2-B85F-435F-8DF3-C714A5472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9FE38-24D5-4D5F-A92E-E4F8B23FB7FC}"/>
              </a:ext>
            </a:extLst>
          </p:cNvPr>
          <p:cNvSpPr>
            <a:spLocks noGrp="1"/>
          </p:cNvSpPr>
          <p:nvPr>
            <p:ph type="dt" sz="half" idx="10"/>
          </p:nvPr>
        </p:nvSpPr>
        <p:spPr/>
        <p:txBody>
          <a:bodyPr/>
          <a:lstStyle/>
          <a:p>
            <a:fld id="{952F8D56-3D0E-48B8-8218-1F3A06A96C62}" type="datetime1">
              <a:rPr lang="en-US" smtClean="0"/>
              <a:t>9/21/2024</a:t>
            </a:fld>
            <a:endParaRPr lang="en-US"/>
          </a:p>
        </p:txBody>
      </p:sp>
      <p:sp>
        <p:nvSpPr>
          <p:cNvPr id="4" name="Footer Placeholder 3">
            <a:extLst>
              <a:ext uri="{FF2B5EF4-FFF2-40B4-BE49-F238E27FC236}">
                <a16:creationId xmlns:a16="http://schemas.microsoft.com/office/drawing/2014/main" id="{E629DF69-BE29-4038-9744-17BFC57B8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9496F-64EC-46E7-97F0-BCB7E79F820A}"/>
              </a:ext>
            </a:extLst>
          </p:cNvPr>
          <p:cNvSpPr>
            <a:spLocks noGrp="1"/>
          </p:cNvSpPr>
          <p:nvPr>
            <p:ph type="sldNum" sz="quarter" idx="12"/>
          </p:nvPr>
        </p:nvSpPr>
        <p:spPr/>
        <p:txBody>
          <a:bodyPr/>
          <a:lstStyle/>
          <a:p>
            <a:fld id="{6586042B-6341-4E38-A80C-926D3BB8AAC9}" type="slidenum">
              <a:rPr lang="en-US" smtClean="0"/>
              <a:t>‹Nº›</a:t>
            </a:fld>
            <a:endParaRPr lang="en-US"/>
          </a:p>
        </p:txBody>
      </p:sp>
    </p:spTree>
    <p:extLst>
      <p:ext uri="{BB962C8B-B14F-4D97-AF65-F5344CB8AC3E}">
        <p14:creationId xmlns:p14="http://schemas.microsoft.com/office/powerpoint/2010/main" val="42248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F19E0-8FE3-45E8-A227-D74EEF1A6322}"/>
              </a:ext>
            </a:extLst>
          </p:cNvPr>
          <p:cNvSpPr>
            <a:spLocks noGrp="1"/>
          </p:cNvSpPr>
          <p:nvPr>
            <p:ph type="dt" sz="half" idx="10"/>
          </p:nvPr>
        </p:nvSpPr>
        <p:spPr/>
        <p:txBody>
          <a:bodyPr/>
          <a:lstStyle/>
          <a:p>
            <a:fld id="{E8EC309E-27D4-401F-A74A-DEA16C7B51DC}" type="datetime1">
              <a:rPr lang="en-US" smtClean="0"/>
              <a:t>9/21/2024</a:t>
            </a:fld>
            <a:endParaRPr lang="en-US"/>
          </a:p>
        </p:txBody>
      </p:sp>
      <p:sp>
        <p:nvSpPr>
          <p:cNvPr id="3" name="Footer Placeholder 2">
            <a:extLst>
              <a:ext uri="{FF2B5EF4-FFF2-40B4-BE49-F238E27FC236}">
                <a16:creationId xmlns:a16="http://schemas.microsoft.com/office/drawing/2014/main" id="{ABFB1926-56F3-40BC-A03F-62B969419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FE2B6-07A4-4AA0-9BCE-204E13DA447E}"/>
              </a:ext>
            </a:extLst>
          </p:cNvPr>
          <p:cNvSpPr>
            <a:spLocks noGrp="1"/>
          </p:cNvSpPr>
          <p:nvPr>
            <p:ph type="sldNum" sz="quarter" idx="12"/>
          </p:nvPr>
        </p:nvSpPr>
        <p:spPr/>
        <p:txBody>
          <a:bodyPr/>
          <a:lstStyle/>
          <a:p>
            <a:fld id="{6586042B-6341-4E38-A80C-926D3BB8AAC9}" type="slidenum">
              <a:rPr lang="en-US" smtClean="0"/>
              <a:t>‹Nº›</a:t>
            </a:fld>
            <a:endParaRPr lang="en-US"/>
          </a:p>
        </p:txBody>
      </p:sp>
    </p:spTree>
    <p:extLst>
      <p:ext uri="{BB962C8B-B14F-4D97-AF65-F5344CB8AC3E}">
        <p14:creationId xmlns:p14="http://schemas.microsoft.com/office/powerpoint/2010/main" val="305125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66A-CB24-44C5-B2E8-011420844A17}"/>
              </a:ext>
            </a:extLst>
          </p:cNvPr>
          <p:cNvSpPr>
            <a:spLocks noGrp="1"/>
          </p:cNvSpPr>
          <p:nvPr>
            <p:ph type="title"/>
          </p:nvPr>
        </p:nvSpPr>
        <p:spPr>
          <a:xfrm>
            <a:off x="841248" y="549283"/>
            <a:ext cx="4603963" cy="2572489"/>
          </a:xfrm>
        </p:spPr>
        <p:txBody>
          <a:bodyPr anchor="ct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39DBD1-7133-47A5-A771-2CEA18533491}"/>
              </a:ext>
            </a:extLst>
          </p:cNvPr>
          <p:cNvSpPr>
            <a:spLocks noGrp="1"/>
          </p:cNvSpPr>
          <p:nvPr>
            <p:ph idx="1"/>
          </p:nvPr>
        </p:nvSpPr>
        <p:spPr>
          <a:xfrm>
            <a:off x="5870796" y="549283"/>
            <a:ext cx="4455517" cy="531970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76A729F-B24D-424E-B067-003B0601F259}"/>
              </a:ext>
            </a:extLst>
          </p:cNvPr>
          <p:cNvSpPr>
            <a:spLocks noGrp="1"/>
          </p:cNvSpPr>
          <p:nvPr>
            <p:ph type="body" sz="half" idx="2"/>
          </p:nvPr>
        </p:nvSpPr>
        <p:spPr>
          <a:xfrm>
            <a:off x="841248" y="3296498"/>
            <a:ext cx="4603963" cy="2572489"/>
          </a:xfrm>
        </p:spPr>
        <p:txBody>
          <a:bodyPr>
            <a:normAutofit/>
          </a:bodyPr>
          <a:lstStyle>
            <a:lvl1pPr marL="0" indent="0">
              <a:buNone/>
              <a:defRPr lang="en-US" sz="20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A7323-5497-426C-9DD9-3CF69E88EC38}"/>
              </a:ext>
            </a:extLst>
          </p:cNvPr>
          <p:cNvSpPr>
            <a:spLocks noGrp="1"/>
          </p:cNvSpPr>
          <p:nvPr>
            <p:ph type="dt" sz="half" idx="10"/>
          </p:nvPr>
        </p:nvSpPr>
        <p:spPr/>
        <p:txBody>
          <a:bodyPr/>
          <a:lstStyle/>
          <a:p>
            <a:fld id="{6DEA2B81-2BC3-42D7-B67D-05C685AA80AD}" type="datetime1">
              <a:rPr lang="en-US" smtClean="0"/>
              <a:t>9/21/2024</a:t>
            </a:fld>
            <a:endParaRPr lang="en-US"/>
          </a:p>
        </p:txBody>
      </p:sp>
      <p:sp>
        <p:nvSpPr>
          <p:cNvPr id="6" name="Footer Placeholder 5">
            <a:extLst>
              <a:ext uri="{FF2B5EF4-FFF2-40B4-BE49-F238E27FC236}">
                <a16:creationId xmlns:a16="http://schemas.microsoft.com/office/drawing/2014/main" id="{45FD7667-4D25-40AF-9D6D-FCB2C21E8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50918-EDF8-47A5-BEA8-AC9A7A1536DE}"/>
              </a:ext>
            </a:extLst>
          </p:cNvPr>
          <p:cNvSpPr>
            <a:spLocks noGrp="1"/>
          </p:cNvSpPr>
          <p:nvPr>
            <p:ph type="sldNum" sz="quarter" idx="12"/>
          </p:nvPr>
        </p:nvSpPr>
        <p:spPr/>
        <p:txBody>
          <a:bodyPr/>
          <a:lstStyle/>
          <a:p>
            <a:fld id="{6586042B-6341-4E38-A80C-926D3BB8AAC9}" type="slidenum">
              <a:rPr lang="en-US" smtClean="0"/>
              <a:t>‹Nº›</a:t>
            </a:fld>
            <a:endParaRPr lang="en-US"/>
          </a:p>
        </p:txBody>
      </p:sp>
    </p:spTree>
    <p:extLst>
      <p:ext uri="{BB962C8B-B14F-4D97-AF65-F5344CB8AC3E}">
        <p14:creationId xmlns:p14="http://schemas.microsoft.com/office/powerpoint/2010/main" val="202984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5D2B-FAFB-4BC9-A917-610FDCD0B859}"/>
              </a:ext>
            </a:extLst>
          </p:cNvPr>
          <p:cNvSpPr>
            <a:spLocks noGrp="1"/>
          </p:cNvSpPr>
          <p:nvPr>
            <p:ph type="title"/>
          </p:nvPr>
        </p:nvSpPr>
        <p:spPr>
          <a:xfrm>
            <a:off x="841249" y="552782"/>
            <a:ext cx="4608576" cy="2569464"/>
          </a:xfrm>
        </p:spPr>
        <p:txBody>
          <a:bodyPr anchor="ctr">
            <a:no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226A694-5302-42BE-8A7A-6007C10F8F70}"/>
              </a:ext>
            </a:extLst>
          </p:cNvPr>
          <p:cNvSpPr>
            <a:spLocks noGrp="1"/>
          </p:cNvSpPr>
          <p:nvPr>
            <p:ph type="pic" idx="1"/>
          </p:nvPr>
        </p:nvSpPr>
        <p:spPr>
          <a:xfrm>
            <a:off x="5825952" y="552783"/>
            <a:ext cx="4663440" cy="530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E4481C-81D6-4329-8203-70B3FCC3F8FE}"/>
              </a:ext>
            </a:extLst>
          </p:cNvPr>
          <p:cNvSpPr>
            <a:spLocks noGrp="1"/>
          </p:cNvSpPr>
          <p:nvPr>
            <p:ph type="body" sz="half" idx="2"/>
          </p:nvPr>
        </p:nvSpPr>
        <p:spPr>
          <a:xfrm>
            <a:off x="841249" y="3300984"/>
            <a:ext cx="4608576" cy="2569464"/>
          </a:xfrm>
        </p:spPr>
        <p:txBody>
          <a:bodyPr>
            <a:normAutofit/>
          </a:bodyPr>
          <a:lstStyle>
            <a:lvl1pPr marL="0" indent="0">
              <a:buNone/>
              <a:defRPr lang="en-US" sz="20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D6C12-26C4-4DF7-B013-56D0849AC7DE}"/>
              </a:ext>
            </a:extLst>
          </p:cNvPr>
          <p:cNvSpPr>
            <a:spLocks noGrp="1"/>
          </p:cNvSpPr>
          <p:nvPr>
            <p:ph type="dt" sz="half" idx="10"/>
          </p:nvPr>
        </p:nvSpPr>
        <p:spPr/>
        <p:txBody>
          <a:bodyPr/>
          <a:lstStyle/>
          <a:p>
            <a:fld id="{F0DB8F2B-E487-4905-B553-FB649F2B6F23}" type="datetime1">
              <a:rPr lang="en-US" smtClean="0"/>
              <a:t>9/21/2024</a:t>
            </a:fld>
            <a:endParaRPr lang="en-US"/>
          </a:p>
        </p:txBody>
      </p:sp>
      <p:sp>
        <p:nvSpPr>
          <p:cNvPr id="6" name="Footer Placeholder 5">
            <a:extLst>
              <a:ext uri="{FF2B5EF4-FFF2-40B4-BE49-F238E27FC236}">
                <a16:creationId xmlns:a16="http://schemas.microsoft.com/office/drawing/2014/main" id="{5CE2F307-FB97-40EC-8517-E6F351B3D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B397-305A-42B7-A763-829634B939A9}"/>
              </a:ext>
            </a:extLst>
          </p:cNvPr>
          <p:cNvSpPr>
            <a:spLocks noGrp="1"/>
          </p:cNvSpPr>
          <p:nvPr>
            <p:ph type="sldNum" sz="quarter" idx="12"/>
          </p:nvPr>
        </p:nvSpPr>
        <p:spPr/>
        <p:txBody>
          <a:bodyPr/>
          <a:lstStyle/>
          <a:p>
            <a:fld id="{6586042B-6341-4E38-A80C-926D3BB8AAC9}" type="slidenum">
              <a:rPr lang="en-US" smtClean="0"/>
              <a:t>‹Nº›</a:t>
            </a:fld>
            <a:endParaRPr lang="en-US"/>
          </a:p>
        </p:txBody>
      </p:sp>
    </p:spTree>
    <p:extLst>
      <p:ext uri="{BB962C8B-B14F-4D97-AF65-F5344CB8AC3E}">
        <p14:creationId xmlns:p14="http://schemas.microsoft.com/office/powerpoint/2010/main" val="184112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BD48A-4D17-4225-AC4D-67B4C686C55D}"/>
              </a:ext>
            </a:extLst>
          </p:cNvPr>
          <p:cNvSpPr>
            <a:spLocks noGrp="1"/>
          </p:cNvSpPr>
          <p:nvPr>
            <p:ph type="title"/>
          </p:nvPr>
        </p:nvSpPr>
        <p:spPr>
          <a:xfrm>
            <a:off x="841248" y="552782"/>
            <a:ext cx="9489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F14A2B-77AF-4E51-B0C1-0D361EF81A2C}"/>
              </a:ext>
            </a:extLst>
          </p:cNvPr>
          <p:cNvSpPr>
            <a:spLocks noGrp="1"/>
          </p:cNvSpPr>
          <p:nvPr>
            <p:ph type="body" idx="1"/>
          </p:nvPr>
        </p:nvSpPr>
        <p:spPr>
          <a:xfrm>
            <a:off x="841248" y="2096199"/>
            <a:ext cx="9489000" cy="3747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39C2F5-57CA-4152-A766-8F877538FB16}"/>
              </a:ext>
            </a:extLst>
          </p:cNvPr>
          <p:cNvSpPr>
            <a:spLocks noGrp="1"/>
          </p:cNvSpPr>
          <p:nvPr>
            <p:ph type="dt" sz="half" idx="2"/>
          </p:nvPr>
        </p:nvSpPr>
        <p:spPr>
          <a:xfrm>
            <a:off x="841248" y="6102693"/>
            <a:ext cx="2743200" cy="365125"/>
          </a:xfrm>
          <a:prstGeom prst="rect">
            <a:avLst/>
          </a:prstGeom>
        </p:spPr>
        <p:txBody>
          <a:bodyPr vert="horz" lIns="91440" tIns="45720" rIns="91440" bIns="45720" rtlCol="0" anchor="ctr"/>
          <a:lstStyle>
            <a:lvl1pPr algn="l">
              <a:defRPr lang="en-US" sz="1000" b="1" kern="1200" cap="all" spc="300" baseline="0" smtClean="0">
                <a:solidFill>
                  <a:schemeClr val="tx1"/>
                </a:solidFill>
                <a:latin typeface="+mn-lt"/>
                <a:ea typeface="+mn-ea"/>
                <a:cs typeface="+mn-cs"/>
              </a:defRPr>
            </a:lvl1pPr>
          </a:lstStyle>
          <a:p>
            <a:fld id="{6EF7C3A7-D6F6-4D38-A7C3-B72967BB81A6}" type="datetime1">
              <a:rPr lang="en-US" smtClean="0"/>
              <a:t>9/21/2024</a:t>
            </a:fld>
            <a:endParaRPr lang="en-US"/>
          </a:p>
        </p:txBody>
      </p:sp>
      <p:sp>
        <p:nvSpPr>
          <p:cNvPr id="5" name="Footer Placeholder 4">
            <a:extLst>
              <a:ext uri="{FF2B5EF4-FFF2-40B4-BE49-F238E27FC236}">
                <a16:creationId xmlns:a16="http://schemas.microsoft.com/office/drawing/2014/main" id="{A1225FB5-D02B-4BB9-8B8B-D1A11CFE8961}"/>
              </a:ext>
            </a:extLst>
          </p:cNvPr>
          <p:cNvSpPr>
            <a:spLocks noGrp="1"/>
          </p:cNvSpPr>
          <p:nvPr>
            <p:ph type="ftr" sz="quarter" idx="3"/>
          </p:nvPr>
        </p:nvSpPr>
        <p:spPr>
          <a:xfrm rot="5400000">
            <a:off x="9234260" y="2427620"/>
            <a:ext cx="4114800" cy="365125"/>
          </a:xfrm>
          <a:prstGeom prst="rect">
            <a:avLst/>
          </a:prstGeom>
        </p:spPr>
        <p:txBody>
          <a:bodyPr vert="horz" lIns="91440" tIns="45720" rIns="91440" bIns="45720" rtlCol="0" anchor="ctr"/>
          <a:lstStyle>
            <a:lvl1pPr algn="l">
              <a:defRPr lang="en-US" sz="1000" b="1" kern="1200" cap="all" spc="300"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EF6244FF-6F88-4090-A77F-499DF9AAEA8B}"/>
              </a:ext>
            </a:extLst>
          </p:cNvPr>
          <p:cNvSpPr>
            <a:spLocks noGrp="1"/>
          </p:cNvSpPr>
          <p:nvPr>
            <p:ph type="sldNum" sz="quarter" idx="4"/>
          </p:nvPr>
        </p:nvSpPr>
        <p:spPr>
          <a:xfrm>
            <a:off x="10815546" y="5878515"/>
            <a:ext cx="952229" cy="420381"/>
          </a:xfrm>
          <a:prstGeom prst="rect">
            <a:avLst/>
          </a:prstGeom>
        </p:spPr>
        <p:txBody>
          <a:bodyPr vert="horz" lIns="91440" tIns="45720" rIns="91440" bIns="45720" rtlCol="0" anchor="ctr"/>
          <a:lstStyle>
            <a:lvl1pPr algn="ctr">
              <a:defRPr lang="en-US" sz="3200" b="1" kern="1200" cap="all" spc="300" baseline="0" smtClean="0">
                <a:solidFill>
                  <a:schemeClr val="tx1"/>
                </a:solidFill>
                <a:latin typeface="+mn-lt"/>
                <a:ea typeface="+mn-ea"/>
                <a:cs typeface="+mn-cs"/>
              </a:defRPr>
            </a:lvl1pPr>
          </a:lstStyle>
          <a:p>
            <a:fld id="{6586042B-6341-4E38-A80C-926D3BB8AAC9}" type="slidenum">
              <a:rPr lang="en-US" smtClean="0"/>
              <a:t>‹Nº›</a:t>
            </a:fld>
            <a:endParaRPr lang="en-US"/>
          </a:p>
        </p:txBody>
      </p:sp>
      <p:sp>
        <p:nvSpPr>
          <p:cNvPr id="7" name="Rectangle 6">
            <a:extLst>
              <a:ext uri="{FF2B5EF4-FFF2-40B4-BE49-F238E27FC236}">
                <a16:creationId xmlns:a16="http://schemas.microsoft.com/office/drawing/2014/main" id="{F194AEDE-F25F-43E6-A2C4-7FFF41074990}"/>
              </a:ext>
            </a:extLst>
          </p:cNvPr>
          <p:cNvSpPr/>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C793C08-EF4C-422B-A728-6C717C47DF6F}"/>
              </a:ext>
            </a:extLst>
          </p:cNvPr>
          <p:cNvCxnSpPr>
            <a:cxnSpLocks/>
          </p:cNvCxnSpPr>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825BC6-56A8-46DE-8037-A9A577624B0D}"/>
              </a:ext>
            </a:extLst>
          </p:cNvPr>
          <p:cNvCxnSpPr>
            <a:cxnSpLocks/>
          </p:cNvCxnSpPr>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6088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14" r:id="rId7"/>
    <p:sldLayoutId id="2147483713" r:id="rId8"/>
    <p:sldLayoutId id="2147483703" r:id="rId9"/>
    <p:sldLayoutId id="2147483704" r:id="rId10"/>
    <p:sldLayoutId id="214748370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1828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7.jpeg"/><Relationship Id="rId4" Type="http://schemas.openxmlformats.org/officeDocument/2006/relationships/diagramQuickStyle" Target="../diagrams/quickStyle5.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a bombilla multicolor con iconos de empresa">
            <a:extLst>
              <a:ext uri="{FF2B5EF4-FFF2-40B4-BE49-F238E27FC236}">
                <a16:creationId xmlns:a16="http://schemas.microsoft.com/office/drawing/2014/main" id="{92D3B080-E342-57D3-502D-A459C5AC0E15}"/>
              </a:ext>
            </a:extLst>
          </p:cNvPr>
          <p:cNvPicPr>
            <a:picLocks noChangeAspect="1"/>
          </p:cNvPicPr>
          <p:nvPr/>
        </p:nvPicPr>
        <p:blipFill>
          <a:blip r:embed="rId2">
            <a:alphaModFix/>
          </a:blip>
          <a:srcRect t="9768" r="-1" b="9854"/>
          <a:stretch/>
        </p:blipFill>
        <p:spPr>
          <a:xfrm>
            <a:off x="20" y="10"/>
            <a:ext cx="12188932" cy="6857990"/>
          </a:xfrm>
          <a:prstGeom prst="rect">
            <a:avLst/>
          </a:prstGeom>
        </p:spPr>
      </p:pic>
      <p:sp>
        <p:nvSpPr>
          <p:cNvPr id="26" name="Rectangle 25">
            <a:extLst>
              <a:ext uri="{FF2B5EF4-FFF2-40B4-BE49-F238E27FC236}">
                <a16:creationId xmlns:a16="http://schemas.microsoft.com/office/drawing/2014/main" id="{8509A13B-4750-4C28-974C-8E9C13C5B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55816" y="-1555818"/>
            <a:ext cx="6858000" cy="9969624"/>
          </a:xfrm>
          <a:prstGeom prst="rect">
            <a:avLst/>
          </a:prstGeom>
          <a:gradFill>
            <a:gsLst>
              <a:gs pos="41000">
                <a:srgbClr val="000000">
                  <a:alpha val="50000"/>
                </a:srgbClr>
              </a:gs>
              <a:gs pos="100000">
                <a:srgbClr val="000000">
                  <a:alpha val="0"/>
                </a:srgbClr>
              </a:gs>
              <a:gs pos="0">
                <a:schemeClr val="tx1"/>
              </a:gs>
              <a:gs pos="0">
                <a:srgbClr val="000000">
                  <a:alpha val="5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0792E633-023F-4D51-BDB6-6DF0DD540B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0541" y="1913965"/>
            <a:ext cx="1037815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DE2EE0A-6702-F69A-9F4D-B4BB3081DDF6}"/>
              </a:ext>
            </a:extLst>
          </p:cNvPr>
          <p:cNvSpPr>
            <a:spLocks noGrp="1"/>
          </p:cNvSpPr>
          <p:nvPr>
            <p:ph type="ctrTitle"/>
          </p:nvPr>
        </p:nvSpPr>
        <p:spPr>
          <a:xfrm>
            <a:off x="541867" y="663960"/>
            <a:ext cx="6807200" cy="1067530"/>
          </a:xfrm>
        </p:spPr>
        <p:txBody>
          <a:bodyPr anchor="ctr">
            <a:noAutofit/>
          </a:bodyPr>
          <a:lstStyle/>
          <a:p>
            <a:pPr algn="ctr"/>
            <a:r>
              <a:rPr lang="es-ES" sz="2800" dirty="0">
                <a:solidFill>
                  <a:srgbClr val="FFFFFF"/>
                </a:solidFill>
              </a:rPr>
              <a:t>Unidad 3: Problemáticas diversas/invisibilizadas. Interpelación desde el trabajo social </a:t>
            </a:r>
            <a:endParaRPr lang="es-AR" sz="2800" dirty="0">
              <a:solidFill>
                <a:srgbClr val="FFFFFF"/>
              </a:solidFill>
            </a:endParaRPr>
          </a:p>
        </p:txBody>
      </p:sp>
      <p:sp>
        <p:nvSpPr>
          <p:cNvPr id="3" name="Subtítulo 2">
            <a:extLst>
              <a:ext uri="{FF2B5EF4-FFF2-40B4-BE49-F238E27FC236}">
                <a16:creationId xmlns:a16="http://schemas.microsoft.com/office/drawing/2014/main" id="{4F63AD81-B576-29D5-9DB2-F5F33113D169}"/>
              </a:ext>
            </a:extLst>
          </p:cNvPr>
          <p:cNvSpPr>
            <a:spLocks noGrp="1"/>
          </p:cNvSpPr>
          <p:nvPr>
            <p:ph type="subTitle" idx="1"/>
          </p:nvPr>
        </p:nvSpPr>
        <p:spPr>
          <a:xfrm>
            <a:off x="841248" y="3599235"/>
            <a:ext cx="6055663" cy="2265734"/>
          </a:xfrm>
        </p:spPr>
        <p:txBody>
          <a:bodyPr anchor="b">
            <a:noAutofit/>
          </a:bodyPr>
          <a:lstStyle/>
          <a:p>
            <a:pPr algn="just">
              <a:lnSpc>
                <a:spcPct val="120000"/>
              </a:lnSpc>
            </a:pPr>
            <a:r>
              <a:rPr lang="es-ES" sz="1800" dirty="0">
                <a:solidFill>
                  <a:srgbClr val="FFFFFF"/>
                </a:solidFill>
              </a:rPr>
              <a:t>A partir de lo aprehendido en las unidades anteriores, deberán delimitar un territorio e identificar la/las problemática/s que surgen y se objetivan en él. A partir de ello y de manera simultánea a la realización de una revisión bibliográfica, irán construyendo un problema de investigación anclado en el territorio elegido. De la misma manera, podrán asociar las categorías vistas en las primeras unidades de la cátedra con la definición del problema de investigación.</a:t>
            </a:r>
            <a:endParaRPr lang="es-AR" sz="1800" dirty="0">
              <a:solidFill>
                <a:srgbClr val="FFFFFF"/>
              </a:solidFill>
            </a:endParaRPr>
          </a:p>
        </p:txBody>
      </p:sp>
      <p:cxnSp>
        <p:nvCxnSpPr>
          <p:cNvPr id="32" name="Main Horizontal Connector">
            <a:extLst>
              <a:ext uri="{FF2B5EF4-FFF2-40B4-BE49-F238E27FC236}">
                <a16:creationId xmlns:a16="http://schemas.microsoft.com/office/drawing/2014/main" id="{4D594499-F983-4364-8ABC-5BCDC2E90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2608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37A0F2-CA70-0EE4-592A-CA4B1BEE2E22}"/>
              </a:ext>
            </a:extLst>
          </p:cNvPr>
          <p:cNvSpPr>
            <a:spLocks noGrp="1"/>
          </p:cNvSpPr>
          <p:nvPr>
            <p:ph type="title"/>
          </p:nvPr>
        </p:nvSpPr>
        <p:spPr>
          <a:xfrm>
            <a:off x="841248" y="810562"/>
            <a:ext cx="4302878" cy="2366391"/>
          </a:xfrm>
        </p:spPr>
        <p:txBody>
          <a:bodyPr anchor="t">
            <a:normAutofit/>
          </a:bodyPr>
          <a:lstStyle/>
          <a:p>
            <a:r>
              <a:rPr lang="es-ES" dirty="0"/>
              <a:t>Errores que deben evitarse</a:t>
            </a:r>
            <a:endParaRPr lang="es-AR"/>
          </a:p>
        </p:txBody>
      </p:sp>
      <p:pic>
        <p:nvPicPr>
          <p:cNvPr id="5124" name="Picture 4" descr="6 cosas que una mamá NO debe hacer">
            <a:extLst>
              <a:ext uri="{FF2B5EF4-FFF2-40B4-BE49-F238E27FC236}">
                <a16:creationId xmlns:a16="http://schemas.microsoft.com/office/drawing/2014/main" id="{E715502D-DB46-D356-2E00-235FEBFD4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174" r="-1" b="13835"/>
          <a:stretch/>
        </p:blipFill>
        <p:spPr bwMode="auto">
          <a:xfrm>
            <a:off x="367744" y="3429000"/>
            <a:ext cx="5194853" cy="2613212"/>
          </a:xfrm>
          <a:prstGeom prst="rect">
            <a:avLst/>
          </a:prstGeom>
          <a:noFill/>
          <a:extLst>
            <a:ext uri="{909E8E84-426E-40DD-AFC4-6F175D3DCCD1}">
              <a14:hiddenFill xmlns:a14="http://schemas.microsoft.com/office/drawing/2010/main">
                <a:solidFill>
                  <a:srgbClr val="FFFFFF"/>
                </a:solidFill>
              </a14:hiddenFill>
            </a:ext>
          </a:extLst>
        </p:spPr>
      </p:pic>
      <p:sp>
        <p:nvSpPr>
          <p:cNvPr id="5131"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33"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5" name="Straight Connector 5134">
            <a:extLst>
              <a:ext uri="{FF2B5EF4-FFF2-40B4-BE49-F238E27FC236}">
                <a16:creationId xmlns:a16="http://schemas.microsoft.com/office/drawing/2014/main" id="{FEF981EB-9E9C-48FA-8C2D-89F17D414B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600" y="340658"/>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7" name="Straight Connector 5136">
            <a:extLst>
              <a:ext uri="{FF2B5EF4-FFF2-40B4-BE49-F238E27FC236}">
                <a16:creationId xmlns:a16="http://schemas.microsoft.com/office/drawing/2014/main" id="{9792CC31-EC4E-42AE-A81A-0EF0895F70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3429000"/>
            <a:ext cx="51948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9"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Marcador de contenido 3">
            <a:extLst>
              <a:ext uri="{FF2B5EF4-FFF2-40B4-BE49-F238E27FC236}">
                <a16:creationId xmlns:a16="http://schemas.microsoft.com/office/drawing/2014/main" id="{8B128DEC-15F8-B6B1-A4C3-A790A3511E1C}"/>
              </a:ext>
            </a:extLst>
          </p:cNvPr>
          <p:cNvGraphicFramePr>
            <a:graphicFrameLocks noGrp="1"/>
          </p:cNvGraphicFramePr>
          <p:nvPr>
            <p:ph idx="1"/>
            <p:extLst>
              <p:ext uri="{D42A27DB-BD31-4B8C-83A1-F6EECF244321}">
                <p14:modId xmlns:p14="http://schemas.microsoft.com/office/powerpoint/2010/main" val="4043139510"/>
              </p:ext>
            </p:extLst>
          </p:nvPr>
        </p:nvGraphicFramePr>
        <p:xfrm>
          <a:off x="5981050" y="810562"/>
          <a:ext cx="4349198" cy="5033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50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C8EA58-14FD-DD09-CF24-D3972DD5E9EE}"/>
              </a:ext>
            </a:extLst>
          </p:cNvPr>
          <p:cNvPicPr>
            <a:picLocks noChangeAspect="1"/>
          </p:cNvPicPr>
          <p:nvPr/>
        </p:nvPicPr>
        <p:blipFill>
          <a:blip r:embed="rId2"/>
          <a:srcRect l="17849" t="19716" r="18676" b="5531"/>
          <a:stretch/>
        </p:blipFill>
        <p:spPr>
          <a:xfrm>
            <a:off x="1577500" y="350105"/>
            <a:ext cx="8366183" cy="6157790"/>
          </a:xfrm>
          <a:prstGeom prst="rect">
            <a:avLst/>
          </a:prstGeom>
          <a:ln>
            <a:solidFill>
              <a:schemeClr val="tx1"/>
            </a:solidFill>
          </a:ln>
        </p:spPr>
      </p:pic>
    </p:spTree>
    <p:extLst>
      <p:ext uri="{BB962C8B-B14F-4D97-AF65-F5344CB8AC3E}">
        <p14:creationId xmlns:p14="http://schemas.microsoft.com/office/powerpoint/2010/main" val="247395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E6AC6D-B771-475C-21D0-911C53A2ABFC}"/>
              </a:ext>
            </a:extLst>
          </p:cNvPr>
          <p:cNvSpPr>
            <a:spLocks noGrp="1"/>
          </p:cNvSpPr>
          <p:nvPr>
            <p:ph type="title"/>
          </p:nvPr>
        </p:nvSpPr>
        <p:spPr>
          <a:xfrm>
            <a:off x="5104750" y="552782"/>
            <a:ext cx="5225498" cy="1160313"/>
          </a:xfrm>
        </p:spPr>
        <p:txBody>
          <a:bodyPr>
            <a:normAutofit/>
          </a:bodyPr>
          <a:lstStyle/>
          <a:p>
            <a:r>
              <a:rPr lang="es-ES" sz="3700"/>
              <a:t>Revisión bibliográfica</a:t>
            </a:r>
            <a:endParaRPr lang="es-AR" sz="3700"/>
          </a:p>
        </p:txBody>
      </p:sp>
      <p:pic>
        <p:nvPicPr>
          <p:cNvPr id="6" name="Imagen 5">
            <a:extLst>
              <a:ext uri="{FF2B5EF4-FFF2-40B4-BE49-F238E27FC236}">
                <a16:creationId xmlns:a16="http://schemas.microsoft.com/office/drawing/2014/main" id="{FF99FE17-A2F1-AAAD-8560-6CB54C58D436}"/>
              </a:ext>
            </a:extLst>
          </p:cNvPr>
          <p:cNvPicPr>
            <a:picLocks noChangeAspect="1"/>
          </p:cNvPicPr>
          <p:nvPr/>
        </p:nvPicPr>
        <p:blipFill>
          <a:blip r:embed="rId2"/>
          <a:srcRect l="32654" t="18723" r="33481" b="8060"/>
          <a:stretch/>
        </p:blipFill>
        <p:spPr>
          <a:xfrm>
            <a:off x="373059" y="334927"/>
            <a:ext cx="4303839" cy="5701552"/>
          </a:xfrm>
          <a:prstGeom prst="rect">
            <a:avLst/>
          </a:prstGeom>
        </p:spPr>
      </p:pic>
      <p:sp>
        <p:nvSpPr>
          <p:cNvPr id="23"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6">
            <a:extLst>
              <a:ext uri="{FF2B5EF4-FFF2-40B4-BE49-F238E27FC236}">
                <a16:creationId xmlns:a16="http://schemas.microsoft.com/office/drawing/2014/main" id="{38FC7970-104C-4B47-9697-0B0ECA9619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0659"/>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5953601-1CC2-471E-A514-F1705E091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1600" y="1905000"/>
            <a:ext cx="60623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Marcador de contenido 3">
            <a:extLst>
              <a:ext uri="{FF2B5EF4-FFF2-40B4-BE49-F238E27FC236}">
                <a16:creationId xmlns:a16="http://schemas.microsoft.com/office/drawing/2014/main" id="{FC81FCE5-293E-1B8A-ABE4-14A42DD9CC19}"/>
              </a:ext>
            </a:extLst>
          </p:cNvPr>
          <p:cNvGraphicFramePr>
            <a:graphicFrameLocks noGrp="1"/>
          </p:cNvGraphicFramePr>
          <p:nvPr>
            <p:ph idx="1"/>
            <p:extLst>
              <p:ext uri="{D42A27DB-BD31-4B8C-83A1-F6EECF244321}">
                <p14:modId xmlns:p14="http://schemas.microsoft.com/office/powerpoint/2010/main" val="2192360820"/>
              </p:ext>
            </p:extLst>
          </p:nvPr>
        </p:nvGraphicFramePr>
        <p:xfrm>
          <a:off x="5104751" y="2263662"/>
          <a:ext cx="5225498" cy="3521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29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79292-3DCC-AD2E-7909-77D30C72B8E1}"/>
              </a:ext>
            </a:extLst>
          </p:cNvPr>
          <p:cNvSpPr>
            <a:spLocks noGrp="1"/>
          </p:cNvSpPr>
          <p:nvPr>
            <p:ph type="title"/>
          </p:nvPr>
        </p:nvSpPr>
        <p:spPr>
          <a:xfrm>
            <a:off x="841248" y="552782"/>
            <a:ext cx="9489000" cy="979685"/>
          </a:xfrm>
        </p:spPr>
        <p:txBody>
          <a:bodyPr>
            <a:noAutofit/>
          </a:bodyPr>
          <a:lstStyle/>
          <a:p>
            <a:r>
              <a:rPr lang="es-ES" sz="3200" dirty="0"/>
              <a:t>Las revisiones bibliográficas evalúan, entre otros, algunos de los siguientes aspectos: </a:t>
            </a:r>
            <a:endParaRPr lang="es-AR" sz="3200" dirty="0"/>
          </a:p>
        </p:txBody>
      </p:sp>
      <p:graphicFrame>
        <p:nvGraphicFramePr>
          <p:cNvPr id="4" name="Marcador de contenido 3">
            <a:extLst>
              <a:ext uri="{FF2B5EF4-FFF2-40B4-BE49-F238E27FC236}">
                <a16:creationId xmlns:a16="http://schemas.microsoft.com/office/drawing/2014/main" id="{89BAA9DB-3849-6B1A-B892-AA97838F9DAC}"/>
              </a:ext>
            </a:extLst>
          </p:cNvPr>
          <p:cNvGraphicFramePr>
            <a:graphicFrameLocks noGrp="1"/>
          </p:cNvGraphicFramePr>
          <p:nvPr>
            <p:ph idx="1"/>
            <p:extLst>
              <p:ext uri="{D42A27DB-BD31-4B8C-83A1-F6EECF244321}">
                <p14:modId xmlns:p14="http://schemas.microsoft.com/office/powerpoint/2010/main" val="2123407471"/>
              </p:ext>
            </p:extLst>
          </p:nvPr>
        </p:nvGraphicFramePr>
        <p:xfrm>
          <a:off x="431800" y="1532467"/>
          <a:ext cx="10295467"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96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DB3CC4-2426-ABFB-BCA6-87F3A7075E7F}"/>
              </a:ext>
            </a:extLst>
          </p:cNvPr>
          <p:cNvSpPr>
            <a:spLocks noGrp="1"/>
          </p:cNvSpPr>
          <p:nvPr>
            <p:ph type="title"/>
          </p:nvPr>
        </p:nvSpPr>
        <p:spPr>
          <a:xfrm>
            <a:off x="841248" y="552782"/>
            <a:ext cx="9489000" cy="708751"/>
          </a:xfrm>
        </p:spPr>
        <p:txBody>
          <a:bodyPr/>
          <a:lstStyle/>
          <a:p>
            <a:r>
              <a:rPr lang="es-ES" dirty="0"/>
              <a:t>Aclaraciones</a:t>
            </a:r>
            <a:endParaRPr lang="es-AR" dirty="0"/>
          </a:p>
        </p:txBody>
      </p:sp>
      <p:graphicFrame>
        <p:nvGraphicFramePr>
          <p:cNvPr id="4" name="Marcador de contenido 3">
            <a:extLst>
              <a:ext uri="{FF2B5EF4-FFF2-40B4-BE49-F238E27FC236}">
                <a16:creationId xmlns:a16="http://schemas.microsoft.com/office/drawing/2014/main" id="{6F289105-0967-10CD-B314-656F979C97E1}"/>
              </a:ext>
            </a:extLst>
          </p:cNvPr>
          <p:cNvGraphicFramePr>
            <a:graphicFrameLocks noGrp="1"/>
          </p:cNvGraphicFramePr>
          <p:nvPr>
            <p:ph idx="1"/>
            <p:extLst>
              <p:ext uri="{D42A27DB-BD31-4B8C-83A1-F6EECF244321}">
                <p14:modId xmlns:p14="http://schemas.microsoft.com/office/powerpoint/2010/main" val="744898515"/>
              </p:ext>
            </p:extLst>
          </p:nvPr>
        </p:nvGraphicFramePr>
        <p:xfrm>
          <a:off x="841375" y="1456267"/>
          <a:ext cx="9809692" cy="4387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07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B2398BD-F0A7-65B5-22CA-745970D52BCE}"/>
              </a:ext>
            </a:extLst>
          </p:cNvPr>
          <p:cNvSpPr>
            <a:spLocks noGrp="1"/>
          </p:cNvSpPr>
          <p:nvPr>
            <p:ph type="title"/>
          </p:nvPr>
        </p:nvSpPr>
        <p:spPr>
          <a:xfrm>
            <a:off x="841248" y="810562"/>
            <a:ext cx="4302878" cy="2366391"/>
          </a:xfrm>
        </p:spPr>
        <p:txBody>
          <a:bodyPr anchor="t">
            <a:normAutofit/>
          </a:bodyPr>
          <a:lstStyle/>
          <a:p>
            <a:r>
              <a:rPr lang="es-ES" dirty="0"/>
              <a:t>Importancia </a:t>
            </a:r>
            <a:endParaRPr lang="es-AR" dirty="0"/>
          </a:p>
        </p:txBody>
      </p:sp>
      <p:pic>
        <p:nvPicPr>
          <p:cNvPr id="3074" name="Picture 2" descr="Revisiones bibliográficas sistematizadas en Ciencias Sociales y Humanidades  - Presentación">
            <a:extLst>
              <a:ext uri="{FF2B5EF4-FFF2-40B4-BE49-F238E27FC236}">
                <a16:creationId xmlns:a16="http://schemas.microsoft.com/office/drawing/2014/main" id="{3DF04A30-7066-9114-797A-93F3B8EF5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526" r="-3" b="-3"/>
          <a:stretch/>
        </p:blipFill>
        <p:spPr bwMode="auto">
          <a:xfrm>
            <a:off x="367744" y="3429000"/>
            <a:ext cx="5194853" cy="2613212"/>
          </a:xfrm>
          <a:prstGeom prst="rect">
            <a:avLst/>
          </a:prstGeom>
          <a:noFill/>
          <a:extLst>
            <a:ext uri="{909E8E84-426E-40DD-AFC4-6F175D3DCCD1}">
              <a14:hiddenFill xmlns:a14="http://schemas.microsoft.com/office/drawing/2010/main">
                <a:solidFill>
                  <a:srgbClr val="FFFFFF"/>
                </a:solidFill>
              </a14:hiddenFill>
            </a:ext>
          </a:extLst>
        </p:spPr>
      </p:pic>
      <p:sp>
        <p:nvSpPr>
          <p:cNvPr id="3081"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3"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5" name="Straight Connector 3084">
            <a:extLst>
              <a:ext uri="{FF2B5EF4-FFF2-40B4-BE49-F238E27FC236}">
                <a16:creationId xmlns:a16="http://schemas.microsoft.com/office/drawing/2014/main" id="{FEF981EB-9E9C-48FA-8C2D-89F17D414B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600" y="340658"/>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7" name="Straight Connector 3086">
            <a:extLst>
              <a:ext uri="{FF2B5EF4-FFF2-40B4-BE49-F238E27FC236}">
                <a16:creationId xmlns:a16="http://schemas.microsoft.com/office/drawing/2014/main" id="{9792CC31-EC4E-42AE-A81A-0EF0895F70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3429000"/>
            <a:ext cx="51948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9"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Marcador de contenido 3">
            <a:extLst>
              <a:ext uri="{FF2B5EF4-FFF2-40B4-BE49-F238E27FC236}">
                <a16:creationId xmlns:a16="http://schemas.microsoft.com/office/drawing/2014/main" id="{D269BF1E-C4C2-000D-FF21-6D0DEDE2B259}"/>
              </a:ext>
            </a:extLst>
          </p:cNvPr>
          <p:cNvGraphicFramePr>
            <a:graphicFrameLocks noGrp="1"/>
          </p:cNvGraphicFramePr>
          <p:nvPr>
            <p:ph idx="1"/>
            <p:extLst>
              <p:ext uri="{D42A27DB-BD31-4B8C-83A1-F6EECF244321}">
                <p14:modId xmlns:p14="http://schemas.microsoft.com/office/powerpoint/2010/main" val="632363165"/>
              </p:ext>
            </p:extLst>
          </p:nvPr>
        </p:nvGraphicFramePr>
        <p:xfrm>
          <a:off x="5981050" y="541870"/>
          <a:ext cx="4349198" cy="530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54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746CE6-D935-55F6-9607-E3E9171273E6}"/>
              </a:ext>
            </a:extLst>
          </p:cNvPr>
          <p:cNvSpPr>
            <a:spLocks noGrp="1"/>
          </p:cNvSpPr>
          <p:nvPr>
            <p:ph type="title"/>
          </p:nvPr>
        </p:nvSpPr>
        <p:spPr>
          <a:xfrm>
            <a:off x="841248" y="552783"/>
            <a:ext cx="9489000" cy="461630"/>
          </a:xfrm>
        </p:spPr>
        <p:txBody>
          <a:bodyPr>
            <a:normAutofit fontScale="90000"/>
          </a:bodyPr>
          <a:lstStyle/>
          <a:p>
            <a:r>
              <a:rPr lang="es-ES" dirty="0"/>
              <a:t>Fases o etapas</a:t>
            </a:r>
            <a:endParaRPr lang="es-AR" dirty="0"/>
          </a:p>
        </p:txBody>
      </p:sp>
      <p:graphicFrame>
        <p:nvGraphicFramePr>
          <p:cNvPr id="4" name="Marcador de contenido 3">
            <a:extLst>
              <a:ext uri="{FF2B5EF4-FFF2-40B4-BE49-F238E27FC236}">
                <a16:creationId xmlns:a16="http://schemas.microsoft.com/office/drawing/2014/main" id="{67B79199-1817-21D4-DAEE-644842490E6B}"/>
              </a:ext>
            </a:extLst>
          </p:cNvPr>
          <p:cNvGraphicFramePr>
            <a:graphicFrameLocks noGrp="1"/>
          </p:cNvGraphicFramePr>
          <p:nvPr>
            <p:ph idx="1"/>
            <p:extLst>
              <p:ext uri="{D42A27DB-BD31-4B8C-83A1-F6EECF244321}">
                <p14:modId xmlns:p14="http://schemas.microsoft.com/office/powerpoint/2010/main" val="2070794784"/>
              </p:ext>
            </p:extLst>
          </p:nvPr>
        </p:nvGraphicFramePr>
        <p:xfrm>
          <a:off x="355601" y="1134532"/>
          <a:ext cx="9489000" cy="5012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Marketing UDG: ¿Qué es la definición del problema?">
            <a:extLst>
              <a:ext uri="{FF2B5EF4-FFF2-40B4-BE49-F238E27FC236}">
                <a16:creationId xmlns:a16="http://schemas.microsoft.com/office/drawing/2014/main" id="{E4C17A77-3C7F-92F3-16E6-65BECAB10B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9015" y="1134532"/>
            <a:ext cx="1823322" cy="9572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os 8 buscadores académicos más utilizados para la investigación científica">
            <a:extLst>
              <a:ext uri="{FF2B5EF4-FFF2-40B4-BE49-F238E27FC236}">
                <a16:creationId xmlns:a16="http://schemas.microsoft.com/office/drawing/2014/main" id="{1CD4A7B8-23F4-D9B4-CA01-F1D9929685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4601" y="2593390"/>
            <a:ext cx="1447698" cy="9651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Zotero">
            <a:extLst>
              <a:ext uri="{FF2B5EF4-FFF2-40B4-BE49-F238E27FC236}">
                <a16:creationId xmlns:a16="http://schemas.microsoft.com/office/drawing/2014/main" id="{4FF065F6-720E-0614-ED5D-52CB183318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44601" y="3922365"/>
            <a:ext cx="1687737" cy="78958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ápsula | Análisis de contenidos con enfoque cuantitativo">
            <a:extLst>
              <a:ext uri="{FF2B5EF4-FFF2-40B4-BE49-F238E27FC236}">
                <a16:creationId xmlns:a16="http://schemas.microsoft.com/office/drawing/2014/main" id="{C0400BB8-E8DD-234D-0064-06C91753C2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4601" y="5107075"/>
            <a:ext cx="1687736" cy="111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93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AF91B-C8C3-F840-9F3D-CF08737951D1}"/>
              </a:ext>
            </a:extLst>
          </p:cNvPr>
          <p:cNvSpPr>
            <a:spLocks noGrp="1"/>
          </p:cNvSpPr>
          <p:nvPr>
            <p:ph type="title"/>
          </p:nvPr>
        </p:nvSpPr>
        <p:spPr>
          <a:xfrm>
            <a:off x="970959" y="389652"/>
            <a:ext cx="9489000" cy="627490"/>
          </a:xfrm>
        </p:spPr>
        <p:txBody>
          <a:bodyPr>
            <a:normAutofit/>
          </a:bodyPr>
          <a:lstStyle/>
          <a:p>
            <a:pPr algn="ctr"/>
            <a:r>
              <a:rPr lang="es-ES" sz="3600" dirty="0"/>
              <a:t>Motores de búsqueda académicos</a:t>
            </a:r>
            <a:endParaRPr lang="es-AR" sz="3600" dirty="0"/>
          </a:p>
        </p:txBody>
      </p:sp>
      <p:pic>
        <p:nvPicPr>
          <p:cNvPr id="1026" name="Picture 2" descr="Google Académico: qué es y cómo funciona">
            <a:extLst>
              <a:ext uri="{FF2B5EF4-FFF2-40B4-BE49-F238E27FC236}">
                <a16:creationId xmlns:a16="http://schemas.microsoft.com/office/drawing/2014/main" id="{3C440E1A-84D6-8236-8F33-BDF7E6F0B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44" y="1017142"/>
            <a:ext cx="2587188" cy="9867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Tramas y Redes”, publicación Certificada de Redalyc - CLACSO">
            <a:extLst>
              <a:ext uri="{FF2B5EF4-FFF2-40B4-BE49-F238E27FC236}">
                <a16:creationId xmlns:a16="http://schemas.microsoft.com/office/drawing/2014/main" id="{C1BA4413-EF47-7233-F7F6-577ED3689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425" y="1017142"/>
            <a:ext cx="2115663" cy="6849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SciELO.org">
            <a:extLst>
              <a:ext uri="{FF2B5EF4-FFF2-40B4-BE49-F238E27FC236}">
                <a16:creationId xmlns:a16="http://schemas.microsoft.com/office/drawing/2014/main" id="{F5CEFEB7-8090-860D-AF2E-88DDAC234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881" y="1017142"/>
            <a:ext cx="887329" cy="8873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Motor de búsqueda, indexadora y base de datos: Scopus">
            <a:extLst>
              <a:ext uri="{FF2B5EF4-FFF2-40B4-BE49-F238E27FC236}">
                <a16:creationId xmlns:a16="http://schemas.microsoft.com/office/drawing/2014/main" id="{7FD8E83C-8E11-42E8-DF39-3AFAFD9C7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003" y="1017142"/>
            <a:ext cx="1229581" cy="7650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Dialnet">
            <a:extLst>
              <a:ext uri="{FF2B5EF4-FFF2-40B4-BE49-F238E27FC236}">
                <a16:creationId xmlns:a16="http://schemas.microsoft.com/office/drawing/2014/main" id="{20360123-EA2E-CEF5-8B67-9F79EF0242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7377" y="1017142"/>
            <a:ext cx="1646360" cy="8643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6DFA5F7A-4F41-3289-B6FB-BEDCD78E48E3}"/>
              </a:ext>
            </a:extLst>
          </p:cNvPr>
          <p:cNvPicPr>
            <a:picLocks noChangeAspect="1"/>
          </p:cNvPicPr>
          <p:nvPr/>
        </p:nvPicPr>
        <p:blipFill>
          <a:blip r:embed="rId7"/>
          <a:srcRect l="1449" t="14894" r="2111" b="52122"/>
          <a:stretch/>
        </p:blipFill>
        <p:spPr>
          <a:xfrm>
            <a:off x="396007" y="2242684"/>
            <a:ext cx="7440497" cy="1590436"/>
          </a:xfrm>
          <a:prstGeom prst="rect">
            <a:avLst/>
          </a:prstGeom>
          <a:ln>
            <a:solidFill>
              <a:schemeClr val="tx1"/>
            </a:solidFill>
          </a:ln>
        </p:spPr>
      </p:pic>
      <p:pic>
        <p:nvPicPr>
          <p:cNvPr id="7" name="Imagen 6">
            <a:extLst>
              <a:ext uri="{FF2B5EF4-FFF2-40B4-BE49-F238E27FC236}">
                <a16:creationId xmlns:a16="http://schemas.microsoft.com/office/drawing/2014/main" id="{37EDEDCB-8705-5940-7560-062C3FCC7307}"/>
              </a:ext>
            </a:extLst>
          </p:cNvPr>
          <p:cNvPicPr>
            <a:picLocks noChangeAspect="1"/>
          </p:cNvPicPr>
          <p:nvPr/>
        </p:nvPicPr>
        <p:blipFill>
          <a:blip r:embed="rId8"/>
          <a:srcRect l="2111" t="11915" r="4551" b="41272"/>
          <a:stretch/>
        </p:blipFill>
        <p:spPr>
          <a:xfrm>
            <a:off x="396007" y="3948898"/>
            <a:ext cx="7440497" cy="2332384"/>
          </a:xfrm>
          <a:prstGeom prst="rect">
            <a:avLst/>
          </a:prstGeom>
          <a:ln>
            <a:solidFill>
              <a:schemeClr val="tx1"/>
            </a:solidFill>
          </a:ln>
        </p:spPr>
      </p:pic>
      <p:pic>
        <p:nvPicPr>
          <p:cNvPr id="1036" name="Picture 12" descr="Home - PMC - NCBI">
            <a:extLst>
              <a:ext uri="{FF2B5EF4-FFF2-40B4-BE49-F238E27FC236}">
                <a16:creationId xmlns:a16="http://schemas.microsoft.com/office/drawing/2014/main" id="{1E9DB67D-350A-5AFD-E58E-3163F776A1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2530" y="1017142"/>
            <a:ext cx="1334174" cy="10567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ERIC (EDUCATION RESOURCES INFORMATION CENTER) – Acción Docente">
            <a:extLst>
              <a:ext uri="{FF2B5EF4-FFF2-40B4-BE49-F238E27FC236}">
                <a16:creationId xmlns:a16="http://schemas.microsoft.com/office/drawing/2014/main" id="{B6A97A06-CD8F-FF5E-120E-135191713D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30078" y="2186697"/>
            <a:ext cx="1892752" cy="971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4" name="Picture 20" descr="El Repositorio Digital del CONICET renueva su web | CONICET">
            <a:extLst>
              <a:ext uri="{FF2B5EF4-FFF2-40B4-BE49-F238E27FC236}">
                <a16:creationId xmlns:a16="http://schemas.microsoft.com/office/drawing/2014/main" id="{DD21897F-6A09-ADB4-D585-B59C9F9B74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88294" y="3267936"/>
            <a:ext cx="1976320" cy="1112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6" name="Picture 22" descr="Repositorio Institucional de la UNLP | Departamento de Ciencias Basicas">
            <a:extLst>
              <a:ext uri="{FF2B5EF4-FFF2-40B4-BE49-F238E27FC236}">
                <a16:creationId xmlns:a16="http://schemas.microsoft.com/office/drawing/2014/main" id="{51192CD8-04A3-39B1-EF59-B4D29F21DD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88294" y="4571070"/>
            <a:ext cx="2006735" cy="13147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3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F3E3FE6-A990-A445-1808-B705847AC452}"/>
              </a:ext>
            </a:extLst>
          </p:cNvPr>
          <p:cNvPicPr>
            <a:picLocks noChangeAspect="1"/>
          </p:cNvPicPr>
          <p:nvPr/>
        </p:nvPicPr>
        <p:blipFill>
          <a:blip r:embed="rId3"/>
          <a:srcRect l="8984" t="11773" r="9989" b="6241"/>
          <a:stretch/>
        </p:blipFill>
        <p:spPr>
          <a:xfrm>
            <a:off x="924128" y="393172"/>
            <a:ext cx="9601200" cy="6071656"/>
          </a:xfrm>
          <a:prstGeom prst="rect">
            <a:avLst/>
          </a:prstGeom>
          <a:ln>
            <a:solidFill>
              <a:schemeClr val="tx1"/>
            </a:solidFill>
          </a:ln>
        </p:spPr>
      </p:pic>
    </p:spTree>
    <p:extLst>
      <p:ext uri="{BB962C8B-B14F-4D97-AF65-F5344CB8AC3E}">
        <p14:creationId xmlns:p14="http://schemas.microsoft.com/office/powerpoint/2010/main" val="160337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B69449-C8C1-B34C-2803-06340CA40735}"/>
              </a:ext>
            </a:extLst>
          </p:cNvPr>
          <p:cNvSpPr>
            <a:spLocks noGrp="1"/>
          </p:cNvSpPr>
          <p:nvPr>
            <p:ph type="title"/>
          </p:nvPr>
        </p:nvSpPr>
        <p:spPr>
          <a:xfrm>
            <a:off x="841248" y="810562"/>
            <a:ext cx="4302878" cy="2366391"/>
          </a:xfrm>
        </p:spPr>
        <p:txBody>
          <a:bodyPr anchor="t">
            <a:normAutofit/>
          </a:bodyPr>
          <a:lstStyle/>
          <a:p>
            <a:r>
              <a:rPr lang="es-ES" dirty="0"/>
              <a:t>Consejos </a:t>
            </a:r>
            <a:endParaRPr lang="es-AR" dirty="0"/>
          </a:p>
        </p:txBody>
      </p:sp>
      <p:pic>
        <p:nvPicPr>
          <p:cNvPr id="2054" name="Picture 6" descr="La importancia de la etapa de planificación en cualquier proyecto de  investigación. - academia JAF - Clases en vídeo online gratis de Lengua  española, Matemáticas, Contabilidad, Física...">
            <a:extLst>
              <a:ext uri="{FF2B5EF4-FFF2-40B4-BE49-F238E27FC236}">
                <a16:creationId xmlns:a16="http://schemas.microsoft.com/office/drawing/2014/main" id="{78D592B5-F896-9231-680A-FB783B30C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9513"/>
          <a:stretch/>
        </p:blipFill>
        <p:spPr bwMode="auto">
          <a:xfrm>
            <a:off x="367744" y="3429000"/>
            <a:ext cx="5194853" cy="2613212"/>
          </a:xfrm>
          <a:prstGeom prst="rect">
            <a:avLst/>
          </a:prstGeom>
          <a:noFill/>
          <a:extLst>
            <a:ext uri="{909E8E84-426E-40DD-AFC4-6F175D3DCCD1}">
              <a14:hiddenFill xmlns:a14="http://schemas.microsoft.com/office/drawing/2010/main">
                <a:solidFill>
                  <a:srgbClr val="FFFFFF"/>
                </a:solidFill>
              </a14:hiddenFill>
            </a:ext>
          </a:extLst>
        </p:spPr>
      </p:pic>
      <p:sp>
        <p:nvSpPr>
          <p:cNvPr id="2126"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7"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8" name="Straight Connector 2118">
            <a:extLst>
              <a:ext uri="{FF2B5EF4-FFF2-40B4-BE49-F238E27FC236}">
                <a16:creationId xmlns:a16="http://schemas.microsoft.com/office/drawing/2014/main" id="{FEF981EB-9E9C-48FA-8C2D-89F17D414B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600" y="340658"/>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9" name="Straight Connector 2120">
            <a:extLst>
              <a:ext uri="{FF2B5EF4-FFF2-40B4-BE49-F238E27FC236}">
                <a16:creationId xmlns:a16="http://schemas.microsoft.com/office/drawing/2014/main" id="{9792CC31-EC4E-42AE-A81A-0EF0895F70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3429000"/>
            <a:ext cx="51948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0"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Marcador de contenido 3">
            <a:extLst>
              <a:ext uri="{FF2B5EF4-FFF2-40B4-BE49-F238E27FC236}">
                <a16:creationId xmlns:a16="http://schemas.microsoft.com/office/drawing/2014/main" id="{CBC94732-A68F-183B-9176-931CE3DE9819}"/>
              </a:ext>
            </a:extLst>
          </p:cNvPr>
          <p:cNvGraphicFramePr>
            <a:graphicFrameLocks noGrp="1"/>
          </p:cNvGraphicFramePr>
          <p:nvPr>
            <p:ph idx="1"/>
            <p:extLst>
              <p:ext uri="{D42A27DB-BD31-4B8C-83A1-F6EECF244321}">
                <p14:modId xmlns:p14="http://schemas.microsoft.com/office/powerpoint/2010/main" val="2298030060"/>
              </p:ext>
            </p:extLst>
          </p:nvPr>
        </p:nvGraphicFramePr>
        <p:xfrm>
          <a:off x="5791199" y="558800"/>
          <a:ext cx="4724401" cy="5483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508341"/>
      </p:ext>
    </p:extLst>
  </p:cSld>
  <p:clrMapOvr>
    <a:masterClrMapping/>
  </p:clrMapOvr>
</p:sld>
</file>

<file path=ppt/theme/theme1.xml><?xml version="1.0" encoding="utf-8"?>
<a:theme xmlns:a="http://schemas.openxmlformats.org/drawingml/2006/main" name="Mimeo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Custom 3">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meoVTI" id="{63E3BFD8-7F9C-46D1-A4F3-04054403C108}" vid="{C505C190-EE38-45FD-8294-6454536D04B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228</TotalTime>
  <Words>697</Words>
  <Application>Microsoft Office PowerPoint</Application>
  <PresentationFormat>Panorámica</PresentationFormat>
  <Paragraphs>41</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Aptos</vt:lpstr>
      <vt:lpstr>Arial</vt:lpstr>
      <vt:lpstr>Elephant</vt:lpstr>
      <vt:lpstr>Univers Condensed</vt:lpstr>
      <vt:lpstr>MimeoVTI</vt:lpstr>
      <vt:lpstr>Unidad 3: Problemáticas diversas/invisibilizadas. Interpelación desde el trabajo social </vt:lpstr>
      <vt:lpstr>Revisión bibliográfica</vt:lpstr>
      <vt:lpstr>Las revisiones bibliográficas evalúan, entre otros, algunos de los siguientes aspectos: </vt:lpstr>
      <vt:lpstr>Aclaraciones</vt:lpstr>
      <vt:lpstr>Importancia </vt:lpstr>
      <vt:lpstr>Fases o etapas</vt:lpstr>
      <vt:lpstr>Motores de búsqueda académicos</vt:lpstr>
      <vt:lpstr>Presentación de PowerPoint</vt:lpstr>
      <vt:lpstr>Consejos </vt:lpstr>
      <vt:lpstr>Errores que deben evitarse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Susana Zazzarini</dc:creator>
  <cp:lastModifiedBy>Susana Zazzarini</cp:lastModifiedBy>
  <cp:revision>1</cp:revision>
  <dcterms:created xsi:type="dcterms:W3CDTF">2024-09-21T20:46:51Z</dcterms:created>
  <dcterms:modified xsi:type="dcterms:W3CDTF">2024-09-22T00:34:57Z</dcterms:modified>
</cp:coreProperties>
</file>