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572-712A-4847-9549-9032CA5F0079}" type="datetimeFigureOut">
              <a:rPr lang="en-US" smtClean="0"/>
              <a:t>20/9/23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219E-CC16-4E48-8E12-A722CB244CB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572-712A-4847-9549-9032CA5F0079}" type="datetimeFigureOut">
              <a:rPr lang="en-US" smtClean="0"/>
              <a:t>20/9/23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219E-CC16-4E48-8E12-A722CB244CB7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572-712A-4847-9549-9032CA5F0079}" type="datetimeFigureOut">
              <a:rPr lang="en-US" smtClean="0"/>
              <a:t>20/9/23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219E-CC16-4E48-8E12-A722CB244CB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572-712A-4847-9549-9032CA5F0079}" type="datetimeFigureOut">
              <a:rPr lang="en-US" smtClean="0"/>
              <a:t>20/9/23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219E-CC16-4E48-8E12-A722CB244CB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572-712A-4847-9549-9032CA5F0079}" type="datetimeFigureOut">
              <a:rPr lang="en-US" smtClean="0"/>
              <a:t>20/9/23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219E-CC16-4E48-8E12-A722CB244CB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572-712A-4847-9549-9032CA5F0079}" type="datetimeFigureOut">
              <a:rPr lang="en-US" smtClean="0"/>
              <a:t>20/9/23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219E-CC16-4E48-8E12-A722CB244CB7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572-712A-4847-9549-9032CA5F0079}" type="datetimeFigureOut">
              <a:rPr lang="en-US" smtClean="0"/>
              <a:t>20/9/23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219E-CC16-4E48-8E12-A722CB244CB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572-712A-4847-9549-9032CA5F0079}" type="datetimeFigureOut">
              <a:rPr lang="en-US" smtClean="0"/>
              <a:t>20/9/23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219E-CC16-4E48-8E12-A722CB244CB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572-712A-4847-9549-9032CA5F0079}" type="datetimeFigureOut">
              <a:rPr lang="en-US" smtClean="0"/>
              <a:t>20/9/23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219E-CC16-4E48-8E12-A722CB244CB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572-712A-4847-9549-9032CA5F0079}" type="datetimeFigureOut">
              <a:rPr lang="en-US" smtClean="0"/>
              <a:t>20/9/23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219E-CC16-4E48-8E12-A722CB244CB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572-712A-4847-9549-9032CA5F0079}" type="datetimeFigureOut">
              <a:rPr lang="en-US" smtClean="0"/>
              <a:t>20/9/23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219E-CC16-4E48-8E12-A722CB244CB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572-712A-4847-9549-9032CA5F0079}" type="datetimeFigureOut">
              <a:rPr lang="en-US" smtClean="0"/>
              <a:t>20/9/23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219E-CC16-4E48-8E12-A722CB244CB7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D39572-712A-4847-9549-9032CA5F0079}" type="datetimeFigureOut">
              <a:rPr lang="en-US" smtClean="0"/>
              <a:t>20/9/23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F41219E-CC16-4E48-8E12-A722CB244CB7}" type="slidenum">
              <a:rPr lang="es-ES_tradnl" smtClean="0"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Tarea P</a:t>
            </a:r>
            <a:r>
              <a:rPr lang="es-ES_tradnl" dirty="0" smtClean="0"/>
              <a:t>ráctica 3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Recopilación</a:t>
            </a:r>
            <a:r>
              <a:rPr lang="es-ES_tradnl" dirty="0" smtClean="0"/>
              <a:t> de Información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9825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749399"/>
            <a:ext cx="8042276" cy="1336956"/>
          </a:xfrm>
        </p:spPr>
        <p:txBody>
          <a:bodyPr/>
          <a:lstStyle/>
          <a:p>
            <a:r>
              <a:rPr lang="es-ES_tradnl" dirty="0" smtClean="0"/>
              <a:t>Ciclo de Vida Cascada (recopilaci</a:t>
            </a:r>
            <a:r>
              <a:rPr lang="es-ES_tradnl" dirty="0" smtClean="0"/>
              <a:t>ón de información)</a:t>
            </a:r>
            <a:endParaRPr lang="es-ES_tradnl" dirty="0"/>
          </a:p>
        </p:txBody>
      </p:sp>
      <p:pic>
        <p:nvPicPr>
          <p:cNvPr id="4" name="Content Placeholder 3" descr="Captura de pantalla 2023-09-20 a las 12.02.22 p.m.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5592" b="-85592"/>
          <a:stretch>
            <a:fillRect/>
          </a:stretch>
        </p:blipFill>
        <p:spPr>
          <a:xfrm>
            <a:off x="549275" y="1600200"/>
            <a:ext cx="8042275" cy="4343400"/>
          </a:xfrm>
        </p:spPr>
      </p:pic>
      <p:sp>
        <p:nvSpPr>
          <p:cNvPr id="6" name="Oval 5"/>
          <p:cNvSpPr/>
          <p:nvPr/>
        </p:nvSpPr>
        <p:spPr>
          <a:xfrm>
            <a:off x="679247" y="3500073"/>
            <a:ext cx="2318301" cy="221524"/>
          </a:xfrm>
          <a:prstGeom prst="ellipse">
            <a:avLst/>
          </a:prstGeom>
          <a:noFill/>
          <a:ln w="381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4591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Recopilaci</a:t>
            </a:r>
            <a:r>
              <a:rPr lang="es-ES_tradnl" dirty="0" smtClean="0"/>
              <a:t>ón de información (métodos)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Entrevistas</a:t>
            </a:r>
          </a:p>
          <a:p>
            <a:r>
              <a:rPr lang="es-ES_tradnl" dirty="0" smtClean="0"/>
              <a:t>Diseño de aplicaciones conjuntas (JAD)</a:t>
            </a:r>
          </a:p>
          <a:p>
            <a:r>
              <a:rPr lang="es-ES_tradnl" dirty="0" smtClean="0"/>
              <a:t>Encuestas</a:t>
            </a:r>
            <a:endParaRPr lang="es-ES_tradnl" dirty="0"/>
          </a:p>
        </p:txBody>
      </p:sp>
      <p:sp>
        <p:nvSpPr>
          <p:cNvPr id="4" name="Oval 3"/>
          <p:cNvSpPr/>
          <p:nvPr/>
        </p:nvSpPr>
        <p:spPr>
          <a:xfrm>
            <a:off x="549275" y="1541129"/>
            <a:ext cx="2318301" cy="600266"/>
          </a:xfrm>
          <a:prstGeom prst="ellipse">
            <a:avLst/>
          </a:prstGeom>
          <a:noFill/>
          <a:ln w="381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Oval 5"/>
          <p:cNvSpPr/>
          <p:nvPr/>
        </p:nvSpPr>
        <p:spPr>
          <a:xfrm>
            <a:off x="549275" y="2786378"/>
            <a:ext cx="2318301" cy="600266"/>
          </a:xfrm>
          <a:prstGeom prst="ellipse">
            <a:avLst/>
          </a:prstGeom>
          <a:noFill/>
          <a:ln w="381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579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Entrevistas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Consiste en realizar preguntas al cliente o al futuro usuario.</a:t>
            </a:r>
          </a:p>
        </p:txBody>
      </p:sp>
    </p:spTree>
    <p:extLst>
      <p:ext uri="{BB962C8B-B14F-4D97-AF65-F5344CB8AC3E}">
        <p14:creationId xmlns:p14="http://schemas.microsoft.com/office/powerpoint/2010/main" val="390593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Tipo de Preguntas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95563"/>
            <a:r>
              <a:rPr lang="en-US" dirty="0"/>
              <a:t>A</a:t>
            </a:r>
            <a:r>
              <a:rPr lang="es-ES_tradnl" dirty="0" err="1"/>
              <a:t>biertas</a:t>
            </a:r>
            <a:endParaRPr lang="es-ES_tradnl" dirty="0"/>
          </a:p>
          <a:p>
            <a:pPr marL="2595563"/>
            <a:r>
              <a:rPr lang="es-ES_tradnl" dirty="0"/>
              <a:t>Cerradas</a:t>
            </a:r>
          </a:p>
          <a:p>
            <a:pPr marL="2595563"/>
            <a:r>
              <a:rPr lang="es-ES_tradnl" dirty="0"/>
              <a:t>Sondeo</a:t>
            </a:r>
          </a:p>
          <a:p>
            <a:pPr marL="2595563"/>
            <a:r>
              <a:rPr lang="es-ES_tradnl" dirty="0"/>
              <a:t>bipolares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8485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Estructuras de las entrevistas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01900"/>
            <a:r>
              <a:rPr lang="es-ES_tradnl" dirty="0" smtClean="0"/>
              <a:t>Pirámide</a:t>
            </a:r>
          </a:p>
          <a:p>
            <a:pPr marL="2501900"/>
            <a:r>
              <a:rPr lang="es-ES_tradnl" dirty="0" smtClean="0"/>
              <a:t>Embudo</a:t>
            </a:r>
          </a:p>
          <a:p>
            <a:pPr marL="2501900"/>
            <a:r>
              <a:rPr lang="es-ES_tradnl" dirty="0" smtClean="0"/>
              <a:t>Diamante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95464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174</TotalTime>
  <Words>56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Tarea Práctica 3</vt:lpstr>
      <vt:lpstr>Ciclo de Vida Cascada (recopilación de información)</vt:lpstr>
      <vt:lpstr>Recopilación de información (métodos)</vt:lpstr>
      <vt:lpstr>Entrevistas</vt:lpstr>
      <vt:lpstr>Tipo de Preguntas</vt:lpstr>
      <vt:lpstr>Estructuras de las entrevistas</vt:lpstr>
    </vt:vector>
  </TitlesOfParts>
  <Company>ultra mac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 Práctica 3</dc:title>
  <dc:creator>ultra mac</dc:creator>
  <cp:lastModifiedBy>ultra mac</cp:lastModifiedBy>
  <cp:revision>5</cp:revision>
  <dcterms:created xsi:type="dcterms:W3CDTF">2023-09-20T15:03:58Z</dcterms:created>
  <dcterms:modified xsi:type="dcterms:W3CDTF">2023-09-20T17:58:55Z</dcterms:modified>
</cp:coreProperties>
</file>