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C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043" y="430911"/>
            <a:ext cx="3693160" cy="647065"/>
          </a:xfrm>
          <a:custGeom>
            <a:avLst/>
            <a:gdLst/>
            <a:ahLst/>
            <a:cxnLst/>
            <a:rect l="l" t="t" r="r" b="b"/>
            <a:pathLst>
              <a:path w="3693160" h="647065">
                <a:moveTo>
                  <a:pt x="3584829" y="0"/>
                </a:moveTo>
                <a:lnTo>
                  <a:pt x="107822" y="0"/>
                </a:lnTo>
                <a:lnTo>
                  <a:pt x="65852" y="8471"/>
                </a:lnTo>
                <a:lnTo>
                  <a:pt x="31580" y="31575"/>
                </a:lnTo>
                <a:lnTo>
                  <a:pt x="8473" y="65847"/>
                </a:lnTo>
                <a:lnTo>
                  <a:pt x="0" y="107823"/>
                </a:lnTo>
                <a:lnTo>
                  <a:pt x="0" y="539114"/>
                </a:lnTo>
                <a:lnTo>
                  <a:pt x="8473" y="581090"/>
                </a:lnTo>
                <a:lnTo>
                  <a:pt x="31580" y="615362"/>
                </a:lnTo>
                <a:lnTo>
                  <a:pt x="65852" y="638466"/>
                </a:lnTo>
                <a:lnTo>
                  <a:pt x="107822" y="646938"/>
                </a:lnTo>
                <a:lnTo>
                  <a:pt x="3584829" y="646938"/>
                </a:lnTo>
                <a:lnTo>
                  <a:pt x="3626804" y="638466"/>
                </a:lnTo>
                <a:lnTo>
                  <a:pt x="3661076" y="615362"/>
                </a:lnTo>
                <a:lnTo>
                  <a:pt x="3684180" y="581090"/>
                </a:lnTo>
                <a:lnTo>
                  <a:pt x="3692652" y="539114"/>
                </a:lnTo>
                <a:lnTo>
                  <a:pt x="3692652" y="107823"/>
                </a:lnTo>
                <a:lnTo>
                  <a:pt x="3684180" y="65847"/>
                </a:lnTo>
                <a:lnTo>
                  <a:pt x="3661076" y="31575"/>
                </a:lnTo>
                <a:lnTo>
                  <a:pt x="3626804" y="8471"/>
                </a:lnTo>
                <a:lnTo>
                  <a:pt x="358482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5043" y="430911"/>
            <a:ext cx="3693160" cy="647065"/>
          </a:xfrm>
          <a:custGeom>
            <a:avLst/>
            <a:gdLst/>
            <a:ahLst/>
            <a:cxnLst/>
            <a:rect l="l" t="t" r="r" b="b"/>
            <a:pathLst>
              <a:path w="3693160" h="647065">
                <a:moveTo>
                  <a:pt x="0" y="107823"/>
                </a:moveTo>
                <a:lnTo>
                  <a:pt x="8473" y="65847"/>
                </a:lnTo>
                <a:lnTo>
                  <a:pt x="31580" y="31575"/>
                </a:lnTo>
                <a:lnTo>
                  <a:pt x="65852" y="8471"/>
                </a:lnTo>
                <a:lnTo>
                  <a:pt x="107822" y="0"/>
                </a:lnTo>
                <a:lnTo>
                  <a:pt x="3584829" y="0"/>
                </a:lnTo>
                <a:lnTo>
                  <a:pt x="3626804" y="8471"/>
                </a:lnTo>
                <a:lnTo>
                  <a:pt x="3661076" y="31575"/>
                </a:lnTo>
                <a:lnTo>
                  <a:pt x="3684180" y="65847"/>
                </a:lnTo>
                <a:lnTo>
                  <a:pt x="3692652" y="107823"/>
                </a:lnTo>
                <a:lnTo>
                  <a:pt x="3692652" y="539114"/>
                </a:lnTo>
                <a:lnTo>
                  <a:pt x="3684180" y="581090"/>
                </a:lnTo>
                <a:lnTo>
                  <a:pt x="3661076" y="615362"/>
                </a:lnTo>
                <a:lnTo>
                  <a:pt x="3626804" y="638466"/>
                </a:lnTo>
                <a:lnTo>
                  <a:pt x="3584829" y="646938"/>
                </a:lnTo>
                <a:lnTo>
                  <a:pt x="107822" y="646938"/>
                </a:lnTo>
                <a:lnTo>
                  <a:pt x="65852" y="638466"/>
                </a:lnTo>
                <a:lnTo>
                  <a:pt x="31580" y="615362"/>
                </a:lnTo>
                <a:lnTo>
                  <a:pt x="8473" y="581090"/>
                </a:lnTo>
                <a:lnTo>
                  <a:pt x="0" y="539114"/>
                </a:lnTo>
                <a:lnTo>
                  <a:pt x="0" y="1078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213" y="630936"/>
            <a:ext cx="2491740" cy="33147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587" y="1750314"/>
            <a:ext cx="4131564" cy="41315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414896" y="1750695"/>
            <a:ext cx="1717039" cy="1678939"/>
          </a:xfrm>
          <a:custGeom>
            <a:avLst/>
            <a:gdLst/>
            <a:ahLst/>
            <a:cxnLst/>
            <a:rect l="l" t="t" r="r" b="b"/>
            <a:pathLst>
              <a:path w="1717040" h="1678939">
                <a:moveTo>
                  <a:pt x="858393" y="0"/>
                </a:moveTo>
                <a:lnTo>
                  <a:pt x="809681" y="1328"/>
                </a:lnTo>
                <a:lnTo>
                  <a:pt x="761682" y="5267"/>
                </a:lnTo>
                <a:lnTo>
                  <a:pt x="714469" y="11745"/>
                </a:lnTo>
                <a:lnTo>
                  <a:pt x="668114" y="20692"/>
                </a:lnTo>
                <a:lnTo>
                  <a:pt x="622690" y="32036"/>
                </a:lnTo>
                <a:lnTo>
                  <a:pt x="578268" y="45707"/>
                </a:lnTo>
                <a:lnTo>
                  <a:pt x="534922" y="61634"/>
                </a:lnTo>
                <a:lnTo>
                  <a:pt x="492723" y="79746"/>
                </a:lnTo>
                <a:lnTo>
                  <a:pt x="451744" y="99972"/>
                </a:lnTo>
                <a:lnTo>
                  <a:pt x="412059" y="122242"/>
                </a:lnTo>
                <a:lnTo>
                  <a:pt x="373738" y="146483"/>
                </a:lnTo>
                <a:lnTo>
                  <a:pt x="336855" y="172627"/>
                </a:lnTo>
                <a:lnTo>
                  <a:pt x="301482" y="200601"/>
                </a:lnTo>
                <a:lnTo>
                  <a:pt x="267691" y="230335"/>
                </a:lnTo>
                <a:lnTo>
                  <a:pt x="235555" y="261758"/>
                </a:lnTo>
                <a:lnTo>
                  <a:pt x="205147" y="294799"/>
                </a:lnTo>
                <a:lnTo>
                  <a:pt x="176539" y="329387"/>
                </a:lnTo>
                <a:lnTo>
                  <a:pt x="149803" y="365452"/>
                </a:lnTo>
                <a:lnTo>
                  <a:pt x="125011" y="402923"/>
                </a:lnTo>
                <a:lnTo>
                  <a:pt x="102237" y="441728"/>
                </a:lnTo>
                <a:lnTo>
                  <a:pt x="81553" y="481797"/>
                </a:lnTo>
                <a:lnTo>
                  <a:pt x="63030" y="523058"/>
                </a:lnTo>
                <a:lnTo>
                  <a:pt x="46743" y="565442"/>
                </a:lnTo>
                <a:lnTo>
                  <a:pt x="32762" y="608878"/>
                </a:lnTo>
                <a:lnTo>
                  <a:pt x="21161" y="653293"/>
                </a:lnTo>
                <a:lnTo>
                  <a:pt x="12011" y="698618"/>
                </a:lnTo>
                <a:lnTo>
                  <a:pt x="5386" y="744782"/>
                </a:lnTo>
                <a:lnTo>
                  <a:pt x="1358" y="791714"/>
                </a:lnTo>
                <a:lnTo>
                  <a:pt x="0" y="839342"/>
                </a:lnTo>
                <a:lnTo>
                  <a:pt x="1358" y="886971"/>
                </a:lnTo>
                <a:lnTo>
                  <a:pt x="5386" y="933903"/>
                </a:lnTo>
                <a:lnTo>
                  <a:pt x="12011" y="980067"/>
                </a:lnTo>
                <a:lnTo>
                  <a:pt x="21161" y="1025392"/>
                </a:lnTo>
                <a:lnTo>
                  <a:pt x="32762" y="1069807"/>
                </a:lnTo>
                <a:lnTo>
                  <a:pt x="46743" y="1113243"/>
                </a:lnTo>
                <a:lnTo>
                  <a:pt x="63030" y="1155627"/>
                </a:lnTo>
                <a:lnTo>
                  <a:pt x="81553" y="1196888"/>
                </a:lnTo>
                <a:lnTo>
                  <a:pt x="102237" y="1236957"/>
                </a:lnTo>
                <a:lnTo>
                  <a:pt x="125011" y="1275762"/>
                </a:lnTo>
                <a:lnTo>
                  <a:pt x="149803" y="1313233"/>
                </a:lnTo>
                <a:lnTo>
                  <a:pt x="176539" y="1349298"/>
                </a:lnTo>
                <a:lnTo>
                  <a:pt x="205147" y="1383886"/>
                </a:lnTo>
                <a:lnTo>
                  <a:pt x="235555" y="1416927"/>
                </a:lnTo>
                <a:lnTo>
                  <a:pt x="267691" y="1448350"/>
                </a:lnTo>
                <a:lnTo>
                  <a:pt x="301482" y="1478084"/>
                </a:lnTo>
                <a:lnTo>
                  <a:pt x="336855" y="1506058"/>
                </a:lnTo>
                <a:lnTo>
                  <a:pt x="373738" y="1532202"/>
                </a:lnTo>
                <a:lnTo>
                  <a:pt x="412059" y="1556443"/>
                </a:lnTo>
                <a:lnTo>
                  <a:pt x="451744" y="1578713"/>
                </a:lnTo>
                <a:lnTo>
                  <a:pt x="492723" y="1598939"/>
                </a:lnTo>
                <a:lnTo>
                  <a:pt x="534922" y="1617051"/>
                </a:lnTo>
                <a:lnTo>
                  <a:pt x="578268" y="1632978"/>
                </a:lnTo>
                <a:lnTo>
                  <a:pt x="622690" y="1646649"/>
                </a:lnTo>
                <a:lnTo>
                  <a:pt x="668114" y="1657993"/>
                </a:lnTo>
                <a:lnTo>
                  <a:pt x="714469" y="1666940"/>
                </a:lnTo>
                <a:lnTo>
                  <a:pt x="761682" y="1673418"/>
                </a:lnTo>
                <a:lnTo>
                  <a:pt x="809681" y="1677357"/>
                </a:lnTo>
                <a:lnTo>
                  <a:pt x="858393" y="1678685"/>
                </a:lnTo>
                <a:lnTo>
                  <a:pt x="907104" y="1677357"/>
                </a:lnTo>
                <a:lnTo>
                  <a:pt x="955103" y="1673418"/>
                </a:lnTo>
                <a:lnTo>
                  <a:pt x="1002316" y="1666940"/>
                </a:lnTo>
                <a:lnTo>
                  <a:pt x="1048671" y="1657993"/>
                </a:lnTo>
                <a:lnTo>
                  <a:pt x="1094095" y="1646649"/>
                </a:lnTo>
                <a:lnTo>
                  <a:pt x="1138517" y="1632978"/>
                </a:lnTo>
                <a:lnTo>
                  <a:pt x="1181863" y="1617051"/>
                </a:lnTo>
                <a:lnTo>
                  <a:pt x="1224062" y="1598939"/>
                </a:lnTo>
                <a:lnTo>
                  <a:pt x="1265041" y="1578713"/>
                </a:lnTo>
                <a:lnTo>
                  <a:pt x="1304726" y="1556443"/>
                </a:lnTo>
                <a:lnTo>
                  <a:pt x="1343047" y="1532202"/>
                </a:lnTo>
                <a:lnTo>
                  <a:pt x="1379930" y="1506058"/>
                </a:lnTo>
                <a:lnTo>
                  <a:pt x="1415303" y="1478084"/>
                </a:lnTo>
                <a:lnTo>
                  <a:pt x="1449094" y="1448350"/>
                </a:lnTo>
                <a:lnTo>
                  <a:pt x="1481230" y="1416927"/>
                </a:lnTo>
                <a:lnTo>
                  <a:pt x="1511638" y="1383886"/>
                </a:lnTo>
                <a:lnTo>
                  <a:pt x="1540246" y="1349298"/>
                </a:lnTo>
                <a:lnTo>
                  <a:pt x="1566982" y="1313233"/>
                </a:lnTo>
                <a:lnTo>
                  <a:pt x="1591774" y="1275762"/>
                </a:lnTo>
                <a:lnTo>
                  <a:pt x="1614548" y="1236957"/>
                </a:lnTo>
                <a:lnTo>
                  <a:pt x="1635232" y="1196888"/>
                </a:lnTo>
                <a:lnTo>
                  <a:pt x="1653755" y="1155627"/>
                </a:lnTo>
                <a:lnTo>
                  <a:pt x="1670042" y="1113243"/>
                </a:lnTo>
                <a:lnTo>
                  <a:pt x="1684023" y="1069807"/>
                </a:lnTo>
                <a:lnTo>
                  <a:pt x="1695624" y="1025392"/>
                </a:lnTo>
                <a:lnTo>
                  <a:pt x="1704774" y="980067"/>
                </a:lnTo>
                <a:lnTo>
                  <a:pt x="1711399" y="933903"/>
                </a:lnTo>
                <a:lnTo>
                  <a:pt x="1715427" y="886971"/>
                </a:lnTo>
                <a:lnTo>
                  <a:pt x="1716785" y="839342"/>
                </a:lnTo>
                <a:lnTo>
                  <a:pt x="1715427" y="791714"/>
                </a:lnTo>
                <a:lnTo>
                  <a:pt x="1711399" y="744782"/>
                </a:lnTo>
                <a:lnTo>
                  <a:pt x="1704774" y="698618"/>
                </a:lnTo>
                <a:lnTo>
                  <a:pt x="1695624" y="653293"/>
                </a:lnTo>
                <a:lnTo>
                  <a:pt x="1684023" y="608878"/>
                </a:lnTo>
                <a:lnTo>
                  <a:pt x="1670042" y="565442"/>
                </a:lnTo>
                <a:lnTo>
                  <a:pt x="1653755" y="523058"/>
                </a:lnTo>
                <a:lnTo>
                  <a:pt x="1635232" y="481797"/>
                </a:lnTo>
                <a:lnTo>
                  <a:pt x="1614548" y="441728"/>
                </a:lnTo>
                <a:lnTo>
                  <a:pt x="1591774" y="402923"/>
                </a:lnTo>
                <a:lnTo>
                  <a:pt x="1566982" y="365452"/>
                </a:lnTo>
                <a:lnTo>
                  <a:pt x="1540246" y="329387"/>
                </a:lnTo>
                <a:lnTo>
                  <a:pt x="1511638" y="294799"/>
                </a:lnTo>
                <a:lnTo>
                  <a:pt x="1481230" y="261758"/>
                </a:lnTo>
                <a:lnTo>
                  <a:pt x="1449094" y="230335"/>
                </a:lnTo>
                <a:lnTo>
                  <a:pt x="1415303" y="200601"/>
                </a:lnTo>
                <a:lnTo>
                  <a:pt x="1379930" y="172627"/>
                </a:lnTo>
                <a:lnTo>
                  <a:pt x="1343047" y="146483"/>
                </a:lnTo>
                <a:lnTo>
                  <a:pt x="1304726" y="122242"/>
                </a:lnTo>
                <a:lnTo>
                  <a:pt x="1265041" y="99972"/>
                </a:lnTo>
                <a:lnTo>
                  <a:pt x="1224062" y="79746"/>
                </a:lnTo>
                <a:lnTo>
                  <a:pt x="1181863" y="61634"/>
                </a:lnTo>
                <a:lnTo>
                  <a:pt x="1138517" y="45707"/>
                </a:lnTo>
                <a:lnTo>
                  <a:pt x="1094095" y="32036"/>
                </a:lnTo>
                <a:lnTo>
                  <a:pt x="1048671" y="20692"/>
                </a:lnTo>
                <a:lnTo>
                  <a:pt x="1002316" y="11745"/>
                </a:lnTo>
                <a:lnTo>
                  <a:pt x="955103" y="5267"/>
                </a:lnTo>
                <a:lnTo>
                  <a:pt x="907104" y="1328"/>
                </a:lnTo>
                <a:lnTo>
                  <a:pt x="858393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414896" y="1750695"/>
            <a:ext cx="1717039" cy="1678939"/>
          </a:xfrm>
          <a:custGeom>
            <a:avLst/>
            <a:gdLst/>
            <a:ahLst/>
            <a:cxnLst/>
            <a:rect l="l" t="t" r="r" b="b"/>
            <a:pathLst>
              <a:path w="1717040" h="1678939">
                <a:moveTo>
                  <a:pt x="0" y="839342"/>
                </a:moveTo>
                <a:lnTo>
                  <a:pt x="1358" y="791714"/>
                </a:lnTo>
                <a:lnTo>
                  <a:pt x="5386" y="744782"/>
                </a:lnTo>
                <a:lnTo>
                  <a:pt x="12011" y="698618"/>
                </a:lnTo>
                <a:lnTo>
                  <a:pt x="21161" y="653293"/>
                </a:lnTo>
                <a:lnTo>
                  <a:pt x="32762" y="608878"/>
                </a:lnTo>
                <a:lnTo>
                  <a:pt x="46743" y="565442"/>
                </a:lnTo>
                <a:lnTo>
                  <a:pt x="63030" y="523058"/>
                </a:lnTo>
                <a:lnTo>
                  <a:pt x="81553" y="481797"/>
                </a:lnTo>
                <a:lnTo>
                  <a:pt x="102237" y="441728"/>
                </a:lnTo>
                <a:lnTo>
                  <a:pt x="125011" y="402923"/>
                </a:lnTo>
                <a:lnTo>
                  <a:pt x="149803" y="365452"/>
                </a:lnTo>
                <a:lnTo>
                  <a:pt x="176539" y="329387"/>
                </a:lnTo>
                <a:lnTo>
                  <a:pt x="205147" y="294799"/>
                </a:lnTo>
                <a:lnTo>
                  <a:pt x="235555" y="261758"/>
                </a:lnTo>
                <a:lnTo>
                  <a:pt x="267691" y="230335"/>
                </a:lnTo>
                <a:lnTo>
                  <a:pt x="301482" y="200601"/>
                </a:lnTo>
                <a:lnTo>
                  <a:pt x="336855" y="172627"/>
                </a:lnTo>
                <a:lnTo>
                  <a:pt x="373738" y="146483"/>
                </a:lnTo>
                <a:lnTo>
                  <a:pt x="412059" y="122242"/>
                </a:lnTo>
                <a:lnTo>
                  <a:pt x="451744" y="99972"/>
                </a:lnTo>
                <a:lnTo>
                  <a:pt x="492723" y="79746"/>
                </a:lnTo>
                <a:lnTo>
                  <a:pt x="534922" y="61634"/>
                </a:lnTo>
                <a:lnTo>
                  <a:pt x="578268" y="45707"/>
                </a:lnTo>
                <a:lnTo>
                  <a:pt x="622690" y="32036"/>
                </a:lnTo>
                <a:lnTo>
                  <a:pt x="668114" y="20692"/>
                </a:lnTo>
                <a:lnTo>
                  <a:pt x="714469" y="11745"/>
                </a:lnTo>
                <a:lnTo>
                  <a:pt x="761682" y="5267"/>
                </a:lnTo>
                <a:lnTo>
                  <a:pt x="809681" y="1328"/>
                </a:lnTo>
                <a:lnTo>
                  <a:pt x="858393" y="0"/>
                </a:lnTo>
                <a:lnTo>
                  <a:pt x="907104" y="1328"/>
                </a:lnTo>
                <a:lnTo>
                  <a:pt x="955103" y="5267"/>
                </a:lnTo>
                <a:lnTo>
                  <a:pt x="1002316" y="11745"/>
                </a:lnTo>
                <a:lnTo>
                  <a:pt x="1048671" y="20692"/>
                </a:lnTo>
                <a:lnTo>
                  <a:pt x="1094095" y="32036"/>
                </a:lnTo>
                <a:lnTo>
                  <a:pt x="1138517" y="45707"/>
                </a:lnTo>
                <a:lnTo>
                  <a:pt x="1181863" y="61634"/>
                </a:lnTo>
                <a:lnTo>
                  <a:pt x="1224062" y="79746"/>
                </a:lnTo>
                <a:lnTo>
                  <a:pt x="1265041" y="99972"/>
                </a:lnTo>
                <a:lnTo>
                  <a:pt x="1304726" y="122242"/>
                </a:lnTo>
                <a:lnTo>
                  <a:pt x="1343047" y="146483"/>
                </a:lnTo>
                <a:lnTo>
                  <a:pt x="1379930" y="172627"/>
                </a:lnTo>
                <a:lnTo>
                  <a:pt x="1415303" y="200601"/>
                </a:lnTo>
                <a:lnTo>
                  <a:pt x="1449094" y="230335"/>
                </a:lnTo>
                <a:lnTo>
                  <a:pt x="1481230" y="261758"/>
                </a:lnTo>
                <a:lnTo>
                  <a:pt x="1511638" y="294799"/>
                </a:lnTo>
                <a:lnTo>
                  <a:pt x="1540246" y="329387"/>
                </a:lnTo>
                <a:lnTo>
                  <a:pt x="1566982" y="365452"/>
                </a:lnTo>
                <a:lnTo>
                  <a:pt x="1591774" y="402923"/>
                </a:lnTo>
                <a:lnTo>
                  <a:pt x="1614548" y="441728"/>
                </a:lnTo>
                <a:lnTo>
                  <a:pt x="1635232" y="481797"/>
                </a:lnTo>
                <a:lnTo>
                  <a:pt x="1653755" y="523058"/>
                </a:lnTo>
                <a:lnTo>
                  <a:pt x="1670042" y="565442"/>
                </a:lnTo>
                <a:lnTo>
                  <a:pt x="1684023" y="608878"/>
                </a:lnTo>
                <a:lnTo>
                  <a:pt x="1695624" y="653293"/>
                </a:lnTo>
                <a:lnTo>
                  <a:pt x="1704774" y="698618"/>
                </a:lnTo>
                <a:lnTo>
                  <a:pt x="1711399" y="744782"/>
                </a:lnTo>
                <a:lnTo>
                  <a:pt x="1715427" y="791714"/>
                </a:lnTo>
                <a:lnTo>
                  <a:pt x="1716785" y="839342"/>
                </a:lnTo>
                <a:lnTo>
                  <a:pt x="1715427" y="886971"/>
                </a:lnTo>
                <a:lnTo>
                  <a:pt x="1711399" y="933903"/>
                </a:lnTo>
                <a:lnTo>
                  <a:pt x="1704774" y="980067"/>
                </a:lnTo>
                <a:lnTo>
                  <a:pt x="1695624" y="1025392"/>
                </a:lnTo>
                <a:lnTo>
                  <a:pt x="1684023" y="1069807"/>
                </a:lnTo>
                <a:lnTo>
                  <a:pt x="1670042" y="1113243"/>
                </a:lnTo>
                <a:lnTo>
                  <a:pt x="1653755" y="1155627"/>
                </a:lnTo>
                <a:lnTo>
                  <a:pt x="1635232" y="1196888"/>
                </a:lnTo>
                <a:lnTo>
                  <a:pt x="1614548" y="1236957"/>
                </a:lnTo>
                <a:lnTo>
                  <a:pt x="1591774" y="1275762"/>
                </a:lnTo>
                <a:lnTo>
                  <a:pt x="1566982" y="1313233"/>
                </a:lnTo>
                <a:lnTo>
                  <a:pt x="1540246" y="1349298"/>
                </a:lnTo>
                <a:lnTo>
                  <a:pt x="1511638" y="1383886"/>
                </a:lnTo>
                <a:lnTo>
                  <a:pt x="1481230" y="1416927"/>
                </a:lnTo>
                <a:lnTo>
                  <a:pt x="1449094" y="1448350"/>
                </a:lnTo>
                <a:lnTo>
                  <a:pt x="1415303" y="1478084"/>
                </a:lnTo>
                <a:lnTo>
                  <a:pt x="1379930" y="1506058"/>
                </a:lnTo>
                <a:lnTo>
                  <a:pt x="1343047" y="1532202"/>
                </a:lnTo>
                <a:lnTo>
                  <a:pt x="1304726" y="1556443"/>
                </a:lnTo>
                <a:lnTo>
                  <a:pt x="1265041" y="1578713"/>
                </a:lnTo>
                <a:lnTo>
                  <a:pt x="1224062" y="1598939"/>
                </a:lnTo>
                <a:lnTo>
                  <a:pt x="1181863" y="1617051"/>
                </a:lnTo>
                <a:lnTo>
                  <a:pt x="1138517" y="1632978"/>
                </a:lnTo>
                <a:lnTo>
                  <a:pt x="1094095" y="1646649"/>
                </a:lnTo>
                <a:lnTo>
                  <a:pt x="1048671" y="1657993"/>
                </a:lnTo>
                <a:lnTo>
                  <a:pt x="1002316" y="1666940"/>
                </a:lnTo>
                <a:lnTo>
                  <a:pt x="955103" y="1673418"/>
                </a:lnTo>
                <a:lnTo>
                  <a:pt x="907104" y="1677357"/>
                </a:lnTo>
                <a:lnTo>
                  <a:pt x="858393" y="1678685"/>
                </a:lnTo>
                <a:lnTo>
                  <a:pt x="809681" y="1677357"/>
                </a:lnTo>
                <a:lnTo>
                  <a:pt x="761682" y="1673418"/>
                </a:lnTo>
                <a:lnTo>
                  <a:pt x="714469" y="1666940"/>
                </a:lnTo>
                <a:lnTo>
                  <a:pt x="668114" y="1657993"/>
                </a:lnTo>
                <a:lnTo>
                  <a:pt x="622690" y="1646649"/>
                </a:lnTo>
                <a:lnTo>
                  <a:pt x="578268" y="1632978"/>
                </a:lnTo>
                <a:lnTo>
                  <a:pt x="534922" y="1617051"/>
                </a:lnTo>
                <a:lnTo>
                  <a:pt x="492723" y="1598939"/>
                </a:lnTo>
                <a:lnTo>
                  <a:pt x="451744" y="1578713"/>
                </a:lnTo>
                <a:lnTo>
                  <a:pt x="412059" y="1556443"/>
                </a:lnTo>
                <a:lnTo>
                  <a:pt x="373738" y="1532202"/>
                </a:lnTo>
                <a:lnTo>
                  <a:pt x="336855" y="1506058"/>
                </a:lnTo>
                <a:lnTo>
                  <a:pt x="301482" y="1478084"/>
                </a:lnTo>
                <a:lnTo>
                  <a:pt x="267691" y="1448350"/>
                </a:lnTo>
                <a:lnTo>
                  <a:pt x="235555" y="1416927"/>
                </a:lnTo>
                <a:lnTo>
                  <a:pt x="205147" y="1383886"/>
                </a:lnTo>
                <a:lnTo>
                  <a:pt x="176539" y="1349298"/>
                </a:lnTo>
                <a:lnTo>
                  <a:pt x="149803" y="1313233"/>
                </a:lnTo>
                <a:lnTo>
                  <a:pt x="125011" y="1275762"/>
                </a:lnTo>
                <a:lnTo>
                  <a:pt x="102237" y="1236957"/>
                </a:lnTo>
                <a:lnTo>
                  <a:pt x="81553" y="1196888"/>
                </a:lnTo>
                <a:lnTo>
                  <a:pt x="63030" y="1155627"/>
                </a:lnTo>
                <a:lnTo>
                  <a:pt x="46743" y="1113243"/>
                </a:lnTo>
                <a:lnTo>
                  <a:pt x="32762" y="1069807"/>
                </a:lnTo>
                <a:lnTo>
                  <a:pt x="21161" y="1025392"/>
                </a:lnTo>
                <a:lnTo>
                  <a:pt x="12011" y="980067"/>
                </a:lnTo>
                <a:lnTo>
                  <a:pt x="5386" y="933903"/>
                </a:lnTo>
                <a:lnTo>
                  <a:pt x="1358" y="886971"/>
                </a:lnTo>
                <a:lnTo>
                  <a:pt x="0" y="83934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19645" y="2340610"/>
            <a:ext cx="907415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7056" y="109346"/>
            <a:ext cx="9349739" cy="1313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579" y="1792732"/>
            <a:ext cx="559625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4333" y="1583436"/>
            <a:ext cx="7420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Asignatura:</a:t>
            </a:r>
            <a:r>
              <a:rPr u="sng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Introducción</a:t>
            </a:r>
            <a:r>
              <a:rPr u="sng" spc="-1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Ing.</a:t>
            </a:r>
            <a:r>
              <a:rPr u="sng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Industrial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7600" y="4953000"/>
            <a:ext cx="4259580" cy="161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9110" marR="5080" indent="-1757045">
              <a:lnSpc>
                <a:spcPts val="6720"/>
              </a:lnSpc>
              <a:spcBef>
                <a:spcPts val="585"/>
              </a:spcBef>
            </a:pPr>
            <a:r>
              <a:rPr sz="2800" b="1" spc="-10" dirty="0">
                <a:latin typeface="Calibri"/>
                <a:cs typeface="Calibri"/>
              </a:rPr>
              <a:t>Carrera: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Ingeniería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Industrial </a:t>
            </a:r>
            <a:r>
              <a:rPr sz="2800" b="1" spc="-20" dirty="0">
                <a:latin typeface="Calibri"/>
                <a:cs typeface="Calibri"/>
              </a:rPr>
              <a:t>202</a:t>
            </a:r>
            <a:r>
              <a:rPr lang="es-ES" sz="2800" b="1" spc="-20" dirty="0">
                <a:latin typeface="Calibri"/>
                <a:cs typeface="Calibri"/>
              </a:rPr>
              <a:t>5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2781" y="384809"/>
            <a:ext cx="3166872" cy="81381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1BC60421-4BE3-6B19-9C70-C8226CEC6E35}"/>
              </a:ext>
            </a:extLst>
          </p:cNvPr>
          <p:cNvSpPr txBox="1">
            <a:spLocks/>
          </p:cNvSpPr>
          <p:nvPr/>
        </p:nvSpPr>
        <p:spPr>
          <a:xfrm>
            <a:off x="2167850" y="3261231"/>
            <a:ext cx="7420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u="sng" spc="-10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lang="es-AR" u="sng" spc="-10" dirty="0">
                <a:uFill>
                  <a:solidFill>
                    <a:srgbClr val="000000"/>
                  </a:solidFill>
                </a:uFill>
              </a:rPr>
              <a:t>RATORIA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5518" y="421386"/>
            <a:ext cx="3750310" cy="666115"/>
            <a:chOff x="715518" y="421386"/>
            <a:chExt cx="3750310" cy="666115"/>
          </a:xfrm>
        </p:grpSpPr>
        <p:sp>
          <p:nvSpPr>
            <p:cNvPr id="3" name="object 3"/>
            <p:cNvSpPr/>
            <p:nvPr/>
          </p:nvSpPr>
          <p:spPr>
            <a:xfrm>
              <a:off x="725043" y="430911"/>
              <a:ext cx="3731260" cy="647065"/>
            </a:xfrm>
            <a:custGeom>
              <a:avLst/>
              <a:gdLst/>
              <a:ahLst/>
              <a:cxnLst/>
              <a:rect l="l" t="t" r="r" b="b"/>
              <a:pathLst>
                <a:path w="3731260" h="647065">
                  <a:moveTo>
                    <a:pt x="3622929" y="0"/>
                  </a:moveTo>
                  <a:lnTo>
                    <a:pt x="107822" y="0"/>
                  </a:lnTo>
                  <a:lnTo>
                    <a:pt x="65852" y="8471"/>
                  </a:lnTo>
                  <a:lnTo>
                    <a:pt x="31580" y="31575"/>
                  </a:lnTo>
                  <a:lnTo>
                    <a:pt x="8473" y="65847"/>
                  </a:lnTo>
                  <a:lnTo>
                    <a:pt x="0" y="107823"/>
                  </a:lnTo>
                  <a:lnTo>
                    <a:pt x="0" y="539114"/>
                  </a:lnTo>
                  <a:lnTo>
                    <a:pt x="8473" y="581090"/>
                  </a:lnTo>
                  <a:lnTo>
                    <a:pt x="31580" y="615362"/>
                  </a:lnTo>
                  <a:lnTo>
                    <a:pt x="65852" y="638466"/>
                  </a:lnTo>
                  <a:lnTo>
                    <a:pt x="107822" y="646938"/>
                  </a:lnTo>
                  <a:lnTo>
                    <a:pt x="3622929" y="646938"/>
                  </a:lnTo>
                  <a:lnTo>
                    <a:pt x="3664904" y="638466"/>
                  </a:lnTo>
                  <a:lnTo>
                    <a:pt x="3699176" y="615362"/>
                  </a:lnTo>
                  <a:lnTo>
                    <a:pt x="3722280" y="581090"/>
                  </a:lnTo>
                  <a:lnTo>
                    <a:pt x="3730752" y="539114"/>
                  </a:lnTo>
                  <a:lnTo>
                    <a:pt x="3730752" y="107823"/>
                  </a:lnTo>
                  <a:lnTo>
                    <a:pt x="3722280" y="65847"/>
                  </a:lnTo>
                  <a:lnTo>
                    <a:pt x="3699176" y="31575"/>
                  </a:lnTo>
                  <a:lnTo>
                    <a:pt x="3664904" y="8471"/>
                  </a:lnTo>
                  <a:lnTo>
                    <a:pt x="362292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043" y="430911"/>
              <a:ext cx="3731260" cy="647065"/>
            </a:xfrm>
            <a:custGeom>
              <a:avLst/>
              <a:gdLst/>
              <a:ahLst/>
              <a:cxnLst/>
              <a:rect l="l" t="t" r="r" b="b"/>
              <a:pathLst>
                <a:path w="3731260" h="647065">
                  <a:moveTo>
                    <a:pt x="0" y="107823"/>
                  </a:moveTo>
                  <a:lnTo>
                    <a:pt x="8473" y="65847"/>
                  </a:lnTo>
                  <a:lnTo>
                    <a:pt x="31580" y="31575"/>
                  </a:lnTo>
                  <a:lnTo>
                    <a:pt x="65852" y="8471"/>
                  </a:lnTo>
                  <a:lnTo>
                    <a:pt x="107822" y="0"/>
                  </a:lnTo>
                  <a:lnTo>
                    <a:pt x="3622929" y="0"/>
                  </a:lnTo>
                  <a:lnTo>
                    <a:pt x="3664904" y="8471"/>
                  </a:lnTo>
                  <a:lnTo>
                    <a:pt x="3699176" y="31575"/>
                  </a:lnTo>
                  <a:lnTo>
                    <a:pt x="3722280" y="65847"/>
                  </a:lnTo>
                  <a:lnTo>
                    <a:pt x="3730752" y="107823"/>
                  </a:lnTo>
                  <a:lnTo>
                    <a:pt x="3730752" y="539114"/>
                  </a:lnTo>
                  <a:lnTo>
                    <a:pt x="3722280" y="581090"/>
                  </a:lnTo>
                  <a:lnTo>
                    <a:pt x="3699176" y="615362"/>
                  </a:lnTo>
                  <a:lnTo>
                    <a:pt x="3664904" y="638466"/>
                  </a:lnTo>
                  <a:lnTo>
                    <a:pt x="3622929" y="646938"/>
                  </a:lnTo>
                  <a:lnTo>
                    <a:pt x="107822" y="646938"/>
                  </a:lnTo>
                  <a:lnTo>
                    <a:pt x="65852" y="638466"/>
                  </a:lnTo>
                  <a:lnTo>
                    <a:pt x="31580" y="615362"/>
                  </a:lnTo>
                  <a:lnTo>
                    <a:pt x="8473" y="581090"/>
                  </a:lnTo>
                  <a:lnTo>
                    <a:pt x="0" y="539114"/>
                  </a:lnTo>
                  <a:lnTo>
                    <a:pt x="0" y="10782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5365" y="630936"/>
              <a:ext cx="1631442" cy="33147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2296" y="1196339"/>
            <a:ext cx="4112513" cy="2741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7926" y="5334000"/>
            <a:ext cx="5936741" cy="12222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7892" y="4418076"/>
            <a:ext cx="719391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“Mirada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AMPLIA</a:t>
            </a:r>
            <a:r>
              <a:rPr sz="4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PANORÁMICA”</a:t>
            </a:r>
            <a:endParaRPr sz="4000">
              <a:latin typeface="Calibri"/>
              <a:cs typeface="Calibri"/>
            </a:endParaRPr>
          </a:p>
          <a:p>
            <a:pPr marL="271145" algn="ctr">
              <a:lnSpc>
                <a:spcPct val="100000"/>
              </a:lnSpc>
              <a:spcBef>
                <a:spcPts val="3415"/>
              </a:spcBef>
            </a:pPr>
            <a:r>
              <a:rPr sz="44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“Conectar</a:t>
            </a:r>
            <a:r>
              <a:rPr sz="4400" b="1" i="1" u="sng" spc="-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44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con</a:t>
            </a:r>
            <a:r>
              <a:rPr sz="4400" b="1" i="1" u="sng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44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el</a:t>
            </a:r>
            <a:r>
              <a:rPr sz="4400" b="1" i="1" u="sng" spc="-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44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Otro”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3205" y="6087617"/>
            <a:ext cx="5266182" cy="85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none" spc="-20" dirty="0"/>
              <a:t>TONO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6408546" y="4038727"/>
            <a:ext cx="1729739" cy="1707514"/>
            <a:chOff x="6408546" y="4038727"/>
            <a:chExt cx="1729739" cy="1707514"/>
          </a:xfrm>
        </p:grpSpPr>
        <p:sp>
          <p:nvSpPr>
            <p:cNvPr id="4" name="object 4"/>
            <p:cNvSpPr/>
            <p:nvPr/>
          </p:nvSpPr>
          <p:spPr>
            <a:xfrm>
              <a:off x="6414896" y="4045077"/>
              <a:ext cx="1717039" cy="1694814"/>
            </a:xfrm>
            <a:custGeom>
              <a:avLst/>
              <a:gdLst/>
              <a:ahLst/>
              <a:cxnLst/>
              <a:rect l="l" t="t" r="r" b="b"/>
              <a:pathLst>
                <a:path w="1717040" h="1694814">
                  <a:moveTo>
                    <a:pt x="858393" y="0"/>
                  </a:moveTo>
                  <a:lnTo>
                    <a:pt x="809681" y="1341"/>
                  </a:lnTo>
                  <a:lnTo>
                    <a:pt x="761682" y="5317"/>
                  </a:lnTo>
                  <a:lnTo>
                    <a:pt x="714469" y="11857"/>
                  </a:lnTo>
                  <a:lnTo>
                    <a:pt x="668114" y="20888"/>
                  </a:lnTo>
                  <a:lnTo>
                    <a:pt x="622690" y="32340"/>
                  </a:lnTo>
                  <a:lnTo>
                    <a:pt x="578268" y="46140"/>
                  </a:lnTo>
                  <a:lnTo>
                    <a:pt x="534922" y="62218"/>
                  </a:lnTo>
                  <a:lnTo>
                    <a:pt x="492723" y="80502"/>
                  </a:lnTo>
                  <a:lnTo>
                    <a:pt x="451744" y="100920"/>
                  </a:lnTo>
                  <a:lnTo>
                    <a:pt x="412059" y="123401"/>
                  </a:lnTo>
                  <a:lnTo>
                    <a:pt x="373738" y="147873"/>
                  </a:lnTo>
                  <a:lnTo>
                    <a:pt x="336855" y="174265"/>
                  </a:lnTo>
                  <a:lnTo>
                    <a:pt x="301482" y="202504"/>
                  </a:lnTo>
                  <a:lnTo>
                    <a:pt x="267691" y="232521"/>
                  </a:lnTo>
                  <a:lnTo>
                    <a:pt x="235555" y="264243"/>
                  </a:lnTo>
                  <a:lnTo>
                    <a:pt x="205147" y="297598"/>
                  </a:lnTo>
                  <a:lnTo>
                    <a:pt x="176539" y="332516"/>
                  </a:lnTo>
                  <a:lnTo>
                    <a:pt x="149803" y="368924"/>
                  </a:lnTo>
                  <a:lnTo>
                    <a:pt x="125011" y="406752"/>
                  </a:lnTo>
                  <a:lnTo>
                    <a:pt x="102237" y="445927"/>
                  </a:lnTo>
                  <a:lnTo>
                    <a:pt x="81553" y="486378"/>
                  </a:lnTo>
                  <a:lnTo>
                    <a:pt x="63030" y="528034"/>
                  </a:lnTo>
                  <a:lnTo>
                    <a:pt x="46743" y="570822"/>
                  </a:lnTo>
                  <a:lnTo>
                    <a:pt x="32762" y="614672"/>
                  </a:lnTo>
                  <a:lnTo>
                    <a:pt x="21161" y="659513"/>
                  </a:lnTo>
                  <a:lnTo>
                    <a:pt x="12011" y="705271"/>
                  </a:lnTo>
                  <a:lnTo>
                    <a:pt x="5386" y="751877"/>
                  </a:lnTo>
                  <a:lnTo>
                    <a:pt x="1358" y="799258"/>
                  </a:lnTo>
                  <a:lnTo>
                    <a:pt x="0" y="847344"/>
                  </a:lnTo>
                  <a:lnTo>
                    <a:pt x="1358" y="895429"/>
                  </a:lnTo>
                  <a:lnTo>
                    <a:pt x="5386" y="942810"/>
                  </a:lnTo>
                  <a:lnTo>
                    <a:pt x="12011" y="989416"/>
                  </a:lnTo>
                  <a:lnTo>
                    <a:pt x="21161" y="1035174"/>
                  </a:lnTo>
                  <a:lnTo>
                    <a:pt x="32762" y="1080015"/>
                  </a:lnTo>
                  <a:lnTo>
                    <a:pt x="46743" y="1123865"/>
                  </a:lnTo>
                  <a:lnTo>
                    <a:pt x="63030" y="1166653"/>
                  </a:lnTo>
                  <a:lnTo>
                    <a:pt x="81553" y="1208309"/>
                  </a:lnTo>
                  <a:lnTo>
                    <a:pt x="102237" y="1248760"/>
                  </a:lnTo>
                  <a:lnTo>
                    <a:pt x="125011" y="1287935"/>
                  </a:lnTo>
                  <a:lnTo>
                    <a:pt x="149803" y="1325763"/>
                  </a:lnTo>
                  <a:lnTo>
                    <a:pt x="176539" y="1362171"/>
                  </a:lnTo>
                  <a:lnTo>
                    <a:pt x="205147" y="1397089"/>
                  </a:lnTo>
                  <a:lnTo>
                    <a:pt x="235555" y="1430444"/>
                  </a:lnTo>
                  <a:lnTo>
                    <a:pt x="267691" y="1462166"/>
                  </a:lnTo>
                  <a:lnTo>
                    <a:pt x="301482" y="1492183"/>
                  </a:lnTo>
                  <a:lnTo>
                    <a:pt x="336855" y="1520422"/>
                  </a:lnTo>
                  <a:lnTo>
                    <a:pt x="373738" y="1546814"/>
                  </a:lnTo>
                  <a:lnTo>
                    <a:pt x="412059" y="1571286"/>
                  </a:lnTo>
                  <a:lnTo>
                    <a:pt x="451744" y="1593767"/>
                  </a:lnTo>
                  <a:lnTo>
                    <a:pt x="492723" y="1614185"/>
                  </a:lnTo>
                  <a:lnTo>
                    <a:pt x="534922" y="1632469"/>
                  </a:lnTo>
                  <a:lnTo>
                    <a:pt x="578268" y="1648547"/>
                  </a:lnTo>
                  <a:lnTo>
                    <a:pt x="622690" y="1662347"/>
                  </a:lnTo>
                  <a:lnTo>
                    <a:pt x="668114" y="1673799"/>
                  </a:lnTo>
                  <a:lnTo>
                    <a:pt x="714469" y="1682830"/>
                  </a:lnTo>
                  <a:lnTo>
                    <a:pt x="761682" y="1689370"/>
                  </a:lnTo>
                  <a:lnTo>
                    <a:pt x="809681" y="1693346"/>
                  </a:lnTo>
                  <a:lnTo>
                    <a:pt x="858393" y="1694688"/>
                  </a:lnTo>
                  <a:lnTo>
                    <a:pt x="907104" y="1693346"/>
                  </a:lnTo>
                  <a:lnTo>
                    <a:pt x="955103" y="1689370"/>
                  </a:lnTo>
                  <a:lnTo>
                    <a:pt x="1002316" y="1682830"/>
                  </a:lnTo>
                  <a:lnTo>
                    <a:pt x="1048671" y="1673799"/>
                  </a:lnTo>
                  <a:lnTo>
                    <a:pt x="1094095" y="1662347"/>
                  </a:lnTo>
                  <a:lnTo>
                    <a:pt x="1138517" y="1648547"/>
                  </a:lnTo>
                  <a:lnTo>
                    <a:pt x="1181863" y="1632469"/>
                  </a:lnTo>
                  <a:lnTo>
                    <a:pt x="1224062" y="1614185"/>
                  </a:lnTo>
                  <a:lnTo>
                    <a:pt x="1265041" y="1593767"/>
                  </a:lnTo>
                  <a:lnTo>
                    <a:pt x="1304726" y="1571286"/>
                  </a:lnTo>
                  <a:lnTo>
                    <a:pt x="1343047" y="1546814"/>
                  </a:lnTo>
                  <a:lnTo>
                    <a:pt x="1379930" y="1520422"/>
                  </a:lnTo>
                  <a:lnTo>
                    <a:pt x="1415303" y="1492183"/>
                  </a:lnTo>
                  <a:lnTo>
                    <a:pt x="1449094" y="1462166"/>
                  </a:lnTo>
                  <a:lnTo>
                    <a:pt x="1481230" y="1430444"/>
                  </a:lnTo>
                  <a:lnTo>
                    <a:pt x="1511638" y="1397089"/>
                  </a:lnTo>
                  <a:lnTo>
                    <a:pt x="1540246" y="1362171"/>
                  </a:lnTo>
                  <a:lnTo>
                    <a:pt x="1566982" y="1325763"/>
                  </a:lnTo>
                  <a:lnTo>
                    <a:pt x="1591774" y="1287935"/>
                  </a:lnTo>
                  <a:lnTo>
                    <a:pt x="1614548" y="1248760"/>
                  </a:lnTo>
                  <a:lnTo>
                    <a:pt x="1635232" y="1208309"/>
                  </a:lnTo>
                  <a:lnTo>
                    <a:pt x="1653755" y="1166653"/>
                  </a:lnTo>
                  <a:lnTo>
                    <a:pt x="1670042" y="1123865"/>
                  </a:lnTo>
                  <a:lnTo>
                    <a:pt x="1684023" y="1080015"/>
                  </a:lnTo>
                  <a:lnTo>
                    <a:pt x="1695624" y="1035174"/>
                  </a:lnTo>
                  <a:lnTo>
                    <a:pt x="1704774" y="989416"/>
                  </a:lnTo>
                  <a:lnTo>
                    <a:pt x="1711399" y="942810"/>
                  </a:lnTo>
                  <a:lnTo>
                    <a:pt x="1715427" y="895429"/>
                  </a:lnTo>
                  <a:lnTo>
                    <a:pt x="1716785" y="847344"/>
                  </a:lnTo>
                  <a:lnTo>
                    <a:pt x="1715427" y="799258"/>
                  </a:lnTo>
                  <a:lnTo>
                    <a:pt x="1711399" y="751877"/>
                  </a:lnTo>
                  <a:lnTo>
                    <a:pt x="1704774" y="705271"/>
                  </a:lnTo>
                  <a:lnTo>
                    <a:pt x="1695624" y="659513"/>
                  </a:lnTo>
                  <a:lnTo>
                    <a:pt x="1684023" y="614672"/>
                  </a:lnTo>
                  <a:lnTo>
                    <a:pt x="1670042" y="570822"/>
                  </a:lnTo>
                  <a:lnTo>
                    <a:pt x="1653755" y="528034"/>
                  </a:lnTo>
                  <a:lnTo>
                    <a:pt x="1635232" y="486378"/>
                  </a:lnTo>
                  <a:lnTo>
                    <a:pt x="1614548" y="445927"/>
                  </a:lnTo>
                  <a:lnTo>
                    <a:pt x="1591774" y="406752"/>
                  </a:lnTo>
                  <a:lnTo>
                    <a:pt x="1566982" y="368924"/>
                  </a:lnTo>
                  <a:lnTo>
                    <a:pt x="1540246" y="332516"/>
                  </a:lnTo>
                  <a:lnTo>
                    <a:pt x="1511638" y="297598"/>
                  </a:lnTo>
                  <a:lnTo>
                    <a:pt x="1481230" y="264243"/>
                  </a:lnTo>
                  <a:lnTo>
                    <a:pt x="1449094" y="232521"/>
                  </a:lnTo>
                  <a:lnTo>
                    <a:pt x="1415303" y="202504"/>
                  </a:lnTo>
                  <a:lnTo>
                    <a:pt x="1379930" y="174265"/>
                  </a:lnTo>
                  <a:lnTo>
                    <a:pt x="1343047" y="147873"/>
                  </a:lnTo>
                  <a:lnTo>
                    <a:pt x="1304726" y="123401"/>
                  </a:lnTo>
                  <a:lnTo>
                    <a:pt x="1265041" y="100920"/>
                  </a:lnTo>
                  <a:lnTo>
                    <a:pt x="1224062" y="80502"/>
                  </a:lnTo>
                  <a:lnTo>
                    <a:pt x="1181863" y="62218"/>
                  </a:lnTo>
                  <a:lnTo>
                    <a:pt x="1138517" y="46140"/>
                  </a:lnTo>
                  <a:lnTo>
                    <a:pt x="1094095" y="32340"/>
                  </a:lnTo>
                  <a:lnTo>
                    <a:pt x="1048671" y="20888"/>
                  </a:lnTo>
                  <a:lnTo>
                    <a:pt x="1002316" y="11857"/>
                  </a:lnTo>
                  <a:lnTo>
                    <a:pt x="955103" y="5317"/>
                  </a:lnTo>
                  <a:lnTo>
                    <a:pt x="907104" y="1341"/>
                  </a:lnTo>
                  <a:lnTo>
                    <a:pt x="85839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4896" y="4045077"/>
              <a:ext cx="1717039" cy="1694814"/>
            </a:xfrm>
            <a:custGeom>
              <a:avLst/>
              <a:gdLst/>
              <a:ahLst/>
              <a:cxnLst/>
              <a:rect l="l" t="t" r="r" b="b"/>
              <a:pathLst>
                <a:path w="1717040" h="1694814">
                  <a:moveTo>
                    <a:pt x="0" y="847344"/>
                  </a:moveTo>
                  <a:lnTo>
                    <a:pt x="1358" y="799258"/>
                  </a:lnTo>
                  <a:lnTo>
                    <a:pt x="5386" y="751877"/>
                  </a:lnTo>
                  <a:lnTo>
                    <a:pt x="12011" y="705271"/>
                  </a:lnTo>
                  <a:lnTo>
                    <a:pt x="21161" y="659513"/>
                  </a:lnTo>
                  <a:lnTo>
                    <a:pt x="32762" y="614672"/>
                  </a:lnTo>
                  <a:lnTo>
                    <a:pt x="46743" y="570822"/>
                  </a:lnTo>
                  <a:lnTo>
                    <a:pt x="63030" y="528034"/>
                  </a:lnTo>
                  <a:lnTo>
                    <a:pt x="81553" y="486378"/>
                  </a:lnTo>
                  <a:lnTo>
                    <a:pt x="102237" y="445927"/>
                  </a:lnTo>
                  <a:lnTo>
                    <a:pt x="125011" y="406752"/>
                  </a:lnTo>
                  <a:lnTo>
                    <a:pt x="149803" y="368924"/>
                  </a:lnTo>
                  <a:lnTo>
                    <a:pt x="176539" y="332516"/>
                  </a:lnTo>
                  <a:lnTo>
                    <a:pt x="205147" y="297598"/>
                  </a:lnTo>
                  <a:lnTo>
                    <a:pt x="235555" y="264243"/>
                  </a:lnTo>
                  <a:lnTo>
                    <a:pt x="267691" y="232521"/>
                  </a:lnTo>
                  <a:lnTo>
                    <a:pt x="301482" y="202504"/>
                  </a:lnTo>
                  <a:lnTo>
                    <a:pt x="336855" y="174265"/>
                  </a:lnTo>
                  <a:lnTo>
                    <a:pt x="373738" y="147873"/>
                  </a:lnTo>
                  <a:lnTo>
                    <a:pt x="412059" y="123401"/>
                  </a:lnTo>
                  <a:lnTo>
                    <a:pt x="451744" y="100920"/>
                  </a:lnTo>
                  <a:lnTo>
                    <a:pt x="492723" y="80502"/>
                  </a:lnTo>
                  <a:lnTo>
                    <a:pt x="534922" y="62218"/>
                  </a:lnTo>
                  <a:lnTo>
                    <a:pt x="578268" y="46140"/>
                  </a:lnTo>
                  <a:lnTo>
                    <a:pt x="622690" y="32340"/>
                  </a:lnTo>
                  <a:lnTo>
                    <a:pt x="668114" y="20888"/>
                  </a:lnTo>
                  <a:lnTo>
                    <a:pt x="714469" y="11857"/>
                  </a:lnTo>
                  <a:lnTo>
                    <a:pt x="761682" y="5317"/>
                  </a:lnTo>
                  <a:lnTo>
                    <a:pt x="809681" y="1341"/>
                  </a:lnTo>
                  <a:lnTo>
                    <a:pt x="858393" y="0"/>
                  </a:lnTo>
                  <a:lnTo>
                    <a:pt x="907104" y="1341"/>
                  </a:lnTo>
                  <a:lnTo>
                    <a:pt x="955103" y="5317"/>
                  </a:lnTo>
                  <a:lnTo>
                    <a:pt x="1002316" y="11857"/>
                  </a:lnTo>
                  <a:lnTo>
                    <a:pt x="1048671" y="20888"/>
                  </a:lnTo>
                  <a:lnTo>
                    <a:pt x="1094095" y="32340"/>
                  </a:lnTo>
                  <a:lnTo>
                    <a:pt x="1138517" y="46140"/>
                  </a:lnTo>
                  <a:lnTo>
                    <a:pt x="1181863" y="62218"/>
                  </a:lnTo>
                  <a:lnTo>
                    <a:pt x="1224062" y="80502"/>
                  </a:lnTo>
                  <a:lnTo>
                    <a:pt x="1265041" y="100920"/>
                  </a:lnTo>
                  <a:lnTo>
                    <a:pt x="1304726" y="123401"/>
                  </a:lnTo>
                  <a:lnTo>
                    <a:pt x="1343047" y="147873"/>
                  </a:lnTo>
                  <a:lnTo>
                    <a:pt x="1379930" y="174265"/>
                  </a:lnTo>
                  <a:lnTo>
                    <a:pt x="1415303" y="202504"/>
                  </a:lnTo>
                  <a:lnTo>
                    <a:pt x="1449094" y="232521"/>
                  </a:lnTo>
                  <a:lnTo>
                    <a:pt x="1481230" y="264243"/>
                  </a:lnTo>
                  <a:lnTo>
                    <a:pt x="1511638" y="297598"/>
                  </a:lnTo>
                  <a:lnTo>
                    <a:pt x="1540246" y="332516"/>
                  </a:lnTo>
                  <a:lnTo>
                    <a:pt x="1566982" y="368924"/>
                  </a:lnTo>
                  <a:lnTo>
                    <a:pt x="1591774" y="406752"/>
                  </a:lnTo>
                  <a:lnTo>
                    <a:pt x="1614548" y="445927"/>
                  </a:lnTo>
                  <a:lnTo>
                    <a:pt x="1635232" y="486378"/>
                  </a:lnTo>
                  <a:lnTo>
                    <a:pt x="1653755" y="528034"/>
                  </a:lnTo>
                  <a:lnTo>
                    <a:pt x="1670042" y="570822"/>
                  </a:lnTo>
                  <a:lnTo>
                    <a:pt x="1684023" y="614672"/>
                  </a:lnTo>
                  <a:lnTo>
                    <a:pt x="1695624" y="659513"/>
                  </a:lnTo>
                  <a:lnTo>
                    <a:pt x="1704774" y="705271"/>
                  </a:lnTo>
                  <a:lnTo>
                    <a:pt x="1711399" y="751877"/>
                  </a:lnTo>
                  <a:lnTo>
                    <a:pt x="1715427" y="799258"/>
                  </a:lnTo>
                  <a:lnTo>
                    <a:pt x="1716785" y="847344"/>
                  </a:lnTo>
                  <a:lnTo>
                    <a:pt x="1715427" y="895429"/>
                  </a:lnTo>
                  <a:lnTo>
                    <a:pt x="1711399" y="942810"/>
                  </a:lnTo>
                  <a:lnTo>
                    <a:pt x="1704774" y="989416"/>
                  </a:lnTo>
                  <a:lnTo>
                    <a:pt x="1695624" y="1035174"/>
                  </a:lnTo>
                  <a:lnTo>
                    <a:pt x="1684023" y="1080015"/>
                  </a:lnTo>
                  <a:lnTo>
                    <a:pt x="1670042" y="1123865"/>
                  </a:lnTo>
                  <a:lnTo>
                    <a:pt x="1653755" y="1166653"/>
                  </a:lnTo>
                  <a:lnTo>
                    <a:pt x="1635232" y="1208309"/>
                  </a:lnTo>
                  <a:lnTo>
                    <a:pt x="1614548" y="1248760"/>
                  </a:lnTo>
                  <a:lnTo>
                    <a:pt x="1591774" y="1287935"/>
                  </a:lnTo>
                  <a:lnTo>
                    <a:pt x="1566982" y="1325763"/>
                  </a:lnTo>
                  <a:lnTo>
                    <a:pt x="1540246" y="1362171"/>
                  </a:lnTo>
                  <a:lnTo>
                    <a:pt x="1511638" y="1397089"/>
                  </a:lnTo>
                  <a:lnTo>
                    <a:pt x="1481230" y="1430444"/>
                  </a:lnTo>
                  <a:lnTo>
                    <a:pt x="1449094" y="1462166"/>
                  </a:lnTo>
                  <a:lnTo>
                    <a:pt x="1415303" y="1492183"/>
                  </a:lnTo>
                  <a:lnTo>
                    <a:pt x="1379930" y="1520422"/>
                  </a:lnTo>
                  <a:lnTo>
                    <a:pt x="1343047" y="1546814"/>
                  </a:lnTo>
                  <a:lnTo>
                    <a:pt x="1304726" y="1571286"/>
                  </a:lnTo>
                  <a:lnTo>
                    <a:pt x="1265041" y="1593767"/>
                  </a:lnTo>
                  <a:lnTo>
                    <a:pt x="1224062" y="1614185"/>
                  </a:lnTo>
                  <a:lnTo>
                    <a:pt x="1181863" y="1632469"/>
                  </a:lnTo>
                  <a:lnTo>
                    <a:pt x="1138517" y="1648547"/>
                  </a:lnTo>
                  <a:lnTo>
                    <a:pt x="1094095" y="1662347"/>
                  </a:lnTo>
                  <a:lnTo>
                    <a:pt x="1048671" y="1673799"/>
                  </a:lnTo>
                  <a:lnTo>
                    <a:pt x="1002316" y="1682830"/>
                  </a:lnTo>
                  <a:lnTo>
                    <a:pt x="955103" y="1689370"/>
                  </a:lnTo>
                  <a:lnTo>
                    <a:pt x="907104" y="1693346"/>
                  </a:lnTo>
                  <a:lnTo>
                    <a:pt x="858393" y="1694688"/>
                  </a:lnTo>
                  <a:lnTo>
                    <a:pt x="809681" y="1693346"/>
                  </a:lnTo>
                  <a:lnTo>
                    <a:pt x="761682" y="1689370"/>
                  </a:lnTo>
                  <a:lnTo>
                    <a:pt x="714469" y="1682830"/>
                  </a:lnTo>
                  <a:lnTo>
                    <a:pt x="668114" y="1673799"/>
                  </a:lnTo>
                  <a:lnTo>
                    <a:pt x="622690" y="1662347"/>
                  </a:lnTo>
                  <a:lnTo>
                    <a:pt x="578268" y="1648547"/>
                  </a:lnTo>
                  <a:lnTo>
                    <a:pt x="534922" y="1632469"/>
                  </a:lnTo>
                  <a:lnTo>
                    <a:pt x="492723" y="1614185"/>
                  </a:lnTo>
                  <a:lnTo>
                    <a:pt x="451744" y="1593767"/>
                  </a:lnTo>
                  <a:lnTo>
                    <a:pt x="412059" y="1571286"/>
                  </a:lnTo>
                  <a:lnTo>
                    <a:pt x="373738" y="1546814"/>
                  </a:lnTo>
                  <a:lnTo>
                    <a:pt x="336855" y="1520422"/>
                  </a:lnTo>
                  <a:lnTo>
                    <a:pt x="301482" y="1492183"/>
                  </a:lnTo>
                  <a:lnTo>
                    <a:pt x="267691" y="1462166"/>
                  </a:lnTo>
                  <a:lnTo>
                    <a:pt x="235555" y="1430444"/>
                  </a:lnTo>
                  <a:lnTo>
                    <a:pt x="205147" y="1397089"/>
                  </a:lnTo>
                  <a:lnTo>
                    <a:pt x="176539" y="1362171"/>
                  </a:lnTo>
                  <a:lnTo>
                    <a:pt x="149803" y="1325763"/>
                  </a:lnTo>
                  <a:lnTo>
                    <a:pt x="125011" y="1287935"/>
                  </a:lnTo>
                  <a:lnTo>
                    <a:pt x="102237" y="1248760"/>
                  </a:lnTo>
                  <a:lnTo>
                    <a:pt x="81553" y="1208309"/>
                  </a:lnTo>
                  <a:lnTo>
                    <a:pt x="63030" y="1166653"/>
                  </a:lnTo>
                  <a:lnTo>
                    <a:pt x="46743" y="1123865"/>
                  </a:lnTo>
                  <a:lnTo>
                    <a:pt x="32762" y="1080015"/>
                  </a:lnTo>
                  <a:lnTo>
                    <a:pt x="21161" y="1035174"/>
                  </a:lnTo>
                  <a:lnTo>
                    <a:pt x="12011" y="989416"/>
                  </a:lnTo>
                  <a:lnTo>
                    <a:pt x="5386" y="942810"/>
                  </a:lnTo>
                  <a:lnTo>
                    <a:pt x="1358" y="895429"/>
                  </a:lnTo>
                  <a:lnTo>
                    <a:pt x="0" y="8473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78497" y="4711446"/>
            <a:ext cx="99186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TIEMPOS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E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5518" y="421386"/>
            <a:ext cx="3022600" cy="666115"/>
            <a:chOff x="715518" y="421386"/>
            <a:chExt cx="3022600" cy="666115"/>
          </a:xfrm>
        </p:grpSpPr>
        <p:sp>
          <p:nvSpPr>
            <p:cNvPr id="4" name="object 4"/>
            <p:cNvSpPr/>
            <p:nvPr/>
          </p:nvSpPr>
          <p:spPr>
            <a:xfrm>
              <a:off x="725043" y="430911"/>
              <a:ext cx="3003550" cy="647065"/>
            </a:xfrm>
            <a:custGeom>
              <a:avLst/>
              <a:gdLst/>
              <a:ahLst/>
              <a:cxnLst/>
              <a:rect l="l" t="t" r="r" b="b"/>
              <a:pathLst>
                <a:path w="3003550" h="647065">
                  <a:moveTo>
                    <a:pt x="2895219" y="0"/>
                  </a:moveTo>
                  <a:lnTo>
                    <a:pt x="107822" y="0"/>
                  </a:lnTo>
                  <a:lnTo>
                    <a:pt x="65852" y="8471"/>
                  </a:lnTo>
                  <a:lnTo>
                    <a:pt x="31580" y="31575"/>
                  </a:lnTo>
                  <a:lnTo>
                    <a:pt x="8473" y="65847"/>
                  </a:lnTo>
                  <a:lnTo>
                    <a:pt x="0" y="107823"/>
                  </a:lnTo>
                  <a:lnTo>
                    <a:pt x="0" y="539114"/>
                  </a:lnTo>
                  <a:lnTo>
                    <a:pt x="8473" y="581090"/>
                  </a:lnTo>
                  <a:lnTo>
                    <a:pt x="31580" y="615362"/>
                  </a:lnTo>
                  <a:lnTo>
                    <a:pt x="65852" y="638466"/>
                  </a:lnTo>
                  <a:lnTo>
                    <a:pt x="107822" y="646938"/>
                  </a:lnTo>
                  <a:lnTo>
                    <a:pt x="2895219" y="646938"/>
                  </a:lnTo>
                  <a:lnTo>
                    <a:pt x="2937194" y="638466"/>
                  </a:lnTo>
                  <a:lnTo>
                    <a:pt x="2971466" y="615362"/>
                  </a:lnTo>
                  <a:lnTo>
                    <a:pt x="2994570" y="581090"/>
                  </a:lnTo>
                  <a:lnTo>
                    <a:pt x="3003042" y="539114"/>
                  </a:lnTo>
                  <a:lnTo>
                    <a:pt x="3003042" y="107823"/>
                  </a:lnTo>
                  <a:lnTo>
                    <a:pt x="2994570" y="65847"/>
                  </a:lnTo>
                  <a:lnTo>
                    <a:pt x="2971466" y="31575"/>
                  </a:lnTo>
                  <a:lnTo>
                    <a:pt x="2937194" y="8471"/>
                  </a:lnTo>
                  <a:lnTo>
                    <a:pt x="2895219" y="0"/>
                  </a:lnTo>
                  <a:close/>
                </a:path>
              </a:pathLst>
            </a:custGeom>
            <a:solidFill>
              <a:srgbClr val="F0B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5043" y="430911"/>
              <a:ext cx="3003550" cy="647065"/>
            </a:xfrm>
            <a:custGeom>
              <a:avLst/>
              <a:gdLst/>
              <a:ahLst/>
              <a:cxnLst/>
              <a:rect l="l" t="t" r="r" b="b"/>
              <a:pathLst>
                <a:path w="3003550" h="647065">
                  <a:moveTo>
                    <a:pt x="0" y="107823"/>
                  </a:moveTo>
                  <a:lnTo>
                    <a:pt x="8473" y="65847"/>
                  </a:lnTo>
                  <a:lnTo>
                    <a:pt x="31580" y="31575"/>
                  </a:lnTo>
                  <a:lnTo>
                    <a:pt x="65852" y="8471"/>
                  </a:lnTo>
                  <a:lnTo>
                    <a:pt x="107822" y="0"/>
                  </a:lnTo>
                  <a:lnTo>
                    <a:pt x="2895219" y="0"/>
                  </a:lnTo>
                  <a:lnTo>
                    <a:pt x="2937194" y="8471"/>
                  </a:lnTo>
                  <a:lnTo>
                    <a:pt x="2971466" y="31575"/>
                  </a:lnTo>
                  <a:lnTo>
                    <a:pt x="2994570" y="65847"/>
                  </a:lnTo>
                  <a:lnTo>
                    <a:pt x="3003042" y="107823"/>
                  </a:lnTo>
                  <a:lnTo>
                    <a:pt x="3003042" y="539114"/>
                  </a:lnTo>
                  <a:lnTo>
                    <a:pt x="2994570" y="581090"/>
                  </a:lnTo>
                  <a:lnTo>
                    <a:pt x="2971466" y="615362"/>
                  </a:lnTo>
                  <a:lnTo>
                    <a:pt x="2937194" y="638466"/>
                  </a:lnTo>
                  <a:lnTo>
                    <a:pt x="2895219" y="646938"/>
                  </a:lnTo>
                  <a:lnTo>
                    <a:pt x="107822" y="646938"/>
                  </a:lnTo>
                  <a:lnTo>
                    <a:pt x="65852" y="638466"/>
                  </a:lnTo>
                  <a:lnTo>
                    <a:pt x="31580" y="615362"/>
                  </a:lnTo>
                  <a:lnTo>
                    <a:pt x="8473" y="581090"/>
                  </a:lnTo>
                  <a:lnTo>
                    <a:pt x="0" y="539114"/>
                  </a:lnTo>
                  <a:lnTo>
                    <a:pt x="0" y="10782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4376" y="623303"/>
              <a:ext cx="1488948" cy="33910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2681" y="1756410"/>
            <a:ext cx="3883914" cy="30655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404" y="3107435"/>
            <a:ext cx="6096000" cy="34290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18693" y="1409827"/>
            <a:ext cx="2137410" cy="982344"/>
            <a:chOff x="718693" y="1409827"/>
            <a:chExt cx="2137410" cy="982344"/>
          </a:xfrm>
        </p:grpSpPr>
        <p:sp>
          <p:nvSpPr>
            <p:cNvPr id="10" name="object 10"/>
            <p:cNvSpPr/>
            <p:nvPr/>
          </p:nvSpPr>
          <p:spPr>
            <a:xfrm>
              <a:off x="725043" y="1416177"/>
              <a:ext cx="2124710" cy="969644"/>
            </a:xfrm>
            <a:custGeom>
              <a:avLst/>
              <a:gdLst/>
              <a:ahLst/>
              <a:cxnLst/>
              <a:rect l="l" t="t" r="r" b="b"/>
              <a:pathLst>
                <a:path w="2124710" h="969644">
                  <a:moveTo>
                    <a:pt x="1062227" y="0"/>
                  </a:moveTo>
                  <a:lnTo>
                    <a:pt x="997520" y="884"/>
                  </a:lnTo>
                  <a:lnTo>
                    <a:pt x="933837" y="3503"/>
                  </a:lnTo>
                  <a:lnTo>
                    <a:pt x="871291" y="7806"/>
                  </a:lnTo>
                  <a:lnTo>
                    <a:pt x="809992" y="13742"/>
                  </a:lnTo>
                  <a:lnTo>
                    <a:pt x="750052" y="21261"/>
                  </a:lnTo>
                  <a:lnTo>
                    <a:pt x="691582" y="30312"/>
                  </a:lnTo>
                  <a:lnTo>
                    <a:pt x="634693" y="40845"/>
                  </a:lnTo>
                  <a:lnTo>
                    <a:pt x="579496" y="52809"/>
                  </a:lnTo>
                  <a:lnTo>
                    <a:pt x="526101" y="66152"/>
                  </a:lnTo>
                  <a:lnTo>
                    <a:pt x="474621" y="80826"/>
                  </a:lnTo>
                  <a:lnTo>
                    <a:pt x="425166" y="96778"/>
                  </a:lnTo>
                  <a:lnTo>
                    <a:pt x="377848" y="113959"/>
                  </a:lnTo>
                  <a:lnTo>
                    <a:pt x="332777" y="132317"/>
                  </a:lnTo>
                  <a:lnTo>
                    <a:pt x="290065" y="151802"/>
                  </a:lnTo>
                  <a:lnTo>
                    <a:pt x="249823" y="172364"/>
                  </a:lnTo>
                  <a:lnTo>
                    <a:pt x="212161" y="193952"/>
                  </a:lnTo>
                  <a:lnTo>
                    <a:pt x="177192" y="216514"/>
                  </a:lnTo>
                  <a:lnTo>
                    <a:pt x="145025" y="240001"/>
                  </a:lnTo>
                  <a:lnTo>
                    <a:pt x="89546" y="289546"/>
                  </a:lnTo>
                  <a:lnTo>
                    <a:pt x="46612" y="342182"/>
                  </a:lnTo>
                  <a:lnTo>
                    <a:pt x="17113" y="397502"/>
                  </a:lnTo>
                  <a:lnTo>
                    <a:pt x="1938" y="455103"/>
                  </a:lnTo>
                  <a:lnTo>
                    <a:pt x="0" y="484632"/>
                  </a:lnTo>
                  <a:lnTo>
                    <a:pt x="1938" y="514160"/>
                  </a:lnTo>
                  <a:lnTo>
                    <a:pt x="17113" y="571761"/>
                  </a:lnTo>
                  <a:lnTo>
                    <a:pt x="46612" y="627081"/>
                  </a:lnTo>
                  <a:lnTo>
                    <a:pt x="89546" y="679717"/>
                  </a:lnTo>
                  <a:lnTo>
                    <a:pt x="145025" y="729262"/>
                  </a:lnTo>
                  <a:lnTo>
                    <a:pt x="177192" y="752749"/>
                  </a:lnTo>
                  <a:lnTo>
                    <a:pt x="212161" y="775311"/>
                  </a:lnTo>
                  <a:lnTo>
                    <a:pt x="249823" y="796899"/>
                  </a:lnTo>
                  <a:lnTo>
                    <a:pt x="290065" y="817461"/>
                  </a:lnTo>
                  <a:lnTo>
                    <a:pt x="332777" y="836946"/>
                  </a:lnTo>
                  <a:lnTo>
                    <a:pt x="377848" y="855304"/>
                  </a:lnTo>
                  <a:lnTo>
                    <a:pt x="425166" y="872485"/>
                  </a:lnTo>
                  <a:lnTo>
                    <a:pt x="474621" y="888437"/>
                  </a:lnTo>
                  <a:lnTo>
                    <a:pt x="526101" y="903111"/>
                  </a:lnTo>
                  <a:lnTo>
                    <a:pt x="579496" y="916454"/>
                  </a:lnTo>
                  <a:lnTo>
                    <a:pt x="634693" y="928418"/>
                  </a:lnTo>
                  <a:lnTo>
                    <a:pt x="691582" y="938951"/>
                  </a:lnTo>
                  <a:lnTo>
                    <a:pt x="750052" y="948002"/>
                  </a:lnTo>
                  <a:lnTo>
                    <a:pt x="809992" y="955521"/>
                  </a:lnTo>
                  <a:lnTo>
                    <a:pt x="871291" y="961457"/>
                  </a:lnTo>
                  <a:lnTo>
                    <a:pt x="933837" y="965760"/>
                  </a:lnTo>
                  <a:lnTo>
                    <a:pt x="997520" y="968379"/>
                  </a:lnTo>
                  <a:lnTo>
                    <a:pt x="1062227" y="969263"/>
                  </a:lnTo>
                  <a:lnTo>
                    <a:pt x="1126931" y="968379"/>
                  </a:lnTo>
                  <a:lnTo>
                    <a:pt x="1190611" y="965760"/>
                  </a:lnTo>
                  <a:lnTo>
                    <a:pt x="1253154" y="961457"/>
                  </a:lnTo>
                  <a:lnTo>
                    <a:pt x="1314450" y="955521"/>
                  </a:lnTo>
                  <a:lnTo>
                    <a:pt x="1374389" y="948002"/>
                  </a:lnTo>
                  <a:lnTo>
                    <a:pt x="1432857" y="938951"/>
                  </a:lnTo>
                  <a:lnTo>
                    <a:pt x="1489746" y="928418"/>
                  </a:lnTo>
                  <a:lnTo>
                    <a:pt x="1544943" y="916454"/>
                  </a:lnTo>
                  <a:lnTo>
                    <a:pt x="1598337" y="903111"/>
                  </a:lnTo>
                  <a:lnTo>
                    <a:pt x="1649817" y="888437"/>
                  </a:lnTo>
                  <a:lnTo>
                    <a:pt x="1699272" y="872485"/>
                  </a:lnTo>
                  <a:lnTo>
                    <a:pt x="1746591" y="855304"/>
                  </a:lnTo>
                  <a:lnTo>
                    <a:pt x="1791663" y="836946"/>
                  </a:lnTo>
                  <a:lnTo>
                    <a:pt x="1834376" y="817461"/>
                  </a:lnTo>
                  <a:lnTo>
                    <a:pt x="1874620" y="796899"/>
                  </a:lnTo>
                  <a:lnTo>
                    <a:pt x="1912283" y="775311"/>
                  </a:lnTo>
                  <a:lnTo>
                    <a:pt x="1947254" y="752749"/>
                  </a:lnTo>
                  <a:lnTo>
                    <a:pt x="1979421" y="729262"/>
                  </a:lnTo>
                  <a:lnTo>
                    <a:pt x="2034903" y="679717"/>
                  </a:lnTo>
                  <a:lnTo>
                    <a:pt x="2077839" y="627081"/>
                  </a:lnTo>
                  <a:lnTo>
                    <a:pt x="2107340" y="571761"/>
                  </a:lnTo>
                  <a:lnTo>
                    <a:pt x="2122517" y="514160"/>
                  </a:lnTo>
                  <a:lnTo>
                    <a:pt x="2124456" y="484632"/>
                  </a:lnTo>
                  <a:lnTo>
                    <a:pt x="2122517" y="455103"/>
                  </a:lnTo>
                  <a:lnTo>
                    <a:pt x="2107340" y="397502"/>
                  </a:lnTo>
                  <a:lnTo>
                    <a:pt x="2077839" y="342182"/>
                  </a:lnTo>
                  <a:lnTo>
                    <a:pt x="2034903" y="289546"/>
                  </a:lnTo>
                  <a:lnTo>
                    <a:pt x="1979422" y="240001"/>
                  </a:lnTo>
                  <a:lnTo>
                    <a:pt x="1947254" y="216514"/>
                  </a:lnTo>
                  <a:lnTo>
                    <a:pt x="1912283" y="193952"/>
                  </a:lnTo>
                  <a:lnTo>
                    <a:pt x="1874620" y="172364"/>
                  </a:lnTo>
                  <a:lnTo>
                    <a:pt x="1834376" y="151802"/>
                  </a:lnTo>
                  <a:lnTo>
                    <a:pt x="1791663" y="132317"/>
                  </a:lnTo>
                  <a:lnTo>
                    <a:pt x="1746591" y="113959"/>
                  </a:lnTo>
                  <a:lnTo>
                    <a:pt x="1699272" y="96778"/>
                  </a:lnTo>
                  <a:lnTo>
                    <a:pt x="1649817" y="80826"/>
                  </a:lnTo>
                  <a:lnTo>
                    <a:pt x="1598337" y="66152"/>
                  </a:lnTo>
                  <a:lnTo>
                    <a:pt x="1544943" y="52809"/>
                  </a:lnTo>
                  <a:lnTo>
                    <a:pt x="1489746" y="40845"/>
                  </a:lnTo>
                  <a:lnTo>
                    <a:pt x="1432857" y="30312"/>
                  </a:lnTo>
                  <a:lnTo>
                    <a:pt x="1374389" y="21261"/>
                  </a:lnTo>
                  <a:lnTo>
                    <a:pt x="1314450" y="13742"/>
                  </a:lnTo>
                  <a:lnTo>
                    <a:pt x="1253154" y="7806"/>
                  </a:lnTo>
                  <a:lnTo>
                    <a:pt x="1190611" y="3503"/>
                  </a:lnTo>
                  <a:lnTo>
                    <a:pt x="1126931" y="884"/>
                  </a:lnTo>
                  <a:lnTo>
                    <a:pt x="106222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043" y="1416177"/>
              <a:ext cx="2124710" cy="969644"/>
            </a:xfrm>
            <a:custGeom>
              <a:avLst/>
              <a:gdLst/>
              <a:ahLst/>
              <a:cxnLst/>
              <a:rect l="l" t="t" r="r" b="b"/>
              <a:pathLst>
                <a:path w="2124710" h="969644">
                  <a:moveTo>
                    <a:pt x="0" y="484632"/>
                  </a:moveTo>
                  <a:lnTo>
                    <a:pt x="7680" y="426043"/>
                  </a:lnTo>
                  <a:lnTo>
                    <a:pt x="30128" y="369532"/>
                  </a:lnTo>
                  <a:lnTo>
                    <a:pt x="66455" y="315503"/>
                  </a:lnTo>
                  <a:lnTo>
                    <a:pt x="115773" y="264362"/>
                  </a:lnTo>
                  <a:lnTo>
                    <a:pt x="177192" y="216514"/>
                  </a:lnTo>
                  <a:lnTo>
                    <a:pt x="212161" y="193952"/>
                  </a:lnTo>
                  <a:lnTo>
                    <a:pt x="249823" y="172364"/>
                  </a:lnTo>
                  <a:lnTo>
                    <a:pt x="290065" y="151802"/>
                  </a:lnTo>
                  <a:lnTo>
                    <a:pt x="332777" y="132317"/>
                  </a:lnTo>
                  <a:lnTo>
                    <a:pt x="377848" y="113959"/>
                  </a:lnTo>
                  <a:lnTo>
                    <a:pt x="425166" y="96778"/>
                  </a:lnTo>
                  <a:lnTo>
                    <a:pt x="474621" y="80826"/>
                  </a:lnTo>
                  <a:lnTo>
                    <a:pt x="526101" y="66152"/>
                  </a:lnTo>
                  <a:lnTo>
                    <a:pt x="579496" y="52809"/>
                  </a:lnTo>
                  <a:lnTo>
                    <a:pt x="634693" y="40845"/>
                  </a:lnTo>
                  <a:lnTo>
                    <a:pt x="691582" y="30312"/>
                  </a:lnTo>
                  <a:lnTo>
                    <a:pt x="750052" y="21261"/>
                  </a:lnTo>
                  <a:lnTo>
                    <a:pt x="809992" y="13742"/>
                  </a:lnTo>
                  <a:lnTo>
                    <a:pt x="871291" y="7806"/>
                  </a:lnTo>
                  <a:lnTo>
                    <a:pt x="933837" y="3503"/>
                  </a:lnTo>
                  <a:lnTo>
                    <a:pt x="997520" y="884"/>
                  </a:lnTo>
                  <a:lnTo>
                    <a:pt x="1062227" y="0"/>
                  </a:lnTo>
                  <a:lnTo>
                    <a:pt x="1126931" y="884"/>
                  </a:lnTo>
                  <a:lnTo>
                    <a:pt x="1190611" y="3503"/>
                  </a:lnTo>
                  <a:lnTo>
                    <a:pt x="1253154" y="7806"/>
                  </a:lnTo>
                  <a:lnTo>
                    <a:pt x="1314450" y="13742"/>
                  </a:lnTo>
                  <a:lnTo>
                    <a:pt x="1374389" y="21261"/>
                  </a:lnTo>
                  <a:lnTo>
                    <a:pt x="1432857" y="30312"/>
                  </a:lnTo>
                  <a:lnTo>
                    <a:pt x="1489746" y="40845"/>
                  </a:lnTo>
                  <a:lnTo>
                    <a:pt x="1544943" y="52809"/>
                  </a:lnTo>
                  <a:lnTo>
                    <a:pt x="1598337" y="66152"/>
                  </a:lnTo>
                  <a:lnTo>
                    <a:pt x="1649817" y="80826"/>
                  </a:lnTo>
                  <a:lnTo>
                    <a:pt x="1699272" y="96778"/>
                  </a:lnTo>
                  <a:lnTo>
                    <a:pt x="1746591" y="113959"/>
                  </a:lnTo>
                  <a:lnTo>
                    <a:pt x="1791663" y="132317"/>
                  </a:lnTo>
                  <a:lnTo>
                    <a:pt x="1834376" y="151802"/>
                  </a:lnTo>
                  <a:lnTo>
                    <a:pt x="1874620" y="172364"/>
                  </a:lnTo>
                  <a:lnTo>
                    <a:pt x="1912283" y="193952"/>
                  </a:lnTo>
                  <a:lnTo>
                    <a:pt x="1947254" y="216514"/>
                  </a:lnTo>
                  <a:lnTo>
                    <a:pt x="1979422" y="240001"/>
                  </a:lnTo>
                  <a:lnTo>
                    <a:pt x="2034903" y="289546"/>
                  </a:lnTo>
                  <a:lnTo>
                    <a:pt x="2077839" y="342182"/>
                  </a:lnTo>
                  <a:lnTo>
                    <a:pt x="2107340" y="397502"/>
                  </a:lnTo>
                  <a:lnTo>
                    <a:pt x="2122517" y="455103"/>
                  </a:lnTo>
                  <a:lnTo>
                    <a:pt x="2124456" y="484632"/>
                  </a:lnTo>
                  <a:lnTo>
                    <a:pt x="2122517" y="514160"/>
                  </a:lnTo>
                  <a:lnTo>
                    <a:pt x="2107340" y="571761"/>
                  </a:lnTo>
                  <a:lnTo>
                    <a:pt x="2077839" y="627081"/>
                  </a:lnTo>
                  <a:lnTo>
                    <a:pt x="2034903" y="679717"/>
                  </a:lnTo>
                  <a:lnTo>
                    <a:pt x="1979421" y="729262"/>
                  </a:lnTo>
                  <a:lnTo>
                    <a:pt x="1947254" y="752749"/>
                  </a:lnTo>
                  <a:lnTo>
                    <a:pt x="1912283" y="775311"/>
                  </a:lnTo>
                  <a:lnTo>
                    <a:pt x="1874620" y="796899"/>
                  </a:lnTo>
                  <a:lnTo>
                    <a:pt x="1834376" y="817461"/>
                  </a:lnTo>
                  <a:lnTo>
                    <a:pt x="1791663" y="836946"/>
                  </a:lnTo>
                  <a:lnTo>
                    <a:pt x="1746591" y="855304"/>
                  </a:lnTo>
                  <a:lnTo>
                    <a:pt x="1699272" y="872485"/>
                  </a:lnTo>
                  <a:lnTo>
                    <a:pt x="1649817" y="888437"/>
                  </a:lnTo>
                  <a:lnTo>
                    <a:pt x="1598337" y="903111"/>
                  </a:lnTo>
                  <a:lnTo>
                    <a:pt x="1544943" y="916454"/>
                  </a:lnTo>
                  <a:lnTo>
                    <a:pt x="1489746" y="928418"/>
                  </a:lnTo>
                  <a:lnTo>
                    <a:pt x="1432857" y="938951"/>
                  </a:lnTo>
                  <a:lnTo>
                    <a:pt x="1374389" y="948002"/>
                  </a:lnTo>
                  <a:lnTo>
                    <a:pt x="1314450" y="955521"/>
                  </a:lnTo>
                  <a:lnTo>
                    <a:pt x="1253154" y="961457"/>
                  </a:lnTo>
                  <a:lnTo>
                    <a:pt x="1190611" y="965760"/>
                  </a:lnTo>
                  <a:lnTo>
                    <a:pt x="1126931" y="968379"/>
                  </a:lnTo>
                  <a:lnTo>
                    <a:pt x="1062227" y="969263"/>
                  </a:lnTo>
                  <a:lnTo>
                    <a:pt x="997520" y="968379"/>
                  </a:lnTo>
                  <a:lnTo>
                    <a:pt x="933837" y="965760"/>
                  </a:lnTo>
                  <a:lnTo>
                    <a:pt x="871291" y="961457"/>
                  </a:lnTo>
                  <a:lnTo>
                    <a:pt x="809992" y="955521"/>
                  </a:lnTo>
                  <a:lnTo>
                    <a:pt x="750052" y="948002"/>
                  </a:lnTo>
                  <a:lnTo>
                    <a:pt x="691582" y="938951"/>
                  </a:lnTo>
                  <a:lnTo>
                    <a:pt x="634693" y="928418"/>
                  </a:lnTo>
                  <a:lnTo>
                    <a:pt x="579496" y="916454"/>
                  </a:lnTo>
                  <a:lnTo>
                    <a:pt x="526101" y="903111"/>
                  </a:lnTo>
                  <a:lnTo>
                    <a:pt x="474621" y="888437"/>
                  </a:lnTo>
                  <a:lnTo>
                    <a:pt x="425166" y="872485"/>
                  </a:lnTo>
                  <a:lnTo>
                    <a:pt x="377848" y="855304"/>
                  </a:lnTo>
                  <a:lnTo>
                    <a:pt x="332777" y="836946"/>
                  </a:lnTo>
                  <a:lnTo>
                    <a:pt x="290065" y="817461"/>
                  </a:lnTo>
                  <a:lnTo>
                    <a:pt x="249823" y="796899"/>
                  </a:lnTo>
                  <a:lnTo>
                    <a:pt x="212161" y="775311"/>
                  </a:lnTo>
                  <a:lnTo>
                    <a:pt x="177192" y="752749"/>
                  </a:lnTo>
                  <a:lnTo>
                    <a:pt x="145025" y="729262"/>
                  </a:lnTo>
                  <a:lnTo>
                    <a:pt x="89546" y="679717"/>
                  </a:lnTo>
                  <a:lnTo>
                    <a:pt x="46612" y="627081"/>
                  </a:lnTo>
                  <a:lnTo>
                    <a:pt x="17113" y="571761"/>
                  </a:lnTo>
                  <a:lnTo>
                    <a:pt x="1938" y="514160"/>
                  </a:lnTo>
                  <a:lnTo>
                    <a:pt x="0" y="4846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67611" y="1651254"/>
            <a:ext cx="6381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latin typeface="Calibri"/>
                <a:cs typeface="Calibri"/>
              </a:rPr>
              <a:t>Lab.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65475" y="1409827"/>
            <a:ext cx="2137410" cy="982344"/>
            <a:chOff x="3165475" y="1409827"/>
            <a:chExt cx="2137410" cy="982344"/>
          </a:xfrm>
        </p:grpSpPr>
        <p:sp>
          <p:nvSpPr>
            <p:cNvPr id="14" name="object 14"/>
            <p:cNvSpPr/>
            <p:nvPr/>
          </p:nvSpPr>
          <p:spPr>
            <a:xfrm>
              <a:off x="3171825" y="1416177"/>
              <a:ext cx="2124710" cy="969644"/>
            </a:xfrm>
            <a:custGeom>
              <a:avLst/>
              <a:gdLst/>
              <a:ahLst/>
              <a:cxnLst/>
              <a:rect l="l" t="t" r="r" b="b"/>
              <a:pathLst>
                <a:path w="2124710" h="969644">
                  <a:moveTo>
                    <a:pt x="1062227" y="0"/>
                  </a:moveTo>
                  <a:lnTo>
                    <a:pt x="997524" y="884"/>
                  </a:lnTo>
                  <a:lnTo>
                    <a:pt x="933844" y="3503"/>
                  </a:lnTo>
                  <a:lnTo>
                    <a:pt x="871301" y="7806"/>
                  </a:lnTo>
                  <a:lnTo>
                    <a:pt x="810005" y="13742"/>
                  </a:lnTo>
                  <a:lnTo>
                    <a:pt x="750066" y="21261"/>
                  </a:lnTo>
                  <a:lnTo>
                    <a:pt x="691598" y="30312"/>
                  </a:lnTo>
                  <a:lnTo>
                    <a:pt x="634709" y="40845"/>
                  </a:lnTo>
                  <a:lnTo>
                    <a:pt x="579512" y="52809"/>
                  </a:lnTo>
                  <a:lnTo>
                    <a:pt x="526118" y="66152"/>
                  </a:lnTo>
                  <a:lnTo>
                    <a:pt x="474638" y="80826"/>
                  </a:lnTo>
                  <a:lnTo>
                    <a:pt x="425183" y="96778"/>
                  </a:lnTo>
                  <a:lnTo>
                    <a:pt x="377864" y="113959"/>
                  </a:lnTo>
                  <a:lnTo>
                    <a:pt x="332792" y="132317"/>
                  </a:lnTo>
                  <a:lnTo>
                    <a:pt x="290079" y="151802"/>
                  </a:lnTo>
                  <a:lnTo>
                    <a:pt x="249835" y="172364"/>
                  </a:lnTo>
                  <a:lnTo>
                    <a:pt x="212172" y="193952"/>
                  </a:lnTo>
                  <a:lnTo>
                    <a:pt x="177201" y="216514"/>
                  </a:lnTo>
                  <a:lnTo>
                    <a:pt x="145033" y="240001"/>
                  </a:lnTo>
                  <a:lnTo>
                    <a:pt x="89552" y="289546"/>
                  </a:lnTo>
                  <a:lnTo>
                    <a:pt x="46616" y="342182"/>
                  </a:lnTo>
                  <a:lnTo>
                    <a:pt x="17115" y="397502"/>
                  </a:lnTo>
                  <a:lnTo>
                    <a:pt x="1938" y="455103"/>
                  </a:lnTo>
                  <a:lnTo>
                    <a:pt x="0" y="484632"/>
                  </a:lnTo>
                  <a:lnTo>
                    <a:pt x="1938" y="514160"/>
                  </a:lnTo>
                  <a:lnTo>
                    <a:pt x="17115" y="571761"/>
                  </a:lnTo>
                  <a:lnTo>
                    <a:pt x="46616" y="627081"/>
                  </a:lnTo>
                  <a:lnTo>
                    <a:pt x="89552" y="679717"/>
                  </a:lnTo>
                  <a:lnTo>
                    <a:pt x="145033" y="729262"/>
                  </a:lnTo>
                  <a:lnTo>
                    <a:pt x="177201" y="752749"/>
                  </a:lnTo>
                  <a:lnTo>
                    <a:pt x="212172" y="775311"/>
                  </a:lnTo>
                  <a:lnTo>
                    <a:pt x="249835" y="796899"/>
                  </a:lnTo>
                  <a:lnTo>
                    <a:pt x="290079" y="817461"/>
                  </a:lnTo>
                  <a:lnTo>
                    <a:pt x="332792" y="836946"/>
                  </a:lnTo>
                  <a:lnTo>
                    <a:pt x="377864" y="855304"/>
                  </a:lnTo>
                  <a:lnTo>
                    <a:pt x="425183" y="872485"/>
                  </a:lnTo>
                  <a:lnTo>
                    <a:pt x="474638" y="888437"/>
                  </a:lnTo>
                  <a:lnTo>
                    <a:pt x="526118" y="903111"/>
                  </a:lnTo>
                  <a:lnTo>
                    <a:pt x="579512" y="916454"/>
                  </a:lnTo>
                  <a:lnTo>
                    <a:pt x="634709" y="928418"/>
                  </a:lnTo>
                  <a:lnTo>
                    <a:pt x="691598" y="938951"/>
                  </a:lnTo>
                  <a:lnTo>
                    <a:pt x="750066" y="948002"/>
                  </a:lnTo>
                  <a:lnTo>
                    <a:pt x="810005" y="955521"/>
                  </a:lnTo>
                  <a:lnTo>
                    <a:pt x="871301" y="961457"/>
                  </a:lnTo>
                  <a:lnTo>
                    <a:pt x="933844" y="965760"/>
                  </a:lnTo>
                  <a:lnTo>
                    <a:pt x="997524" y="968379"/>
                  </a:lnTo>
                  <a:lnTo>
                    <a:pt x="1062227" y="969263"/>
                  </a:lnTo>
                  <a:lnTo>
                    <a:pt x="1126931" y="968379"/>
                  </a:lnTo>
                  <a:lnTo>
                    <a:pt x="1190611" y="965760"/>
                  </a:lnTo>
                  <a:lnTo>
                    <a:pt x="1253154" y="961457"/>
                  </a:lnTo>
                  <a:lnTo>
                    <a:pt x="1314450" y="955521"/>
                  </a:lnTo>
                  <a:lnTo>
                    <a:pt x="1374389" y="948002"/>
                  </a:lnTo>
                  <a:lnTo>
                    <a:pt x="1432857" y="938951"/>
                  </a:lnTo>
                  <a:lnTo>
                    <a:pt x="1489746" y="928418"/>
                  </a:lnTo>
                  <a:lnTo>
                    <a:pt x="1544943" y="916454"/>
                  </a:lnTo>
                  <a:lnTo>
                    <a:pt x="1598337" y="903111"/>
                  </a:lnTo>
                  <a:lnTo>
                    <a:pt x="1649817" y="888437"/>
                  </a:lnTo>
                  <a:lnTo>
                    <a:pt x="1699272" y="872485"/>
                  </a:lnTo>
                  <a:lnTo>
                    <a:pt x="1746591" y="855304"/>
                  </a:lnTo>
                  <a:lnTo>
                    <a:pt x="1791663" y="836946"/>
                  </a:lnTo>
                  <a:lnTo>
                    <a:pt x="1834376" y="817461"/>
                  </a:lnTo>
                  <a:lnTo>
                    <a:pt x="1874620" y="796899"/>
                  </a:lnTo>
                  <a:lnTo>
                    <a:pt x="1912283" y="775311"/>
                  </a:lnTo>
                  <a:lnTo>
                    <a:pt x="1947254" y="752749"/>
                  </a:lnTo>
                  <a:lnTo>
                    <a:pt x="1979422" y="729262"/>
                  </a:lnTo>
                  <a:lnTo>
                    <a:pt x="2034903" y="679717"/>
                  </a:lnTo>
                  <a:lnTo>
                    <a:pt x="2077839" y="627081"/>
                  </a:lnTo>
                  <a:lnTo>
                    <a:pt x="2107340" y="571761"/>
                  </a:lnTo>
                  <a:lnTo>
                    <a:pt x="2122517" y="514160"/>
                  </a:lnTo>
                  <a:lnTo>
                    <a:pt x="2124455" y="484632"/>
                  </a:lnTo>
                  <a:lnTo>
                    <a:pt x="2122517" y="455103"/>
                  </a:lnTo>
                  <a:lnTo>
                    <a:pt x="2107340" y="397502"/>
                  </a:lnTo>
                  <a:lnTo>
                    <a:pt x="2077839" y="342182"/>
                  </a:lnTo>
                  <a:lnTo>
                    <a:pt x="2034903" y="289546"/>
                  </a:lnTo>
                  <a:lnTo>
                    <a:pt x="1979422" y="240001"/>
                  </a:lnTo>
                  <a:lnTo>
                    <a:pt x="1947254" y="216514"/>
                  </a:lnTo>
                  <a:lnTo>
                    <a:pt x="1912283" y="193952"/>
                  </a:lnTo>
                  <a:lnTo>
                    <a:pt x="1874620" y="172364"/>
                  </a:lnTo>
                  <a:lnTo>
                    <a:pt x="1834376" y="151802"/>
                  </a:lnTo>
                  <a:lnTo>
                    <a:pt x="1791663" y="132317"/>
                  </a:lnTo>
                  <a:lnTo>
                    <a:pt x="1746591" y="113959"/>
                  </a:lnTo>
                  <a:lnTo>
                    <a:pt x="1699272" y="96778"/>
                  </a:lnTo>
                  <a:lnTo>
                    <a:pt x="1649817" y="80826"/>
                  </a:lnTo>
                  <a:lnTo>
                    <a:pt x="1598337" y="66152"/>
                  </a:lnTo>
                  <a:lnTo>
                    <a:pt x="1544943" y="52809"/>
                  </a:lnTo>
                  <a:lnTo>
                    <a:pt x="1489746" y="40845"/>
                  </a:lnTo>
                  <a:lnTo>
                    <a:pt x="1432857" y="30312"/>
                  </a:lnTo>
                  <a:lnTo>
                    <a:pt x="1374389" y="21261"/>
                  </a:lnTo>
                  <a:lnTo>
                    <a:pt x="1314450" y="13742"/>
                  </a:lnTo>
                  <a:lnTo>
                    <a:pt x="1253154" y="7806"/>
                  </a:lnTo>
                  <a:lnTo>
                    <a:pt x="1190611" y="3503"/>
                  </a:lnTo>
                  <a:lnTo>
                    <a:pt x="1126931" y="884"/>
                  </a:lnTo>
                  <a:lnTo>
                    <a:pt x="106222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1825" y="1416177"/>
              <a:ext cx="2124710" cy="969644"/>
            </a:xfrm>
            <a:custGeom>
              <a:avLst/>
              <a:gdLst/>
              <a:ahLst/>
              <a:cxnLst/>
              <a:rect l="l" t="t" r="r" b="b"/>
              <a:pathLst>
                <a:path w="2124710" h="969644">
                  <a:moveTo>
                    <a:pt x="0" y="484632"/>
                  </a:moveTo>
                  <a:lnTo>
                    <a:pt x="7680" y="426043"/>
                  </a:lnTo>
                  <a:lnTo>
                    <a:pt x="30130" y="369532"/>
                  </a:lnTo>
                  <a:lnTo>
                    <a:pt x="66460" y="315503"/>
                  </a:lnTo>
                  <a:lnTo>
                    <a:pt x="115780" y="264362"/>
                  </a:lnTo>
                  <a:lnTo>
                    <a:pt x="177201" y="216514"/>
                  </a:lnTo>
                  <a:lnTo>
                    <a:pt x="212172" y="193952"/>
                  </a:lnTo>
                  <a:lnTo>
                    <a:pt x="249835" y="172364"/>
                  </a:lnTo>
                  <a:lnTo>
                    <a:pt x="290079" y="151802"/>
                  </a:lnTo>
                  <a:lnTo>
                    <a:pt x="332792" y="132317"/>
                  </a:lnTo>
                  <a:lnTo>
                    <a:pt x="377864" y="113959"/>
                  </a:lnTo>
                  <a:lnTo>
                    <a:pt x="425183" y="96778"/>
                  </a:lnTo>
                  <a:lnTo>
                    <a:pt x="474638" y="80826"/>
                  </a:lnTo>
                  <a:lnTo>
                    <a:pt x="526118" y="66152"/>
                  </a:lnTo>
                  <a:lnTo>
                    <a:pt x="579512" y="52809"/>
                  </a:lnTo>
                  <a:lnTo>
                    <a:pt x="634709" y="40845"/>
                  </a:lnTo>
                  <a:lnTo>
                    <a:pt x="691598" y="30312"/>
                  </a:lnTo>
                  <a:lnTo>
                    <a:pt x="750066" y="21261"/>
                  </a:lnTo>
                  <a:lnTo>
                    <a:pt x="810005" y="13742"/>
                  </a:lnTo>
                  <a:lnTo>
                    <a:pt x="871301" y="7806"/>
                  </a:lnTo>
                  <a:lnTo>
                    <a:pt x="933844" y="3503"/>
                  </a:lnTo>
                  <a:lnTo>
                    <a:pt x="997524" y="884"/>
                  </a:lnTo>
                  <a:lnTo>
                    <a:pt x="1062227" y="0"/>
                  </a:lnTo>
                  <a:lnTo>
                    <a:pt x="1126931" y="884"/>
                  </a:lnTo>
                  <a:lnTo>
                    <a:pt x="1190611" y="3503"/>
                  </a:lnTo>
                  <a:lnTo>
                    <a:pt x="1253154" y="7806"/>
                  </a:lnTo>
                  <a:lnTo>
                    <a:pt x="1314450" y="13742"/>
                  </a:lnTo>
                  <a:lnTo>
                    <a:pt x="1374389" y="21261"/>
                  </a:lnTo>
                  <a:lnTo>
                    <a:pt x="1432857" y="30312"/>
                  </a:lnTo>
                  <a:lnTo>
                    <a:pt x="1489746" y="40845"/>
                  </a:lnTo>
                  <a:lnTo>
                    <a:pt x="1544943" y="52809"/>
                  </a:lnTo>
                  <a:lnTo>
                    <a:pt x="1598337" y="66152"/>
                  </a:lnTo>
                  <a:lnTo>
                    <a:pt x="1649817" y="80826"/>
                  </a:lnTo>
                  <a:lnTo>
                    <a:pt x="1699272" y="96778"/>
                  </a:lnTo>
                  <a:lnTo>
                    <a:pt x="1746591" y="113959"/>
                  </a:lnTo>
                  <a:lnTo>
                    <a:pt x="1791663" y="132317"/>
                  </a:lnTo>
                  <a:lnTo>
                    <a:pt x="1834376" y="151802"/>
                  </a:lnTo>
                  <a:lnTo>
                    <a:pt x="1874620" y="172364"/>
                  </a:lnTo>
                  <a:lnTo>
                    <a:pt x="1912283" y="193952"/>
                  </a:lnTo>
                  <a:lnTo>
                    <a:pt x="1947254" y="216514"/>
                  </a:lnTo>
                  <a:lnTo>
                    <a:pt x="1979422" y="240001"/>
                  </a:lnTo>
                  <a:lnTo>
                    <a:pt x="2034903" y="289546"/>
                  </a:lnTo>
                  <a:lnTo>
                    <a:pt x="2077839" y="342182"/>
                  </a:lnTo>
                  <a:lnTo>
                    <a:pt x="2107340" y="397502"/>
                  </a:lnTo>
                  <a:lnTo>
                    <a:pt x="2122517" y="455103"/>
                  </a:lnTo>
                  <a:lnTo>
                    <a:pt x="2124455" y="484632"/>
                  </a:lnTo>
                  <a:lnTo>
                    <a:pt x="2122517" y="514160"/>
                  </a:lnTo>
                  <a:lnTo>
                    <a:pt x="2107340" y="571761"/>
                  </a:lnTo>
                  <a:lnTo>
                    <a:pt x="2077839" y="627081"/>
                  </a:lnTo>
                  <a:lnTo>
                    <a:pt x="2034903" y="679717"/>
                  </a:lnTo>
                  <a:lnTo>
                    <a:pt x="1979422" y="729262"/>
                  </a:lnTo>
                  <a:lnTo>
                    <a:pt x="1947254" y="752749"/>
                  </a:lnTo>
                  <a:lnTo>
                    <a:pt x="1912283" y="775311"/>
                  </a:lnTo>
                  <a:lnTo>
                    <a:pt x="1874620" y="796899"/>
                  </a:lnTo>
                  <a:lnTo>
                    <a:pt x="1834376" y="817461"/>
                  </a:lnTo>
                  <a:lnTo>
                    <a:pt x="1791663" y="836946"/>
                  </a:lnTo>
                  <a:lnTo>
                    <a:pt x="1746591" y="855304"/>
                  </a:lnTo>
                  <a:lnTo>
                    <a:pt x="1699272" y="872485"/>
                  </a:lnTo>
                  <a:lnTo>
                    <a:pt x="1649817" y="888437"/>
                  </a:lnTo>
                  <a:lnTo>
                    <a:pt x="1598337" y="903111"/>
                  </a:lnTo>
                  <a:lnTo>
                    <a:pt x="1544943" y="916454"/>
                  </a:lnTo>
                  <a:lnTo>
                    <a:pt x="1489746" y="928418"/>
                  </a:lnTo>
                  <a:lnTo>
                    <a:pt x="1432857" y="938951"/>
                  </a:lnTo>
                  <a:lnTo>
                    <a:pt x="1374389" y="948002"/>
                  </a:lnTo>
                  <a:lnTo>
                    <a:pt x="1314450" y="955521"/>
                  </a:lnTo>
                  <a:lnTo>
                    <a:pt x="1253154" y="961457"/>
                  </a:lnTo>
                  <a:lnTo>
                    <a:pt x="1190611" y="965760"/>
                  </a:lnTo>
                  <a:lnTo>
                    <a:pt x="1126931" y="968379"/>
                  </a:lnTo>
                  <a:lnTo>
                    <a:pt x="1062227" y="969263"/>
                  </a:lnTo>
                  <a:lnTo>
                    <a:pt x="997524" y="968379"/>
                  </a:lnTo>
                  <a:lnTo>
                    <a:pt x="933844" y="965760"/>
                  </a:lnTo>
                  <a:lnTo>
                    <a:pt x="871301" y="961457"/>
                  </a:lnTo>
                  <a:lnTo>
                    <a:pt x="810005" y="955521"/>
                  </a:lnTo>
                  <a:lnTo>
                    <a:pt x="750066" y="948002"/>
                  </a:lnTo>
                  <a:lnTo>
                    <a:pt x="691598" y="938951"/>
                  </a:lnTo>
                  <a:lnTo>
                    <a:pt x="634709" y="928418"/>
                  </a:lnTo>
                  <a:lnTo>
                    <a:pt x="579512" y="916454"/>
                  </a:lnTo>
                  <a:lnTo>
                    <a:pt x="526118" y="903111"/>
                  </a:lnTo>
                  <a:lnTo>
                    <a:pt x="474638" y="888437"/>
                  </a:lnTo>
                  <a:lnTo>
                    <a:pt x="425183" y="872485"/>
                  </a:lnTo>
                  <a:lnTo>
                    <a:pt x="377864" y="855304"/>
                  </a:lnTo>
                  <a:lnTo>
                    <a:pt x="332792" y="836946"/>
                  </a:lnTo>
                  <a:lnTo>
                    <a:pt x="290079" y="817461"/>
                  </a:lnTo>
                  <a:lnTo>
                    <a:pt x="249835" y="796899"/>
                  </a:lnTo>
                  <a:lnTo>
                    <a:pt x="212172" y="775311"/>
                  </a:lnTo>
                  <a:lnTo>
                    <a:pt x="177201" y="752749"/>
                  </a:lnTo>
                  <a:lnTo>
                    <a:pt x="145033" y="729262"/>
                  </a:lnTo>
                  <a:lnTo>
                    <a:pt x="89552" y="679717"/>
                  </a:lnTo>
                  <a:lnTo>
                    <a:pt x="46616" y="627081"/>
                  </a:lnTo>
                  <a:lnTo>
                    <a:pt x="17115" y="571761"/>
                  </a:lnTo>
                  <a:lnTo>
                    <a:pt x="1938" y="514160"/>
                  </a:lnTo>
                  <a:lnTo>
                    <a:pt x="0" y="4846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81400" y="1651254"/>
            <a:ext cx="13055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A. </a:t>
            </a:r>
            <a:r>
              <a:rPr sz="2800" b="1" spc="-10" dirty="0">
                <a:latin typeface="Calibri"/>
                <a:cs typeface="Calibri"/>
              </a:rPr>
              <a:t>Petrol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93207" y="1402969"/>
            <a:ext cx="2137410" cy="982980"/>
            <a:chOff x="5593207" y="1402969"/>
            <a:chExt cx="2137410" cy="982980"/>
          </a:xfrm>
        </p:grpSpPr>
        <p:sp>
          <p:nvSpPr>
            <p:cNvPr id="18" name="object 18"/>
            <p:cNvSpPr/>
            <p:nvPr/>
          </p:nvSpPr>
          <p:spPr>
            <a:xfrm>
              <a:off x="5599557" y="1409319"/>
              <a:ext cx="2124710" cy="970280"/>
            </a:xfrm>
            <a:custGeom>
              <a:avLst/>
              <a:gdLst/>
              <a:ahLst/>
              <a:cxnLst/>
              <a:rect l="l" t="t" r="r" b="b"/>
              <a:pathLst>
                <a:path w="2124709" h="970280">
                  <a:moveTo>
                    <a:pt x="1062227" y="0"/>
                  </a:moveTo>
                  <a:lnTo>
                    <a:pt x="997524" y="885"/>
                  </a:lnTo>
                  <a:lnTo>
                    <a:pt x="933844" y="3507"/>
                  </a:lnTo>
                  <a:lnTo>
                    <a:pt x="871301" y="7814"/>
                  </a:lnTo>
                  <a:lnTo>
                    <a:pt x="810005" y="13757"/>
                  </a:lnTo>
                  <a:lnTo>
                    <a:pt x="750066" y="21285"/>
                  </a:lnTo>
                  <a:lnTo>
                    <a:pt x="691598" y="30346"/>
                  </a:lnTo>
                  <a:lnTo>
                    <a:pt x="634709" y="40890"/>
                  </a:lnTo>
                  <a:lnTo>
                    <a:pt x="579512" y="52866"/>
                  </a:lnTo>
                  <a:lnTo>
                    <a:pt x="526118" y="66223"/>
                  </a:lnTo>
                  <a:lnTo>
                    <a:pt x="474638" y="80911"/>
                  </a:lnTo>
                  <a:lnTo>
                    <a:pt x="425183" y="96879"/>
                  </a:lnTo>
                  <a:lnTo>
                    <a:pt x="377864" y="114076"/>
                  </a:lnTo>
                  <a:lnTo>
                    <a:pt x="332792" y="132451"/>
                  </a:lnTo>
                  <a:lnTo>
                    <a:pt x="290079" y="151954"/>
                  </a:lnTo>
                  <a:lnTo>
                    <a:pt x="249835" y="172534"/>
                  </a:lnTo>
                  <a:lnTo>
                    <a:pt x="212172" y="194140"/>
                  </a:lnTo>
                  <a:lnTo>
                    <a:pt x="177201" y="216721"/>
                  </a:lnTo>
                  <a:lnTo>
                    <a:pt x="145033" y="240227"/>
                  </a:lnTo>
                  <a:lnTo>
                    <a:pt x="89552" y="289810"/>
                  </a:lnTo>
                  <a:lnTo>
                    <a:pt x="46616" y="342481"/>
                  </a:lnTo>
                  <a:lnTo>
                    <a:pt x="17115" y="397837"/>
                  </a:lnTo>
                  <a:lnTo>
                    <a:pt x="1938" y="455469"/>
                  </a:lnTo>
                  <a:lnTo>
                    <a:pt x="0" y="485013"/>
                  </a:lnTo>
                  <a:lnTo>
                    <a:pt x="1938" y="514556"/>
                  </a:lnTo>
                  <a:lnTo>
                    <a:pt x="17115" y="572188"/>
                  </a:lnTo>
                  <a:lnTo>
                    <a:pt x="46616" y="627544"/>
                  </a:lnTo>
                  <a:lnTo>
                    <a:pt x="89552" y="680215"/>
                  </a:lnTo>
                  <a:lnTo>
                    <a:pt x="145033" y="729798"/>
                  </a:lnTo>
                  <a:lnTo>
                    <a:pt x="177201" y="753304"/>
                  </a:lnTo>
                  <a:lnTo>
                    <a:pt x="212172" y="775885"/>
                  </a:lnTo>
                  <a:lnTo>
                    <a:pt x="249835" y="797491"/>
                  </a:lnTo>
                  <a:lnTo>
                    <a:pt x="290079" y="818071"/>
                  </a:lnTo>
                  <a:lnTo>
                    <a:pt x="332792" y="837574"/>
                  </a:lnTo>
                  <a:lnTo>
                    <a:pt x="377864" y="855949"/>
                  </a:lnTo>
                  <a:lnTo>
                    <a:pt x="425183" y="873146"/>
                  </a:lnTo>
                  <a:lnTo>
                    <a:pt x="474638" y="889114"/>
                  </a:lnTo>
                  <a:lnTo>
                    <a:pt x="526118" y="903802"/>
                  </a:lnTo>
                  <a:lnTo>
                    <a:pt x="579512" y="917159"/>
                  </a:lnTo>
                  <a:lnTo>
                    <a:pt x="634709" y="929135"/>
                  </a:lnTo>
                  <a:lnTo>
                    <a:pt x="691598" y="939679"/>
                  </a:lnTo>
                  <a:lnTo>
                    <a:pt x="750066" y="948740"/>
                  </a:lnTo>
                  <a:lnTo>
                    <a:pt x="810005" y="956268"/>
                  </a:lnTo>
                  <a:lnTo>
                    <a:pt x="871301" y="962211"/>
                  </a:lnTo>
                  <a:lnTo>
                    <a:pt x="933844" y="966518"/>
                  </a:lnTo>
                  <a:lnTo>
                    <a:pt x="997524" y="969140"/>
                  </a:lnTo>
                  <a:lnTo>
                    <a:pt x="1062227" y="970026"/>
                  </a:lnTo>
                  <a:lnTo>
                    <a:pt x="1126931" y="969140"/>
                  </a:lnTo>
                  <a:lnTo>
                    <a:pt x="1190611" y="966518"/>
                  </a:lnTo>
                  <a:lnTo>
                    <a:pt x="1253154" y="962211"/>
                  </a:lnTo>
                  <a:lnTo>
                    <a:pt x="1314450" y="956268"/>
                  </a:lnTo>
                  <a:lnTo>
                    <a:pt x="1374389" y="948740"/>
                  </a:lnTo>
                  <a:lnTo>
                    <a:pt x="1432857" y="939679"/>
                  </a:lnTo>
                  <a:lnTo>
                    <a:pt x="1489746" y="929135"/>
                  </a:lnTo>
                  <a:lnTo>
                    <a:pt x="1544943" y="917159"/>
                  </a:lnTo>
                  <a:lnTo>
                    <a:pt x="1598337" y="903802"/>
                  </a:lnTo>
                  <a:lnTo>
                    <a:pt x="1649817" y="889114"/>
                  </a:lnTo>
                  <a:lnTo>
                    <a:pt x="1699272" y="873146"/>
                  </a:lnTo>
                  <a:lnTo>
                    <a:pt x="1746591" y="855949"/>
                  </a:lnTo>
                  <a:lnTo>
                    <a:pt x="1791663" y="837574"/>
                  </a:lnTo>
                  <a:lnTo>
                    <a:pt x="1834376" y="818071"/>
                  </a:lnTo>
                  <a:lnTo>
                    <a:pt x="1874620" y="797491"/>
                  </a:lnTo>
                  <a:lnTo>
                    <a:pt x="1912283" y="775885"/>
                  </a:lnTo>
                  <a:lnTo>
                    <a:pt x="1947254" y="753304"/>
                  </a:lnTo>
                  <a:lnTo>
                    <a:pt x="1979422" y="729798"/>
                  </a:lnTo>
                  <a:lnTo>
                    <a:pt x="2034903" y="680215"/>
                  </a:lnTo>
                  <a:lnTo>
                    <a:pt x="2077839" y="627544"/>
                  </a:lnTo>
                  <a:lnTo>
                    <a:pt x="2107340" y="572188"/>
                  </a:lnTo>
                  <a:lnTo>
                    <a:pt x="2122517" y="514556"/>
                  </a:lnTo>
                  <a:lnTo>
                    <a:pt x="2124456" y="485013"/>
                  </a:lnTo>
                  <a:lnTo>
                    <a:pt x="2122517" y="455469"/>
                  </a:lnTo>
                  <a:lnTo>
                    <a:pt x="2107340" y="397837"/>
                  </a:lnTo>
                  <a:lnTo>
                    <a:pt x="2077839" y="342481"/>
                  </a:lnTo>
                  <a:lnTo>
                    <a:pt x="2034903" y="289810"/>
                  </a:lnTo>
                  <a:lnTo>
                    <a:pt x="1979422" y="240227"/>
                  </a:lnTo>
                  <a:lnTo>
                    <a:pt x="1947254" y="216721"/>
                  </a:lnTo>
                  <a:lnTo>
                    <a:pt x="1912283" y="194140"/>
                  </a:lnTo>
                  <a:lnTo>
                    <a:pt x="1874620" y="172534"/>
                  </a:lnTo>
                  <a:lnTo>
                    <a:pt x="1834376" y="151954"/>
                  </a:lnTo>
                  <a:lnTo>
                    <a:pt x="1791663" y="132451"/>
                  </a:lnTo>
                  <a:lnTo>
                    <a:pt x="1746591" y="114076"/>
                  </a:lnTo>
                  <a:lnTo>
                    <a:pt x="1699272" y="96879"/>
                  </a:lnTo>
                  <a:lnTo>
                    <a:pt x="1649817" y="80911"/>
                  </a:lnTo>
                  <a:lnTo>
                    <a:pt x="1598337" y="66223"/>
                  </a:lnTo>
                  <a:lnTo>
                    <a:pt x="1544943" y="52866"/>
                  </a:lnTo>
                  <a:lnTo>
                    <a:pt x="1489746" y="40890"/>
                  </a:lnTo>
                  <a:lnTo>
                    <a:pt x="1432857" y="30346"/>
                  </a:lnTo>
                  <a:lnTo>
                    <a:pt x="1374389" y="21285"/>
                  </a:lnTo>
                  <a:lnTo>
                    <a:pt x="1314450" y="13757"/>
                  </a:lnTo>
                  <a:lnTo>
                    <a:pt x="1253154" y="7814"/>
                  </a:lnTo>
                  <a:lnTo>
                    <a:pt x="1190611" y="3507"/>
                  </a:lnTo>
                  <a:lnTo>
                    <a:pt x="1126931" y="885"/>
                  </a:lnTo>
                  <a:lnTo>
                    <a:pt x="106222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99557" y="1409319"/>
              <a:ext cx="2124710" cy="970280"/>
            </a:xfrm>
            <a:custGeom>
              <a:avLst/>
              <a:gdLst/>
              <a:ahLst/>
              <a:cxnLst/>
              <a:rect l="l" t="t" r="r" b="b"/>
              <a:pathLst>
                <a:path w="2124709" h="970280">
                  <a:moveTo>
                    <a:pt x="0" y="485013"/>
                  </a:moveTo>
                  <a:lnTo>
                    <a:pt x="7680" y="426394"/>
                  </a:lnTo>
                  <a:lnTo>
                    <a:pt x="30130" y="369849"/>
                  </a:lnTo>
                  <a:lnTo>
                    <a:pt x="66460" y="315785"/>
                  </a:lnTo>
                  <a:lnTo>
                    <a:pt x="115780" y="264607"/>
                  </a:lnTo>
                  <a:lnTo>
                    <a:pt x="177201" y="216721"/>
                  </a:lnTo>
                  <a:lnTo>
                    <a:pt x="212172" y="194140"/>
                  </a:lnTo>
                  <a:lnTo>
                    <a:pt x="249835" y="172534"/>
                  </a:lnTo>
                  <a:lnTo>
                    <a:pt x="290079" y="151954"/>
                  </a:lnTo>
                  <a:lnTo>
                    <a:pt x="332792" y="132451"/>
                  </a:lnTo>
                  <a:lnTo>
                    <a:pt x="377864" y="114076"/>
                  </a:lnTo>
                  <a:lnTo>
                    <a:pt x="425183" y="96879"/>
                  </a:lnTo>
                  <a:lnTo>
                    <a:pt x="474638" y="80911"/>
                  </a:lnTo>
                  <a:lnTo>
                    <a:pt x="526118" y="66223"/>
                  </a:lnTo>
                  <a:lnTo>
                    <a:pt x="579512" y="52866"/>
                  </a:lnTo>
                  <a:lnTo>
                    <a:pt x="634709" y="40890"/>
                  </a:lnTo>
                  <a:lnTo>
                    <a:pt x="691598" y="30346"/>
                  </a:lnTo>
                  <a:lnTo>
                    <a:pt x="750066" y="21285"/>
                  </a:lnTo>
                  <a:lnTo>
                    <a:pt x="810005" y="13757"/>
                  </a:lnTo>
                  <a:lnTo>
                    <a:pt x="871301" y="7814"/>
                  </a:lnTo>
                  <a:lnTo>
                    <a:pt x="933844" y="3507"/>
                  </a:lnTo>
                  <a:lnTo>
                    <a:pt x="997524" y="885"/>
                  </a:lnTo>
                  <a:lnTo>
                    <a:pt x="1062227" y="0"/>
                  </a:lnTo>
                  <a:lnTo>
                    <a:pt x="1126931" y="885"/>
                  </a:lnTo>
                  <a:lnTo>
                    <a:pt x="1190611" y="3507"/>
                  </a:lnTo>
                  <a:lnTo>
                    <a:pt x="1253154" y="7814"/>
                  </a:lnTo>
                  <a:lnTo>
                    <a:pt x="1314450" y="13757"/>
                  </a:lnTo>
                  <a:lnTo>
                    <a:pt x="1374389" y="21285"/>
                  </a:lnTo>
                  <a:lnTo>
                    <a:pt x="1432857" y="30346"/>
                  </a:lnTo>
                  <a:lnTo>
                    <a:pt x="1489746" y="40890"/>
                  </a:lnTo>
                  <a:lnTo>
                    <a:pt x="1544943" y="52866"/>
                  </a:lnTo>
                  <a:lnTo>
                    <a:pt x="1598337" y="66223"/>
                  </a:lnTo>
                  <a:lnTo>
                    <a:pt x="1649817" y="80911"/>
                  </a:lnTo>
                  <a:lnTo>
                    <a:pt x="1699272" y="96879"/>
                  </a:lnTo>
                  <a:lnTo>
                    <a:pt x="1746591" y="114076"/>
                  </a:lnTo>
                  <a:lnTo>
                    <a:pt x="1791663" y="132451"/>
                  </a:lnTo>
                  <a:lnTo>
                    <a:pt x="1834376" y="151954"/>
                  </a:lnTo>
                  <a:lnTo>
                    <a:pt x="1874620" y="172534"/>
                  </a:lnTo>
                  <a:lnTo>
                    <a:pt x="1912283" y="194140"/>
                  </a:lnTo>
                  <a:lnTo>
                    <a:pt x="1947254" y="216721"/>
                  </a:lnTo>
                  <a:lnTo>
                    <a:pt x="1979422" y="240227"/>
                  </a:lnTo>
                  <a:lnTo>
                    <a:pt x="2034903" y="289810"/>
                  </a:lnTo>
                  <a:lnTo>
                    <a:pt x="2077839" y="342481"/>
                  </a:lnTo>
                  <a:lnTo>
                    <a:pt x="2107340" y="397837"/>
                  </a:lnTo>
                  <a:lnTo>
                    <a:pt x="2122517" y="455469"/>
                  </a:lnTo>
                  <a:lnTo>
                    <a:pt x="2124456" y="485013"/>
                  </a:lnTo>
                  <a:lnTo>
                    <a:pt x="2122517" y="514556"/>
                  </a:lnTo>
                  <a:lnTo>
                    <a:pt x="2107340" y="572188"/>
                  </a:lnTo>
                  <a:lnTo>
                    <a:pt x="2077839" y="627544"/>
                  </a:lnTo>
                  <a:lnTo>
                    <a:pt x="2034903" y="680215"/>
                  </a:lnTo>
                  <a:lnTo>
                    <a:pt x="1979422" y="729798"/>
                  </a:lnTo>
                  <a:lnTo>
                    <a:pt x="1947254" y="753304"/>
                  </a:lnTo>
                  <a:lnTo>
                    <a:pt x="1912283" y="775885"/>
                  </a:lnTo>
                  <a:lnTo>
                    <a:pt x="1874620" y="797491"/>
                  </a:lnTo>
                  <a:lnTo>
                    <a:pt x="1834376" y="818071"/>
                  </a:lnTo>
                  <a:lnTo>
                    <a:pt x="1791663" y="837574"/>
                  </a:lnTo>
                  <a:lnTo>
                    <a:pt x="1746591" y="855949"/>
                  </a:lnTo>
                  <a:lnTo>
                    <a:pt x="1699272" y="873146"/>
                  </a:lnTo>
                  <a:lnTo>
                    <a:pt x="1649817" y="889114"/>
                  </a:lnTo>
                  <a:lnTo>
                    <a:pt x="1598337" y="903802"/>
                  </a:lnTo>
                  <a:lnTo>
                    <a:pt x="1544943" y="917159"/>
                  </a:lnTo>
                  <a:lnTo>
                    <a:pt x="1489746" y="929135"/>
                  </a:lnTo>
                  <a:lnTo>
                    <a:pt x="1432857" y="939679"/>
                  </a:lnTo>
                  <a:lnTo>
                    <a:pt x="1374389" y="948740"/>
                  </a:lnTo>
                  <a:lnTo>
                    <a:pt x="1314450" y="956268"/>
                  </a:lnTo>
                  <a:lnTo>
                    <a:pt x="1253154" y="962211"/>
                  </a:lnTo>
                  <a:lnTo>
                    <a:pt x="1190611" y="966518"/>
                  </a:lnTo>
                  <a:lnTo>
                    <a:pt x="1126931" y="969140"/>
                  </a:lnTo>
                  <a:lnTo>
                    <a:pt x="1062227" y="970026"/>
                  </a:lnTo>
                  <a:lnTo>
                    <a:pt x="997524" y="969140"/>
                  </a:lnTo>
                  <a:lnTo>
                    <a:pt x="933844" y="966518"/>
                  </a:lnTo>
                  <a:lnTo>
                    <a:pt x="871301" y="962211"/>
                  </a:lnTo>
                  <a:lnTo>
                    <a:pt x="810005" y="956268"/>
                  </a:lnTo>
                  <a:lnTo>
                    <a:pt x="750066" y="948740"/>
                  </a:lnTo>
                  <a:lnTo>
                    <a:pt x="691598" y="939679"/>
                  </a:lnTo>
                  <a:lnTo>
                    <a:pt x="634709" y="929135"/>
                  </a:lnTo>
                  <a:lnTo>
                    <a:pt x="579512" y="917159"/>
                  </a:lnTo>
                  <a:lnTo>
                    <a:pt x="526118" y="903802"/>
                  </a:lnTo>
                  <a:lnTo>
                    <a:pt x="474638" y="889114"/>
                  </a:lnTo>
                  <a:lnTo>
                    <a:pt x="425183" y="873146"/>
                  </a:lnTo>
                  <a:lnTo>
                    <a:pt x="377864" y="855949"/>
                  </a:lnTo>
                  <a:lnTo>
                    <a:pt x="332792" y="837574"/>
                  </a:lnTo>
                  <a:lnTo>
                    <a:pt x="290079" y="818071"/>
                  </a:lnTo>
                  <a:lnTo>
                    <a:pt x="249835" y="797491"/>
                  </a:lnTo>
                  <a:lnTo>
                    <a:pt x="212172" y="775885"/>
                  </a:lnTo>
                  <a:lnTo>
                    <a:pt x="177201" y="753304"/>
                  </a:lnTo>
                  <a:lnTo>
                    <a:pt x="145033" y="729798"/>
                  </a:lnTo>
                  <a:lnTo>
                    <a:pt x="89552" y="680215"/>
                  </a:lnTo>
                  <a:lnTo>
                    <a:pt x="46616" y="627544"/>
                  </a:lnTo>
                  <a:lnTo>
                    <a:pt x="17115" y="572188"/>
                  </a:lnTo>
                  <a:lnTo>
                    <a:pt x="1938" y="514556"/>
                  </a:lnTo>
                  <a:lnTo>
                    <a:pt x="0" y="48501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270752" y="1645157"/>
            <a:ext cx="7804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none" dirty="0"/>
              <a:t>A.</a:t>
            </a:r>
            <a:r>
              <a:rPr sz="2800" u="none" spc="-10" dirty="0"/>
              <a:t> </a:t>
            </a:r>
            <a:r>
              <a:rPr sz="2800" u="none" spc="-25" dirty="0"/>
              <a:t>11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5518" y="545591"/>
            <a:ext cx="3750310" cy="666115"/>
            <a:chOff x="715518" y="545591"/>
            <a:chExt cx="3750310" cy="666115"/>
          </a:xfrm>
        </p:grpSpPr>
        <p:sp>
          <p:nvSpPr>
            <p:cNvPr id="3" name="object 3"/>
            <p:cNvSpPr/>
            <p:nvPr/>
          </p:nvSpPr>
          <p:spPr>
            <a:xfrm>
              <a:off x="725043" y="555116"/>
              <a:ext cx="3731260" cy="647065"/>
            </a:xfrm>
            <a:custGeom>
              <a:avLst/>
              <a:gdLst/>
              <a:ahLst/>
              <a:cxnLst/>
              <a:rect l="l" t="t" r="r" b="b"/>
              <a:pathLst>
                <a:path w="3731260" h="647065">
                  <a:moveTo>
                    <a:pt x="3622929" y="0"/>
                  </a:moveTo>
                  <a:lnTo>
                    <a:pt x="107822" y="0"/>
                  </a:lnTo>
                  <a:lnTo>
                    <a:pt x="65852" y="8471"/>
                  </a:lnTo>
                  <a:lnTo>
                    <a:pt x="31580" y="31575"/>
                  </a:lnTo>
                  <a:lnTo>
                    <a:pt x="8473" y="65847"/>
                  </a:lnTo>
                  <a:lnTo>
                    <a:pt x="0" y="107823"/>
                  </a:lnTo>
                  <a:lnTo>
                    <a:pt x="0" y="539115"/>
                  </a:lnTo>
                  <a:lnTo>
                    <a:pt x="8473" y="581090"/>
                  </a:lnTo>
                  <a:lnTo>
                    <a:pt x="31580" y="615362"/>
                  </a:lnTo>
                  <a:lnTo>
                    <a:pt x="65852" y="638466"/>
                  </a:lnTo>
                  <a:lnTo>
                    <a:pt x="107822" y="646938"/>
                  </a:lnTo>
                  <a:lnTo>
                    <a:pt x="3622929" y="646938"/>
                  </a:lnTo>
                  <a:lnTo>
                    <a:pt x="3664904" y="638466"/>
                  </a:lnTo>
                  <a:lnTo>
                    <a:pt x="3699176" y="615362"/>
                  </a:lnTo>
                  <a:lnTo>
                    <a:pt x="3722280" y="581090"/>
                  </a:lnTo>
                  <a:lnTo>
                    <a:pt x="3730752" y="539115"/>
                  </a:lnTo>
                  <a:lnTo>
                    <a:pt x="3730752" y="107823"/>
                  </a:lnTo>
                  <a:lnTo>
                    <a:pt x="3722280" y="65847"/>
                  </a:lnTo>
                  <a:lnTo>
                    <a:pt x="3699176" y="31575"/>
                  </a:lnTo>
                  <a:lnTo>
                    <a:pt x="3664904" y="8471"/>
                  </a:lnTo>
                  <a:lnTo>
                    <a:pt x="362292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043" y="555116"/>
              <a:ext cx="3731260" cy="647065"/>
            </a:xfrm>
            <a:custGeom>
              <a:avLst/>
              <a:gdLst/>
              <a:ahLst/>
              <a:cxnLst/>
              <a:rect l="l" t="t" r="r" b="b"/>
              <a:pathLst>
                <a:path w="3731260" h="647065">
                  <a:moveTo>
                    <a:pt x="0" y="107823"/>
                  </a:moveTo>
                  <a:lnTo>
                    <a:pt x="8473" y="65847"/>
                  </a:lnTo>
                  <a:lnTo>
                    <a:pt x="31580" y="31575"/>
                  </a:lnTo>
                  <a:lnTo>
                    <a:pt x="65852" y="8471"/>
                  </a:lnTo>
                  <a:lnTo>
                    <a:pt x="107822" y="0"/>
                  </a:lnTo>
                  <a:lnTo>
                    <a:pt x="3622929" y="0"/>
                  </a:lnTo>
                  <a:lnTo>
                    <a:pt x="3664904" y="8471"/>
                  </a:lnTo>
                  <a:lnTo>
                    <a:pt x="3699176" y="31575"/>
                  </a:lnTo>
                  <a:lnTo>
                    <a:pt x="3722280" y="65847"/>
                  </a:lnTo>
                  <a:lnTo>
                    <a:pt x="3730752" y="107823"/>
                  </a:lnTo>
                  <a:lnTo>
                    <a:pt x="3730752" y="539115"/>
                  </a:lnTo>
                  <a:lnTo>
                    <a:pt x="3722280" y="581090"/>
                  </a:lnTo>
                  <a:lnTo>
                    <a:pt x="3699176" y="615362"/>
                  </a:lnTo>
                  <a:lnTo>
                    <a:pt x="3664904" y="638466"/>
                  </a:lnTo>
                  <a:lnTo>
                    <a:pt x="3622929" y="646938"/>
                  </a:lnTo>
                  <a:lnTo>
                    <a:pt x="107822" y="646938"/>
                  </a:lnTo>
                  <a:lnTo>
                    <a:pt x="65852" y="638466"/>
                  </a:lnTo>
                  <a:lnTo>
                    <a:pt x="31580" y="615362"/>
                  </a:lnTo>
                  <a:lnTo>
                    <a:pt x="8473" y="581090"/>
                  </a:lnTo>
                  <a:lnTo>
                    <a:pt x="0" y="539115"/>
                  </a:lnTo>
                  <a:lnTo>
                    <a:pt x="0" y="10782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7923" y="742149"/>
              <a:ext cx="1840992" cy="34446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9588" y="1960626"/>
            <a:ext cx="6592823" cy="37086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C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74820" y="421386"/>
            <a:ext cx="3359785" cy="666115"/>
            <a:chOff x="4274820" y="421386"/>
            <a:chExt cx="3359785" cy="666115"/>
          </a:xfrm>
        </p:grpSpPr>
        <p:sp>
          <p:nvSpPr>
            <p:cNvPr id="4" name="object 4"/>
            <p:cNvSpPr/>
            <p:nvPr/>
          </p:nvSpPr>
          <p:spPr>
            <a:xfrm>
              <a:off x="4284345" y="430911"/>
              <a:ext cx="3340735" cy="647065"/>
            </a:xfrm>
            <a:custGeom>
              <a:avLst/>
              <a:gdLst/>
              <a:ahLst/>
              <a:cxnLst/>
              <a:rect l="l" t="t" r="r" b="b"/>
              <a:pathLst>
                <a:path w="3340734" h="647065">
                  <a:moveTo>
                    <a:pt x="3232784" y="0"/>
                  </a:moveTo>
                  <a:lnTo>
                    <a:pt x="107822" y="0"/>
                  </a:lnTo>
                  <a:lnTo>
                    <a:pt x="65847" y="8471"/>
                  </a:lnTo>
                  <a:lnTo>
                    <a:pt x="31575" y="31575"/>
                  </a:lnTo>
                  <a:lnTo>
                    <a:pt x="8471" y="65847"/>
                  </a:lnTo>
                  <a:lnTo>
                    <a:pt x="0" y="107823"/>
                  </a:lnTo>
                  <a:lnTo>
                    <a:pt x="0" y="539114"/>
                  </a:lnTo>
                  <a:lnTo>
                    <a:pt x="8471" y="581090"/>
                  </a:lnTo>
                  <a:lnTo>
                    <a:pt x="31575" y="615362"/>
                  </a:lnTo>
                  <a:lnTo>
                    <a:pt x="65847" y="638466"/>
                  </a:lnTo>
                  <a:lnTo>
                    <a:pt x="107822" y="646938"/>
                  </a:lnTo>
                  <a:lnTo>
                    <a:pt x="3232784" y="646938"/>
                  </a:lnTo>
                  <a:lnTo>
                    <a:pt x="3274760" y="638466"/>
                  </a:lnTo>
                  <a:lnTo>
                    <a:pt x="3309032" y="615362"/>
                  </a:lnTo>
                  <a:lnTo>
                    <a:pt x="3332136" y="581090"/>
                  </a:lnTo>
                  <a:lnTo>
                    <a:pt x="3340607" y="539114"/>
                  </a:lnTo>
                  <a:lnTo>
                    <a:pt x="3340607" y="107823"/>
                  </a:lnTo>
                  <a:lnTo>
                    <a:pt x="3332136" y="65847"/>
                  </a:lnTo>
                  <a:lnTo>
                    <a:pt x="3309032" y="31575"/>
                  </a:lnTo>
                  <a:lnTo>
                    <a:pt x="3274760" y="8471"/>
                  </a:lnTo>
                  <a:lnTo>
                    <a:pt x="323278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4345" y="430911"/>
              <a:ext cx="3340735" cy="647065"/>
            </a:xfrm>
            <a:custGeom>
              <a:avLst/>
              <a:gdLst/>
              <a:ahLst/>
              <a:cxnLst/>
              <a:rect l="l" t="t" r="r" b="b"/>
              <a:pathLst>
                <a:path w="3340734" h="647065">
                  <a:moveTo>
                    <a:pt x="0" y="107823"/>
                  </a:moveTo>
                  <a:lnTo>
                    <a:pt x="8471" y="65847"/>
                  </a:lnTo>
                  <a:lnTo>
                    <a:pt x="31575" y="31575"/>
                  </a:lnTo>
                  <a:lnTo>
                    <a:pt x="65847" y="8471"/>
                  </a:lnTo>
                  <a:lnTo>
                    <a:pt x="107822" y="0"/>
                  </a:lnTo>
                  <a:lnTo>
                    <a:pt x="3232784" y="0"/>
                  </a:lnTo>
                  <a:lnTo>
                    <a:pt x="3274760" y="8471"/>
                  </a:lnTo>
                  <a:lnTo>
                    <a:pt x="3309032" y="31575"/>
                  </a:lnTo>
                  <a:lnTo>
                    <a:pt x="3332136" y="65847"/>
                  </a:lnTo>
                  <a:lnTo>
                    <a:pt x="3340607" y="107823"/>
                  </a:lnTo>
                  <a:lnTo>
                    <a:pt x="3340607" y="539114"/>
                  </a:lnTo>
                  <a:lnTo>
                    <a:pt x="3332136" y="581090"/>
                  </a:lnTo>
                  <a:lnTo>
                    <a:pt x="3309032" y="615362"/>
                  </a:lnTo>
                  <a:lnTo>
                    <a:pt x="3274760" y="638466"/>
                  </a:lnTo>
                  <a:lnTo>
                    <a:pt x="3232784" y="646938"/>
                  </a:lnTo>
                  <a:lnTo>
                    <a:pt x="107822" y="646938"/>
                  </a:lnTo>
                  <a:lnTo>
                    <a:pt x="65847" y="638466"/>
                  </a:lnTo>
                  <a:lnTo>
                    <a:pt x="31575" y="615362"/>
                  </a:lnTo>
                  <a:lnTo>
                    <a:pt x="8471" y="581090"/>
                  </a:lnTo>
                  <a:lnTo>
                    <a:pt x="0" y="539114"/>
                  </a:lnTo>
                  <a:lnTo>
                    <a:pt x="0" y="10782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5074" y="630936"/>
              <a:ext cx="826795" cy="27203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59763" y="1554479"/>
            <a:ext cx="9874250" cy="430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Aprender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conectar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preguntas,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Sonrisa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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referencia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Font typeface="Symbol"/>
              <a:buChar char=""/>
            </a:pP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lang="es-ES" sz="2400" b="1" spc="-55" dirty="0">
                <a:latin typeface="Calibri"/>
                <a:cs typeface="Calibri"/>
              </a:rPr>
              <a:t>Entender, </a:t>
            </a:r>
            <a:r>
              <a:rPr sz="2400" b="1" dirty="0" err="1">
                <a:latin typeface="Calibri"/>
                <a:cs typeface="Calibri"/>
              </a:rPr>
              <a:t>Enseñar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repetir.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Symbol"/>
              <a:buChar char=""/>
            </a:pP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6900"/>
              </a:lnSpc>
              <a:buFont typeface="Symbol"/>
              <a:buChar char="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¿Como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manejar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miedo?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todos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encontramos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mismo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barco,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que </a:t>
            </a:r>
            <a:r>
              <a:rPr sz="2400" spc="-30" dirty="0">
                <a:latin typeface="Calibri"/>
                <a:cs typeface="Calibri"/>
              </a:rPr>
              <a:t>entrenar,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desarrollando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poco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poco.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Font typeface="Symbol"/>
              <a:buChar char=""/>
            </a:pP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7100"/>
              </a:lnSpc>
              <a:buFont typeface="Symbol"/>
              <a:buChar char=""/>
              <a:tabLst>
                <a:tab pos="355600" algn="l"/>
                <a:tab pos="1389380" algn="l"/>
                <a:tab pos="2197100" algn="l"/>
                <a:tab pos="3883660" algn="l"/>
                <a:tab pos="4603750" algn="l"/>
                <a:tab pos="4977130" algn="l"/>
                <a:tab pos="5869305" algn="l"/>
                <a:tab pos="6155055" algn="l"/>
                <a:tab pos="6771005" algn="l"/>
                <a:tab pos="7309484" algn="l"/>
                <a:tab pos="7595234" algn="l"/>
                <a:tab pos="8111490" algn="l"/>
                <a:tab pos="8930005" algn="l"/>
              </a:tabLst>
            </a:pPr>
            <a:r>
              <a:rPr sz="2400" b="1" spc="-10" dirty="0">
                <a:latin typeface="Calibri"/>
                <a:cs typeface="Calibri"/>
              </a:rPr>
              <a:t>Ayudar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0" dirty="0">
                <a:latin typeface="Calibri"/>
                <a:cs typeface="Calibri"/>
              </a:rPr>
              <a:t>entre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compañeros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25" dirty="0">
                <a:latin typeface="Wingdings"/>
                <a:cs typeface="Wingdings"/>
              </a:rPr>
              <a:t></a:t>
            </a:r>
            <a:r>
              <a:rPr sz="2400" i="1" spc="-25" dirty="0">
                <a:latin typeface="Calibri"/>
                <a:cs typeface="Calibri"/>
              </a:rPr>
              <a:t>yo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i="1" spc="-25" dirty="0">
                <a:latin typeface="Calibri"/>
                <a:cs typeface="Calibri"/>
              </a:rPr>
              <a:t>te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i="1" spc="-10" dirty="0">
                <a:latin typeface="Calibri"/>
                <a:cs typeface="Calibri"/>
              </a:rPr>
              <a:t>ayudo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i="1" spc="-50" dirty="0">
                <a:latin typeface="Calibri"/>
                <a:cs typeface="Calibri"/>
              </a:rPr>
              <a:t>a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i="1" spc="-20" dirty="0">
                <a:latin typeface="Calibri"/>
                <a:cs typeface="Calibri"/>
              </a:rPr>
              <a:t>vos,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i="1" spc="-25" dirty="0">
                <a:latin typeface="Calibri"/>
                <a:cs typeface="Calibri"/>
              </a:rPr>
              <a:t>vos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i="1" spc="-50" dirty="0">
                <a:latin typeface="Calibri"/>
                <a:cs typeface="Calibri"/>
              </a:rPr>
              <a:t>a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i="1" spc="-25" dirty="0">
                <a:latin typeface="Calibri"/>
                <a:cs typeface="Calibri"/>
              </a:rPr>
              <a:t>mí,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como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Equipo. </a:t>
            </a:r>
            <a:r>
              <a:rPr sz="2400" dirty="0">
                <a:latin typeface="Calibri"/>
                <a:cs typeface="Calibri"/>
              </a:rPr>
              <a:t>Suma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punto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buena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expresión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conjunto.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Font typeface="Symbol"/>
              <a:buChar char=""/>
            </a:pP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Útil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solo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facultad,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vida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misma.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709" y="1022604"/>
            <a:ext cx="6009005" cy="493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195"/>
              </a:lnSpc>
              <a:spcBef>
                <a:spcPts val="100"/>
              </a:spcBef>
            </a:pP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Adquirir</a:t>
            </a:r>
            <a:r>
              <a:rPr sz="2800" spc="-4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el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“</a:t>
            </a:r>
            <a:r>
              <a:rPr sz="2800" b="1" dirty="0">
                <a:solidFill>
                  <a:srgbClr val="FF3300"/>
                </a:solidFill>
                <a:latin typeface="Calibri"/>
                <a:cs typeface="Calibri"/>
              </a:rPr>
              <a:t>arte</a:t>
            </a:r>
            <a:r>
              <a:rPr sz="2800" b="1" spc="-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3300"/>
                </a:solidFill>
                <a:latin typeface="Calibri"/>
                <a:cs typeface="Calibri"/>
              </a:rPr>
              <a:t>de</a:t>
            </a:r>
            <a:r>
              <a:rPr sz="2800" b="1" spc="-4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3300"/>
                </a:solidFill>
                <a:latin typeface="Calibri"/>
                <a:cs typeface="Calibri"/>
              </a:rPr>
              <a:t>la</a:t>
            </a:r>
            <a:r>
              <a:rPr sz="2800" b="1" spc="-3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3300"/>
                </a:solidFill>
                <a:latin typeface="Calibri"/>
                <a:cs typeface="Calibri"/>
              </a:rPr>
              <a:t>oratoria</a:t>
            </a:r>
            <a:r>
              <a:rPr sz="2800" spc="-10" dirty="0">
                <a:solidFill>
                  <a:srgbClr val="FF3300"/>
                </a:solidFill>
                <a:latin typeface="Calibri"/>
                <a:cs typeface="Calibri"/>
              </a:rPr>
              <a:t>”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3300"/>
                </a:solidFill>
                <a:latin typeface="Calibri"/>
                <a:cs typeface="Calibri"/>
              </a:rPr>
              <a:t>lleva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ts val="3195"/>
              </a:lnSpc>
            </a:pPr>
            <a:r>
              <a:rPr sz="2800" b="1" spc="-10" dirty="0">
                <a:solidFill>
                  <a:srgbClr val="FF3300"/>
                </a:solidFill>
                <a:latin typeface="Calibri"/>
                <a:cs typeface="Calibri"/>
              </a:rPr>
              <a:t>tiempo</a:t>
            </a:r>
            <a:r>
              <a:rPr sz="2800" spc="-10" dirty="0">
                <a:solidFill>
                  <a:srgbClr val="FF33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50825" marR="242570" indent="1905" algn="ctr">
              <a:lnSpc>
                <a:spcPts val="3020"/>
              </a:lnSpc>
              <a:spcBef>
                <a:spcPts val="1050"/>
              </a:spcBef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Quien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desee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desarrollar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arte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oratoria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lo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va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conseguir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día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para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otro,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sino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que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fruto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 un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trabajo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una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práctica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que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lleva tiempo.</a:t>
            </a:r>
            <a:endParaRPr sz="2800">
              <a:latin typeface="Calibri"/>
              <a:cs typeface="Calibri"/>
            </a:endParaRPr>
          </a:p>
          <a:p>
            <a:pPr marL="12700" marR="5080" indent="635" algn="ctr">
              <a:lnSpc>
                <a:spcPct val="90000"/>
              </a:lnSpc>
              <a:spcBef>
                <a:spcPts val="969"/>
              </a:spcBef>
            </a:pP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Aumenta:</a:t>
            </a:r>
            <a:r>
              <a:rPr sz="2800" spc="-7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autoestima,</a:t>
            </a:r>
            <a:r>
              <a:rPr sz="2800" spc="-7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seguridad,</a:t>
            </a:r>
            <a:r>
              <a:rPr sz="2800" spc="-7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en</a:t>
            </a:r>
            <a:r>
              <a:rPr sz="2800" spc="-7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3300"/>
                </a:solidFill>
                <a:latin typeface="Calibri"/>
                <a:cs typeface="Calibri"/>
              </a:rPr>
              <a:t>lo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que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pienso,</a:t>
            </a:r>
            <a:r>
              <a:rPr sz="2800" spc="-4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digo,</a:t>
            </a:r>
            <a:r>
              <a:rPr sz="2800" spc="-4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si</a:t>
            </a:r>
            <a:r>
              <a:rPr sz="2800" spc="-4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me</a:t>
            </a:r>
            <a:r>
              <a:rPr sz="2800" spc="-5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equivoco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3300"/>
                </a:solidFill>
                <a:latin typeface="Calibri"/>
                <a:cs typeface="Calibri"/>
              </a:rPr>
              <a:t>soy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plenamente</a:t>
            </a:r>
            <a:r>
              <a:rPr sz="2800" spc="-5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consciente</a:t>
            </a:r>
            <a:r>
              <a:rPr sz="2800" spc="-5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de</a:t>
            </a:r>
            <a:r>
              <a:rPr sz="2800" spc="-4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que</a:t>
            </a:r>
            <a:r>
              <a:rPr sz="2800" spc="-5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soy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un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3300"/>
                </a:solidFill>
                <a:latin typeface="Calibri"/>
                <a:cs typeface="Calibri"/>
              </a:rPr>
              <a:t>ser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humano</a:t>
            </a:r>
            <a:r>
              <a:rPr sz="2800" spc="-8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3300"/>
                </a:solidFill>
                <a:latin typeface="Calibri"/>
                <a:cs typeface="Calibri"/>
              </a:rPr>
              <a:t>Todos</a:t>
            </a:r>
            <a:r>
              <a:rPr sz="2800" spc="-6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nos</a:t>
            </a:r>
            <a:r>
              <a:rPr sz="2800" spc="-6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equivocamos,</a:t>
            </a:r>
            <a:r>
              <a:rPr sz="2800" spc="-6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3300"/>
                </a:solidFill>
                <a:latin typeface="Calibri"/>
                <a:cs typeface="Calibri"/>
              </a:rPr>
              <a:t>nos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vamos</a:t>
            </a:r>
            <a:r>
              <a:rPr sz="2800" spc="-6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3300"/>
                </a:solidFill>
                <a:latin typeface="Calibri"/>
                <a:cs typeface="Calibri"/>
              </a:rPr>
              <a:t>equivocar</a:t>
            </a:r>
            <a:r>
              <a:rPr sz="2800" spc="-5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3300"/>
                </a:solidFill>
                <a:latin typeface="Calibri"/>
                <a:cs typeface="Calibri"/>
              </a:rPr>
              <a:t>siempre.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8376" y="655784"/>
            <a:ext cx="5351326" cy="535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069" y="2475230"/>
            <a:ext cx="9036685" cy="114998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684780" marR="5080" indent="-2672715">
              <a:lnSpc>
                <a:spcPct val="80000"/>
              </a:lnSpc>
              <a:spcBef>
                <a:spcPts val="1080"/>
              </a:spcBef>
            </a:pPr>
            <a:r>
              <a:rPr sz="4100" i="1" u="none" dirty="0">
                <a:latin typeface="Calibri"/>
                <a:cs typeface="Calibri"/>
              </a:rPr>
              <a:t>“El</a:t>
            </a:r>
            <a:r>
              <a:rPr sz="4100" i="1" u="none" spc="-125" dirty="0">
                <a:latin typeface="Calibri"/>
                <a:cs typeface="Calibri"/>
              </a:rPr>
              <a:t> </a:t>
            </a:r>
            <a:r>
              <a:rPr sz="4100" i="1" u="none" dirty="0">
                <a:latin typeface="Calibri"/>
                <a:cs typeface="Calibri"/>
              </a:rPr>
              <a:t>trabajo</a:t>
            </a:r>
            <a:r>
              <a:rPr sz="4100" i="1" u="none" spc="-125" dirty="0">
                <a:latin typeface="Calibri"/>
                <a:cs typeface="Calibri"/>
              </a:rPr>
              <a:t> </a:t>
            </a:r>
            <a:r>
              <a:rPr sz="4100" i="1" u="none" dirty="0">
                <a:latin typeface="Calibri"/>
                <a:cs typeface="Calibri"/>
              </a:rPr>
              <a:t>empieza</a:t>
            </a:r>
            <a:r>
              <a:rPr sz="4100" i="1" u="none" spc="-120" dirty="0">
                <a:latin typeface="Calibri"/>
                <a:cs typeface="Calibri"/>
              </a:rPr>
              <a:t> </a:t>
            </a:r>
            <a:r>
              <a:rPr sz="4100" i="1" u="none" dirty="0">
                <a:latin typeface="Calibri"/>
                <a:cs typeface="Calibri"/>
              </a:rPr>
              <a:t>en</a:t>
            </a:r>
            <a:r>
              <a:rPr sz="4100" i="1" u="none" spc="-130" dirty="0">
                <a:latin typeface="Calibri"/>
                <a:cs typeface="Calibri"/>
              </a:rPr>
              <a:t> </a:t>
            </a:r>
            <a:r>
              <a:rPr sz="4100" i="1" u="none" dirty="0">
                <a:latin typeface="Calibri"/>
                <a:cs typeface="Calibri"/>
              </a:rPr>
              <a:t>este</a:t>
            </a:r>
            <a:r>
              <a:rPr sz="4100" i="1" u="none" spc="-125" dirty="0">
                <a:latin typeface="Calibri"/>
                <a:cs typeface="Calibri"/>
              </a:rPr>
              <a:t> </a:t>
            </a:r>
            <a:r>
              <a:rPr sz="4100" i="1" u="none" spc="-20" dirty="0">
                <a:latin typeface="Calibri"/>
                <a:cs typeface="Calibri"/>
              </a:rPr>
              <a:t>instante,</a:t>
            </a:r>
            <a:r>
              <a:rPr sz="4100" i="1" u="none" spc="-105" dirty="0">
                <a:latin typeface="Calibri"/>
                <a:cs typeface="Calibri"/>
              </a:rPr>
              <a:t> </a:t>
            </a:r>
            <a:r>
              <a:rPr sz="4100" i="1" u="none" spc="-20" dirty="0">
                <a:latin typeface="Calibri"/>
                <a:cs typeface="Calibri"/>
              </a:rPr>
              <a:t>todo </a:t>
            </a:r>
            <a:r>
              <a:rPr sz="4100" i="1" u="none" dirty="0">
                <a:latin typeface="Calibri"/>
                <a:cs typeface="Calibri"/>
              </a:rPr>
              <a:t>depende</a:t>
            </a:r>
            <a:r>
              <a:rPr sz="4100" i="1" u="none" spc="-35" dirty="0">
                <a:latin typeface="Calibri"/>
                <a:cs typeface="Calibri"/>
              </a:rPr>
              <a:t> </a:t>
            </a:r>
            <a:r>
              <a:rPr sz="4100" i="1" u="none" dirty="0">
                <a:latin typeface="Calibri"/>
                <a:cs typeface="Calibri"/>
              </a:rPr>
              <a:t>de</a:t>
            </a:r>
            <a:r>
              <a:rPr sz="4100" i="1" u="none" spc="-30" dirty="0">
                <a:latin typeface="Calibri"/>
                <a:cs typeface="Calibri"/>
              </a:rPr>
              <a:t> </a:t>
            </a:r>
            <a:r>
              <a:rPr sz="4100" i="1" u="none" spc="-10" dirty="0">
                <a:latin typeface="Calibri"/>
                <a:cs typeface="Calibri"/>
              </a:rPr>
              <a:t>vos”.</a:t>
            </a:r>
            <a:endParaRPr sz="4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1109" y="5927596"/>
            <a:ext cx="3166872" cy="813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408" y="2641600"/>
            <a:ext cx="9981565" cy="132023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963294" marR="5080" indent="-951230">
              <a:lnSpc>
                <a:spcPts val="4750"/>
              </a:lnSpc>
              <a:spcBef>
                <a:spcPts val="695"/>
              </a:spcBef>
            </a:pPr>
            <a:r>
              <a:rPr sz="4400" u="none" dirty="0">
                <a:solidFill>
                  <a:srgbClr val="006FC0"/>
                </a:solidFill>
              </a:rPr>
              <a:t>¿</a:t>
            </a:r>
            <a:r>
              <a:rPr sz="4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Qué</a:t>
            </a:r>
            <a:r>
              <a:rPr sz="4400"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tienen</a:t>
            </a:r>
            <a:r>
              <a:rPr sz="4400" u="sng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en</a:t>
            </a:r>
            <a:r>
              <a:rPr sz="4400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común</a:t>
            </a:r>
            <a:r>
              <a:rPr sz="4400" u="none" dirty="0">
                <a:solidFill>
                  <a:srgbClr val="006FC0"/>
                </a:solidFill>
              </a:rPr>
              <a:t>:</a:t>
            </a:r>
            <a:r>
              <a:rPr sz="4400" u="none" spc="-70" dirty="0">
                <a:solidFill>
                  <a:srgbClr val="006FC0"/>
                </a:solidFill>
              </a:rPr>
              <a:t> </a:t>
            </a:r>
            <a:r>
              <a:rPr sz="4000" i="1" u="none" spc="-10" dirty="0">
                <a:solidFill>
                  <a:srgbClr val="006FC0"/>
                </a:solidFill>
                <a:latin typeface="Calibri"/>
                <a:cs typeface="Calibri"/>
              </a:rPr>
              <a:t>Nelson </a:t>
            </a:r>
            <a:r>
              <a:rPr sz="4000" i="1" u="none" dirty="0">
                <a:solidFill>
                  <a:srgbClr val="006FC0"/>
                </a:solidFill>
                <a:latin typeface="Calibri"/>
                <a:cs typeface="Calibri"/>
              </a:rPr>
              <a:t>Mandela,</a:t>
            </a:r>
            <a:r>
              <a:rPr lang="es-ES" sz="4000" i="1" u="none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s-AR" sz="4000" i="1" u="none" dirty="0">
                <a:solidFill>
                  <a:srgbClr val="006FC0"/>
                </a:solidFill>
                <a:latin typeface="Calibri"/>
                <a:cs typeface="Calibri"/>
              </a:rPr>
              <a:t>Donal</a:t>
            </a:r>
            <a:r>
              <a:rPr lang="es-AR" sz="4000" i="1" u="none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s-AR" sz="4000" i="1" u="none" spc="-10" dirty="0">
                <a:solidFill>
                  <a:srgbClr val="006FC0"/>
                </a:solidFill>
                <a:latin typeface="Calibri"/>
                <a:cs typeface="Calibri"/>
              </a:rPr>
              <a:t>Trump,</a:t>
            </a:r>
            <a:r>
              <a:rPr sz="4000" i="1" u="none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u="none" dirty="0">
                <a:solidFill>
                  <a:srgbClr val="006FC0"/>
                </a:solidFill>
                <a:latin typeface="Calibri"/>
                <a:cs typeface="Calibri"/>
              </a:rPr>
              <a:t>Brian</a:t>
            </a:r>
            <a:r>
              <a:rPr sz="4000" i="1" u="none" spc="-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u="none" spc="-40" dirty="0">
                <a:solidFill>
                  <a:srgbClr val="006FC0"/>
                </a:solidFill>
                <a:latin typeface="Calibri"/>
                <a:cs typeface="Calibri"/>
              </a:rPr>
              <a:t>Tracy,</a:t>
            </a:r>
            <a:r>
              <a:rPr sz="4000" i="1" u="none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u="none" dirty="0">
                <a:solidFill>
                  <a:srgbClr val="006FC0"/>
                </a:solidFill>
                <a:latin typeface="Calibri"/>
                <a:cs typeface="Calibri"/>
              </a:rPr>
              <a:t>Emma</a:t>
            </a:r>
            <a:r>
              <a:rPr sz="4000" i="1" u="none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u="none" spc="-10" dirty="0">
                <a:solidFill>
                  <a:srgbClr val="006FC0"/>
                </a:solidFill>
                <a:latin typeface="Calibri"/>
                <a:cs typeface="Calibri"/>
              </a:rPr>
              <a:t>Watson</a:t>
            </a:r>
            <a:r>
              <a:rPr sz="4400" u="none" spc="-10" dirty="0">
                <a:solidFill>
                  <a:srgbClr val="006FC0"/>
                </a:solidFill>
              </a:rPr>
              <a:t>?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0377" y="4032961"/>
            <a:ext cx="4135145" cy="2599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 rot="317832">
            <a:off x="7517526" y="209728"/>
            <a:ext cx="3721442" cy="23600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 rot="21197655">
            <a:off x="985461" y="406916"/>
            <a:ext cx="4011998" cy="20838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519" y="4139310"/>
            <a:ext cx="3538004" cy="23871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057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95"/>
              </a:spcBef>
            </a:pPr>
            <a:r>
              <a:rPr sz="4400" b="0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Oratoria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636" y="1682749"/>
            <a:ext cx="6583680" cy="403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Comunicación: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Escrita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05"/>
              </a:spcBef>
            </a:pP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96900"/>
              </a:lnSpc>
            </a:pPr>
            <a:r>
              <a:rPr sz="2400" b="1" dirty="0">
                <a:latin typeface="Calibri"/>
                <a:cs typeface="Calibri"/>
              </a:rPr>
              <a:t>Real</a:t>
            </a:r>
            <a:r>
              <a:rPr sz="2400" b="1" spc="1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Academia</a:t>
            </a:r>
            <a:r>
              <a:rPr sz="2400" b="1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Lengua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Española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oratoria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entiende</a:t>
            </a:r>
            <a:r>
              <a:rPr sz="2400" spc="33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como</a:t>
            </a:r>
            <a:r>
              <a:rPr sz="2400" spc="325" dirty="0">
                <a:latin typeface="Calibri"/>
                <a:cs typeface="Calibri"/>
              </a:rPr>
              <a:t>  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“el</a:t>
            </a:r>
            <a:r>
              <a:rPr sz="2600" b="1" spc="315" dirty="0">
                <a:solidFill>
                  <a:srgbClr val="0061AC"/>
                </a:solidFill>
                <a:latin typeface="Calibri"/>
                <a:cs typeface="Calibri"/>
              </a:rPr>
              <a:t>  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arte</a:t>
            </a:r>
            <a:r>
              <a:rPr sz="2600" b="1" spc="320" dirty="0">
                <a:solidFill>
                  <a:srgbClr val="0061AC"/>
                </a:solidFill>
                <a:latin typeface="Calibri"/>
                <a:cs typeface="Calibri"/>
              </a:rPr>
              <a:t>  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de</a:t>
            </a:r>
            <a:r>
              <a:rPr sz="2600" b="1" spc="325" dirty="0">
                <a:solidFill>
                  <a:srgbClr val="0061AC"/>
                </a:solidFill>
                <a:latin typeface="Calibri"/>
                <a:cs typeface="Calibri"/>
              </a:rPr>
              <a:t>  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hablar</a:t>
            </a:r>
            <a:r>
              <a:rPr sz="2600" b="1" spc="320" dirty="0">
                <a:solidFill>
                  <a:srgbClr val="0061AC"/>
                </a:solidFill>
                <a:latin typeface="Calibri"/>
                <a:cs typeface="Calibri"/>
              </a:rPr>
              <a:t>   </a:t>
            </a:r>
            <a:r>
              <a:rPr sz="2600" b="1" spc="-25" dirty="0">
                <a:solidFill>
                  <a:srgbClr val="0061AC"/>
                </a:solidFill>
                <a:latin typeface="Calibri"/>
                <a:cs typeface="Calibri"/>
              </a:rPr>
              <a:t>con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elocuencia”</a:t>
            </a:r>
            <a:r>
              <a:rPr sz="2600" b="1" spc="565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que</a:t>
            </a:r>
            <a:r>
              <a:rPr sz="2600" b="1" spc="575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se</a:t>
            </a:r>
            <a:r>
              <a:rPr sz="2600" b="1" spc="575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puede</a:t>
            </a:r>
            <a:r>
              <a:rPr sz="2600" b="1" spc="580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clasificar</a:t>
            </a:r>
            <a:r>
              <a:rPr sz="2600" b="1" spc="590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como</a:t>
            </a:r>
            <a:r>
              <a:rPr sz="2600" b="1" spc="570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61AC"/>
                </a:solidFill>
                <a:latin typeface="Calibri"/>
                <a:cs typeface="Calibri"/>
              </a:rPr>
              <a:t>un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“género</a:t>
            </a:r>
            <a:r>
              <a:rPr sz="2600" b="1" spc="440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literario</a:t>
            </a:r>
            <a:r>
              <a:rPr sz="2600" b="1" spc="445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que</a:t>
            </a:r>
            <a:r>
              <a:rPr sz="2600" b="1" spc="445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se</a:t>
            </a:r>
            <a:r>
              <a:rPr sz="2600" b="1" spc="450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concreta</a:t>
            </a:r>
            <a:r>
              <a:rPr sz="2600" b="1" spc="450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1AC"/>
                </a:solidFill>
                <a:latin typeface="Calibri"/>
                <a:cs typeface="Calibri"/>
              </a:rPr>
              <a:t>en</a:t>
            </a:r>
            <a:r>
              <a:rPr sz="2600" b="1" spc="450" dirty="0">
                <a:solidFill>
                  <a:srgbClr val="0061AC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61AC"/>
                </a:solidFill>
                <a:latin typeface="Calibri"/>
                <a:cs typeface="Calibri"/>
              </a:rPr>
              <a:t>distintas formas”.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“el</a:t>
            </a:r>
            <a:r>
              <a:rPr sz="2800" b="1" i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arte</a:t>
            </a:r>
            <a:r>
              <a:rPr sz="2800" b="1" i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2800" b="1" i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hablar</a:t>
            </a:r>
            <a:r>
              <a:rPr sz="2800" b="1" i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en</a:t>
            </a:r>
            <a:r>
              <a:rPr sz="2800" b="1" i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público”</a:t>
            </a:r>
            <a:r>
              <a:rPr sz="2800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1459" y="-3"/>
            <a:ext cx="4320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53" rIns="0" bIns="0" rtlCol="0">
            <a:spAutoFit/>
          </a:bodyPr>
          <a:lstStyle/>
          <a:p>
            <a:pPr marL="1851025">
              <a:lnSpc>
                <a:spcPct val="100000"/>
              </a:lnSpc>
              <a:spcBef>
                <a:spcPts val="100"/>
              </a:spcBef>
            </a:pPr>
            <a:r>
              <a:rPr sz="4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Speaking</a:t>
            </a:r>
            <a:r>
              <a:rPr sz="4800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Skills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655" y="1149095"/>
            <a:ext cx="8552688" cy="57089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3552" y="345440"/>
            <a:ext cx="3103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Speaking</a:t>
            </a:r>
            <a:r>
              <a:rPr sz="4000" u="sng" spc="-1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Skills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156208" y="1408175"/>
            <a:ext cx="9876155" cy="15538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30"/>
              </a:spcBef>
              <a:tabLst>
                <a:tab pos="8091805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Conciencia: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valor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las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palabras,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importancia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los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silencios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y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	la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riqueza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que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tiene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lenguaje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para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matizar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aquello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que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dice.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400">
              <a:latin typeface="Calibri"/>
              <a:cs typeface="Calibri"/>
            </a:endParaRPr>
          </a:p>
          <a:p>
            <a:pPr marR="60325" algn="ctr">
              <a:lnSpc>
                <a:spcPct val="100000"/>
              </a:lnSpc>
              <a:spcBef>
                <a:spcPts val="5"/>
              </a:spcBef>
              <a:tabLst>
                <a:tab pos="1337945" algn="l"/>
              </a:tabLst>
            </a:pPr>
            <a:r>
              <a:rPr sz="2400" dirty="0">
                <a:latin typeface="Calibri"/>
                <a:cs typeface="Calibri"/>
              </a:rPr>
              <a:t>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trabajo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---</a:t>
            </a:r>
            <a:r>
              <a:rPr sz="2400" spc="-10" dirty="0">
                <a:latin typeface="Wingdings"/>
                <a:cs typeface="Wingdings"/>
              </a:rPr>
              <a:t></a:t>
            </a:r>
            <a:r>
              <a:rPr sz="2400" b="1" spc="-10" dirty="0">
                <a:latin typeface="Calibri"/>
                <a:cs typeface="Calibri"/>
              </a:rPr>
              <a:t>“exponerse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situación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hablar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entrenar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discurso”.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1335" y="3760216"/>
            <a:ext cx="11649710" cy="2943860"/>
            <a:chOff x="271335" y="3760216"/>
            <a:chExt cx="11649710" cy="29438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335" y="3760216"/>
              <a:ext cx="4000182" cy="2943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6471" y="3760470"/>
              <a:ext cx="4334256" cy="24643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4326" y="4156710"/>
              <a:ext cx="2403348" cy="2517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1" rIns="0" bIns="0" rtlCol="0">
            <a:spAutoFit/>
          </a:bodyPr>
          <a:lstStyle/>
          <a:p>
            <a:pPr marL="3357879" marR="5080">
              <a:lnSpc>
                <a:spcPct val="100000"/>
              </a:lnSpc>
              <a:spcBef>
                <a:spcPts val="100"/>
              </a:spcBef>
              <a:tabLst>
                <a:tab pos="3836035" algn="l"/>
                <a:tab pos="5021580" algn="l"/>
                <a:tab pos="6248400" algn="l"/>
                <a:tab pos="6903084" algn="l"/>
                <a:tab pos="7827645" algn="l"/>
              </a:tabLst>
            </a:pPr>
            <a:r>
              <a:rPr sz="2400" b="0" u="none" spc="-25" dirty="0">
                <a:latin typeface="Calibri"/>
                <a:cs typeface="Calibri"/>
              </a:rPr>
              <a:t>Lo</a:t>
            </a:r>
            <a:r>
              <a:rPr sz="2400" b="0" u="none" dirty="0">
                <a:latin typeface="Calibri"/>
                <a:cs typeface="Calibri"/>
              </a:rPr>
              <a:t>	</a:t>
            </a:r>
            <a:r>
              <a:rPr sz="2400" b="0" u="none" spc="-10" dirty="0">
                <a:latin typeface="Calibri"/>
                <a:cs typeface="Calibri"/>
              </a:rPr>
              <a:t>anterior</a:t>
            </a:r>
            <a:r>
              <a:rPr sz="2400" b="0" u="none" dirty="0">
                <a:latin typeface="Calibri"/>
                <a:cs typeface="Calibri"/>
              </a:rPr>
              <a:t>	</a:t>
            </a:r>
            <a:r>
              <a:rPr sz="2400" u="none" spc="-10" dirty="0"/>
              <a:t>Produce</a:t>
            </a:r>
            <a:r>
              <a:rPr sz="2400" u="none" dirty="0"/>
              <a:t>	</a:t>
            </a:r>
            <a:r>
              <a:rPr sz="2400" b="0" u="none" spc="-25" dirty="0">
                <a:latin typeface="Calibri"/>
                <a:cs typeface="Calibri"/>
              </a:rPr>
              <a:t>una</a:t>
            </a:r>
            <a:r>
              <a:rPr sz="2400" b="0" u="none" dirty="0">
                <a:latin typeface="Calibri"/>
                <a:cs typeface="Calibri"/>
              </a:rPr>
              <a:t>	</a:t>
            </a:r>
            <a:r>
              <a:rPr sz="2400" b="0" u="none" spc="-10" dirty="0">
                <a:latin typeface="Calibri"/>
                <a:cs typeface="Calibri"/>
              </a:rPr>
              <a:t>mejor</a:t>
            </a:r>
            <a:r>
              <a:rPr sz="2400" b="0" u="none" dirty="0">
                <a:latin typeface="Calibri"/>
                <a:cs typeface="Calibri"/>
              </a:rPr>
              <a:t>	</a:t>
            </a:r>
            <a:r>
              <a:rPr sz="2400" u="none" spc="-10" dirty="0">
                <a:solidFill>
                  <a:srgbClr val="00AF50"/>
                </a:solidFill>
              </a:rPr>
              <a:t>autoestima</a:t>
            </a:r>
            <a:r>
              <a:rPr sz="2400" b="0" u="none" spc="-10" dirty="0">
                <a:latin typeface="Calibri"/>
                <a:cs typeface="Calibri"/>
              </a:rPr>
              <a:t>, </a:t>
            </a:r>
            <a:r>
              <a:rPr sz="2400" b="0" u="none" dirty="0">
                <a:latin typeface="Calibri"/>
                <a:cs typeface="Calibri"/>
              </a:rPr>
              <a:t>mayor</a:t>
            </a:r>
            <a:r>
              <a:rPr sz="2400" b="0" u="none" spc="-80" dirty="0"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00AF50"/>
                </a:solidFill>
              </a:rPr>
              <a:t>confianza</a:t>
            </a:r>
            <a:r>
              <a:rPr sz="2400" u="none" spc="-60" dirty="0">
                <a:solidFill>
                  <a:srgbClr val="00AF50"/>
                </a:solidFill>
              </a:rPr>
              <a:t> </a:t>
            </a:r>
            <a:r>
              <a:rPr sz="2400" b="0" u="none" dirty="0">
                <a:latin typeface="Calibri"/>
                <a:cs typeface="Calibri"/>
              </a:rPr>
              <a:t>y</a:t>
            </a:r>
            <a:r>
              <a:rPr sz="2400" b="0" u="none" spc="-60" dirty="0"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00AF50"/>
                </a:solidFill>
              </a:rPr>
              <a:t>seguridad</a:t>
            </a:r>
            <a:r>
              <a:rPr sz="2400" u="none" spc="-60" dirty="0">
                <a:solidFill>
                  <a:srgbClr val="00AF50"/>
                </a:solidFill>
              </a:rPr>
              <a:t> </a:t>
            </a:r>
            <a:r>
              <a:rPr sz="2400" b="0" u="none" dirty="0">
                <a:latin typeface="Calibri"/>
                <a:cs typeface="Calibri"/>
              </a:rPr>
              <a:t>en</a:t>
            </a:r>
            <a:r>
              <a:rPr sz="2400" b="0" u="none" spc="-55" dirty="0">
                <a:latin typeface="Calibri"/>
                <a:cs typeface="Calibri"/>
              </a:rPr>
              <a:t> </a:t>
            </a:r>
            <a:r>
              <a:rPr sz="2400" b="0" u="none" dirty="0">
                <a:latin typeface="Calibri"/>
                <a:cs typeface="Calibri"/>
              </a:rPr>
              <a:t>sí</a:t>
            </a:r>
            <a:r>
              <a:rPr sz="2400" b="0" u="none" spc="-65" dirty="0">
                <a:latin typeface="Calibri"/>
                <a:cs typeface="Calibri"/>
              </a:rPr>
              <a:t> </a:t>
            </a:r>
            <a:r>
              <a:rPr sz="2400" b="0" u="none" spc="-10" dirty="0">
                <a:latin typeface="Calibri"/>
                <a:cs typeface="Calibri"/>
              </a:rPr>
              <a:t>mismo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“círculo</a:t>
            </a:r>
            <a:r>
              <a:rPr spc="-50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virtuoso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dirty="0"/>
              <a:t>el</a:t>
            </a:r>
            <a:r>
              <a:rPr spc="-40" dirty="0"/>
              <a:t> </a:t>
            </a:r>
            <a:r>
              <a:rPr dirty="0"/>
              <a:t>cual</a:t>
            </a:r>
            <a:r>
              <a:rPr spc="-45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dirty="0"/>
              <a:t>persona</a:t>
            </a:r>
            <a:r>
              <a:rPr spc="-35" dirty="0"/>
              <a:t> </a:t>
            </a:r>
            <a:r>
              <a:rPr spc="-25" dirty="0"/>
              <a:t>va </a:t>
            </a:r>
            <a:r>
              <a:rPr spc="-10" dirty="0"/>
              <a:t>obteniendo</a:t>
            </a:r>
            <a:r>
              <a:rPr spc="-45" dirty="0"/>
              <a:t> </a:t>
            </a:r>
            <a:r>
              <a:rPr dirty="0"/>
              <a:t>una</a:t>
            </a:r>
            <a:r>
              <a:rPr spc="-40" dirty="0"/>
              <a:t> </a:t>
            </a:r>
            <a:r>
              <a:rPr dirty="0"/>
              <a:t>buena</a:t>
            </a:r>
            <a:r>
              <a:rPr spc="-30" dirty="0"/>
              <a:t> </a:t>
            </a:r>
            <a:r>
              <a:rPr dirty="0"/>
              <a:t>visión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las</a:t>
            </a:r>
            <a:r>
              <a:rPr spc="-40" dirty="0"/>
              <a:t> </a:t>
            </a:r>
            <a:r>
              <a:rPr spc="-10" dirty="0"/>
              <a:t>personas </a:t>
            </a:r>
            <a:r>
              <a:rPr dirty="0"/>
              <a:t>con</a:t>
            </a:r>
            <a:r>
              <a:rPr spc="-65" dirty="0"/>
              <a:t> </a:t>
            </a:r>
            <a:r>
              <a:rPr dirty="0"/>
              <a:t>las</a:t>
            </a:r>
            <a:r>
              <a:rPr spc="-65" dirty="0"/>
              <a:t> </a:t>
            </a:r>
            <a:r>
              <a:rPr dirty="0"/>
              <a:t>que</a:t>
            </a:r>
            <a:r>
              <a:rPr spc="-50" dirty="0"/>
              <a:t> </a:t>
            </a:r>
            <a:r>
              <a:rPr dirty="0"/>
              <a:t>está</a:t>
            </a:r>
            <a:r>
              <a:rPr spc="-55" dirty="0"/>
              <a:t> </a:t>
            </a:r>
            <a:r>
              <a:rPr spc="-10" dirty="0"/>
              <a:t>i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nteractuando</a:t>
            </a:r>
            <a:r>
              <a:rPr spc="-10" dirty="0"/>
              <a:t>,</a:t>
            </a:r>
            <a:r>
              <a:rPr spc="-65" dirty="0"/>
              <a:t> </a:t>
            </a:r>
            <a:r>
              <a:rPr dirty="0"/>
              <a:t>ya</a:t>
            </a:r>
            <a:r>
              <a:rPr spc="-55" dirty="0"/>
              <a:t> </a:t>
            </a:r>
            <a:r>
              <a:rPr spc="-20" dirty="0"/>
              <a:t>sean</a:t>
            </a:r>
          </a:p>
          <a:p>
            <a:pPr marL="1270" algn="ctr">
              <a:lnSpc>
                <a:spcPct val="100000"/>
              </a:lnSpc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alumnos,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colegas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profesionales”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41264" y="4353305"/>
            <a:ext cx="58305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1020" marR="5080" indent="-17989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¿Entonces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porque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debemos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interiorizarnos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estas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cuestiones?</a:t>
            </a:r>
            <a:endParaRPr sz="2400">
              <a:latin typeface="Calibri"/>
              <a:cs typeface="Calibri"/>
            </a:endParaRPr>
          </a:p>
          <a:p>
            <a:pPr marL="40640" marR="31750" indent="163195">
              <a:lnSpc>
                <a:spcPct val="100000"/>
              </a:lnSpc>
              <a:spcBef>
                <a:spcPts val="2880"/>
              </a:spcBef>
            </a:pP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“hablar</a:t>
            </a:r>
            <a:r>
              <a:rPr sz="2400" b="1" i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en</a:t>
            </a:r>
            <a:r>
              <a:rPr sz="2400" b="1" i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público</a:t>
            </a:r>
            <a:r>
              <a:rPr sz="2400" b="1" i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es</a:t>
            </a:r>
            <a:r>
              <a:rPr sz="2400" b="1" i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una</a:t>
            </a:r>
            <a:r>
              <a:rPr sz="2400" b="1" i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habilidad</a:t>
            </a:r>
            <a:r>
              <a:rPr sz="2400" b="1" i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para</a:t>
            </a:r>
            <a:r>
              <a:rPr sz="2400" b="1" i="1" spc="-25" dirty="0">
                <a:solidFill>
                  <a:srgbClr val="4471C4"/>
                </a:solidFill>
                <a:latin typeface="Calibri"/>
                <a:cs typeface="Calibri"/>
              </a:rPr>
              <a:t> la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vida</a:t>
            </a:r>
            <a:r>
              <a:rPr sz="2400" b="1" i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insustituible,</a:t>
            </a:r>
            <a:r>
              <a:rPr sz="2400" b="1" i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400" b="1" i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menudo</a:t>
            </a:r>
            <a:r>
              <a:rPr sz="2400" b="1" i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pasada</a:t>
            </a:r>
            <a:r>
              <a:rPr sz="2400" b="1" i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4471C4"/>
                </a:solidFill>
                <a:latin typeface="Calibri"/>
                <a:cs typeface="Calibri"/>
              </a:rPr>
              <a:t>por</a:t>
            </a:r>
            <a:r>
              <a:rPr sz="2400" b="1" i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4471C4"/>
                </a:solidFill>
                <a:latin typeface="Calibri"/>
                <a:cs typeface="Calibri"/>
              </a:rPr>
              <a:t>alto”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741163" cy="68579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106791" y="5118227"/>
            <a:ext cx="245745" cy="325755"/>
            <a:chOff x="8106791" y="5118227"/>
            <a:chExt cx="245745" cy="3257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9966" y="5121402"/>
              <a:ext cx="239267" cy="3192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09966" y="5121402"/>
              <a:ext cx="239395" cy="319405"/>
            </a:xfrm>
            <a:custGeom>
              <a:avLst/>
              <a:gdLst/>
              <a:ahLst/>
              <a:cxnLst/>
              <a:rect l="l" t="t" r="r" b="b"/>
              <a:pathLst>
                <a:path w="239395" h="319404">
                  <a:moveTo>
                    <a:pt x="0" y="199644"/>
                  </a:moveTo>
                  <a:lnTo>
                    <a:pt x="59816" y="199644"/>
                  </a:lnTo>
                  <a:lnTo>
                    <a:pt x="59816" y="0"/>
                  </a:lnTo>
                  <a:lnTo>
                    <a:pt x="179450" y="0"/>
                  </a:lnTo>
                  <a:lnTo>
                    <a:pt x="179450" y="199644"/>
                  </a:lnTo>
                  <a:lnTo>
                    <a:pt x="239267" y="199644"/>
                  </a:lnTo>
                  <a:lnTo>
                    <a:pt x="119633" y="319278"/>
                  </a:lnTo>
                  <a:lnTo>
                    <a:pt x="0" y="19964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967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dirty="0"/>
              <a:t>Situaciones</a:t>
            </a:r>
            <a:r>
              <a:rPr spc="-100" dirty="0"/>
              <a:t> </a:t>
            </a:r>
            <a:r>
              <a:rPr dirty="0"/>
              <a:t>que</a:t>
            </a:r>
            <a:r>
              <a:rPr spc="-114" dirty="0"/>
              <a:t> </a:t>
            </a:r>
            <a:r>
              <a:rPr dirty="0"/>
              <a:t>suelen</a:t>
            </a:r>
            <a:r>
              <a:rPr spc="-95" dirty="0"/>
              <a:t> </a:t>
            </a:r>
            <a:r>
              <a:rPr spc="-10" dirty="0"/>
              <a:t>ocurrir.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8916" y="2169141"/>
            <a:ext cx="5168900" cy="29222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b="1" dirty="0">
                <a:latin typeface="Calibri"/>
                <a:cs typeface="Calibri"/>
              </a:rPr>
              <a:t>Nivel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conductal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Tics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Nerviosos.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Tartamudeo.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spc="-20" dirty="0">
                <a:latin typeface="Calibri"/>
                <a:cs typeface="Calibri"/>
              </a:rPr>
              <a:t>Voz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Tensa.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Paralización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movimientos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gesticulaciones.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Evita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mirada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publico.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Evitar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Exposición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pública.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1847" y="2325623"/>
            <a:ext cx="4299585" cy="1917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Nivel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cognitivo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395"/>
              </a:lnSpc>
              <a:spcBef>
                <a:spcPts val="2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Grave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confusión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mental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395"/>
              </a:lnSpc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Falta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concentración.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395"/>
              </a:lnSpc>
              <a:spcBef>
                <a:spcPts val="1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Ansiedad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anticipatoria.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7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Perdida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noción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tiempo,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entre otras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323" y="1405382"/>
            <a:ext cx="878522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b="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“Nuestra</a:t>
            </a:r>
            <a:r>
              <a:rPr b="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Comunicación</a:t>
            </a:r>
            <a:r>
              <a:rPr b="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es:</a:t>
            </a:r>
            <a:r>
              <a:rPr b="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7%</a:t>
            </a:r>
            <a:r>
              <a:rPr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verbal</a:t>
            </a:r>
            <a:r>
              <a:rPr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,</a:t>
            </a:r>
            <a:r>
              <a:rPr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38%Voz</a:t>
            </a:r>
          </a:p>
          <a:p>
            <a:pPr marR="24765" algn="ctr">
              <a:lnSpc>
                <a:spcPts val="4105"/>
              </a:lnSpc>
            </a:pPr>
            <a:r>
              <a:rPr b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b="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u="sng" spc="-1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55%Lenguaje</a:t>
            </a:r>
            <a:r>
              <a:rPr u="sng" spc="-4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 </a:t>
            </a:r>
            <a:r>
              <a:rPr u="sng" spc="-1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Corporal</a:t>
            </a:r>
            <a:r>
              <a:rPr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.”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5610" y="3147822"/>
            <a:ext cx="6803136" cy="2937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E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85263" y="109346"/>
            <a:ext cx="7599680" cy="996315"/>
            <a:chOff x="2485263" y="109346"/>
            <a:chExt cx="7599680" cy="996315"/>
          </a:xfrm>
        </p:grpSpPr>
        <p:sp>
          <p:nvSpPr>
            <p:cNvPr id="4" name="object 4"/>
            <p:cNvSpPr/>
            <p:nvPr/>
          </p:nvSpPr>
          <p:spPr>
            <a:xfrm>
              <a:off x="2485263" y="109346"/>
              <a:ext cx="7599680" cy="969010"/>
            </a:xfrm>
            <a:custGeom>
              <a:avLst/>
              <a:gdLst/>
              <a:ahLst/>
              <a:cxnLst/>
              <a:rect l="l" t="t" r="r" b="b"/>
              <a:pathLst>
                <a:path w="7599680" h="969010">
                  <a:moveTo>
                    <a:pt x="7599425" y="0"/>
                  </a:moveTo>
                  <a:lnTo>
                    <a:pt x="0" y="0"/>
                  </a:lnTo>
                  <a:lnTo>
                    <a:pt x="0" y="968501"/>
                  </a:lnTo>
                  <a:lnTo>
                    <a:pt x="7599425" y="968501"/>
                  </a:lnTo>
                  <a:lnTo>
                    <a:pt x="75994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4705" y="212610"/>
              <a:ext cx="4328159" cy="8930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5263" y="109346"/>
            <a:ext cx="7599680" cy="969010"/>
          </a:xfrm>
          <a:prstGeom prst="rect">
            <a:avLst/>
          </a:prstGeom>
          <a:ln w="12700">
            <a:solidFill>
              <a:srgbClr val="BB8B00"/>
            </a:solidFill>
          </a:ln>
        </p:spPr>
        <p:txBody>
          <a:bodyPr vert="horz" wrap="square" lIns="0" tIns="213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85"/>
              </a:spcBef>
            </a:pPr>
            <a:r>
              <a:rPr sz="3200" b="0" u="none" dirty="0">
                <a:latin typeface="Calibri"/>
                <a:cs typeface="Calibri"/>
              </a:rPr>
              <a:t>¿Cómo</a:t>
            </a:r>
            <a:r>
              <a:rPr sz="3200" b="0" u="none" spc="-55" dirty="0">
                <a:latin typeface="Calibri"/>
                <a:cs typeface="Calibri"/>
              </a:rPr>
              <a:t> </a:t>
            </a:r>
            <a:r>
              <a:rPr sz="3200" b="0" u="none" dirty="0">
                <a:latin typeface="Calibri"/>
                <a:cs typeface="Calibri"/>
              </a:rPr>
              <a:t>lo</a:t>
            </a:r>
            <a:r>
              <a:rPr sz="3200" b="0" u="none" spc="-75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Resolvemos?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9654" y="1223010"/>
            <a:ext cx="3749040" cy="666115"/>
            <a:chOff x="279654" y="1223010"/>
            <a:chExt cx="3749040" cy="666115"/>
          </a:xfrm>
        </p:grpSpPr>
        <p:sp>
          <p:nvSpPr>
            <p:cNvPr id="8" name="object 8"/>
            <p:cNvSpPr/>
            <p:nvPr/>
          </p:nvSpPr>
          <p:spPr>
            <a:xfrm>
              <a:off x="289179" y="1232535"/>
              <a:ext cx="3729990" cy="647065"/>
            </a:xfrm>
            <a:custGeom>
              <a:avLst/>
              <a:gdLst/>
              <a:ahLst/>
              <a:cxnLst/>
              <a:rect l="l" t="t" r="r" b="b"/>
              <a:pathLst>
                <a:path w="3729990" h="647064">
                  <a:moveTo>
                    <a:pt x="3622167" y="0"/>
                  </a:moveTo>
                  <a:lnTo>
                    <a:pt x="107823" y="0"/>
                  </a:lnTo>
                  <a:lnTo>
                    <a:pt x="65852" y="8471"/>
                  </a:lnTo>
                  <a:lnTo>
                    <a:pt x="31580" y="31575"/>
                  </a:lnTo>
                  <a:lnTo>
                    <a:pt x="8473" y="65847"/>
                  </a:lnTo>
                  <a:lnTo>
                    <a:pt x="0" y="107823"/>
                  </a:lnTo>
                  <a:lnTo>
                    <a:pt x="0" y="539114"/>
                  </a:lnTo>
                  <a:lnTo>
                    <a:pt x="8473" y="581090"/>
                  </a:lnTo>
                  <a:lnTo>
                    <a:pt x="31580" y="615362"/>
                  </a:lnTo>
                  <a:lnTo>
                    <a:pt x="65852" y="638466"/>
                  </a:lnTo>
                  <a:lnTo>
                    <a:pt x="107823" y="646938"/>
                  </a:lnTo>
                  <a:lnTo>
                    <a:pt x="3622167" y="646938"/>
                  </a:lnTo>
                  <a:lnTo>
                    <a:pt x="3664142" y="638466"/>
                  </a:lnTo>
                  <a:lnTo>
                    <a:pt x="3698414" y="615362"/>
                  </a:lnTo>
                  <a:lnTo>
                    <a:pt x="3721518" y="581090"/>
                  </a:lnTo>
                  <a:lnTo>
                    <a:pt x="3729990" y="539114"/>
                  </a:lnTo>
                  <a:lnTo>
                    <a:pt x="3729990" y="107823"/>
                  </a:lnTo>
                  <a:lnTo>
                    <a:pt x="3721518" y="65847"/>
                  </a:lnTo>
                  <a:lnTo>
                    <a:pt x="3698414" y="31575"/>
                  </a:lnTo>
                  <a:lnTo>
                    <a:pt x="3664142" y="8471"/>
                  </a:lnTo>
                  <a:lnTo>
                    <a:pt x="36221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179" y="1232535"/>
              <a:ext cx="3729990" cy="647065"/>
            </a:xfrm>
            <a:custGeom>
              <a:avLst/>
              <a:gdLst/>
              <a:ahLst/>
              <a:cxnLst/>
              <a:rect l="l" t="t" r="r" b="b"/>
              <a:pathLst>
                <a:path w="3729990" h="647064">
                  <a:moveTo>
                    <a:pt x="0" y="107823"/>
                  </a:moveTo>
                  <a:lnTo>
                    <a:pt x="8473" y="65847"/>
                  </a:lnTo>
                  <a:lnTo>
                    <a:pt x="31580" y="31575"/>
                  </a:lnTo>
                  <a:lnTo>
                    <a:pt x="65852" y="8471"/>
                  </a:lnTo>
                  <a:lnTo>
                    <a:pt x="107823" y="0"/>
                  </a:lnTo>
                  <a:lnTo>
                    <a:pt x="3622167" y="0"/>
                  </a:lnTo>
                  <a:lnTo>
                    <a:pt x="3664142" y="8471"/>
                  </a:lnTo>
                  <a:lnTo>
                    <a:pt x="3698414" y="31575"/>
                  </a:lnTo>
                  <a:lnTo>
                    <a:pt x="3721518" y="65847"/>
                  </a:lnTo>
                  <a:lnTo>
                    <a:pt x="3729990" y="107823"/>
                  </a:lnTo>
                  <a:lnTo>
                    <a:pt x="3729990" y="539114"/>
                  </a:lnTo>
                  <a:lnTo>
                    <a:pt x="3721518" y="581090"/>
                  </a:lnTo>
                  <a:lnTo>
                    <a:pt x="3698414" y="615362"/>
                  </a:lnTo>
                  <a:lnTo>
                    <a:pt x="3664142" y="638466"/>
                  </a:lnTo>
                  <a:lnTo>
                    <a:pt x="3622167" y="646938"/>
                  </a:lnTo>
                  <a:lnTo>
                    <a:pt x="107823" y="646938"/>
                  </a:lnTo>
                  <a:lnTo>
                    <a:pt x="65852" y="638466"/>
                  </a:lnTo>
                  <a:lnTo>
                    <a:pt x="31580" y="615362"/>
                  </a:lnTo>
                  <a:lnTo>
                    <a:pt x="8473" y="581090"/>
                  </a:lnTo>
                  <a:lnTo>
                    <a:pt x="0" y="539114"/>
                  </a:lnTo>
                  <a:lnTo>
                    <a:pt x="0" y="10782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065" y="1433283"/>
              <a:ext cx="3278886" cy="330746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6963156" y="1336547"/>
            <a:ext cx="0" cy="5291455"/>
          </a:xfrm>
          <a:custGeom>
            <a:avLst/>
            <a:gdLst/>
            <a:ahLst/>
            <a:cxnLst/>
            <a:rect l="l" t="t" r="r" b="b"/>
            <a:pathLst>
              <a:path h="5291455">
                <a:moveTo>
                  <a:pt x="0" y="0"/>
                </a:moveTo>
                <a:lnTo>
                  <a:pt x="0" y="5291124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14122" y="2039111"/>
            <a:ext cx="6463030" cy="4710430"/>
            <a:chOff x="214122" y="2039111"/>
            <a:chExt cx="6463030" cy="471043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122" y="2039111"/>
              <a:ext cx="6462522" cy="2068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112" y="4107940"/>
              <a:ext cx="4820412" cy="264109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774685" y="2039111"/>
            <a:ext cx="3794760" cy="4589145"/>
            <a:chOff x="7774685" y="2039111"/>
            <a:chExt cx="3794760" cy="458914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4685" y="2039111"/>
              <a:ext cx="3794760" cy="22829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0065" y="4322063"/>
              <a:ext cx="2037587" cy="2305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497</Words>
  <Application>Microsoft Office PowerPoint</Application>
  <PresentationFormat>Panorámica</PresentationFormat>
  <Paragraphs>57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 Black</vt:lpstr>
      <vt:lpstr>Calibri</vt:lpstr>
      <vt:lpstr>Symbol</vt:lpstr>
      <vt:lpstr>Times New Roman</vt:lpstr>
      <vt:lpstr>Wingdings</vt:lpstr>
      <vt:lpstr>Office Theme</vt:lpstr>
      <vt:lpstr>Asignatura: Introducción Ing. Industrial</vt:lpstr>
      <vt:lpstr>¿Qué tienen en común: Nelson Mandela, Donal Trump, Brian Tracy, Emma Watson?</vt:lpstr>
      <vt:lpstr>Oratoria</vt:lpstr>
      <vt:lpstr>Speaking Skills</vt:lpstr>
      <vt:lpstr>Speaking Skills</vt:lpstr>
      <vt:lpstr>Lo anterior Produce una mejor autoestima, mayor confianza y seguridad en sí mismo</vt:lpstr>
      <vt:lpstr>Situaciones que suelen ocurrir.</vt:lpstr>
      <vt:lpstr>“Nuestra Comunicación es: 7% verbal , 38%Voz y 55%Lenguaje Corporal.”</vt:lpstr>
      <vt:lpstr>¿Cómo lo Resolvemos?</vt:lpstr>
      <vt:lpstr>Presentación de PowerPoint</vt:lpstr>
      <vt:lpstr>TONO</vt:lpstr>
      <vt:lpstr>A. 11</vt:lpstr>
      <vt:lpstr>Presentación de PowerPoint</vt:lpstr>
      <vt:lpstr>Presentación de PowerPoint</vt:lpstr>
      <vt:lpstr>Presentación de PowerPoint</vt:lpstr>
      <vt:lpstr>“El trabajo empieza en este instante, todo depende de vos”.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Quiroga</dc:creator>
  <cp:lastModifiedBy>Carolina</cp:lastModifiedBy>
  <cp:revision>2</cp:revision>
  <dcterms:created xsi:type="dcterms:W3CDTF">2025-06-09T02:42:25Z</dcterms:created>
  <dcterms:modified xsi:type="dcterms:W3CDTF">2025-06-10T12:51:57Z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2025-06-09T00:00:00Z</vt:filetime>
  </property>
  <property fmtid="{D5CDD505-2E9C-101B-9397-08002B2CF9AE}" pid="5" name="Producer">
    <vt:lpwstr>Microsoft® PowerPoint® LTSC</vt:lpwstr>
  </property>
</Properties>
</file>