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2" r:id="rId4"/>
    <p:sldId id="261" r:id="rId5"/>
    <p:sldId id="277" r:id="rId6"/>
    <p:sldId id="274" r:id="rId7"/>
    <p:sldId id="275" r:id="rId8"/>
    <p:sldId id="276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twZ-w8_X_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gyxpp77C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3062" y="4346664"/>
            <a:ext cx="8915399" cy="118219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3" y="2361061"/>
            <a:ext cx="1087759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" y="142875"/>
            <a:ext cx="1457325" cy="1852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8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905000" y="752475"/>
            <a:ext cx="7334250" cy="658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4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85578" y="5564922"/>
            <a:ext cx="95333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Century Gothic" panose="020B0502020202020204"/>
              </a:rPr>
              <a:t>Límite que diferencia la trituración de la molienda: 1</a:t>
            </a:r>
            <a:r>
              <a:rPr lang="es-ES" sz="2000" b="1" dirty="0" smtClean="0">
                <a:solidFill>
                  <a:srgbClr val="C00000"/>
                </a:solidFill>
                <a:latin typeface="Century Gothic" panose="020B0502020202020204"/>
              </a:rPr>
              <a:t>” o 1 cm según autores</a:t>
            </a:r>
            <a:endParaRPr lang="en-US" sz="2000" b="1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26119" y="2228479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secundaria: reducción de partículas entre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3” a 2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” (5 a 8 cm)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3970" y="1006586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primaria: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Desde 1,5 m hasta 6</a:t>
            </a: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” a 8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” (15 a 20 cm)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83469" y="3942979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terciaria: </a:t>
            </a: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reducción de partículas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hasta 1 o 1,5 cm.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16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8625" y="829662"/>
            <a:ext cx="5605425" cy="751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indent="-1669414" algn="ctr">
              <a:spcBef>
                <a:spcPts val="100"/>
              </a:spcBef>
            </a:pPr>
            <a:r>
              <a:rPr lang="es-ES" sz="2400" b="1" dirty="0" smtClean="0"/>
              <a:t>REDUCCIÓN DEL TAMAÑO</a:t>
            </a:r>
            <a:r>
              <a:rPr lang="es-ES" sz="2400" b="1" spc="-100" dirty="0" smtClean="0"/>
              <a:t> </a:t>
            </a:r>
            <a:r>
              <a:rPr lang="es-ES" sz="2400" b="1" dirty="0" smtClean="0"/>
              <a:t>DE  PARTÍCULAS</a:t>
            </a:r>
            <a:endParaRPr lang="es-ES" sz="2400" b="1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96356"/>
              </p:ext>
            </p:extLst>
          </p:nvPr>
        </p:nvGraphicFramePr>
        <p:xfrm>
          <a:off x="6096000" y="0"/>
          <a:ext cx="5810250" cy="661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180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 DE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TRITURADORA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RELACIÓN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REDUCCIÓN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96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MANDÍBULAS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efecto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2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Blake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efecto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GIRATORIAS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07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completo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31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2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Estándar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85">
                <a:tc>
                  <a:txBody>
                    <a:bodyPr/>
                    <a:lstStyle/>
                    <a:p>
                      <a:pPr marL="297180">
                        <a:lnSpc>
                          <a:spcPts val="1225"/>
                        </a:lnSpc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Cabeza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corta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504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RODILLO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3380" marR="131953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Rodillo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  Rodillo</a:t>
                      </a:r>
                      <a:r>
                        <a:rPr sz="11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7:1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IMPACTO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Rotor</a:t>
                      </a:r>
                      <a:r>
                        <a:rPr sz="11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Rotor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martillo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4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TRITURADORAS</a:t>
                      </a:r>
                      <a:r>
                        <a:rPr sz="1100" b="1" spc="3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ESPECIALES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4010" marR="118681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barra 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bola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5750" y="2559557"/>
            <a:ext cx="436244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Relación de reducción</a:t>
            </a:r>
            <a:r>
              <a:rPr sz="24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de  acuerdo al tipo de  trituradora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7924" y="2559557"/>
            <a:ext cx="1025449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0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85671" y="718348"/>
            <a:ext cx="5605425" cy="382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indent="-1669414" algn="ctr">
              <a:spcBef>
                <a:spcPts val="100"/>
              </a:spcBef>
            </a:pPr>
            <a:r>
              <a:rPr lang="es-ES" sz="2400" b="1" dirty="0" smtClean="0"/>
              <a:t>REDUCCIÓN DEL </a:t>
            </a:r>
            <a:r>
              <a:rPr lang="es-ES" sz="2400" b="1" dirty="0" smtClean="0"/>
              <a:t>TAMAÑO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225666" y="5499427"/>
            <a:ext cx="3866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https://www.youtube.com/watch?v=ltwZ-w8_X_8</a:t>
            </a:r>
            <a:endParaRPr lang="en-US" sz="1200" dirty="0"/>
          </a:p>
        </p:txBody>
      </p:sp>
      <p:pic>
        <p:nvPicPr>
          <p:cNvPr id="9" name="Imagen 8" descr="Textura Fanerítica, Feldespatos, Plagioclasa, Cuarzo - Geologí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0" y="1324707"/>
            <a:ext cx="4865077" cy="240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grani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21" y="1100504"/>
            <a:ext cx="4085590" cy="30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08" y="3972946"/>
            <a:ext cx="2685782" cy="268578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83415" y="5076092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Granos esqueléticos</a:t>
            </a:r>
          </a:p>
          <a:p>
            <a:r>
              <a:rPr lang="es-ES" sz="1200" dirty="0" err="1" smtClean="0"/>
              <a:t>bioclastos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85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609" y="834127"/>
            <a:ext cx="6806316" cy="513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8838114" y="4465269"/>
            <a:ext cx="1832601" cy="1832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275602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4804" y="110836"/>
            <a:ext cx="498770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10574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989" y="547370"/>
            <a:ext cx="6256020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Trituradoras de</a:t>
            </a:r>
            <a:r>
              <a:rPr spc="-70" dirty="0"/>
              <a:t> </a:t>
            </a:r>
            <a:r>
              <a:rPr dirty="0"/>
              <a:t>Mandibula</a:t>
            </a:r>
          </a:p>
        </p:txBody>
      </p:sp>
      <p:sp>
        <p:nvSpPr>
          <p:cNvPr id="3" name="object 3"/>
          <p:cNvSpPr/>
          <p:nvPr/>
        </p:nvSpPr>
        <p:spPr>
          <a:xfrm>
            <a:off x="5591809" y="1699260"/>
            <a:ext cx="4105910" cy="4034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280613" y="1835353"/>
            <a:ext cx="2175510" cy="3229610"/>
            <a:chOff x="1756613" y="1835353"/>
            <a:chExt cx="2175510" cy="3229610"/>
          </a:xfrm>
        </p:grpSpPr>
        <p:sp>
          <p:nvSpPr>
            <p:cNvPr id="5" name="object 5"/>
            <p:cNvSpPr/>
            <p:nvPr/>
          </p:nvSpPr>
          <p:spPr>
            <a:xfrm>
              <a:off x="2189480" y="1837690"/>
              <a:ext cx="1309370" cy="2053589"/>
            </a:xfrm>
            <a:custGeom>
              <a:avLst/>
              <a:gdLst/>
              <a:ahLst/>
              <a:cxnLst/>
              <a:rect l="l" t="t" r="r" b="b"/>
              <a:pathLst>
                <a:path w="1309370" h="2053589">
                  <a:moveTo>
                    <a:pt x="655319" y="0"/>
                  </a:moveTo>
                  <a:lnTo>
                    <a:pt x="588009" y="6350"/>
                  </a:lnTo>
                  <a:lnTo>
                    <a:pt x="523239" y="21589"/>
                  </a:lnTo>
                  <a:lnTo>
                    <a:pt x="459739" y="46989"/>
                  </a:lnTo>
                  <a:lnTo>
                    <a:pt x="400050" y="81280"/>
                  </a:lnTo>
                  <a:lnTo>
                    <a:pt x="342900" y="124460"/>
                  </a:lnTo>
                  <a:lnTo>
                    <a:pt x="289559" y="175260"/>
                  </a:lnTo>
                  <a:lnTo>
                    <a:pt x="238759" y="234950"/>
                  </a:lnTo>
                  <a:lnTo>
                    <a:pt x="191769" y="300989"/>
                  </a:lnTo>
                  <a:lnTo>
                    <a:pt x="149859" y="374650"/>
                  </a:lnTo>
                  <a:lnTo>
                    <a:pt x="111759" y="453389"/>
                  </a:lnTo>
                  <a:lnTo>
                    <a:pt x="78739" y="538480"/>
                  </a:lnTo>
                  <a:lnTo>
                    <a:pt x="52069" y="627380"/>
                  </a:lnTo>
                  <a:lnTo>
                    <a:pt x="30480" y="721360"/>
                  </a:lnTo>
                  <a:lnTo>
                    <a:pt x="13969" y="820420"/>
                  </a:lnTo>
                  <a:lnTo>
                    <a:pt x="3809" y="922020"/>
                  </a:lnTo>
                  <a:lnTo>
                    <a:pt x="0" y="1027430"/>
                  </a:lnTo>
                  <a:lnTo>
                    <a:pt x="3809" y="1132839"/>
                  </a:lnTo>
                  <a:lnTo>
                    <a:pt x="13969" y="1234439"/>
                  </a:lnTo>
                  <a:lnTo>
                    <a:pt x="30480" y="1332230"/>
                  </a:lnTo>
                  <a:lnTo>
                    <a:pt x="52069" y="1426210"/>
                  </a:lnTo>
                  <a:lnTo>
                    <a:pt x="78739" y="1516380"/>
                  </a:lnTo>
                  <a:lnTo>
                    <a:pt x="111759" y="1601470"/>
                  </a:lnTo>
                  <a:lnTo>
                    <a:pt x="149859" y="1680210"/>
                  </a:lnTo>
                  <a:lnTo>
                    <a:pt x="191769" y="1753870"/>
                  </a:lnTo>
                  <a:lnTo>
                    <a:pt x="238759" y="1819910"/>
                  </a:lnTo>
                  <a:lnTo>
                    <a:pt x="289559" y="1878330"/>
                  </a:lnTo>
                  <a:lnTo>
                    <a:pt x="342900" y="1930400"/>
                  </a:lnTo>
                  <a:lnTo>
                    <a:pt x="400050" y="1973580"/>
                  </a:lnTo>
                  <a:lnTo>
                    <a:pt x="459739" y="2007870"/>
                  </a:lnTo>
                  <a:lnTo>
                    <a:pt x="523239" y="2033270"/>
                  </a:lnTo>
                  <a:lnTo>
                    <a:pt x="588009" y="2048510"/>
                  </a:lnTo>
                  <a:lnTo>
                    <a:pt x="655319" y="2053590"/>
                  </a:lnTo>
                  <a:lnTo>
                    <a:pt x="721359" y="2048510"/>
                  </a:lnTo>
                  <a:lnTo>
                    <a:pt x="786130" y="2033270"/>
                  </a:lnTo>
                  <a:lnTo>
                    <a:pt x="849630" y="2007870"/>
                  </a:lnTo>
                  <a:lnTo>
                    <a:pt x="909319" y="1973580"/>
                  </a:lnTo>
                  <a:lnTo>
                    <a:pt x="966469" y="1930400"/>
                  </a:lnTo>
                  <a:lnTo>
                    <a:pt x="1021080" y="1878330"/>
                  </a:lnTo>
                  <a:lnTo>
                    <a:pt x="1070609" y="1819910"/>
                  </a:lnTo>
                  <a:lnTo>
                    <a:pt x="1117599" y="1753870"/>
                  </a:lnTo>
                  <a:lnTo>
                    <a:pt x="1159509" y="1680210"/>
                  </a:lnTo>
                  <a:lnTo>
                    <a:pt x="1197609" y="1601470"/>
                  </a:lnTo>
                  <a:lnTo>
                    <a:pt x="1230630" y="1516380"/>
                  </a:lnTo>
                  <a:lnTo>
                    <a:pt x="1257299" y="1426210"/>
                  </a:lnTo>
                  <a:lnTo>
                    <a:pt x="1280159" y="1332230"/>
                  </a:lnTo>
                  <a:lnTo>
                    <a:pt x="1296670" y="1234439"/>
                  </a:lnTo>
                  <a:lnTo>
                    <a:pt x="1305559" y="1132839"/>
                  </a:lnTo>
                  <a:lnTo>
                    <a:pt x="1309370" y="1027430"/>
                  </a:lnTo>
                  <a:lnTo>
                    <a:pt x="1305559" y="922020"/>
                  </a:lnTo>
                  <a:lnTo>
                    <a:pt x="1296670" y="820420"/>
                  </a:lnTo>
                  <a:lnTo>
                    <a:pt x="1280159" y="721360"/>
                  </a:lnTo>
                  <a:lnTo>
                    <a:pt x="1257299" y="627380"/>
                  </a:lnTo>
                  <a:lnTo>
                    <a:pt x="1230630" y="538480"/>
                  </a:lnTo>
                  <a:lnTo>
                    <a:pt x="1197609" y="453389"/>
                  </a:lnTo>
                  <a:lnTo>
                    <a:pt x="1159509" y="374650"/>
                  </a:lnTo>
                  <a:lnTo>
                    <a:pt x="1117599" y="300989"/>
                  </a:lnTo>
                  <a:lnTo>
                    <a:pt x="1070609" y="234950"/>
                  </a:lnTo>
                  <a:lnTo>
                    <a:pt x="1021080" y="175260"/>
                  </a:lnTo>
                  <a:lnTo>
                    <a:pt x="966469" y="124460"/>
                  </a:lnTo>
                  <a:lnTo>
                    <a:pt x="909319" y="81280"/>
                  </a:lnTo>
                  <a:lnTo>
                    <a:pt x="849630" y="46989"/>
                  </a:lnTo>
                  <a:lnTo>
                    <a:pt x="786130" y="21589"/>
                  </a:lnTo>
                  <a:lnTo>
                    <a:pt x="721359" y="6350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D8D7E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9480" y="1837690"/>
              <a:ext cx="1309370" cy="2053589"/>
            </a:xfrm>
            <a:custGeom>
              <a:avLst/>
              <a:gdLst/>
              <a:ahLst/>
              <a:cxnLst/>
              <a:rect l="l" t="t" r="r" b="b"/>
              <a:pathLst>
                <a:path w="1309370" h="2053589">
                  <a:moveTo>
                    <a:pt x="655319" y="2053590"/>
                  </a:moveTo>
                  <a:lnTo>
                    <a:pt x="581486" y="2047145"/>
                  </a:lnTo>
                  <a:lnTo>
                    <a:pt x="510051" y="2028276"/>
                  </a:lnTo>
                  <a:lnTo>
                    <a:pt x="441459" y="1997677"/>
                  </a:lnTo>
                  <a:lnTo>
                    <a:pt x="408366" y="1978196"/>
                  </a:lnTo>
                  <a:lnTo>
                    <a:pt x="376150" y="1956043"/>
                  </a:lnTo>
                  <a:lnTo>
                    <a:pt x="344866" y="1931305"/>
                  </a:lnTo>
                  <a:lnTo>
                    <a:pt x="314569" y="1904068"/>
                  </a:lnTo>
                  <a:lnTo>
                    <a:pt x="285314" y="1874420"/>
                  </a:lnTo>
                  <a:lnTo>
                    <a:pt x="257157" y="1842448"/>
                  </a:lnTo>
                  <a:lnTo>
                    <a:pt x="230152" y="1808238"/>
                  </a:lnTo>
                  <a:lnTo>
                    <a:pt x="204356" y="1771877"/>
                  </a:lnTo>
                  <a:lnTo>
                    <a:pt x="179823" y="1733452"/>
                  </a:lnTo>
                  <a:lnTo>
                    <a:pt x="156609" y="1693050"/>
                  </a:lnTo>
                  <a:lnTo>
                    <a:pt x="134769" y="1650758"/>
                  </a:lnTo>
                  <a:lnTo>
                    <a:pt x="114359" y="1606662"/>
                  </a:lnTo>
                  <a:lnTo>
                    <a:pt x="95433" y="1560850"/>
                  </a:lnTo>
                  <a:lnTo>
                    <a:pt x="78047" y="1513409"/>
                  </a:lnTo>
                  <a:lnTo>
                    <a:pt x="62257" y="1464424"/>
                  </a:lnTo>
                  <a:lnTo>
                    <a:pt x="48117" y="1413984"/>
                  </a:lnTo>
                  <a:lnTo>
                    <a:pt x="35683" y="1362174"/>
                  </a:lnTo>
                  <a:lnTo>
                    <a:pt x="25010" y="1309082"/>
                  </a:lnTo>
                  <a:lnTo>
                    <a:pt x="16154" y="1254795"/>
                  </a:lnTo>
                  <a:lnTo>
                    <a:pt x="9169" y="1199399"/>
                  </a:lnTo>
                  <a:lnTo>
                    <a:pt x="4112" y="1142982"/>
                  </a:lnTo>
                  <a:lnTo>
                    <a:pt x="1037" y="1085630"/>
                  </a:lnTo>
                  <a:lnTo>
                    <a:pt x="0" y="1027430"/>
                  </a:lnTo>
                  <a:lnTo>
                    <a:pt x="1037" y="969102"/>
                  </a:lnTo>
                  <a:lnTo>
                    <a:pt x="4112" y="911632"/>
                  </a:lnTo>
                  <a:lnTo>
                    <a:pt x="9169" y="855105"/>
                  </a:lnTo>
                  <a:lnTo>
                    <a:pt x="16154" y="799608"/>
                  </a:lnTo>
                  <a:lnTo>
                    <a:pt x="25010" y="745227"/>
                  </a:lnTo>
                  <a:lnTo>
                    <a:pt x="35683" y="692049"/>
                  </a:lnTo>
                  <a:lnTo>
                    <a:pt x="48117" y="640160"/>
                  </a:lnTo>
                  <a:lnTo>
                    <a:pt x="62257" y="589647"/>
                  </a:lnTo>
                  <a:lnTo>
                    <a:pt x="78047" y="540597"/>
                  </a:lnTo>
                  <a:lnTo>
                    <a:pt x="95433" y="493096"/>
                  </a:lnTo>
                  <a:lnTo>
                    <a:pt x="114359" y="447230"/>
                  </a:lnTo>
                  <a:lnTo>
                    <a:pt x="134769" y="403087"/>
                  </a:lnTo>
                  <a:lnTo>
                    <a:pt x="156609" y="360752"/>
                  </a:lnTo>
                  <a:lnTo>
                    <a:pt x="179823" y="320313"/>
                  </a:lnTo>
                  <a:lnTo>
                    <a:pt x="204356" y="281855"/>
                  </a:lnTo>
                  <a:lnTo>
                    <a:pt x="230152" y="245466"/>
                  </a:lnTo>
                  <a:lnTo>
                    <a:pt x="257157" y="211231"/>
                  </a:lnTo>
                  <a:lnTo>
                    <a:pt x="285314" y="179238"/>
                  </a:lnTo>
                  <a:lnTo>
                    <a:pt x="314569" y="149573"/>
                  </a:lnTo>
                  <a:lnTo>
                    <a:pt x="344866" y="122322"/>
                  </a:lnTo>
                  <a:lnTo>
                    <a:pt x="376150" y="97573"/>
                  </a:lnTo>
                  <a:lnTo>
                    <a:pt x="408366" y="75411"/>
                  </a:lnTo>
                  <a:lnTo>
                    <a:pt x="441459" y="55923"/>
                  </a:lnTo>
                  <a:lnTo>
                    <a:pt x="510051" y="25316"/>
                  </a:lnTo>
                  <a:lnTo>
                    <a:pt x="581486" y="6444"/>
                  </a:lnTo>
                  <a:lnTo>
                    <a:pt x="655319" y="0"/>
                  </a:lnTo>
                  <a:lnTo>
                    <a:pt x="692382" y="1625"/>
                  </a:lnTo>
                  <a:lnTo>
                    <a:pt x="764843" y="14370"/>
                  </a:lnTo>
                  <a:lnTo>
                    <a:pt x="834717" y="39196"/>
                  </a:lnTo>
                  <a:lnTo>
                    <a:pt x="901557" y="75411"/>
                  </a:lnTo>
                  <a:lnTo>
                    <a:pt x="933701" y="97573"/>
                  </a:lnTo>
                  <a:lnTo>
                    <a:pt x="964919" y="122322"/>
                  </a:lnTo>
                  <a:lnTo>
                    <a:pt x="995157" y="149573"/>
                  </a:lnTo>
                  <a:lnTo>
                    <a:pt x="1024359" y="179238"/>
                  </a:lnTo>
                  <a:lnTo>
                    <a:pt x="1052468" y="211231"/>
                  </a:lnTo>
                  <a:lnTo>
                    <a:pt x="1079430" y="245466"/>
                  </a:lnTo>
                  <a:lnTo>
                    <a:pt x="1105189" y="281855"/>
                  </a:lnTo>
                  <a:lnTo>
                    <a:pt x="1129689" y="320313"/>
                  </a:lnTo>
                  <a:lnTo>
                    <a:pt x="1152874" y="360752"/>
                  </a:lnTo>
                  <a:lnTo>
                    <a:pt x="1174690" y="403087"/>
                  </a:lnTo>
                  <a:lnTo>
                    <a:pt x="1195079" y="447230"/>
                  </a:lnTo>
                  <a:lnTo>
                    <a:pt x="1213988" y="493096"/>
                  </a:lnTo>
                  <a:lnTo>
                    <a:pt x="1231360" y="540597"/>
                  </a:lnTo>
                  <a:lnTo>
                    <a:pt x="1247139" y="589647"/>
                  </a:lnTo>
                  <a:lnTo>
                    <a:pt x="1261270" y="640160"/>
                  </a:lnTo>
                  <a:lnTo>
                    <a:pt x="1273697" y="692049"/>
                  </a:lnTo>
                  <a:lnTo>
                    <a:pt x="1284366" y="745227"/>
                  </a:lnTo>
                  <a:lnTo>
                    <a:pt x="1293219" y="799608"/>
                  </a:lnTo>
                  <a:lnTo>
                    <a:pt x="1300201" y="855105"/>
                  </a:lnTo>
                  <a:lnTo>
                    <a:pt x="1305258" y="911632"/>
                  </a:lnTo>
                  <a:lnTo>
                    <a:pt x="1308332" y="969102"/>
                  </a:lnTo>
                  <a:lnTo>
                    <a:pt x="1309370" y="1027430"/>
                  </a:lnTo>
                  <a:lnTo>
                    <a:pt x="1308332" y="1085630"/>
                  </a:lnTo>
                  <a:lnTo>
                    <a:pt x="1305258" y="1142982"/>
                  </a:lnTo>
                  <a:lnTo>
                    <a:pt x="1300201" y="1199399"/>
                  </a:lnTo>
                  <a:lnTo>
                    <a:pt x="1293219" y="1254795"/>
                  </a:lnTo>
                  <a:lnTo>
                    <a:pt x="1284366" y="1309082"/>
                  </a:lnTo>
                  <a:lnTo>
                    <a:pt x="1273697" y="1362174"/>
                  </a:lnTo>
                  <a:lnTo>
                    <a:pt x="1261270" y="1413984"/>
                  </a:lnTo>
                  <a:lnTo>
                    <a:pt x="1247139" y="1464424"/>
                  </a:lnTo>
                  <a:lnTo>
                    <a:pt x="1231360" y="1513409"/>
                  </a:lnTo>
                  <a:lnTo>
                    <a:pt x="1213988" y="1560850"/>
                  </a:lnTo>
                  <a:lnTo>
                    <a:pt x="1195079" y="1606662"/>
                  </a:lnTo>
                  <a:lnTo>
                    <a:pt x="1174690" y="1650758"/>
                  </a:lnTo>
                  <a:lnTo>
                    <a:pt x="1152874" y="1693050"/>
                  </a:lnTo>
                  <a:lnTo>
                    <a:pt x="1129689" y="1733452"/>
                  </a:lnTo>
                  <a:lnTo>
                    <a:pt x="1105189" y="1771877"/>
                  </a:lnTo>
                  <a:lnTo>
                    <a:pt x="1079430" y="1808238"/>
                  </a:lnTo>
                  <a:lnTo>
                    <a:pt x="1052468" y="1842448"/>
                  </a:lnTo>
                  <a:lnTo>
                    <a:pt x="1024359" y="1874420"/>
                  </a:lnTo>
                  <a:lnTo>
                    <a:pt x="995157" y="1904068"/>
                  </a:lnTo>
                  <a:lnTo>
                    <a:pt x="964919" y="1931305"/>
                  </a:lnTo>
                  <a:lnTo>
                    <a:pt x="933701" y="1956043"/>
                  </a:lnTo>
                  <a:lnTo>
                    <a:pt x="901557" y="1978196"/>
                  </a:lnTo>
                  <a:lnTo>
                    <a:pt x="868544" y="1997677"/>
                  </a:lnTo>
                  <a:lnTo>
                    <a:pt x="800131" y="2028276"/>
                  </a:lnTo>
                  <a:lnTo>
                    <a:pt x="728908" y="2047145"/>
                  </a:lnTo>
                  <a:lnTo>
                    <a:pt x="655319" y="2053590"/>
                  </a:lnTo>
                  <a:close/>
                </a:path>
              </a:pathLst>
            </a:custGeom>
            <a:ln w="4672">
              <a:solidFill>
                <a:srgbClr val="D8D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0010" y="3008630"/>
              <a:ext cx="1309370" cy="2053589"/>
            </a:xfrm>
            <a:custGeom>
              <a:avLst/>
              <a:gdLst/>
              <a:ahLst/>
              <a:cxnLst/>
              <a:rect l="l" t="t" r="r" b="b"/>
              <a:pathLst>
                <a:path w="1309370" h="2053589">
                  <a:moveTo>
                    <a:pt x="654050" y="0"/>
                  </a:moveTo>
                  <a:lnTo>
                    <a:pt x="588009" y="5080"/>
                  </a:lnTo>
                  <a:lnTo>
                    <a:pt x="523239" y="20320"/>
                  </a:lnTo>
                  <a:lnTo>
                    <a:pt x="459739" y="45720"/>
                  </a:lnTo>
                  <a:lnTo>
                    <a:pt x="400050" y="80010"/>
                  </a:lnTo>
                  <a:lnTo>
                    <a:pt x="342900" y="123190"/>
                  </a:lnTo>
                  <a:lnTo>
                    <a:pt x="288289" y="175260"/>
                  </a:lnTo>
                  <a:lnTo>
                    <a:pt x="238759" y="233680"/>
                  </a:lnTo>
                  <a:lnTo>
                    <a:pt x="191769" y="299720"/>
                  </a:lnTo>
                  <a:lnTo>
                    <a:pt x="149859" y="373380"/>
                  </a:lnTo>
                  <a:lnTo>
                    <a:pt x="111759" y="452120"/>
                  </a:lnTo>
                  <a:lnTo>
                    <a:pt x="78739" y="537210"/>
                  </a:lnTo>
                  <a:lnTo>
                    <a:pt x="52069" y="626110"/>
                  </a:lnTo>
                  <a:lnTo>
                    <a:pt x="29209" y="721360"/>
                  </a:lnTo>
                  <a:lnTo>
                    <a:pt x="13969" y="819150"/>
                  </a:lnTo>
                  <a:lnTo>
                    <a:pt x="3809" y="920750"/>
                  </a:lnTo>
                  <a:lnTo>
                    <a:pt x="0" y="1026160"/>
                  </a:lnTo>
                  <a:lnTo>
                    <a:pt x="3809" y="1131570"/>
                  </a:lnTo>
                  <a:lnTo>
                    <a:pt x="13969" y="1233170"/>
                  </a:lnTo>
                  <a:lnTo>
                    <a:pt x="29209" y="1330960"/>
                  </a:lnTo>
                  <a:lnTo>
                    <a:pt x="52069" y="1426210"/>
                  </a:lnTo>
                  <a:lnTo>
                    <a:pt x="78739" y="1515110"/>
                  </a:lnTo>
                  <a:lnTo>
                    <a:pt x="111759" y="1600200"/>
                  </a:lnTo>
                  <a:lnTo>
                    <a:pt x="149859" y="1678940"/>
                  </a:lnTo>
                  <a:lnTo>
                    <a:pt x="191769" y="1752600"/>
                  </a:lnTo>
                  <a:lnTo>
                    <a:pt x="238759" y="1818640"/>
                  </a:lnTo>
                  <a:lnTo>
                    <a:pt x="288289" y="1877060"/>
                  </a:lnTo>
                  <a:lnTo>
                    <a:pt x="342900" y="1929130"/>
                  </a:lnTo>
                  <a:lnTo>
                    <a:pt x="400050" y="1972310"/>
                  </a:lnTo>
                  <a:lnTo>
                    <a:pt x="459739" y="2006600"/>
                  </a:lnTo>
                  <a:lnTo>
                    <a:pt x="523239" y="2032000"/>
                  </a:lnTo>
                  <a:lnTo>
                    <a:pt x="588009" y="2047240"/>
                  </a:lnTo>
                  <a:lnTo>
                    <a:pt x="654050" y="2053590"/>
                  </a:lnTo>
                  <a:lnTo>
                    <a:pt x="721360" y="2047240"/>
                  </a:lnTo>
                  <a:lnTo>
                    <a:pt x="786129" y="2032000"/>
                  </a:lnTo>
                  <a:lnTo>
                    <a:pt x="849629" y="2006600"/>
                  </a:lnTo>
                  <a:lnTo>
                    <a:pt x="909319" y="1972310"/>
                  </a:lnTo>
                  <a:lnTo>
                    <a:pt x="966469" y="1929130"/>
                  </a:lnTo>
                  <a:lnTo>
                    <a:pt x="1019810" y="1877060"/>
                  </a:lnTo>
                  <a:lnTo>
                    <a:pt x="1070610" y="1818640"/>
                  </a:lnTo>
                  <a:lnTo>
                    <a:pt x="1117600" y="1752600"/>
                  </a:lnTo>
                  <a:lnTo>
                    <a:pt x="1159510" y="1678940"/>
                  </a:lnTo>
                  <a:lnTo>
                    <a:pt x="1197610" y="1600200"/>
                  </a:lnTo>
                  <a:lnTo>
                    <a:pt x="1230629" y="1515110"/>
                  </a:lnTo>
                  <a:lnTo>
                    <a:pt x="1257300" y="1426210"/>
                  </a:lnTo>
                  <a:lnTo>
                    <a:pt x="1278889" y="1330960"/>
                  </a:lnTo>
                  <a:lnTo>
                    <a:pt x="1295400" y="1233170"/>
                  </a:lnTo>
                  <a:lnTo>
                    <a:pt x="1305560" y="1131570"/>
                  </a:lnTo>
                  <a:lnTo>
                    <a:pt x="1309369" y="1026160"/>
                  </a:lnTo>
                  <a:lnTo>
                    <a:pt x="1305560" y="920750"/>
                  </a:lnTo>
                  <a:lnTo>
                    <a:pt x="1295400" y="819150"/>
                  </a:lnTo>
                  <a:lnTo>
                    <a:pt x="1278889" y="721360"/>
                  </a:lnTo>
                  <a:lnTo>
                    <a:pt x="1257300" y="626110"/>
                  </a:lnTo>
                  <a:lnTo>
                    <a:pt x="1230629" y="537210"/>
                  </a:lnTo>
                  <a:lnTo>
                    <a:pt x="1197610" y="452120"/>
                  </a:lnTo>
                  <a:lnTo>
                    <a:pt x="1159510" y="373380"/>
                  </a:lnTo>
                  <a:lnTo>
                    <a:pt x="1117600" y="299720"/>
                  </a:lnTo>
                  <a:lnTo>
                    <a:pt x="1070610" y="233680"/>
                  </a:lnTo>
                  <a:lnTo>
                    <a:pt x="1019810" y="175260"/>
                  </a:lnTo>
                  <a:lnTo>
                    <a:pt x="966469" y="123190"/>
                  </a:lnTo>
                  <a:lnTo>
                    <a:pt x="909319" y="80010"/>
                  </a:lnTo>
                  <a:lnTo>
                    <a:pt x="849629" y="45720"/>
                  </a:lnTo>
                  <a:lnTo>
                    <a:pt x="786129" y="20320"/>
                  </a:lnTo>
                  <a:lnTo>
                    <a:pt x="721360" y="5080"/>
                  </a:lnTo>
                  <a:lnTo>
                    <a:pt x="654050" y="0"/>
                  </a:lnTo>
                  <a:close/>
                </a:path>
              </a:pathLst>
            </a:custGeom>
            <a:solidFill>
              <a:srgbClr val="6666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0010" y="3008630"/>
              <a:ext cx="1309370" cy="2053589"/>
            </a:xfrm>
            <a:custGeom>
              <a:avLst/>
              <a:gdLst/>
              <a:ahLst/>
              <a:cxnLst/>
              <a:rect l="l" t="t" r="r" b="b"/>
              <a:pathLst>
                <a:path w="1309370" h="2053589">
                  <a:moveTo>
                    <a:pt x="654050" y="2053590"/>
                  </a:moveTo>
                  <a:lnTo>
                    <a:pt x="580461" y="2047145"/>
                  </a:lnTo>
                  <a:lnTo>
                    <a:pt x="509238" y="2028273"/>
                  </a:lnTo>
                  <a:lnTo>
                    <a:pt x="440825" y="1997666"/>
                  </a:lnTo>
                  <a:lnTo>
                    <a:pt x="407812" y="1978178"/>
                  </a:lnTo>
                  <a:lnTo>
                    <a:pt x="375668" y="1956016"/>
                  </a:lnTo>
                  <a:lnTo>
                    <a:pt x="344450" y="1931267"/>
                  </a:lnTo>
                  <a:lnTo>
                    <a:pt x="314212" y="1904016"/>
                  </a:lnTo>
                  <a:lnTo>
                    <a:pt x="285010" y="1874351"/>
                  </a:lnTo>
                  <a:lnTo>
                    <a:pt x="256901" y="1842358"/>
                  </a:lnTo>
                  <a:lnTo>
                    <a:pt x="229939" y="1808123"/>
                  </a:lnTo>
                  <a:lnTo>
                    <a:pt x="204180" y="1771734"/>
                  </a:lnTo>
                  <a:lnTo>
                    <a:pt x="179680" y="1733276"/>
                  </a:lnTo>
                  <a:lnTo>
                    <a:pt x="156495" y="1692837"/>
                  </a:lnTo>
                  <a:lnTo>
                    <a:pt x="134679" y="1650502"/>
                  </a:lnTo>
                  <a:lnTo>
                    <a:pt x="114290" y="1606359"/>
                  </a:lnTo>
                  <a:lnTo>
                    <a:pt x="95381" y="1560493"/>
                  </a:lnTo>
                  <a:lnTo>
                    <a:pt x="78009" y="1512992"/>
                  </a:lnTo>
                  <a:lnTo>
                    <a:pt x="62230" y="1463942"/>
                  </a:lnTo>
                  <a:lnTo>
                    <a:pt x="48099" y="1413429"/>
                  </a:lnTo>
                  <a:lnTo>
                    <a:pt x="35672" y="1361540"/>
                  </a:lnTo>
                  <a:lnTo>
                    <a:pt x="25003" y="1308362"/>
                  </a:lnTo>
                  <a:lnTo>
                    <a:pt x="16150" y="1253981"/>
                  </a:lnTo>
                  <a:lnTo>
                    <a:pt x="9168" y="1198484"/>
                  </a:lnTo>
                  <a:lnTo>
                    <a:pt x="4111" y="1141957"/>
                  </a:lnTo>
                  <a:lnTo>
                    <a:pt x="1037" y="1084487"/>
                  </a:lnTo>
                  <a:lnTo>
                    <a:pt x="0" y="1026160"/>
                  </a:lnTo>
                  <a:lnTo>
                    <a:pt x="1037" y="967959"/>
                  </a:lnTo>
                  <a:lnTo>
                    <a:pt x="4111" y="910607"/>
                  </a:lnTo>
                  <a:lnTo>
                    <a:pt x="9168" y="854190"/>
                  </a:lnTo>
                  <a:lnTo>
                    <a:pt x="16150" y="798794"/>
                  </a:lnTo>
                  <a:lnTo>
                    <a:pt x="25003" y="744507"/>
                  </a:lnTo>
                  <a:lnTo>
                    <a:pt x="35672" y="691415"/>
                  </a:lnTo>
                  <a:lnTo>
                    <a:pt x="48099" y="639605"/>
                  </a:lnTo>
                  <a:lnTo>
                    <a:pt x="62230" y="589165"/>
                  </a:lnTo>
                  <a:lnTo>
                    <a:pt x="78009" y="540180"/>
                  </a:lnTo>
                  <a:lnTo>
                    <a:pt x="95381" y="492739"/>
                  </a:lnTo>
                  <a:lnTo>
                    <a:pt x="114290" y="446927"/>
                  </a:lnTo>
                  <a:lnTo>
                    <a:pt x="134679" y="402831"/>
                  </a:lnTo>
                  <a:lnTo>
                    <a:pt x="156495" y="360539"/>
                  </a:lnTo>
                  <a:lnTo>
                    <a:pt x="179680" y="320137"/>
                  </a:lnTo>
                  <a:lnTo>
                    <a:pt x="204180" y="281712"/>
                  </a:lnTo>
                  <a:lnTo>
                    <a:pt x="229939" y="245351"/>
                  </a:lnTo>
                  <a:lnTo>
                    <a:pt x="256901" y="211141"/>
                  </a:lnTo>
                  <a:lnTo>
                    <a:pt x="285010" y="179169"/>
                  </a:lnTo>
                  <a:lnTo>
                    <a:pt x="314212" y="149521"/>
                  </a:lnTo>
                  <a:lnTo>
                    <a:pt x="344450" y="122284"/>
                  </a:lnTo>
                  <a:lnTo>
                    <a:pt x="375668" y="97546"/>
                  </a:lnTo>
                  <a:lnTo>
                    <a:pt x="407812" y="75393"/>
                  </a:lnTo>
                  <a:lnTo>
                    <a:pt x="440825" y="55912"/>
                  </a:lnTo>
                  <a:lnTo>
                    <a:pt x="509238" y="25313"/>
                  </a:lnTo>
                  <a:lnTo>
                    <a:pt x="580461" y="6444"/>
                  </a:lnTo>
                  <a:lnTo>
                    <a:pt x="654050" y="0"/>
                  </a:lnTo>
                  <a:lnTo>
                    <a:pt x="691239" y="1625"/>
                  </a:lnTo>
                  <a:lnTo>
                    <a:pt x="763928" y="14368"/>
                  </a:lnTo>
                  <a:lnTo>
                    <a:pt x="833997" y="39189"/>
                  </a:lnTo>
                  <a:lnTo>
                    <a:pt x="901003" y="75393"/>
                  </a:lnTo>
                  <a:lnTo>
                    <a:pt x="933219" y="97546"/>
                  </a:lnTo>
                  <a:lnTo>
                    <a:pt x="964503" y="122284"/>
                  </a:lnTo>
                  <a:lnTo>
                    <a:pt x="994800" y="149521"/>
                  </a:lnTo>
                  <a:lnTo>
                    <a:pt x="1024055" y="179169"/>
                  </a:lnTo>
                  <a:lnTo>
                    <a:pt x="1052212" y="211141"/>
                  </a:lnTo>
                  <a:lnTo>
                    <a:pt x="1079217" y="245351"/>
                  </a:lnTo>
                  <a:lnTo>
                    <a:pt x="1105013" y="281712"/>
                  </a:lnTo>
                  <a:lnTo>
                    <a:pt x="1129546" y="320137"/>
                  </a:lnTo>
                  <a:lnTo>
                    <a:pt x="1152760" y="360539"/>
                  </a:lnTo>
                  <a:lnTo>
                    <a:pt x="1174600" y="402831"/>
                  </a:lnTo>
                  <a:lnTo>
                    <a:pt x="1195010" y="446927"/>
                  </a:lnTo>
                  <a:lnTo>
                    <a:pt x="1213936" y="492739"/>
                  </a:lnTo>
                  <a:lnTo>
                    <a:pt x="1231322" y="540180"/>
                  </a:lnTo>
                  <a:lnTo>
                    <a:pt x="1247112" y="589165"/>
                  </a:lnTo>
                  <a:lnTo>
                    <a:pt x="1261252" y="639605"/>
                  </a:lnTo>
                  <a:lnTo>
                    <a:pt x="1273686" y="691415"/>
                  </a:lnTo>
                  <a:lnTo>
                    <a:pt x="1284359" y="744507"/>
                  </a:lnTo>
                  <a:lnTo>
                    <a:pt x="1293215" y="798794"/>
                  </a:lnTo>
                  <a:lnTo>
                    <a:pt x="1300200" y="854190"/>
                  </a:lnTo>
                  <a:lnTo>
                    <a:pt x="1305257" y="910607"/>
                  </a:lnTo>
                  <a:lnTo>
                    <a:pt x="1308332" y="967959"/>
                  </a:lnTo>
                  <a:lnTo>
                    <a:pt x="1309369" y="1026160"/>
                  </a:lnTo>
                  <a:lnTo>
                    <a:pt x="1308332" y="1084487"/>
                  </a:lnTo>
                  <a:lnTo>
                    <a:pt x="1305257" y="1141957"/>
                  </a:lnTo>
                  <a:lnTo>
                    <a:pt x="1300200" y="1198484"/>
                  </a:lnTo>
                  <a:lnTo>
                    <a:pt x="1293215" y="1253981"/>
                  </a:lnTo>
                  <a:lnTo>
                    <a:pt x="1284359" y="1308362"/>
                  </a:lnTo>
                  <a:lnTo>
                    <a:pt x="1273686" y="1361540"/>
                  </a:lnTo>
                  <a:lnTo>
                    <a:pt x="1261252" y="1413429"/>
                  </a:lnTo>
                  <a:lnTo>
                    <a:pt x="1247112" y="1463942"/>
                  </a:lnTo>
                  <a:lnTo>
                    <a:pt x="1231322" y="1512992"/>
                  </a:lnTo>
                  <a:lnTo>
                    <a:pt x="1213936" y="1560493"/>
                  </a:lnTo>
                  <a:lnTo>
                    <a:pt x="1195010" y="1606359"/>
                  </a:lnTo>
                  <a:lnTo>
                    <a:pt x="1174600" y="1650502"/>
                  </a:lnTo>
                  <a:lnTo>
                    <a:pt x="1152760" y="1692837"/>
                  </a:lnTo>
                  <a:lnTo>
                    <a:pt x="1129546" y="1733276"/>
                  </a:lnTo>
                  <a:lnTo>
                    <a:pt x="1105013" y="1771734"/>
                  </a:lnTo>
                  <a:lnTo>
                    <a:pt x="1079217" y="1808123"/>
                  </a:lnTo>
                  <a:lnTo>
                    <a:pt x="1052212" y="1842358"/>
                  </a:lnTo>
                  <a:lnTo>
                    <a:pt x="1024055" y="1874351"/>
                  </a:lnTo>
                  <a:lnTo>
                    <a:pt x="994800" y="1904016"/>
                  </a:lnTo>
                  <a:lnTo>
                    <a:pt x="964503" y="1931267"/>
                  </a:lnTo>
                  <a:lnTo>
                    <a:pt x="933219" y="1956016"/>
                  </a:lnTo>
                  <a:lnTo>
                    <a:pt x="901003" y="1978178"/>
                  </a:lnTo>
                  <a:lnTo>
                    <a:pt x="867910" y="1997666"/>
                  </a:lnTo>
                  <a:lnTo>
                    <a:pt x="799318" y="2028273"/>
                  </a:lnTo>
                  <a:lnTo>
                    <a:pt x="727883" y="2047145"/>
                  </a:lnTo>
                  <a:lnTo>
                    <a:pt x="654050" y="2053590"/>
                  </a:lnTo>
                  <a:close/>
                </a:path>
              </a:pathLst>
            </a:custGeom>
            <a:ln w="4672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8950" y="3008630"/>
              <a:ext cx="1309370" cy="2053589"/>
            </a:xfrm>
            <a:custGeom>
              <a:avLst/>
              <a:gdLst/>
              <a:ahLst/>
              <a:cxnLst/>
              <a:rect l="l" t="t" r="r" b="b"/>
              <a:pathLst>
                <a:path w="1309370" h="2053589">
                  <a:moveTo>
                    <a:pt x="655319" y="0"/>
                  </a:moveTo>
                  <a:lnTo>
                    <a:pt x="588010" y="5080"/>
                  </a:lnTo>
                  <a:lnTo>
                    <a:pt x="523239" y="20320"/>
                  </a:lnTo>
                  <a:lnTo>
                    <a:pt x="459739" y="45720"/>
                  </a:lnTo>
                  <a:lnTo>
                    <a:pt x="400050" y="80010"/>
                  </a:lnTo>
                  <a:lnTo>
                    <a:pt x="342900" y="123190"/>
                  </a:lnTo>
                  <a:lnTo>
                    <a:pt x="289560" y="175260"/>
                  </a:lnTo>
                  <a:lnTo>
                    <a:pt x="238760" y="233680"/>
                  </a:lnTo>
                  <a:lnTo>
                    <a:pt x="191769" y="299720"/>
                  </a:lnTo>
                  <a:lnTo>
                    <a:pt x="149860" y="373380"/>
                  </a:lnTo>
                  <a:lnTo>
                    <a:pt x="111760" y="452120"/>
                  </a:lnTo>
                  <a:lnTo>
                    <a:pt x="78739" y="537210"/>
                  </a:lnTo>
                  <a:lnTo>
                    <a:pt x="52069" y="626110"/>
                  </a:lnTo>
                  <a:lnTo>
                    <a:pt x="30480" y="721360"/>
                  </a:lnTo>
                  <a:lnTo>
                    <a:pt x="13969" y="819150"/>
                  </a:lnTo>
                  <a:lnTo>
                    <a:pt x="3810" y="920750"/>
                  </a:lnTo>
                  <a:lnTo>
                    <a:pt x="0" y="1026160"/>
                  </a:lnTo>
                  <a:lnTo>
                    <a:pt x="3810" y="1131570"/>
                  </a:lnTo>
                  <a:lnTo>
                    <a:pt x="13969" y="1233170"/>
                  </a:lnTo>
                  <a:lnTo>
                    <a:pt x="30480" y="1330960"/>
                  </a:lnTo>
                  <a:lnTo>
                    <a:pt x="52069" y="1426210"/>
                  </a:lnTo>
                  <a:lnTo>
                    <a:pt x="80010" y="1515110"/>
                  </a:lnTo>
                  <a:lnTo>
                    <a:pt x="111760" y="1600200"/>
                  </a:lnTo>
                  <a:lnTo>
                    <a:pt x="149860" y="1678940"/>
                  </a:lnTo>
                  <a:lnTo>
                    <a:pt x="191769" y="1752600"/>
                  </a:lnTo>
                  <a:lnTo>
                    <a:pt x="238760" y="1818640"/>
                  </a:lnTo>
                  <a:lnTo>
                    <a:pt x="289560" y="1877060"/>
                  </a:lnTo>
                  <a:lnTo>
                    <a:pt x="342900" y="1929130"/>
                  </a:lnTo>
                  <a:lnTo>
                    <a:pt x="400050" y="1972310"/>
                  </a:lnTo>
                  <a:lnTo>
                    <a:pt x="461010" y="2006600"/>
                  </a:lnTo>
                  <a:lnTo>
                    <a:pt x="523239" y="2032000"/>
                  </a:lnTo>
                  <a:lnTo>
                    <a:pt x="588010" y="2047240"/>
                  </a:lnTo>
                  <a:lnTo>
                    <a:pt x="655319" y="2053590"/>
                  </a:lnTo>
                  <a:lnTo>
                    <a:pt x="721360" y="2047240"/>
                  </a:lnTo>
                  <a:lnTo>
                    <a:pt x="786130" y="2032000"/>
                  </a:lnTo>
                  <a:lnTo>
                    <a:pt x="849630" y="2006600"/>
                  </a:lnTo>
                  <a:lnTo>
                    <a:pt x="909319" y="1972310"/>
                  </a:lnTo>
                  <a:lnTo>
                    <a:pt x="966469" y="1929130"/>
                  </a:lnTo>
                  <a:lnTo>
                    <a:pt x="1021080" y="1877060"/>
                  </a:lnTo>
                  <a:lnTo>
                    <a:pt x="1070610" y="1818640"/>
                  </a:lnTo>
                  <a:lnTo>
                    <a:pt x="1117600" y="1752600"/>
                  </a:lnTo>
                  <a:lnTo>
                    <a:pt x="1159510" y="1678940"/>
                  </a:lnTo>
                  <a:lnTo>
                    <a:pt x="1197610" y="1600200"/>
                  </a:lnTo>
                  <a:lnTo>
                    <a:pt x="1230630" y="1515110"/>
                  </a:lnTo>
                  <a:lnTo>
                    <a:pt x="1257300" y="1426210"/>
                  </a:lnTo>
                  <a:lnTo>
                    <a:pt x="1278889" y="1330960"/>
                  </a:lnTo>
                  <a:lnTo>
                    <a:pt x="1295400" y="1233170"/>
                  </a:lnTo>
                  <a:lnTo>
                    <a:pt x="1305560" y="1131570"/>
                  </a:lnTo>
                  <a:lnTo>
                    <a:pt x="1309370" y="1026160"/>
                  </a:lnTo>
                  <a:lnTo>
                    <a:pt x="1305560" y="920750"/>
                  </a:lnTo>
                  <a:lnTo>
                    <a:pt x="1295400" y="819150"/>
                  </a:lnTo>
                  <a:lnTo>
                    <a:pt x="1278889" y="721360"/>
                  </a:lnTo>
                  <a:lnTo>
                    <a:pt x="1257300" y="626110"/>
                  </a:lnTo>
                  <a:lnTo>
                    <a:pt x="1230630" y="537210"/>
                  </a:lnTo>
                  <a:lnTo>
                    <a:pt x="1197610" y="452120"/>
                  </a:lnTo>
                  <a:lnTo>
                    <a:pt x="1159510" y="373380"/>
                  </a:lnTo>
                  <a:lnTo>
                    <a:pt x="1117600" y="299720"/>
                  </a:lnTo>
                  <a:lnTo>
                    <a:pt x="1070610" y="233680"/>
                  </a:lnTo>
                  <a:lnTo>
                    <a:pt x="1021080" y="175260"/>
                  </a:lnTo>
                  <a:lnTo>
                    <a:pt x="966469" y="123190"/>
                  </a:lnTo>
                  <a:lnTo>
                    <a:pt x="909319" y="80010"/>
                  </a:lnTo>
                  <a:lnTo>
                    <a:pt x="849630" y="45720"/>
                  </a:lnTo>
                  <a:lnTo>
                    <a:pt x="786130" y="20320"/>
                  </a:lnTo>
                  <a:lnTo>
                    <a:pt x="721360" y="5080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9833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8950" y="3008630"/>
              <a:ext cx="1309370" cy="2053589"/>
            </a:xfrm>
            <a:custGeom>
              <a:avLst/>
              <a:gdLst/>
              <a:ahLst/>
              <a:cxnLst/>
              <a:rect l="l" t="t" r="r" b="b"/>
              <a:pathLst>
                <a:path w="1309370" h="2053589">
                  <a:moveTo>
                    <a:pt x="655319" y="2053590"/>
                  </a:moveTo>
                  <a:lnTo>
                    <a:pt x="581486" y="2047145"/>
                  </a:lnTo>
                  <a:lnTo>
                    <a:pt x="510051" y="2028273"/>
                  </a:lnTo>
                  <a:lnTo>
                    <a:pt x="441459" y="1997666"/>
                  </a:lnTo>
                  <a:lnTo>
                    <a:pt x="408366" y="1978178"/>
                  </a:lnTo>
                  <a:lnTo>
                    <a:pt x="376150" y="1956016"/>
                  </a:lnTo>
                  <a:lnTo>
                    <a:pt x="344866" y="1931267"/>
                  </a:lnTo>
                  <a:lnTo>
                    <a:pt x="314569" y="1904016"/>
                  </a:lnTo>
                  <a:lnTo>
                    <a:pt x="285314" y="1874351"/>
                  </a:lnTo>
                  <a:lnTo>
                    <a:pt x="257157" y="1842358"/>
                  </a:lnTo>
                  <a:lnTo>
                    <a:pt x="230152" y="1808123"/>
                  </a:lnTo>
                  <a:lnTo>
                    <a:pt x="204356" y="1771734"/>
                  </a:lnTo>
                  <a:lnTo>
                    <a:pt x="179823" y="1733276"/>
                  </a:lnTo>
                  <a:lnTo>
                    <a:pt x="156609" y="1692837"/>
                  </a:lnTo>
                  <a:lnTo>
                    <a:pt x="134769" y="1650502"/>
                  </a:lnTo>
                  <a:lnTo>
                    <a:pt x="114359" y="1606359"/>
                  </a:lnTo>
                  <a:lnTo>
                    <a:pt x="95433" y="1560493"/>
                  </a:lnTo>
                  <a:lnTo>
                    <a:pt x="78047" y="1512992"/>
                  </a:lnTo>
                  <a:lnTo>
                    <a:pt x="62257" y="1463942"/>
                  </a:lnTo>
                  <a:lnTo>
                    <a:pt x="48117" y="1413429"/>
                  </a:lnTo>
                  <a:lnTo>
                    <a:pt x="35683" y="1361540"/>
                  </a:lnTo>
                  <a:lnTo>
                    <a:pt x="25010" y="1308362"/>
                  </a:lnTo>
                  <a:lnTo>
                    <a:pt x="16154" y="1253981"/>
                  </a:lnTo>
                  <a:lnTo>
                    <a:pt x="9169" y="1198484"/>
                  </a:lnTo>
                  <a:lnTo>
                    <a:pt x="4112" y="1141957"/>
                  </a:lnTo>
                  <a:lnTo>
                    <a:pt x="1037" y="1084487"/>
                  </a:lnTo>
                  <a:lnTo>
                    <a:pt x="0" y="1026160"/>
                  </a:lnTo>
                  <a:lnTo>
                    <a:pt x="1037" y="967959"/>
                  </a:lnTo>
                  <a:lnTo>
                    <a:pt x="4112" y="910607"/>
                  </a:lnTo>
                  <a:lnTo>
                    <a:pt x="9169" y="854190"/>
                  </a:lnTo>
                  <a:lnTo>
                    <a:pt x="16154" y="798794"/>
                  </a:lnTo>
                  <a:lnTo>
                    <a:pt x="25010" y="744507"/>
                  </a:lnTo>
                  <a:lnTo>
                    <a:pt x="35683" y="691415"/>
                  </a:lnTo>
                  <a:lnTo>
                    <a:pt x="48117" y="639605"/>
                  </a:lnTo>
                  <a:lnTo>
                    <a:pt x="62257" y="589165"/>
                  </a:lnTo>
                  <a:lnTo>
                    <a:pt x="78047" y="540180"/>
                  </a:lnTo>
                  <a:lnTo>
                    <a:pt x="95433" y="492739"/>
                  </a:lnTo>
                  <a:lnTo>
                    <a:pt x="114359" y="446927"/>
                  </a:lnTo>
                  <a:lnTo>
                    <a:pt x="134769" y="402831"/>
                  </a:lnTo>
                  <a:lnTo>
                    <a:pt x="156609" y="360539"/>
                  </a:lnTo>
                  <a:lnTo>
                    <a:pt x="179823" y="320137"/>
                  </a:lnTo>
                  <a:lnTo>
                    <a:pt x="204356" y="281712"/>
                  </a:lnTo>
                  <a:lnTo>
                    <a:pt x="230152" y="245351"/>
                  </a:lnTo>
                  <a:lnTo>
                    <a:pt x="257157" y="211141"/>
                  </a:lnTo>
                  <a:lnTo>
                    <a:pt x="285314" y="179169"/>
                  </a:lnTo>
                  <a:lnTo>
                    <a:pt x="314569" y="149521"/>
                  </a:lnTo>
                  <a:lnTo>
                    <a:pt x="344866" y="122284"/>
                  </a:lnTo>
                  <a:lnTo>
                    <a:pt x="376150" y="97546"/>
                  </a:lnTo>
                  <a:lnTo>
                    <a:pt x="408366" y="75393"/>
                  </a:lnTo>
                  <a:lnTo>
                    <a:pt x="441459" y="55912"/>
                  </a:lnTo>
                  <a:lnTo>
                    <a:pt x="510051" y="25313"/>
                  </a:lnTo>
                  <a:lnTo>
                    <a:pt x="581486" y="6444"/>
                  </a:lnTo>
                  <a:lnTo>
                    <a:pt x="655319" y="0"/>
                  </a:lnTo>
                  <a:lnTo>
                    <a:pt x="692382" y="1625"/>
                  </a:lnTo>
                  <a:lnTo>
                    <a:pt x="764843" y="14368"/>
                  </a:lnTo>
                  <a:lnTo>
                    <a:pt x="834717" y="39189"/>
                  </a:lnTo>
                  <a:lnTo>
                    <a:pt x="901557" y="75393"/>
                  </a:lnTo>
                  <a:lnTo>
                    <a:pt x="933701" y="97546"/>
                  </a:lnTo>
                  <a:lnTo>
                    <a:pt x="964919" y="122284"/>
                  </a:lnTo>
                  <a:lnTo>
                    <a:pt x="995157" y="149521"/>
                  </a:lnTo>
                  <a:lnTo>
                    <a:pt x="1024359" y="179169"/>
                  </a:lnTo>
                  <a:lnTo>
                    <a:pt x="1052468" y="211141"/>
                  </a:lnTo>
                  <a:lnTo>
                    <a:pt x="1079430" y="245351"/>
                  </a:lnTo>
                  <a:lnTo>
                    <a:pt x="1105189" y="281712"/>
                  </a:lnTo>
                  <a:lnTo>
                    <a:pt x="1129689" y="320137"/>
                  </a:lnTo>
                  <a:lnTo>
                    <a:pt x="1152874" y="360539"/>
                  </a:lnTo>
                  <a:lnTo>
                    <a:pt x="1174690" y="402831"/>
                  </a:lnTo>
                  <a:lnTo>
                    <a:pt x="1195079" y="446927"/>
                  </a:lnTo>
                  <a:lnTo>
                    <a:pt x="1213988" y="492739"/>
                  </a:lnTo>
                  <a:lnTo>
                    <a:pt x="1231360" y="540180"/>
                  </a:lnTo>
                  <a:lnTo>
                    <a:pt x="1247139" y="589165"/>
                  </a:lnTo>
                  <a:lnTo>
                    <a:pt x="1261270" y="639605"/>
                  </a:lnTo>
                  <a:lnTo>
                    <a:pt x="1273697" y="691415"/>
                  </a:lnTo>
                  <a:lnTo>
                    <a:pt x="1284366" y="744507"/>
                  </a:lnTo>
                  <a:lnTo>
                    <a:pt x="1293219" y="798794"/>
                  </a:lnTo>
                  <a:lnTo>
                    <a:pt x="1300201" y="854190"/>
                  </a:lnTo>
                  <a:lnTo>
                    <a:pt x="1305258" y="910607"/>
                  </a:lnTo>
                  <a:lnTo>
                    <a:pt x="1308332" y="967959"/>
                  </a:lnTo>
                  <a:lnTo>
                    <a:pt x="1309370" y="1026160"/>
                  </a:lnTo>
                  <a:lnTo>
                    <a:pt x="1308332" y="1084487"/>
                  </a:lnTo>
                  <a:lnTo>
                    <a:pt x="1305258" y="1141957"/>
                  </a:lnTo>
                  <a:lnTo>
                    <a:pt x="1300201" y="1198484"/>
                  </a:lnTo>
                  <a:lnTo>
                    <a:pt x="1293219" y="1253981"/>
                  </a:lnTo>
                  <a:lnTo>
                    <a:pt x="1284366" y="1308362"/>
                  </a:lnTo>
                  <a:lnTo>
                    <a:pt x="1273697" y="1361540"/>
                  </a:lnTo>
                  <a:lnTo>
                    <a:pt x="1261270" y="1413429"/>
                  </a:lnTo>
                  <a:lnTo>
                    <a:pt x="1247139" y="1463942"/>
                  </a:lnTo>
                  <a:lnTo>
                    <a:pt x="1231360" y="1512992"/>
                  </a:lnTo>
                  <a:lnTo>
                    <a:pt x="1213988" y="1560493"/>
                  </a:lnTo>
                  <a:lnTo>
                    <a:pt x="1195079" y="1606359"/>
                  </a:lnTo>
                  <a:lnTo>
                    <a:pt x="1174690" y="1650502"/>
                  </a:lnTo>
                  <a:lnTo>
                    <a:pt x="1152874" y="1692837"/>
                  </a:lnTo>
                  <a:lnTo>
                    <a:pt x="1129689" y="1733276"/>
                  </a:lnTo>
                  <a:lnTo>
                    <a:pt x="1105189" y="1771734"/>
                  </a:lnTo>
                  <a:lnTo>
                    <a:pt x="1079430" y="1808123"/>
                  </a:lnTo>
                  <a:lnTo>
                    <a:pt x="1052468" y="1842358"/>
                  </a:lnTo>
                  <a:lnTo>
                    <a:pt x="1024359" y="1874351"/>
                  </a:lnTo>
                  <a:lnTo>
                    <a:pt x="995157" y="1904016"/>
                  </a:lnTo>
                  <a:lnTo>
                    <a:pt x="964919" y="1931267"/>
                  </a:lnTo>
                  <a:lnTo>
                    <a:pt x="933701" y="1956016"/>
                  </a:lnTo>
                  <a:lnTo>
                    <a:pt x="901557" y="1978178"/>
                  </a:lnTo>
                  <a:lnTo>
                    <a:pt x="868544" y="1997666"/>
                  </a:lnTo>
                  <a:lnTo>
                    <a:pt x="800131" y="2028273"/>
                  </a:lnTo>
                  <a:lnTo>
                    <a:pt x="728908" y="2047145"/>
                  </a:lnTo>
                  <a:lnTo>
                    <a:pt x="655319" y="2053590"/>
                  </a:lnTo>
                  <a:close/>
                </a:path>
              </a:pathLst>
            </a:custGeom>
            <a:ln w="4672">
              <a:solidFill>
                <a:srgbClr val="98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14470" y="2599690"/>
            <a:ext cx="599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omic Sans MS"/>
                <a:cs typeface="Comic Sans MS"/>
              </a:rPr>
              <a:t>B</a:t>
            </a:r>
            <a:r>
              <a:rPr spc="-5" dirty="0">
                <a:latin typeface="Comic Sans MS"/>
                <a:cs typeface="Comic Sans MS"/>
              </a:rPr>
              <a:t>l</a:t>
            </a:r>
            <a:r>
              <a:rPr spc="5" dirty="0">
                <a:latin typeface="Comic Sans MS"/>
                <a:cs typeface="Comic Sans MS"/>
              </a:rPr>
              <a:t>a</a:t>
            </a:r>
            <a:r>
              <a:rPr spc="-5" dirty="0">
                <a:latin typeface="Comic Sans MS"/>
                <a:cs typeface="Comic Sans MS"/>
              </a:rPr>
              <a:t>k</a:t>
            </a:r>
            <a:r>
              <a:rPr dirty="0">
                <a:latin typeface="Comic Sans MS"/>
                <a:cs typeface="Comic Sans MS"/>
              </a:rPr>
              <a:t>e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7551" y="3750309"/>
            <a:ext cx="1924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Excentrica </a:t>
            </a:r>
            <a:r>
              <a:rPr sz="2700" spc="-15" baseline="-35493" dirty="0">
                <a:latin typeface="Arial"/>
                <a:cs typeface="Arial"/>
              </a:rPr>
              <a:t>Dodge  </a:t>
            </a:r>
            <a:r>
              <a:rPr spc="-10" dirty="0">
                <a:latin typeface="Arial"/>
                <a:cs typeface="Arial"/>
              </a:rPr>
              <a:t>Superior</a:t>
            </a:r>
            <a:endParaRPr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645329" y="1113795"/>
            <a:ext cx="589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https://www.youtube.com/watch?v=z9gyxpp77CY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3958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575</TotalTime>
  <Words>182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Bauhaus 93</vt:lpstr>
      <vt:lpstr>Calibri</vt:lpstr>
      <vt:lpstr>Century Gothic</vt:lpstr>
      <vt:lpstr>Comic Sans MS</vt:lpstr>
      <vt:lpstr>Times New Roman</vt:lpstr>
      <vt:lpstr>Wingdings 3</vt:lpstr>
      <vt:lpstr>Espiral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Trituradoras de Mandibula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43</cp:revision>
  <dcterms:created xsi:type="dcterms:W3CDTF">2020-05-22T09:26:34Z</dcterms:created>
  <dcterms:modified xsi:type="dcterms:W3CDTF">2020-05-29T13:27:18Z</dcterms:modified>
</cp:coreProperties>
</file>