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72" r:id="rId4"/>
    <p:sldId id="261" r:id="rId5"/>
    <p:sldId id="277" r:id="rId6"/>
    <p:sldId id="274" r:id="rId7"/>
    <p:sldId id="275" r:id="rId8"/>
    <p:sldId id="276" r:id="rId9"/>
    <p:sldId id="27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82" d="100"/>
          <a:sy n="82" d="100"/>
        </p:scale>
        <p:origin x="300" y="-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3A752-F248-49FE-B7BC-8226508461D6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8724C-E03E-46DC-BFF0-BA3FD51257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4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15B4-575D-4180-BB12-07E24E114C8C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8FCC-C34E-4300-808B-DFBB0BE997AE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8F31-009A-4150-826C-B1C720B21037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9CF85-F439-4DD5-B926-CBBCA4EE06EF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9EE9-214B-40E4-8C63-A1D8141A3848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663E1-B50C-4106-8524-46033B6C04A8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7B5D-5103-4408-A6C2-F087649F607F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5265-D2FE-4653-A48F-FA940DB569B9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3696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A24C-50FD-4210-9AFC-325693131E5C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865A-A65B-41D9-BE6D-F775832419DA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6BFD-2BF2-432B-A649-A68574F34025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2513-282F-46C9-81FC-256EF73FD558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88D-BA7F-4E69-BC57-78DACD27CD4B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6D422-CE50-44CA-9C13-0B2DB60E6F25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DD4A-6129-4126-B70E-C5859200F867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B4AE-A3EA-49A4-BA6D-534A65A4F282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3C7A7-0BE3-4A85-95DA-86695B56AD29}" type="datetime1">
              <a:rPr lang="en-US" smtClean="0"/>
              <a:t>5/29/2020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  <p:sldLayoutId id="2147483665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youtube.com/watch?v=ltwZ-w8_X_8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9gyxpp77CY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13062" y="4346664"/>
            <a:ext cx="8915399" cy="1182192"/>
          </a:xfrm>
        </p:spPr>
        <p:txBody>
          <a:bodyPr anchor="ctr">
            <a:normAutofit/>
          </a:bodyPr>
          <a:lstStyle/>
          <a:p>
            <a:pPr algn="ctr"/>
            <a:r>
              <a:rPr lang="es-ES" sz="2800" b="1" dirty="0" smtClean="0"/>
              <a:t>PROCESAMIENTO DE MINERALES I</a:t>
            </a:r>
            <a:endParaRPr lang="en-US" sz="28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31963" y="2361061"/>
            <a:ext cx="10877595" cy="1878836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TÉCNICO UNIVERSITARIO EN PROCESAMIENTO DE MINERALES</a:t>
            </a:r>
          </a:p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INGENIERÍA DE MINAS</a:t>
            </a:r>
            <a:endParaRPr lang="en-US" sz="2800" dirty="0">
              <a:latin typeface="Bauhaus 93" panose="04030905020B02020C02" pitchFamily="82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146473" y="6397632"/>
            <a:ext cx="3169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smtClean="0"/>
              <a:t>Material de uso exclusivo de la Cátedra</a:t>
            </a:r>
            <a:endParaRPr lang="en-US" sz="1200" i="1" dirty="0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91" y="142875"/>
            <a:ext cx="1457325" cy="18526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scontent.ftuc1-1.fna.fbcdn.net/v/t1.0-1/p200x200/17191320_1764831373737373_727026621295508743_n.png?_nc_cat=107&amp;_nc_oc=AQlZaIOjSs7pCD7FwU_VJSlUr_WaTiVk5A-QzCuePAGPX8zFtK_je0N73lNWrQJnxrY&amp;_nc_ht=scontent.ftuc1-1.fna&amp;oh=dacc7b4329c06b018d55f317232d418e&amp;oe=5D8727C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058" y="142875"/>
            <a:ext cx="1646859" cy="17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07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1905000" y="752475"/>
            <a:ext cx="7334250" cy="6581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247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485578" y="5564922"/>
            <a:ext cx="953337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2000" b="1" dirty="0">
                <a:solidFill>
                  <a:srgbClr val="C00000"/>
                </a:solidFill>
                <a:latin typeface="Century Gothic" panose="020B0502020202020204"/>
              </a:rPr>
              <a:t>Límite que diferencia la trituración de la molienda: 1</a:t>
            </a:r>
            <a:r>
              <a:rPr lang="es-ES" sz="2000" b="1" dirty="0" smtClean="0">
                <a:solidFill>
                  <a:srgbClr val="C00000"/>
                </a:solidFill>
                <a:latin typeface="Century Gothic" panose="020B0502020202020204"/>
              </a:rPr>
              <a:t>” o 1 cm según autores</a:t>
            </a:r>
            <a:endParaRPr lang="en-US" sz="2000" b="1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426119" y="2228479"/>
            <a:ext cx="871296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Trituración secundaria: reducción de partículas entre </a:t>
            </a:r>
          </a:p>
          <a:p>
            <a:pPr>
              <a:defRPr/>
            </a:pP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3” a 2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” (5 a 8 cm)</a:t>
            </a:r>
            <a:endParaRPr lang="en-US" sz="2400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803970" y="1006586"/>
            <a:ext cx="871296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Trituración primaria: 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Desde 1,5 m hasta 6</a:t>
            </a: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” a 8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” (15 a 20 cm)</a:t>
            </a:r>
            <a:endParaRPr lang="en-US" sz="2400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083469" y="3942979"/>
            <a:ext cx="871296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Trituración 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terciaria: </a:t>
            </a: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reducción de partículas 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hasta 1 o 1,5 cm.</a:t>
            </a:r>
            <a:endParaRPr lang="en-US" sz="2400" dirty="0">
              <a:solidFill>
                <a:srgbClr val="C00000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32163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7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28625" y="829662"/>
            <a:ext cx="5605425" cy="7514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12700" rIns="0" bIns="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5080" indent="-1669414" algn="ctr">
              <a:spcBef>
                <a:spcPts val="100"/>
              </a:spcBef>
            </a:pPr>
            <a:r>
              <a:rPr lang="es-ES" sz="2400" b="1" dirty="0" smtClean="0"/>
              <a:t>REDUCCIÓN DEL TAMAÑO</a:t>
            </a:r>
            <a:r>
              <a:rPr lang="es-ES" sz="2400" b="1" spc="-100" dirty="0" smtClean="0"/>
              <a:t> </a:t>
            </a:r>
            <a:r>
              <a:rPr lang="es-ES" sz="2400" b="1" dirty="0" smtClean="0"/>
              <a:t>DE  PARTÍCULAS</a:t>
            </a:r>
            <a:endParaRPr lang="es-ES" sz="2400" b="1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196356"/>
              </p:ext>
            </p:extLst>
          </p:nvPr>
        </p:nvGraphicFramePr>
        <p:xfrm>
          <a:off x="6096000" y="0"/>
          <a:ext cx="5810250" cy="66103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69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0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5180"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TIPO DE</a:t>
                      </a:r>
                      <a:r>
                        <a:rPr sz="14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TRITURADORA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9539" marB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RELACIÓN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21336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REDUCCIÓN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9596"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100" b="1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MANDÍBULAS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Doble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efecto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spc="28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Blake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24892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Simple</a:t>
                      </a:r>
                      <a:r>
                        <a:rPr sz="1100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efecto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4:1 –</a:t>
                      </a:r>
                      <a:r>
                        <a:rPr sz="1100" spc="-6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9:1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51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5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4:1 –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9:1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332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100" b="1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GIRATORIAS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070"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Ciclo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completo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Cono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3:1 –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10:1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04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631"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spc="28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Estándar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40"/>
                        </a:lnSpc>
                        <a:spcBef>
                          <a:spcPts val="320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4:1 –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6:1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985">
                <a:tc>
                  <a:txBody>
                    <a:bodyPr/>
                    <a:lstStyle/>
                    <a:p>
                      <a:pPr marL="297180">
                        <a:lnSpc>
                          <a:spcPts val="1225"/>
                        </a:lnSpc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Cabeza</a:t>
                      </a:r>
                      <a:r>
                        <a:rPr sz="1100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corta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2:1 –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5:1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85046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1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RODILLO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73380" marR="1319530">
                        <a:lnSpc>
                          <a:spcPts val="1520"/>
                        </a:lnSpc>
                        <a:spcBef>
                          <a:spcPts val="7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Rodillo</a:t>
                      </a:r>
                      <a:r>
                        <a:rPr sz="1100" spc="-5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simple  Rodillo</a:t>
                      </a:r>
                      <a:r>
                        <a:rPr sz="1100" spc="-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doble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389890">
                        <a:lnSpc>
                          <a:spcPct val="100000"/>
                        </a:lnSpc>
                      </a:pPr>
                      <a:r>
                        <a:rPr sz="1100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Máximo</a:t>
                      </a:r>
                      <a:r>
                        <a:rPr sz="1100" spc="-6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7:1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8989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Máximo</a:t>
                      </a:r>
                      <a:r>
                        <a:rPr sz="1100" spc="-6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3:1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812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b="1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IMPACTO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6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522"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Rotor</a:t>
                      </a:r>
                      <a:r>
                        <a:rPr sz="1100" spc="-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simple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15:1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9921"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Rotor</a:t>
                      </a:r>
                      <a:r>
                        <a:rPr sz="1100" spc="-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doble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15:1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9861"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Molinos de</a:t>
                      </a:r>
                      <a:r>
                        <a:rPr sz="1100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martillo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20:1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548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1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TRITURADORAS</a:t>
                      </a:r>
                      <a:r>
                        <a:rPr sz="1100" b="1" spc="3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ESPECIALES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34010" marR="1186815">
                        <a:lnSpc>
                          <a:spcPts val="1520"/>
                        </a:lnSpc>
                        <a:spcBef>
                          <a:spcPts val="7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Molinos de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barra 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Molinos de</a:t>
                      </a:r>
                      <a:r>
                        <a:rPr sz="1100" spc="-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bola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85750" y="2559557"/>
            <a:ext cx="4362449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404040"/>
                </a:solidFill>
                <a:latin typeface="Arial"/>
                <a:cs typeface="Arial"/>
              </a:rPr>
              <a:t>Relación de reducción</a:t>
            </a:r>
            <a:r>
              <a:rPr sz="2400" b="1" spc="-1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04040"/>
                </a:solidFill>
                <a:latin typeface="Arial"/>
                <a:cs typeface="Arial"/>
              </a:rPr>
              <a:t>de  acuerdo al tipo de  trituradora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87924" y="2559557"/>
            <a:ext cx="1025449" cy="904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200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2285671" y="718348"/>
            <a:ext cx="5605425" cy="3821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12700" rIns="0" bIns="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5080" indent="-1669414" algn="ctr">
              <a:spcBef>
                <a:spcPts val="100"/>
              </a:spcBef>
            </a:pPr>
            <a:r>
              <a:rPr lang="es-ES" sz="2400" b="1" dirty="0" smtClean="0"/>
              <a:t>REDUCCIÓN DEL </a:t>
            </a:r>
            <a:r>
              <a:rPr lang="es-ES" sz="2400" b="1" dirty="0" smtClean="0"/>
              <a:t>TAMAÑO</a:t>
            </a:r>
            <a:endParaRPr lang="es-ES" sz="2400" b="1" dirty="0"/>
          </a:p>
        </p:txBody>
      </p:sp>
      <p:sp>
        <p:nvSpPr>
          <p:cNvPr id="6" name="Rectángulo 5"/>
          <p:cNvSpPr/>
          <p:nvPr/>
        </p:nvSpPr>
        <p:spPr>
          <a:xfrm>
            <a:off x="225666" y="5499427"/>
            <a:ext cx="38667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hlinkClick r:id="rId2"/>
              </a:rPr>
              <a:t>https://www.youtube.com/watch?v=ltwZ-w8_X_8</a:t>
            </a:r>
            <a:endParaRPr lang="en-US" sz="1200" dirty="0"/>
          </a:p>
        </p:txBody>
      </p:sp>
      <p:pic>
        <p:nvPicPr>
          <p:cNvPr id="9" name="Imagen 8" descr="Textura Fanerítica, Feldespatos, Plagioclasa, Cuarzo - Geología ..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80" y="1324707"/>
            <a:ext cx="4865077" cy="2403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 descr="granito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221" y="1100504"/>
            <a:ext cx="4085590" cy="3056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208" y="3972946"/>
            <a:ext cx="2685782" cy="2685782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7983415" y="5076092"/>
            <a:ext cx="1697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Granos esqueléticos</a:t>
            </a:r>
          </a:p>
          <a:p>
            <a:r>
              <a:rPr lang="es-ES" sz="1200" dirty="0" err="1" smtClean="0"/>
              <a:t>bioclastos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9856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9609" y="834127"/>
            <a:ext cx="6806316" cy="51371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4"/>
          </a:p>
        </p:txBody>
      </p:sp>
      <p:sp>
        <p:nvSpPr>
          <p:cNvPr id="3" name="object 3"/>
          <p:cNvSpPr/>
          <p:nvPr/>
        </p:nvSpPr>
        <p:spPr>
          <a:xfrm>
            <a:off x="8838114" y="4465269"/>
            <a:ext cx="1832601" cy="18326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4"/>
          </a:p>
        </p:txBody>
      </p:sp>
    </p:spTree>
    <p:extLst>
      <p:ext uri="{BB962C8B-B14F-4D97-AF65-F5344CB8AC3E}">
        <p14:creationId xmlns:p14="http://schemas.microsoft.com/office/powerpoint/2010/main" val="2756025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64804" y="110836"/>
            <a:ext cx="4987705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4"/>
          </a:p>
        </p:txBody>
      </p:sp>
    </p:spTree>
    <p:extLst>
      <p:ext uri="{BB962C8B-B14F-4D97-AF65-F5344CB8AC3E}">
        <p14:creationId xmlns:p14="http://schemas.microsoft.com/office/powerpoint/2010/main" val="1057448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7989" y="547370"/>
            <a:ext cx="6256020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Trituradoras de</a:t>
            </a:r>
            <a:r>
              <a:rPr spc="-70" dirty="0"/>
              <a:t> </a:t>
            </a:r>
            <a:r>
              <a:rPr dirty="0"/>
              <a:t>Mandibula</a:t>
            </a:r>
          </a:p>
        </p:txBody>
      </p:sp>
      <p:sp>
        <p:nvSpPr>
          <p:cNvPr id="3" name="object 3"/>
          <p:cNvSpPr/>
          <p:nvPr/>
        </p:nvSpPr>
        <p:spPr>
          <a:xfrm>
            <a:off x="5591809" y="1699260"/>
            <a:ext cx="4105910" cy="40347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280613" y="1835353"/>
            <a:ext cx="2175510" cy="3229610"/>
            <a:chOff x="1756613" y="1835353"/>
            <a:chExt cx="2175510" cy="3229610"/>
          </a:xfrm>
        </p:grpSpPr>
        <p:sp>
          <p:nvSpPr>
            <p:cNvPr id="5" name="object 5"/>
            <p:cNvSpPr/>
            <p:nvPr/>
          </p:nvSpPr>
          <p:spPr>
            <a:xfrm>
              <a:off x="2189480" y="1837690"/>
              <a:ext cx="1309370" cy="2053589"/>
            </a:xfrm>
            <a:custGeom>
              <a:avLst/>
              <a:gdLst/>
              <a:ahLst/>
              <a:cxnLst/>
              <a:rect l="l" t="t" r="r" b="b"/>
              <a:pathLst>
                <a:path w="1309370" h="2053589">
                  <a:moveTo>
                    <a:pt x="655319" y="0"/>
                  </a:moveTo>
                  <a:lnTo>
                    <a:pt x="588009" y="6350"/>
                  </a:lnTo>
                  <a:lnTo>
                    <a:pt x="523239" y="21589"/>
                  </a:lnTo>
                  <a:lnTo>
                    <a:pt x="459739" y="46989"/>
                  </a:lnTo>
                  <a:lnTo>
                    <a:pt x="400050" y="81280"/>
                  </a:lnTo>
                  <a:lnTo>
                    <a:pt x="342900" y="124460"/>
                  </a:lnTo>
                  <a:lnTo>
                    <a:pt x="289559" y="175260"/>
                  </a:lnTo>
                  <a:lnTo>
                    <a:pt x="238759" y="234950"/>
                  </a:lnTo>
                  <a:lnTo>
                    <a:pt x="191769" y="300989"/>
                  </a:lnTo>
                  <a:lnTo>
                    <a:pt x="149859" y="374650"/>
                  </a:lnTo>
                  <a:lnTo>
                    <a:pt x="111759" y="453389"/>
                  </a:lnTo>
                  <a:lnTo>
                    <a:pt x="78739" y="538480"/>
                  </a:lnTo>
                  <a:lnTo>
                    <a:pt x="52069" y="627380"/>
                  </a:lnTo>
                  <a:lnTo>
                    <a:pt x="30480" y="721360"/>
                  </a:lnTo>
                  <a:lnTo>
                    <a:pt x="13969" y="820420"/>
                  </a:lnTo>
                  <a:lnTo>
                    <a:pt x="3809" y="922020"/>
                  </a:lnTo>
                  <a:lnTo>
                    <a:pt x="0" y="1027430"/>
                  </a:lnTo>
                  <a:lnTo>
                    <a:pt x="3809" y="1132839"/>
                  </a:lnTo>
                  <a:lnTo>
                    <a:pt x="13969" y="1234439"/>
                  </a:lnTo>
                  <a:lnTo>
                    <a:pt x="30480" y="1332230"/>
                  </a:lnTo>
                  <a:lnTo>
                    <a:pt x="52069" y="1426210"/>
                  </a:lnTo>
                  <a:lnTo>
                    <a:pt x="78739" y="1516380"/>
                  </a:lnTo>
                  <a:lnTo>
                    <a:pt x="111759" y="1601470"/>
                  </a:lnTo>
                  <a:lnTo>
                    <a:pt x="149859" y="1680210"/>
                  </a:lnTo>
                  <a:lnTo>
                    <a:pt x="191769" y="1753870"/>
                  </a:lnTo>
                  <a:lnTo>
                    <a:pt x="238759" y="1819910"/>
                  </a:lnTo>
                  <a:lnTo>
                    <a:pt x="289559" y="1878330"/>
                  </a:lnTo>
                  <a:lnTo>
                    <a:pt x="342900" y="1930400"/>
                  </a:lnTo>
                  <a:lnTo>
                    <a:pt x="400050" y="1973580"/>
                  </a:lnTo>
                  <a:lnTo>
                    <a:pt x="459739" y="2007870"/>
                  </a:lnTo>
                  <a:lnTo>
                    <a:pt x="523239" y="2033270"/>
                  </a:lnTo>
                  <a:lnTo>
                    <a:pt x="588009" y="2048510"/>
                  </a:lnTo>
                  <a:lnTo>
                    <a:pt x="655319" y="2053590"/>
                  </a:lnTo>
                  <a:lnTo>
                    <a:pt x="721359" y="2048510"/>
                  </a:lnTo>
                  <a:lnTo>
                    <a:pt x="786130" y="2033270"/>
                  </a:lnTo>
                  <a:lnTo>
                    <a:pt x="849630" y="2007870"/>
                  </a:lnTo>
                  <a:lnTo>
                    <a:pt x="909319" y="1973580"/>
                  </a:lnTo>
                  <a:lnTo>
                    <a:pt x="966469" y="1930400"/>
                  </a:lnTo>
                  <a:lnTo>
                    <a:pt x="1021080" y="1878330"/>
                  </a:lnTo>
                  <a:lnTo>
                    <a:pt x="1070609" y="1819910"/>
                  </a:lnTo>
                  <a:lnTo>
                    <a:pt x="1117599" y="1753870"/>
                  </a:lnTo>
                  <a:lnTo>
                    <a:pt x="1159509" y="1680210"/>
                  </a:lnTo>
                  <a:lnTo>
                    <a:pt x="1197609" y="1601470"/>
                  </a:lnTo>
                  <a:lnTo>
                    <a:pt x="1230630" y="1516380"/>
                  </a:lnTo>
                  <a:lnTo>
                    <a:pt x="1257299" y="1426210"/>
                  </a:lnTo>
                  <a:lnTo>
                    <a:pt x="1280159" y="1332230"/>
                  </a:lnTo>
                  <a:lnTo>
                    <a:pt x="1296670" y="1234439"/>
                  </a:lnTo>
                  <a:lnTo>
                    <a:pt x="1305559" y="1132839"/>
                  </a:lnTo>
                  <a:lnTo>
                    <a:pt x="1309370" y="1027430"/>
                  </a:lnTo>
                  <a:lnTo>
                    <a:pt x="1305559" y="922020"/>
                  </a:lnTo>
                  <a:lnTo>
                    <a:pt x="1296670" y="820420"/>
                  </a:lnTo>
                  <a:lnTo>
                    <a:pt x="1280159" y="721360"/>
                  </a:lnTo>
                  <a:lnTo>
                    <a:pt x="1257299" y="627380"/>
                  </a:lnTo>
                  <a:lnTo>
                    <a:pt x="1230630" y="538480"/>
                  </a:lnTo>
                  <a:lnTo>
                    <a:pt x="1197609" y="453389"/>
                  </a:lnTo>
                  <a:lnTo>
                    <a:pt x="1159509" y="374650"/>
                  </a:lnTo>
                  <a:lnTo>
                    <a:pt x="1117599" y="300989"/>
                  </a:lnTo>
                  <a:lnTo>
                    <a:pt x="1070609" y="234950"/>
                  </a:lnTo>
                  <a:lnTo>
                    <a:pt x="1021080" y="175260"/>
                  </a:lnTo>
                  <a:lnTo>
                    <a:pt x="966469" y="124460"/>
                  </a:lnTo>
                  <a:lnTo>
                    <a:pt x="909319" y="81280"/>
                  </a:lnTo>
                  <a:lnTo>
                    <a:pt x="849630" y="46989"/>
                  </a:lnTo>
                  <a:lnTo>
                    <a:pt x="786130" y="21589"/>
                  </a:lnTo>
                  <a:lnTo>
                    <a:pt x="721359" y="6350"/>
                  </a:lnTo>
                  <a:lnTo>
                    <a:pt x="655319" y="0"/>
                  </a:lnTo>
                  <a:close/>
                </a:path>
              </a:pathLst>
            </a:custGeom>
            <a:solidFill>
              <a:srgbClr val="D8D7EB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189480" y="1837690"/>
              <a:ext cx="1309370" cy="2053589"/>
            </a:xfrm>
            <a:custGeom>
              <a:avLst/>
              <a:gdLst/>
              <a:ahLst/>
              <a:cxnLst/>
              <a:rect l="l" t="t" r="r" b="b"/>
              <a:pathLst>
                <a:path w="1309370" h="2053589">
                  <a:moveTo>
                    <a:pt x="655319" y="2053590"/>
                  </a:moveTo>
                  <a:lnTo>
                    <a:pt x="581486" y="2047145"/>
                  </a:lnTo>
                  <a:lnTo>
                    <a:pt x="510051" y="2028276"/>
                  </a:lnTo>
                  <a:lnTo>
                    <a:pt x="441459" y="1997677"/>
                  </a:lnTo>
                  <a:lnTo>
                    <a:pt x="408366" y="1978196"/>
                  </a:lnTo>
                  <a:lnTo>
                    <a:pt x="376150" y="1956043"/>
                  </a:lnTo>
                  <a:lnTo>
                    <a:pt x="344866" y="1931305"/>
                  </a:lnTo>
                  <a:lnTo>
                    <a:pt x="314569" y="1904068"/>
                  </a:lnTo>
                  <a:lnTo>
                    <a:pt x="285314" y="1874420"/>
                  </a:lnTo>
                  <a:lnTo>
                    <a:pt x="257157" y="1842448"/>
                  </a:lnTo>
                  <a:lnTo>
                    <a:pt x="230152" y="1808238"/>
                  </a:lnTo>
                  <a:lnTo>
                    <a:pt x="204356" y="1771877"/>
                  </a:lnTo>
                  <a:lnTo>
                    <a:pt x="179823" y="1733452"/>
                  </a:lnTo>
                  <a:lnTo>
                    <a:pt x="156609" y="1693050"/>
                  </a:lnTo>
                  <a:lnTo>
                    <a:pt x="134769" y="1650758"/>
                  </a:lnTo>
                  <a:lnTo>
                    <a:pt x="114359" y="1606662"/>
                  </a:lnTo>
                  <a:lnTo>
                    <a:pt x="95433" y="1560850"/>
                  </a:lnTo>
                  <a:lnTo>
                    <a:pt x="78047" y="1513409"/>
                  </a:lnTo>
                  <a:lnTo>
                    <a:pt x="62257" y="1464424"/>
                  </a:lnTo>
                  <a:lnTo>
                    <a:pt x="48117" y="1413984"/>
                  </a:lnTo>
                  <a:lnTo>
                    <a:pt x="35683" y="1362174"/>
                  </a:lnTo>
                  <a:lnTo>
                    <a:pt x="25010" y="1309082"/>
                  </a:lnTo>
                  <a:lnTo>
                    <a:pt x="16154" y="1254795"/>
                  </a:lnTo>
                  <a:lnTo>
                    <a:pt x="9169" y="1199399"/>
                  </a:lnTo>
                  <a:lnTo>
                    <a:pt x="4112" y="1142982"/>
                  </a:lnTo>
                  <a:lnTo>
                    <a:pt x="1037" y="1085630"/>
                  </a:lnTo>
                  <a:lnTo>
                    <a:pt x="0" y="1027430"/>
                  </a:lnTo>
                  <a:lnTo>
                    <a:pt x="1037" y="969102"/>
                  </a:lnTo>
                  <a:lnTo>
                    <a:pt x="4112" y="911632"/>
                  </a:lnTo>
                  <a:lnTo>
                    <a:pt x="9169" y="855105"/>
                  </a:lnTo>
                  <a:lnTo>
                    <a:pt x="16154" y="799608"/>
                  </a:lnTo>
                  <a:lnTo>
                    <a:pt x="25010" y="745227"/>
                  </a:lnTo>
                  <a:lnTo>
                    <a:pt x="35683" y="692049"/>
                  </a:lnTo>
                  <a:lnTo>
                    <a:pt x="48117" y="640160"/>
                  </a:lnTo>
                  <a:lnTo>
                    <a:pt x="62257" y="589647"/>
                  </a:lnTo>
                  <a:lnTo>
                    <a:pt x="78047" y="540597"/>
                  </a:lnTo>
                  <a:lnTo>
                    <a:pt x="95433" y="493096"/>
                  </a:lnTo>
                  <a:lnTo>
                    <a:pt x="114359" y="447230"/>
                  </a:lnTo>
                  <a:lnTo>
                    <a:pt x="134769" y="403087"/>
                  </a:lnTo>
                  <a:lnTo>
                    <a:pt x="156609" y="360752"/>
                  </a:lnTo>
                  <a:lnTo>
                    <a:pt x="179823" y="320313"/>
                  </a:lnTo>
                  <a:lnTo>
                    <a:pt x="204356" y="281855"/>
                  </a:lnTo>
                  <a:lnTo>
                    <a:pt x="230152" y="245466"/>
                  </a:lnTo>
                  <a:lnTo>
                    <a:pt x="257157" y="211231"/>
                  </a:lnTo>
                  <a:lnTo>
                    <a:pt x="285314" y="179238"/>
                  </a:lnTo>
                  <a:lnTo>
                    <a:pt x="314569" y="149573"/>
                  </a:lnTo>
                  <a:lnTo>
                    <a:pt x="344866" y="122322"/>
                  </a:lnTo>
                  <a:lnTo>
                    <a:pt x="376150" y="97573"/>
                  </a:lnTo>
                  <a:lnTo>
                    <a:pt x="408366" y="75411"/>
                  </a:lnTo>
                  <a:lnTo>
                    <a:pt x="441459" y="55923"/>
                  </a:lnTo>
                  <a:lnTo>
                    <a:pt x="510051" y="25316"/>
                  </a:lnTo>
                  <a:lnTo>
                    <a:pt x="581486" y="6444"/>
                  </a:lnTo>
                  <a:lnTo>
                    <a:pt x="655319" y="0"/>
                  </a:lnTo>
                  <a:lnTo>
                    <a:pt x="692382" y="1625"/>
                  </a:lnTo>
                  <a:lnTo>
                    <a:pt x="764843" y="14370"/>
                  </a:lnTo>
                  <a:lnTo>
                    <a:pt x="834717" y="39196"/>
                  </a:lnTo>
                  <a:lnTo>
                    <a:pt x="901557" y="75411"/>
                  </a:lnTo>
                  <a:lnTo>
                    <a:pt x="933701" y="97573"/>
                  </a:lnTo>
                  <a:lnTo>
                    <a:pt x="964919" y="122322"/>
                  </a:lnTo>
                  <a:lnTo>
                    <a:pt x="995157" y="149573"/>
                  </a:lnTo>
                  <a:lnTo>
                    <a:pt x="1024359" y="179238"/>
                  </a:lnTo>
                  <a:lnTo>
                    <a:pt x="1052468" y="211231"/>
                  </a:lnTo>
                  <a:lnTo>
                    <a:pt x="1079430" y="245466"/>
                  </a:lnTo>
                  <a:lnTo>
                    <a:pt x="1105189" y="281855"/>
                  </a:lnTo>
                  <a:lnTo>
                    <a:pt x="1129689" y="320313"/>
                  </a:lnTo>
                  <a:lnTo>
                    <a:pt x="1152874" y="360752"/>
                  </a:lnTo>
                  <a:lnTo>
                    <a:pt x="1174690" y="403087"/>
                  </a:lnTo>
                  <a:lnTo>
                    <a:pt x="1195079" y="447230"/>
                  </a:lnTo>
                  <a:lnTo>
                    <a:pt x="1213988" y="493096"/>
                  </a:lnTo>
                  <a:lnTo>
                    <a:pt x="1231360" y="540597"/>
                  </a:lnTo>
                  <a:lnTo>
                    <a:pt x="1247139" y="589647"/>
                  </a:lnTo>
                  <a:lnTo>
                    <a:pt x="1261270" y="640160"/>
                  </a:lnTo>
                  <a:lnTo>
                    <a:pt x="1273697" y="692049"/>
                  </a:lnTo>
                  <a:lnTo>
                    <a:pt x="1284366" y="745227"/>
                  </a:lnTo>
                  <a:lnTo>
                    <a:pt x="1293219" y="799608"/>
                  </a:lnTo>
                  <a:lnTo>
                    <a:pt x="1300201" y="855105"/>
                  </a:lnTo>
                  <a:lnTo>
                    <a:pt x="1305258" y="911632"/>
                  </a:lnTo>
                  <a:lnTo>
                    <a:pt x="1308332" y="969102"/>
                  </a:lnTo>
                  <a:lnTo>
                    <a:pt x="1309370" y="1027430"/>
                  </a:lnTo>
                  <a:lnTo>
                    <a:pt x="1308332" y="1085630"/>
                  </a:lnTo>
                  <a:lnTo>
                    <a:pt x="1305258" y="1142982"/>
                  </a:lnTo>
                  <a:lnTo>
                    <a:pt x="1300201" y="1199399"/>
                  </a:lnTo>
                  <a:lnTo>
                    <a:pt x="1293219" y="1254795"/>
                  </a:lnTo>
                  <a:lnTo>
                    <a:pt x="1284366" y="1309082"/>
                  </a:lnTo>
                  <a:lnTo>
                    <a:pt x="1273697" y="1362174"/>
                  </a:lnTo>
                  <a:lnTo>
                    <a:pt x="1261270" y="1413984"/>
                  </a:lnTo>
                  <a:lnTo>
                    <a:pt x="1247139" y="1464424"/>
                  </a:lnTo>
                  <a:lnTo>
                    <a:pt x="1231360" y="1513409"/>
                  </a:lnTo>
                  <a:lnTo>
                    <a:pt x="1213988" y="1560850"/>
                  </a:lnTo>
                  <a:lnTo>
                    <a:pt x="1195079" y="1606662"/>
                  </a:lnTo>
                  <a:lnTo>
                    <a:pt x="1174690" y="1650758"/>
                  </a:lnTo>
                  <a:lnTo>
                    <a:pt x="1152874" y="1693050"/>
                  </a:lnTo>
                  <a:lnTo>
                    <a:pt x="1129689" y="1733452"/>
                  </a:lnTo>
                  <a:lnTo>
                    <a:pt x="1105189" y="1771877"/>
                  </a:lnTo>
                  <a:lnTo>
                    <a:pt x="1079430" y="1808238"/>
                  </a:lnTo>
                  <a:lnTo>
                    <a:pt x="1052468" y="1842448"/>
                  </a:lnTo>
                  <a:lnTo>
                    <a:pt x="1024359" y="1874420"/>
                  </a:lnTo>
                  <a:lnTo>
                    <a:pt x="995157" y="1904068"/>
                  </a:lnTo>
                  <a:lnTo>
                    <a:pt x="964919" y="1931305"/>
                  </a:lnTo>
                  <a:lnTo>
                    <a:pt x="933701" y="1956043"/>
                  </a:lnTo>
                  <a:lnTo>
                    <a:pt x="901557" y="1978196"/>
                  </a:lnTo>
                  <a:lnTo>
                    <a:pt x="868544" y="1997677"/>
                  </a:lnTo>
                  <a:lnTo>
                    <a:pt x="800131" y="2028276"/>
                  </a:lnTo>
                  <a:lnTo>
                    <a:pt x="728908" y="2047145"/>
                  </a:lnTo>
                  <a:lnTo>
                    <a:pt x="655319" y="2053590"/>
                  </a:lnTo>
                  <a:close/>
                </a:path>
              </a:pathLst>
            </a:custGeom>
            <a:ln w="4672">
              <a:solidFill>
                <a:srgbClr val="D8D7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620010" y="3008630"/>
              <a:ext cx="1309370" cy="2053589"/>
            </a:xfrm>
            <a:custGeom>
              <a:avLst/>
              <a:gdLst/>
              <a:ahLst/>
              <a:cxnLst/>
              <a:rect l="l" t="t" r="r" b="b"/>
              <a:pathLst>
                <a:path w="1309370" h="2053589">
                  <a:moveTo>
                    <a:pt x="654050" y="0"/>
                  </a:moveTo>
                  <a:lnTo>
                    <a:pt x="588009" y="5080"/>
                  </a:lnTo>
                  <a:lnTo>
                    <a:pt x="523239" y="20320"/>
                  </a:lnTo>
                  <a:lnTo>
                    <a:pt x="459739" y="45720"/>
                  </a:lnTo>
                  <a:lnTo>
                    <a:pt x="400050" y="80010"/>
                  </a:lnTo>
                  <a:lnTo>
                    <a:pt x="342900" y="123190"/>
                  </a:lnTo>
                  <a:lnTo>
                    <a:pt x="288289" y="175260"/>
                  </a:lnTo>
                  <a:lnTo>
                    <a:pt x="238759" y="233680"/>
                  </a:lnTo>
                  <a:lnTo>
                    <a:pt x="191769" y="299720"/>
                  </a:lnTo>
                  <a:lnTo>
                    <a:pt x="149859" y="373380"/>
                  </a:lnTo>
                  <a:lnTo>
                    <a:pt x="111759" y="452120"/>
                  </a:lnTo>
                  <a:lnTo>
                    <a:pt x="78739" y="537210"/>
                  </a:lnTo>
                  <a:lnTo>
                    <a:pt x="52069" y="626110"/>
                  </a:lnTo>
                  <a:lnTo>
                    <a:pt x="29209" y="721360"/>
                  </a:lnTo>
                  <a:lnTo>
                    <a:pt x="13969" y="819150"/>
                  </a:lnTo>
                  <a:lnTo>
                    <a:pt x="3809" y="920750"/>
                  </a:lnTo>
                  <a:lnTo>
                    <a:pt x="0" y="1026160"/>
                  </a:lnTo>
                  <a:lnTo>
                    <a:pt x="3809" y="1131570"/>
                  </a:lnTo>
                  <a:lnTo>
                    <a:pt x="13969" y="1233170"/>
                  </a:lnTo>
                  <a:lnTo>
                    <a:pt x="29209" y="1330960"/>
                  </a:lnTo>
                  <a:lnTo>
                    <a:pt x="52069" y="1426210"/>
                  </a:lnTo>
                  <a:lnTo>
                    <a:pt x="78739" y="1515110"/>
                  </a:lnTo>
                  <a:lnTo>
                    <a:pt x="111759" y="1600200"/>
                  </a:lnTo>
                  <a:lnTo>
                    <a:pt x="149859" y="1678940"/>
                  </a:lnTo>
                  <a:lnTo>
                    <a:pt x="191769" y="1752600"/>
                  </a:lnTo>
                  <a:lnTo>
                    <a:pt x="238759" y="1818640"/>
                  </a:lnTo>
                  <a:lnTo>
                    <a:pt x="288289" y="1877060"/>
                  </a:lnTo>
                  <a:lnTo>
                    <a:pt x="342900" y="1929130"/>
                  </a:lnTo>
                  <a:lnTo>
                    <a:pt x="400050" y="1972310"/>
                  </a:lnTo>
                  <a:lnTo>
                    <a:pt x="459739" y="2006600"/>
                  </a:lnTo>
                  <a:lnTo>
                    <a:pt x="523239" y="2032000"/>
                  </a:lnTo>
                  <a:lnTo>
                    <a:pt x="588009" y="2047240"/>
                  </a:lnTo>
                  <a:lnTo>
                    <a:pt x="654050" y="2053590"/>
                  </a:lnTo>
                  <a:lnTo>
                    <a:pt x="721360" y="2047240"/>
                  </a:lnTo>
                  <a:lnTo>
                    <a:pt x="786129" y="2032000"/>
                  </a:lnTo>
                  <a:lnTo>
                    <a:pt x="849629" y="2006600"/>
                  </a:lnTo>
                  <a:lnTo>
                    <a:pt x="909319" y="1972310"/>
                  </a:lnTo>
                  <a:lnTo>
                    <a:pt x="966469" y="1929130"/>
                  </a:lnTo>
                  <a:lnTo>
                    <a:pt x="1019810" y="1877060"/>
                  </a:lnTo>
                  <a:lnTo>
                    <a:pt x="1070610" y="1818640"/>
                  </a:lnTo>
                  <a:lnTo>
                    <a:pt x="1117600" y="1752600"/>
                  </a:lnTo>
                  <a:lnTo>
                    <a:pt x="1159510" y="1678940"/>
                  </a:lnTo>
                  <a:lnTo>
                    <a:pt x="1197610" y="1600200"/>
                  </a:lnTo>
                  <a:lnTo>
                    <a:pt x="1230629" y="1515110"/>
                  </a:lnTo>
                  <a:lnTo>
                    <a:pt x="1257300" y="1426210"/>
                  </a:lnTo>
                  <a:lnTo>
                    <a:pt x="1278889" y="1330960"/>
                  </a:lnTo>
                  <a:lnTo>
                    <a:pt x="1295400" y="1233170"/>
                  </a:lnTo>
                  <a:lnTo>
                    <a:pt x="1305560" y="1131570"/>
                  </a:lnTo>
                  <a:lnTo>
                    <a:pt x="1309369" y="1026160"/>
                  </a:lnTo>
                  <a:lnTo>
                    <a:pt x="1305560" y="920750"/>
                  </a:lnTo>
                  <a:lnTo>
                    <a:pt x="1295400" y="819150"/>
                  </a:lnTo>
                  <a:lnTo>
                    <a:pt x="1278889" y="721360"/>
                  </a:lnTo>
                  <a:lnTo>
                    <a:pt x="1257300" y="626110"/>
                  </a:lnTo>
                  <a:lnTo>
                    <a:pt x="1230629" y="537210"/>
                  </a:lnTo>
                  <a:lnTo>
                    <a:pt x="1197610" y="452120"/>
                  </a:lnTo>
                  <a:lnTo>
                    <a:pt x="1159510" y="373380"/>
                  </a:lnTo>
                  <a:lnTo>
                    <a:pt x="1117600" y="299720"/>
                  </a:lnTo>
                  <a:lnTo>
                    <a:pt x="1070610" y="233680"/>
                  </a:lnTo>
                  <a:lnTo>
                    <a:pt x="1019810" y="175260"/>
                  </a:lnTo>
                  <a:lnTo>
                    <a:pt x="966469" y="123190"/>
                  </a:lnTo>
                  <a:lnTo>
                    <a:pt x="909319" y="80010"/>
                  </a:lnTo>
                  <a:lnTo>
                    <a:pt x="849629" y="45720"/>
                  </a:lnTo>
                  <a:lnTo>
                    <a:pt x="786129" y="20320"/>
                  </a:lnTo>
                  <a:lnTo>
                    <a:pt x="721360" y="5080"/>
                  </a:lnTo>
                  <a:lnTo>
                    <a:pt x="654050" y="0"/>
                  </a:lnTo>
                  <a:close/>
                </a:path>
              </a:pathLst>
            </a:custGeom>
            <a:solidFill>
              <a:srgbClr val="6666FF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620010" y="3008630"/>
              <a:ext cx="1309370" cy="2053589"/>
            </a:xfrm>
            <a:custGeom>
              <a:avLst/>
              <a:gdLst/>
              <a:ahLst/>
              <a:cxnLst/>
              <a:rect l="l" t="t" r="r" b="b"/>
              <a:pathLst>
                <a:path w="1309370" h="2053589">
                  <a:moveTo>
                    <a:pt x="654050" y="2053590"/>
                  </a:moveTo>
                  <a:lnTo>
                    <a:pt x="580461" y="2047145"/>
                  </a:lnTo>
                  <a:lnTo>
                    <a:pt x="509238" y="2028273"/>
                  </a:lnTo>
                  <a:lnTo>
                    <a:pt x="440825" y="1997666"/>
                  </a:lnTo>
                  <a:lnTo>
                    <a:pt x="407812" y="1978178"/>
                  </a:lnTo>
                  <a:lnTo>
                    <a:pt x="375668" y="1956016"/>
                  </a:lnTo>
                  <a:lnTo>
                    <a:pt x="344450" y="1931267"/>
                  </a:lnTo>
                  <a:lnTo>
                    <a:pt x="314212" y="1904016"/>
                  </a:lnTo>
                  <a:lnTo>
                    <a:pt x="285010" y="1874351"/>
                  </a:lnTo>
                  <a:lnTo>
                    <a:pt x="256901" y="1842358"/>
                  </a:lnTo>
                  <a:lnTo>
                    <a:pt x="229939" y="1808123"/>
                  </a:lnTo>
                  <a:lnTo>
                    <a:pt x="204180" y="1771734"/>
                  </a:lnTo>
                  <a:lnTo>
                    <a:pt x="179680" y="1733276"/>
                  </a:lnTo>
                  <a:lnTo>
                    <a:pt x="156495" y="1692837"/>
                  </a:lnTo>
                  <a:lnTo>
                    <a:pt x="134679" y="1650502"/>
                  </a:lnTo>
                  <a:lnTo>
                    <a:pt x="114290" y="1606359"/>
                  </a:lnTo>
                  <a:lnTo>
                    <a:pt x="95381" y="1560493"/>
                  </a:lnTo>
                  <a:lnTo>
                    <a:pt x="78009" y="1512992"/>
                  </a:lnTo>
                  <a:lnTo>
                    <a:pt x="62230" y="1463942"/>
                  </a:lnTo>
                  <a:lnTo>
                    <a:pt x="48099" y="1413429"/>
                  </a:lnTo>
                  <a:lnTo>
                    <a:pt x="35672" y="1361540"/>
                  </a:lnTo>
                  <a:lnTo>
                    <a:pt x="25003" y="1308362"/>
                  </a:lnTo>
                  <a:lnTo>
                    <a:pt x="16150" y="1253981"/>
                  </a:lnTo>
                  <a:lnTo>
                    <a:pt x="9168" y="1198484"/>
                  </a:lnTo>
                  <a:lnTo>
                    <a:pt x="4111" y="1141957"/>
                  </a:lnTo>
                  <a:lnTo>
                    <a:pt x="1037" y="1084487"/>
                  </a:lnTo>
                  <a:lnTo>
                    <a:pt x="0" y="1026160"/>
                  </a:lnTo>
                  <a:lnTo>
                    <a:pt x="1037" y="967959"/>
                  </a:lnTo>
                  <a:lnTo>
                    <a:pt x="4111" y="910607"/>
                  </a:lnTo>
                  <a:lnTo>
                    <a:pt x="9168" y="854190"/>
                  </a:lnTo>
                  <a:lnTo>
                    <a:pt x="16150" y="798794"/>
                  </a:lnTo>
                  <a:lnTo>
                    <a:pt x="25003" y="744507"/>
                  </a:lnTo>
                  <a:lnTo>
                    <a:pt x="35672" y="691415"/>
                  </a:lnTo>
                  <a:lnTo>
                    <a:pt x="48099" y="639605"/>
                  </a:lnTo>
                  <a:lnTo>
                    <a:pt x="62230" y="589165"/>
                  </a:lnTo>
                  <a:lnTo>
                    <a:pt x="78009" y="540180"/>
                  </a:lnTo>
                  <a:lnTo>
                    <a:pt x="95381" y="492739"/>
                  </a:lnTo>
                  <a:lnTo>
                    <a:pt x="114290" y="446927"/>
                  </a:lnTo>
                  <a:lnTo>
                    <a:pt x="134679" y="402831"/>
                  </a:lnTo>
                  <a:lnTo>
                    <a:pt x="156495" y="360539"/>
                  </a:lnTo>
                  <a:lnTo>
                    <a:pt x="179680" y="320137"/>
                  </a:lnTo>
                  <a:lnTo>
                    <a:pt x="204180" y="281712"/>
                  </a:lnTo>
                  <a:lnTo>
                    <a:pt x="229939" y="245351"/>
                  </a:lnTo>
                  <a:lnTo>
                    <a:pt x="256901" y="211141"/>
                  </a:lnTo>
                  <a:lnTo>
                    <a:pt x="285010" y="179169"/>
                  </a:lnTo>
                  <a:lnTo>
                    <a:pt x="314212" y="149521"/>
                  </a:lnTo>
                  <a:lnTo>
                    <a:pt x="344450" y="122284"/>
                  </a:lnTo>
                  <a:lnTo>
                    <a:pt x="375668" y="97546"/>
                  </a:lnTo>
                  <a:lnTo>
                    <a:pt x="407812" y="75393"/>
                  </a:lnTo>
                  <a:lnTo>
                    <a:pt x="440825" y="55912"/>
                  </a:lnTo>
                  <a:lnTo>
                    <a:pt x="509238" y="25313"/>
                  </a:lnTo>
                  <a:lnTo>
                    <a:pt x="580461" y="6444"/>
                  </a:lnTo>
                  <a:lnTo>
                    <a:pt x="654050" y="0"/>
                  </a:lnTo>
                  <a:lnTo>
                    <a:pt x="691239" y="1625"/>
                  </a:lnTo>
                  <a:lnTo>
                    <a:pt x="763928" y="14368"/>
                  </a:lnTo>
                  <a:lnTo>
                    <a:pt x="833997" y="39189"/>
                  </a:lnTo>
                  <a:lnTo>
                    <a:pt x="901003" y="75393"/>
                  </a:lnTo>
                  <a:lnTo>
                    <a:pt x="933219" y="97546"/>
                  </a:lnTo>
                  <a:lnTo>
                    <a:pt x="964503" y="122284"/>
                  </a:lnTo>
                  <a:lnTo>
                    <a:pt x="994800" y="149521"/>
                  </a:lnTo>
                  <a:lnTo>
                    <a:pt x="1024055" y="179169"/>
                  </a:lnTo>
                  <a:lnTo>
                    <a:pt x="1052212" y="211141"/>
                  </a:lnTo>
                  <a:lnTo>
                    <a:pt x="1079217" y="245351"/>
                  </a:lnTo>
                  <a:lnTo>
                    <a:pt x="1105013" y="281712"/>
                  </a:lnTo>
                  <a:lnTo>
                    <a:pt x="1129546" y="320137"/>
                  </a:lnTo>
                  <a:lnTo>
                    <a:pt x="1152760" y="360539"/>
                  </a:lnTo>
                  <a:lnTo>
                    <a:pt x="1174600" y="402831"/>
                  </a:lnTo>
                  <a:lnTo>
                    <a:pt x="1195010" y="446927"/>
                  </a:lnTo>
                  <a:lnTo>
                    <a:pt x="1213936" y="492739"/>
                  </a:lnTo>
                  <a:lnTo>
                    <a:pt x="1231322" y="540180"/>
                  </a:lnTo>
                  <a:lnTo>
                    <a:pt x="1247112" y="589165"/>
                  </a:lnTo>
                  <a:lnTo>
                    <a:pt x="1261252" y="639605"/>
                  </a:lnTo>
                  <a:lnTo>
                    <a:pt x="1273686" y="691415"/>
                  </a:lnTo>
                  <a:lnTo>
                    <a:pt x="1284359" y="744507"/>
                  </a:lnTo>
                  <a:lnTo>
                    <a:pt x="1293215" y="798794"/>
                  </a:lnTo>
                  <a:lnTo>
                    <a:pt x="1300200" y="854190"/>
                  </a:lnTo>
                  <a:lnTo>
                    <a:pt x="1305257" y="910607"/>
                  </a:lnTo>
                  <a:lnTo>
                    <a:pt x="1308332" y="967959"/>
                  </a:lnTo>
                  <a:lnTo>
                    <a:pt x="1309369" y="1026160"/>
                  </a:lnTo>
                  <a:lnTo>
                    <a:pt x="1308332" y="1084487"/>
                  </a:lnTo>
                  <a:lnTo>
                    <a:pt x="1305257" y="1141957"/>
                  </a:lnTo>
                  <a:lnTo>
                    <a:pt x="1300200" y="1198484"/>
                  </a:lnTo>
                  <a:lnTo>
                    <a:pt x="1293215" y="1253981"/>
                  </a:lnTo>
                  <a:lnTo>
                    <a:pt x="1284359" y="1308362"/>
                  </a:lnTo>
                  <a:lnTo>
                    <a:pt x="1273686" y="1361540"/>
                  </a:lnTo>
                  <a:lnTo>
                    <a:pt x="1261252" y="1413429"/>
                  </a:lnTo>
                  <a:lnTo>
                    <a:pt x="1247112" y="1463942"/>
                  </a:lnTo>
                  <a:lnTo>
                    <a:pt x="1231322" y="1512992"/>
                  </a:lnTo>
                  <a:lnTo>
                    <a:pt x="1213936" y="1560493"/>
                  </a:lnTo>
                  <a:lnTo>
                    <a:pt x="1195010" y="1606359"/>
                  </a:lnTo>
                  <a:lnTo>
                    <a:pt x="1174600" y="1650502"/>
                  </a:lnTo>
                  <a:lnTo>
                    <a:pt x="1152760" y="1692837"/>
                  </a:lnTo>
                  <a:lnTo>
                    <a:pt x="1129546" y="1733276"/>
                  </a:lnTo>
                  <a:lnTo>
                    <a:pt x="1105013" y="1771734"/>
                  </a:lnTo>
                  <a:lnTo>
                    <a:pt x="1079217" y="1808123"/>
                  </a:lnTo>
                  <a:lnTo>
                    <a:pt x="1052212" y="1842358"/>
                  </a:lnTo>
                  <a:lnTo>
                    <a:pt x="1024055" y="1874351"/>
                  </a:lnTo>
                  <a:lnTo>
                    <a:pt x="994800" y="1904016"/>
                  </a:lnTo>
                  <a:lnTo>
                    <a:pt x="964503" y="1931267"/>
                  </a:lnTo>
                  <a:lnTo>
                    <a:pt x="933219" y="1956016"/>
                  </a:lnTo>
                  <a:lnTo>
                    <a:pt x="901003" y="1978178"/>
                  </a:lnTo>
                  <a:lnTo>
                    <a:pt x="867910" y="1997666"/>
                  </a:lnTo>
                  <a:lnTo>
                    <a:pt x="799318" y="2028273"/>
                  </a:lnTo>
                  <a:lnTo>
                    <a:pt x="727883" y="2047145"/>
                  </a:lnTo>
                  <a:lnTo>
                    <a:pt x="654050" y="2053590"/>
                  </a:lnTo>
                  <a:close/>
                </a:path>
              </a:pathLst>
            </a:custGeom>
            <a:ln w="4672">
              <a:solidFill>
                <a:srgbClr val="666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58950" y="3008630"/>
              <a:ext cx="1309370" cy="2053589"/>
            </a:xfrm>
            <a:custGeom>
              <a:avLst/>
              <a:gdLst/>
              <a:ahLst/>
              <a:cxnLst/>
              <a:rect l="l" t="t" r="r" b="b"/>
              <a:pathLst>
                <a:path w="1309370" h="2053589">
                  <a:moveTo>
                    <a:pt x="655319" y="0"/>
                  </a:moveTo>
                  <a:lnTo>
                    <a:pt x="588010" y="5080"/>
                  </a:lnTo>
                  <a:lnTo>
                    <a:pt x="523239" y="20320"/>
                  </a:lnTo>
                  <a:lnTo>
                    <a:pt x="459739" y="45720"/>
                  </a:lnTo>
                  <a:lnTo>
                    <a:pt x="400050" y="80010"/>
                  </a:lnTo>
                  <a:lnTo>
                    <a:pt x="342900" y="123190"/>
                  </a:lnTo>
                  <a:lnTo>
                    <a:pt x="289560" y="175260"/>
                  </a:lnTo>
                  <a:lnTo>
                    <a:pt x="238760" y="233680"/>
                  </a:lnTo>
                  <a:lnTo>
                    <a:pt x="191769" y="299720"/>
                  </a:lnTo>
                  <a:lnTo>
                    <a:pt x="149860" y="373380"/>
                  </a:lnTo>
                  <a:lnTo>
                    <a:pt x="111760" y="452120"/>
                  </a:lnTo>
                  <a:lnTo>
                    <a:pt x="78739" y="537210"/>
                  </a:lnTo>
                  <a:lnTo>
                    <a:pt x="52069" y="626110"/>
                  </a:lnTo>
                  <a:lnTo>
                    <a:pt x="30480" y="721360"/>
                  </a:lnTo>
                  <a:lnTo>
                    <a:pt x="13969" y="819150"/>
                  </a:lnTo>
                  <a:lnTo>
                    <a:pt x="3810" y="920750"/>
                  </a:lnTo>
                  <a:lnTo>
                    <a:pt x="0" y="1026160"/>
                  </a:lnTo>
                  <a:lnTo>
                    <a:pt x="3810" y="1131570"/>
                  </a:lnTo>
                  <a:lnTo>
                    <a:pt x="13969" y="1233170"/>
                  </a:lnTo>
                  <a:lnTo>
                    <a:pt x="30480" y="1330960"/>
                  </a:lnTo>
                  <a:lnTo>
                    <a:pt x="52069" y="1426210"/>
                  </a:lnTo>
                  <a:lnTo>
                    <a:pt x="80010" y="1515110"/>
                  </a:lnTo>
                  <a:lnTo>
                    <a:pt x="111760" y="1600200"/>
                  </a:lnTo>
                  <a:lnTo>
                    <a:pt x="149860" y="1678940"/>
                  </a:lnTo>
                  <a:lnTo>
                    <a:pt x="191769" y="1752600"/>
                  </a:lnTo>
                  <a:lnTo>
                    <a:pt x="238760" y="1818640"/>
                  </a:lnTo>
                  <a:lnTo>
                    <a:pt x="289560" y="1877060"/>
                  </a:lnTo>
                  <a:lnTo>
                    <a:pt x="342900" y="1929130"/>
                  </a:lnTo>
                  <a:lnTo>
                    <a:pt x="400050" y="1972310"/>
                  </a:lnTo>
                  <a:lnTo>
                    <a:pt x="461010" y="2006600"/>
                  </a:lnTo>
                  <a:lnTo>
                    <a:pt x="523239" y="2032000"/>
                  </a:lnTo>
                  <a:lnTo>
                    <a:pt x="588010" y="2047240"/>
                  </a:lnTo>
                  <a:lnTo>
                    <a:pt x="655319" y="2053590"/>
                  </a:lnTo>
                  <a:lnTo>
                    <a:pt x="721360" y="2047240"/>
                  </a:lnTo>
                  <a:lnTo>
                    <a:pt x="786130" y="2032000"/>
                  </a:lnTo>
                  <a:lnTo>
                    <a:pt x="849630" y="2006600"/>
                  </a:lnTo>
                  <a:lnTo>
                    <a:pt x="909319" y="1972310"/>
                  </a:lnTo>
                  <a:lnTo>
                    <a:pt x="966469" y="1929130"/>
                  </a:lnTo>
                  <a:lnTo>
                    <a:pt x="1021080" y="1877060"/>
                  </a:lnTo>
                  <a:lnTo>
                    <a:pt x="1070610" y="1818640"/>
                  </a:lnTo>
                  <a:lnTo>
                    <a:pt x="1117600" y="1752600"/>
                  </a:lnTo>
                  <a:lnTo>
                    <a:pt x="1159510" y="1678940"/>
                  </a:lnTo>
                  <a:lnTo>
                    <a:pt x="1197610" y="1600200"/>
                  </a:lnTo>
                  <a:lnTo>
                    <a:pt x="1230630" y="1515110"/>
                  </a:lnTo>
                  <a:lnTo>
                    <a:pt x="1257300" y="1426210"/>
                  </a:lnTo>
                  <a:lnTo>
                    <a:pt x="1278889" y="1330960"/>
                  </a:lnTo>
                  <a:lnTo>
                    <a:pt x="1295400" y="1233170"/>
                  </a:lnTo>
                  <a:lnTo>
                    <a:pt x="1305560" y="1131570"/>
                  </a:lnTo>
                  <a:lnTo>
                    <a:pt x="1309370" y="1026160"/>
                  </a:lnTo>
                  <a:lnTo>
                    <a:pt x="1305560" y="920750"/>
                  </a:lnTo>
                  <a:lnTo>
                    <a:pt x="1295400" y="819150"/>
                  </a:lnTo>
                  <a:lnTo>
                    <a:pt x="1278889" y="721360"/>
                  </a:lnTo>
                  <a:lnTo>
                    <a:pt x="1257300" y="626110"/>
                  </a:lnTo>
                  <a:lnTo>
                    <a:pt x="1230630" y="537210"/>
                  </a:lnTo>
                  <a:lnTo>
                    <a:pt x="1197610" y="452120"/>
                  </a:lnTo>
                  <a:lnTo>
                    <a:pt x="1159510" y="373380"/>
                  </a:lnTo>
                  <a:lnTo>
                    <a:pt x="1117600" y="299720"/>
                  </a:lnTo>
                  <a:lnTo>
                    <a:pt x="1070610" y="233680"/>
                  </a:lnTo>
                  <a:lnTo>
                    <a:pt x="1021080" y="175260"/>
                  </a:lnTo>
                  <a:lnTo>
                    <a:pt x="966469" y="123190"/>
                  </a:lnTo>
                  <a:lnTo>
                    <a:pt x="909319" y="80010"/>
                  </a:lnTo>
                  <a:lnTo>
                    <a:pt x="849630" y="45720"/>
                  </a:lnTo>
                  <a:lnTo>
                    <a:pt x="786130" y="20320"/>
                  </a:lnTo>
                  <a:lnTo>
                    <a:pt x="721360" y="5080"/>
                  </a:lnTo>
                  <a:lnTo>
                    <a:pt x="655319" y="0"/>
                  </a:lnTo>
                  <a:close/>
                </a:path>
              </a:pathLst>
            </a:custGeom>
            <a:solidFill>
              <a:srgbClr val="9833FF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58950" y="3008630"/>
              <a:ext cx="1309370" cy="2053589"/>
            </a:xfrm>
            <a:custGeom>
              <a:avLst/>
              <a:gdLst/>
              <a:ahLst/>
              <a:cxnLst/>
              <a:rect l="l" t="t" r="r" b="b"/>
              <a:pathLst>
                <a:path w="1309370" h="2053589">
                  <a:moveTo>
                    <a:pt x="655319" y="2053590"/>
                  </a:moveTo>
                  <a:lnTo>
                    <a:pt x="581486" y="2047145"/>
                  </a:lnTo>
                  <a:lnTo>
                    <a:pt x="510051" y="2028273"/>
                  </a:lnTo>
                  <a:lnTo>
                    <a:pt x="441459" y="1997666"/>
                  </a:lnTo>
                  <a:lnTo>
                    <a:pt x="408366" y="1978178"/>
                  </a:lnTo>
                  <a:lnTo>
                    <a:pt x="376150" y="1956016"/>
                  </a:lnTo>
                  <a:lnTo>
                    <a:pt x="344866" y="1931267"/>
                  </a:lnTo>
                  <a:lnTo>
                    <a:pt x="314569" y="1904016"/>
                  </a:lnTo>
                  <a:lnTo>
                    <a:pt x="285314" y="1874351"/>
                  </a:lnTo>
                  <a:lnTo>
                    <a:pt x="257157" y="1842358"/>
                  </a:lnTo>
                  <a:lnTo>
                    <a:pt x="230152" y="1808123"/>
                  </a:lnTo>
                  <a:lnTo>
                    <a:pt x="204356" y="1771734"/>
                  </a:lnTo>
                  <a:lnTo>
                    <a:pt x="179823" y="1733276"/>
                  </a:lnTo>
                  <a:lnTo>
                    <a:pt x="156609" y="1692837"/>
                  </a:lnTo>
                  <a:lnTo>
                    <a:pt x="134769" y="1650502"/>
                  </a:lnTo>
                  <a:lnTo>
                    <a:pt x="114359" y="1606359"/>
                  </a:lnTo>
                  <a:lnTo>
                    <a:pt x="95433" y="1560493"/>
                  </a:lnTo>
                  <a:lnTo>
                    <a:pt x="78047" y="1512992"/>
                  </a:lnTo>
                  <a:lnTo>
                    <a:pt x="62257" y="1463942"/>
                  </a:lnTo>
                  <a:lnTo>
                    <a:pt x="48117" y="1413429"/>
                  </a:lnTo>
                  <a:lnTo>
                    <a:pt x="35683" y="1361540"/>
                  </a:lnTo>
                  <a:lnTo>
                    <a:pt x="25010" y="1308362"/>
                  </a:lnTo>
                  <a:lnTo>
                    <a:pt x="16154" y="1253981"/>
                  </a:lnTo>
                  <a:lnTo>
                    <a:pt x="9169" y="1198484"/>
                  </a:lnTo>
                  <a:lnTo>
                    <a:pt x="4112" y="1141957"/>
                  </a:lnTo>
                  <a:lnTo>
                    <a:pt x="1037" y="1084487"/>
                  </a:lnTo>
                  <a:lnTo>
                    <a:pt x="0" y="1026160"/>
                  </a:lnTo>
                  <a:lnTo>
                    <a:pt x="1037" y="967959"/>
                  </a:lnTo>
                  <a:lnTo>
                    <a:pt x="4112" y="910607"/>
                  </a:lnTo>
                  <a:lnTo>
                    <a:pt x="9169" y="854190"/>
                  </a:lnTo>
                  <a:lnTo>
                    <a:pt x="16154" y="798794"/>
                  </a:lnTo>
                  <a:lnTo>
                    <a:pt x="25010" y="744507"/>
                  </a:lnTo>
                  <a:lnTo>
                    <a:pt x="35683" y="691415"/>
                  </a:lnTo>
                  <a:lnTo>
                    <a:pt x="48117" y="639605"/>
                  </a:lnTo>
                  <a:lnTo>
                    <a:pt x="62257" y="589165"/>
                  </a:lnTo>
                  <a:lnTo>
                    <a:pt x="78047" y="540180"/>
                  </a:lnTo>
                  <a:lnTo>
                    <a:pt x="95433" y="492739"/>
                  </a:lnTo>
                  <a:lnTo>
                    <a:pt x="114359" y="446927"/>
                  </a:lnTo>
                  <a:lnTo>
                    <a:pt x="134769" y="402831"/>
                  </a:lnTo>
                  <a:lnTo>
                    <a:pt x="156609" y="360539"/>
                  </a:lnTo>
                  <a:lnTo>
                    <a:pt x="179823" y="320137"/>
                  </a:lnTo>
                  <a:lnTo>
                    <a:pt x="204356" y="281712"/>
                  </a:lnTo>
                  <a:lnTo>
                    <a:pt x="230152" y="245351"/>
                  </a:lnTo>
                  <a:lnTo>
                    <a:pt x="257157" y="211141"/>
                  </a:lnTo>
                  <a:lnTo>
                    <a:pt x="285314" y="179169"/>
                  </a:lnTo>
                  <a:lnTo>
                    <a:pt x="314569" y="149521"/>
                  </a:lnTo>
                  <a:lnTo>
                    <a:pt x="344866" y="122284"/>
                  </a:lnTo>
                  <a:lnTo>
                    <a:pt x="376150" y="97546"/>
                  </a:lnTo>
                  <a:lnTo>
                    <a:pt x="408366" y="75393"/>
                  </a:lnTo>
                  <a:lnTo>
                    <a:pt x="441459" y="55912"/>
                  </a:lnTo>
                  <a:lnTo>
                    <a:pt x="510051" y="25313"/>
                  </a:lnTo>
                  <a:lnTo>
                    <a:pt x="581486" y="6444"/>
                  </a:lnTo>
                  <a:lnTo>
                    <a:pt x="655319" y="0"/>
                  </a:lnTo>
                  <a:lnTo>
                    <a:pt x="692382" y="1625"/>
                  </a:lnTo>
                  <a:lnTo>
                    <a:pt x="764843" y="14368"/>
                  </a:lnTo>
                  <a:lnTo>
                    <a:pt x="834717" y="39189"/>
                  </a:lnTo>
                  <a:lnTo>
                    <a:pt x="901557" y="75393"/>
                  </a:lnTo>
                  <a:lnTo>
                    <a:pt x="933701" y="97546"/>
                  </a:lnTo>
                  <a:lnTo>
                    <a:pt x="964919" y="122284"/>
                  </a:lnTo>
                  <a:lnTo>
                    <a:pt x="995157" y="149521"/>
                  </a:lnTo>
                  <a:lnTo>
                    <a:pt x="1024359" y="179169"/>
                  </a:lnTo>
                  <a:lnTo>
                    <a:pt x="1052468" y="211141"/>
                  </a:lnTo>
                  <a:lnTo>
                    <a:pt x="1079430" y="245351"/>
                  </a:lnTo>
                  <a:lnTo>
                    <a:pt x="1105189" y="281712"/>
                  </a:lnTo>
                  <a:lnTo>
                    <a:pt x="1129689" y="320137"/>
                  </a:lnTo>
                  <a:lnTo>
                    <a:pt x="1152874" y="360539"/>
                  </a:lnTo>
                  <a:lnTo>
                    <a:pt x="1174690" y="402831"/>
                  </a:lnTo>
                  <a:lnTo>
                    <a:pt x="1195079" y="446927"/>
                  </a:lnTo>
                  <a:lnTo>
                    <a:pt x="1213988" y="492739"/>
                  </a:lnTo>
                  <a:lnTo>
                    <a:pt x="1231360" y="540180"/>
                  </a:lnTo>
                  <a:lnTo>
                    <a:pt x="1247139" y="589165"/>
                  </a:lnTo>
                  <a:lnTo>
                    <a:pt x="1261270" y="639605"/>
                  </a:lnTo>
                  <a:lnTo>
                    <a:pt x="1273697" y="691415"/>
                  </a:lnTo>
                  <a:lnTo>
                    <a:pt x="1284366" y="744507"/>
                  </a:lnTo>
                  <a:lnTo>
                    <a:pt x="1293219" y="798794"/>
                  </a:lnTo>
                  <a:lnTo>
                    <a:pt x="1300201" y="854190"/>
                  </a:lnTo>
                  <a:lnTo>
                    <a:pt x="1305258" y="910607"/>
                  </a:lnTo>
                  <a:lnTo>
                    <a:pt x="1308332" y="967959"/>
                  </a:lnTo>
                  <a:lnTo>
                    <a:pt x="1309370" y="1026160"/>
                  </a:lnTo>
                  <a:lnTo>
                    <a:pt x="1308332" y="1084487"/>
                  </a:lnTo>
                  <a:lnTo>
                    <a:pt x="1305258" y="1141957"/>
                  </a:lnTo>
                  <a:lnTo>
                    <a:pt x="1300201" y="1198484"/>
                  </a:lnTo>
                  <a:lnTo>
                    <a:pt x="1293219" y="1253981"/>
                  </a:lnTo>
                  <a:lnTo>
                    <a:pt x="1284366" y="1308362"/>
                  </a:lnTo>
                  <a:lnTo>
                    <a:pt x="1273697" y="1361540"/>
                  </a:lnTo>
                  <a:lnTo>
                    <a:pt x="1261270" y="1413429"/>
                  </a:lnTo>
                  <a:lnTo>
                    <a:pt x="1247139" y="1463942"/>
                  </a:lnTo>
                  <a:lnTo>
                    <a:pt x="1231360" y="1512992"/>
                  </a:lnTo>
                  <a:lnTo>
                    <a:pt x="1213988" y="1560493"/>
                  </a:lnTo>
                  <a:lnTo>
                    <a:pt x="1195079" y="1606359"/>
                  </a:lnTo>
                  <a:lnTo>
                    <a:pt x="1174690" y="1650502"/>
                  </a:lnTo>
                  <a:lnTo>
                    <a:pt x="1152874" y="1692837"/>
                  </a:lnTo>
                  <a:lnTo>
                    <a:pt x="1129689" y="1733276"/>
                  </a:lnTo>
                  <a:lnTo>
                    <a:pt x="1105189" y="1771734"/>
                  </a:lnTo>
                  <a:lnTo>
                    <a:pt x="1079430" y="1808123"/>
                  </a:lnTo>
                  <a:lnTo>
                    <a:pt x="1052468" y="1842358"/>
                  </a:lnTo>
                  <a:lnTo>
                    <a:pt x="1024359" y="1874351"/>
                  </a:lnTo>
                  <a:lnTo>
                    <a:pt x="995157" y="1904016"/>
                  </a:lnTo>
                  <a:lnTo>
                    <a:pt x="964919" y="1931267"/>
                  </a:lnTo>
                  <a:lnTo>
                    <a:pt x="933701" y="1956016"/>
                  </a:lnTo>
                  <a:lnTo>
                    <a:pt x="901557" y="1978178"/>
                  </a:lnTo>
                  <a:lnTo>
                    <a:pt x="868544" y="1997666"/>
                  </a:lnTo>
                  <a:lnTo>
                    <a:pt x="800131" y="2028273"/>
                  </a:lnTo>
                  <a:lnTo>
                    <a:pt x="728908" y="2047145"/>
                  </a:lnTo>
                  <a:lnTo>
                    <a:pt x="655319" y="2053590"/>
                  </a:lnTo>
                  <a:close/>
                </a:path>
              </a:pathLst>
            </a:custGeom>
            <a:ln w="4672">
              <a:solidFill>
                <a:srgbClr val="9833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014470" y="2599690"/>
            <a:ext cx="5994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>
                <a:latin typeface="Comic Sans MS"/>
                <a:cs typeface="Comic Sans MS"/>
              </a:rPr>
              <a:t>B</a:t>
            </a:r>
            <a:r>
              <a:rPr spc="-5" dirty="0">
                <a:latin typeface="Comic Sans MS"/>
                <a:cs typeface="Comic Sans MS"/>
              </a:rPr>
              <a:t>l</a:t>
            </a:r>
            <a:r>
              <a:rPr spc="5" dirty="0">
                <a:latin typeface="Comic Sans MS"/>
                <a:cs typeface="Comic Sans MS"/>
              </a:rPr>
              <a:t>a</a:t>
            </a:r>
            <a:r>
              <a:rPr spc="-5" dirty="0">
                <a:latin typeface="Comic Sans MS"/>
                <a:cs typeface="Comic Sans MS"/>
              </a:rPr>
              <a:t>k</a:t>
            </a:r>
            <a:r>
              <a:rPr dirty="0">
                <a:latin typeface="Comic Sans MS"/>
                <a:cs typeface="Comic Sans MS"/>
              </a:rPr>
              <a:t>e</a:t>
            </a:r>
            <a:endParaRPr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57551" y="3750309"/>
            <a:ext cx="19246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4318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Excentrica </a:t>
            </a:r>
            <a:r>
              <a:rPr sz="2700" spc="-15" baseline="-35493" dirty="0">
                <a:latin typeface="Arial"/>
                <a:cs typeface="Arial"/>
              </a:rPr>
              <a:t>Dodge  </a:t>
            </a:r>
            <a:r>
              <a:rPr spc="-10" dirty="0">
                <a:latin typeface="Arial"/>
                <a:cs typeface="Arial"/>
              </a:rPr>
              <a:t>Superior</a:t>
            </a:r>
            <a:endParaRPr>
              <a:latin typeface="Arial"/>
              <a:cs typeface="Arial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2645329" y="1113795"/>
            <a:ext cx="58929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https://www.youtube.com/watch?v=z9gyxpp77CY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639586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613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575</TotalTime>
  <Words>182</Words>
  <Application>Microsoft Office PowerPoint</Application>
  <PresentationFormat>Panorámica</PresentationFormat>
  <Paragraphs>53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Arial</vt:lpstr>
      <vt:lpstr>Bauhaus 93</vt:lpstr>
      <vt:lpstr>Calibri</vt:lpstr>
      <vt:lpstr>Century Gothic</vt:lpstr>
      <vt:lpstr>Comic Sans MS</vt:lpstr>
      <vt:lpstr>Times New Roman</vt:lpstr>
      <vt:lpstr>Wingdings 3</vt:lpstr>
      <vt:lpstr>Espiral</vt:lpstr>
      <vt:lpstr>PROCESAMIENTO DE MINERALES 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Trituradoras de Mandibula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PROCESAMIENTO DE MINERALES I</dc:title>
  <dc:creator>usuario</dc:creator>
  <cp:lastModifiedBy>usuario</cp:lastModifiedBy>
  <cp:revision>43</cp:revision>
  <dcterms:created xsi:type="dcterms:W3CDTF">2020-05-22T09:26:34Z</dcterms:created>
  <dcterms:modified xsi:type="dcterms:W3CDTF">2020-05-29T13:27:18Z</dcterms:modified>
</cp:coreProperties>
</file>