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98" r:id="rId2"/>
    <p:sldId id="257" r:id="rId3"/>
    <p:sldId id="258" r:id="rId4"/>
    <p:sldId id="259" r:id="rId5"/>
    <p:sldId id="260" r:id="rId6"/>
    <p:sldId id="261" r:id="rId7"/>
    <p:sldId id="264" r:id="rId8"/>
    <p:sldId id="265" r:id="rId9"/>
    <p:sldId id="266" r:id="rId10"/>
    <p:sldId id="277" r:id="rId11"/>
    <p:sldId id="278" r:id="rId12"/>
    <p:sldId id="279" r:id="rId13"/>
    <p:sldId id="280" r:id="rId14"/>
    <p:sldId id="281" r:id="rId15"/>
    <p:sldId id="282" r:id="rId16"/>
    <p:sldId id="283" r:id="rId17"/>
    <p:sldId id="284" r:id="rId18"/>
    <p:sldId id="285" r:id="rId19"/>
    <p:sldId id="286"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267" r:id="rId36"/>
    <p:sldId id="268" r:id="rId37"/>
    <p:sldId id="269" r:id="rId38"/>
    <p:sldId id="270" r:id="rId39"/>
    <p:sldId id="271" r:id="rId40"/>
    <p:sldId id="272" r:id="rId41"/>
    <p:sldId id="314" r:id="rId42"/>
    <p:sldId id="315" r:id="rId43"/>
    <p:sldId id="316" r:id="rId44"/>
    <p:sldId id="317" r:id="rId45"/>
    <p:sldId id="318" r:id="rId46"/>
    <p:sldId id="319" r:id="rId47"/>
    <p:sldId id="320" r:id="rId48"/>
    <p:sldId id="321" r:id="rId49"/>
    <p:sldId id="322" r:id="rId50"/>
    <p:sldId id="325" r:id="rId51"/>
    <p:sldId id="326" r:id="rId52"/>
    <p:sldId id="327" r:id="rId53"/>
    <p:sldId id="328" r:id="rId54"/>
    <p:sldId id="329"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62" autoAdjust="0"/>
    <p:restoredTop sz="94660"/>
  </p:normalViewPr>
  <p:slideViewPr>
    <p:cSldViewPr snapToGrid="0">
      <p:cViewPr varScale="1">
        <p:scale>
          <a:sx n="70" d="100"/>
          <a:sy n="70" d="100"/>
        </p:scale>
        <p:origin x="6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5586B75A-687E-405C-8A0B-8D00578BA2C3}" type="datetimeFigureOut">
              <a:rPr lang="en-US" dirty="0"/>
              <a:pPr/>
              <a:t>5/12/2025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5/12/2025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5/12/2025</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5/12/2025</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5/12/2025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8" name="Date Placeholder 7"/>
          <p:cNvSpPr>
            <a:spLocks noGrp="1"/>
          </p:cNvSpPr>
          <p:nvPr>
            <p:ph type="dt" sz="half" idx="10"/>
          </p:nvPr>
        </p:nvSpPr>
        <p:spPr/>
        <p:txBody>
          <a:bodyPr/>
          <a:lstStyle/>
          <a:p>
            <a:fld id="{5586B75A-687E-405C-8A0B-8D00578BA2C3}" type="datetimeFigureOut">
              <a:rPr lang="en-US" dirty="0"/>
              <a:pPr/>
              <a:t>5/12/2025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8" name="Date Placeholder 7"/>
          <p:cNvSpPr>
            <a:spLocks noGrp="1"/>
          </p:cNvSpPr>
          <p:nvPr>
            <p:ph type="dt" sz="half" idx="10"/>
          </p:nvPr>
        </p:nvSpPr>
        <p:spPr/>
        <p:txBody>
          <a:bodyPr/>
          <a:lstStyle/>
          <a:p>
            <a:fld id="{5586B75A-687E-405C-8A0B-8D00578BA2C3}" type="datetimeFigureOut">
              <a:rPr lang="en-US" dirty="0"/>
              <a:pPr/>
              <a:t>5/12/2025</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5/12/2025</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209082" y="984739"/>
            <a:ext cx="2870678" cy="2121191"/>
          </a:xfrm>
          <a:prstGeom prst="rect">
            <a:avLst/>
          </a:prstGeom>
          <a:effectLst>
            <a:softEdge rad="88900"/>
          </a:effectLst>
        </p:spPr>
      </p:pic>
      <p:sp>
        <p:nvSpPr>
          <p:cNvPr id="4" name="Título 3"/>
          <p:cNvSpPr>
            <a:spLocks noGrp="1"/>
          </p:cNvSpPr>
          <p:nvPr>
            <p:ph type="title"/>
          </p:nvPr>
        </p:nvSpPr>
        <p:spPr>
          <a:xfrm>
            <a:off x="0" y="3432895"/>
            <a:ext cx="3432517" cy="2665476"/>
          </a:xfrm>
        </p:spPr>
        <p:txBody>
          <a:bodyPr>
            <a:normAutofit fontScale="90000"/>
          </a:bodyPr>
          <a:lstStyle/>
          <a:p>
            <a:pPr algn="ctr"/>
            <a:r>
              <a:rPr lang="es-ES" dirty="0"/>
              <a:t>FACULTAD DE INGENIERÍA</a:t>
            </a:r>
            <a:br>
              <a:rPr lang="es-ES" dirty="0"/>
            </a:br>
            <a:br>
              <a:rPr lang="es-ES" dirty="0"/>
            </a:br>
            <a:r>
              <a:rPr lang="es-ES" dirty="0"/>
              <a:t> UNIVERSIDAD NACIONAL DE JUJUY</a:t>
            </a:r>
            <a:br>
              <a:rPr lang="es-ES" dirty="0"/>
            </a:br>
            <a:endParaRPr lang="en-US" dirty="0"/>
          </a:p>
        </p:txBody>
      </p:sp>
      <p:sp>
        <p:nvSpPr>
          <p:cNvPr id="6" name="Marcador de texto 5"/>
          <p:cNvSpPr>
            <a:spLocks noGrp="1"/>
          </p:cNvSpPr>
          <p:nvPr>
            <p:ph type="body" sz="half" idx="2"/>
          </p:nvPr>
        </p:nvSpPr>
        <p:spPr>
          <a:xfrm>
            <a:off x="3860093" y="1850942"/>
            <a:ext cx="7998971" cy="1060596"/>
          </a:xfrm>
        </p:spPr>
        <p:txBody>
          <a:bodyPr>
            <a:normAutofit fontScale="55000" lnSpcReduction="20000"/>
          </a:bodyPr>
          <a:lstStyle/>
          <a:p>
            <a:r>
              <a:rPr lang="es-ES" dirty="0"/>
              <a:t>Carrera: </a:t>
            </a:r>
          </a:p>
          <a:p>
            <a:r>
              <a:rPr lang="es-ES" sz="4700" b="1" dirty="0">
                <a:solidFill>
                  <a:srgbClr val="002060"/>
                </a:solidFill>
              </a:rPr>
              <a:t>Formulación, Evaluación de Proyectos Informáticos y </a:t>
            </a:r>
            <a:r>
              <a:rPr lang="es-ES" sz="4700" b="1" dirty="0" err="1">
                <a:solidFill>
                  <a:srgbClr val="002060"/>
                </a:solidFill>
              </a:rPr>
              <a:t>Emprendedorismo</a:t>
            </a:r>
            <a:r>
              <a:rPr lang="es-ES" sz="4700" b="1" dirty="0">
                <a:solidFill>
                  <a:srgbClr val="002060"/>
                </a:solidFill>
              </a:rPr>
              <a:t> Digital</a:t>
            </a:r>
            <a:endParaRPr lang="en-US" sz="4700" b="1" dirty="0">
              <a:solidFill>
                <a:srgbClr val="002060"/>
              </a:solidFill>
            </a:endParaRPr>
          </a:p>
        </p:txBody>
      </p:sp>
      <p:graphicFrame>
        <p:nvGraphicFramePr>
          <p:cNvPr id="8" name="Tabla 7"/>
          <p:cNvGraphicFramePr>
            <a:graphicFrameLocks noGrp="1"/>
          </p:cNvGraphicFramePr>
          <p:nvPr>
            <p:extLst>
              <p:ext uri="{D42A27DB-BD31-4B8C-83A1-F6EECF244321}">
                <p14:modId xmlns:p14="http://schemas.microsoft.com/office/powerpoint/2010/main" val="1617127091"/>
              </p:ext>
            </p:extLst>
          </p:nvPr>
        </p:nvGraphicFramePr>
        <p:xfrm>
          <a:off x="3860094" y="1200652"/>
          <a:ext cx="7738717" cy="816547"/>
        </p:xfrm>
        <a:graphic>
          <a:graphicData uri="http://schemas.openxmlformats.org/drawingml/2006/table">
            <a:tbl>
              <a:tblPr firstRow="1" firstCol="1" bandRow="1">
                <a:tableStyleId>{5C22544A-7EE6-4342-B048-85BDC9FD1C3A}</a:tableStyleId>
              </a:tblPr>
              <a:tblGrid>
                <a:gridCol w="3277631">
                  <a:extLst>
                    <a:ext uri="{9D8B030D-6E8A-4147-A177-3AD203B41FA5}">
                      <a16:colId xmlns:a16="http://schemas.microsoft.com/office/drawing/2014/main" val="1492963570"/>
                    </a:ext>
                  </a:extLst>
                </a:gridCol>
                <a:gridCol w="2526205">
                  <a:extLst>
                    <a:ext uri="{9D8B030D-6E8A-4147-A177-3AD203B41FA5}">
                      <a16:colId xmlns:a16="http://schemas.microsoft.com/office/drawing/2014/main" val="1708911155"/>
                    </a:ext>
                  </a:extLst>
                </a:gridCol>
                <a:gridCol w="1934881">
                  <a:extLst>
                    <a:ext uri="{9D8B030D-6E8A-4147-A177-3AD203B41FA5}">
                      <a16:colId xmlns:a16="http://schemas.microsoft.com/office/drawing/2014/main" val="837921709"/>
                    </a:ext>
                  </a:extLst>
                </a:gridCol>
              </a:tblGrid>
              <a:tr h="56271">
                <a:tc>
                  <a:txBody>
                    <a:bodyPr/>
                    <a:lstStyle/>
                    <a:p>
                      <a:pPr algn="just">
                        <a:lnSpc>
                          <a:spcPct val="115000"/>
                        </a:lnSpc>
                        <a:spcBef>
                          <a:spcPts val="300"/>
                        </a:spcBef>
                        <a:spcAft>
                          <a:spcPts val="300"/>
                        </a:spcAft>
                      </a:pPr>
                      <a:r>
                        <a:rPr lang="es-AR" sz="2400" dirty="0">
                          <a:effectLst/>
                        </a:rPr>
                        <a:t>CARRERA Y PLAN DE ESTUDIO</a:t>
                      </a:r>
                      <a:endParaRPr lang="en-US" sz="24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Bef>
                          <a:spcPts val="300"/>
                        </a:spcBef>
                        <a:spcAft>
                          <a:spcPts val="300"/>
                        </a:spcAft>
                      </a:pPr>
                      <a:r>
                        <a:rPr lang="es-AR" sz="2400" dirty="0">
                          <a:effectLst/>
                        </a:rPr>
                        <a:t>Ingeniería Informática</a:t>
                      </a:r>
                      <a:endParaRPr lang="en-US" sz="24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Bef>
                          <a:spcPts val="300"/>
                        </a:spcBef>
                        <a:spcAft>
                          <a:spcPts val="300"/>
                        </a:spcAft>
                      </a:pPr>
                      <a:r>
                        <a:rPr lang="es-AR" sz="2400" dirty="0">
                          <a:effectLst/>
                        </a:rPr>
                        <a:t>2025</a:t>
                      </a:r>
                      <a:endParaRPr lang="en-US" sz="2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128893655"/>
                  </a:ext>
                </a:extLst>
              </a:tr>
            </a:tbl>
          </a:graphicData>
        </a:graphic>
      </p:graphicFrame>
      <p:graphicFrame>
        <p:nvGraphicFramePr>
          <p:cNvPr id="10" name="Marcador de posición de imagen 9"/>
          <p:cNvGraphicFramePr>
            <a:graphicFrameLocks noGrp="1"/>
          </p:cNvGraphicFramePr>
          <p:nvPr>
            <p:ph type="pic" idx="1"/>
            <p:extLst>
              <p:ext uri="{D42A27DB-BD31-4B8C-83A1-F6EECF244321}">
                <p14:modId xmlns:p14="http://schemas.microsoft.com/office/powerpoint/2010/main" val="2582923996"/>
              </p:ext>
            </p:extLst>
          </p:nvPr>
        </p:nvGraphicFramePr>
        <p:xfrm>
          <a:off x="3860094" y="3805878"/>
          <a:ext cx="7738717" cy="903862"/>
        </p:xfrm>
        <a:graphic>
          <a:graphicData uri="http://schemas.openxmlformats.org/drawingml/2006/table">
            <a:tbl>
              <a:tblPr firstRow="1" firstCol="1" bandRow="1">
                <a:tableStyleId>{5C22544A-7EE6-4342-B048-85BDC9FD1C3A}</a:tableStyleId>
              </a:tblPr>
              <a:tblGrid>
                <a:gridCol w="3277631">
                  <a:extLst>
                    <a:ext uri="{9D8B030D-6E8A-4147-A177-3AD203B41FA5}">
                      <a16:colId xmlns:a16="http://schemas.microsoft.com/office/drawing/2014/main" val="1492963570"/>
                    </a:ext>
                  </a:extLst>
                </a:gridCol>
                <a:gridCol w="2526205">
                  <a:extLst>
                    <a:ext uri="{9D8B030D-6E8A-4147-A177-3AD203B41FA5}">
                      <a16:colId xmlns:a16="http://schemas.microsoft.com/office/drawing/2014/main" val="1708911155"/>
                    </a:ext>
                  </a:extLst>
                </a:gridCol>
                <a:gridCol w="1934881">
                  <a:extLst>
                    <a:ext uri="{9D8B030D-6E8A-4147-A177-3AD203B41FA5}">
                      <a16:colId xmlns:a16="http://schemas.microsoft.com/office/drawing/2014/main" val="837921709"/>
                    </a:ext>
                  </a:extLst>
                </a:gridCol>
              </a:tblGrid>
              <a:tr h="903862">
                <a:tc>
                  <a:txBody>
                    <a:bodyPr/>
                    <a:lstStyle/>
                    <a:p>
                      <a:pPr algn="just">
                        <a:lnSpc>
                          <a:spcPct val="115000"/>
                        </a:lnSpc>
                        <a:spcBef>
                          <a:spcPts val="300"/>
                        </a:spcBef>
                        <a:spcAft>
                          <a:spcPts val="300"/>
                        </a:spcAft>
                      </a:pPr>
                      <a:r>
                        <a:rPr lang="es-AR" sz="2400" dirty="0">
                          <a:effectLst/>
                        </a:rPr>
                        <a:t>CARRERA Y PLAN DE ESTUDIO</a:t>
                      </a:r>
                      <a:endParaRPr lang="en-US" sz="2400" dirty="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s-AR" sz="2400" dirty="0">
                          <a:effectLst/>
                        </a:rPr>
                        <a:t>Licenciatura en Sistemas</a:t>
                      </a: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300"/>
                        </a:spcAft>
                      </a:pPr>
                      <a:r>
                        <a:rPr lang="es-AR" sz="2400" dirty="0">
                          <a:effectLst/>
                        </a:rPr>
                        <a:t>2025</a:t>
                      </a:r>
                      <a:endParaRPr lang="en-US" sz="2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128893655"/>
                  </a:ext>
                </a:extLst>
              </a:tr>
            </a:tbl>
          </a:graphicData>
        </a:graphic>
      </p:graphicFrame>
      <p:sp>
        <p:nvSpPr>
          <p:cNvPr id="11" name="Marcador de texto 5"/>
          <p:cNvSpPr txBox="1">
            <a:spLocks/>
          </p:cNvSpPr>
          <p:nvPr/>
        </p:nvSpPr>
        <p:spPr>
          <a:xfrm>
            <a:off x="3860093" y="4336757"/>
            <a:ext cx="7583972" cy="858129"/>
          </a:xfrm>
          <a:prstGeom prst="rect">
            <a:avLst/>
          </a:prstGeom>
        </p:spPr>
        <p:txBody>
          <a:bodyPr vert="horz" lIns="91440" tIns="45720" rIns="91440" bIns="45720" rtlCol="0" anchor="t">
            <a:normAutofit fontScale="92500"/>
          </a:bodyPr>
          <a:lstStyle>
            <a:lvl1pPr marL="0" indent="0" algn="l" defTabSz="914400" rtl="0" eaLnBrk="1" latinLnBrk="0" hangingPunct="1">
              <a:lnSpc>
                <a:spcPct val="100000"/>
              </a:lnSpc>
              <a:spcBef>
                <a:spcPts val="1200"/>
              </a:spcBef>
              <a:buClr>
                <a:schemeClr val="accent1"/>
              </a:buClr>
              <a:buFont typeface="Wingdings 2" pitchFamily="18" charset="2"/>
              <a:buNone/>
              <a:defRPr sz="1400" kern="1200">
                <a:solidFill>
                  <a:srgbClr val="FFFFFF"/>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900" kern="1200">
                <a:solidFill>
                  <a:schemeClr val="tx1">
                    <a:lumMod val="65000"/>
                    <a:lumOff val="3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900" kern="1200">
                <a:solidFill>
                  <a:schemeClr val="tx1">
                    <a:lumMod val="65000"/>
                    <a:lumOff val="3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900" kern="1200">
                <a:solidFill>
                  <a:schemeClr val="tx1">
                    <a:lumMod val="65000"/>
                    <a:lumOff val="3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900" kern="1200">
                <a:solidFill>
                  <a:schemeClr val="tx1">
                    <a:lumMod val="65000"/>
                    <a:lumOff val="35000"/>
                  </a:schemeClr>
                </a:solidFill>
                <a:latin typeface="+mn-lt"/>
                <a:ea typeface="+mn-ea"/>
                <a:cs typeface="+mn-cs"/>
              </a:defRPr>
            </a:lvl9pPr>
          </a:lstStyle>
          <a:p>
            <a:r>
              <a:rPr lang="es-ES" dirty="0"/>
              <a:t>Carrera: </a:t>
            </a:r>
          </a:p>
          <a:p>
            <a:r>
              <a:rPr lang="es-ES" sz="2800" b="1" dirty="0">
                <a:solidFill>
                  <a:srgbClr val="002060"/>
                </a:solidFill>
              </a:rPr>
              <a:t>Formulación, Evaluación de Proyectos Informáticos</a:t>
            </a:r>
            <a:endParaRPr lang="en-US" sz="2800" dirty="0"/>
          </a:p>
        </p:txBody>
      </p:sp>
    </p:spTree>
    <p:extLst>
      <p:ext uri="{BB962C8B-B14F-4D97-AF65-F5344CB8AC3E}">
        <p14:creationId xmlns:p14="http://schemas.microsoft.com/office/powerpoint/2010/main" val="1971566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2919" y="1123837"/>
            <a:ext cx="3118078" cy="4601183"/>
          </a:xfrm>
        </p:spPr>
        <p:txBody>
          <a:bodyPr/>
          <a:lstStyle/>
          <a:p>
            <a:r>
              <a:rPr lang="es-ES" dirty="0"/>
              <a:t>¿Qué es un plan de proyecto?</a:t>
            </a:r>
            <a:endParaRPr lang="en-US" dirty="0"/>
          </a:p>
        </p:txBody>
      </p:sp>
      <p:sp>
        <p:nvSpPr>
          <p:cNvPr id="3" name="Marcador de contenido 2"/>
          <p:cNvSpPr>
            <a:spLocks noGrp="1"/>
          </p:cNvSpPr>
          <p:nvPr>
            <p:ph idx="1"/>
          </p:nvPr>
        </p:nvSpPr>
        <p:spPr>
          <a:xfrm>
            <a:off x="3869268" y="864108"/>
            <a:ext cx="7772272" cy="5120640"/>
          </a:xfrm>
        </p:spPr>
        <p:txBody>
          <a:bodyPr>
            <a:normAutofit/>
          </a:bodyPr>
          <a:lstStyle/>
          <a:p>
            <a:pPr algn="just"/>
            <a:r>
              <a:rPr lang="es-ES" sz="2400" i="1" dirty="0">
                <a:latin typeface="Cambria"/>
                <a:cs typeface="Cambria"/>
              </a:rPr>
              <a:t>Planificar</a:t>
            </a:r>
            <a:r>
              <a:rPr lang="es-ES" sz="2400" i="1" spc="200" dirty="0">
                <a:latin typeface="Cambria"/>
                <a:cs typeface="Cambria"/>
              </a:rPr>
              <a:t> </a:t>
            </a:r>
            <a:r>
              <a:rPr lang="es-ES" sz="2400" dirty="0">
                <a:latin typeface="Cambria"/>
                <a:cs typeface="Cambria"/>
              </a:rPr>
              <a:t>es</a:t>
            </a:r>
            <a:r>
              <a:rPr lang="es-ES" sz="2400" spc="200" dirty="0">
                <a:latin typeface="Cambria"/>
                <a:cs typeface="Cambria"/>
              </a:rPr>
              <a:t> </a:t>
            </a:r>
            <a:r>
              <a:rPr lang="es-ES" sz="2400" dirty="0">
                <a:latin typeface="Cambria"/>
                <a:cs typeface="Cambria"/>
              </a:rPr>
              <a:t>determinar</a:t>
            </a:r>
            <a:r>
              <a:rPr lang="es-ES" sz="2400" spc="204" dirty="0">
                <a:latin typeface="Cambria"/>
                <a:cs typeface="Cambria"/>
              </a:rPr>
              <a:t> </a:t>
            </a:r>
            <a:r>
              <a:rPr lang="es-ES" sz="2400" dirty="0">
                <a:latin typeface="Cambria"/>
                <a:cs typeface="Cambria"/>
              </a:rPr>
              <a:t>qué</a:t>
            </a:r>
            <a:r>
              <a:rPr lang="es-ES" sz="2400" spc="200" dirty="0">
                <a:latin typeface="Cambria"/>
                <a:cs typeface="Cambria"/>
              </a:rPr>
              <a:t> </a:t>
            </a:r>
            <a:r>
              <a:rPr lang="es-ES" sz="2400" spc="55" dirty="0">
                <a:latin typeface="Cambria"/>
                <a:cs typeface="Cambria"/>
              </a:rPr>
              <a:t>hay</a:t>
            </a:r>
            <a:r>
              <a:rPr lang="es-ES" sz="2400" spc="200" dirty="0">
                <a:latin typeface="Cambria"/>
                <a:cs typeface="Cambria"/>
              </a:rPr>
              <a:t> </a:t>
            </a:r>
            <a:r>
              <a:rPr lang="es-ES" sz="2400" dirty="0">
                <a:latin typeface="Cambria"/>
                <a:cs typeface="Cambria"/>
              </a:rPr>
              <a:t>que</a:t>
            </a:r>
            <a:r>
              <a:rPr lang="es-ES" sz="2400" spc="204" dirty="0">
                <a:latin typeface="Cambria"/>
                <a:cs typeface="Cambria"/>
              </a:rPr>
              <a:t> </a:t>
            </a:r>
            <a:r>
              <a:rPr lang="es-ES" sz="2400" dirty="0">
                <a:latin typeface="Cambria"/>
                <a:cs typeface="Cambria"/>
              </a:rPr>
              <a:t>hacer,</a:t>
            </a:r>
            <a:r>
              <a:rPr lang="es-ES" sz="2400" spc="200" dirty="0">
                <a:latin typeface="Cambria"/>
                <a:cs typeface="Cambria"/>
              </a:rPr>
              <a:t> </a:t>
            </a:r>
            <a:r>
              <a:rPr lang="es-ES" sz="2400" dirty="0">
                <a:latin typeface="Cambria"/>
                <a:cs typeface="Cambria"/>
              </a:rPr>
              <a:t>quién</a:t>
            </a:r>
            <a:r>
              <a:rPr lang="es-ES" sz="2400" spc="200" dirty="0">
                <a:latin typeface="Cambria"/>
                <a:cs typeface="Cambria"/>
              </a:rPr>
              <a:t> </a:t>
            </a:r>
            <a:r>
              <a:rPr lang="es-ES" sz="2400" dirty="0">
                <a:latin typeface="Cambria"/>
                <a:cs typeface="Cambria"/>
              </a:rPr>
              <a:t>lo</a:t>
            </a:r>
            <a:r>
              <a:rPr lang="es-ES" sz="2400" spc="204" dirty="0">
                <a:latin typeface="Cambria"/>
                <a:cs typeface="Cambria"/>
              </a:rPr>
              <a:t> </a:t>
            </a:r>
            <a:r>
              <a:rPr lang="es-ES" sz="2400" dirty="0">
                <a:latin typeface="Cambria"/>
                <a:cs typeface="Cambria"/>
              </a:rPr>
              <a:t>hará,</a:t>
            </a:r>
            <a:r>
              <a:rPr lang="es-ES" sz="2400" spc="200" dirty="0">
                <a:latin typeface="Cambria"/>
                <a:cs typeface="Cambria"/>
              </a:rPr>
              <a:t> </a:t>
            </a:r>
            <a:r>
              <a:rPr lang="es-ES" sz="2400" spc="50" dirty="0">
                <a:latin typeface="Cambria"/>
                <a:cs typeface="Cambria"/>
              </a:rPr>
              <a:t>en</a:t>
            </a:r>
            <a:r>
              <a:rPr lang="es-ES" sz="2400" spc="204" dirty="0">
                <a:latin typeface="Cambria"/>
                <a:cs typeface="Cambria"/>
              </a:rPr>
              <a:t> </a:t>
            </a:r>
            <a:r>
              <a:rPr lang="es-ES" sz="2400" dirty="0">
                <a:latin typeface="Cambria"/>
                <a:cs typeface="Cambria"/>
              </a:rPr>
              <a:t>qué</a:t>
            </a:r>
            <a:r>
              <a:rPr lang="es-ES" sz="2400" spc="200" dirty="0">
                <a:latin typeface="Cambria"/>
                <a:cs typeface="Cambria"/>
              </a:rPr>
              <a:t> </a:t>
            </a:r>
            <a:r>
              <a:rPr lang="es-ES" sz="2400" spc="-10" dirty="0">
                <a:latin typeface="Cambria"/>
                <a:cs typeface="Cambria"/>
              </a:rPr>
              <a:t>tiempo </a:t>
            </a:r>
            <a:r>
              <a:rPr lang="es-ES" sz="2400" spc="50" dirty="0">
                <a:latin typeface="Cambria"/>
                <a:cs typeface="Cambria"/>
              </a:rPr>
              <a:t>y</a:t>
            </a:r>
            <a:r>
              <a:rPr lang="es-ES" sz="2400" spc="135" dirty="0">
                <a:latin typeface="Cambria"/>
                <a:cs typeface="Cambria"/>
              </a:rPr>
              <a:t> </a:t>
            </a:r>
            <a:r>
              <a:rPr lang="es-ES" sz="2400" spc="65" dirty="0">
                <a:latin typeface="Cambria"/>
                <a:cs typeface="Cambria"/>
              </a:rPr>
              <a:t>con</a:t>
            </a:r>
            <a:r>
              <a:rPr lang="es-ES" sz="2400" spc="140" dirty="0">
                <a:latin typeface="Cambria"/>
                <a:cs typeface="Cambria"/>
              </a:rPr>
              <a:t> </a:t>
            </a:r>
            <a:r>
              <a:rPr lang="es-ES" sz="2400" dirty="0">
                <a:latin typeface="Cambria"/>
                <a:cs typeface="Cambria"/>
              </a:rPr>
              <a:t>qué</a:t>
            </a:r>
            <a:r>
              <a:rPr lang="es-ES" sz="2400" spc="140" dirty="0">
                <a:latin typeface="Cambria"/>
                <a:cs typeface="Cambria"/>
              </a:rPr>
              <a:t> </a:t>
            </a:r>
            <a:r>
              <a:rPr lang="es-ES" sz="2400" dirty="0">
                <a:latin typeface="Cambria"/>
                <a:cs typeface="Cambria"/>
              </a:rPr>
              <a:t>recursos,</a:t>
            </a:r>
            <a:r>
              <a:rPr lang="es-ES" sz="2400" spc="140" dirty="0">
                <a:latin typeface="Cambria"/>
                <a:cs typeface="Cambria"/>
              </a:rPr>
              <a:t> </a:t>
            </a:r>
            <a:r>
              <a:rPr lang="es-ES" sz="2400" dirty="0">
                <a:latin typeface="Cambria"/>
                <a:cs typeface="Cambria"/>
              </a:rPr>
              <a:t>para</a:t>
            </a:r>
            <a:r>
              <a:rPr lang="es-ES" sz="2400" spc="140" dirty="0">
                <a:latin typeface="Cambria"/>
                <a:cs typeface="Cambria"/>
              </a:rPr>
              <a:t> </a:t>
            </a:r>
            <a:r>
              <a:rPr lang="es-ES" sz="2400" dirty="0">
                <a:latin typeface="Cambria"/>
                <a:cs typeface="Cambria"/>
              </a:rPr>
              <a:t>cumplir</a:t>
            </a:r>
            <a:r>
              <a:rPr lang="es-ES" sz="2400" spc="140" dirty="0">
                <a:latin typeface="Cambria"/>
                <a:cs typeface="Cambria"/>
              </a:rPr>
              <a:t> </a:t>
            </a:r>
            <a:r>
              <a:rPr lang="es-ES" sz="2400" spc="75" dirty="0">
                <a:latin typeface="Cambria"/>
                <a:cs typeface="Cambria"/>
              </a:rPr>
              <a:t>un</a:t>
            </a:r>
            <a:r>
              <a:rPr lang="es-ES" sz="2400" spc="140" dirty="0">
                <a:latin typeface="Cambria"/>
                <a:cs typeface="Cambria"/>
              </a:rPr>
              <a:t> </a:t>
            </a:r>
            <a:r>
              <a:rPr lang="es-ES" sz="2400" dirty="0">
                <a:latin typeface="Cambria"/>
                <a:cs typeface="Cambria"/>
              </a:rPr>
              <a:t>objetivo.</a:t>
            </a:r>
            <a:r>
              <a:rPr lang="es-ES" sz="2400" spc="140" dirty="0">
                <a:latin typeface="Cambria"/>
                <a:cs typeface="Cambria"/>
              </a:rPr>
              <a:t> </a:t>
            </a:r>
            <a:r>
              <a:rPr lang="es-ES" sz="2400" dirty="0">
                <a:latin typeface="Cambria"/>
                <a:cs typeface="Cambria"/>
              </a:rPr>
              <a:t>El</a:t>
            </a:r>
            <a:r>
              <a:rPr lang="es-ES" sz="2400" spc="140" dirty="0">
                <a:latin typeface="Cambria"/>
                <a:cs typeface="Cambria"/>
              </a:rPr>
              <a:t> </a:t>
            </a:r>
            <a:r>
              <a:rPr lang="es-ES" sz="2400" spc="50" dirty="0">
                <a:latin typeface="Cambria"/>
                <a:cs typeface="Cambria"/>
              </a:rPr>
              <a:t>plan</a:t>
            </a:r>
            <a:r>
              <a:rPr lang="es-ES" sz="2400" spc="140" dirty="0">
                <a:latin typeface="Cambria"/>
                <a:cs typeface="Cambria"/>
              </a:rPr>
              <a:t> </a:t>
            </a:r>
            <a:r>
              <a:rPr lang="es-ES" sz="2400" dirty="0">
                <a:latin typeface="Cambria"/>
                <a:cs typeface="Cambria"/>
              </a:rPr>
              <a:t>de</a:t>
            </a:r>
            <a:r>
              <a:rPr lang="es-ES" sz="2400" spc="140" dirty="0">
                <a:latin typeface="Cambria"/>
                <a:cs typeface="Cambria"/>
              </a:rPr>
              <a:t> </a:t>
            </a:r>
            <a:r>
              <a:rPr lang="es-ES" sz="2400" dirty="0">
                <a:latin typeface="Cambria"/>
                <a:cs typeface="Cambria"/>
              </a:rPr>
              <a:t>proyecto</a:t>
            </a:r>
            <a:r>
              <a:rPr lang="es-ES" sz="2400" spc="140" dirty="0">
                <a:latin typeface="Cambria"/>
                <a:cs typeface="Cambria"/>
              </a:rPr>
              <a:t> </a:t>
            </a:r>
            <a:r>
              <a:rPr lang="es-ES" sz="2400" dirty="0">
                <a:latin typeface="Cambria"/>
                <a:cs typeface="Cambria"/>
              </a:rPr>
              <a:t>es</a:t>
            </a:r>
            <a:r>
              <a:rPr lang="es-ES" sz="2400" spc="140" dirty="0">
                <a:latin typeface="Cambria"/>
                <a:cs typeface="Cambria"/>
              </a:rPr>
              <a:t> </a:t>
            </a:r>
            <a:r>
              <a:rPr lang="es-ES" sz="2400" dirty="0">
                <a:latin typeface="Cambria"/>
                <a:cs typeface="Cambria"/>
              </a:rPr>
              <a:t>la</a:t>
            </a:r>
            <a:r>
              <a:rPr lang="es-ES" sz="2400" spc="140" dirty="0">
                <a:latin typeface="Cambria"/>
                <a:cs typeface="Cambria"/>
              </a:rPr>
              <a:t> </a:t>
            </a:r>
            <a:r>
              <a:rPr lang="es-ES" sz="2400" spc="-10" dirty="0">
                <a:latin typeface="Cambria"/>
                <a:cs typeface="Cambria"/>
              </a:rPr>
              <a:t>herra</a:t>
            </a:r>
            <a:r>
              <a:rPr lang="es-ES" sz="2400" dirty="0">
                <a:latin typeface="Cambria"/>
                <a:cs typeface="Cambria"/>
              </a:rPr>
              <a:t>mienta</a:t>
            </a:r>
            <a:r>
              <a:rPr lang="es-ES" sz="2400" spc="260" dirty="0">
                <a:latin typeface="Cambria"/>
                <a:cs typeface="Cambria"/>
              </a:rPr>
              <a:t> </a:t>
            </a:r>
            <a:r>
              <a:rPr lang="es-ES" sz="2400" dirty="0">
                <a:latin typeface="Cambria"/>
                <a:cs typeface="Cambria"/>
              </a:rPr>
              <a:t>principal,</a:t>
            </a:r>
            <a:r>
              <a:rPr lang="es-ES" sz="2400" spc="265" dirty="0">
                <a:latin typeface="Cambria"/>
                <a:cs typeface="Cambria"/>
              </a:rPr>
              <a:t> </a:t>
            </a:r>
            <a:r>
              <a:rPr lang="es-ES" sz="2400" dirty="0">
                <a:latin typeface="Cambria"/>
                <a:cs typeface="Cambria"/>
              </a:rPr>
              <a:t>el</a:t>
            </a:r>
            <a:r>
              <a:rPr lang="es-ES" sz="2400" spc="265" dirty="0">
                <a:latin typeface="Cambria"/>
                <a:cs typeface="Cambria"/>
              </a:rPr>
              <a:t> </a:t>
            </a:r>
            <a:r>
              <a:rPr lang="es-ES" sz="2400" dirty="0">
                <a:latin typeface="Cambria"/>
                <a:cs typeface="Cambria"/>
              </a:rPr>
              <a:t>cuaderno</a:t>
            </a:r>
            <a:r>
              <a:rPr lang="es-ES" sz="2400" spc="260" dirty="0">
                <a:latin typeface="Cambria"/>
                <a:cs typeface="Cambria"/>
              </a:rPr>
              <a:t> </a:t>
            </a:r>
            <a:r>
              <a:rPr lang="es-ES" sz="2400" dirty="0">
                <a:latin typeface="Cambria"/>
                <a:cs typeface="Cambria"/>
              </a:rPr>
              <a:t>de</a:t>
            </a:r>
            <a:r>
              <a:rPr lang="es-ES" sz="2400" spc="265" dirty="0">
                <a:latin typeface="Cambria"/>
                <a:cs typeface="Cambria"/>
              </a:rPr>
              <a:t> </a:t>
            </a:r>
            <a:r>
              <a:rPr lang="es-ES" sz="2400" dirty="0">
                <a:latin typeface="Cambria"/>
                <a:cs typeface="Cambria"/>
              </a:rPr>
              <a:t>bitácora,</a:t>
            </a:r>
            <a:r>
              <a:rPr lang="es-ES" sz="2400" spc="265" dirty="0">
                <a:latin typeface="Cambria"/>
                <a:cs typeface="Cambria"/>
              </a:rPr>
              <a:t> </a:t>
            </a:r>
            <a:r>
              <a:rPr lang="es-ES" sz="2400" dirty="0">
                <a:latin typeface="Cambria"/>
                <a:cs typeface="Cambria"/>
              </a:rPr>
              <a:t>que</a:t>
            </a:r>
            <a:r>
              <a:rPr lang="es-ES" sz="2400" spc="260" dirty="0">
                <a:latin typeface="Cambria"/>
                <a:cs typeface="Cambria"/>
              </a:rPr>
              <a:t> </a:t>
            </a:r>
            <a:r>
              <a:rPr lang="es-ES" sz="2400" dirty="0">
                <a:latin typeface="Cambria"/>
                <a:cs typeface="Cambria"/>
              </a:rPr>
              <a:t>utiliza</a:t>
            </a:r>
            <a:r>
              <a:rPr lang="es-ES" sz="2400" spc="265" dirty="0">
                <a:latin typeface="Cambria"/>
                <a:cs typeface="Cambria"/>
              </a:rPr>
              <a:t> </a:t>
            </a:r>
            <a:r>
              <a:rPr lang="es-ES" sz="2400" spc="75" dirty="0">
                <a:latin typeface="Cambria"/>
                <a:cs typeface="Cambria"/>
              </a:rPr>
              <a:t>un</a:t>
            </a:r>
            <a:r>
              <a:rPr lang="es-ES" sz="2400" spc="265" dirty="0">
                <a:latin typeface="Cambria"/>
                <a:cs typeface="Cambria"/>
              </a:rPr>
              <a:t> </a:t>
            </a:r>
            <a:r>
              <a:rPr lang="es-ES" sz="2400" dirty="0">
                <a:latin typeface="Cambria"/>
                <a:cs typeface="Cambria"/>
              </a:rPr>
              <a:t>gestor</a:t>
            </a:r>
            <a:r>
              <a:rPr lang="es-ES" sz="2400" spc="260" dirty="0">
                <a:latin typeface="Cambria"/>
                <a:cs typeface="Cambria"/>
              </a:rPr>
              <a:t> </a:t>
            </a:r>
            <a:r>
              <a:rPr lang="es-ES" sz="2400" dirty="0">
                <a:latin typeface="Cambria"/>
                <a:cs typeface="Cambria"/>
              </a:rPr>
              <a:t>de</a:t>
            </a:r>
            <a:r>
              <a:rPr lang="es-ES" sz="2400" spc="265" dirty="0">
                <a:latin typeface="Cambria"/>
                <a:cs typeface="Cambria"/>
              </a:rPr>
              <a:t> </a:t>
            </a:r>
            <a:r>
              <a:rPr lang="es-ES" sz="2400" spc="-10" dirty="0">
                <a:latin typeface="Cambria"/>
                <a:cs typeface="Cambria"/>
              </a:rPr>
              <a:t>proyecto </a:t>
            </a:r>
            <a:r>
              <a:rPr lang="es-ES" sz="2400" dirty="0">
                <a:latin typeface="Cambria"/>
                <a:cs typeface="Cambria"/>
              </a:rPr>
              <a:t>para</a:t>
            </a:r>
            <a:r>
              <a:rPr lang="es-ES" sz="2400" spc="225" dirty="0">
                <a:latin typeface="Cambria"/>
                <a:cs typeface="Cambria"/>
              </a:rPr>
              <a:t> </a:t>
            </a:r>
            <a:r>
              <a:rPr lang="es-ES" sz="2400" dirty="0">
                <a:latin typeface="Cambria"/>
                <a:cs typeface="Cambria"/>
              </a:rPr>
              <a:t>asegurar</a:t>
            </a:r>
            <a:r>
              <a:rPr lang="es-ES" sz="2400" spc="229" dirty="0">
                <a:latin typeface="Cambria"/>
                <a:cs typeface="Cambria"/>
              </a:rPr>
              <a:t> </a:t>
            </a:r>
            <a:r>
              <a:rPr lang="es-ES" sz="2400" dirty="0">
                <a:latin typeface="Cambria"/>
                <a:cs typeface="Cambria"/>
              </a:rPr>
              <a:t>la</a:t>
            </a:r>
            <a:r>
              <a:rPr lang="es-ES" sz="2400" spc="229" dirty="0">
                <a:latin typeface="Cambria"/>
                <a:cs typeface="Cambria"/>
              </a:rPr>
              <a:t> </a:t>
            </a:r>
            <a:r>
              <a:rPr lang="es-ES" sz="2400" dirty="0">
                <a:latin typeface="Cambria"/>
                <a:cs typeface="Cambria"/>
              </a:rPr>
              <a:t>consecución</a:t>
            </a:r>
            <a:r>
              <a:rPr lang="es-ES" sz="2400" spc="229" dirty="0">
                <a:latin typeface="Cambria"/>
                <a:cs typeface="Cambria"/>
              </a:rPr>
              <a:t> </a:t>
            </a:r>
            <a:r>
              <a:rPr lang="es-ES" sz="2400" dirty="0">
                <a:latin typeface="Cambria"/>
                <a:cs typeface="Cambria"/>
              </a:rPr>
              <a:t>de</a:t>
            </a:r>
            <a:r>
              <a:rPr lang="es-ES" sz="2400" spc="229" dirty="0">
                <a:latin typeface="Cambria"/>
                <a:cs typeface="Cambria"/>
              </a:rPr>
              <a:t> </a:t>
            </a:r>
            <a:r>
              <a:rPr lang="es-ES" sz="2400" dirty="0">
                <a:latin typeface="Cambria"/>
                <a:cs typeface="Cambria"/>
              </a:rPr>
              <a:t>los</a:t>
            </a:r>
            <a:r>
              <a:rPr lang="es-ES" sz="2400" spc="229" dirty="0">
                <a:latin typeface="Cambria"/>
                <a:cs typeface="Cambria"/>
              </a:rPr>
              <a:t> </a:t>
            </a:r>
            <a:r>
              <a:rPr lang="es-ES" sz="2400" dirty="0">
                <a:latin typeface="Cambria"/>
                <a:cs typeface="Cambria"/>
              </a:rPr>
              <a:t>objetivos</a:t>
            </a:r>
            <a:r>
              <a:rPr lang="es-ES" sz="2400" spc="225" dirty="0">
                <a:latin typeface="Cambria"/>
                <a:cs typeface="Cambria"/>
              </a:rPr>
              <a:t> </a:t>
            </a:r>
            <a:r>
              <a:rPr lang="es-ES" sz="2400" dirty="0">
                <a:latin typeface="Cambria"/>
                <a:cs typeface="Cambria"/>
              </a:rPr>
              <a:t>del</a:t>
            </a:r>
            <a:r>
              <a:rPr lang="es-ES" sz="2400" spc="229" dirty="0">
                <a:latin typeface="Cambria"/>
                <a:cs typeface="Cambria"/>
              </a:rPr>
              <a:t> </a:t>
            </a:r>
            <a:r>
              <a:rPr lang="es-ES" sz="2400" spc="-10" dirty="0">
                <a:latin typeface="Cambria"/>
                <a:cs typeface="Cambria"/>
              </a:rPr>
              <a:t>proyecto.</a:t>
            </a:r>
          </a:p>
          <a:p>
            <a:pPr algn="just"/>
            <a:r>
              <a:rPr lang="es-ES" sz="2400" dirty="0">
                <a:latin typeface="Cambria"/>
                <a:cs typeface="Cambria"/>
              </a:rPr>
              <a:t>Planificar</a:t>
            </a:r>
            <a:r>
              <a:rPr lang="es-ES" sz="2400" spc="155" dirty="0">
                <a:latin typeface="Cambria"/>
                <a:cs typeface="Cambria"/>
              </a:rPr>
              <a:t> </a:t>
            </a:r>
            <a:r>
              <a:rPr lang="es-ES" sz="2400" dirty="0">
                <a:latin typeface="Cambria"/>
                <a:cs typeface="Cambria"/>
              </a:rPr>
              <a:t>proyectos</a:t>
            </a:r>
            <a:r>
              <a:rPr lang="es-ES" sz="2400" spc="160" dirty="0">
                <a:latin typeface="Cambria"/>
                <a:cs typeface="Cambria"/>
              </a:rPr>
              <a:t> </a:t>
            </a:r>
            <a:r>
              <a:rPr lang="es-ES" sz="2400" dirty="0">
                <a:latin typeface="Cambria"/>
                <a:cs typeface="Cambria"/>
              </a:rPr>
              <a:t>es,</a:t>
            </a:r>
            <a:r>
              <a:rPr lang="es-ES" sz="2400" spc="160" dirty="0">
                <a:latin typeface="Cambria"/>
                <a:cs typeface="Cambria"/>
              </a:rPr>
              <a:t> </a:t>
            </a:r>
            <a:r>
              <a:rPr lang="es-ES" sz="2400" dirty="0">
                <a:latin typeface="Cambria"/>
                <a:cs typeface="Cambria"/>
              </a:rPr>
              <a:t>en</a:t>
            </a:r>
            <a:r>
              <a:rPr lang="es-ES" sz="2400" spc="155" dirty="0">
                <a:latin typeface="Cambria"/>
                <a:cs typeface="Cambria"/>
              </a:rPr>
              <a:t> </a:t>
            </a:r>
            <a:r>
              <a:rPr lang="es-ES" sz="2400" dirty="0">
                <a:latin typeface="Cambria"/>
                <a:cs typeface="Cambria"/>
              </a:rPr>
              <a:t>definitiva,</a:t>
            </a:r>
            <a:r>
              <a:rPr lang="es-ES" sz="2400" spc="160" dirty="0">
                <a:latin typeface="Cambria"/>
                <a:cs typeface="Cambria"/>
              </a:rPr>
              <a:t> </a:t>
            </a:r>
            <a:r>
              <a:rPr lang="es-ES" sz="2400" dirty="0">
                <a:latin typeface="Cambria"/>
                <a:cs typeface="Cambria"/>
              </a:rPr>
              <a:t>estructurar</a:t>
            </a:r>
            <a:r>
              <a:rPr lang="es-ES" sz="2400" spc="160" dirty="0">
                <a:latin typeface="Cambria"/>
                <a:cs typeface="Cambria"/>
              </a:rPr>
              <a:t> </a:t>
            </a:r>
            <a:r>
              <a:rPr lang="es-ES" sz="2400" spc="50" dirty="0">
                <a:latin typeface="Cambria"/>
                <a:cs typeface="Cambria"/>
              </a:rPr>
              <a:t>y</a:t>
            </a:r>
            <a:r>
              <a:rPr lang="es-ES" sz="2400" spc="155" dirty="0">
                <a:latin typeface="Cambria"/>
                <a:cs typeface="Cambria"/>
              </a:rPr>
              <a:t> </a:t>
            </a:r>
            <a:r>
              <a:rPr lang="es-ES" sz="2400" dirty="0">
                <a:latin typeface="Cambria"/>
                <a:cs typeface="Cambria"/>
              </a:rPr>
              <a:t>describir</a:t>
            </a:r>
            <a:r>
              <a:rPr lang="es-ES" sz="2400" spc="160" dirty="0">
                <a:latin typeface="Cambria"/>
                <a:cs typeface="Cambria"/>
              </a:rPr>
              <a:t> </a:t>
            </a:r>
            <a:r>
              <a:rPr lang="es-ES" sz="2400" dirty="0">
                <a:latin typeface="Cambria"/>
                <a:cs typeface="Cambria"/>
              </a:rPr>
              <a:t>las</a:t>
            </a:r>
            <a:r>
              <a:rPr lang="es-ES" sz="2400" spc="160" dirty="0">
                <a:latin typeface="Cambria"/>
                <a:cs typeface="Cambria"/>
              </a:rPr>
              <a:t> </a:t>
            </a:r>
            <a:r>
              <a:rPr lang="es-ES" sz="2400" spc="-10" dirty="0">
                <a:latin typeface="Cambria"/>
                <a:cs typeface="Cambria"/>
              </a:rPr>
              <a:t>actividades </a:t>
            </a:r>
            <a:r>
              <a:rPr lang="es-ES" sz="2400" dirty="0">
                <a:latin typeface="Cambria"/>
                <a:cs typeface="Cambria"/>
              </a:rPr>
              <a:t>requeridas</a:t>
            </a:r>
            <a:r>
              <a:rPr lang="es-ES" sz="2400" spc="135" dirty="0">
                <a:latin typeface="Cambria"/>
                <a:cs typeface="Cambria"/>
              </a:rPr>
              <a:t> </a:t>
            </a:r>
            <a:r>
              <a:rPr lang="es-ES" sz="2400" dirty="0">
                <a:latin typeface="Cambria"/>
                <a:cs typeface="Cambria"/>
              </a:rPr>
              <a:t>para</a:t>
            </a:r>
            <a:r>
              <a:rPr lang="es-ES" sz="2400" spc="135" dirty="0">
                <a:latin typeface="Cambria"/>
                <a:cs typeface="Cambria"/>
              </a:rPr>
              <a:t> </a:t>
            </a:r>
            <a:r>
              <a:rPr lang="es-ES" sz="2400" dirty="0">
                <a:latin typeface="Cambria"/>
                <a:cs typeface="Cambria"/>
              </a:rPr>
              <a:t>alcanzar</a:t>
            </a:r>
            <a:r>
              <a:rPr lang="es-ES" sz="2400" spc="135" dirty="0">
                <a:latin typeface="Cambria"/>
                <a:cs typeface="Cambria"/>
              </a:rPr>
              <a:t> </a:t>
            </a:r>
            <a:r>
              <a:rPr lang="es-ES" sz="2400" dirty="0">
                <a:latin typeface="Cambria"/>
                <a:cs typeface="Cambria"/>
              </a:rPr>
              <a:t>los</a:t>
            </a:r>
            <a:r>
              <a:rPr lang="es-ES" sz="2400" spc="135" dirty="0">
                <a:latin typeface="Cambria"/>
                <a:cs typeface="Cambria"/>
              </a:rPr>
              <a:t> </a:t>
            </a:r>
            <a:r>
              <a:rPr lang="es-ES" sz="2400" dirty="0">
                <a:latin typeface="Cambria"/>
                <a:cs typeface="Cambria"/>
              </a:rPr>
              <a:t>objetivos</a:t>
            </a:r>
            <a:r>
              <a:rPr lang="es-ES" sz="2400" spc="135" dirty="0">
                <a:latin typeface="Cambria"/>
                <a:cs typeface="Cambria"/>
              </a:rPr>
              <a:t> </a:t>
            </a:r>
            <a:r>
              <a:rPr lang="es-ES" sz="2400" dirty="0">
                <a:latin typeface="Cambria"/>
                <a:cs typeface="Cambria"/>
              </a:rPr>
              <a:t>del</a:t>
            </a:r>
            <a:r>
              <a:rPr lang="es-ES" sz="2400" spc="135" dirty="0">
                <a:latin typeface="Cambria"/>
                <a:cs typeface="Cambria"/>
              </a:rPr>
              <a:t> </a:t>
            </a:r>
            <a:r>
              <a:rPr lang="es-ES" sz="2400" dirty="0">
                <a:latin typeface="Cambria"/>
                <a:cs typeface="Cambria"/>
              </a:rPr>
              <a:t>proyecto,</a:t>
            </a:r>
            <a:r>
              <a:rPr lang="es-ES" sz="2400" spc="135" dirty="0">
                <a:latin typeface="Cambria"/>
                <a:cs typeface="Cambria"/>
              </a:rPr>
              <a:t> </a:t>
            </a:r>
            <a:r>
              <a:rPr lang="es-ES" sz="2400" dirty="0">
                <a:latin typeface="Cambria"/>
                <a:cs typeface="Cambria"/>
              </a:rPr>
              <a:t>teniendo</a:t>
            </a:r>
            <a:r>
              <a:rPr lang="es-ES" sz="2400" spc="135" dirty="0">
                <a:latin typeface="Cambria"/>
                <a:cs typeface="Cambria"/>
              </a:rPr>
              <a:t> </a:t>
            </a:r>
            <a:r>
              <a:rPr lang="es-ES" sz="2400" dirty="0">
                <a:latin typeface="Cambria"/>
                <a:cs typeface="Cambria"/>
              </a:rPr>
              <a:t>en</a:t>
            </a:r>
            <a:r>
              <a:rPr lang="es-ES" sz="2400" spc="135" dirty="0">
                <a:latin typeface="Cambria"/>
                <a:cs typeface="Cambria"/>
              </a:rPr>
              <a:t> </a:t>
            </a:r>
            <a:r>
              <a:rPr lang="es-ES" sz="2400" dirty="0">
                <a:latin typeface="Cambria"/>
                <a:cs typeface="Cambria"/>
              </a:rPr>
              <a:t>cuenta</a:t>
            </a:r>
            <a:r>
              <a:rPr lang="es-ES" sz="2400" spc="135" dirty="0">
                <a:latin typeface="Cambria"/>
                <a:cs typeface="Cambria"/>
              </a:rPr>
              <a:t> </a:t>
            </a:r>
            <a:r>
              <a:rPr lang="es-ES" sz="2400" dirty="0">
                <a:latin typeface="Cambria"/>
                <a:cs typeface="Cambria"/>
              </a:rPr>
              <a:t>las</a:t>
            </a:r>
            <a:r>
              <a:rPr lang="es-ES" sz="2400" spc="135" dirty="0">
                <a:latin typeface="Cambria"/>
                <a:cs typeface="Cambria"/>
              </a:rPr>
              <a:t> </a:t>
            </a:r>
            <a:r>
              <a:rPr lang="es-ES" sz="2400" spc="-20" dirty="0">
                <a:latin typeface="Cambria"/>
                <a:cs typeface="Cambria"/>
              </a:rPr>
              <a:t>res-</a:t>
            </a:r>
            <a:r>
              <a:rPr lang="es-ES" sz="2400" dirty="0">
                <a:latin typeface="Cambria"/>
                <a:cs typeface="Cambria"/>
              </a:rPr>
              <a:t> </a:t>
            </a:r>
            <a:r>
              <a:rPr lang="es-ES" sz="2400" dirty="0" err="1">
                <a:latin typeface="Cambria"/>
                <a:cs typeface="Cambria"/>
              </a:rPr>
              <a:t>ponsabilidades</a:t>
            </a:r>
            <a:r>
              <a:rPr lang="es-ES" sz="2400" spc="160" dirty="0">
                <a:latin typeface="Cambria"/>
                <a:cs typeface="Cambria"/>
              </a:rPr>
              <a:t> </a:t>
            </a:r>
            <a:r>
              <a:rPr lang="es-ES" sz="2400" spc="50" dirty="0">
                <a:latin typeface="Cambria"/>
                <a:cs typeface="Cambria"/>
              </a:rPr>
              <a:t>y</a:t>
            </a:r>
            <a:r>
              <a:rPr lang="es-ES" sz="2400" spc="165" dirty="0">
                <a:latin typeface="Cambria"/>
                <a:cs typeface="Cambria"/>
              </a:rPr>
              <a:t> </a:t>
            </a:r>
            <a:r>
              <a:rPr lang="es-ES" sz="2400" dirty="0">
                <a:latin typeface="Cambria"/>
                <a:cs typeface="Cambria"/>
              </a:rPr>
              <a:t>recursos</a:t>
            </a:r>
            <a:r>
              <a:rPr lang="es-ES" sz="2400" spc="165" dirty="0">
                <a:latin typeface="Cambria"/>
                <a:cs typeface="Cambria"/>
              </a:rPr>
              <a:t> </a:t>
            </a:r>
            <a:r>
              <a:rPr lang="es-ES" sz="2400" dirty="0">
                <a:latin typeface="Cambria"/>
                <a:cs typeface="Cambria"/>
              </a:rPr>
              <a:t>requeridos</a:t>
            </a:r>
            <a:r>
              <a:rPr lang="es-ES" sz="2400" spc="165" dirty="0">
                <a:latin typeface="Cambria"/>
                <a:cs typeface="Cambria"/>
              </a:rPr>
              <a:t> </a:t>
            </a:r>
            <a:r>
              <a:rPr lang="es-ES" sz="2400" dirty="0">
                <a:latin typeface="Cambria"/>
                <a:cs typeface="Cambria"/>
              </a:rPr>
              <a:t>en</a:t>
            </a:r>
            <a:r>
              <a:rPr lang="es-ES" sz="2400" spc="165" dirty="0">
                <a:latin typeface="Cambria"/>
                <a:cs typeface="Cambria"/>
              </a:rPr>
              <a:t> </a:t>
            </a:r>
            <a:r>
              <a:rPr lang="es-ES" sz="2400" dirty="0">
                <a:latin typeface="Cambria"/>
                <a:cs typeface="Cambria"/>
              </a:rPr>
              <a:t>cantidad,</a:t>
            </a:r>
            <a:r>
              <a:rPr lang="es-ES" sz="2400" spc="165" dirty="0">
                <a:latin typeface="Cambria"/>
                <a:cs typeface="Cambria"/>
              </a:rPr>
              <a:t> </a:t>
            </a:r>
            <a:r>
              <a:rPr lang="es-ES" sz="2400" dirty="0">
                <a:latin typeface="Cambria"/>
                <a:cs typeface="Cambria"/>
              </a:rPr>
              <a:t>tipología</a:t>
            </a:r>
            <a:r>
              <a:rPr lang="es-ES" sz="2400" spc="165" dirty="0">
                <a:latin typeface="Cambria"/>
                <a:cs typeface="Cambria"/>
              </a:rPr>
              <a:t> </a:t>
            </a:r>
            <a:r>
              <a:rPr lang="es-ES" sz="2400" spc="50" dirty="0">
                <a:latin typeface="Cambria"/>
                <a:cs typeface="Cambria"/>
              </a:rPr>
              <a:t>y</a:t>
            </a:r>
            <a:r>
              <a:rPr lang="es-ES" sz="2400" spc="165" dirty="0">
                <a:latin typeface="Cambria"/>
                <a:cs typeface="Cambria"/>
              </a:rPr>
              <a:t> </a:t>
            </a:r>
            <a:r>
              <a:rPr lang="es-ES" sz="2400" spc="-10" dirty="0">
                <a:latin typeface="Cambria"/>
                <a:cs typeface="Cambria"/>
              </a:rPr>
              <a:t>experiencia.</a:t>
            </a:r>
            <a:endParaRPr lang="es-ES" sz="2400" dirty="0">
              <a:latin typeface="Cambria"/>
              <a:cs typeface="Cambria"/>
            </a:endParaRPr>
          </a:p>
          <a:p>
            <a:pPr algn="just"/>
            <a:endParaRPr lang="es-ES" sz="2400" dirty="0">
              <a:latin typeface="Cambria"/>
              <a:cs typeface="Cambria"/>
            </a:endParaRPr>
          </a:p>
        </p:txBody>
      </p:sp>
    </p:spTree>
    <p:extLst>
      <p:ext uri="{BB962C8B-B14F-4D97-AF65-F5344CB8AC3E}">
        <p14:creationId xmlns:p14="http://schemas.microsoft.com/office/powerpoint/2010/main" val="3377423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L="191770">
              <a:lnSpc>
                <a:spcPct val="100000"/>
              </a:lnSpc>
            </a:pPr>
            <a:r>
              <a:rPr lang="es-ES" spc="105" dirty="0">
                <a:latin typeface="Cambria"/>
                <a:cs typeface="Cambria"/>
              </a:rPr>
              <a:t>Un</a:t>
            </a:r>
            <a:r>
              <a:rPr lang="es-ES" spc="165" dirty="0">
                <a:latin typeface="Cambria"/>
                <a:cs typeface="Cambria"/>
              </a:rPr>
              <a:t> </a:t>
            </a:r>
            <a:r>
              <a:rPr lang="es-ES" spc="50" dirty="0">
                <a:latin typeface="Cambria"/>
                <a:cs typeface="Cambria"/>
              </a:rPr>
              <a:t>plan</a:t>
            </a:r>
            <a:r>
              <a:rPr lang="es-ES" spc="170" dirty="0">
                <a:latin typeface="Cambria"/>
                <a:cs typeface="Cambria"/>
              </a:rPr>
              <a:t> </a:t>
            </a:r>
            <a:r>
              <a:rPr lang="es-ES" dirty="0">
                <a:latin typeface="Cambria"/>
                <a:cs typeface="Cambria"/>
              </a:rPr>
              <a:t>de</a:t>
            </a:r>
            <a:r>
              <a:rPr lang="es-ES" spc="170" dirty="0">
                <a:latin typeface="Cambria"/>
                <a:cs typeface="Cambria"/>
              </a:rPr>
              <a:t> </a:t>
            </a:r>
            <a:r>
              <a:rPr lang="es-ES" dirty="0">
                <a:latin typeface="Cambria"/>
                <a:cs typeface="Cambria"/>
              </a:rPr>
              <a:t>proyecto</a:t>
            </a:r>
            <a:r>
              <a:rPr lang="es-ES" spc="165" dirty="0">
                <a:latin typeface="Cambria"/>
                <a:cs typeface="Cambria"/>
              </a:rPr>
              <a:t> </a:t>
            </a:r>
            <a:r>
              <a:rPr lang="es-ES" dirty="0">
                <a:latin typeface="Cambria"/>
                <a:cs typeface="Cambria"/>
              </a:rPr>
              <a:t>se</a:t>
            </a:r>
            <a:r>
              <a:rPr lang="es-ES" spc="170" dirty="0">
                <a:latin typeface="Cambria"/>
                <a:cs typeface="Cambria"/>
              </a:rPr>
              <a:t> </a:t>
            </a:r>
            <a:r>
              <a:rPr lang="es-ES" dirty="0">
                <a:latin typeface="Cambria"/>
                <a:cs typeface="Cambria"/>
              </a:rPr>
              <a:t>puede</a:t>
            </a:r>
            <a:r>
              <a:rPr lang="es-ES" spc="170" dirty="0">
                <a:latin typeface="Cambria"/>
                <a:cs typeface="Cambria"/>
              </a:rPr>
              <a:t> </a:t>
            </a:r>
            <a:r>
              <a:rPr lang="es-ES" spc="-10" dirty="0">
                <a:latin typeface="Cambria"/>
                <a:cs typeface="Cambria"/>
              </a:rPr>
              <a:t>considerar:</a:t>
            </a:r>
            <a:endParaRPr lang="en-US" dirty="0"/>
          </a:p>
        </p:txBody>
      </p:sp>
      <p:sp>
        <p:nvSpPr>
          <p:cNvPr id="3" name="Marcador de contenido 2"/>
          <p:cNvSpPr>
            <a:spLocks noGrp="1"/>
          </p:cNvSpPr>
          <p:nvPr>
            <p:ph idx="1"/>
          </p:nvPr>
        </p:nvSpPr>
        <p:spPr>
          <a:xfrm>
            <a:off x="3452884" y="864108"/>
            <a:ext cx="7731584" cy="5120640"/>
          </a:xfrm>
        </p:spPr>
        <p:txBody>
          <a:bodyPr>
            <a:normAutofit fontScale="92500" lnSpcReduction="10000"/>
          </a:bodyPr>
          <a:lstStyle/>
          <a:p>
            <a:pPr marL="467359" marR="5080" indent="-275590" algn="just">
              <a:lnSpc>
                <a:spcPct val="129700"/>
              </a:lnSpc>
              <a:buChar char="•"/>
              <a:tabLst>
                <a:tab pos="469265" algn="l"/>
              </a:tabLst>
            </a:pPr>
            <a:r>
              <a:rPr lang="es-ES" spc="105" dirty="0">
                <a:latin typeface="Cambria"/>
                <a:cs typeface="Cambria"/>
              </a:rPr>
              <a:t>Un</a:t>
            </a:r>
            <a:r>
              <a:rPr lang="es-ES" spc="155" dirty="0">
                <a:latin typeface="Cambria"/>
                <a:cs typeface="Cambria"/>
              </a:rPr>
              <a:t> </a:t>
            </a:r>
            <a:r>
              <a:rPr lang="es-ES" dirty="0">
                <a:latin typeface="Cambria"/>
                <a:cs typeface="Cambria"/>
              </a:rPr>
              <a:t>mapa</a:t>
            </a:r>
            <a:r>
              <a:rPr lang="es-ES" spc="160" dirty="0">
                <a:latin typeface="Cambria"/>
                <a:cs typeface="Cambria"/>
              </a:rPr>
              <a:t> </a:t>
            </a:r>
            <a:r>
              <a:rPr lang="es-ES" dirty="0">
                <a:latin typeface="Cambria"/>
                <a:cs typeface="Cambria"/>
              </a:rPr>
              <a:t>de</a:t>
            </a:r>
            <a:r>
              <a:rPr lang="es-ES" spc="160" dirty="0">
                <a:latin typeface="Cambria"/>
                <a:cs typeface="Cambria"/>
              </a:rPr>
              <a:t> </a:t>
            </a:r>
            <a:r>
              <a:rPr lang="es-ES" dirty="0">
                <a:latin typeface="Cambria"/>
                <a:cs typeface="Cambria"/>
              </a:rPr>
              <a:t>ruta</a:t>
            </a:r>
            <a:r>
              <a:rPr lang="es-ES" spc="160" dirty="0">
                <a:latin typeface="Cambria"/>
                <a:cs typeface="Cambria"/>
              </a:rPr>
              <a:t> </a:t>
            </a:r>
            <a:r>
              <a:rPr lang="es-ES" dirty="0">
                <a:latin typeface="Cambria"/>
                <a:cs typeface="Cambria"/>
              </a:rPr>
              <a:t>estructurado</a:t>
            </a:r>
            <a:r>
              <a:rPr lang="es-ES" spc="160" dirty="0">
                <a:latin typeface="Cambria"/>
                <a:cs typeface="Cambria"/>
              </a:rPr>
              <a:t> </a:t>
            </a:r>
            <a:r>
              <a:rPr lang="es-ES" dirty="0">
                <a:latin typeface="Cambria"/>
                <a:cs typeface="Cambria"/>
              </a:rPr>
              <a:t>que</a:t>
            </a:r>
            <a:r>
              <a:rPr lang="es-ES" spc="160" dirty="0">
                <a:latin typeface="Cambria"/>
                <a:cs typeface="Cambria"/>
              </a:rPr>
              <a:t> </a:t>
            </a:r>
            <a:r>
              <a:rPr lang="es-ES" dirty="0">
                <a:latin typeface="Cambria"/>
                <a:cs typeface="Cambria"/>
              </a:rPr>
              <a:t>establece</a:t>
            </a:r>
            <a:r>
              <a:rPr lang="es-ES" spc="160" dirty="0">
                <a:latin typeface="Cambria"/>
                <a:cs typeface="Cambria"/>
              </a:rPr>
              <a:t> </a:t>
            </a:r>
            <a:r>
              <a:rPr lang="es-ES" dirty="0">
                <a:latin typeface="Cambria"/>
                <a:cs typeface="Cambria"/>
              </a:rPr>
              <a:t>todas</a:t>
            </a:r>
            <a:r>
              <a:rPr lang="es-ES" spc="155" dirty="0">
                <a:latin typeface="Cambria"/>
                <a:cs typeface="Cambria"/>
              </a:rPr>
              <a:t> </a:t>
            </a:r>
            <a:r>
              <a:rPr lang="es-ES" dirty="0">
                <a:latin typeface="Cambria"/>
                <a:cs typeface="Cambria"/>
              </a:rPr>
              <a:t>las</a:t>
            </a:r>
            <a:r>
              <a:rPr lang="es-ES" spc="160" dirty="0">
                <a:latin typeface="Cambria"/>
                <a:cs typeface="Cambria"/>
              </a:rPr>
              <a:t> </a:t>
            </a:r>
            <a:r>
              <a:rPr lang="es-ES" dirty="0">
                <a:latin typeface="Cambria"/>
                <a:cs typeface="Cambria"/>
              </a:rPr>
              <a:t>actividades</a:t>
            </a:r>
            <a:r>
              <a:rPr lang="es-ES" spc="160" dirty="0">
                <a:latin typeface="Cambria"/>
                <a:cs typeface="Cambria"/>
              </a:rPr>
              <a:t> </a:t>
            </a:r>
            <a:r>
              <a:rPr lang="es-ES" spc="-25" dirty="0">
                <a:latin typeface="Cambria"/>
                <a:cs typeface="Cambria"/>
              </a:rPr>
              <a:t>que</a:t>
            </a:r>
            <a:r>
              <a:rPr lang="es-ES" spc="55" dirty="0">
                <a:latin typeface="Cambria"/>
                <a:cs typeface="Cambria"/>
              </a:rPr>
              <a:t> hay</a:t>
            </a:r>
            <a:r>
              <a:rPr lang="es-ES" spc="204" dirty="0">
                <a:latin typeface="Cambria"/>
                <a:cs typeface="Cambria"/>
              </a:rPr>
              <a:t> </a:t>
            </a:r>
            <a:r>
              <a:rPr lang="es-ES" dirty="0">
                <a:latin typeface="Cambria"/>
                <a:cs typeface="Cambria"/>
              </a:rPr>
              <a:t>que</a:t>
            </a:r>
            <a:r>
              <a:rPr lang="es-ES" spc="204" dirty="0">
                <a:latin typeface="Cambria"/>
                <a:cs typeface="Cambria"/>
              </a:rPr>
              <a:t> </a:t>
            </a:r>
            <a:r>
              <a:rPr lang="es-ES" dirty="0">
                <a:latin typeface="Cambria"/>
                <a:cs typeface="Cambria"/>
              </a:rPr>
              <a:t>hacer</a:t>
            </a:r>
            <a:r>
              <a:rPr lang="es-ES" spc="210" dirty="0">
                <a:latin typeface="Cambria"/>
                <a:cs typeface="Cambria"/>
              </a:rPr>
              <a:t> </a:t>
            </a:r>
            <a:r>
              <a:rPr lang="es-ES" dirty="0">
                <a:latin typeface="Cambria"/>
                <a:cs typeface="Cambria"/>
              </a:rPr>
              <a:t>para</a:t>
            </a:r>
            <a:r>
              <a:rPr lang="es-ES" spc="204" dirty="0">
                <a:latin typeface="Cambria"/>
                <a:cs typeface="Cambria"/>
              </a:rPr>
              <a:t> </a:t>
            </a:r>
            <a:r>
              <a:rPr lang="es-ES" dirty="0">
                <a:latin typeface="Cambria"/>
                <a:cs typeface="Cambria"/>
              </a:rPr>
              <a:t>alcanzar</a:t>
            </a:r>
            <a:r>
              <a:rPr lang="es-ES" spc="204" dirty="0">
                <a:latin typeface="Cambria"/>
                <a:cs typeface="Cambria"/>
              </a:rPr>
              <a:t> </a:t>
            </a:r>
            <a:r>
              <a:rPr lang="es-ES" dirty="0">
                <a:latin typeface="Cambria"/>
                <a:cs typeface="Cambria"/>
              </a:rPr>
              <a:t>los</a:t>
            </a:r>
            <a:r>
              <a:rPr lang="es-ES" spc="210" dirty="0">
                <a:latin typeface="Cambria"/>
                <a:cs typeface="Cambria"/>
              </a:rPr>
              <a:t> </a:t>
            </a:r>
            <a:r>
              <a:rPr lang="es-ES" dirty="0">
                <a:latin typeface="Cambria"/>
                <a:cs typeface="Cambria"/>
              </a:rPr>
              <a:t>objetivos</a:t>
            </a:r>
            <a:r>
              <a:rPr lang="es-ES" spc="204" dirty="0">
                <a:latin typeface="Cambria"/>
                <a:cs typeface="Cambria"/>
              </a:rPr>
              <a:t> </a:t>
            </a:r>
            <a:r>
              <a:rPr lang="es-ES" dirty="0">
                <a:latin typeface="Cambria"/>
                <a:cs typeface="Cambria"/>
              </a:rPr>
              <a:t>de</a:t>
            </a:r>
            <a:r>
              <a:rPr lang="es-ES" spc="204" dirty="0">
                <a:latin typeface="Cambria"/>
                <a:cs typeface="Cambria"/>
              </a:rPr>
              <a:t> </a:t>
            </a:r>
            <a:r>
              <a:rPr lang="es-ES" spc="40" dirty="0">
                <a:latin typeface="Cambria"/>
                <a:cs typeface="Cambria"/>
              </a:rPr>
              <a:t>negocio.</a:t>
            </a:r>
            <a:endParaRPr lang="es-ES" dirty="0">
              <a:latin typeface="Cambria"/>
              <a:cs typeface="Cambria"/>
            </a:endParaRPr>
          </a:p>
          <a:p>
            <a:pPr>
              <a:lnSpc>
                <a:spcPct val="100000"/>
              </a:lnSpc>
              <a:spcBef>
                <a:spcPts val="30"/>
              </a:spcBef>
              <a:buFont typeface="Cambria"/>
              <a:buChar char="•"/>
            </a:pPr>
            <a:endParaRPr lang="es-ES" sz="3600" dirty="0">
              <a:latin typeface="Cambria"/>
              <a:cs typeface="Cambria"/>
            </a:endParaRPr>
          </a:p>
          <a:p>
            <a:pPr marL="467359" marR="5080" indent="-275590" algn="just">
              <a:lnSpc>
                <a:spcPct val="129700"/>
              </a:lnSpc>
              <a:buChar char="•"/>
              <a:tabLst>
                <a:tab pos="469265" algn="l"/>
              </a:tabLst>
            </a:pPr>
            <a:r>
              <a:rPr lang="es-ES" spc="75" dirty="0">
                <a:latin typeface="Cambria"/>
                <a:cs typeface="Cambria"/>
              </a:rPr>
              <a:t>Una</a:t>
            </a:r>
            <a:r>
              <a:rPr lang="es-ES" spc="170" dirty="0">
                <a:latin typeface="Cambria"/>
                <a:cs typeface="Cambria"/>
              </a:rPr>
              <a:t> </a:t>
            </a:r>
            <a:r>
              <a:rPr lang="es-ES" dirty="0">
                <a:latin typeface="Cambria"/>
                <a:cs typeface="Cambria"/>
              </a:rPr>
              <a:t>definición</a:t>
            </a:r>
            <a:r>
              <a:rPr lang="es-ES" spc="170" dirty="0">
                <a:latin typeface="Cambria"/>
                <a:cs typeface="Cambria"/>
              </a:rPr>
              <a:t> </a:t>
            </a:r>
            <a:r>
              <a:rPr lang="es-ES" dirty="0">
                <a:latin typeface="Cambria"/>
                <a:cs typeface="Cambria"/>
              </a:rPr>
              <a:t>de</a:t>
            </a:r>
            <a:r>
              <a:rPr lang="es-ES" spc="170" dirty="0">
                <a:latin typeface="Cambria"/>
                <a:cs typeface="Cambria"/>
              </a:rPr>
              <a:t> </a:t>
            </a:r>
            <a:r>
              <a:rPr lang="es-ES" dirty="0">
                <a:latin typeface="Cambria"/>
                <a:cs typeface="Cambria"/>
              </a:rPr>
              <a:t>los</a:t>
            </a:r>
            <a:r>
              <a:rPr lang="es-ES" spc="170" dirty="0">
                <a:latin typeface="Cambria"/>
                <a:cs typeface="Cambria"/>
              </a:rPr>
              <a:t> </a:t>
            </a:r>
            <a:r>
              <a:rPr lang="es-ES" dirty="0">
                <a:latin typeface="Cambria"/>
                <a:cs typeface="Cambria"/>
              </a:rPr>
              <a:t>tiempos</a:t>
            </a:r>
            <a:r>
              <a:rPr lang="es-ES" spc="170" dirty="0">
                <a:latin typeface="Cambria"/>
                <a:cs typeface="Cambria"/>
              </a:rPr>
              <a:t> </a:t>
            </a:r>
            <a:r>
              <a:rPr lang="es-ES" spc="50" dirty="0">
                <a:latin typeface="Cambria"/>
                <a:cs typeface="Cambria"/>
              </a:rPr>
              <a:t>y</a:t>
            </a:r>
            <a:r>
              <a:rPr lang="es-ES" spc="170" dirty="0">
                <a:latin typeface="Cambria"/>
                <a:cs typeface="Cambria"/>
              </a:rPr>
              <a:t> </a:t>
            </a:r>
            <a:r>
              <a:rPr lang="es-ES" dirty="0">
                <a:latin typeface="Cambria"/>
                <a:cs typeface="Cambria"/>
              </a:rPr>
              <a:t>recursos</a:t>
            </a:r>
            <a:r>
              <a:rPr lang="es-ES" spc="170" dirty="0">
                <a:latin typeface="Cambria"/>
                <a:cs typeface="Cambria"/>
              </a:rPr>
              <a:t> </a:t>
            </a:r>
            <a:r>
              <a:rPr lang="es-ES" dirty="0">
                <a:latin typeface="Cambria"/>
                <a:cs typeface="Cambria"/>
              </a:rPr>
              <a:t>–tecnológicos</a:t>
            </a:r>
            <a:r>
              <a:rPr lang="es-ES" spc="170" dirty="0">
                <a:latin typeface="Cambria"/>
                <a:cs typeface="Cambria"/>
              </a:rPr>
              <a:t> </a:t>
            </a:r>
            <a:r>
              <a:rPr lang="es-ES" spc="50" dirty="0">
                <a:latin typeface="Cambria"/>
                <a:cs typeface="Cambria"/>
              </a:rPr>
              <a:t>y</a:t>
            </a:r>
            <a:r>
              <a:rPr lang="es-ES" spc="175" dirty="0">
                <a:latin typeface="Cambria"/>
                <a:cs typeface="Cambria"/>
              </a:rPr>
              <a:t> </a:t>
            </a:r>
            <a:r>
              <a:rPr lang="es-ES" dirty="0">
                <a:latin typeface="Cambria"/>
                <a:cs typeface="Cambria"/>
              </a:rPr>
              <a:t>de</a:t>
            </a:r>
            <a:r>
              <a:rPr lang="es-ES" spc="170" dirty="0">
                <a:latin typeface="Cambria"/>
                <a:cs typeface="Cambria"/>
              </a:rPr>
              <a:t> </a:t>
            </a:r>
            <a:r>
              <a:rPr lang="es-ES" spc="-10" dirty="0">
                <a:latin typeface="Cambria"/>
                <a:cs typeface="Cambria"/>
              </a:rPr>
              <a:t>negocio– </a:t>
            </a:r>
            <a:r>
              <a:rPr lang="es-ES" dirty="0">
                <a:latin typeface="Cambria"/>
                <a:cs typeface="Cambria"/>
              </a:rPr>
              <a:t>necesarios</a:t>
            </a:r>
            <a:r>
              <a:rPr lang="es-ES" spc="235" dirty="0">
                <a:latin typeface="Cambria"/>
                <a:cs typeface="Cambria"/>
              </a:rPr>
              <a:t> </a:t>
            </a:r>
            <a:r>
              <a:rPr lang="es-ES" dirty="0">
                <a:latin typeface="Cambria"/>
                <a:cs typeface="Cambria"/>
              </a:rPr>
              <a:t>para</a:t>
            </a:r>
            <a:r>
              <a:rPr lang="es-ES" spc="235" dirty="0">
                <a:latin typeface="Cambria"/>
                <a:cs typeface="Cambria"/>
              </a:rPr>
              <a:t> </a:t>
            </a:r>
            <a:r>
              <a:rPr lang="es-ES" dirty="0">
                <a:latin typeface="Cambria"/>
                <a:cs typeface="Cambria"/>
              </a:rPr>
              <a:t>completar</a:t>
            </a:r>
            <a:r>
              <a:rPr lang="es-ES" spc="235" dirty="0">
                <a:latin typeface="Cambria"/>
                <a:cs typeface="Cambria"/>
              </a:rPr>
              <a:t> </a:t>
            </a:r>
            <a:r>
              <a:rPr lang="es-ES" dirty="0">
                <a:latin typeface="Cambria"/>
                <a:cs typeface="Cambria"/>
              </a:rPr>
              <a:t>el</a:t>
            </a:r>
            <a:r>
              <a:rPr lang="es-ES" spc="235" dirty="0">
                <a:latin typeface="Cambria"/>
                <a:cs typeface="Cambria"/>
              </a:rPr>
              <a:t> </a:t>
            </a:r>
            <a:r>
              <a:rPr lang="es-ES" spc="-10" dirty="0">
                <a:latin typeface="Cambria"/>
                <a:cs typeface="Cambria"/>
              </a:rPr>
              <a:t>trabajo.</a:t>
            </a:r>
            <a:endParaRPr lang="es-ES" dirty="0">
              <a:latin typeface="Cambria"/>
              <a:cs typeface="Cambria"/>
            </a:endParaRPr>
          </a:p>
          <a:p>
            <a:pPr>
              <a:lnSpc>
                <a:spcPct val="100000"/>
              </a:lnSpc>
              <a:spcBef>
                <a:spcPts val="35"/>
              </a:spcBef>
              <a:buFont typeface="Cambria"/>
              <a:buChar char="•"/>
            </a:pPr>
            <a:endParaRPr lang="es-ES" sz="3600" dirty="0">
              <a:latin typeface="Cambria"/>
              <a:cs typeface="Cambria"/>
            </a:endParaRPr>
          </a:p>
          <a:p>
            <a:pPr marL="467359" marR="5080" indent="-275590" algn="just">
              <a:lnSpc>
                <a:spcPct val="129700"/>
              </a:lnSpc>
              <a:buChar char="•"/>
              <a:tabLst>
                <a:tab pos="469265" algn="l"/>
              </a:tabLst>
            </a:pPr>
            <a:r>
              <a:rPr lang="es-ES" spc="105" dirty="0">
                <a:latin typeface="Cambria"/>
                <a:cs typeface="Cambria"/>
              </a:rPr>
              <a:t>Un</a:t>
            </a:r>
            <a:r>
              <a:rPr lang="es-ES" spc="270" dirty="0">
                <a:latin typeface="Cambria"/>
                <a:cs typeface="Cambria"/>
              </a:rPr>
              <a:t> </a:t>
            </a:r>
            <a:r>
              <a:rPr lang="es-ES" dirty="0">
                <a:latin typeface="Cambria"/>
                <a:cs typeface="Cambria"/>
              </a:rPr>
              <a:t>mecanismo</a:t>
            </a:r>
            <a:r>
              <a:rPr lang="es-ES" spc="270" dirty="0">
                <a:latin typeface="Cambria"/>
                <a:cs typeface="Cambria"/>
              </a:rPr>
              <a:t> </a:t>
            </a:r>
            <a:r>
              <a:rPr lang="es-ES" dirty="0">
                <a:latin typeface="Cambria"/>
                <a:cs typeface="Cambria"/>
              </a:rPr>
              <a:t>para</a:t>
            </a:r>
            <a:r>
              <a:rPr lang="es-ES" spc="270" dirty="0">
                <a:latin typeface="Cambria"/>
                <a:cs typeface="Cambria"/>
              </a:rPr>
              <a:t> </a:t>
            </a:r>
            <a:r>
              <a:rPr lang="es-ES" dirty="0">
                <a:latin typeface="Cambria"/>
                <a:cs typeface="Cambria"/>
              </a:rPr>
              <a:t>monitorizar</a:t>
            </a:r>
            <a:r>
              <a:rPr lang="es-ES" spc="275" dirty="0">
                <a:latin typeface="Cambria"/>
                <a:cs typeface="Cambria"/>
              </a:rPr>
              <a:t> </a:t>
            </a:r>
            <a:r>
              <a:rPr lang="es-ES" dirty="0">
                <a:latin typeface="Cambria"/>
                <a:cs typeface="Cambria"/>
              </a:rPr>
              <a:t>avances,</a:t>
            </a:r>
            <a:r>
              <a:rPr lang="es-ES" spc="270" dirty="0">
                <a:latin typeface="Cambria"/>
                <a:cs typeface="Cambria"/>
              </a:rPr>
              <a:t> </a:t>
            </a:r>
            <a:r>
              <a:rPr lang="es-ES" dirty="0">
                <a:latin typeface="Cambria"/>
                <a:cs typeface="Cambria"/>
              </a:rPr>
              <a:t>controlar</a:t>
            </a:r>
            <a:r>
              <a:rPr lang="es-ES" spc="270" dirty="0">
                <a:latin typeface="Cambria"/>
                <a:cs typeface="Cambria"/>
              </a:rPr>
              <a:t> </a:t>
            </a:r>
            <a:r>
              <a:rPr lang="es-ES" dirty="0">
                <a:latin typeface="Cambria"/>
                <a:cs typeface="Cambria"/>
              </a:rPr>
              <a:t>el</a:t>
            </a:r>
            <a:r>
              <a:rPr lang="es-ES" spc="270" dirty="0">
                <a:latin typeface="Cambria"/>
                <a:cs typeface="Cambria"/>
              </a:rPr>
              <a:t> </a:t>
            </a:r>
            <a:r>
              <a:rPr lang="es-ES" dirty="0">
                <a:latin typeface="Cambria"/>
                <a:cs typeface="Cambria"/>
              </a:rPr>
              <a:t>alcance</a:t>
            </a:r>
            <a:r>
              <a:rPr lang="es-ES" spc="275" dirty="0">
                <a:latin typeface="Cambria"/>
                <a:cs typeface="Cambria"/>
              </a:rPr>
              <a:t> </a:t>
            </a:r>
            <a:r>
              <a:rPr lang="es-ES" spc="50" dirty="0">
                <a:latin typeface="Cambria"/>
                <a:cs typeface="Cambria"/>
              </a:rPr>
              <a:t>y</a:t>
            </a:r>
            <a:r>
              <a:rPr lang="es-ES" spc="270" dirty="0">
                <a:latin typeface="Cambria"/>
                <a:cs typeface="Cambria"/>
              </a:rPr>
              <a:t> </a:t>
            </a:r>
            <a:r>
              <a:rPr lang="es-ES" spc="-20" dirty="0">
                <a:latin typeface="Cambria"/>
                <a:cs typeface="Cambria"/>
              </a:rPr>
              <a:t>ges</a:t>
            </a:r>
            <a:r>
              <a:rPr lang="es-ES" dirty="0">
                <a:latin typeface="Cambria"/>
                <a:cs typeface="Cambria"/>
              </a:rPr>
              <a:t>tionar</a:t>
            </a:r>
            <a:r>
              <a:rPr lang="es-ES" spc="445" dirty="0">
                <a:latin typeface="Cambria"/>
                <a:cs typeface="Cambria"/>
              </a:rPr>
              <a:t> </a:t>
            </a:r>
            <a:r>
              <a:rPr lang="es-ES" dirty="0">
                <a:latin typeface="Cambria"/>
                <a:cs typeface="Cambria"/>
              </a:rPr>
              <a:t>el</a:t>
            </a:r>
            <a:r>
              <a:rPr lang="es-ES" spc="445" dirty="0">
                <a:latin typeface="Cambria"/>
                <a:cs typeface="Cambria"/>
              </a:rPr>
              <a:t> </a:t>
            </a:r>
            <a:r>
              <a:rPr lang="es-ES" dirty="0">
                <a:latin typeface="Cambria"/>
                <a:cs typeface="Cambria"/>
              </a:rPr>
              <a:t>proyecto</a:t>
            </a:r>
            <a:r>
              <a:rPr lang="es-ES" spc="445" dirty="0">
                <a:latin typeface="Cambria"/>
                <a:cs typeface="Cambria"/>
              </a:rPr>
              <a:t> </a:t>
            </a:r>
            <a:r>
              <a:rPr lang="es-ES" dirty="0">
                <a:latin typeface="Cambria"/>
                <a:cs typeface="Cambria"/>
              </a:rPr>
              <a:t>para</a:t>
            </a:r>
            <a:r>
              <a:rPr lang="es-ES" spc="445" dirty="0">
                <a:latin typeface="Cambria"/>
                <a:cs typeface="Cambria"/>
              </a:rPr>
              <a:t> </a:t>
            </a:r>
            <a:r>
              <a:rPr lang="es-ES" dirty="0">
                <a:latin typeface="Cambria"/>
                <a:cs typeface="Cambria"/>
              </a:rPr>
              <a:t>asegurar</a:t>
            </a:r>
            <a:r>
              <a:rPr lang="es-ES" spc="445" dirty="0">
                <a:latin typeface="Cambria"/>
                <a:cs typeface="Cambria"/>
              </a:rPr>
              <a:t> </a:t>
            </a:r>
            <a:r>
              <a:rPr lang="es-ES" dirty="0">
                <a:latin typeface="Cambria"/>
                <a:cs typeface="Cambria"/>
              </a:rPr>
              <a:t>los</a:t>
            </a:r>
            <a:r>
              <a:rPr lang="es-ES" spc="445" dirty="0">
                <a:latin typeface="Cambria"/>
                <a:cs typeface="Cambria"/>
              </a:rPr>
              <a:t> </a:t>
            </a:r>
            <a:r>
              <a:rPr lang="es-ES" dirty="0">
                <a:latin typeface="Cambria"/>
                <a:cs typeface="Cambria"/>
              </a:rPr>
              <a:t>resultados</a:t>
            </a:r>
            <a:r>
              <a:rPr lang="es-ES" spc="445" dirty="0">
                <a:latin typeface="Cambria"/>
                <a:cs typeface="Cambria"/>
              </a:rPr>
              <a:t> </a:t>
            </a:r>
            <a:r>
              <a:rPr lang="es-ES" dirty="0">
                <a:latin typeface="Cambria"/>
                <a:cs typeface="Cambria"/>
              </a:rPr>
              <a:t>finales</a:t>
            </a:r>
            <a:r>
              <a:rPr lang="es-ES" spc="445" dirty="0">
                <a:latin typeface="Cambria"/>
                <a:cs typeface="Cambria"/>
              </a:rPr>
              <a:t> </a:t>
            </a:r>
            <a:r>
              <a:rPr lang="es-ES" dirty="0">
                <a:latin typeface="Cambria"/>
                <a:cs typeface="Cambria"/>
              </a:rPr>
              <a:t>dentro</a:t>
            </a:r>
            <a:r>
              <a:rPr lang="es-ES" spc="445" dirty="0">
                <a:latin typeface="Cambria"/>
                <a:cs typeface="Cambria"/>
              </a:rPr>
              <a:t> </a:t>
            </a:r>
            <a:r>
              <a:rPr lang="es-ES" spc="-25" dirty="0">
                <a:latin typeface="Cambria"/>
                <a:cs typeface="Cambria"/>
              </a:rPr>
              <a:t>del</a:t>
            </a:r>
            <a:r>
              <a:rPr lang="es-ES" dirty="0">
                <a:latin typeface="Cambria"/>
                <a:cs typeface="Cambria"/>
              </a:rPr>
              <a:t> marco</a:t>
            </a:r>
            <a:r>
              <a:rPr lang="es-ES" spc="235" dirty="0">
                <a:latin typeface="Cambria"/>
                <a:cs typeface="Cambria"/>
              </a:rPr>
              <a:t> </a:t>
            </a:r>
            <a:r>
              <a:rPr lang="es-ES" dirty="0">
                <a:latin typeface="Cambria"/>
                <a:cs typeface="Cambria"/>
              </a:rPr>
              <a:t>del</a:t>
            </a:r>
            <a:r>
              <a:rPr lang="es-ES" spc="240" dirty="0">
                <a:latin typeface="Cambria"/>
                <a:cs typeface="Cambria"/>
              </a:rPr>
              <a:t> </a:t>
            </a:r>
            <a:r>
              <a:rPr lang="es-ES" dirty="0">
                <a:latin typeface="Cambria"/>
                <a:cs typeface="Cambria"/>
              </a:rPr>
              <a:t>tiempo</a:t>
            </a:r>
            <a:r>
              <a:rPr lang="es-ES" spc="240" dirty="0">
                <a:latin typeface="Cambria"/>
                <a:cs typeface="Cambria"/>
              </a:rPr>
              <a:t> </a:t>
            </a:r>
            <a:r>
              <a:rPr lang="es-ES" spc="50" dirty="0">
                <a:latin typeface="Cambria"/>
                <a:cs typeface="Cambria"/>
              </a:rPr>
              <a:t>y</a:t>
            </a:r>
            <a:r>
              <a:rPr lang="es-ES" spc="235" dirty="0">
                <a:latin typeface="Cambria"/>
                <a:cs typeface="Cambria"/>
              </a:rPr>
              <a:t> </a:t>
            </a:r>
            <a:r>
              <a:rPr lang="es-ES" dirty="0">
                <a:latin typeface="Cambria"/>
                <a:cs typeface="Cambria"/>
              </a:rPr>
              <a:t>presupuesto</a:t>
            </a:r>
            <a:r>
              <a:rPr lang="es-ES" spc="240" dirty="0">
                <a:latin typeface="Cambria"/>
                <a:cs typeface="Cambria"/>
              </a:rPr>
              <a:t> </a:t>
            </a:r>
            <a:r>
              <a:rPr lang="es-ES" spc="-10" dirty="0">
                <a:latin typeface="Cambria"/>
                <a:cs typeface="Cambria"/>
              </a:rPr>
              <a:t>definidos.</a:t>
            </a:r>
            <a:endParaRPr lang="es-ES" dirty="0">
              <a:latin typeface="Cambria"/>
              <a:cs typeface="Cambria"/>
            </a:endParaRPr>
          </a:p>
          <a:p>
            <a:pPr>
              <a:lnSpc>
                <a:spcPct val="100000"/>
              </a:lnSpc>
              <a:spcBef>
                <a:spcPts val="30"/>
              </a:spcBef>
              <a:buFont typeface="Cambria"/>
              <a:buChar char="•"/>
            </a:pPr>
            <a:endParaRPr lang="es-ES" sz="3600" dirty="0">
              <a:latin typeface="Cambria"/>
              <a:cs typeface="Cambria"/>
            </a:endParaRPr>
          </a:p>
          <a:p>
            <a:pPr marL="467359" marR="5080" indent="-275590" algn="just">
              <a:lnSpc>
                <a:spcPct val="129700"/>
              </a:lnSpc>
              <a:spcBef>
                <a:spcPts val="5"/>
              </a:spcBef>
              <a:buChar char="•"/>
              <a:tabLst>
                <a:tab pos="469265" algn="l"/>
              </a:tabLst>
            </a:pPr>
            <a:r>
              <a:rPr lang="es-ES" spc="105" dirty="0">
                <a:latin typeface="Cambria"/>
                <a:cs typeface="Cambria"/>
              </a:rPr>
              <a:t>Un</a:t>
            </a:r>
            <a:r>
              <a:rPr lang="es-ES" spc="190" dirty="0">
                <a:latin typeface="Cambria"/>
                <a:cs typeface="Cambria"/>
              </a:rPr>
              <a:t> </a:t>
            </a:r>
            <a:r>
              <a:rPr lang="es-ES" dirty="0">
                <a:latin typeface="Cambria"/>
                <a:cs typeface="Cambria"/>
              </a:rPr>
              <a:t>medio</a:t>
            </a:r>
            <a:r>
              <a:rPr lang="es-ES" spc="195" dirty="0">
                <a:latin typeface="Cambria"/>
                <a:cs typeface="Cambria"/>
              </a:rPr>
              <a:t> </a:t>
            </a:r>
            <a:r>
              <a:rPr lang="es-ES" dirty="0">
                <a:latin typeface="Cambria"/>
                <a:cs typeface="Cambria"/>
              </a:rPr>
              <a:t>para</a:t>
            </a:r>
            <a:r>
              <a:rPr lang="es-ES" spc="190" dirty="0">
                <a:latin typeface="Cambria"/>
                <a:cs typeface="Cambria"/>
              </a:rPr>
              <a:t> </a:t>
            </a:r>
            <a:r>
              <a:rPr lang="es-ES" dirty="0">
                <a:latin typeface="Cambria"/>
                <a:cs typeface="Cambria"/>
              </a:rPr>
              <a:t>comunicar</a:t>
            </a:r>
            <a:r>
              <a:rPr lang="es-ES" spc="195" dirty="0">
                <a:latin typeface="Cambria"/>
                <a:cs typeface="Cambria"/>
              </a:rPr>
              <a:t> </a:t>
            </a:r>
            <a:r>
              <a:rPr lang="es-ES" dirty="0">
                <a:latin typeface="Cambria"/>
                <a:cs typeface="Cambria"/>
              </a:rPr>
              <a:t>los</a:t>
            </a:r>
            <a:r>
              <a:rPr lang="es-ES" spc="190" dirty="0">
                <a:latin typeface="Cambria"/>
                <a:cs typeface="Cambria"/>
              </a:rPr>
              <a:t> </a:t>
            </a:r>
            <a:r>
              <a:rPr lang="es-ES" dirty="0">
                <a:latin typeface="Cambria"/>
                <a:cs typeface="Cambria"/>
              </a:rPr>
              <a:t>progresos</a:t>
            </a:r>
            <a:r>
              <a:rPr lang="es-ES" spc="195" dirty="0">
                <a:latin typeface="Cambria"/>
                <a:cs typeface="Cambria"/>
              </a:rPr>
              <a:t> </a:t>
            </a:r>
            <a:r>
              <a:rPr lang="es-ES" spc="50" dirty="0">
                <a:latin typeface="Cambria"/>
                <a:cs typeface="Cambria"/>
              </a:rPr>
              <a:t>y</a:t>
            </a:r>
            <a:r>
              <a:rPr lang="es-ES" spc="195" dirty="0">
                <a:latin typeface="Cambria"/>
                <a:cs typeface="Cambria"/>
              </a:rPr>
              <a:t> </a:t>
            </a:r>
            <a:r>
              <a:rPr lang="es-ES" dirty="0">
                <a:latin typeface="Cambria"/>
                <a:cs typeface="Cambria"/>
              </a:rPr>
              <a:t>comprometer</a:t>
            </a:r>
            <a:r>
              <a:rPr lang="es-ES" spc="190" dirty="0">
                <a:latin typeface="Cambria"/>
                <a:cs typeface="Cambria"/>
              </a:rPr>
              <a:t> </a:t>
            </a:r>
            <a:r>
              <a:rPr lang="es-ES" dirty="0">
                <a:latin typeface="Cambria"/>
                <a:cs typeface="Cambria"/>
              </a:rPr>
              <a:t>a</a:t>
            </a:r>
            <a:r>
              <a:rPr lang="es-ES" spc="195" dirty="0">
                <a:latin typeface="Cambria"/>
                <a:cs typeface="Cambria"/>
              </a:rPr>
              <a:t> </a:t>
            </a:r>
            <a:r>
              <a:rPr lang="es-ES" dirty="0">
                <a:latin typeface="Cambria"/>
                <a:cs typeface="Cambria"/>
              </a:rPr>
              <a:t>los</a:t>
            </a:r>
            <a:r>
              <a:rPr lang="es-ES" spc="190" dirty="0">
                <a:latin typeface="Cambria"/>
                <a:cs typeface="Cambria"/>
              </a:rPr>
              <a:t> </a:t>
            </a:r>
            <a:r>
              <a:rPr lang="es-ES" spc="-10" dirty="0">
                <a:latin typeface="Cambria"/>
                <a:cs typeface="Cambria"/>
              </a:rPr>
              <a:t>partici</a:t>
            </a:r>
            <a:r>
              <a:rPr lang="es-ES" dirty="0">
                <a:latin typeface="Cambria"/>
                <a:cs typeface="Cambria"/>
              </a:rPr>
              <a:t>pantes</a:t>
            </a:r>
            <a:r>
              <a:rPr lang="es-ES" spc="220" dirty="0">
                <a:latin typeface="Cambria"/>
                <a:cs typeface="Cambria"/>
              </a:rPr>
              <a:t> </a:t>
            </a:r>
            <a:r>
              <a:rPr lang="es-ES" dirty="0">
                <a:latin typeface="Cambria"/>
                <a:cs typeface="Cambria"/>
              </a:rPr>
              <a:t>del</a:t>
            </a:r>
            <a:r>
              <a:rPr lang="es-ES" spc="220" dirty="0">
                <a:latin typeface="Cambria"/>
                <a:cs typeface="Cambria"/>
              </a:rPr>
              <a:t> </a:t>
            </a:r>
            <a:r>
              <a:rPr lang="es-ES" spc="-10" dirty="0">
                <a:latin typeface="Cambria"/>
                <a:cs typeface="Cambria"/>
              </a:rPr>
              <a:t>proyecto.</a:t>
            </a:r>
            <a:endParaRPr lang="es-ES" dirty="0">
              <a:latin typeface="Cambria"/>
              <a:cs typeface="Cambria"/>
            </a:endParaRPr>
          </a:p>
        </p:txBody>
      </p:sp>
    </p:spTree>
    <p:extLst>
      <p:ext uri="{BB962C8B-B14F-4D97-AF65-F5344CB8AC3E}">
        <p14:creationId xmlns:p14="http://schemas.microsoft.com/office/powerpoint/2010/main" val="2189165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Ventajas</a:t>
            </a:r>
            <a:endParaRPr lang="en-US" dirty="0"/>
          </a:p>
        </p:txBody>
      </p:sp>
      <p:sp>
        <p:nvSpPr>
          <p:cNvPr id="4" name="Rectángulo 3"/>
          <p:cNvSpPr/>
          <p:nvPr/>
        </p:nvSpPr>
        <p:spPr>
          <a:xfrm>
            <a:off x="3773629" y="6446616"/>
            <a:ext cx="2917465" cy="261610"/>
          </a:xfrm>
          <a:prstGeom prst="rect">
            <a:avLst/>
          </a:prstGeom>
        </p:spPr>
        <p:txBody>
          <a:bodyPr wrap="none">
            <a:spAutoFit/>
          </a:bodyPr>
          <a:lstStyle/>
          <a:p>
            <a:pPr marL="12700">
              <a:lnSpc>
                <a:spcPct val="100000"/>
              </a:lnSpc>
              <a:spcBef>
                <a:spcPts val="5"/>
              </a:spcBef>
            </a:pPr>
            <a:r>
              <a:rPr lang="es-ES" sz="1100" dirty="0">
                <a:latin typeface="Trebuchet MS"/>
                <a:cs typeface="Trebuchet MS"/>
              </a:rPr>
              <a:t>.</a:t>
            </a:r>
            <a:r>
              <a:rPr lang="es-ES" sz="1100" spc="-5" dirty="0">
                <a:latin typeface="Trebuchet MS"/>
                <a:cs typeface="Trebuchet MS"/>
              </a:rPr>
              <a:t> </a:t>
            </a:r>
            <a:r>
              <a:rPr lang="es-ES" sz="1100" spc="-20" dirty="0">
                <a:latin typeface="Trebuchet MS"/>
                <a:cs typeface="Trebuchet MS"/>
              </a:rPr>
              <a:t>Características</a:t>
            </a:r>
            <a:r>
              <a:rPr lang="es-ES" sz="1100" spc="-5" dirty="0">
                <a:latin typeface="Trebuchet MS"/>
                <a:cs typeface="Trebuchet MS"/>
              </a:rPr>
              <a:t> </a:t>
            </a:r>
            <a:r>
              <a:rPr lang="es-ES" sz="1100" dirty="0">
                <a:latin typeface="Trebuchet MS"/>
                <a:cs typeface="Trebuchet MS"/>
              </a:rPr>
              <a:t>de</a:t>
            </a:r>
            <a:r>
              <a:rPr lang="es-ES" sz="1100" spc="-5" dirty="0">
                <a:latin typeface="Trebuchet MS"/>
                <a:cs typeface="Trebuchet MS"/>
              </a:rPr>
              <a:t> </a:t>
            </a:r>
            <a:r>
              <a:rPr lang="es-ES" sz="1100" dirty="0">
                <a:latin typeface="Trebuchet MS"/>
                <a:cs typeface="Trebuchet MS"/>
              </a:rPr>
              <a:t>un</a:t>
            </a:r>
            <a:r>
              <a:rPr lang="es-ES" sz="1100" spc="-5" dirty="0">
                <a:latin typeface="Trebuchet MS"/>
                <a:cs typeface="Trebuchet MS"/>
              </a:rPr>
              <a:t> </a:t>
            </a:r>
            <a:r>
              <a:rPr lang="es-ES" sz="1100" dirty="0">
                <a:latin typeface="Trebuchet MS"/>
                <a:cs typeface="Trebuchet MS"/>
              </a:rPr>
              <a:t>proyecto</a:t>
            </a:r>
            <a:r>
              <a:rPr lang="es-ES" sz="1100" spc="-10" dirty="0">
                <a:latin typeface="Trebuchet MS"/>
                <a:cs typeface="Trebuchet MS"/>
              </a:rPr>
              <a:t> planificado</a:t>
            </a:r>
            <a:endParaRPr lang="es-ES" sz="1100" dirty="0">
              <a:latin typeface="Trebuchet MS"/>
              <a:cs typeface="Trebuchet MS"/>
            </a:endParaRPr>
          </a:p>
        </p:txBody>
      </p:sp>
      <p:pic>
        <p:nvPicPr>
          <p:cNvPr id="5" name="object 8"/>
          <p:cNvPicPr>
            <a:picLocks noGrp="1"/>
          </p:cNvPicPr>
          <p:nvPr>
            <p:ph idx="1"/>
          </p:nvPr>
        </p:nvPicPr>
        <p:blipFill>
          <a:blip r:embed="rId2" cstate="print"/>
          <a:stretch>
            <a:fillRect/>
          </a:stretch>
        </p:blipFill>
        <p:spPr>
          <a:xfrm>
            <a:off x="4012052" y="1724237"/>
            <a:ext cx="7028571" cy="3400000"/>
          </a:xfrm>
          <a:prstGeom prst="rect">
            <a:avLst/>
          </a:prstGeom>
        </p:spPr>
      </p:pic>
    </p:spTree>
    <p:extLst>
      <p:ext uri="{BB962C8B-B14F-4D97-AF65-F5344CB8AC3E}">
        <p14:creationId xmlns:p14="http://schemas.microsoft.com/office/powerpoint/2010/main" val="1348991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spc="60" dirty="0" err="1">
                <a:latin typeface="Cambria"/>
                <a:cs typeface="Cambria"/>
              </a:rPr>
              <a:t>Contenidos</a:t>
            </a:r>
            <a:r>
              <a:rPr lang="en-US" b="1" spc="170" dirty="0">
                <a:latin typeface="Cambria"/>
                <a:cs typeface="Cambria"/>
              </a:rPr>
              <a:t> </a:t>
            </a:r>
            <a:r>
              <a:rPr lang="en-US" b="1" dirty="0">
                <a:latin typeface="Cambria"/>
                <a:cs typeface="Cambria"/>
              </a:rPr>
              <a:t>del</a:t>
            </a:r>
            <a:r>
              <a:rPr lang="en-US" b="1" spc="170" dirty="0">
                <a:latin typeface="Cambria"/>
                <a:cs typeface="Cambria"/>
              </a:rPr>
              <a:t> </a:t>
            </a:r>
            <a:r>
              <a:rPr lang="en-US" b="1" spc="30" dirty="0">
                <a:latin typeface="Cambria"/>
                <a:cs typeface="Cambria"/>
              </a:rPr>
              <a:t>Plan</a:t>
            </a:r>
            <a:endParaRPr lang="en-US" dirty="0"/>
          </a:p>
        </p:txBody>
      </p:sp>
      <p:sp>
        <p:nvSpPr>
          <p:cNvPr id="3" name="Marcador de contenido 2"/>
          <p:cNvSpPr>
            <a:spLocks noGrp="1"/>
          </p:cNvSpPr>
          <p:nvPr>
            <p:ph idx="1"/>
          </p:nvPr>
        </p:nvSpPr>
        <p:spPr/>
        <p:txBody>
          <a:bodyPr/>
          <a:lstStyle/>
          <a:p>
            <a:r>
              <a:rPr lang="es-ES" dirty="0">
                <a:latin typeface="Cambria"/>
                <a:cs typeface="Cambria"/>
              </a:rPr>
              <a:t>El</a:t>
            </a:r>
            <a:r>
              <a:rPr lang="es-ES" spc="225" dirty="0">
                <a:latin typeface="Cambria"/>
                <a:cs typeface="Cambria"/>
              </a:rPr>
              <a:t> </a:t>
            </a:r>
            <a:r>
              <a:rPr lang="es-ES" spc="50" dirty="0">
                <a:latin typeface="Cambria"/>
                <a:cs typeface="Cambria"/>
              </a:rPr>
              <a:t>plan</a:t>
            </a:r>
            <a:r>
              <a:rPr lang="es-ES" spc="229" dirty="0">
                <a:latin typeface="Cambria"/>
                <a:cs typeface="Cambria"/>
              </a:rPr>
              <a:t> </a:t>
            </a:r>
            <a:r>
              <a:rPr lang="es-ES" dirty="0">
                <a:latin typeface="Cambria"/>
                <a:cs typeface="Cambria"/>
              </a:rPr>
              <a:t>de</a:t>
            </a:r>
            <a:r>
              <a:rPr lang="es-ES" spc="229" dirty="0">
                <a:latin typeface="Cambria"/>
                <a:cs typeface="Cambria"/>
              </a:rPr>
              <a:t> </a:t>
            </a:r>
            <a:r>
              <a:rPr lang="es-ES" spc="75" dirty="0">
                <a:latin typeface="Cambria"/>
                <a:cs typeface="Cambria"/>
              </a:rPr>
              <a:t>un</a:t>
            </a:r>
            <a:r>
              <a:rPr lang="es-ES" spc="229" dirty="0">
                <a:latin typeface="Cambria"/>
                <a:cs typeface="Cambria"/>
              </a:rPr>
              <a:t> </a:t>
            </a:r>
            <a:r>
              <a:rPr lang="es-ES" dirty="0">
                <a:latin typeface="Cambria"/>
                <a:cs typeface="Cambria"/>
              </a:rPr>
              <a:t>proyecto</a:t>
            </a:r>
            <a:r>
              <a:rPr lang="es-ES" spc="229" dirty="0">
                <a:latin typeface="Cambria"/>
                <a:cs typeface="Cambria"/>
              </a:rPr>
              <a:t> </a:t>
            </a:r>
            <a:r>
              <a:rPr lang="es-ES" dirty="0">
                <a:latin typeface="Cambria"/>
                <a:cs typeface="Cambria"/>
              </a:rPr>
              <a:t>debe</a:t>
            </a:r>
            <a:r>
              <a:rPr lang="es-ES" spc="225" dirty="0">
                <a:latin typeface="Cambria"/>
                <a:cs typeface="Cambria"/>
              </a:rPr>
              <a:t> </a:t>
            </a:r>
            <a:r>
              <a:rPr lang="es-ES" dirty="0">
                <a:latin typeface="Cambria"/>
                <a:cs typeface="Cambria"/>
              </a:rPr>
              <a:t>contemplar</a:t>
            </a:r>
            <a:r>
              <a:rPr lang="es-ES" spc="229" dirty="0">
                <a:latin typeface="Cambria"/>
                <a:cs typeface="Cambria"/>
              </a:rPr>
              <a:t> </a:t>
            </a:r>
            <a:r>
              <a:rPr lang="es-ES" dirty="0">
                <a:latin typeface="Cambria"/>
                <a:cs typeface="Cambria"/>
              </a:rPr>
              <a:t>todos</a:t>
            </a:r>
            <a:r>
              <a:rPr lang="es-ES" spc="229" dirty="0">
                <a:latin typeface="Cambria"/>
                <a:cs typeface="Cambria"/>
              </a:rPr>
              <a:t> </a:t>
            </a:r>
            <a:r>
              <a:rPr lang="es-ES" dirty="0">
                <a:latin typeface="Cambria"/>
                <a:cs typeface="Cambria"/>
              </a:rPr>
              <a:t>los</a:t>
            </a:r>
            <a:r>
              <a:rPr lang="es-ES" spc="229" dirty="0">
                <a:latin typeface="Cambria"/>
                <a:cs typeface="Cambria"/>
              </a:rPr>
              <a:t> </a:t>
            </a:r>
            <a:r>
              <a:rPr lang="es-ES" dirty="0">
                <a:latin typeface="Cambria"/>
                <a:cs typeface="Cambria"/>
              </a:rPr>
              <a:t>elementos</a:t>
            </a:r>
            <a:r>
              <a:rPr lang="es-ES" spc="229" dirty="0">
                <a:latin typeface="Cambria"/>
                <a:cs typeface="Cambria"/>
              </a:rPr>
              <a:t> </a:t>
            </a:r>
            <a:r>
              <a:rPr lang="es-ES" spc="-10" dirty="0">
                <a:latin typeface="Cambria"/>
                <a:cs typeface="Cambria"/>
              </a:rPr>
              <a:t>siguientes:</a:t>
            </a:r>
            <a:endParaRPr lang="en-US" dirty="0"/>
          </a:p>
          <a:p>
            <a:pPr marL="467359" marR="5080" indent="-275590" algn="just">
              <a:lnSpc>
                <a:spcPct val="129700"/>
              </a:lnSpc>
              <a:buChar char="•"/>
              <a:tabLst>
                <a:tab pos="469265" algn="l"/>
              </a:tabLst>
            </a:pPr>
            <a:r>
              <a:rPr lang="es-ES" dirty="0">
                <a:latin typeface="Cambria"/>
                <a:cs typeface="Cambria"/>
              </a:rPr>
              <a:t>Los</a:t>
            </a:r>
            <a:r>
              <a:rPr lang="es-ES" spc="204" dirty="0">
                <a:latin typeface="Cambria"/>
                <a:cs typeface="Cambria"/>
              </a:rPr>
              <a:t> </a:t>
            </a:r>
            <a:r>
              <a:rPr lang="es-ES" dirty="0">
                <a:latin typeface="Cambria"/>
                <a:cs typeface="Cambria"/>
              </a:rPr>
              <a:t>objetivos</a:t>
            </a:r>
            <a:r>
              <a:rPr lang="es-ES" spc="210" dirty="0">
                <a:latin typeface="Cambria"/>
                <a:cs typeface="Cambria"/>
              </a:rPr>
              <a:t> </a:t>
            </a:r>
            <a:r>
              <a:rPr lang="es-ES" spc="50" dirty="0">
                <a:latin typeface="Cambria"/>
                <a:cs typeface="Cambria"/>
              </a:rPr>
              <a:t>y</a:t>
            </a:r>
            <a:r>
              <a:rPr lang="es-ES" spc="210" dirty="0">
                <a:latin typeface="Cambria"/>
                <a:cs typeface="Cambria"/>
              </a:rPr>
              <a:t> </a:t>
            </a:r>
            <a:r>
              <a:rPr lang="es-ES" dirty="0">
                <a:latin typeface="Cambria"/>
                <a:cs typeface="Cambria"/>
              </a:rPr>
              <a:t>los</a:t>
            </a:r>
            <a:r>
              <a:rPr lang="es-ES" spc="204" dirty="0">
                <a:latin typeface="Cambria"/>
                <a:cs typeface="Cambria"/>
              </a:rPr>
              <a:t> </a:t>
            </a:r>
            <a:r>
              <a:rPr lang="es-ES" dirty="0">
                <a:latin typeface="Cambria"/>
                <a:cs typeface="Cambria"/>
              </a:rPr>
              <a:t>resultados</a:t>
            </a:r>
            <a:r>
              <a:rPr lang="es-ES" spc="210" dirty="0">
                <a:latin typeface="Cambria"/>
                <a:cs typeface="Cambria"/>
              </a:rPr>
              <a:t> </a:t>
            </a:r>
            <a:r>
              <a:rPr lang="es-ES" dirty="0">
                <a:latin typeface="Cambria"/>
                <a:cs typeface="Cambria"/>
              </a:rPr>
              <a:t>que</a:t>
            </a:r>
            <a:r>
              <a:rPr lang="es-ES" spc="210" dirty="0">
                <a:latin typeface="Cambria"/>
                <a:cs typeface="Cambria"/>
              </a:rPr>
              <a:t> </a:t>
            </a:r>
            <a:r>
              <a:rPr lang="es-ES" dirty="0">
                <a:latin typeface="Cambria"/>
                <a:cs typeface="Cambria"/>
              </a:rPr>
              <a:t>se</a:t>
            </a:r>
            <a:r>
              <a:rPr lang="es-ES" spc="204" dirty="0">
                <a:latin typeface="Cambria"/>
                <a:cs typeface="Cambria"/>
              </a:rPr>
              <a:t> </a:t>
            </a:r>
            <a:r>
              <a:rPr lang="es-ES" dirty="0">
                <a:latin typeface="Cambria"/>
                <a:cs typeface="Cambria"/>
              </a:rPr>
              <a:t>esperan</a:t>
            </a:r>
            <a:r>
              <a:rPr lang="es-ES" spc="210" dirty="0">
                <a:latin typeface="Cambria"/>
                <a:cs typeface="Cambria"/>
              </a:rPr>
              <a:t> </a:t>
            </a:r>
            <a:r>
              <a:rPr lang="es-ES" dirty="0">
                <a:latin typeface="Cambria"/>
                <a:cs typeface="Cambria"/>
              </a:rPr>
              <a:t>del</a:t>
            </a:r>
            <a:r>
              <a:rPr lang="es-ES" spc="210" dirty="0">
                <a:latin typeface="Cambria"/>
                <a:cs typeface="Cambria"/>
              </a:rPr>
              <a:t> </a:t>
            </a:r>
            <a:r>
              <a:rPr lang="es-ES" dirty="0">
                <a:latin typeface="Cambria"/>
                <a:cs typeface="Cambria"/>
              </a:rPr>
              <a:t>proyecto,</a:t>
            </a:r>
            <a:r>
              <a:rPr lang="es-ES" spc="204" dirty="0">
                <a:latin typeface="Cambria"/>
                <a:cs typeface="Cambria"/>
              </a:rPr>
              <a:t> </a:t>
            </a:r>
            <a:r>
              <a:rPr lang="es-ES" dirty="0">
                <a:latin typeface="Cambria"/>
                <a:cs typeface="Cambria"/>
              </a:rPr>
              <a:t>de</a:t>
            </a:r>
            <a:r>
              <a:rPr lang="es-ES" spc="210" dirty="0">
                <a:latin typeface="Cambria"/>
                <a:cs typeface="Cambria"/>
              </a:rPr>
              <a:t> </a:t>
            </a:r>
            <a:r>
              <a:rPr lang="es-ES" spc="-10" dirty="0">
                <a:latin typeface="Cambria"/>
                <a:cs typeface="Cambria"/>
              </a:rPr>
              <a:t>mane- </a:t>
            </a:r>
            <a:r>
              <a:rPr lang="es-ES" dirty="0" err="1">
                <a:latin typeface="Cambria"/>
                <a:cs typeface="Cambria"/>
              </a:rPr>
              <a:t>ra</a:t>
            </a:r>
            <a:r>
              <a:rPr lang="es-ES" spc="395" dirty="0">
                <a:latin typeface="Cambria"/>
                <a:cs typeface="Cambria"/>
              </a:rPr>
              <a:t> </a:t>
            </a:r>
            <a:r>
              <a:rPr lang="es-ES" dirty="0">
                <a:latin typeface="Cambria"/>
                <a:cs typeface="Cambria"/>
              </a:rPr>
              <a:t>que</a:t>
            </a:r>
            <a:r>
              <a:rPr lang="es-ES" spc="395" dirty="0">
                <a:latin typeface="Cambria"/>
                <a:cs typeface="Cambria"/>
              </a:rPr>
              <a:t> </a:t>
            </a:r>
            <a:r>
              <a:rPr lang="es-ES" dirty="0">
                <a:latin typeface="Cambria"/>
                <a:cs typeface="Cambria"/>
              </a:rPr>
              <a:t>permita</a:t>
            </a:r>
            <a:r>
              <a:rPr lang="es-ES" spc="395" dirty="0">
                <a:latin typeface="Cambria"/>
                <a:cs typeface="Cambria"/>
              </a:rPr>
              <a:t> </a:t>
            </a:r>
            <a:r>
              <a:rPr lang="es-ES" dirty="0">
                <a:latin typeface="Cambria"/>
                <a:cs typeface="Cambria"/>
              </a:rPr>
              <a:t>la</a:t>
            </a:r>
            <a:r>
              <a:rPr lang="es-ES" spc="395" dirty="0">
                <a:latin typeface="Cambria"/>
                <a:cs typeface="Cambria"/>
              </a:rPr>
              <a:t> </a:t>
            </a:r>
            <a:r>
              <a:rPr lang="es-ES" dirty="0">
                <a:latin typeface="Cambria"/>
                <a:cs typeface="Cambria"/>
              </a:rPr>
              <a:t>evaluación</a:t>
            </a:r>
            <a:r>
              <a:rPr lang="es-ES" spc="400" dirty="0">
                <a:latin typeface="Cambria"/>
                <a:cs typeface="Cambria"/>
              </a:rPr>
              <a:t> </a:t>
            </a:r>
            <a:r>
              <a:rPr lang="es-ES" dirty="0">
                <a:latin typeface="Cambria"/>
                <a:cs typeface="Cambria"/>
              </a:rPr>
              <a:t>del</a:t>
            </a:r>
            <a:r>
              <a:rPr lang="es-ES" spc="395" dirty="0">
                <a:latin typeface="Cambria"/>
                <a:cs typeface="Cambria"/>
              </a:rPr>
              <a:t> </a:t>
            </a:r>
            <a:r>
              <a:rPr lang="es-ES" dirty="0">
                <a:latin typeface="Cambria"/>
                <a:cs typeface="Cambria"/>
              </a:rPr>
              <a:t>éxito</a:t>
            </a:r>
            <a:r>
              <a:rPr lang="es-ES" spc="395" dirty="0">
                <a:latin typeface="Cambria"/>
                <a:cs typeface="Cambria"/>
              </a:rPr>
              <a:t> </a:t>
            </a:r>
            <a:r>
              <a:rPr lang="es-ES" spc="55" dirty="0">
                <a:latin typeface="Cambria"/>
                <a:cs typeface="Cambria"/>
              </a:rPr>
              <a:t>o</a:t>
            </a:r>
            <a:r>
              <a:rPr lang="es-ES" spc="395" dirty="0">
                <a:latin typeface="Cambria"/>
                <a:cs typeface="Cambria"/>
              </a:rPr>
              <a:t> </a:t>
            </a:r>
            <a:r>
              <a:rPr lang="es-ES" dirty="0">
                <a:latin typeface="Cambria"/>
                <a:cs typeface="Cambria"/>
              </a:rPr>
              <a:t>fracaso</a:t>
            </a:r>
            <a:r>
              <a:rPr lang="es-ES" spc="400" dirty="0">
                <a:latin typeface="Cambria"/>
                <a:cs typeface="Cambria"/>
              </a:rPr>
              <a:t> </a:t>
            </a:r>
            <a:r>
              <a:rPr lang="es-ES" dirty="0">
                <a:latin typeface="Cambria"/>
                <a:cs typeface="Cambria"/>
              </a:rPr>
              <a:t>del</a:t>
            </a:r>
            <a:r>
              <a:rPr lang="es-ES" spc="395" dirty="0">
                <a:latin typeface="Cambria"/>
                <a:cs typeface="Cambria"/>
              </a:rPr>
              <a:t> </a:t>
            </a:r>
            <a:r>
              <a:rPr lang="es-ES" dirty="0">
                <a:latin typeface="Cambria"/>
                <a:cs typeface="Cambria"/>
              </a:rPr>
              <a:t>proyecto,</a:t>
            </a:r>
            <a:r>
              <a:rPr lang="es-ES" spc="395" dirty="0">
                <a:latin typeface="Cambria"/>
                <a:cs typeface="Cambria"/>
              </a:rPr>
              <a:t> </a:t>
            </a:r>
            <a:r>
              <a:rPr lang="es-ES" spc="-25" dirty="0">
                <a:latin typeface="Cambria"/>
                <a:cs typeface="Cambria"/>
              </a:rPr>
              <a:t>tal</a:t>
            </a:r>
            <a:r>
              <a:rPr lang="es-ES" spc="60" dirty="0">
                <a:latin typeface="Cambria"/>
                <a:cs typeface="Cambria"/>
              </a:rPr>
              <a:t> como</a:t>
            </a:r>
            <a:r>
              <a:rPr lang="es-ES" spc="160" dirty="0">
                <a:latin typeface="Cambria"/>
                <a:cs typeface="Cambria"/>
              </a:rPr>
              <a:t> </a:t>
            </a:r>
            <a:r>
              <a:rPr lang="es-ES" dirty="0">
                <a:latin typeface="Cambria"/>
                <a:cs typeface="Cambria"/>
              </a:rPr>
              <a:t>se</a:t>
            </a:r>
            <a:r>
              <a:rPr lang="es-ES" spc="160" dirty="0">
                <a:latin typeface="Cambria"/>
                <a:cs typeface="Cambria"/>
              </a:rPr>
              <a:t> </a:t>
            </a:r>
            <a:r>
              <a:rPr lang="es-ES" spc="70" dirty="0">
                <a:latin typeface="Cambria"/>
                <a:cs typeface="Cambria"/>
              </a:rPr>
              <a:t>han</a:t>
            </a:r>
            <a:r>
              <a:rPr lang="es-ES" spc="165" dirty="0">
                <a:latin typeface="Cambria"/>
                <a:cs typeface="Cambria"/>
              </a:rPr>
              <a:t> </a:t>
            </a:r>
            <a:r>
              <a:rPr lang="es-ES" dirty="0">
                <a:latin typeface="Cambria"/>
                <a:cs typeface="Cambria"/>
              </a:rPr>
              <a:t>descrito</a:t>
            </a:r>
            <a:r>
              <a:rPr lang="es-ES" spc="160" dirty="0">
                <a:latin typeface="Cambria"/>
                <a:cs typeface="Cambria"/>
              </a:rPr>
              <a:t> </a:t>
            </a:r>
            <a:r>
              <a:rPr lang="es-ES" spc="50" dirty="0">
                <a:latin typeface="Cambria"/>
                <a:cs typeface="Cambria"/>
              </a:rPr>
              <a:t>en</a:t>
            </a:r>
            <a:r>
              <a:rPr lang="es-ES" spc="160" dirty="0">
                <a:latin typeface="Cambria"/>
                <a:cs typeface="Cambria"/>
              </a:rPr>
              <a:t> </a:t>
            </a:r>
            <a:r>
              <a:rPr lang="es-ES" dirty="0">
                <a:latin typeface="Cambria"/>
                <a:cs typeface="Cambria"/>
              </a:rPr>
              <a:t>los</a:t>
            </a:r>
            <a:r>
              <a:rPr lang="es-ES" spc="165" dirty="0">
                <a:latin typeface="Cambria"/>
                <a:cs typeface="Cambria"/>
              </a:rPr>
              <a:t> </a:t>
            </a:r>
            <a:r>
              <a:rPr lang="es-ES" dirty="0">
                <a:latin typeface="Cambria"/>
                <a:cs typeface="Cambria"/>
              </a:rPr>
              <a:t>capítulos</a:t>
            </a:r>
            <a:r>
              <a:rPr lang="es-ES" spc="160" dirty="0">
                <a:latin typeface="Cambria"/>
                <a:cs typeface="Cambria"/>
              </a:rPr>
              <a:t> </a:t>
            </a:r>
            <a:r>
              <a:rPr lang="es-ES" spc="-10" dirty="0">
                <a:latin typeface="Cambria"/>
                <a:cs typeface="Cambria"/>
              </a:rPr>
              <a:t>anteriores.</a:t>
            </a:r>
            <a:endParaRPr lang="es-ES" dirty="0">
              <a:latin typeface="Cambria"/>
              <a:cs typeface="Cambria"/>
            </a:endParaRPr>
          </a:p>
          <a:p>
            <a:pPr>
              <a:lnSpc>
                <a:spcPct val="100000"/>
              </a:lnSpc>
              <a:spcBef>
                <a:spcPts val="30"/>
              </a:spcBef>
              <a:buFont typeface="Cambria"/>
              <a:buChar char="•"/>
            </a:pPr>
            <a:endParaRPr lang="es-ES" sz="3600" dirty="0">
              <a:latin typeface="Cambria"/>
              <a:cs typeface="Cambria"/>
            </a:endParaRPr>
          </a:p>
          <a:p>
            <a:pPr marL="467359" marR="5080" indent="-275590" algn="just">
              <a:lnSpc>
                <a:spcPct val="129700"/>
              </a:lnSpc>
              <a:buFont typeface="Wingdings 2" pitchFamily="18" charset="2"/>
              <a:buChar char="•"/>
              <a:tabLst>
                <a:tab pos="469265" algn="l"/>
              </a:tabLst>
            </a:pPr>
            <a:r>
              <a:rPr lang="es-ES" dirty="0">
                <a:latin typeface="Cambria"/>
                <a:cs typeface="Cambria"/>
              </a:rPr>
              <a:t>Los</a:t>
            </a:r>
            <a:r>
              <a:rPr lang="es-ES" spc="175" dirty="0">
                <a:latin typeface="Cambria"/>
                <a:cs typeface="Cambria"/>
              </a:rPr>
              <a:t>  </a:t>
            </a:r>
            <a:r>
              <a:rPr lang="es-ES" dirty="0">
                <a:latin typeface="Cambria"/>
                <a:cs typeface="Cambria"/>
              </a:rPr>
              <a:t>hitos</a:t>
            </a:r>
            <a:r>
              <a:rPr lang="es-ES" spc="175" dirty="0">
                <a:latin typeface="Cambria"/>
                <a:cs typeface="Cambria"/>
              </a:rPr>
              <a:t>  </a:t>
            </a:r>
            <a:r>
              <a:rPr lang="es-ES" dirty="0">
                <a:latin typeface="Cambria"/>
                <a:cs typeface="Cambria"/>
              </a:rPr>
              <a:t>principales</a:t>
            </a:r>
            <a:r>
              <a:rPr lang="es-ES" spc="175" dirty="0">
                <a:latin typeface="Cambria"/>
                <a:cs typeface="Cambria"/>
              </a:rPr>
              <a:t>  </a:t>
            </a:r>
            <a:r>
              <a:rPr lang="es-ES" dirty="0">
                <a:latin typeface="Cambria"/>
                <a:cs typeface="Cambria"/>
              </a:rPr>
              <a:t>del</a:t>
            </a:r>
            <a:r>
              <a:rPr lang="es-ES" spc="175" dirty="0">
                <a:latin typeface="Cambria"/>
                <a:cs typeface="Cambria"/>
              </a:rPr>
              <a:t>  </a:t>
            </a:r>
            <a:r>
              <a:rPr lang="es-ES" dirty="0">
                <a:latin typeface="Cambria"/>
                <a:cs typeface="Cambria"/>
              </a:rPr>
              <a:t>proyecto,</a:t>
            </a:r>
            <a:r>
              <a:rPr lang="es-ES" spc="175" dirty="0">
                <a:latin typeface="Cambria"/>
                <a:cs typeface="Cambria"/>
              </a:rPr>
              <a:t>  </a:t>
            </a:r>
            <a:r>
              <a:rPr lang="es-ES" dirty="0">
                <a:latin typeface="Cambria"/>
                <a:cs typeface="Cambria"/>
              </a:rPr>
              <a:t>coincidentes</a:t>
            </a:r>
            <a:r>
              <a:rPr lang="es-ES" spc="180" dirty="0">
                <a:latin typeface="Cambria"/>
                <a:cs typeface="Cambria"/>
              </a:rPr>
              <a:t>  </a:t>
            </a:r>
            <a:r>
              <a:rPr lang="es-ES" spc="70" dirty="0">
                <a:latin typeface="Cambria"/>
                <a:cs typeface="Cambria"/>
              </a:rPr>
              <a:t>con</a:t>
            </a:r>
            <a:r>
              <a:rPr lang="es-ES" spc="175" dirty="0">
                <a:latin typeface="Cambria"/>
                <a:cs typeface="Cambria"/>
              </a:rPr>
              <a:t>  </a:t>
            </a:r>
            <a:r>
              <a:rPr lang="es-ES" spc="50" dirty="0">
                <a:latin typeface="Cambria"/>
                <a:cs typeface="Cambria"/>
              </a:rPr>
              <a:t>puntos</a:t>
            </a:r>
            <a:r>
              <a:rPr lang="es-ES" spc="175" dirty="0">
                <a:latin typeface="Cambria"/>
                <a:cs typeface="Cambria"/>
              </a:rPr>
              <a:t>  </a:t>
            </a:r>
            <a:r>
              <a:rPr lang="es-ES" spc="-25" dirty="0">
                <a:latin typeface="Cambria"/>
                <a:cs typeface="Cambria"/>
              </a:rPr>
              <a:t>de</a:t>
            </a:r>
            <a:r>
              <a:rPr lang="es-ES" spc="50" dirty="0">
                <a:latin typeface="Cambria"/>
                <a:cs typeface="Cambria"/>
              </a:rPr>
              <a:t> decisión,</a:t>
            </a:r>
            <a:r>
              <a:rPr lang="es-ES" spc="405" dirty="0">
                <a:latin typeface="Cambria"/>
                <a:cs typeface="Cambria"/>
              </a:rPr>
              <a:t> </a:t>
            </a:r>
            <a:r>
              <a:rPr lang="es-ES" dirty="0">
                <a:latin typeface="Cambria"/>
                <a:cs typeface="Cambria"/>
              </a:rPr>
              <a:t>entregables,</a:t>
            </a:r>
            <a:r>
              <a:rPr lang="es-ES" spc="409" dirty="0">
                <a:latin typeface="Cambria"/>
                <a:cs typeface="Cambria"/>
              </a:rPr>
              <a:t> </a:t>
            </a:r>
            <a:r>
              <a:rPr lang="es-ES" spc="50" dirty="0">
                <a:latin typeface="Cambria"/>
                <a:cs typeface="Cambria"/>
              </a:rPr>
              <a:t>finalización</a:t>
            </a:r>
            <a:r>
              <a:rPr lang="es-ES" spc="405" dirty="0">
                <a:latin typeface="Cambria"/>
                <a:cs typeface="Cambria"/>
              </a:rPr>
              <a:t> </a:t>
            </a:r>
            <a:r>
              <a:rPr lang="es-ES" dirty="0">
                <a:latin typeface="Cambria"/>
                <a:cs typeface="Cambria"/>
              </a:rPr>
              <a:t>de</a:t>
            </a:r>
            <a:r>
              <a:rPr lang="es-ES" spc="405" dirty="0">
                <a:latin typeface="Cambria"/>
                <a:cs typeface="Cambria"/>
              </a:rPr>
              <a:t> </a:t>
            </a:r>
            <a:r>
              <a:rPr lang="es-ES" dirty="0">
                <a:latin typeface="Cambria"/>
                <a:cs typeface="Cambria"/>
              </a:rPr>
              <a:t>etapas,</a:t>
            </a:r>
            <a:r>
              <a:rPr lang="es-ES" spc="409" dirty="0">
                <a:latin typeface="Cambria"/>
                <a:cs typeface="Cambria"/>
              </a:rPr>
              <a:t> </a:t>
            </a:r>
            <a:r>
              <a:rPr lang="es-ES" dirty="0">
                <a:latin typeface="Cambria"/>
                <a:cs typeface="Cambria"/>
              </a:rPr>
              <a:t>etc.</a:t>
            </a:r>
            <a:r>
              <a:rPr lang="es-ES" spc="405" dirty="0">
                <a:latin typeface="Cambria"/>
                <a:cs typeface="Cambria"/>
              </a:rPr>
              <a:t> </a:t>
            </a:r>
            <a:r>
              <a:rPr lang="es-ES" spc="85" dirty="0">
                <a:latin typeface="Cambria"/>
                <a:cs typeface="Cambria"/>
              </a:rPr>
              <a:t>Una</a:t>
            </a:r>
            <a:r>
              <a:rPr lang="es-ES" spc="409" dirty="0">
                <a:latin typeface="Cambria"/>
                <a:cs typeface="Cambria"/>
              </a:rPr>
              <a:t> </a:t>
            </a:r>
            <a:r>
              <a:rPr lang="es-ES" spc="45" dirty="0">
                <a:latin typeface="Cambria"/>
                <a:cs typeface="Cambria"/>
              </a:rPr>
              <a:t>definición </a:t>
            </a:r>
            <a:r>
              <a:rPr lang="es-ES" dirty="0">
                <a:latin typeface="Cambria"/>
                <a:cs typeface="Cambria"/>
              </a:rPr>
              <a:t>más</a:t>
            </a:r>
            <a:r>
              <a:rPr lang="es-ES" spc="335" dirty="0">
                <a:latin typeface="Cambria"/>
                <a:cs typeface="Cambria"/>
              </a:rPr>
              <a:t> </a:t>
            </a:r>
            <a:r>
              <a:rPr lang="es-ES" dirty="0">
                <a:latin typeface="Cambria"/>
                <a:cs typeface="Cambria"/>
              </a:rPr>
              <a:t>detallada</a:t>
            </a:r>
            <a:r>
              <a:rPr lang="es-ES" spc="335" dirty="0">
                <a:latin typeface="Cambria"/>
                <a:cs typeface="Cambria"/>
              </a:rPr>
              <a:t> </a:t>
            </a:r>
            <a:r>
              <a:rPr lang="es-ES" dirty="0">
                <a:latin typeface="Cambria"/>
                <a:cs typeface="Cambria"/>
              </a:rPr>
              <a:t>de</a:t>
            </a:r>
            <a:r>
              <a:rPr lang="es-ES" spc="335" dirty="0">
                <a:latin typeface="Cambria"/>
                <a:cs typeface="Cambria"/>
              </a:rPr>
              <a:t> </a:t>
            </a:r>
            <a:r>
              <a:rPr lang="es-ES" spc="60" dirty="0">
                <a:latin typeface="Cambria"/>
                <a:cs typeface="Cambria"/>
              </a:rPr>
              <a:t>hito</a:t>
            </a:r>
            <a:r>
              <a:rPr lang="es-ES" spc="335" dirty="0">
                <a:latin typeface="Cambria"/>
                <a:cs typeface="Cambria"/>
              </a:rPr>
              <a:t> </a:t>
            </a:r>
            <a:r>
              <a:rPr lang="es-ES" dirty="0">
                <a:latin typeface="Cambria"/>
                <a:cs typeface="Cambria"/>
              </a:rPr>
              <a:t>se</a:t>
            </a:r>
            <a:r>
              <a:rPr lang="es-ES" spc="335" dirty="0">
                <a:latin typeface="Cambria"/>
                <a:cs typeface="Cambria"/>
              </a:rPr>
              <a:t> </a:t>
            </a:r>
            <a:r>
              <a:rPr lang="es-ES" dirty="0">
                <a:latin typeface="Cambria"/>
                <a:cs typeface="Cambria"/>
              </a:rPr>
              <a:t>establece</a:t>
            </a:r>
            <a:r>
              <a:rPr lang="es-ES" spc="335" dirty="0">
                <a:latin typeface="Cambria"/>
                <a:cs typeface="Cambria"/>
              </a:rPr>
              <a:t> </a:t>
            </a:r>
            <a:r>
              <a:rPr lang="es-ES" spc="55" dirty="0">
                <a:latin typeface="Cambria"/>
                <a:cs typeface="Cambria"/>
              </a:rPr>
              <a:t>en</a:t>
            </a:r>
            <a:r>
              <a:rPr lang="es-ES" spc="335" dirty="0">
                <a:latin typeface="Cambria"/>
                <a:cs typeface="Cambria"/>
              </a:rPr>
              <a:t> </a:t>
            </a:r>
            <a:r>
              <a:rPr lang="es-ES" dirty="0">
                <a:latin typeface="Cambria"/>
                <a:cs typeface="Cambria"/>
              </a:rPr>
              <a:t>los</a:t>
            </a:r>
            <a:r>
              <a:rPr lang="es-ES" spc="335" dirty="0">
                <a:latin typeface="Cambria"/>
                <a:cs typeface="Cambria"/>
              </a:rPr>
              <a:t> </a:t>
            </a:r>
            <a:r>
              <a:rPr lang="es-ES" dirty="0">
                <a:latin typeface="Cambria"/>
                <a:cs typeface="Cambria"/>
              </a:rPr>
              <a:t>apartados</a:t>
            </a:r>
            <a:r>
              <a:rPr lang="es-ES" spc="335" dirty="0">
                <a:latin typeface="Cambria"/>
                <a:cs typeface="Cambria"/>
              </a:rPr>
              <a:t> </a:t>
            </a:r>
            <a:r>
              <a:rPr lang="es-ES" dirty="0">
                <a:latin typeface="Cambria"/>
                <a:cs typeface="Cambria"/>
              </a:rPr>
              <a:t>siguientes</a:t>
            </a:r>
            <a:r>
              <a:rPr lang="es-ES" spc="335" dirty="0">
                <a:latin typeface="Cambria"/>
                <a:cs typeface="Cambria"/>
              </a:rPr>
              <a:t> </a:t>
            </a:r>
            <a:r>
              <a:rPr lang="es-ES" spc="-25" dirty="0">
                <a:latin typeface="Cambria"/>
                <a:cs typeface="Cambria"/>
              </a:rPr>
              <a:t>del</a:t>
            </a:r>
            <a:r>
              <a:rPr lang="es-ES" spc="40" dirty="0">
                <a:latin typeface="Cambria"/>
                <a:cs typeface="Cambria"/>
              </a:rPr>
              <a:t> capítulo.</a:t>
            </a:r>
            <a:endParaRPr lang="es-ES" dirty="0">
              <a:latin typeface="Cambria"/>
              <a:cs typeface="Cambria"/>
            </a:endParaRPr>
          </a:p>
          <a:p>
            <a:pPr marL="191769" marR="5080" indent="0" algn="just">
              <a:lnSpc>
                <a:spcPct val="129700"/>
              </a:lnSpc>
              <a:buNone/>
              <a:tabLst>
                <a:tab pos="469265" algn="l"/>
              </a:tabLst>
            </a:pPr>
            <a:endParaRPr lang="es-ES" dirty="0">
              <a:latin typeface="Cambria"/>
              <a:cs typeface="Cambria"/>
            </a:endParaRPr>
          </a:p>
          <a:p>
            <a:endParaRPr lang="es-ES" dirty="0">
              <a:latin typeface="Cambria"/>
              <a:cs typeface="Cambria"/>
            </a:endParaRPr>
          </a:p>
        </p:txBody>
      </p:sp>
    </p:spTree>
    <p:extLst>
      <p:ext uri="{BB962C8B-B14F-4D97-AF65-F5344CB8AC3E}">
        <p14:creationId xmlns:p14="http://schemas.microsoft.com/office/powerpoint/2010/main" val="1111764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normAutofit fontScale="47500" lnSpcReduction="20000"/>
          </a:bodyPr>
          <a:lstStyle/>
          <a:p>
            <a:pPr marL="287655" marR="5080" indent="-275590" algn="just">
              <a:lnSpc>
                <a:spcPct val="129700"/>
              </a:lnSpc>
              <a:buChar char="•"/>
              <a:tabLst>
                <a:tab pos="289560" algn="l"/>
              </a:tabLst>
            </a:pPr>
            <a:r>
              <a:rPr lang="es-ES" dirty="0">
                <a:latin typeface="Cambria"/>
                <a:cs typeface="Cambria"/>
              </a:rPr>
              <a:t>Los</a:t>
            </a:r>
            <a:r>
              <a:rPr lang="es-ES" spc="240" dirty="0">
                <a:latin typeface="Cambria"/>
                <a:cs typeface="Cambria"/>
              </a:rPr>
              <a:t> </a:t>
            </a:r>
            <a:r>
              <a:rPr lang="es-ES" dirty="0">
                <a:latin typeface="Cambria"/>
                <a:cs typeface="Cambria"/>
              </a:rPr>
              <a:t>mecanismos</a:t>
            </a:r>
            <a:r>
              <a:rPr lang="es-ES" spc="245" dirty="0">
                <a:latin typeface="Cambria"/>
                <a:cs typeface="Cambria"/>
              </a:rPr>
              <a:t> </a:t>
            </a:r>
            <a:r>
              <a:rPr lang="es-ES" dirty="0">
                <a:latin typeface="Cambria"/>
                <a:cs typeface="Cambria"/>
              </a:rPr>
              <a:t>de</a:t>
            </a:r>
            <a:r>
              <a:rPr lang="es-ES" spc="240" dirty="0">
                <a:latin typeface="Cambria"/>
                <a:cs typeface="Cambria"/>
              </a:rPr>
              <a:t> </a:t>
            </a:r>
            <a:r>
              <a:rPr lang="es-ES" dirty="0">
                <a:latin typeface="Cambria"/>
                <a:cs typeface="Cambria"/>
              </a:rPr>
              <a:t>control</a:t>
            </a:r>
            <a:r>
              <a:rPr lang="es-ES" spc="245" dirty="0">
                <a:latin typeface="Cambria"/>
                <a:cs typeface="Cambria"/>
              </a:rPr>
              <a:t> </a:t>
            </a:r>
            <a:r>
              <a:rPr lang="es-ES" dirty="0">
                <a:latin typeface="Cambria"/>
                <a:cs typeface="Cambria"/>
              </a:rPr>
              <a:t>del</a:t>
            </a:r>
            <a:r>
              <a:rPr lang="es-ES" spc="240" dirty="0">
                <a:latin typeface="Cambria"/>
                <a:cs typeface="Cambria"/>
              </a:rPr>
              <a:t> </a:t>
            </a:r>
            <a:r>
              <a:rPr lang="es-ES" dirty="0">
                <a:latin typeface="Cambria"/>
                <a:cs typeface="Cambria"/>
              </a:rPr>
              <a:t>alcance</a:t>
            </a:r>
            <a:r>
              <a:rPr lang="es-ES" spc="245" dirty="0">
                <a:latin typeface="Cambria"/>
                <a:cs typeface="Cambria"/>
              </a:rPr>
              <a:t> </a:t>
            </a:r>
            <a:r>
              <a:rPr lang="es-ES" dirty="0">
                <a:latin typeface="Cambria"/>
                <a:cs typeface="Cambria"/>
              </a:rPr>
              <a:t>del</a:t>
            </a:r>
            <a:r>
              <a:rPr lang="es-ES" spc="240" dirty="0">
                <a:latin typeface="Cambria"/>
                <a:cs typeface="Cambria"/>
              </a:rPr>
              <a:t> </a:t>
            </a:r>
            <a:r>
              <a:rPr lang="es-ES" dirty="0">
                <a:latin typeface="Cambria"/>
                <a:cs typeface="Cambria"/>
              </a:rPr>
              <a:t>proyecto,</a:t>
            </a:r>
            <a:r>
              <a:rPr lang="es-ES" spc="245" dirty="0">
                <a:latin typeface="Cambria"/>
                <a:cs typeface="Cambria"/>
              </a:rPr>
              <a:t> </a:t>
            </a:r>
            <a:r>
              <a:rPr lang="es-ES" spc="50" dirty="0">
                <a:latin typeface="Cambria"/>
                <a:cs typeface="Cambria"/>
              </a:rPr>
              <a:t>y</a:t>
            </a:r>
            <a:r>
              <a:rPr lang="es-ES" spc="240" dirty="0">
                <a:latin typeface="Cambria"/>
                <a:cs typeface="Cambria"/>
              </a:rPr>
              <a:t> </a:t>
            </a:r>
            <a:r>
              <a:rPr lang="es-ES" dirty="0">
                <a:latin typeface="Cambria"/>
                <a:cs typeface="Cambria"/>
              </a:rPr>
              <a:t>de</a:t>
            </a:r>
            <a:r>
              <a:rPr lang="es-ES" spc="245" dirty="0">
                <a:latin typeface="Cambria"/>
                <a:cs typeface="Cambria"/>
              </a:rPr>
              <a:t> </a:t>
            </a:r>
            <a:r>
              <a:rPr lang="es-ES" dirty="0">
                <a:latin typeface="Cambria"/>
                <a:cs typeface="Cambria"/>
              </a:rPr>
              <a:t>gestión</a:t>
            </a:r>
            <a:r>
              <a:rPr lang="es-ES" spc="240" dirty="0">
                <a:latin typeface="Cambria"/>
                <a:cs typeface="Cambria"/>
              </a:rPr>
              <a:t> </a:t>
            </a:r>
            <a:r>
              <a:rPr lang="es-ES" spc="-25" dirty="0">
                <a:latin typeface="Cambria"/>
                <a:cs typeface="Cambria"/>
              </a:rPr>
              <a:t>de</a:t>
            </a:r>
            <a:r>
              <a:rPr lang="es-ES" dirty="0">
                <a:latin typeface="Cambria"/>
                <a:cs typeface="Cambria"/>
              </a:rPr>
              <a:t> cambios</a:t>
            </a:r>
            <a:r>
              <a:rPr lang="es-ES" spc="215" dirty="0">
                <a:latin typeface="Cambria"/>
                <a:cs typeface="Cambria"/>
              </a:rPr>
              <a:t> </a:t>
            </a:r>
            <a:r>
              <a:rPr lang="es-ES" spc="50" dirty="0">
                <a:latin typeface="Cambria"/>
                <a:cs typeface="Cambria"/>
              </a:rPr>
              <a:t>en</a:t>
            </a:r>
            <a:r>
              <a:rPr lang="es-ES" spc="215" dirty="0">
                <a:latin typeface="Cambria"/>
                <a:cs typeface="Cambria"/>
              </a:rPr>
              <a:t> </a:t>
            </a:r>
            <a:r>
              <a:rPr lang="es-ES" spc="-20" dirty="0">
                <a:latin typeface="Cambria"/>
                <a:cs typeface="Cambria"/>
              </a:rPr>
              <a:t>éste.</a:t>
            </a:r>
            <a:endParaRPr lang="es-ES" dirty="0">
              <a:latin typeface="Cambria"/>
              <a:cs typeface="Cambria"/>
            </a:endParaRPr>
          </a:p>
          <a:p>
            <a:pPr>
              <a:lnSpc>
                <a:spcPct val="100000"/>
              </a:lnSpc>
              <a:spcBef>
                <a:spcPts val="35"/>
              </a:spcBef>
              <a:buFont typeface="Cambria"/>
              <a:buChar char="•"/>
            </a:pPr>
            <a:endParaRPr lang="es-ES" sz="3600" dirty="0">
              <a:latin typeface="Cambria"/>
              <a:cs typeface="Cambria"/>
            </a:endParaRPr>
          </a:p>
          <a:p>
            <a:pPr marL="287655" marR="5080" indent="-275590" algn="just">
              <a:lnSpc>
                <a:spcPct val="129700"/>
              </a:lnSpc>
              <a:buChar char="•"/>
              <a:tabLst>
                <a:tab pos="289560" algn="l"/>
              </a:tabLst>
            </a:pPr>
            <a:r>
              <a:rPr lang="es-ES" dirty="0">
                <a:latin typeface="Cambria"/>
                <a:cs typeface="Cambria"/>
              </a:rPr>
              <a:t>La</a:t>
            </a:r>
            <a:r>
              <a:rPr lang="es-ES" spc="210" dirty="0">
                <a:latin typeface="Cambria"/>
                <a:cs typeface="Cambria"/>
              </a:rPr>
              <a:t> </a:t>
            </a:r>
            <a:r>
              <a:rPr lang="es-ES" spc="45" dirty="0">
                <a:latin typeface="Cambria"/>
                <a:cs typeface="Cambria"/>
              </a:rPr>
              <a:t>involucración</a:t>
            </a:r>
            <a:r>
              <a:rPr lang="es-ES" spc="215" dirty="0">
                <a:latin typeface="Cambria"/>
                <a:cs typeface="Cambria"/>
              </a:rPr>
              <a:t> </a:t>
            </a:r>
            <a:r>
              <a:rPr lang="es-ES" dirty="0">
                <a:latin typeface="Cambria"/>
                <a:cs typeface="Cambria"/>
              </a:rPr>
              <a:t>de</a:t>
            </a:r>
            <a:r>
              <a:rPr lang="es-ES" spc="215" dirty="0">
                <a:latin typeface="Cambria"/>
                <a:cs typeface="Cambria"/>
              </a:rPr>
              <a:t> </a:t>
            </a:r>
            <a:r>
              <a:rPr lang="es-ES" dirty="0">
                <a:latin typeface="Cambria"/>
                <a:cs typeface="Cambria"/>
              </a:rPr>
              <a:t>los</a:t>
            </a:r>
            <a:r>
              <a:rPr lang="es-ES" spc="215" dirty="0">
                <a:latin typeface="Cambria"/>
                <a:cs typeface="Cambria"/>
              </a:rPr>
              <a:t> </a:t>
            </a:r>
            <a:r>
              <a:rPr lang="es-ES" dirty="0">
                <a:latin typeface="Cambria"/>
                <a:cs typeface="Cambria"/>
              </a:rPr>
              <a:t>distintos</a:t>
            </a:r>
            <a:r>
              <a:rPr lang="es-ES" spc="215" dirty="0">
                <a:latin typeface="Cambria"/>
                <a:cs typeface="Cambria"/>
              </a:rPr>
              <a:t> </a:t>
            </a:r>
            <a:r>
              <a:rPr lang="es-ES" dirty="0">
                <a:latin typeface="Cambria"/>
                <a:cs typeface="Cambria"/>
              </a:rPr>
              <a:t>agentes</a:t>
            </a:r>
            <a:r>
              <a:rPr lang="es-ES" spc="215" dirty="0">
                <a:latin typeface="Cambria"/>
                <a:cs typeface="Cambria"/>
              </a:rPr>
              <a:t> </a:t>
            </a:r>
            <a:r>
              <a:rPr lang="es-ES" dirty="0">
                <a:latin typeface="Cambria"/>
                <a:cs typeface="Cambria"/>
              </a:rPr>
              <a:t>participantes</a:t>
            </a:r>
            <a:r>
              <a:rPr lang="es-ES" spc="215" dirty="0">
                <a:latin typeface="Cambria"/>
                <a:cs typeface="Cambria"/>
              </a:rPr>
              <a:t> </a:t>
            </a:r>
            <a:r>
              <a:rPr lang="es-ES" spc="50" dirty="0">
                <a:latin typeface="Cambria"/>
                <a:cs typeface="Cambria"/>
              </a:rPr>
              <a:t>en</a:t>
            </a:r>
            <a:r>
              <a:rPr lang="es-ES" spc="210" dirty="0">
                <a:latin typeface="Cambria"/>
                <a:cs typeface="Cambria"/>
              </a:rPr>
              <a:t> </a:t>
            </a:r>
            <a:r>
              <a:rPr lang="es-ES" dirty="0">
                <a:latin typeface="Cambria"/>
                <a:cs typeface="Cambria"/>
              </a:rPr>
              <a:t>el</a:t>
            </a:r>
            <a:r>
              <a:rPr lang="es-ES" spc="215" dirty="0">
                <a:latin typeface="Cambria"/>
                <a:cs typeface="Cambria"/>
              </a:rPr>
              <a:t> </a:t>
            </a:r>
            <a:r>
              <a:rPr lang="es-ES" spc="-10" dirty="0" err="1">
                <a:latin typeface="Cambria"/>
                <a:cs typeface="Cambria"/>
              </a:rPr>
              <a:t>proyec</a:t>
            </a:r>
            <a:r>
              <a:rPr lang="es-ES" spc="-10" dirty="0">
                <a:latin typeface="Cambria"/>
                <a:cs typeface="Cambria"/>
              </a:rPr>
              <a:t>- </a:t>
            </a:r>
            <a:r>
              <a:rPr lang="es-ES" spc="55" dirty="0">
                <a:latin typeface="Cambria"/>
                <a:cs typeface="Cambria"/>
              </a:rPr>
              <a:t>to,</a:t>
            </a:r>
            <a:r>
              <a:rPr lang="es-ES" spc="100" dirty="0">
                <a:latin typeface="Cambria"/>
                <a:cs typeface="Cambria"/>
              </a:rPr>
              <a:t> </a:t>
            </a:r>
            <a:r>
              <a:rPr lang="es-ES" dirty="0">
                <a:latin typeface="Cambria"/>
                <a:cs typeface="Cambria"/>
              </a:rPr>
              <a:t>sus</a:t>
            </a:r>
            <a:r>
              <a:rPr lang="es-ES" spc="105" dirty="0">
                <a:latin typeface="Cambria"/>
                <a:cs typeface="Cambria"/>
              </a:rPr>
              <a:t> </a:t>
            </a:r>
            <a:r>
              <a:rPr lang="es-ES" dirty="0">
                <a:latin typeface="Cambria"/>
                <a:cs typeface="Cambria"/>
              </a:rPr>
              <a:t>roles</a:t>
            </a:r>
            <a:r>
              <a:rPr lang="es-ES" spc="100" dirty="0">
                <a:latin typeface="Cambria"/>
                <a:cs typeface="Cambria"/>
              </a:rPr>
              <a:t> </a:t>
            </a:r>
            <a:r>
              <a:rPr lang="es-ES" spc="50" dirty="0">
                <a:latin typeface="Cambria"/>
                <a:cs typeface="Cambria"/>
              </a:rPr>
              <a:t>y</a:t>
            </a:r>
            <a:r>
              <a:rPr lang="es-ES" spc="100" dirty="0">
                <a:latin typeface="Cambria"/>
                <a:cs typeface="Cambria"/>
              </a:rPr>
              <a:t> </a:t>
            </a:r>
            <a:r>
              <a:rPr lang="es-ES" spc="-10" dirty="0">
                <a:latin typeface="Cambria"/>
                <a:cs typeface="Cambria"/>
              </a:rPr>
              <a:t>responsabilidades.</a:t>
            </a:r>
            <a:endParaRPr lang="es-ES" dirty="0">
              <a:latin typeface="Cambria"/>
              <a:cs typeface="Cambria"/>
            </a:endParaRPr>
          </a:p>
          <a:p>
            <a:pPr>
              <a:lnSpc>
                <a:spcPct val="100000"/>
              </a:lnSpc>
              <a:spcBef>
                <a:spcPts val="30"/>
              </a:spcBef>
              <a:buFont typeface="Cambria"/>
              <a:buChar char="•"/>
            </a:pPr>
            <a:endParaRPr lang="es-ES" sz="3600" dirty="0">
              <a:latin typeface="Cambria"/>
              <a:cs typeface="Cambria"/>
            </a:endParaRPr>
          </a:p>
          <a:p>
            <a:pPr marL="287655" marR="5080" indent="-275590" algn="just">
              <a:lnSpc>
                <a:spcPct val="129700"/>
              </a:lnSpc>
              <a:spcBef>
                <a:spcPts val="5"/>
              </a:spcBef>
              <a:buChar char="•"/>
              <a:tabLst>
                <a:tab pos="289560" algn="l"/>
              </a:tabLst>
            </a:pPr>
            <a:r>
              <a:rPr lang="es-ES" dirty="0">
                <a:latin typeface="Cambria"/>
                <a:cs typeface="Cambria"/>
              </a:rPr>
              <a:t>La</a:t>
            </a:r>
            <a:r>
              <a:rPr lang="es-ES" spc="160" dirty="0">
                <a:latin typeface="Cambria"/>
                <a:cs typeface="Cambria"/>
              </a:rPr>
              <a:t> </a:t>
            </a:r>
            <a:r>
              <a:rPr lang="es-ES" dirty="0">
                <a:latin typeface="Cambria"/>
                <a:cs typeface="Cambria"/>
              </a:rPr>
              <a:t>definición</a:t>
            </a:r>
            <a:r>
              <a:rPr lang="es-ES" spc="160" dirty="0">
                <a:latin typeface="Cambria"/>
                <a:cs typeface="Cambria"/>
              </a:rPr>
              <a:t> </a:t>
            </a:r>
            <a:r>
              <a:rPr lang="es-ES" dirty="0">
                <a:latin typeface="Cambria"/>
                <a:cs typeface="Cambria"/>
              </a:rPr>
              <a:t>de</a:t>
            </a:r>
            <a:r>
              <a:rPr lang="es-ES" spc="160" dirty="0">
                <a:latin typeface="Cambria"/>
                <a:cs typeface="Cambria"/>
              </a:rPr>
              <a:t> </a:t>
            </a:r>
            <a:r>
              <a:rPr lang="es-ES" dirty="0">
                <a:latin typeface="Cambria"/>
                <a:cs typeface="Cambria"/>
              </a:rPr>
              <a:t>las</a:t>
            </a:r>
            <a:r>
              <a:rPr lang="es-ES" spc="165" dirty="0">
                <a:latin typeface="Cambria"/>
                <a:cs typeface="Cambria"/>
              </a:rPr>
              <a:t> </a:t>
            </a:r>
            <a:r>
              <a:rPr lang="es-ES" dirty="0">
                <a:latin typeface="Cambria"/>
                <a:cs typeface="Cambria"/>
              </a:rPr>
              <a:t>actividades</a:t>
            </a:r>
            <a:r>
              <a:rPr lang="es-ES" spc="160" dirty="0">
                <a:latin typeface="Cambria"/>
                <a:cs typeface="Cambria"/>
              </a:rPr>
              <a:t> </a:t>
            </a:r>
            <a:r>
              <a:rPr lang="es-ES" dirty="0">
                <a:latin typeface="Cambria"/>
                <a:cs typeface="Cambria"/>
              </a:rPr>
              <a:t>del</a:t>
            </a:r>
            <a:r>
              <a:rPr lang="es-ES" spc="160" dirty="0">
                <a:latin typeface="Cambria"/>
                <a:cs typeface="Cambria"/>
              </a:rPr>
              <a:t> </a:t>
            </a:r>
            <a:r>
              <a:rPr lang="es-ES" dirty="0">
                <a:latin typeface="Cambria"/>
                <a:cs typeface="Cambria"/>
              </a:rPr>
              <a:t>proyecto,</a:t>
            </a:r>
            <a:r>
              <a:rPr lang="es-ES" spc="160" dirty="0">
                <a:latin typeface="Cambria"/>
                <a:cs typeface="Cambria"/>
              </a:rPr>
              <a:t> </a:t>
            </a:r>
            <a:r>
              <a:rPr lang="es-ES" dirty="0">
                <a:latin typeface="Cambria"/>
                <a:cs typeface="Cambria"/>
              </a:rPr>
              <a:t>es</a:t>
            </a:r>
            <a:r>
              <a:rPr lang="es-ES" spc="165" dirty="0">
                <a:latin typeface="Cambria"/>
                <a:cs typeface="Cambria"/>
              </a:rPr>
              <a:t> </a:t>
            </a:r>
            <a:r>
              <a:rPr lang="es-ES" dirty="0">
                <a:latin typeface="Cambria"/>
                <a:cs typeface="Cambria"/>
              </a:rPr>
              <a:t>decir</a:t>
            </a:r>
            <a:r>
              <a:rPr lang="es-ES" spc="160" dirty="0">
                <a:latin typeface="Cambria"/>
                <a:cs typeface="Cambria"/>
              </a:rPr>
              <a:t> </a:t>
            </a:r>
            <a:r>
              <a:rPr lang="es-ES" dirty="0">
                <a:latin typeface="Cambria"/>
                <a:cs typeface="Cambria"/>
              </a:rPr>
              <a:t>las</a:t>
            </a:r>
            <a:r>
              <a:rPr lang="es-ES" spc="160" dirty="0">
                <a:latin typeface="Cambria"/>
                <a:cs typeface="Cambria"/>
              </a:rPr>
              <a:t> </a:t>
            </a:r>
            <a:r>
              <a:rPr lang="es-ES" dirty="0">
                <a:latin typeface="Cambria"/>
                <a:cs typeface="Cambria"/>
              </a:rPr>
              <a:t>tareas</a:t>
            </a:r>
            <a:r>
              <a:rPr lang="es-ES" spc="160" dirty="0">
                <a:latin typeface="Cambria"/>
                <a:cs typeface="Cambria"/>
              </a:rPr>
              <a:t> </a:t>
            </a:r>
            <a:r>
              <a:rPr lang="es-ES" spc="55" dirty="0">
                <a:latin typeface="Cambria"/>
                <a:cs typeface="Cambria"/>
              </a:rPr>
              <a:t>o</a:t>
            </a:r>
            <a:r>
              <a:rPr lang="es-ES" spc="165" dirty="0">
                <a:latin typeface="Cambria"/>
                <a:cs typeface="Cambria"/>
              </a:rPr>
              <a:t> </a:t>
            </a:r>
            <a:r>
              <a:rPr lang="es-ES" spc="-20" dirty="0" err="1">
                <a:latin typeface="Cambria"/>
                <a:cs typeface="Cambria"/>
              </a:rPr>
              <a:t>gru</a:t>
            </a:r>
            <a:r>
              <a:rPr lang="es-ES" spc="-20" dirty="0">
                <a:latin typeface="Cambria"/>
                <a:cs typeface="Cambria"/>
              </a:rPr>
              <a:t>-</a:t>
            </a:r>
            <a:r>
              <a:rPr lang="es-ES" dirty="0">
                <a:latin typeface="Cambria"/>
                <a:cs typeface="Cambria"/>
              </a:rPr>
              <a:t> pos</a:t>
            </a:r>
            <a:r>
              <a:rPr lang="es-ES" spc="300" dirty="0">
                <a:latin typeface="Cambria"/>
                <a:cs typeface="Cambria"/>
              </a:rPr>
              <a:t> </a:t>
            </a:r>
            <a:r>
              <a:rPr lang="es-ES" dirty="0">
                <a:latin typeface="Cambria"/>
                <a:cs typeface="Cambria"/>
              </a:rPr>
              <a:t>de</a:t>
            </a:r>
            <a:r>
              <a:rPr lang="es-ES" spc="300" dirty="0">
                <a:latin typeface="Cambria"/>
                <a:cs typeface="Cambria"/>
              </a:rPr>
              <a:t> </a:t>
            </a:r>
            <a:r>
              <a:rPr lang="es-ES" dirty="0">
                <a:latin typeface="Cambria"/>
                <a:cs typeface="Cambria"/>
              </a:rPr>
              <a:t>tareas</a:t>
            </a:r>
            <a:r>
              <a:rPr lang="es-ES" spc="300" dirty="0">
                <a:latin typeface="Cambria"/>
                <a:cs typeface="Cambria"/>
              </a:rPr>
              <a:t> </a:t>
            </a:r>
            <a:r>
              <a:rPr lang="es-ES" dirty="0">
                <a:latin typeface="Cambria"/>
                <a:cs typeface="Cambria"/>
              </a:rPr>
              <a:t>de</a:t>
            </a:r>
            <a:r>
              <a:rPr lang="es-ES" spc="300" dirty="0">
                <a:latin typeface="Cambria"/>
                <a:cs typeface="Cambria"/>
              </a:rPr>
              <a:t> </a:t>
            </a:r>
            <a:r>
              <a:rPr lang="es-ES" dirty="0">
                <a:latin typeface="Cambria"/>
                <a:cs typeface="Cambria"/>
              </a:rPr>
              <a:t>las</a:t>
            </a:r>
            <a:r>
              <a:rPr lang="es-ES" spc="300" dirty="0">
                <a:latin typeface="Cambria"/>
                <a:cs typeface="Cambria"/>
              </a:rPr>
              <a:t> </a:t>
            </a:r>
            <a:r>
              <a:rPr lang="es-ES" dirty="0">
                <a:latin typeface="Cambria"/>
                <a:cs typeface="Cambria"/>
              </a:rPr>
              <a:t>que</a:t>
            </a:r>
            <a:r>
              <a:rPr lang="es-ES" spc="300" dirty="0">
                <a:latin typeface="Cambria"/>
                <a:cs typeface="Cambria"/>
              </a:rPr>
              <a:t> </a:t>
            </a:r>
            <a:r>
              <a:rPr lang="es-ES" dirty="0">
                <a:latin typeface="Cambria"/>
                <a:cs typeface="Cambria"/>
              </a:rPr>
              <a:t>se</a:t>
            </a:r>
            <a:r>
              <a:rPr lang="es-ES" spc="300" dirty="0">
                <a:latin typeface="Cambria"/>
                <a:cs typeface="Cambria"/>
              </a:rPr>
              <a:t> </a:t>
            </a:r>
            <a:r>
              <a:rPr lang="es-ES" spc="60" dirty="0">
                <a:latin typeface="Cambria"/>
                <a:cs typeface="Cambria"/>
              </a:rPr>
              <a:t>compone,</a:t>
            </a:r>
            <a:r>
              <a:rPr lang="es-ES" spc="300" dirty="0">
                <a:latin typeface="Cambria"/>
                <a:cs typeface="Cambria"/>
              </a:rPr>
              <a:t> </a:t>
            </a:r>
            <a:r>
              <a:rPr lang="es-ES" dirty="0">
                <a:latin typeface="Cambria"/>
                <a:cs typeface="Cambria"/>
              </a:rPr>
              <a:t>los</a:t>
            </a:r>
            <a:r>
              <a:rPr lang="es-ES" spc="305" dirty="0">
                <a:latin typeface="Cambria"/>
                <a:cs typeface="Cambria"/>
              </a:rPr>
              <a:t> </a:t>
            </a:r>
            <a:r>
              <a:rPr lang="es-ES" dirty="0">
                <a:latin typeface="Cambria"/>
                <a:cs typeface="Cambria"/>
              </a:rPr>
              <a:t>recursos</a:t>
            </a:r>
            <a:r>
              <a:rPr lang="es-ES" spc="300" dirty="0">
                <a:latin typeface="Cambria"/>
                <a:cs typeface="Cambria"/>
              </a:rPr>
              <a:t> </a:t>
            </a:r>
            <a:r>
              <a:rPr lang="es-ES" dirty="0">
                <a:latin typeface="Cambria"/>
                <a:cs typeface="Cambria"/>
              </a:rPr>
              <a:t>necesarios</a:t>
            </a:r>
            <a:r>
              <a:rPr lang="es-ES" spc="300" dirty="0">
                <a:latin typeface="Cambria"/>
                <a:cs typeface="Cambria"/>
              </a:rPr>
              <a:t> </a:t>
            </a:r>
            <a:r>
              <a:rPr lang="es-ES" spc="50" dirty="0">
                <a:latin typeface="Cambria"/>
                <a:cs typeface="Cambria"/>
              </a:rPr>
              <a:t>y</a:t>
            </a:r>
            <a:r>
              <a:rPr lang="es-ES" spc="300" dirty="0">
                <a:latin typeface="Cambria"/>
                <a:cs typeface="Cambria"/>
              </a:rPr>
              <a:t> </a:t>
            </a:r>
            <a:r>
              <a:rPr lang="es-ES" spc="-25" dirty="0">
                <a:latin typeface="Cambria"/>
                <a:cs typeface="Cambria"/>
              </a:rPr>
              <a:t>el</a:t>
            </a:r>
            <a:r>
              <a:rPr lang="es-ES" dirty="0">
                <a:latin typeface="Cambria"/>
                <a:cs typeface="Cambria"/>
              </a:rPr>
              <a:t> resultado</a:t>
            </a:r>
            <a:r>
              <a:rPr lang="es-ES" spc="220" dirty="0">
                <a:latin typeface="Cambria"/>
                <a:cs typeface="Cambria"/>
              </a:rPr>
              <a:t> </a:t>
            </a:r>
            <a:r>
              <a:rPr lang="es-ES" spc="55" dirty="0">
                <a:latin typeface="Cambria"/>
                <a:cs typeface="Cambria"/>
              </a:rPr>
              <a:t>o</a:t>
            </a:r>
            <a:r>
              <a:rPr lang="es-ES" spc="225" dirty="0">
                <a:latin typeface="Cambria"/>
                <a:cs typeface="Cambria"/>
              </a:rPr>
              <a:t> </a:t>
            </a:r>
            <a:r>
              <a:rPr lang="es-ES" spc="55" dirty="0">
                <a:latin typeface="Cambria"/>
                <a:cs typeface="Cambria"/>
              </a:rPr>
              <a:t>hito</a:t>
            </a:r>
            <a:r>
              <a:rPr lang="es-ES" spc="220" dirty="0">
                <a:latin typeface="Cambria"/>
                <a:cs typeface="Cambria"/>
              </a:rPr>
              <a:t> </a:t>
            </a:r>
            <a:r>
              <a:rPr lang="es-ES" dirty="0">
                <a:latin typeface="Cambria"/>
                <a:cs typeface="Cambria"/>
              </a:rPr>
              <a:t>que</a:t>
            </a:r>
            <a:r>
              <a:rPr lang="es-ES" spc="225" dirty="0">
                <a:latin typeface="Cambria"/>
                <a:cs typeface="Cambria"/>
              </a:rPr>
              <a:t> </a:t>
            </a:r>
            <a:r>
              <a:rPr lang="es-ES" dirty="0">
                <a:latin typeface="Cambria"/>
                <a:cs typeface="Cambria"/>
              </a:rPr>
              <a:t>debe</a:t>
            </a:r>
            <a:r>
              <a:rPr lang="es-ES" spc="220" dirty="0">
                <a:latin typeface="Cambria"/>
                <a:cs typeface="Cambria"/>
              </a:rPr>
              <a:t> </a:t>
            </a:r>
            <a:r>
              <a:rPr lang="es-ES" dirty="0">
                <a:latin typeface="Cambria"/>
                <a:cs typeface="Cambria"/>
              </a:rPr>
              <a:t>obtenerse</a:t>
            </a:r>
            <a:r>
              <a:rPr lang="es-ES" spc="225" dirty="0">
                <a:latin typeface="Cambria"/>
                <a:cs typeface="Cambria"/>
              </a:rPr>
              <a:t> </a:t>
            </a:r>
            <a:r>
              <a:rPr lang="es-ES" dirty="0">
                <a:latin typeface="Cambria"/>
                <a:cs typeface="Cambria"/>
              </a:rPr>
              <a:t>mediante</a:t>
            </a:r>
            <a:r>
              <a:rPr lang="es-ES" spc="225" dirty="0">
                <a:latin typeface="Cambria"/>
                <a:cs typeface="Cambria"/>
              </a:rPr>
              <a:t> </a:t>
            </a:r>
            <a:r>
              <a:rPr lang="es-ES" dirty="0">
                <a:latin typeface="Cambria"/>
                <a:cs typeface="Cambria"/>
              </a:rPr>
              <a:t>la</a:t>
            </a:r>
            <a:r>
              <a:rPr lang="es-ES" spc="220" dirty="0">
                <a:latin typeface="Cambria"/>
                <a:cs typeface="Cambria"/>
              </a:rPr>
              <a:t> </a:t>
            </a:r>
            <a:r>
              <a:rPr lang="es-ES" dirty="0">
                <a:latin typeface="Cambria"/>
                <a:cs typeface="Cambria"/>
              </a:rPr>
              <a:t>realización</a:t>
            </a:r>
            <a:r>
              <a:rPr lang="es-ES" spc="225" dirty="0">
                <a:latin typeface="Cambria"/>
                <a:cs typeface="Cambria"/>
              </a:rPr>
              <a:t> </a:t>
            </a:r>
            <a:r>
              <a:rPr lang="es-ES" dirty="0">
                <a:latin typeface="Cambria"/>
                <a:cs typeface="Cambria"/>
              </a:rPr>
              <a:t>de</a:t>
            </a:r>
            <a:r>
              <a:rPr lang="es-ES" spc="220" dirty="0">
                <a:latin typeface="Cambria"/>
                <a:cs typeface="Cambria"/>
              </a:rPr>
              <a:t> </a:t>
            </a:r>
            <a:r>
              <a:rPr lang="es-ES" spc="-10" dirty="0">
                <a:latin typeface="Cambria"/>
                <a:cs typeface="Cambria"/>
              </a:rPr>
              <a:t>estas actividades.</a:t>
            </a:r>
            <a:endParaRPr lang="es-ES" dirty="0">
              <a:latin typeface="Cambria"/>
              <a:cs typeface="Cambria"/>
            </a:endParaRPr>
          </a:p>
          <a:p>
            <a:pPr>
              <a:lnSpc>
                <a:spcPct val="100000"/>
              </a:lnSpc>
              <a:spcBef>
                <a:spcPts val="30"/>
              </a:spcBef>
              <a:buFont typeface="Cambria"/>
              <a:buChar char="•"/>
            </a:pPr>
            <a:endParaRPr lang="es-ES" sz="3600" dirty="0">
              <a:latin typeface="Cambria"/>
              <a:cs typeface="Cambria"/>
            </a:endParaRPr>
          </a:p>
          <a:p>
            <a:pPr marL="287655" marR="5080" indent="-275590" algn="just">
              <a:lnSpc>
                <a:spcPct val="129700"/>
              </a:lnSpc>
              <a:buChar char="•"/>
              <a:tabLst>
                <a:tab pos="289560" algn="l"/>
              </a:tabLst>
            </a:pPr>
            <a:r>
              <a:rPr lang="es-ES" dirty="0">
                <a:latin typeface="Cambria"/>
                <a:cs typeface="Cambria"/>
              </a:rPr>
              <a:t>El</a:t>
            </a:r>
            <a:r>
              <a:rPr lang="es-ES" spc="430" dirty="0">
                <a:latin typeface="Cambria"/>
                <a:cs typeface="Cambria"/>
              </a:rPr>
              <a:t> </a:t>
            </a:r>
            <a:r>
              <a:rPr lang="es-ES" dirty="0">
                <a:latin typeface="Cambria"/>
                <a:cs typeface="Cambria"/>
              </a:rPr>
              <a:t>calendario</a:t>
            </a:r>
            <a:r>
              <a:rPr lang="es-ES" spc="434" dirty="0">
                <a:latin typeface="Cambria"/>
                <a:cs typeface="Cambria"/>
              </a:rPr>
              <a:t> </a:t>
            </a:r>
            <a:r>
              <a:rPr lang="es-ES" dirty="0">
                <a:latin typeface="Cambria"/>
                <a:cs typeface="Cambria"/>
              </a:rPr>
              <a:t>de</a:t>
            </a:r>
            <a:r>
              <a:rPr lang="es-ES" spc="434" dirty="0">
                <a:latin typeface="Cambria"/>
                <a:cs typeface="Cambria"/>
              </a:rPr>
              <a:t> </a:t>
            </a:r>
            <a:r>
              <a:rPr lang="es-ES" dirty="0">
                <a:latin typeface="Cambria"/>
                <a:cs typeface="Cambria"/>
              </a:rPr>
              <a:t>trabajo,</a:t>
            </a:r>
            <a:r>
              <a:rPr lang="es-ES" spc="434" dirty="0">
                <a:latin typeface="Cambria"/>
                <a:cs typeface="Cambria"/>
              </a:rPr>
              <a:t> </a:t>
            </a:r>
            <a:r>
              <a:rPr lang="es-ES" spc="65" dirty="0">
                <a:latin typeface="Cambria"/>
                <a:cs typeface="Cambria"/>
              </a:rPr>
              <a:t>con</a:t>
            </a:r>
            <a:r>
              <a:rPr lang="es-ES" spc="434" dirty="0">
                <a:latin typeface="Cambria"/>
                <a:cs typeface="Cambria"/>
              </a:rPr>
              <a:t> </a:t>
            </a:r>
            <a:r>
              <a:rPr lang="es-ES" dirty="0">
                <a:latin typeface="Cambria"/>
                <a:cs typeface="Cambria"/>
              </a:rPr>
              <a:t>los</a:t>
            </a:r>
            <a:r>
              <a:rPr lang="es-ES" spc="430" dirty="0">
                <a:latin typeface="Cambria"/>
                <a:cs typeface="Cambria"/>
              </a:rPr>
              <a:t> </a:t>
            </a:r>
            <a:r>
              <a:rPr lang="es-ES" dirty="0">
                <a:latin typeface="Cambria"/>
                <a:cs typeface="Cambria"/>
              </a:rPr>
              <a:t>tiempos</a:t>
            </a:r>
            <a:r>
              <a:rPr lang="es-ES" spc="434" dirty="0">
                <a:latin typeface="Cambria"/>
                <a:cs typeface="Cambria"/>
              </a:rPr>
              <a:t> </a:t>
            </a:r>
            <a:r>
              <a:rPr lang="es-ES" dirty="0">
                <a:latin typeface="Cambria"/>
                <a:cs typeface="Cambria"/>
              </a:rPr>
              <a:t>de</a:t>
            </a:r>
            <a:r>
              <a:rPr lang="es-ES" spc="434" dirty="0">
                <a:latin typeface="Cambria"/>
                <a:cs typeface="Cambria"/>
              </a:rPr>
              <a:t> </a:t>
            </a:r>
            <a:r>
              <a:rPr lang="es-ES" dirty="0">
                <a:latin typeface="Cambria"/>
                <a:cs typeface="Cambria"/>
              </a:rPr>
              <a:t>realización</a:t>
            </a:r>
            <a:r>
              <a:rPr lang="es-ES" spc="434" dirty="0">
                <a:latin typeface="Cambria"/>
                <a:cs typeface="Cambria"/>
              </a:rPr>
              <a:t> </a:t>
            </a:r>
            <a:r>
              <a:rPr lang="es-ES" dirty="0">
                <a:latin typeface="Cambria"/>
                <a:cs typeface="Cambria"/>
              </a:rPr>
              <a:t>según</a:t>
            </a:r>
            <a:r>
              <a:rPr lang="es-ES" spc="434" dirty="0">
                <a:latin typeface="Cambria"/>
                <a:cs typeface="Cambria"/>
              </a:rPr>
              <a:t> </a:t>
            </a:r>
            <a:r>
              <a:rPr lang="es-ES" spc="-25" dirty="0">
                <a:latin typeface="Cambria"/>
                <a:cs typeface="Cambria"/>
              </a:rPr>
              <a:t>la</a:t>
            </a:r>
            <a:r>
              <a:rPr lang="es-ES" dirty="0">
                <a:latin typeface="Cambria"/>
                <a:cs typeface="Cambria"/>
              </a:rPr>
              <a:t> fecha</a:t>
            </a:r>
            <a:r>
              <a:rPr lang="es-ES" spc="195" dirty="0">
                <a:latin typeface="Cambria"/>
                <a:cs typeface="Cambria"/>
              </a:rPr>
              <a:t> </a:t>
            </a:r>
            <a:r>
              <a:rPr lang="es-ES" dirty="0">
                <a:latin typeface="Cambria"/>
                <a:cs typeface="Cambria"/>
              </a:rPr>
              <a:t>de</a:t>
            </a:r>
            <a:r>
              <a:rPr lang="es-ES" spc="200" dirty="0">
                <a:latin typeface="Cambria"/>
                <a:cs typeface="Cambria"/>
              </a:rPr>
              <a:t> </a:t>
            </a:r>
            <a:r>
              <a:rPr lang="es-ES" dirty="0">
                <a:latin typeface="Cambria"/>
                <a:cs typeface="Cambria"/>
              </a:rPr>
              <a:t>inicio</a:t>
            </a:r>
            <a:r>
              <a:rPr lang="es-ES" spc="195" dirty="0">
                <a:latin typeface="Cambria"/>
                <a:cs typeface="Cambria"/>
              </a:rPr>
              <a:t> </a:t>
            </a:r>
            <a:r>
              <a:rPr lang="es-ES" spc="50" dirty="0">
                <a:latin typeface="Cambria"/>
                <a:cs typeface="Cambria"/>
              </a:rPr>
              <a:t>y</a:t>
            </a:r>
            <a:r>
              <a:rPr lang="es-ES" spc="200" dirty="0">
                <a:latin typeface="Cambria"/>
                <a:cs typeface="Cambria"/>
              </a:rPr>
              <a:t> </a:t>
            </a:r>
            <a:r>
              <a:rPr lang="es-ES" dirty="0">
                <a:latin typeface="Cambria"/>
                <a:cs typeface="Cambria"/>
              </a:rPr>
              <a:t>la</a:t>
            </a:r>
            <a:r>
              <a:rPr lang="es-ES" spc="200" dirty="0">
                <a:latin typeface="Cambria"/>
                <a:cs typeface="Cambria"/>
              </a:rPr>
              <a:t> </a:t>
            </a:r>
            <a:r>
              <a:rPr lang="es-ES" dirty="0">
                <a:latin typeface="Cambria"/>
                <a:cs typeface="Cambria"/>
              </a:rPr>
              <a:t>fecha</a:t>
            </a:r>
            <a:r>
              <a:rPr lang="es-ES" spc="195" dirty="0">
                <a:latin typeface="Cambria"/>
                <a:cs typeface="Cambria"/>
              </a:rPr>
              <a:t> </a:t>
            </a:r>
            <a:r>
              <a:rPr lang="es-ES" dirty="0">
                <a:latin typeface="Cambria"/>
                <a:cs typeface="Cambria"/>
              </a:rPr>
              <a:t>de</a:t>
            </a:r>
            <a:r>
              <a:rPr lang="es-ES" spc="200" dirty="0">
                <a:latin typeface="Cambria"/>
                <a:cs typeface="Cambria"/>
              </a:rPr>
              <a:t> </a:t>
            </a:r>
            <a:r>
              <a:rPr lang="es-ES" dirty="0">
                <a:latin typeface="Cambria"/>
                <a:cs typeface="Cambria"/>
              </a:rPr>
              <a:t>finalización</a:t>
            </a:r>
            <a:r>
              <a:rPr lang="es-ES" spc="195" dirty="0">
                <a:latin typeface="Cambria"/>
                <a:cs typeface="Cambria"/>
              </a:rPr>
              <a:t> </a:t>
            </a:r>
            <a:r>
              <a:rPr lang="es-ES" dirty="0">
                <a:latin typeface="Cambria"/>
                <a:cs typeface="Cambria"/>
              </a:rPr>
              <a:t>de</a:t>
            </a:r>
            <a:r>
              <a:rPr lang="es-ES" spc="200" dirty="0">
                <a:latin typeface="Cambria"/>
                <a:cs typeface="Cambria"/>
              </a:rPr>
              <a:t> </a:t>
            </a:r>
            <a:r>
              <a:rPr lang="es-ES" dirty="0">
                <a:latin typeface="Cambria"/>
                <a:cs typeface="Cambria"/>
              </a:rPr>
              <a:t>cada</a:t>
            </a:r>
            <a:r>
              <a:rPr lang="es-ES" spc="200" dirty="0">
                <a:latin typeface="Cambria"/>
                <a:cs typeface="Cambria"/>
              </a:rPr>
              <a:t> </a:t>
            </a:r>
            <a:r>
              <a:rPr lang="es-ES" spc="55" dirty="0">
                <a:latin typeface="Cambria"/>
                <a:cs typeface="Cambria"/>
              </a:rPr>
              <a:t>una</a:t>
            </a:r>
            <a:r>
              <a:rPr lang="es-ES" spc="195" dirty="0">
                <a:latin typeface="Cambria"/>
                <a:cs typeface="Cambria"/>
              </a:rPr>
              <a:t> </a:t>
            </a:r>
            <a:r>
              <a:rPr lang="es-ES" dirty="0">
                <a:latin typeface="Cambria"/>
                <a:cs typeface="Cambria"/>
              </a:rPr>
              <a:t>de</a:t>
            </a:r>
            <a:r>
              <a:rPr lang="es-ES" spc="200" dirty="0">
                <a:latin typeface="Cambria"/>
                <a:cs typeface="Cambria"/>
              </a:rPr>
              <a:t> </a:t>
            </a:r>
            <a:r>
              <a:rPr lang="es-ES" dirty="0">
                <a:latin typeface="Cambria"/>
                <a:cs typeface="Cambria"/>
              </a:rPr>
              <a:t>las</a:t>
            </a:r>
            <a:r>
              <a:rPr lang="es-ES" spc="200" dirty="0">
                <a:latin typeface="Cambria"/>
                <a:cs typeface="Cambria"/>
              </a:rPr>
              <a:t> </a:t>
            </a:r>
            <a:r>
              <a:rPr lang="es-ES" spc="-10" dirty="0" err="1">
                <a:latin typeface="Cambria"/>
                <a:cs typeface="Cambria"/>
              </a:rPr>
              <a:t>activida</a:t>
            </a:r>
            <a:r>
              <a:rPr lang="es-ES" spc="-10" dirty="0">
                <a:latin typeface="Cambria"/>
                <a:cs typeface="Cambria"/>
              </a:rPr>
              <a:t>- </a:t>
            </a:r>
            <a:r>
              <a:rPr lang="es-ES" dirty="0">
                <a:latin typeface="Cambria"/>
                <a:cs typeface="Cambria"/>
              </a:rPr>
              <a:t>des</a:t>
            </a:r>
            <a:r>
              <a:rPr lang="es-ES" spc="135" dirty="0">
                <a:latin typeface="Cambria"/>
                <a:cs typeface="Cambria"/>
              </a:rPr>
              <a:t> </a:t>
            </a:r>
            <a:r>
              <a:rPr lang="es-ES" spc="50" dirty="0">
                <a:latin typeface="Cambria"/>
                <a:cs typeface="Cambria"/>
              </a:rPr>
              <a:t>y</a:t>
            </a:r>
            <a:r>
              <a:rPr lang="es-ES" spc="140" dirty="0">
                <a:latin typeface="Cambria"/>
                <a:cs typeface="Cambria"/>
              </a:rPr>
              <a:t> </a:t>
            </a:r>
            <a:r>
              <a:rPr lang="es-ES" dirty="0">
                <a:latin typeface="Cambria"/>
                <a:cs typeface="Cambria"/>
              </a:rPr>
              <a:t>la</a:t>
            </a:r>
            <a:r>
              <a:rPr lang="es-ES" spc="135" dirty="0">
                <a:latin typeface="Cambria"/>
                <a:cs typeface="Cambria"/>
              </a:rPr>
              <a:t> </a:t>
            </a:r>
            <a:r>
              <a:rPr lang="es-ES" dirty="0">
                <a:latin typeface="Cambria"/>
                <a:cs typeface="Cambria"/>
              </a:rPr>
              <a:t>de</a:t>
            </a:r>
            <a:r>
              <a:rPr lang="es-ES" spc="140" dirty="0">
                <a:latin typeface="Cambria"/>
                <a:cs typeface="Cambria"/>
              </a:rPr>
              <a:t> </a:t>
            </a:r>
            <a:r>
              <a:rPr lang="es-ES" dirty="0">
                <a:latin typeface="Cambria"/>
                <a:cs typeface="Cambria"/>
              </a:rPr>
              <a:t>cada</a:t>
            </a:r>
            <a:r>
              <a:rPr lang="es-ES" spc="135" dirty="0">
                <a:latin typeface="Cambria"/>
                <a:cs typeface="Cambria"/>
              </a:rPr>
              <a:t> </a:t>
            </a:r>
            <a:r>
              <a:rPr lang="es-ES" spc="70" dirty="0">
                <a:latin typeface="Cambria"/>
                <a:cs typeface="Cambria"/>
              </a:rPr>
              <a:t>uno</a:t>
            </a:r>
            <a:r>
              <a:rPr lang="es-ES" spc="140" dirty="0">
                <a:latin typeface="Cambria"/>
                <a:cs typeface="Cambria"/>
              </a:rPr>
              <a:t> </a:t>
            </a:r>
            <a:r>
              <a:rPr lang="es-ES" dirty="0">
                <a:latin typeface="Cambria"/>
                <a:cs typeface="Cambria"/>
              </a:rPr>
              <a:t>de</a:t>
            </a:r>
            <a:r>
              <a:rPr lang="es-ES" spc="140" dirty="0">
                <a:latin typeface="Cambria"/>
                <a:cs typeface="Cambria"/>
              </a:rPr>
              <a:t> </a:t>
            </a:r>
            <a:r>
              <a:rPr lang="es-ES" dirty="0">
                <a:latin typeface="Cambria"/>
                <a:cs typeface="Cambria"/>
              </a:rPr>
              <a:t>los</a:t>
            </a:r>
            <a:r>
              <a:rPr lang="es-ES" spc="135" dirty="0">
                <a:latin typeface="Cambria"/>
                <a:cs typeface="Cambria"/>
              </a:rPr>
              <a:t> </a:t>
            </a:r>
            <a:r>
              <a:rPr lang="es-ES" spc="-10" dirty="0">
                <a:latin typeface="Cambria"/>
                <a:cs typeface="Cambria"/>
              </a:rPr>
              <a:t>hitos.</a:t>
            </a:r>
            <a:endParaRPr lang="es-ES" dirty="0">
              <a:latin typeface="Cambria"/>
              <a:cs typeface="Cambria"/>
            </a:endParaRPr>
          </a:p>
          <a:p>
            <a:pPr>
              <a:lnSpc>
                <a:spcPct val="100000"/>
              </a:lnSpc>
              <a:spcBef>
                <a:spcPts val="30"/>
              </a:spcBef>
              <a:buFont typeface="Cambria"/>
              <a:buChar char="•"/>
            </a:pPr>
            <a:endParaRPr lang="es-ES" sz="3600" dirty="0">
              <a:latin typeface="Cambria"/>
              <a:cs typeface="Cambria"/>
            </a:endParaRPr>
          </a:p>
          <a:p>
            <a:pPr marL="287655" marR="5080" indent="-275590" algn="just">
              <a:lnSpc>
                <a:spcPct val="129700"/>
              </a:lnSpc>
              <a:spcBef>
                <a:spcPts val="5"/>
              </a:spcBef>
              <a:buChar char="•"/>
              <a:tabLst>
                <a:tab pos="289560" algn="l"/>
              </a:tabLst>
            </a:pPr>
            <a:r>
              <a:rPr lang="es-ES" dirty="0">
                <a:latin typeface="Cambria"/>
                <a:cs typeface="Cambria"/>
              </a:rPr>
              <a:t>La</a:t>
            </a:r>
            <a:r>
              <a:rPr lang="es-ES" spc="310" dirty="0">
                <a:latin typeface="Cambria"/>
                <a:cs typeface="Cambria"/>
              </a:rPr>
              <a:t> </a:t>
            </a:r>
            <a:r>
              <a:rPr lang="es-ES" dirty="0">
                <a:latin typeface="Cambria"/>
                <a:cs typeface="Cambria"/>
              </a:rPr>
              <a:t>organización</a:t>
            </a:r>
            <a:r>
              <a:rPr lang="es-ES" spc="310" dirty="0">
                <a:latin typeface="Cambria"/>
                <a:cs typeface="Cambria"/>
              </a:rPr>
              <a:t> </a:t>
            </a:r>
            <a:r>
              <a:rPr lang="es-ES" spc="50" dirty="0">
                <a:latin typeface="Cambria"/>
                <a:cs typeface="Cambria"/>
              </a:rPr>
              <a:t>y</a:t>
            </a:r>
            <a:r>
              <a:rPr lang="es-ES" spc="310" dirty="0">
                <a:latin typeface="Cambria"/>
                <a:cs typeface="Cambria"/>
              </a:rPr>
              <a:t> </a:t>
            </a:r>
            <a:r>
              <a:rPr lang="es-ES" dirty="0">
                <a:latin typeface="Cambria"/>
                <a:cs typeface="Cambria"/>
              </a:rPr>
              <a:t>el</a:t>
            </a:r>
            <a:r>
              <a:rPr lang="es-ES" spc="310" dirty="0">
                <a:latin typeface="Cambria"/>
                <a:cs typeface="Cambria"/>
              </a:rPr>
              <a:t> </a:t>
            </a:r>
            <a:r>
              <a:rPr lang="es-ES" dirty="0">
                <a:latin typeface="Cambria"/>
                <a:cs typeface="Cambria"/>
              </a:rPr>
              <a:t>equipo</a:t>
            </a:r>
            <a:r>
              <a:rPr lang="es-ES" spc="315" dirty="0">
                <a:latin typeface="Cambria"/>
                <a:cs typeface="Cambria"/>
              </a:rPr>
              <a:t> </a:t>
            </a:r>
            <a:r>
              <a:rPr lang="es-ES" dirty="0">
                <a:latin typeface="Cambria"/>
                <a:cs typeface="Cambria"/>
              </a:rPr>
              <a:t>asignado</a:t>
            </a:r>
            <a:r>
              <a:rPr lang="es-ES" spc="310" dirty="0">
                <a:latin typeface="Cambria"/>
                <a:cs typeface="Cambria"/>
              </a:rPr>
              <a:t> </a:t>
            </a:r>
            <a:r>
              <a:rPr lang="es-ES" dirty="0">
                <a:latin typeface="Cambria"/>
                <a:cs typeface="Cambria"/>
              </a:rPr>
              <a:t>al</a:t>
            </a:r>
            <a:r>
              <a:rPr lang="es-ES" spc="310" dirty="0">
                <a:latin typeface="Cambria"/>
                <a:cs typeface="Cambria"/>
              </a:rPr>
              <a:t> </a:t>
            </a:r>
            <a:r>
              <a:rPr lang="es-ES" dirty="0">
                <a:latin typeface="Cambria"/>
                <a:cs typeface="Cambria"/>
              </a:rPr>
              <a:t>proyecto,</a:t>
            </a:r>
            <a:r>
              <a:rPr lang="es-ES" spc="310" dirty="0">
                <a:latin typeface="Cambria"/>
                <a:cs typeface="Cambria"/>
              </a:rPr>
              <a:t> </a:t>
            </a:r>
            <a:r>
              <a:rPr lang="es-ES" spc="65" dirty="0">
                <a:latin typeface="Cambria"/>
                <a:cs typeface="Cambria"/>
              </a:rPr>
              <a:t>con</a:t>
            </a:r>
            <a:r>
              <a:rPr lang="es-ES" spc="315" dirty="0">
                <a:latin typeface="Cambria"/>
                <a:cs typeface="Cambria"/>
              </a:rPr>
              <a:t> </a:t>
            </a:r>
            <a:r>
              <a:rPr lang="es-ES" dirty="0">
                <a:latin typeface="Cambria"/>
                <a:cs typeface="Cambria"/>
              </a:rPr>
              <a:t>la</a:t>
            </a:r>
            <a:r>
              <a:rPr lang="es-ES" spc="310" dirty="0">
                <a:latin typeface="Cambria"/>
                <a:cs typeface="Cambria"/>
              </a:rPr>
              <a:t> </a:t>
            </a:r>
            <a:r>
              <a:rPr lang="es-ES" dirty="0">
                <a:latin typeface="Cambria"/>
                <a:cs typeface="Cambria"/>
              </a:rPr>
              <a:t>matriz</a:t>
            </a:r>
            <a:r>
              <a:rPr lang="es-ES" spc="310" dirty="0">
                <a:latin typeface="Cambria"/>
                <a:cs typeface="Cambria"/>
              </a:rPr>
              <a:t> </a:t>
            </a:r>
            <a:r>
              <a:rPr lang="es-ES" spc="-25" dirty="0">
                <a:latin typeface="Cambria"/>
                <a:cs typeface="Cambria"/>
              </a:rPr>
              <a:t>de</a:t>
            </a:r>
            <a:r>
              <a:rPr lang="es-ES" dirty="0">
                <a:latin typeface="Cambria"/>
                <a:cs typeface="Cambria"/>
              </a:rPr>
              <a:t> roles</a:t>
            </a:r>
            <a:r>
              <a:rPr lang="es-ES" spc="210" dirty="0">
                <a:latin typeface="Cambria"/>
                <a:cs typeface="Cambria"/>
              </a:rPr>
              <a:t> </a:t>
            </a:r>
            <a:r>
              <a:rPr lang="es-ES" spc="50" dirty="0">
                <a:latin typeface="Cambria"/>
                <a:cs typeface="Cambria"/>
              </a:rPr>
              <a:t>y</a:t>
            </a:r>
            <a:r>
              <a:rPr lang="es-ES" spc="210" dirty="0">
                <a:latin typeface="Cambria"/>
                <a:cs typeface="Cambria"/>
              </a:rPr>
              <a:t> </a:t>
            </a:r>
            <a:r>
              <a:rPr lang="es-ES" dirty="0">
                <a:latin typeface="Cambria"/>
                <a:cs typeface="Cambria"/>
              </a:rPr>
              <a:t>responsabilidades</a:t>
            </a:r>
            <a:r>
              <a:rPr lang="es-ES" spc="215" dirty="0">
                <a:latin typeface="Cambria"/>
                <a:cs typeface="Cambria"/>
              </a:rPr>
              <a:t> </a:t>
            </a:r>
            <a:r>
              <a:rPr lang="es-ES" dirty="0">
                <a:latin typeface="Cambria"/>
                <a:cs typeface="Cambria"/>
              </a:rPr>
              <a:t>para</a:t>
            </a:r>
            <a:r>
              <a:rPr lang="es-ES" spc="210" dirty="0">
                <a:latin typeface="Cambria"/>
                <a:cs typeface="Cambria"/>
              </a:rPr>
              <a:t> </a:t>
            </a:r>
            <a:r>
              <a:rPr lang="es-ES" dirty="0">
                <a:latin typeface="Cambria"/>
                <a:cs typeface="Cambria"/>
              </a:rPr>
              <a:t>los</a:t>
            </a:r>
            <a:r>
              <a:rPr lang="es-ES" spc="210" dirty="0">
                <a:latin typeface="Cambria"/>
                <a:cs typeface="Cambria"/>
              </a:rPr>
              <a:t> </a:t>
            </a:r>
            <a:r>
              <a:rPr lang="es-ES" dirty="0">
                <a:latin typeface="Cambria"/>
                <a:cs typeface="Cambria"/>
              </a:rPr>
              <a:t>diferentes</a:t>
            </a:r>
            <a:r>
              <a:rPr lang="es-ES" spc="215" dirty="0">
                <a:latin typeface="Cambria"/>
                <a:cs typeface="Cambria"/>
              </a:rPr>
              <a:t> </a:t>
            </a:r>
            <a:r>
              <a:rPr lang="es-ES" dirty="0">
                <a:latin typeface="Cambria"/>
                <a:cs typeface="Cambria"/>
              </a:rPr>
              <a:t>hitos</a:t>
            </a:r>
            <a:r>
              <a:rPr lang="es-ES" spc="210" dirty="0">
                <a:latin typeface="Cambria"/>
                <a:cs typeface="Cambria"/>
              </a:rPr>
              <a:t> </a:t>
            </a:r>
            <a:r>
              <a:rPr lang="es-ES" spc="50" dirty="0">
                <a:latin typeface="Cambria"/>
                <a:cs typeface="Cambria"/>
              </a:rPr>
              <a:t>y</a:t>
            </a:r>
            <a:r>
              <a:rPr lang="es-ES" spc="210" dirty="0">
                <a:latin typeface="Cambria"/>
                <a:cs typeface="Cambria"/>
              </a:rPr>
              <a:t> </a:t>
            </a:r>
            <a:r>
              <a:rPr lang="es-ES" spc="-10" dirty="0">
                <a:latin typeface="Cambria"/>
                <a:cs typeface="Cambria"/>
              </a:rPr>
              <a:t>actividades.</a:t>
            </a:r>
            <a:endParaRPr lang="es-ES" dirty="0">
              <a:latin typeface="Cambria"/>
              <a:cs typeface="Cambria"/>
            </a:endParaRPr>
          </a:p>
          <a:p>
            <a:pPr>
              <a:lnSpc>
                <a:spcPct val="100000"/>
              </a:lnSpc>
              <a:spcBef>
                <a:spcPts val="30"/>
              </a:spcBef>
              <a:buFont typeface="Cambria"/>
              <a:buChar char="•"/>
            </a:pPr>
            <a:endParaRPr lang="es-ES" sz="3600" dirty="0">
              <a:latin typeface="Cambria"/>
              <a:cs typeface="Cambria"/>
            </a:endParaRPr>
          </a:p>
          <a:p>
            <a:pPr marL="287655" marR="5080" indent="-275590" algn="just">
              <a:lnSpc>
                <a:spcPct val="129700"/>
              </a:lnSpc>
              <a:buChar char="•"/>
              <a:tabLst>
                <a:tab pos="289560" algn="l"/>
              </a:tabLst>
            </a:pPr>
            <a:r>
              <a:rPr lang="es-ES" dirty="0">
                <a:latin typeface="Cambria"/>
                <a:cs typeface="Cambria"/>
              </a:rPr>
              <a:t>El</a:t>
            </a:r>
            <a:r>
              <a:rPr lang="es-ES" spc="450" dirty="0">
                <a:latin typeface="Cambria"/>
                <a:cs typeface="Cambria"/>
              </a:rPr>
              <a:t> </a:t>
            </a:r>
            <a:r>
              <a:rPr lang="es-ES" dirty="0">
                <a:latin typeface="Cambria"/>
                <a:cs typeface="Cambria"/>
              </a:rPr>
              <a:t>presupuesto</a:t>
            </a:r>
            <a:r>
              <a:rPr lang="es-ES" spc="450" dirty="0">
                <a:latin typeface="Cambria"/>
                <a:cs typeface="Cambria"/>
              </a:rPr>
              <a:t> </a:t>
            </a:r>
            <a:r>
              <a:rPr lang="es-ES" dirty="0">
                <a:latin typeface="Cambria"/>
                <a:cs typeface="Cambria"/>
              </a:rPr>
              <a:t>del</a:t>
            </a:r>
            <a:r>
              <a:rPr lang="es-ES" spc="450" dirty="0">
                <a:latin typeface="Cambria"/>
                <a:cs typeface="Cambria"/>
              </a:rPr>
              <a:t> </a:t>
            </a:r>
            <a:r>
              <a:rPr lang="es-ES" dirty="0">
                <a:latin typeface="Cambria"/>
                <a:cs typeface="Cambria"/>
              </a:rPr>
              <a:t>proyecto,</a:t>
            </a:r>
            <a:r>
              <a:rPr lang="es-ES" spc="455" dirty="0">
                <a:latin typeface="Cambria"/>
                <a:cs typeface="Cambria"/>
              </a:rPr>
              <a:t> </a:t>
            </a:r>
            <a:r>
              <a:rPr lang="es-ES" spc="65" dirty="0">
                <a:latin typeface="Cambria"/>
                <a:cs typeface="Cambria"/>
              </a:rPr>
              <a:t>con</a:t>
            </a:r>
            <a:r>
              <a:rPr lang="es-ES" spc="450" dirty="0">
                <a:latin typeface="Cambria"/>
                <a:cs typeface="Cambria"/>
              </a:rPr>
              <a:t> </a:t>
            </a:r>
            <a:r>
              <a:rPr lang="es-ES" dirty="0">
                <a:latin typeface="Cambria"/>
                <a:cs typeface="Cambria"/>
              </a:rPr>
              <a:t>las</a:t>
            </a:r>
            <a:r>
              <a:rPr lang="es-ES" spc="450" dirty="0">
                <a:latin typeface="Cambria"/>
                <a:cs typeface="Cambria"/>
              </a:rPr>
              <a:t> </a:t>
            </a:r>
            <a:r>
              <a:rPr lang="es-ES" dirty="0">
                <a:latin typeface="Cambria"/>
                <a:cs typeface="Cambria"/>
              </a:rPr>
              <a:t>estimaciones</a:t>
            </a:r>
            <a:r>
              <a:rPr lang="es-ES" spc="455" dirty="0">
                <a:latin typeface="Cambria"/>
                <a:cs typeface="Cambria"/>
              </a:rPr>
              <a:t> </a:t>
            </a:r>
            <a:r>
              <a:rPr lang="es-ES" dirty="0">
                <a:latin typeface="Cambria"/>
                <a:cs typeface="Cambria"/>
              </a:rPr>
              <a:t>de</a:t>
            </a:r>
            <a:r>
              <a:rPr lang="es-ES" spc="450" dirty="0">
                <a:latin typeface="Cambria"/>
                <a:cs typeface="Cambria"/>
              </a:rPr>
              <a:t> </a:t>
            </a:r>
            <a:r>
              <a:rPr lang="es-ES" dirty="0">
                <a:latin typeface="Cambria"/>
                <a:cs typeface="Cambria"/>
              </a:rPr>
              <a:t>inversión</a:t>
            </a:r>
            <a:r>
              <a:rPr lang="es-ES" spc="450" dirty="0">
                <a:latin typeface="Cambria"/>
                <a:cs typeface="Cambria"/>
              </a:rPr>
              <a:t> </a:t>
            </a:r>
            <a:r>
              <a:rPr lang="es-ES" dirty="0">
                <a:latin typeface="Cambria"/>
                <a:cs typeface="Cambria"/>
              </a:rPr>
              <a:t>y coste</a:t>
            </a:r>
            <a:r>
              <a:rPr lang="es-ES" spc="210" dirty="0">
                <a:latin typeface="Cambria"/>
                <a:cs typeface="Cambria"/>
              </a:rPr>
              <a:t> </a:t>
            </a:r>
            <a:r>
              <a:rPr lang="es-ES" dirty="0">
                <a:latin typeface="Cambria"/>
                <a:cs typeface="Cambria"/>
              </a:rPr>
              <a:t>presupuestadas</a:t>
            </a:r>
            <a:r>
              <a:rPr lang="es-ES" spc="210" dirty="0">
                <a:latin typeface="Cambria"/>
                <a:cs typeface="Cambria"/>
              </a:rPr>
              <a:t> </a:t>
            </a:r>
            <a:r>
              <a:rPr lang="es-ES" dirty="0">
                <a:latin typeface="Cambria"/>
                <a:cs typeface="Cambria"/>
              </a:rPr>
              <a:t>a</a:t>
            </a:r>
            <a:r>
              <a:rPr lang="es-ES" spc="210" dirty="0">
                <a:latin typeface="Cambria"/>
                <a:cs typeface="Cambria"/>
              </a:rPr>
              <a:t> </a:t>
            </a:r>
            <a:r>
              <a:rPr lang="es-ES" dirty="0">
                <a:latin typeface="Cambria"/>
                <a:cs typeface="Cambria"/>
              </a:rPr>
              <a:t>partir</a:t>
            </a:r>
            <a:r>
              <a:rPr lang="es-ES" spc="210" dirty="0">
                <a:latin typeface="Cambria"/>
                <a:cs typeface="Cambria"/>
              </a:rPr>
              <a:t> </a:t>
            </a:r>
            <a:r>
              <a:rPr lang="es-ES" dirty="0">
                <a:latin typeface="Cambria"/>
                <a:cs typeface="Cambria"/>
              </a:rPr>
              <a:t>del</a:t>
            </a:r>
            <a:r>
              <a:rPr lang="es-ES" spc="210" dirty="0">
                <a:latin typeface="Cambria"/>
                <a:cs typeface="Cambria"/>
              </a:rPr>
              <a:t> </a:t>
            </a:r>
            <a:r>
              <a:rPr lang="es-ES" spc="55" dirty="0">
                <a:latin typeface="Cambria"/>
                <a:cs typeface="Cambria"/>
              </a:rPr>
              <a:t>consumo</a:t>
            </a:r>
            <a:r>
              <a:rPr lang="es-ES" spc="210" dirty="0">
                <a:latin typeface="Cambria"/>
                <a:cs typeface="Cambria"/>
              </a:rPr>
              <a:t> </a:t>
            </a:r>
            <a:r>
              <a:rPr lang="es-ES" dirty="0">
                <a:latin typeface="Cambria"/>
                <a:cs typeface="Cambria"/>
              </a:rPr>
              <a:t>de</a:t>
            </a:r>
            <a:r>
              <a:rPr lang="es-ES" spc="210" dirty="0">
                <a:latin typeface="Cambria"/>
                <a:cs typeface="Cambria"/>
              </a:rPr>
              <a:t> </a:t>
            </a:r>
            <a:r>
              <a:rPr lang="es-ES" dirty="0">
                <a:latin typeface="Cambria"/>
                <a:cs typeface="Cambria"/>
              </a:rPr>
              <a:t>recursos,</a:t>
            </a:r>
            <a:r>
              <a:rPr lang="es-ES" spc="210" dirty="0">
                <a:latin typeface="Cambria"/>
                <a:cs typeface="Cambria"/>
              </a:rPr>
              <a:t> </a:t>
            </a:r>
            <a:r>
              <a:rPr lang="es-ES" dirty="0">
                <a:latin typeface="Cambria"/>
                <a:cs typeface="Cambria"/>
              </a:rPr>
              <a:t>su</a:t>
            </a:r>
            <a:r>
              <a:rPr lang="es-ES" spc="210" dirty="0">
                <a:latin typeface="Cambria"/>
                <a:cs typeface="Cambria"/>
              </a:rPr>
              <a:t> </a:t>
            </a:r>
            <a:r>
              <a:rPr lang="es-ES" spc="-10" dirty="0">
                <a:latin typeface="Cambria"/>
                <a:cs typeface="Cambria"/>
              </a:rPr>
              <a:t>previsión </a:t>
            </a:r>
            <a:r>
              <a:rPr lang="es-ES" dirty="0">
                <a:latin typeface="Cambria"/>
                <a:cs typeface="Cambria"/>
              </a:rPr>
              <a:t>de</a:t>
            </a:r>
            <a:r>
              <a:rPr lang="es-ES" spc="204" dirty="0">
                <a:latin typeface="Cambria"/>
                <a:cs typeface="Cambria"/>
              </a:rPr>
              <a:t> </a:t>
            </a:r>
            <a:r>
              <a:rPr lang="es-ES" dirty="0">
                <a:latin typeface="Cambria"/>
                <a:cs typeface="Cambria"/>
              </a:rPr>
              <a:t>evolución</a:t>
            </a:r>
            <a:r>
              <a:rPr lang="es-ES" spc="204" dirty="0">
                <a:latin typeface="Cambria"/>
                <a:cs typeface="Cambria"/>
              </a:rPr>
              <a:t> </a:t>
            </a:r>
            <a:r>
              <a:rPr lang="es-ES" dirty="0">
                <a:latin typeface="Cambria"/>
                <a:cs typeface="Cambria"/>
              </a:rPr>
              <a:t>a</a:t>
            </a:r>
            <a:r>
              <a:rPr lang="es-ES" spc="204" dirty="0">
                <a:latin typeface="Cambria"/>
                <a:cs typeface="Cambria"/>
              </a:rPr>
              <a:t> </a:t>
            </a:r>
            <a:r>
              <a:rPr lang="es-ES" dirty="0">
                <a:latin typeface="Cambria"/>
                <a:cs typeface="Cambria"/>
              </a:rPr>
              <a:t>lo</a:t>
            </a:r>
            <a:r>
              <a:rPr lang="es-ES" spc="204" dirty="0">
                <a:latin typeface="Cambria"/>
                <a:cs typeface="Cambria"/>
              </a:rPr>
              <a:t> </a:t>
            </a:r>
            <a:r>
              <a:rPr lang="es-ES" dirty="0">
                <a:latin typeface="Cambria"/>
                <a:cs typeface="Cambria"/>
              </a:rPr>
              <a:t>largo</a:t>
            </a:r>
            <a:r>
              <a:rPr lang="es-ES" spc="204" dirty="0">
                <a:latin typeface="Cambria"/>
                <a:cs typeface="Cambria"/>
              </a:rPr>
              <a:t> </a:t>
            </a:r>
            <a:r>
              <a:rPr lang="es-ES" dirty="0">
                <a:latin typeface="Cambria"/>
                <a:cs typeface="Cambria"/>
              </a:rPr>
              <a:t>del</a:t>
            </a:r>
            <a:r>
              <a:rPr lang="es-ES" spc="204" dirty="0">
                <a:latin typeface="Cambria"/>
                <a:cs typeface="Cambria"/>
              </a:rPr>
              <a:t> </a:t>
            </a:r>
            <a:r>
              <a:rPr lang="es-ES" dirty="0">
                <a:latin typeface="Cambria"/>
                <a:cs typeface="Cambria"/>
              </a:rPr>
              <a:t>tiempo</a:t>
            </a:r>
            <a:r>
              <a:rPr lang="es-ES" spc="204" dirty="0">
                <a:latin typeface="Cambria"/>
                <a:cs typeface="Cambria"/>
              </a:rPr>
              <a:t> </a:t>
            </a:r>
            <a:r>
              <a:rPr lang="es-ES" dirty="0">
                <a:latin typeface="Cambria"/>
                <a:cs typeface="Cambria"/>
              </a:rPr>
              <a:t>de</a:t>
            </a:r>
            <a:r>
              <a:rPr lang="es-ES" spc="204" dirty="0">
                <a:latin typeface="Cambria"/>
                <a:cs typeface="Cambria"/>
              </a:rPr>
              <a:t> </a:t>
            </a:r>
            <a:r>
              <a:rPr lang="es-ES" dirty="0">
                <a:latin typeface="Cambria"/>
                <a:cs typeface="Cambria"/>
              </a:rPr>
              <a:t>duración</a:t>
            </a:r>
            <a:r>
              <a:rPr lang="es-ES" spc="204" dirty="0">
                <a:latin typeface="Cambria"/>
                <a:cs typeface="Cambria"/>
              </a:rPr>
              <a:t> </a:t>
            </a:r>
            <a:r>
              <a:rPr lang="es-ES" dirty="0">
                <a:latin typeface="Cambria"/>
                <a:cs typeface="Cambria"/>
              </a:rPr>
              <a:t>del</a:t>
            </a:r>
            <a:r>
              <a:rPr lang="es-ES" spc="204" dirty="0">
                <a:latin typeface="Cambria"/>
                <a:cs typeface="Cambria"/>
              </a:rPr>
              <a:t> </a:t>
            </a:r>
            <a:r>
              <a:rPr lang="es-ES" dirty="0">
                <a:latin typeface="Cambria"/>
                <a:cs typeface="Cambria"/>
              </a:rPr>
              <a:t>proyecto</a:t>
            </a:r>
            <a:r>
              <a:rPr lang="es-ES" spc="210" dirty="0">
                <a:latin typeface="Cambria"/>
                <a:cs typeface="Cambria"/>
              </a:rPr>
              <a:t> </a:t>
            </a:r>
            <a:r>
              <a:rPr lang="es-ES" spc="50" dirty="0">
                <a:latin typeface="Cambria"/>
                <a:cs typeface="Cambria"/>
              </a:rPr>
              <a:t>y</a:t>
            </a:r>
            <a:r>
              <a:rPr lang="es-ES" spc="204" dirty="0">
                <a:latin typeface="Cambria"/>
                <a:cs typeface="Cambria"/>
              </a:rPr>
              <a:t> </a:t>
            </a:r>
            <a:r>
              <a:rPr lang="es-ES" dirty="0">
                <a:latin typeface="Cambria"/>
                <a:cs typeface="Cambria"/>
              </a:rPr>
              <a:t>la</a:t>
            </a:r>
            <a:r>
              <a:rPr lang="es-ES" spc="204" dirty="0">
                <a:latin typeface="Cambria"/>
                <a:cs typeface="Cambria"/>
              </a:rPr>
              <a:t> </a:t>
            </a:r>
            <a:r>
              <a:rPr lang="es-ES" spc="-20" dirty="0">
                <a:latin typeface="Cambria"/>
                <a:cs typeface="Cambria"/>
              </a:rPr>
              <a:t>pre-</a:t>
            </a:r>
            <a:r>
              <a:rPr lang="es-ES" dirty="0">
                <a:latin typeface="Cambria"/>
                <a:cs typeface="Cambria"/>
              </a:rPr>
              <a:t> visión</a:t>
            </a:r>
            <a:r>
              <a:rPr lang="es-ES" spc="285" dirty="0">
                <a:latin typeface="Cambria"/>
                <a:cs typeface="Cambria"/>
              </a:rPr>
              <a:t> </a:t>
            </a:r>
            <a:r>
              <a:rPr lang="es-ES" dirty="0">
                <a:latin typeface="Cambria"/>
                <a:cs typeface="Cambria"/>
              </a:rPr>
              <a:t>de</a:t>
            </a:r>
            <a:r>
              <a:rPr lang="es-ES" spc="285" dirty="0">
                <a:latin typeface="Cambria"/>
                <a:cs typeface="Cambria"/>
              </a:rPr>
              <a:t> </a:t>
            </a:r>
            <a:r>
              <a:rPr lang="es-ES" dirty="0">
                <a:latin typeface="Cambria"/>
                <a:cs typeface="Cambria"/>
              </a:rPr>
              <a:t>beneficios</a:t>
            </a:r>
            <a:r>
              <a:rPr lang="es-ES" spc="285" dirty="0">
                <a:latin typeface="Cambria"/>
                <a:cs typeface="Cambria"/>
              </a:rPr>
              <a:t> </a:t>
            </a:r>
            <a:r>
              <a:rPr lang="es-ES" spc="-10" dirty="0">
                <a:latin typeface="Cambria"/>
                <a:cs typeface="Cambria"/>
              </a:rPr>
              <a:t>esperados.</a:t>
            </a:r>
            <a:endParaRPr lang="es-ES" dirty="0">
              <a:latin typeface="Cambria"/>
              <a:cs typeface="Cambria"/>
            </a:endParaRPr>
          </a:p>
          <a:p>
            <a:pPr>
              <a:lnSpc>
                <a:spcPct val="100000"/>
              </a:lnSpc>
              <a:spcBef>
                <a:spcPts val="35"/>
              </a:spcBef>
              <a:buFont typeface="Cambria"/>
              <a:buChar char="•"/>
            </a:pPr>
            <a:endParaRPr lang="es-ES" sz="3600" dirty="0">
              <a:latin typeface="Cambria"/>
              <a:cs typeface="Cambria"/>
            </a:endParaRPr>
          </a:p>
          <a:p>
            <a:pPr marL="287655" marR="5080" indent="-275590" algn="just">
              <a:lnSpc>
                <a:spcPct val="129700"/>
              </a:lnSpc>
              <a:buChar char="•"/>
              <a:tabLst>
                <a:tab pos="289560" algn="l"/>
              </a:tabLst>
            </a:pPr>
            <a:r>
              <a:rPr lang="es-ES" dirty="0">
                <a:latin typeface="Cambria"/>
                <a:cs typeface="Cambria"/>
              </a:rPr>
              <a:t>El</a:t>
            </a:r>
            <a:r>
              <a:rPr lang="es-ES" spc="140" dirty="0">
                <a:latin typeface="Cambria"/>
                <a:cs typeface="Cambria"/>
              </a:rPr>
              <a:t> </a:t>
            </a:r>
            <a:r>
              <a:rPr lang="es-ES" dirty="0">
                <a:latin typeface="Cambria"/>
                <a:cs typeface="Cambria"/>
              </a:rPr>
              <a:t>sumario</a:t>
            </a:r>
            <a:r>
              <a:rPr lang="es-ES" spc="145" dirty="0">
                <a:latin typeface="Cambria"/>
                <a:cs typeface="Cambria"/>
              </a:rPr>
              <a:t> </a:t>
            </a:r>
            <a:r>
              <a:rPr lang="es-ES" dirty="0">
                <a:latin typeface="Cambria"/>
                <a:cs typeface="Cambria"/>
              </a:rPr>
              <a:t>de</a:t>
            </a:r>
            <a:r>
              <a:rPr lang="es-ES" spc="140" dirty="0">
                <a:latin typeface="Cambria"/>
                <a:cs typeface="Cambria"/>
              </a:rPr>
              <a:t> </a:t>
            </a:r>
            <a:r>
              <a:rPr lang="es-ES" dirty="0">
                <a:latin typeface="Cambria"/>
                <a:cs typeface="Cambria"/>
              </a:rPr>
              <a:t>las</a:t>
            </a:r>
            <a:r>
              <a:rPr lang="es-ES" spc="145" dirty="0">
                <a:latin typeface="Cambria"/>
                <a:cs typeface="Cambria"/>
              </a:rPr>
              <a:t> </a:t>
            </a:r>
            <a:r>
              <a:rPr lang="es-ES" dirty="0">
                <a:latin typeface="Cambria"/>
                <a:cs typeface="Cambria"/>
              </a:rPr>
              <a:t>asunciones</a:t>
            </a:r>
            <a:r>
              <a:rPr lang="es-ES" spc="140" dirty="0">
                <a:latin typeface="Cambria"/>
                <a:cs typeface="Cambria"/>
              </a:rPr>
              <a:t> </a:t>
            </a:r>
            <a:r>
              <a:rPr lang="es-ES" dirty="0">
                <a:latin typeface="Cambria"/>
                <a:cs typeface="Cambria"/>
              </a:rPr>
              <a:t>realizadas</a:t>
            </a:r>
            <a:r>
              <a:rPr lang="es-ES" spc="145" dirty="0">
                <a:latin typeface="Cambria"/>
                <a:cs typeface="Cambria"/>
              </a:rPr>
              <a:t> </a:t>
            </a:r>
            <a:r>
              <a:rPr lang="es-ES" dirty="0">
                <a:latin typeface="Cambria"/>
                <a:cs typeface="Cambria"/>
              </a:rPr>
              <a:t>sobre</a:t>
            </a:r>
            <a:r>
              <a:rPr lang="es-ES" spc="140" dirty="0">
                <a:latin typeface="Cambria"/>
                <a:cs typeface="Cambria"/>
              </a:rPr>
              <a:t> </a:t>
            </a:r>
            <a:r>
              <a:rPr lang="es-ES" dirty="0">
                <a:latin typeface="Cambria"/>
                <a:cs typeface="Cambria"/>
              </a:rPr>
              <a:t>los</a:t>
            </a:r>
            <a:r>
              <a:rPr lang="es-ES" spc="145" dirty="0">
                <a:latin typeface="Cambria"/>
                <a:cs typeface="Cambria"/>
              </a:rPr>
              <a:t> </a:t>
            </a:r>
            <a:r>
              <a:rPr lang="es-ES" dirty="0">
                <a:latin typeface="Cambria"/>
                <a:cs typeface="Cambria"/>
              </a:rPr>
              <a:t>riesgos</a:t>
            </a:r>
            <a:r>
              <a:rPr lang="es-ES" spc="140" dirty="0">
                <a:latin typeface="Cambria"/>
                <a:cs typeface="Cambria"/>
              </a:rPr>
              <a:t> </a:t>
            </a:r>
            <a:r>
              <a:rPr lang="es-ES" spc="-10" dirty="0">
                <a:latin typeface="Cambria"/>
                <a:cs typeface="Cambria"/>
              </a:rPr>
              <a:t>identificados </a:t>
            </a:r>
            <a:r>
              <a:rPr lang="es-ES" dirty="0">
                <a:latin typeface="Cambria"/>
                <a:cs typeface="Cambria"/>
              </a:rPr>
              <a:t>previamente</a:t>
            </a:r>
            <a:r>
              <a:rPr lang="es-ES" spc="475" dirty="0">
                <a:latin typeface="Cambria"/>
                <a:cs typeface="Cambria"/>
              </a:rPr>
              <a:t> </a:t>
            </a:r>
            <a:r>
              <a:rPr lang="es-ES" dirty="0">
                <a:latin typeface="Cambria"/>
                <a:cs typeface="Cambria"/>
              </a:rPr>
              <a:t>a</a:t>
            </a:r>
            <a:r>
              <a:rPr lang="es-ES" spc="475" dirty="0">
                <a:latin typeface="Cambria"/>
                <a:cs typeface="Cambria"/>
              </a:rPr>
              <a:t> </a:t>
            </a:r>
            <a:r>
              <a:rPr lang="es-ES" dirty="0">
                <a:latin typeface="Cambria"/>
                <a:cs typeface="Cambria"/>
              </a:rPr>
              <a:t>la</a:t>
            </a:r>
            <a:r>
              <a:rPr lang="es-ES" spc="480" dirty="0">
                <a:latin typeface="Cambria"/>
                <a:cs typeface="Cambria"/>
              </a:rPr>
              <a:t> </a:t>
            </a:r>
            <a:r>
              <a:rPr lang="es-ES" spc="50" dirty="0">
                <a:latin typeface="Cambria"/>
                <a:cs typeface="Cambria"/>
              </a:rPr>
              <a:t>implantación</a:t>
            </a:r>
            <a:r>
              <a:rPr lang="es-ES" spc="475" dirty="0">
                <a:latin typeface="Cambria"/>
                <a:cs typeface="Cambria"/>
              </a:rPr>
              <a:t> </a:t>
            </a:r>
            <a:r>
              <a:rPr lang="es-ES" dirty="0">
                <a:latin typeface="Cambria"/>
                <a:cs typeface="Cambria"/>
              </a:rPr>
              <a:t>del</a:t>
            </a:r>
            <a:r>
              <a:rPr lang="es-ES" spc="480" dirty="0">
                <a:latin typeface="Cambria"/>
                <a:cs typeface="Cambria"/>
              </a:rPr>
              <a:t> </a:t>
            </a:r>
            <a:r>
              <a:rPr lang="es-ES" dirty="0">
                <a:latin typeface="Cambria"/>
                <a:cs typeface="Cambria"/>
              </a:rPr>
              <a:t>proyecto,</a:t>
            </a:r>
            <a:r>
              <a:rPr lang="es-ES" spc="475" dirty="0">
                <a:latin typeface="Cambria"/>
                <a:cs typeface="Cambria"/>
              </a:rPr>
              <a:t> </a:t>
            </a:r>
            <a:r>
              <a:rPr lang="es-ES" dirty="0">
                <a:latin typeface="Cambria"/>
                <a:cs typeface="Cambria"/>
              </a:rPr>
              <a:t>su</a:t>
            </a:r>
            <a:r>
              <a:rPr lang="es-ES" spc="480" dirty="0">
                <a:latin typeface="Cambria"/>
                <a:cs typeface="Cambria"/>
              </a:rPr>
              <a:t> </a:t>
            </a:r>
            <a:r>
              <a:rPr lang="es-ES" dirty="0">
                <a:latin typeface="Cambria"/>
                <a:cs typeface="Cambria"/>
              </a:rPr>
              <a:t>posible</a:t>
            </a:r>
            <a:r>
              <a:rPr lang="es-ES" spc="475" dirty="0">
                <a:latin typeface="Cambria"/>
                <a:cs typeface="Cambria"/>
              </a:rPr>
              <a:t> </a:t>
            </a:r>
            <a:r>
              <a:rPr lang="es-ES" spc="-10" dirty="0">
                <a:latin typeface="Cambria"/>
                <a:cs typeface="Cambria"/>
              </a:rPr>
              <a:t>impacto </a:t>
            </a:r>
            <a:r>
              <a:rPr lang="es-ES" dirty="0">
                <a:latin typeface="Cambria"/>
                <a:cs typeface="Cambria"/>
              </a:rPr>
              <a:t>sobre</a:t>
            </a:r>
            <a:r>
              <a:rPr lang="es-ES" spc="155" dirty="0">
                <a:latin typeface="Cambria"/>
                <a:cs typeface="Cambria"/>
              </a:rPr>
              <a:t> </a:t>
            </a:r>
            <a:r>
              <a:rPr lang="es-ES" dirty="0">
                <a:latin typeface="Cambria"/>
                <a:cs typeface="Cambria"/>
              </a:rPr>
              <a:t>el</a:t>
            </a:r>
            <a:r>
              <a:rPr lang="es-ES" spc="160" dirty="0">
                <a:latin typeface="Cambria"/>
                <a:cs typeface="Cambria"/>
              </a:rPr>
              <a:t> </a:t>
            </a:r>
            <a:r>
              <a:rPr lang="es-ES" spc="50" dirty="0">
                <a:latin typeface="Cambria"/>
                <a:cs typeface="Cambria"/>
              </a:rPr>
              <a:t>plan</a:t>
            </a:r>
            <a:r>
              <a:rPr lang="es-ES" spc="160" dirty="0">
                <a:latin typeface="Cambria"/>
                <a:cs typeface="Cambria"/>
              </a:rPr>
              <a:t> </a:t>
            </a:r>
            <a:r>
              <a:rPr lang="es-ES" dirty="0">
                <a:latin typeface="Cambria"/>
                <a:cs typeface="Cambria"/>
              </a:rPr>
              <a:t>de</a:t>
            </a:r>
            <a:r>
              <a:rPr lang="es-ES" spc="155" dirty="0">
                <a:latin typeface="Cambria"/>
                <a:cs typeface="Cambria"/>
              </a:rPr>
              <a:t> </a:t>
            </a:r>
            <a:r>
              <a:rPr lang="es-ES" dirty="0">
                <a:latin typeface="Cambria"/>
                <a:cs typeface="Cambria"/>
              </a:rPr>
              <a:t>proyecto</a:t>
            </a:r>
            <a:r>
              <a:rPr lang="es-ES" spc="160" dirty="0">
                <a:latin typeface="Cambria"/>
                <a:cs typeface="Cambria"/>
              </a:rPr>
              <a:t> </a:t>
            </a:r>
            <a:r>
              <a:rPr lang="es-ES" spc="50" dirty="0">
                <a:latin typeface="Cambria"/>
                <a:cs typeface="Cambria"/>
              </a:rPr>
              <a:t>y</a:t>
            </a:r>
            <a:r>
              <a:rPr lang="es-ES" spc="160" dirty="0">
                <a:latin typeface="Cambria"/>
                <a:cs typeface="Cambria"/>
              </a:rPr>
              <a:t> </a:t>
            </a:r>
            <a:r>
              <a:rPr lang="es-ES" dirty="0">
                <a:latin typeface="Cambria"/>
                <a:cs typeface="Cambria"/>
              </a:rPr>
              <a:t>el</a:t>
            </a:r>
            <a:r>
              <a:rPr lang="es-ES" spc="155" dirty="0">
                <a:latin typeface="Cambria"/>
                <a:cs typeface="Cambria"/>
              </a:rPr>
              <a:t> </a:t>
            </a:r>
            <a:r>
              <a:rPr lang="es-ES" spc="50" dirty="0">
                <a:latin typeface="Cambria"/>
                <a:cs typeface="Cambria"/>
              </a:rPr>
              <a:t>plan</a:t>
            </a:r>
            <a:r>
              <a:rPr lang="es-ES" spc="160" dirty="0">
                <a:latin typeface="Cambria"/>
                <a:cs typeface="Cambria"/>
              </a:rPr>
              <a:t> </a:t>
            </a:r>
            <a:r>
              <a:rPr lang="es-ES" dirty="0">
                <a:latin typeface="Cambria"/>
                <a:cs typeface="Cambria"/>
              </a:rPr>
              <a:t>de</a:t>
            </a:r>
            <a:r>
              <a:rPr lang="es-ES" spc="160" dirty="0">
                <a:latin typeface="Cambria"/>
                <a:cs typeface="Cambria"/>
              </a:rPr>
              <a:t> </a:t>
            </a:r>
            <a:r>
              <a:rPr lang="es-ES" dirty="0">
                <a:latin typeface="Cambria"/>
                <a:cs typeface="Cambria"/>
              </a:rPr>
              <a:t>gestión</a:t>
            </a:r>
            <a:r>
              <a:rPr lang="es-ES" spc="155" dirty="0">
                <a:latin typeface="Cambria"/>
                <a:cs typeface="Cambria"/>
              </a:rPr>
              <a:t> </a:t>
            </a:r>
            <a:r>
              <a:rPr lang="es-ES" dirty="0">
                <a:latin typeface="Cambria"/>
                <a:cs typeface="Cambria"/>
              </a:rPr>
              <a:t>de</a:t>
            </a:r>
            <a:r>
              <a:rPr lang="es-ES" spc="160" dirty="0">
                <a:latin typeface="Cambria"/>
                <a:cs typeface="Cambria"/>
              </a:rPr>
              <a:t> </a:t>
            </a:r>
            <a:r>
              <a:rPr lang="es-ES" dirty="0">
                <a:latin typeface="Cambria"/>
                <a:cs typeface="Cambria"/>
              </a:rPr>
              <a:t>estos</a:t>
            </a:r>
            <a:r>
              <a:rPr lang="es-ES" spc="160" dirty="0">
                <a:latin typeface="Cambria"/>
                <a:cs typeface="Cambria"/>
              </a:rPr>
              <a:t> </a:t>
            </a:r>
            <a:r>
              <a:rPr lang="es-ES" spc="-10" dirty="0">
                <a:latin typeface="Cambria"/>
                <a:cs typeface="Cambria"/>
              </a:rPr>
              <a:t>riesgos.</a:t>
            </a:r>
            <a:endParaRPr lang="es-ES" dirty="0">
              <a:latin typeface="Cambria"/>
              <a:cs typeface="Cambria"/>
            </a:endParaRPr>
          </a:p>
          <a:p>
            <a:pPr>
              <a:lnSpc>
                <a:spcPct val="100000"/>
              </a:lnSpc>
              <a:spcBef>
                <a:spcPts val="30"/>
              </a:spcBef>
              <a:buFont typeface="Cambria"/>
              <a:buChar char="•"/>
            </a:pPr>
            <a:endParaRPr lang="es-ES" sz="3600" dirty="0">
              <a:latin typeface="Cambria"/>
              <a:cs typeface="Cambria"/>
            </a:endParaRPr>
          </a:p>
          <a:p>
            <a:pPr marL="287655" marR="5080" indent="-275590" algn="just">
              <a:lnSpc>
                <a:spcPct val="129700"/>
              </a:lnSpc>
              <a:buChar char="•"/>
              <a:tabLst>
                <a:tab pos="289560" algn="l"/>
              </a:tabLst>
            </a:pPr>
            <a:r>
              <a:rPr lang="es-ES" dirty="0">
                <a:latin typeface="Cambria"/>
                <a:cs typeface="Cambria"/>
              </a:rPr>
              <a:t>La</a:t>
            </a:r>
            <a:r>
              <a:rPr lang="es-ES" spc="275" dirty="0">
                <a:latin typeface="Cambria"/>
                <a:cs typeface="Cambria"/>
              </a:rPr>
              <a:t> </a:t>
            </a:r>
            <a:r>
              <a:rPr lang="es-ES" dirty="0">
                <a:latin typeface="Cambria"/>
                <a:cs typeface="Cambria"/>
              </a:rPr>
              <a:t>calidad</a:t>
            </a:r>
            <a:r>
              <a:rPr lang="es-ES" spc="275" dirty="0">
                <a:latin typeface="Cambria"/>
                <a:cs typeface="Cambria"/>
              </a:rPr>
              <a:t> </a:t>
            </a:r>
            <a:r>
              <a:rPr lang="es-ES" dirty="0">
                <a:latin typeface="Cambria"/>
                <a:cs typeface="Cambria"/>
              </a:rPr>
              <a:t>de</a:t>
            </a:r>
            <a:r>
              <a:rPr lang="es-ES" spc="275" dirty="0">
                <a:latin typeface="Cambria"/>
                <a:cs typeface="Cambria"/>
              </a:rPr>
              <a:t> </a:t>
            </a:r>
            <a:r>
              <a:rPr lang="es-ES" dirty="0">
                <a:latin typeface="Cambria"/>
                <a:cs typeface="Cambria"/>
              </a:rPr>
              <a:t>los</a:t>
            </a:r>
            <a:r>
              <a:rPr lang="es-ES" spc="275" dirty="0">
                <a:latin typeface="Cambria"/>
                <a:cs typeface="Cambria"/>
              </a:rPr>
              <a:t> </a:t>
            </a:r>
            <a:r>
              <a:rPr lang="es-ES" dirty="0">
                <a:latin typeface="Cambria"/>
                <a:cs typeface="Cambria"/>
              </a:rPr>
              <a:t>trabajos</a:t>
            </a:r>
            <a:r>
              <a:rPr lang="es-ES" spc="275" dirty="0">
                <a:latin typeface="Cambria"/>
                <a:cs typeface="Cambria"/>
              </a:rPr>
              <a:t> </a:t>
            </a:r>
            <a:r>
              <a:rPr lang="es-ES" dirty="0">
                <a:latin typeface="Cambria"/>
                <a:cs typeface="Cambria"/>
              </a:rPr>
              <a:t>realizados,</a:t>
            </a:r>
            <a:r>
              <a:rPr lang="es-ES" spc="280" dirty="0">
                <a:latin typeface="Cambria"/>
                <a:cs typeface="Cambria"/>
              </a:rPr>
              <a:t> </a:t>
            </a:r>
            <a:r>
              <a:rPr lang="es-ES" dirty="0">
                <a:latin typeface="Cambria"/>
                <a:cs typeface="Cambria"/>
              </a:rPr>
              <a:t>según</a:t>
            </a:r>
            <a:r>
              <a:rPr lang="es-ES" spc="275" dirty="0">
                <a:latin typeface="Cambria"/>
                <a:cs typeface="Cambria"/>
              </a:rPr>
              <a:t> </a:t>
            </a:r>
            <a:r>
              <a:rPr lang="es-ES" dirty="0">
                <a:latin typeface="Cambria"/>
                <a:cs typeface="Cambria"/>
              </a:rPr>
              <a:t>los</a:t>
            </a:r>
            <a:r>
              <a:rPr lang="es-ES" spc="275" dirty="0">
                <a:latin typeface="Cambria"/>
                <a:cs typeface="Cambria"/>
              </a:rPr>
              <a:t> </a:t>
            </a:r>
            <a:r>
              <a:rPr lang="es-ES" dirty="0">
                <a:latin typeface="Cambria"/>
                <a:cs typeface="Cambria"/>
              </a:rPr>
              <a:t>resultados</a:t>
            </a:r>
            <a:r>
              <a:rPr lang="es-ES" spc="275" dirty="0">
                <a:latin typeface="Cambria"/>
                <a:cs typeface="Cambria"/>
              </a:rPr>
              <a:t> </a:t>
            </a:r>
            <a:r>
              <a:rPr lang="es-ES" spc="-10" dirty="0">
                <a:latin typeface="Cambria"/>
                <a:cs typeface="Cambria"/>
              </a:rPr>
              <a:t>funciona- </a:t>
            </a:r>
            <a:r>
              <a:rPr lang="es-ES" dirty="0">
                <a:latin typeface="Cambria"/>
                <a:cs typeface="Cambria"/>
              </a:rPr>
              <a:t>les</a:t>
            </a:r>
            <a:r>
              <a:rPr lang="es-ES" spc="385" dirty="0">
                <a:latin typeface="Cambria"/>
                <a:cs typeface="Cambria"/>
              </a:rPr>
              <a:t> </a:t>
            </a:r>
            <a:r>
              <a:rPr lang="es-ES" spc="50" dirty="0">
                <a:latin typeface="Cambria"/>
                <a:cs typeface="Cambria"/>
              </a:rPr>
              <a:t>y</a:t>
            </a:r>
            <a:r>
              <a:rPr lang="es-ES" spc="385" dirty="0">
                <a:latin typeface="Cambria"/>
                <a:cs typeface="Cambria"/>
              </a:rPr>
              <a:t> </a:t>
            </a:r>
            <a:r>
              <a:rPr lang="es-ES" dirty="0">
                <a:latin typeface="Cambria"/>
                <a:cs typeface="Cambria"/>
              </a:rPr>
              <a:t>operacionales</a:t>
            </a:r>
            <a:r>
              <a:rPr lang="es-ES" spc="385" dirty="0">
                <a:latin typeface="Cambria"/>
                <a:cs typeface="Cambria"/>
              </a:rPr>
              <a:t> </a:t>
            </a:r>
            <a:r>
              <a:rPr lang="es-ES" dirty="0">
                <a:latin typeface="Cambria"/>
                <a:cs typeface="Cambria"/>
              </a:rPr>
              <a:t>esperados</a:t>
            </a:r>
            <a:r>
              <a:rPr lang="es-ES" spc="390" dirty="0">
                <a:latin typeface="Cambria"/>
                <a:cs typeface="Cambria"/>
              </a:rPr>
              <a:t> </a:t>
            </a:r>
            <a:r>
              <a:rPr lang="es-ES" spc="50" dirty="0">
                <a:latin typeface="Cambria"/>
                <a:cs typeface="Cambria"/>
              </a:rPr>
              <a:t>y</a:t>
            </a:r>
            <a:r>
              <a:rPr lang="es-ES" spc="385" dirty="0">
                <a:latin typeface="Cambria"/>
                <a:cs typeface="Cambria"/>
              </a:rPr>
              <a:t> </a:t>
            </a:r>
            <a:r>
              <a:rPr lang="es-ES" dirty="0">
                <a:latin typeface="Cambria"/>
                <a:cs typeface="Cambria"/>
              </a:rPr>
              <a:t>la</a:t>
            </a:r>
            <a:r>
              <a:rPr lang="es-ES" spc="385" dirty="0">
                <a:latin typeface="Cambria"/>
                <a:cs typeface="Cambria"/>
              </a:rPr>
              <a:t> </a:t>
            </a:r>
            <a:r>
              <a:rPr lang="es-ES" dirty="0">
                <a:latin typeface="Cambria"/>
                <a:cs typeface="Cambria"/>
              </a:rPr>
              <a:t>definición</a:t>
            </a:r>
            <a:r>
              <a:rPr lang="es-ES" spc="385" dirty="0">
                <a:latin typeface="Cambria"/>
                <a:cs typeface="Cambria"/>
              </a:rPr>
              <a:t> </a:t>
            </a:r>
            <a:r>
              <a:rPr lang="es-ES" dirty="0">
                <a:latin typeface="Cambria"/>
                <a:cs typeface="Cambria"/>
              </a:rPr>
              <a:t>de</a:t>
            </a:r>
            <a:r>
              <a:rPr lang="es-ES" spc="390" dirty="0">
                <a:latin typeface="Cambria"/>
                <a:cs typeface="Cambria"/>
              </a:rPr>
              <a:t> </a:t>
            </a:r>
            <a:r>
              <a:rPr lang="es-ES" dirty="0">
                <a:latin typeface="Cambria"/>
                <a:cs typeface="Cambria"/>
              </a:rPr>
              <a:t>las</a:t>
            </a:r>
            <a:r>
              <a:rPr lang="es-ES" spc="385" dirty="0">
                <a:latin typeface="Cambria"/>
                <a:cs typeface="Cambria"/>
              </a:rPr>
              <a:t> </a:t>
            </a:r>
            <a:r>
              <a:rPr lang="es-ES" dirty="0">
                <a:latin typeface="Cambria"/>
                <a:cs typeface="Cambria"/>
              </a:rPr>
              <a:t>condiciones</a:t>
            </a:r>
            <a:r>
              <a:rPr lang="es-ES" spc="385" dirty="0">
                <a:latin typeface="Cambria"/>
                <a:cs typeface="Cambria"/>
              </a:rPr>
              <a:t> </a:t>
            </a:r>
            <a:r>
              <a:rPr lang="es-ES" dirty="0">
                <a:latin typeface="Cambria"/>
                <a:cs typeface="Cambria"/>
              </a:rPr>
              <a:t>y principios</a:t>
            </a:r>
            <a:r>
              <a:rPr lang="es-ES" spc="254" dirty="0">
                <a:latin typeface="Cambria"/>
                <a:cs typeface="Cambria"/>
              </a:rPr>
              <a:t> </a:t>
            </a:r>
            <a:r>
              <a:rPr lang="es-ES" dirty="0">
                <a:latin typeface="Cambria"/>
                <a:cs typeface="Cambria"/>
              </a:rPr>
              <a:t>de</a:t>
            </a:r>
            <a:r>
              <a:rPr lang="es-ES" spc="260" dirty="0">
                <a:latin typeface="Cambria"/>
                <a:cs typeface="Cambria"/>
              </a:rPr>
              <a:t> </a:t>
            </a:r>
            <a:r>
              <a:rPr lang="es-ES" dirty="0">
                <a:latin typeface="Cambria"/>
                <a:cs typeface="Cambria"/>
              </a:rPr>
              <a:t>aceptación</a:t>
            </a:r>
            <a:r>
              <a:rPr lang="es-ES" spc="260" dirty="0">
                <a:latin typeface="Cambria"/>
                <a:cs typeface="Cambria"/>
              </a:rPr>
              <a:t> </a:t>
            </a:r>
            <a:r>
              <a:rPr lang="es-ES" dirty="0">
                <a:latin typeface="Cambria"/>
                <a:cs typeface="Cambria"/>
              </a:rPr>
              <a:t>de</a:t>
            </a:r>
            <a:r>
              <a:rPr lang="es-ES" spc="260" dirty="0">
                <a:latin typeface="Cambria"/>
                <a:cs typeface="Cambria"/>
              </a:rPr>
              <a:t> </a:t>
            </a:r>
            <a:r>
              <a:rPr lang="es-ES" dirty="0">
                <a:latin typeface="Cambria"/>
                <a:cs typeface="Cambria"/>
              </a:rPr>
              <a:t>los</a:t>
            </a:r>
            <a:r>
              <a:rPr lang="es-ES" spc="260" dirty="0">
                <a:latin typeface="Cambria"/>
                <a:cs typeface="Cambria"/>
              </a:rPr>
              <a:t> </a:t>
            </a:r>
            <a:r>
              <a:rPr lang="es-ES" spc="-10" dirty="0">
                <a:latin typeface="Cambria"/>
                <a:cs typeface="Cambria"/>
              </a:rPr>
              <a:t>mismos.</a:t>
            </a:r>
            <a:endParaRPr lang="es-ES" dirty="0">
              <a:latin typeface="Cambria"/>
              <a:cs typeface="Cambria"/>
            </a:endParaRPr>
          </a:p>
          <a:p>
            <a:pPr marL="0" indent="0">
              <a:buNone/>
            </a:pPr>
            <a:endParaRPr lang="en-US" dirty="0"/>
          </a:p>
        </p:txBody>
      </p:sp>
    </p:spTree>
    <p:extLst>
      <p:ext uri="{BB962C8B-B14F-4D97-AF65-F5344CB8AC3E}">
        <p14:creationId xmlns:p14="http://schemas.microsoft.com/office/powerpoint/2010/main" val="2229657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spc="90" dirty="0" err="1">
                <a:latin typeface="Cambria"/>
                <a:cs typeface="Cambria"/>
              </a:rPr>
              <a:t>Etapas</a:t>
            </a:r>
            <a:r>
              <a:rPr lang="en-US" b="1" spc="150" dirty="0">
                <a:latin typeface="Cambria"/>
                <a:cs typeface="Cambria"/>
              </a:rPr>
              <a:t> </a:t>
            </a:r>
            <a:r>
              <a:rPr lang="en-US" b="1" spc="70" dirty="0">
                <a:latin typeface="Cambria"/>
                <a:cs typeface="Cambria"/>
              </a:rPr>
              <a:t>de</a:t>
            </a:r>
            <a:r>
              <a:rPr lang="en-US" b="1" spc="150" dirty="0">
                <a:latin typeface="Cambria"/>
                <a:cs typeface="Cambria"/>
              </a:rPr>
              <a:t> </a:t>
            </a:r>
            <a:r>
              <a:rPr lang="en-US" b="1" spc="100" dirty="0">
                <a:latin typeface="Cambria"/>
                <a:cs typeface="Cambria"/>
              </a:rPr>
              <a:t>la</a:t>
            </a:r>
            <a:r>
              <a:rPr lang="en-US" b="1" spc="145" dirty="0">
                <a:latin typeface="Cambria"/>
                <a:cs typeface="Cambria"/>
              </a:rPr>
              <a:t> </a:t>
            </a:r>
            <a:r>
              <a:rPr lang="en-US" b="1" spc="100" dirty="0" err="1">
                <a:latin typeface="Cambria"/>
                <a:cs typeface="Cambria"/>
              </a:rPr>
              <a:t>planificación</a:t>
            </a:r>
            <a:endParaRPr lang="en-US" dirty="0"/>
          </a:p>
        </p:txBody>
      </p:sp>
      <p:sp>
        <p:nvSpPr>
          <p:cNvPr id="3" name="Marcador de contenido 2"/>
          <p:cNvSpPr>
            <a:spLocks noGrp="1"/>
          </p:cNvSpPr>
          <p:nvPr>
            <p:ph idx="1"/>
          </p:nvPr>
        </p:nvSpPr>
        <p:spPr>
          <a:xfrm>
            <a:off x="3630303" y="477672"/>
            <a:ext cx="8434317" cy="2192704"/>
          </a:xfrm>
        </p:spPr>
        <p:txBody>
          <a:bodyPr>
            <a:normAutofit/>
          </a:bodyPr>
          <a:lstStyle/>
          <a:p>
            <a:pPr marL="457200" indent="-457200">
              <a:buFont typeface="+mj-lt"/>
              <a:buAutoNum type="arabicParenR"/>
            </a:pPr>
            <a:r>
              <a:rPr lang="es-ES" dirty="0">
                <a:latin typeface="Cambria"/>
                <a:cs typeface="Cambria"/>
              </a:rPr>
              <a:t>Revisión</a:t>
            </a:r>
            <a:r>
              <a:rPr lang="es-ES" spc="260" dirty="0">
                <a:latin typeface="Cambria"/>
                <a:cs typeface="Cambria"/>
              </a:rPr>
              <a:t> </a:t>
            </a:r>
            <a:r>
              <a:rPr lang="es-ES" dirty="0">
                <a:latin typeface="Cambria"/>
                <a:cs typeface="Cambria"/>
              </a:rPr>
              <a:t>de</a:t>
            </a:r>
            <a:r>
              <a:rPr lang="es-ES" spc="265" dirty="0">
                <a:latin typeface="Cambria"/>
                <a:cs typeface="Cambria"/>
              </a:rPr>
              <a:t> </a:t>
            </a:r>
            <a:r>
              <a:rPr lang="es-ES" dirty="0">
                <a:latin typeface="Cambria"/>
                <a:cs typeface="Cambria"/>
              </a:rPr>
              <a:t>objetivos</a:t>
            </a:r>
            <a:r>
              <a:rPr lang="es-ES" spc="265" dirty="0">
                <a:latin typeface="Cambria"/>
                <a:cs typeface="Cambria"/>
              </a:rPr>
              <a:t> </a:t>
            </a:r>
            <a:r>
              <a:rPr lang="es-ES" dirty="0">
                <a:latin typeface="Cambria"/>
                <a:cs typeface="Cambria"/>
              </a:rPr>
              <a:t>del</a:t>
            </a:r>
            <a:r>
              <a:rPr lang="es-ES" spc="265" dirty="0">
                <a:latin typeface="Cambria"/>
                <a:cs typeface="Cambria"/>
              </a:rPr>
              <a:t> </a:t>
            </a:r>
            <a:r>
              <a:rPr lang="es-ES" dirty="0">
                <a:latin typeface="Cambria"/>
                <a:cs typeface="Cambria"/>
              </a:rPr>
              <a:t>proyecto</a:t>
            </a:r>
            <a:r>
              <a:rPr lang="es-ES" spc="265" dirty="0">
                <a:latin typeface="Cambria"/>
                <a:cs typeface="Cambria"/>
              </a:rPr>
              <a:t> </a:t>
            </a:r>
            <a:r>
              <a:rPr lang="es-ES" spc="50" dirty="0">
                <a:latin typeface="Cambria"/>
                <a:cs typeface="Cambria"/>
              </a:rPr>
              <a:t>y</a:t>
            </a:r>
            <a:r>
              <a:rPr lang="es-ES" spc="260" dirty="0">
                <a:latin typeface="Cambria"/>
                <a:cs typeface="Cambria"/>
              </a:rPr>
              <a:t> </a:t>
            </a:r>
            <a:r>
              <a:rPr lang="es-ES" spc="60" dirty="0">
                <a:latin typeface="Cambria"/>
                <a:cs typeface="Cambria"/>
              </a:rPr>
              <a:t>definición</a:t>
            </a:r>
            <a:r>
              <a:rPr lang="es-ES" spc="265" dirty="0">
                <a:latin typeface="Cambria"/>
                <a:cs typeface="Cambria"/>
              </a:rPr>
              <a:t> </a:t>
            </a:r>
            <a:r>
              <a:rPr lang="es-ES" dirty="0">
                <a:latin typeface="Cambria"/>
                <a:cs typeface="Cambria"/>
              </a:rPr>
              <a:t>de</a:t>
            </a:r>
            <a:r>
              <a:rPr lang="es-ES" spc="265" dirty="0">
                <a:latin typeface="Cambria"/>
                <a:cs typeface="Cambria"/>
              </a:rPr>
              <a:t> </a:t>
            </a:r>
            <a:r>
              <a:rPr lang="es-ES" spc="50" dirty="0">
                <a:latin typeface="Cambria"/>
                <a:cs typeface="Cambria"/>
              </a:rPr>
              <a:t>hitos</a:t>
            </a:r>
            <a:r>
              <a:rPr lang="es-ES" spc="265" dirty="0">
                <a:latin typeface="Cambria"/>
                <a:cs typeface="Cambria"/>
              </a:rPr>
              <a:t> </a:t>
            </a:r>
            <a:r>
              <a:rPr lang="es-ES" spc="50" dirty="0">
                <a:latin typeface="Cambria"/>
                <a:cs typeface="Cambria"/>
              </a:rPr>
              <a:t>y</a:t>
            </a:r>
            <a:r>
              <a:rPr lang="es-ES" spc="265" dirty="0">
                <a:latin typeface="Cambria"/>
                <a:cs typeface="Cambria"/>
              </a:rPr>
              <a:t> </a:t>
            </a:r>
            <a:r>
              <a:rPr lang="es-ES" spc="-10" dirty="0">
                <a:latin typeface="Cambria"/>
                <a:cs typeface="Cambria"/>
              </a:rPr>
              <a:t>responsables.</a:t>
            </a:r>
            <a:endParaRPr lang="es-ES" dirty="0">
              <a:latin typeface="Cambria"/>
              <a:cs typeface="Cambria"/>
            </a:endParaRPr>
          </a:p>
          <a:p>
            <a:pPr marL="468630" indent="-276860">
              <a:lnSpc>
                <a:spcPct val="100000"/>
              </a:lnSpc>
              <a:spcBef>
                <a:spcPts val="95"/>
              </a:spcBef>
              <a:buAutoNum type="arabicParenR" startAt="2"/>
              <a:tabLst>
                <a:tab pos="468630" algn="l"/>
                <a:tab pos="469265" algn="l"/>
              </a:tabLst>
            </a:pPr>
            <a:r>
              <a:rPr lang="es-ES" dirty="0">
                <a:latin typeface="Cambria"/>
                <a:cs typeface="Cambria"/>
              </a:rPr>
              <a:t>Especificaciones</a:t>
            </a:r>
            <a:r>
              <a:rPr lang="es-ES" spc="305" dirty="0">
                <a:latin typeface="Cambria"/>
                <a:cs typeface="Cambria"/>
              </a:rPr>
              <a:t> </a:t>
            </a:r>
            <a:r>
              <a:rPr lang="es-ES" dirty="0">
                <a:latin typeface="Cambria"/>
                <a:cs typeface="Cambria"/>
              </a:rPr>
              <a:t>del</a:t>
            </a:r>
            <a:r>
              <a:rPr lang="es-ES" spc="310" dirty="0">
                <a:latin typeface="Cambria"/>
                <a:cs typeface="Cambria"/>
              </a:rPr>
              <a:t> </a:t>
            </a:r>
            <a:r>
              <a:rPr lang="es-ES" dirty="0">
                <a:latin typeface="Cambria"/>
                <a:cs typeface="Cambria"/>
              </a:rPr>
              <a:t>proyecto:</a:t>
            </a:r>
            <a:r>
              <a:rPr lang="es-ES" spc="305" dirty="0">
                <a:latin typeface="Cambria"/>
                <a:cs typeface="Cambria"/>
              </a:rPr>
              <a:t> </a:t>
            </a:r>
            <a:r>
              <a:rPr lang="es-ES" dirty="0">
                <a:latin typeface="Cambria"/>
                <a:cs typeface="Cambria"/>
              </a:rPr>
              <a:t>actividades</a:t>
            </a:r>
            <a:r>
              <a:rPr lang="es-ES" spc="310" dirty="0">
                <a:latin typeface="Cambria"/>
                <a:cs typeface="Cambria"/>
              </a:rPr>
              <a:t> </a:t>
            </a:r>
            <a:r>
              <a:rPr lang="es-ES" spc="50" dirty="0">
                <a:latin typeface="Cambria"/>
                <a:cs typeface="Cambria"/>
              </a:rPr>
              <a:t>y</a:t>
            </a:r>
            <a:r>
              <a:rPr lang="es-ES" spc="305" dirty="0">
                <a:latin typeface="Cambria"/>
                <a:cs typeface="Cambria"/>
              </a:rPr>
              <a:t> </a:t>
            </a:r>
            <a:r>
              <a:rPr lang="es-ES" spc="-10" dirty="0">
                <a:latin typeface="Cambria"/>
                <a:cs typeface="Cambria"/>
              </a:rPr>
              <a:t>tareas.</a:t>
            </a:r>
            <a:endParaRPr lang="es-ES" sz="4000" dirty="0">
              <a:latin typeface="Cambria"/>
              <a:cs typeface="Cambria"/>
            </a:endParaRPr>
          </a:p>
          <a:p>
            <a:pPr marL="468630" indent="-276860">
              <a:lnSpc>
                <a:spcPct val="100000"/>
              </a:lnSpc>
              <a:buAutoNum type="arabicParenR" startAt="2"/>
              <a:tabLst>
                <a:tab pos="468630" algn="l"/>
                <a:tab pos="469265" algn="l"/>
              </a:tabLst>
            </a:pPr>
            <a:r>
              <a:rPr lang="es-ES" dirty="0">
                <a:latin typeface="Cambria"/>
                <a:cs typeface="Cambria"/>
              </a:rPr>
              <a:t>Distribución</a:t>
            </a:r>
            <a:r>
              <a:rPr lang="es-ES" spc="245" dirty="0">
                <a:latin typeface="Cambria"/>
                <a:cs typeface="Cambria"/>
              </a:rPr>
              <a:t> </a:t>
            </a:r>
            <a:r>
              <a:rPr lang="es-ES" dirty="0">
                <a:latin typeface="Cambria"/>
                <a:cs typeface="Cambria"/>
              </a:rPr>
              <a:t>del</a:t>
            </a:r>
            <a:r>
              <a:rPr lang="es-ES" spc="250" dirty="0">
                <a:latin typeface="Cambria"/>
                <a:cs typeface="Cambria"/>
              </a:rPr>
              <a:t> </a:t>
            </a:r>
            <a:r>
              <a:rPr lang="es-ES" dirty="0">
                <a:latin typeface="Cambria"/>
                <a:cs typeface="Cambria"/>
              </a:rPr>
              <a:t>trabajo</a:t>
            </a:r>
            <a:r>
              <a:rPr lang="es-ES" spc="245" dirty="0">
                <a:latin typeface="Cambria"/>
                <a:cs typeface="Cambria"/>
              </a:rPr>
              <a:t> </a:t>
            </a:r>
            <a:r>
              <a:rPr lang="es-ES" spc="50" dirty="0">
                <a:latin typeface="Cambria"/>
                <a:cs typeface="Cambria"/>
              </a:rPr>
              <a:t>y</a:t>
            </a:r>
            <a:r>
              <a:rPr lang="es-ES" spc="250" dirty="0">
                <a:latin typeface="Cambria"/>
                <a:cs typeface="Cambria"/>
              </a:rPr>
              <a:t> </a:t>
            </a:r>
            <a:r>
              <a:rPr lang="es-ES" dirty="0">
                <a:latin typeface="Cambria"/>
                <a:cs typeface="Cambria"/>
              </a:rPr>
              <a:t>recursos</a:t>
            </a:r>
            <a:r>
              <a:rPr lang="es-ES" spc="250" dirty="0">
                <a:latin typeface="Cambria"/>
                <a:cs typeface="Cambria"/>
              </a:rPr>
              <a:t> </a:t>
            </a:r>
            <a:r>
              <a:rPr lang="es-ES" spc="-10" dirty="0">
                <a:latin typeface="Cambria"/>
                <a:cs typeface="Cambria"/>
              </a:rPr>
              <a:t>necesarios.</a:t>
            </a:r>
            <a:endParaRPr lang="es-ES" sz="4000" dirty="0">
              <a:latin typeface="Cambria"/>
              <a:cs typeface="Cambria"/>
            </a:endParaRPr>
          </a:p>
          <a:p>
            <a:pPr marL="468630" indent="-276860">
              <a:lnSpc>
                <a:spcPct val="100000"/>
              </a:lnSpc>
              <a:buAutoNum type="arabicParenR" startAt="2"/>
              <a:tabLst>
                <a:tab pos="468630" algn="l"/>
                <a:tab pos="469265" algn="l"/>
              </a:tabLst>
            </a:pPr>
            <a:r>
              <a:rPr lang="es-ES" dirty="0">
                <a:latin typeface="Cambria"/>
                <a:cs typeface="Cambria"/>
              </a:rPr>
              <a:t>Planificación</a:t>
            </a:r>
            <a:r>
              <a:rPr lang="es-ES" spc="280" dirty="0">
                <a:latin typeface="Cambria"/>
                <a:cs typeface="Cambria"/>
              </a:rPr>
              <a:t> </a:t>
            </a:r>
            <a:r>
              <a:rPr lang="es-ES" dirty="0">
                <a:latin typeface="Cambria"/>
                <a:cs typeface="Cambria"/>
              </a:rPr>
              <a:t>del</a:t>
            </a:r>
            <a:r>
              <a:rPr lang="es-ES" spc="290" dirty="0">
                <a:latin typeface="Cambria"/>
                <a:cs typeface="Cambria"/>
              </a:rPr>
              <a:t> </a:t>
            </a:r>
            <a:r>
              <a:rPr lang="es-ES" dirty="0">
                <a:latin typeface="Cambria"/>
                <a:cs typeface="Cambria"/>
              </a:rPr>
              <a:t>calendario</a:t>
            </a:r>
            <a:r>
              <a:rPr lang="es-ES" spc="290" dirty="0">
                <a:latin typeface="Cambria"/>
                <a:cs typeface="Cambria"/>
              </a:rPr>
              <a:t> </a:t>
            </a:r>
            <a:r>
              <a:rPr lang="es-ES" dirty="0">
                <a:latin typeface="Cambria"/>
                <a:cs typeface="Cambria"/>
              </a:rPr>
              <a:t>de</a:t>
            </a:r>
            <a:r>
              <a:rPr lang="es-ES" spc="290" dirty="0">
                <a:latin typeface="Cambria"/>
                <a:cs typeface="Cambria"/>
              </a:rPr>
              <a:t> </a:t>
            </a:r>
            <a:r>
              <a:rPr lang="es-ES" dirty="0">
                <a:latin typeface="Cambria"/>
                <a:cs typeface="Cambria"/>
              </a:rPr>
              <a:t>hitos</a:t>
            </a:r>
            <a:r>
              <a:rPr lang="es-ES" spc="290" dirty="0">
                <a:latin typeface="Cambria"/>
                <a:cs typeface="Cambria"/>
              </a:rPr>
              <a:t> </a:t>
            </a:r>
            <a:r>
              <a:rPr lang="es-ES" spc="50" dirty="0">
                <a:latin typeface="Cambria"/>
                <a:cs typeface="Cambria"/>
              </a:rPr>
              <a:t>y</a:t>
            </a:r>
            <a:r>
              <a:rPr lang="es-ES" spc="290" dirty="0">
                <a:latin typeface="Cambria"/>
                <a:cs typeface="Cambria"/>
              </a:rPr>
              <a:t> </a:t>
            </a:r>
            <a:r>
              <a:rPr lang="es-ES" spc="-10" dirty="0">
                <a:latin typeface="Cambria"/>
                <a:cs typeface="Cambria"/>
              </a:rPr>
              <a:t>actividades.</a:t>
            </a:r>
            <a:endParaRPr lang="es-ES" dirty="0">
              <a:latin typeface="Cambria"/>
              <a:cs typeface="Cambria"/>
            </a:endParaRPr>
          </a:p>
          <a:p>
            <a:endParaRPr lang="en-US" dirty="0"/>
          </a:p>
        </p:txBody>
      </p:sp>
      <p:sp>
        <p:nvSpPr>
          <p:cNvPr id="4" name="Rectángulo 3"/>
          <p:cNvSpPr/>
          <p:nvPr/>
        </p:nvSpPr>
        <p:spPr>
          <a:xfrm>
            <a:off x="4387883" y="6271344"/>
            <a:ext cx="3944670" cy="338554"/>
          </a:xfrm>
          <a:prstGeom prst="rect">
            <a:avLst/>
          </a:prstGeom>
        </p:spPr>
        <p:txBody>
          <a:bodyPr wrap="none">
            <a:spAutoFit/>
          </a:bodyPr>
          <a:lstStyle/>
          <a:p>
            <a:pPr marL="12700">
              <a:lnSpc>
                <a:spcPct val="100000"/>
              </a:lnSpc>
            </a:pPr>
            <a:r>
              <a:rPr lang="es-ES" sz="1600" dirty="0">
                <a:latin typeface="Trebuchet MS"/>
                <a:cs typeface="Trebuchet MS"/>
              </a:rPr>
              <a:t>Figura: </a:t>
            </a:r>
            <a:r>
              <a:rPr lang="es-ES" sz="1600" spc="-10" dirty="0">
                <a:latin typeface="Trebuchet MS"/>
                <a:cs typeface="Trebuchet MS"/>
              </a:rPr>
              <a:t>Etapas</a:t>
            </a:r>
            <a:r>
              <a:rPr lang="es-ES" sz="1600" spc="-30" dirty="0">
                <a:latin typeface="Trebuchet MS"/>
                <a:cs typeface="Trebuchet MS"/>
              </a:rPr>
              <a:t> </a:t>
            </a:r>
            <a:r>
              <a:rPr lang="es-ES" sz="1600" dirty="0">
                <a:latin typeface="Trebuchet MS"/>
                <a:cs typeface="Trebuchet MS"/>
              </a:rPr>
              <a:t>de</a:t>
            </a:r>
            <a:r>
              <a:rPr lang="es-ES" sz="1600" spc="-25" dirty="0">
                <a:latin typeface="Trebuchet MS"/>
                <a:cs typeface="Trebuchet MS"/>
              </a:rPr>
              <a:t> </a:t>
            </a:r>
            <a:r>
              <a:rPr lang="es-ES" sz="1600" spc="-10" dirty="0">
                <a:latin typeface="Trebuchet MS"/>
                <a:cs typeface="Trebuchet MS"/>
              </a:rPr>
              <a:t>la</a:t>
            </a:r>
            <a:r>
              <a:rPr lang="es-ES" sz="1600" spc="-30" dirty="0">
                <a:latin typeface="Trebuchet MS"/>
                <a:cs typeface="Trebuchet MS"/>
              </a:rPr>
              <a:t> </a:t>
            </a:r>
            <a:r>
              <a:rPr lang="es-ES" sz="1600" spc="-20" dirty="0">
                <a:latin typeface="Trebuchet MS"/>
                <a:cs typeface="Trebuchet MS"/>
              </a:rPr>
              <a:t>fase</a:t>
            </a:r>
            <a:r>
              <a:rPr lang="es-ES" sz="1600" spc="-25" dirty="0">
                <a:latin typeface="Trebuchet MS"/>
                <a:cs typeface="Trebuchet MS"/>
              </a:rPr>
              <a:t> </a:t>
            </a:r>
            <a:r>
              <a:rPr lang="es-ES" sz="1600" dirty="0">
                <a:latin typeface="Trebuchet MS"/>
                <a:cs typeface="Trebuchet MS"/>
              </a:rPr>
              <a:t>de</a:t>
            </a:r>
            <a:r>
              <a:rPr lang="es-ES" sz="1600" spc="-30" dirty="0">
                <a:latin typeface="Trebuchet MS"/>
                <a:cs typeface="Trebuchet MS"/>
              </a:rPr>
              <a:t> </a:t>
            </a:r>
            <a:r>
              <a:rPr lang="es-ES" sz="1600" spc="-10" dirty="0">
                <a:latin typeface="Trebuchet MS"/>
                <a:cs typeface="Trebuchet MS"/>
              </a:rPr>
              <a:t>planificación</a:t>
            </a:r>
            <a:endParaRPr lang="es-ES" sz="1600" dirty="0">
              <a:latin typeface="Trebuchet MS"/>
              <a:cs typeface="Trebuchet MS"/>
            </a:endParaRPr>
          </a:p>
        </p:txBody>
      </p:sp>
      <p:pic>
        <p:nvPicPr>
          <p:cNvPr id="7" name="object 10"/>
          <p:cNvPicPr/>
          <p:nvPr/>
        </p:nvPicPr>
        <p:blipFill>
          <a:blip r:embed="rId2" cstate="print"/>
          <a:stretch>
            <a:fillRect/>
          </a:stretch>
        </p:blipFill>
        <p:spPr>
          <a:xfrm>
            <a:off x="3916907" y="2511189"/>
            <a:ext cx="7588156" cy="3564502"/>
          </a:xfrm>
          <a:prstGeom prst="rect">
            <a:avLst/>
          </a:prstGeom>
        </p:spPr>
      </p:pic>
    </p:spTree>
    <p:extLst>
      <p:ext uri="{BB962C8B-B14F-4D97-AF65-F5344CB8AC3E}">
        <p14:creationId xmlns:p14="http://schemas.microsoft.com/office/powerpoint/2010/main" val="1244538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400" dirty="0">
                <a:latin typeface="Cambria"/>
                <a:cs typeface="Cambria"/>
              </a:rPr>
              <a:t>los</a:t>
            </a:r>
            <a:r>
              <a:rPr lang="es-ES" sz="2400" spc="190" dirty="0">
                <a:latin typeface="Cambria"/>
                <a:cs typeface="Cambria"/>
              </a:rPr>
              <a:t> </a:t>
            </a:r>
            <a:r>
              <a:rPr lang="es-ES" sz="2400" dirty="0">
                <a:latin typeface="Cambria"/>
                <a:cs typeface="Cambria"/>
              </a:rPr>
              <a:t>hitos</a:t>
            </a:r>
            <a:r>
              <a:rPr lang="es-ES" sz="2400" spc="190" dirty="0">
                <a:latin typeface="Cambria"/>
                <a:cs typeface="Cambria"/>
              </a:rPr>
              <a:t> </a:t>
            </a:r>
            <a:r>
              <a:rPr lang="es-ES" sz="2400" dirty="0">
                <a:latin typeface="Cambria"/>
                <a:cs typeface="Cambria"/>
              </a:rPr>
              <a:t>se</a:t>
            </a:r>
            <a:r>
              <a:rPr lang="es-ES" sz="2400" spc="190" dirty="0">
                <a:latin typeface="Cambria"/>
                <a:cs typeface="Cambria"/>
              </a:rPr>
              <a:t> </a:t>
            </a:r>
            <a:r>
              <a:rPr lang="es-ES" sz="2400" dirty="0">
                <a:latin typeface="Cambria"/>
                <a:cs typeface="Cambria"/>
              </a:rPr>
              <a:t>descomponen</a:t>
            </a:r>
            <a:r>
              <a:rPr lang="es-ES" sz="2400" spc="190" dirty="0">
                <a:latin typeface="Cambria"/>
                <a:cs typeface="Cambria"/>
              </a:rPr>
              <a:t> </a:t>
            </a:r>
            <a:r>
              <a:rPr lang="es-ES" sz="2400" spc="50" dirty="0">
                <a:latin typeface="Cambria"/>
                <a:cs typeface="Cambria"/>
              </a:rPr>
              <a:t>en</a:t>
            </a:r>
            <a:r>
              <a:rPr lang="es-ES" sz="2400" spc="195" dirty="0">
                <a:latin typeface="Cambria"/>
                <a:cs typeface="Cambria"/>
              </a:rPr>
              <a:t> </a:t>
            </a:r>
            <a:r>
              <a:rPr lang="es-ES" sz="2400" dirty="0">
                <a:latin typeface="Cambria"/>
                <a:cs typeface="Cambria"/>
              </a:rPr>
              <a:t>las</a:t>
            </a:r>
            <a:r>
              <a:rPr lang="es-ES" sz="2400" spc="190" dirty="0">
                <a:latin typeface="Cambria"/>
                <a:cs typeface="Cambria"/>
              </a:rPr>
              <a:t> </a:t>
            </a:r>
            <a:r>
              <a:rPr lang="es-ES" sz="2400" dirty="0">
                <a:latin typeface="Cambria"/>
                <a:cs typeface="Cambria"/>
              </a:rPr>
              <a:t>actividades</a:t>
            </a:r>
            <a:r>
              <a:rPr lang="es-ES" sz="2400" spc="190" dirty="0">
                <a:latin typeface="Cambria"/>
                <a:cs typeface="Cambria"/>
              </a:rPr>
              <a:t> </a:t>
            </a:r>
            <a:r>
              <a:rPr lang="es-ES" sz="2400" spc="50" dirty="0">
                <a:latin typeface="Cambria"/>
                <a:cs typeface="Cambria"/>
              </a:rPr>
              <a:t>y</a:t>
            </a:r>
            <a:r>
              <a:rPr lang="es-ES" sz="2400" spc="190" dirty="0">
                <a:latin typeface="Cambria"/>
                <a:cs typeface="Cambria"/>
              </a:rPr>
              <a:t> </a:t>
            </a:r>
            <a:r>
              <a:rPr lang="es-ES" sz="2400" dirty="0">
                <a:latin typeface="Cambria"/>
                <a:cs typeface="Cambria"/>
              </a:rPr>
              <a:t>tareas</a:t>
            </a:r>
            <a:r>
              <a:rPr lang="es-ES" sz="2400" spc="190" dirty="0">
                <a:latin typeface="Cambria"/>
                <a:cs typeface="Cambria"/>
              </a:rPr>
              <a:t> </a:t>
            </a:r>
            <a:r>
              <a:rPr lang="es-ES" sz="2400" dirty="0">
                <a:latin typeface="Cambria"/>
                <a:cs typeface="Cambria"/>
              </a:rPr>
              <a:t>que</a:t>
            </a:r>
            <a:r>
              <a:rPr lang="es-ES" sz="2400" spc="190" dirty="0">
                <a:latin typeface="Cambria"/>
                <a:cs typeface="Cambria"/>
              </a:rPr>
              <a:t> </a:t>
            </a:r>
            <a:r>
              <a:rPr lang="es-ES" sz="2400" dirty="0">
                <a:latin typeface="Cambria"/>
                <a:cs typeface="Cambria"/>
              </a:rPr>
              <a:t>son</a:t>
            </a:r>
            <a:r>
              <a:rPr lang="es-ES" sz="2400" spc="195" dirty="0">
                <a:latin typeface="Cambria"/>
                <a:cs typeface="Cambria"/>
              </a:rPr>
              <a:t> </a:t>
            </a:r>
            <a:r>
              <a:rPr lang="es-ES" sz="2400" spc="-10" dirty="0">
                <a:latin typeface="Cambria"/>
                <a:cs typeface="Cambria"/>
              </a:rPr>
              <a:t>necesarias </a:t>
            </a:r>
            <a:r>
              <a:rPr lang="es-ES" sz="2400" dirty="0">
                <a:latin typeface="Cambria"/>
                <a:cs typeface="Cambria"/>
              </a:rPr>
              <a:t>para</a:t>
            </a:r>
            <a:r>
              <a:rPr lang="es-ES" sz="2400" spc="390" dirty="0">
                <a:latin typeface="Cambria"/>
                <a:cs typeface="Cambria"/>
              </a:rPr>
              <a:t> </a:t>
            </a:r>
            <a:r>
              <a:rPr lang="es-ES" sz="2400" dirty="0">
                <a:latin typeface="Cambria"/>
                <a:cs typeface="Cambria"/>
              </a:rPr>
              <a:t>el</a:t>
            </a:r>
            <a:r>
              <a:rPr lang="es-ES" sz="2400" spc="395" dirty="0">
                <a:latin typeface="Cambria"/>
                <a:cs typeface="Cambria"/>
              </a:rPr>
              <a:t>  </a:t>
            </a:r>
            <a:r>
              <a:rPr lang="es-ES" sz="2400" spc="50" dirty="0">
                <a:latin typeface="Cambria"/>
                <a:cs typeface="Cambria"/>
              </a:rPr>
              <a:t>cumplimiento</a:t>
            </a:r>
            <a:r>
              <a:rPr lang="es-ES" sz="2400" spc="395" dirty="0">
                <a:latin typeface="Cambria"/>
                <a:cs typeface="Cambria"/>
              </a:rPr>
              <a:t> </a:t>
            </a:r>
            <a:r>
              <a:rPr lang="es-ES" sz="2400" dirty="0">
                <a:latin typeface="Cambria"/>
                <a:cs typeface="Cambria"/>
              </a:rPr>
              <a:t>de</a:t>
            </a:r>
            <a:r>
              <a:rPr lang="es-ES" sz="2400" spc="395" dirty="0">
                <a:latin typeface="Cambria"/>
                <a:cs typeface="Cambria"/>
              </a:rPr>
              <a:t> </a:t>
            </a:r>
            <a:r>
              <a:rPr lang="es-ES" sz="2400" dirty="0">
                <a:latin typeface="Cambria"/>
                <a:cs typeface="Cambria"/>
              </a:rPr>
              <a:t>cada</a:t>
            </a:r>
            <a:r>
              <a:rPr lang="es-ES" sz="2400" spc="395" dirty="0">
                <a:latin typeface="Cambria"/>
                <a:cs typeface="Cambria"/>
              </a:rPr>
              <a:t> </a:t>
            </a:r>
            <a:r>
              <a:rPr lang="es-ES" sz="2400" spc="60" dirty="0">
                <a:latin typeface="Cambria"/>
                <a:cs typeface="Cambria"/>
              </a:rPr>
              <a:t>hito.</a:t>
            </a:r>
            <a:r>
              <a:rPr lang="es-ES" sz="2400" spc="395" dirty="0">
                <a:latin typeface="Cambria"/>
                <a:cs typeface="Cambria"/>
              </a:rPr>
              <a:t> </a:t>
            </a:r>
            <a:r>
              <a:rPr lang="es-ES" sz="2400" dirty="0">
                <a:latin typeface="Cambria"/>
                <a:cs typeface="Cambria"/>
              </a:rPr>
              <a:t>Se</a:t>
            </a:r>
            <a:r>
              <a:rPr lang="es-ES" sz="2400" spc="395" dirty="0">
                <a:latin typeface="Cambria"/>
                <a:cs typeface="Cambria"/>
              </a:rPr>
              <a:t> </a:t>
            </a:r>
            <a:r>
              <a:rPr lang="es-ES" sz="2400" dirty="0">
                <a:latin typeface="Cambria"/>
                <a:cs typeface="Cambria"/>
              </a:rPr>
              <a:t>establecen</a:t>
            </a:r>
            <a:r>
              <a:rPr lang="es-ES" sz="2400" spc="395" dirty="0">
                <a:latin typeface="Cambria"/>
                <a:cs typeface="Cambria"/>
              </a:rPr>
              <a:t> </a:t>
            </a:r>
            <a:r>
              <a:rPr lang="es-ES" sz="2400" dirty="0">
                <a:latin typeface="Cambria"/>
                <a:cs typeface="Cambria"/>
              </a:rPr>
              <a:t>las</a:t>
            </a:r>
            <a:r>
              <a:rPr lang="es-ES" sz="2400" spc="395" dirty="0">
                <a:latin typeface="Cambria"/>
                <a:cs typeface="Cambria"/>
              </a:rPr>
              <a:t> </a:t>
            </a:r>
            <a:r>
              <a:rPr lang="es-ES" sz="2400" dirty="0">
                <a:latin typeface="Cambria"/>
                <a:cs typeface="Cambria"/>
              </a:rPr>
              <a:t>dependencias</a:t>
            </a:r>
            <a:r>
              <a:rPr lang="es-ES" sz="2400" spc="395" dirty="0">
                <a:latin typeface="Cambria"/>
                <a:cs typeface="Cambria"/>
              </a:rPr>
              <a:t> </a:t>
            </a:r>
            <a:r>
              <a:rPr lang="es-ES" sz="2400" spc="50" dirty="0">
                <a:latin typeface="Cambria"/>
                <a:cs typeface="Cambria"/>
              </a:rPr>
              <a:t>y</a:t>
            </a:r>
            <a:r>
              <a:rPr lang="es-ES" sz="2400" spc="395" dirty="0">
                <a:latin typeface="Cambria"/>
                <a:cs typeface="Cambria"/>
              </a:rPr>
              <a:t> </a:t>
            </a:r>
            <a:r>
              <a:rPr lang="es-ES" sz="2400" spc="-25" dirty="0">
                <a:latin typeface="Cambria"/>
                <a:cs typeface="Cambria"/>
              </a:rPr>
              <a:t>la</a:t>
            </a:r>
            <a:r>
              <a:rPr lang="es-ES" sz="2400" dirty="0">
                <a:latin typeface="Cambria"/>
                <a:cs typeface="Cambria"/>
              </a:rPr>
              <a:t> secuencia</a:t>
            </a:r>
            <a:r>
              <a:rPr lang="es-ES" sz="2400" spc="240" dirty="0">
                <a:latin typeface="Cambria"/>
                <a:cs typeface="Cambria"/>
              </a:rPr>
              <a:t> </a:t>
            </a:r>
            <a:r>
              <a:rPr lang="es-ES" sz="2400" dirty="0">
                <a:latin typeface="Cambria"/>
                <a:cs typeface="Cambria"/>
              </a:rPr>
              <a:t>de</a:t>
            </a:r>
            <a:r>
              <a:rPr lang="es-ES" sz="2400" spc="240" dirty="0">
                <a:latin typeface="Cambria"/>
                <a:cs typeface="Cambria"/>
              </a:rPr>
              <a:t> </a:t>
            </a:r>
            <a:r>
              <a:rPr lang="es-ES" sz="2400" spc="-10" dirty="0">
                <a:latin typeface="Cambria"/>
                <a:cs typeface="Cambria"/>
              </a:rPr>
              <a:t>realización</a:t>
            </a:r>
            <a:endParaRPr lang="en-US" sz="2400" dirty="0"/>
          </a:p>
        </p:txBody>
      </p:sp>
      <p:sp>
        <p:nvSpPr>
          <p:cNvPr id="3" name="Marcador de contenido 2"/>
          <p:cNvSpPr>
            <a:spLocks noGrp="1"/>
          </p:cNvSpPr>
          <p:nvPr>
            <p:ph idx="1"/>
          </p:nvPr>
        </p:nvSpPr>
        <p:spPr>
          <a:xfrm>
            <a:off x="3869268" y="864107"/>
            <a:ext cx="7315200" cy="2042865"/>
          </a:xfrm>
        </p:spPr>
        <p:txBody>
          <a:bodyPr>
            <a:normAutofit/>
          </a:bodyPr>
          <a:lstStyle/>
          <a:p>
            <a:pPr algn="just"/>
            <a:r>
              <a:rPr lang="es-ES" dirty="0">
                <a:latin typeface="Cambria"/>
                <a:cs typeface="Cambria"/>
              </a:rPr>
              <a:t>Desde</a:t>
            </a:r>
            <a:r>
              <a:rPr lang="es-ES" spc="160" dirty="0">
                <a:latin typeface="Cambria"/>
                <a:cs typeface="Cambria"/>
              </a:rPr>
              <a:t> </a:t>
            </a:r>
            <a:r>
              <a:rPr lang="es-ES" dirty="0">
                <a:latin typeface="Cambria"/>
                <a:cs typeface="Cambria"/>
              </a:rPr>
              <a:t>el</a:t>
            </a:r>
            <a:r>
              <a:rPr lang="es-ES" spc="160" dirty="0">
                <a:latin typeface="Cambria"/>
                <a:cs typeface="Cambria"/>
              </a:rPr>
              <a:t> </a:t>
            </a:r>
            <a:r>
              <a:rPr lang="es-ES" spc="55" dirty="0">
                <a:latin typeface="Cambria"/>
                <a:cs typeface="Cambria"/>
              </a:rPr>
              <a:t>punto</a:t>
            </a:r>
            <a:r>
              <a:rPr lang="es-ES" spc="160" dirty="0">
                <a:latin typeface="Cambria"/>
                <a:cs typeface="Cambria"/>
              </a:rPr>
              <a:t> </a:t>
            </a:r>
            <a:r>
              <a:rPr lang="es-ES" dirty="0">
                <a:latin typeface="Cambria"/>
                <a:cs typeface="Cambria"/>
              </a:rPr>
              <a:t>de</a:t>
            </a:r>
            <a:r>
              <a:rPr lang="es-ES" spc="165" dirty="0">
                <a:latin typeface="Cambria"/>
                <a:cs typeface="Cambria"/>
              </a:rPr>
              <a:t> </a:t>
            </a:r>
            <a:r>
              <a:rPr lang="es-ES" dirty="0">
                <a:latin typeface="Cambria"/>
                <a:cs typeface="Cambria"/>
              </a:rPr>
              <a:t>vista</a:t>
            </a:r>
            <a:r>
              <a:rPr lang="es-ES" spc="160" dirty="0">
                <a:latin typeface="Cambria"/>
                <a:cs typeface="Cambria"/>
              </a:rPr>
              <a:t> </a:t>
            </a:r>
            <a:r>
              <a:rPr lang="es-ES" dirty="0">
                <a:latin typeface="Cambria"/>
                <a:cs typeface="Cambria"/>
              </a:rPr>
              <a:t>de</a:t>
            </a:r>
            <a:r>
              <a:rPr lang="es-ES" spc="160" dirty="0">
                <a:latin typeface="Cambria"/>
                <a:cs typeface="Cambria"/>
              </a:rPr>
              <a:t> </a:t>
            </a:r>
            <a:r>
              <a:rPr lang="es-ES" dirty="0">
                <a:latin typeface="Cambria"/>
                <a:cs typeface="Cambria"/>
              </a:rPr>
              <a:t>la</a:t>
            </a:r>
            <a:r>
              <a:rPr lang="es-ES" spc="160" dirty="0">
                <a:latin typeface="Cambria"/>
                <a:cs typeface="Cambria"/>
              </a:rPr>
              <a:t> </a:t>
            </a:r>
            <a:r>
              <a:rPr lang="es-ES" dirty="0">
                <a:latin typeface="Cambria"/>
                <a:cs typeface="Cambria"/>
              </a:rPr>
              <a:t>planificación,</a:t>
            </a:r>
            <a:r>
              <a:rPr lang="es-ES" spc="165" dirty="0">
                <a:latin typeface="Cambria"/>
                <a:cs typeface="Cambria"/>
              </a:rPr>
              <a:t> </a:t>
            </a:r>
            <a:r>
              <a:rPr lang="es-ES" dirty="0">
                <a:latin typeface="Cambria"/>
                <a:cs typeface="Cambria"/>
              </a:rPr>
              <a:t>insistamos</a:t>
            </a:r>
            <a:r>
              <a:rPr lang="es-ES" spc="160" dirty="0">
                <a:latin typeface="Cambria"/>
                <a:cs typeface="Cambria"/>
              </a:rPr>
              <a:t> </a:t>
            </a:r>
            <a:r>
              <a:rPr lang="es-ES" dirty="0">
                <a:latin typeface="Cambria"/>
                <a:cs typeface="Cambria"/>
              </a:rPr>
              <a:t>de</a:t>
            </a:r>
            <a:r>
              <a:rPr lang="es-ES" spc="160" dirty="0">
                <a:latin typeface="Cambria"/>
                <a:cs typeface="Cambria"/>
              </a:rPr>
              <a:t> </a:t>
            </a:r>
            <a:r>
              <a:rPr lang="es-ES" spc="55" dirty="0">
                <a:latin typeface="Cambria"/>
                <a:cs typeface="Cambria"/>
              </a:rPr>
              <a:t>nuevo,</a:t>
            </a:r>
            <a:r>
              <a:rPr lang="es-ES" spc="160" dirty="0">
                <a:latin typeface="Cambria"/>
                <a:cs typeface="Cambria"/>
              </a:rPr>
              <a:t> </a:t>
            </a:r>
            <a:r>
              <a:rPr lang="es-ES" dirty="0">
                <a:latin typeface="Cambria"/>
                <a:cs typeface="Cambria"/>
              </a:rPr>
              <a:t>el</a:t>
            </a:r>
            <a:r>
              <a:rPr lang="es-ES" spc="165" dirty="0">
                <a:latin typeface="Cambria"/>
                <a:cs typeface="Cambria"/>
              </a:rPr>
              <a:t> </a:t>
            </a:r>
            <a:r>
              <a:rPr lang="es-ES" spc="-10" dirty="0">
                <a:latin typeface="Cambria"/>
                <a:cs typeface="Cambria"/>
              </a:rPr>
              <a:t>esque</a:t>
            </a:r>
            <a:r>
              <a:rPr lang="es-ES" spc="65" dirty="0">
                <a:latin typeface="Cambria"/>
                <a:cs typeface="Cambria"/>
              </a:rPr>
              <a:t>ma</a:t>
            </a:r>
            <a:r>
              <a:rPr lang="es-ES" spc="150" dirty="0">
                <a:latin typeface="Cambria"/>
                <a:cs typeface="Cambria"/>
              </a:rPr>
              <a:t> </a:t>
            </a:r>
            <a:r>
              <a:rPr lang="es-ES" dirty="0">
                <a:latin typeface="Cambria"/>
                <a:cs typeface="Cambria"/>
              </a:rPr>
              <a:t>lógico</a:t>
            </a:r>
            <a:r>
              <a:rPr lang="es-ES" spc="155" dirty="0">
                <a:latin typeface="Cambria"/>
                <a:cs typeface="Cambria"/>
              </a:rPr>
              <a:t> </a:t>
            </a:r>
            <a:r>
              <a:rPr lang="es-ES" dirty="0">
                <a:latin typeface="Cambria"/>
                <a:cs typeface="Cambria"/>
              </a:rPr>
              <a:t>de</a:t>
            </a:r>
            <a:r>
              <a:rPr lang="es-ES" spc="155" dirty="0">
                <a:latin typeface="Cambria"/>
                <a:cs typeface="Cambria"/>
              </a:rPr>
              <a:t> </a:t>
            </a:r>
            <a:r>
              <a:rPr lang="es-ES" dirty="0">
                <a:latin typeface="Cambria"/>
                <a:cs typeface="Cambria"/>
              </a:rPr>
              <a:t>trabajo</a:t>
            </a:r>
            <a:r>
              <a:rPr lang="es-ES" spc="155" dirty="0">
                <a:latin typeface="Cambria"/>
                <a:cs typeface="Cambria"/>
              </a:rPr>
              <a:t> </a:t>
            </a:r>
            <a:r>
              <a:rPr lang="es-ES" dirty="0">
                <a:latin typeface="Cambria"/>
                <a:cs typeface="Cambria"/>
              </a:rPr>
              <a:t>nos</a:t>
            </a:r>
            <a:r>
              <a:rPr lang="es-ES" spc="155" dirty="0">
                <a:latin typeface="Cambria"/>
                <a:cs typeface="Cambria"/>
              </a:rPr>
              <a:t> </a:t>
            </a:r>
            <a:r>
              <a:rPr lang="es-ES" spc="50" dirty="0">
                <a:latin typeface="Cambria"/>
                <a:cs typeface="Cambria"/>
              </a:rPr>
              <a:t>conduce</a:t>
            </a:r>
            <a:r>
              <a:rPr lang="es-ES" spc="155" dirty="0">
                <a:latin typeface="Cambria"/>
                <a:cs typeface="Cambria"/>
              </a:rPr>
              <a:t> </a:t>
            </a:r>
            <a:r>
              <a:rPr lang="es-ES" dirty="0">
                <a:latin typeface="Cambria"/>
                <a:cs typeface="Cambria"/>
              </a:rPr>
              <a:t>desde</a:t>
            </a:r>
            <a:r>
              <a:rPr lang="es-ES" spc="155" dirty="0">
                <a:latin typeface="Cambria"/>
                <a:cs typeface="Cambria"/>
              </a:rPr>
              <a:t> </a:t>
            </a:r>
            <a:r>
              <a:rPr lang="es-ES" dirty="0">
                <a:latin typeface="Cambria"/>
                <a:cs typeface="Cambria"/>
              </a:rPr>
              <a:t>los</a:t>
            </a:r>
            <a:r>
              <a:rPr lang="es-ES" spc="155" dirty="0">
                <a:latin typeface="Cambria"/>
                <a:cs typeface="Cambria"/>
              </a:rPr>
              <a:t> </a:t>
            </a:r>
            <a:r>
              <a:rPr lang="es-ES" dirty="0">
                <a:latin typeface="Cambria"/>
                <a:cs typeface="Cambria"/>
              </a:rPr>
              <a:t>objetivos</a:t>
            </a:r>
            <a:r>
              <a:rPr lang="es-ES" spc="155" dirty="0">
                <a:latin typeface="Cambria"/>
                <a:cs typeface="Cambria"/>
              </a:rPr>
              <a:t> </a:t>
            </a:r>
            <a:r>
              <a:rPr lang="es-ES" dirty="0">
                <a:latin typeface="Cambria"/>
                <a:cs typeface="Cambria"/>
              </a:rPr>
              <a:t>(del</a:t>
            </a:r>
            <a:r>
              <a:rPr lang="es-ES" spc="155" dirty="0">
                <a:latin typeface="Cambria"/>
                <a:cs typeface="Cambria"/>
              </a:rPr>
              <a:t> </a:t>
            </a:r>
            <a:r>
              <a:rPr lang="es-ES" dirty="0">
                <a:latin typeface="Cambria"/>
                <a:cs typeface="Cambria"/>
              </a:rPr>
              <a:t>cliente,</a:t>
            </a:r>
            <a:r>
              <a:rPr lang="es-ES" spc="150" dirty="0">
                <a:latin typeface="Cambria"/>
                <a:cs typeface="Cambria"/>
              </a:rPr>
              <a:t> </a:t>
            </a:r>
            <a:r>
              <a:rPr lang="es-ES" dirty="0">
                <a:latin typeface="Cambria"/>
                <a:cs typeface="Cambria"/>
              </a:rPr>
              <a:t>del</a:t>
            </a:r>
            <a:r>
              <a:rPr lang="es-ES" spc="155" dirty="0">
                <a:latin typeface="Cambria"/>
                <a:cs typeface="Cambria"/>
              </a:rPr>
              <a:t> </a:t>
            </a:r>
            <a:r>
              <a:rPr lang="es-ES" spc="-10" dirty="0">
                <a:latin typeface="Cambria"/>
                <a:cs typeface="Cambria"/>
              </a:rPr>
              <a:t>proyec</a:t>
            </a:r>
            <a:r>
              <a:rPr lang="es-ES" dirty="0">
                <a:latin typeface="Cambria"/>
                <a:cs typeface="Cambria"/>
              </a:rPr>
              <a:t>to),</a:t>
            </a:r>
            <a:r>
              <a:rPr lang="es-ES" spc="204" dirty="0">
                <a:latin typeface="Cambria"/>
                <a:cs typeface="Cambria"/>
              </a:rPr>
              <a:t> </a:t>
            </a:r>
            <a:r>
              <a:rPr lang="es-ES" dirty="0">
                <a:latin typeface="Cambria"/>
                <a:cs typeface="Cambria"/>
              </a:rPr>
              <a:t>a</a:t>
            </a:r>
            <a:r>
              <a:rPr lang="es-ES" spc="210" dirty="0">
                <a:latin typeface="Cambria"/>
                <a:cs typeface="Cambria"/>
              </a:rPr>
              <a:t> </a:t>
            </a:r>
            <a:r>
              <a:rPr lang="es-ES" dirty="0">
                <a:latin typeface="Cambria"/>
                <a:cs typeface="Cambria"/>
              </a:rPr>
              <a:t>los</a:t>
            </a:r>
            <a:r>
              <a:rPr lang="es-ES" spc="204" dirty="0">
                <a:latin typeface="Cambria"/>
                <a:cs typeface="Cambria"/>
              </a:rPr>
              <a:t> </a:t>
            </a:r>
            <a:r>
              <a:rPr lang="es-ES" dirty="0">
                <a:latin typeface="Cambria"/>
                <a:cs typeface="Cambria"/>
              </a:rPr>
              <a:t>hitos</a:t>
            </a:r>
            <a:r>
              <a:rPr lang="es-ES" spc="210" dirty="0">
                <a:latin typeface="Cambria"/>
                <a:cs typeface="Cambria"/>
              </a:rPr>
              <a:t> </a:t>
            </a:r>
            <a:r>
              <a:rPr lang="es-ES" dirty="0">
                <a:latin typeface="Cambria"/>
                <a:cs typeface="Cambria"/>
              </a:rPr>
              <a:t>(estados</a:t>
            </a:r>
            <a:r>
              <a:rPr lang="es-ES" spc="204" dirty="0">
                <a:latin typeface="Cambria"/>
                <a:cs typeface="Cambria"/>
              </a:rPr>
              <a:t> </a:t>
            </a:r>
            <a:r>
              <a:rPr lang="es-ES" dirty="0">
                <a:latin typeface="Cambria"/>
                <a:cs typeface="Cambria"/>
              </a:rPr>
              <a:t>intermedios</a:t>
            </a:r>
            <a:r>
              <a:rPr lang="es-ES" spc="210" dirty="0">
                <a:latin typeface="Cambria"/>
                <a:cs typeface="Cambria"/>
              </a:rPr>
              <a:t> </a:t>
            </a:r>
            <a:r>
              <a:rPr lang="es-ES" dirty="0">
                <a:latin typeface="Cambria"/>
                <a:cs typeface="Cambria"/>
              </a:rPr>
              <a:t>por</a:t>
            </a:r>
            <a:r>
              <a:rPr lang="es-ES" spc="210" dirty="0">
                <a:latin typeface="Cambria"/>
                <a:cs typeface="Cambria"/>
              </a:rPr>
              <a:t> </a:t>
            </a:r>
            <a:r>
              <a:rPr lang="es-ES" dirty="0">
                <a:latin typeface="Cambria"/>
                <a:cs typeface="Cambria"/>
              </a:rPr>
              <a:t>los</a:t>
            </a:r>
            <a:r>
              <a:rPr lang="es-ES" spc="204" dirty="0">
                <a:latin typeface="Cambria"/>
                <a:cs typeface="Cambria"/>
              </a:rPr>
              <a:t> </a:t>
            </a:r>
            <a:r>
              <a:rPr lang="es-ES" dirty="0">
                <a:latin typeface="Cambria"/>
                <a:cs typeface="Cambria"/>
              </a:rPr>
              <a:t>que</a:t>
            </a:r>
            <a:r>
              <a:rPr lang="es-ES" spc="210" dirty="0">
                <a:latin typeface="Cambria"/>
                <a:cs typeface="Cambria"/>
              </a:rPr>
              <a:t> </a:t>
            </a:r>
            <a:r>
              <a:rPr lang="es-ES" dirty="0">
                <a:latin typeface="Cambria"/>
                <a:cs typeface="Cambria"/>
              </a:rPr>
              <a:t>pasa</a:t>
            </a:r>
            <a:r>
              <a:rPr lang="es-ES" spc="204" dirty="0">
                <a:latin typeface="Cambria"/>
                <a:cs typeface="Cambria"/>
              </a:rPr>
              <a:t> </a:t>
            </a:r>
            <a:r>
              <a:rPr lang="es-ES" dirty="0">
                <a:latin typeface="Cambria"/>
                <a:cs typeface="Cambria"/>
              </a:rPr>
              <a:t>el</a:t>
            </a:r>
            <a:r>
              <a:rPr lang="es-ES" spc="210" dirty="0">
                <a:latin typeface="Cambria"/>
                <a:cs typeface="Cambria"/>
              </a:rPr>
              <a:t> </a:t>
            </a:r>
            <a:r>
              <a:rPr lang="es-ES" dirty="0">
                <a:latin typeface="Cambria"/>
                <a:cs typeface="Cambria"/>
              </a:rPr>
              <a:t>proyecto</a:t>
            </a:r>
            <a:r>
              <a:rPr lang="es-ES" spc="210" dirty="0">
                <a:latin typeface="Cambria"/>
                <a:cs typeface="Cambria"/>
              </a:rPr>
              <a:t> </a:t>
            </a:r>
            <a:r>
              <a:rPr lang="es-ES" dirty="0">
                <a:latin typeface="Cambria"/>
                <a:cs typeface="Cambria"/>
              </a:rPr>
              <a:t>para</a:t>
            </a:r>
            <a:r>
              <a:rPr lang="es-ES" spc="204" dirty="0">
                <a:latin typeface="Cambria"/>
                <a:cs typeface="Cambria"/>
              </a:rPr>
              <a:t> </a:t>
            </a:r>
            <a:r>
              <a:rPr lang="es-ES" spc="-10" dirty="0">
                <a:latin typeface="Cambria"/>
                <a:cs typeface="Cambria"/>
              </a:rPr>
              <a:t>alcan</a:t>
            </a:r>
            <a:r>
              <a:rPr lang="es-ES" dirty="0">
                <a:latin typeface="Cambria"/>
                <a:cs typeface="Cambria"/>
              </a:rPr>
              <a:t>zar</a:t>
            </a:r>
            <a:r>
              <a:rPr lang="es-ES" spc="150" dirty="0">
                <a:latin typeface="Cambria"/>
                <a:cs typeface="Cambria"/>
              </a:rPr>
              <a:t> </a:t>
            </a:r>
            <a:r>
              <a:rPr lang="es-ES" dirty="0">
                <a:latin typeface="Cambria"/>
                <a:cs typeface="Cambria"/>
              </a:rPr>
              <a:t>los</a:t>
            </a:r>
            <a:r>
              <a:rPr lang="es-ES" spc="155" dirty="0">
                <a:latin typeface="Cambria"/>
                <a:cs typeface="Cambria"/>
              </a:rPr>
              <a:t> </a:t>
            </a:r>
            <a:r>
              <a:rPr lang="es-ES" dirty="0">
                <a:latin typeface="Cambria"/>
                <a:cs typeface="Cambria"/>
              </a:rPr>
              <a:t>objetivos),</a:t>
            </a:r>
            <a:r>
              <a:rPr lang="es-ES" spc="150" dirty="0">
                <a:latin typeface="Cambria"/>
                <a:cs typeface="Cambria"/>
              </a:rPr>
              <a:t> </a:t>
            </a:r>
            <a:r>
              <a:rPr lang="es-ES" spc="50" dirty="0">
                <a:latin typeface="Cambria"/>
                <a:cs typeface="Cambria"/>
              </a:rPr>
              <a:t>y</a:t>
            </a:r>
            <a:r>
              <a:rPr lang="es-ES" spc="155" dirty="0">
                <a:latin typeface="Cambria"/>
                <a:cs typeface="Cambria"/>
              </a:rPr>
              <a:t> </a:t>
            </a:r>
            <a:r>
              <a:rPr lang="es-ES" dirty="0">
                <a:latin typeface="Cambria"/>
                <a:cs typeface="Cambria"/>
              </a:rPr>
              <a:t>de</a:t>
            </a:r>
            <a:r>
              <a:rPr lang="es-ES" spc="150" dirty="0">
                <a:latin typeface="Cambria"/>
                <a:cs typeface="Cambria"/>
              </a:rPr>
              <a:t> </a:t>
            </a:r>
            <a:r>
              <a:rPr lang="es-ES" dirty="0">
                <a:latin typeface="Cambria"/>
                <a:cs typeface="Cambria"/>
              </a:rPr>
              <a:t>los</a:t>
            </a:r>
            <a:r>
              <a:rPr lang="es-ES" spc="155" dirty="0">
                <a:latin typeface="Cambria"/>
                <a:cs typeface="Cambria"/>
              </a:rPr>
              <a:t> </a:t>
            </a:r>
            <a:r>
              <a:rPr lang="es-ES" dirty="0">
                <a:latin typeface="Cambria"/>
                <a:cs typeface="Cambria"/>
              </a:rPr>
              <a:t>hitos</a:t>
            </a:r>
            <a:r>
              <a:rPr lang="es-ES" spc="150" dirty="0">
                <a:latin typeface="Cambria"/>
                <a:cs typeface="Cambria"/>
              </a:rPr>
              <a:t> </a:t>
            </a:r>
            <a:r>
              <a:rPr lang="es-ES" dirty="0">
                <a:latin typeface="Cambria"/>
                <a:cs typeface="Cambria"/>
              </a:rPr>
              <a:t>a</a:t>
            </a:r>
            <a:r>
              <a:rPr lang="es-ES" spc="155" dirty="0">
                <a:latin typeface="Cambria"/>
                <a:cs typeface="Cambria"/>
              </a:rPr>
              <a:t> </a:t>
            </a:r>
            <a:r>
              <a:rPr lang="es-ES" dirty="0">
                <a:latin typeface="Cambria"/>
                <a:cs typeface="Cambria"/>
              </a:rPr>
              <a:t>las</a:t>
            </a:r>
            <a:r>
              <a:rPr lang="es-ES" spc="150" dirty="0">
                <a:latin typeface="Cambria"/>
                <a:cs typeface="Cambria"/>
              </a:rPr>
              <a:t> </a:t>
            </a:r>
            <a:r>
              <a:rPr lang="es-ES" dirty="0">
                <a:latin typeface="Cambria"/>
                <a:cs typeface="Cambria"/>
              </a:rPr>
              <a:t>actividades</a:t>
            </a:r>
            <a:r>
              <a:rPr lang="es-ES" spc="155" dirty="0">
                <a:latin typeface="Cambria"/>
                <a:cs typeface="Cambria"/>
              </a:rPr>
              <a:t> </a:t>
            </a:r>
            <a:r>
              <a:rPr lang="es-ES" dirty="0">
                <a:latin typeface="Cambria"/>
                <a:cs typeface="Cambria"/>
              </a:rPr>
              <a:t>(tareas</a:t>
            </a:r>
            <a:r>
              <a:rPr lang="es-ES" spc="150" dirty="0">
                <a:latin typeface="Cambria"/>
                <a:cs typeface="Cambria"/>
              </a:rPr>
              <a:t> </a:t>
            </a:r>
            <a:r>
              <a:rPr lang="es-ES" dirty="0">
                <a:latin typeface="Cambria"/>
                <a:cs typeface="Cambria"/>
              </a:rPr>
              <a:t>necesarias</a:t>
            </a:r>
            <a:r>
              <a:rPr lang="es-ES" spc="155" dirty="0">
                <a:latin typeface="Cambria"/>
                <a:cs typeface="Cambria"/>
              </a:rPr>
              <a:t> </a:t>
            </a:r>
            <a:r>
              <a:rPr lang="es-ES" dirty="0">
                <a:latin typeface="Cambria"/>
                <a:cs typeface="Cambria"/>
              </a:rPr>
              <a:t>para</a:t>
            </a:r>
            <a:r>
              <a:rPr lang="es-ES" spc="150" dirty="0">
                <a:latin typeface="Cambria"/>
                <a:cs typeface="Cambria"/>
              </a:rPr>
              <a:t> </a:t>
            </a:r>
            <a:r>
              <a:rPr lang="es-ES" spc="30" dirty="0">
                <a:latin typeface="Cambria"/>
                <a:cs typeface="Cambria"/>
              </a:rPr>
              <a:t>com</a:t>
            </a:r>
            <a:r>
              <a:rPr lang="es-ES" dirty="0">
                <a:latin typeface="Cambria"/>
                <a:cs typeface="Cambria"/>
              </a:rPr>
              <a:t>pletar</a:t>
            </a:r>
            <a:r>
              <a:rPr lang="es-ES" spc="190" dirty="0">
                <a:latin typeface="Cambria"/>
                <a:cs typeface="Cambria"/>
              </a:rPr>
              <a:t> </a:t>
            </a:r>
            <a:r>
              <a:rPr lang="es-ES" dirty="0">
                <a:latin typeface="Cambria"/>
                <a:cs typeface="Cambria"/>
              </a:rPr>
              <a:t>los</a:t>
            </a:r>
            <a:r>
              <a:rPr lang="es-ES" spc="195" dirty="0">
                <a:latin typeface="Cambria"/>
                <a:cs typeface="Cambria"/>
              </a:rPr>
              <a:t> </a:t>
            </a:r>
            <a:r>
              <a:rPr lang="es-ES" dirty="0">
                <a:latin typeface="Cambria"/>
                <a:cs typeface="Cambria"/>
              </a:rPr>
              <a:t>hitos),</a:t>
            </a:r>
            <a:r>
              <a:rPr lang="es-ES" spc="195" dirty="0">
                <a:latin typeface="Cambria"/>
                <a:cs typeface="Cambria"/>
              </a:rPr>
              <a:t> </a:t>
            </a:r>
            <a:r>
              <a:rPr lang="es-ES" dirty="0">
                <a:latin typeface="Cambria"/>
                <a:cs typeface="Cambria"/>
              </a:rPr>
              <a:t>según</a:t>
            </a:r>
            <a:r>
              <a:rPr lang="es-ES" spc="190" dirty="0">
                <a:latin typeface="Cambria"/>
                <a:cs typeface="Cambria"/>
              </a:rPr>
              <a:t> </a:t>
            </a:r>
            <a:r>
              <a:rPr lang="es-ES" dirty="0">
                <a:latin typeface="Cambria"/>
                <a:cs typeface="Cambria"/>
              </a:rPr>
              <a:t>se</a:t>
            </a:r>
            <a:r>
              <a:rPr lang="es-ES" spc="195" dirty="0">
                <a:latin typeface="Cambria"/>
                <a:cs typeface="Cambria"/>
              </a:rPr>
              <a:t> </a:t>
            </a:r>
            <a:r>
              <a:rPr lang="es-ES" dirty="0">
                <a:latin typeface="Cambria"/>
                <a:cs typeface="Cambria"/>
              </a:rPr>
              <a:t>muestra</a:t>
            </a:r>
            <a:r>
              <a:rPr lang="es-ES" spc="190" dirty="0">
                <a:latin typeface="Cambria"/>
                <a:cs typeface="Cambria"/>
              </a:rPr>
              <a:t> </a:t>
            </a:r>
            <a:r>
              <a:rPr lang="es-ES" spc="50" dirty="0">
                <a:latin typeface="Cambria"/>
                <a:cs typeface="Cambria"/>
              </a:rPr>
              <a:t>en</a:t>
            </a:r>
            <a:r>
              <a:rPr lang="es-ES" spc="195" dirty="0">
                <a:latin typeface="Cambria"/>
                <a:cs typeface="Cambria"/>
              </a:rPr>
              <a:t> </a:t>
            </a:r>
            <a:r>
              <a:rPr lang="es-ES" dirty="0">
                <a:latin typeface="Cambria"/>
                <a:cs typeface="Cambria"/>
              </a:rPr>
              <a:t>la</a:t>
            </a:r>
            <a:r>
              <a:rPr lang="es-ES" spc="195" dirty="0">
                <a:latin typeface="Cambria"/>
                <a:cs typeface="Cambria"/>
              </a:rPr>
              <a:t> </a:t>
            </a:r>
            <a:r>
              <a:rPr lang="es-ES" dirty="0">
                <a:latin typeface="Cambria"/>
                <a:cs typeface="Cambria"/>
              </a:rPr>
              <a:t>figura</a:t>
            </a:r>
            <a:r>
              <a:rPr lang="es-ES" spc="190" dirty="0">
                <a:latin typeface="Cambria"/>
                <a:cs typeface="Cambria"/>
              </a:rPr>
              <a:t> </a:t>
            </a:r>
            <a:r>
              <a:rPr lang="es-ES" spc="-10" dirty="0">
                <a:latin typeface="Cambria"/>
                <a:cs typeface="Cambria"/>
              </a:rPr>
              <a:t>siguiente.</a:t>
            </a:r>
            <a:endParaRPr lang="es-ES" dirty="0">
              <a:latin typeface="Cambria"/>
              <a:cs typeface="Cambria"/>
            </a:endParaRPr>
          </a:p>
        </p:txBody>
      </p:sp>
      <p:sp>
        <p:nvSpPr>
          <p:cNvPr id="4" name="Rectángulo 3"/>
          <p:cNvSpPr/>
          <p:nvPr/>
        </p:nvSpPr>
        <p:spPr>
          <a:xfrm>
            <a:off x="4129281" y="6255546"/>
            <a:ext cx="2759730" cy="215444"/>
          </a:xfrm>
          <a:prstGeom prst="rect">
            <a:avLst/>
          </a:prstGeom>
        </p:spPr>
        <p:txBody>
          <a:bodyPr wrap="none">
            <a:spAutoFit/>
          </a:bodyPr>
          <a:lstStyle/>
          <a:p>
            <a:pPr marL="12700">
              <a:lnSpc>
                <a:spcPct val="100000"/>
              </a:lnSpc>
            </a:pPr>
            <a:r>
              <a:rPr lang="es-ES" sz="800" spc="-10" dirty="0">
                <a:latin typeface="Trebuchet MS"/>
                <a:cs typeface="Trebuchet MS"/>
              </a:rPr>
              <a:t>Estados </a:t>
            </a:r>
            <a:r>
              <a:rPr lang="es-ES" sz="800" dirty="0">
                <a:latin typeface="Trebuchet MS"/>
                <a:cs typeface="Trebuchet MS"/>
              </a:rPr>
              <a:t>de</a:t>
            </a:r>
            <a:r>
              <a:rPr lang="es-ES" sz="800" spc="-10" dirty="0">
                <a:latin typeface="Trebuchet MS"/>
                <a:cs typeface="Trebuchet MS"/>
              </a:rPr>
              <a:t> la</a:t>
            </a:r>
            <a:r>
              <a:rPr lang="es-ES" sz="800" spc="-15" dirty="0">
                <a:latin typeface="Trebuchet MS"/>
                <a:cs typeface="Trebuchet MS"/>
              </a:rPr>
              <a:t> </a:t>
            </a:r>
            <a:r>
              <a:rPr lang="es-ES" sz="800" spc="-10" dirty="0">
                <a:latin typeface="Trebuchet MS"/>
                <a:cs typeface="Trebuchet MS"/>
              </a:rPr>
              <a:t>planificación </a:t>
            </a:r>
            <a:r>
              <a:rPr lang="es-ES" sz="800" dirty="0">
                <a:latin typeface="Trebuchet MS"/>
                <a:cs typeface="Trebuchet MS"/>
              </a:rPr>
              <a:t>desde</a:t>
            </a:r>
            <a:r>
              <a:rPr lang="es-ES" sz="800" spc="-10" dirty="0">
                <a:latin typeface="Trebuchet MS"/>
                <a:cs typeface="Trebuchet MS"/>
              </a:rPr>
              <a:t> </a:t>
            </a:r>
            <a:r>
              <a:rPr lang="es-ES" sz="800" spc="-20" dirty="0">
                <a:latin typeface="Trebuchet MS"/>
                <a:cs typeface="Trebuchet MS"/>
              </a:rPr>
              <a:t>el</a:t>
            </a:r>
            <a:r>
              <a:rPr lang="es-ES" sz="800" spc="-10" dirty="0">
                <a:latin typeface="Trebuchet MS"/>
                <a:cs typeface="Trebuchet MS"/>
              </a:rPr>
              <a:t> </a:t>
            </a:r>
            <a:r>
              <a:rPr lang="es-ES" sz="800" dirty="0">
                <a:latin typeface="Trebuchet MS"/>
                <a:cs typeface="Trebuchet MS"/>
              </a:rPr>
              <a:t>punto</a:t>
            </a:r>
            <a:r>
              <a:rPr lang="es-ES" sz="800" spc="-10" dirty="0">
                <a:latin typeface="Trebuchet MS"/>
                <a:cs typeface="Trebuchet MS"/>
              </a:rPr>
              <a:t> </a:t>
            </a:r>
            <a:r>
              <a:rPr lang="es-ES" sz="800" dirty="0">
                <a:latin typeface="Trebuchet MS"/>
                <a:cs typeface="Trebuchet MS"/>
              </a:rPr>
              <a:t>de</a:t>
            </a:r>
            <a:r>
              <a:rPr lang="es-ES" sz="800" spc="-15" dirty="0">
                <a:latin typeface="Trebuchet MS"/>
                <a:cs typeface="Trebuchet MS"/>
              </a:rPr>
              <a:t> </a:t>
            </a:r>
            <a:r>
              <a:rPr lang="es-ES" sz="800" spc="-20" dirty="0">
                <a:latin typeface="Trebuchet MS"/>
                <a:cs typeface="Trebuchet MS"/>
              </a:rPr>
              <a:t>vista</a:t>
            </a:r>
            <a:r>
              <a:rPr lang="es-ES" sz="800" spc="-10" dirty="0">
                <a:latin typeface="Trebuchet MS"/>
                <a:cs typeface="Trebuchet MS"/>
              </a:rPr>
              <a:t> lógico</a:t>
            </a:r>
            <a:endParaRPr lang="es-ES" sz="800" dirty="0">
              <a:latin typeface="Trebuchet MS"/>
              <a:cs typeface="Trebuchet MS"/>
            </a:endParaRPr>
          </a:p>
        </p:txBody>
      </p:sp>
      <p:pic>
        <p:nvPicPr>
          <p:cNvPr id="5" name="object 8"/>
          <p:cNvPicPr/>
          <p:nvPr/>
        </p:nvPicPr>
        <p:blipFill>
          <a:blip r:embed="rId2" cstate="print"/>
          <a:stretch>
            <a:fillRect/>
          </a:stretch>
        </p:blipFill>
        <p:spPr>
          <a:xfrm>
            <a:off x="4231334" y="2906972"/>
            <a:ext cx="6400272" cy="1506278"/>
          </a:xfrm>
          <a:prstGeom prst="rect">
            <a:avLst/>
          </a:prstGeom>
        </p:spPr>
      </p:pic>
      <p:sp>
        <p:nvSpPr>
          <p:cNvPr id="6" name="Rectángulo 5"/>
          <p:cNvSpPr/>
          <p:nvPr/>
        </p:nvSpPr>
        <p:spPr>
          <a:xfrm>
            <a:off x="3869268" y="4749268"/>
            <a:ext cx="7492093" cy="1200329"/>
          </a:xfrm>
          <a:prstGeom prst="rect">
            <a:avLst/>
          </a:prstGeom>
        </p:spPr>
        <p:txBody>
          <a:bodyPr wrap="square">
            <a:spAutoFit/>
          </a:bodyPr>
          <a:lstStyle/>
          <a:p>
            <a:pPr algn="just"/>
            <a:r>
              <a:rPr lang="es-ES" dirty="0"/>
              <a:t>También se establece el tipo de recurso y el nivel de esfuerzo requerido para la realización de las actividades. Aquí se realiza una estimación detallada de recursos y perfiles y su dedicación, y se prepara un presupuesto de ejecución teórico o inicial.</a:t>
            </a:r>
          </a:p>
        </p:txBody>
      </p:sp>
    </p:spTree>
    <p:extLst>
      <p:ext uri="{BB962C8B-B14F-4D97-AF65-F5344CB8AC3E}">
        <p14:creationId xmlns:p14="http://schemas.microsoft.com/office/powerpoint/2010/main" val="1260955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spc="50" dirty="0">
                <a:latin typeface="Cambria"/>
                <a:cs typeface="Cambria"/>
              </a:rPr>
              <a:t>Plan</a:t>
            </a:r>
            <a:r>
              <a:rPr lang="en-US" b="1" spc="185" dirty="0">
                <a:latin typeface="Cambria"/>
                <a:cs typeface="Cambria"/>
              </a:rPr>
              <a:t> </a:t>
            </a:r>
            <a:r>
              <a:rPr lang="en-US" b="1" dirty="0">
                <a:latin typeface="Cambria"/>
                <a:cs typeface="Cambria"/>
              </a:rPr>
              <a:t>de</a:t>
            </a:r>
            <a:r>
              <a:rPr lang="en-US" b="1" spc="185" dirty="0">
                <a:latin typeface="Cambria"/>
                <a:cs typeface="Cambria"/>
              </a:rPr>
              <a:t> </a:t>
            </a:r>
            <a:r>
              <a:rPr lang="en-US" b="1" spc="-10" dirty="0" err="1">
                <a:latin typeface="Cambria"/>
                <a:cs typeface="Cambria"/>
              </a:rPr>
              <a:t>hitos</a:t>
            </a:r>
            <a:endParaRPr lang="en-US" dirty="0"/>
          </a:p>
        </p:txBody>
      </p:sp>
      <p:sp>
        <p:nvSpPr>
          <p:cNvPr id="3" name="Marcador de contenido 2"/>
          <p:cNvSpPr>
            <a:spLocks noGrp="1"/>
          </p:cNvSpPr>
          <p:nvPr>
            <p:ph idx="1"/>
          </p:nvPr>
        </p:nvSpPr>
        <p:spPr>
          <a:xfrm>
            <a:off x="3582664" y="996285"/>
            <a:ext cx="8017933" cy="5554640"/>
          </a:xfrm>
        </p:spPr>
        <p:txBody>
          <a:bodyPr>
            <a:normAutofit/>
          </a:bodyPr>
          <a:lstStyle/>
          <a:p>
            <a:pPr algn="just"/>
            <a:r>
              <a:rPr lang="es-ES" sz="2400" dirty="0">
                <a:latin typeface="Cambria"/>
                <a:cs typeface="Cambria"/>
              </a:rPr>
              <a:t>Los</a:t>
            </a:r>
            <a:r>
              <a:rPr lang="es-ES" sz="2400" spc="345" dirty="0">
                <a:latin typeface="Cambria"/>
                <a:cs typeface="Cambria"/>
              </a:rPr>
              <a:t> </a:t>
            </a:r>
            <a:r>
              <a:rPr lang="es-ES" sz="2400" dirty="0">
                <a:latin typeface="Cambria"/>
                <a:cs typeface="Cambria"/>
              </a:rPr>
              <a:t>objetivos</a:t>
            </a:r>
            <a:r>
              <a:rPr lang="es-ES" sz="2400" spc="345" dirty="0">
                <a:latin typeface="Cambria"/>
                <a:cs typeface="Cambria"/>
              </a:rPr>
              <a:t> </a:t>
            </a:r>
            <a:r>
              <a:rPr lang="es-ES" sz="2400" dirty="0">
                <a:latin typeface="Cambria"/>
                <a:cs typeface="Cambria"/>
              </a:rPr>
              <a:t>finales</a:t>
            </a:r>
            <a:r>
              <a:rPr lang="es-ES" sz="2400" spc="345" dirty="0">
                <a:latin typeface="Cambria"/>
                <a:cs typeface="Cambria"/>
              </a:rPr>
              <a:t> </a:t>
            </a:r>
            <a:r>
              <a:rPr lang="es-ES" sz="2400" dirty="0">
                <a:latin typeface="Cambria"/>
                <a:cs typeface="Cambria"/>
              </a:rPr>
              <a:t>de</a:t>
            </a:r>
            <a:r>
              <a:rPr lang="es-ES" sz="2400" spc="350" dirty="0">
                <a:latin typeface="Cambria"/>
                <a:cs typeface="Cambria"/>
              </a:rPr>
              <a:t> </a:t>
            </a:r>
            <a:r>
              <a:rPr lang="es-ES" sz="2400" spc="75" dirty="0">
                <a:latin typeface="Cambria"/>
                <a:cs typeface="Cambria"/>
              </a:rPr>
              <a:t>un</a:t>
            </a:r>
            <a:r>
              <a:rPr lang="es-ES" sz="2400" spc="345" dirty="0">
                <a:latin typeface="Cambria"/>
                <a:cs typeface="Cambria"/>
              </a:rPr>
              <a:t> </a:t>
            </a:r>
            <a:r>
              <a:rPr lang="es-ES" sz="2400" dirty="0">
                <a:latin typeface="Cambria"/>
                <a:cs typeface="Cambria"/>
              </a:rPr>
              <a:t>proyecto</a:t>
            </a:r>
            <a:r>
              <a:rPr lang="es-ES" sz="2400" spc="345" dirty="0">
                <a:latin typeface="Cambria"/>
                <a:cs typeface="Cambria"/>
              </a:rPr>
              <a:t> </a:t>
            </a:r>
            <a:r>
              <a:rPr lang="es-ES" sz="2400" dirty="0">
                <a:latin typeface="Cambria"/>
                <a:cs typeface="Cambria"/>
              </a:rPr>
              <a:t>guían</a:t>
            </a:r>
            <a:r>
              <a:rPr lang="es-ES" sz="2400" spc="350" dirty="0">
                <a:latin typeface="Cambria"/>
                <a:cs typeface="Cambria"/>
              </a:rPr>
              <a:t> </a:t>
            </a:r>
            <a:r>
              <a:rPr lang="es-ES" sz="2400" dirty="0">
                <a:latin typeface="Cambria"/>
                <a:cs typeface="Cambria"/>
              </a:rPr>
              <a:t>la</a:t>
            </a:r>
            <a:r>
              <a:rPr lang="es-ES" sz="2400" spc="345" dirty="0">
                <a:latin typeface="Cambria"/>
                <a:cs typeface="Cambria"/>
              </a:rPr>
              <a:t> </a:t>
            </a:r>
            <a:r>
              <a:rPr lang="es-ES" sz="2400" dirty="0">
                <a:latin typeface="Cambria"/>
                <a:cs typeface="Cambria"/>
              </a:rPr>
              <a:t>definición</a:t>
            </a:r>
            <a:r>
              <a:rPr lang="es-ES" sz="2400" spc="345" dirty="0">
                <a:latin typeface="Cambria"/>
                <a:cs typeface="Cambria"/>
              </a:rPr>
              <a:t> </a:t>
            </a:r>
            <a:r>
              <a:rPr lang="es-ES" sz="2400" dirty="0">
                <a:latin typeface="Cambria"/>
                <a:cs typeface="Cambria"/>
              </a:rPr>
              <a:t>de</a:t>
            </a:r>
            <a:r>
              <a:rPr lang="es-ES" sz="2400" spc="345" dirty="0">
                <a:latin typeface="Cambria"/>
                <a:cs typeface="Cambria"/>
              </a:rPr>
              <a:t> </a:t>
            </a:r>
            <a:r>
              <a:rPr lang="es-ES" sz="2400" dirty="0">
                <a:latin typeface="Cambria"/>
                <a:cs typeface="Cambria"/>
              </a:rPr>
              <a:t>sus</a:t>
            </a:r>
            <a:r>
              <a:rPr lang="es-ES" sz="2400" spc="350" dirty="0">
                <a:latin typeface="Cambria"/>
                <a:cs typeface="Cambria"/>
              </a:rPr>
              <a:t> </a:t>
            </a:r>
            <a:r>
              <a:rPr lang="es-ES" sz="2400" spc="-10" dirty="0">
                <a:latin typeface="Cambria"/>
                <a:cs typeface="Cambria"/>
              </a:rPr>
              <a:t>estados </a:t>
            </a:r>
            <a:r>
              <a:rPr lang="es-ES" sz="2400" dirty="0">
                <a:latin typeface="Cambria"/>
                <a:cs typeface="Cambria"/>
              </a:rPr>
              <a:t>intermedios,</a:t>
            </a:r>
            <a:r>
              <a:rPr lang="es-ES" sz="2400" spc="220" dirty="0">
                <a:latin typeface="Cambria"/>
                <a:cs typeface="Cambria"/>
              </a:rPr>
              <a:t> </a:t>
            </a:r>
            <a:r>
              <a:rPr lang="es-ES" sz="2400" dirty="0">
                <a:latin typeface="Cambria"/>
                <a:cs typeface="Cambria"/>
              </a:rPr>
              <a:t>los</a:t>
            </a:r>
            <a:r>
              <a:rPr lang="es-ES" sz="2400" spc="220" dirty="0">
                <a:latin typeface="Cambria"/>
                <a:cs typeface="Cambria"/>
              </a:rPr>
              <a:t> </a:t>
            </a:r>
            <a:r>
              <a:rPr lang="es-ES" sz="2400" dirty="0">
                <a:latin typeface="Cambria"/>
                <a:cs typeface="Cambria"/>
              </a:rPr>
              <a:t>hitos.</a:t>
            </a:r>
            <a:r>
              <a:rPr lang="es-ES" sz="2400" spc="225" dirty="0">
                <a:latin typeface="Cambria"/>
                <a:cs typeface="Cambria"/>
              </a:rPr>
              <a:t> </a:t>
            </a:r>
            <a:r>
              <a:rPr lang="es-ES" sz="2400" dirty="0">
                <a:latin typeface="Cambria"/>
                <a:cs typeface="Cambria"/>
              </a:rPr>
              <a:t>Para</a:t>
            </a:r>
            <a:r>
              <a:rPr lang="es-ES" sz="2400" spc="220" dirty="0">
                <a:latin typeface="Cambria"/>
                <a:cs typeface="Cambria"/>
              </a:rPr>
              <a:t> </a:t>
            </a:r>
            <a:r>
              <a:rPr lang="es-ES" sz="2400" dirty="0">
                <a:latin typeface="Cambria"/>
                <a:cs typeface="Cambria"/>
              </a:rPr>
              <a:t>ser</a:t>
            </a:r>
            <a:r>
              <a:rPr lang="es-ES" sz="2400" spc="225" dirty="0">
                <a:latin typeface="Cambria"/>
                <a:cs typeface="Cambria"/>
              </a:rPr>
              <a:t> </a:t>
            </a:r>
            <a:r>
              <a:rPr lang="es-ES" sz="2400" dirty="0">
                <a:latin typeface="Cambria"/>
                <a:cs typeface="Cambria"/>
              </a:rPr>
              <a:t>efectivos,</a:t>
            </a:r>
            <a:r>
              <a:rPr lang="es-ES" sz="2400" spc="220" dirty="0">
                <a:latin typeface="Cambria"/>
                <a:cs typeface="Cambria"/>
              </a:rPr>
              <a:t> </a:t>
            </a:r>
            <a:r>
              <a:rPr lang="es-ES" sz="2400" dirty="0">
                <a:latin typeface="Cambria"/>
                <a:cs typeface="Cambria"/>
              </a:rPr>
              <a:t>los</a:t>
            </a:r>
            <a:r>
              <a:rPr lang="es-ES" sz="2400" spc="220" dirty="0">
                <a:latin typeface="Cambria"/>
                <a:cs typeface="Cambria"/>
              </a:rPr>
              <a:t> </a:t>
            </a:r>
            <a:r>
              <a:rPr lang="es-ES" sz="2400" dirty="0">
                <a:latin typeface="Cambria"/>
                <a:cs typeface="Cambria"/>
              </a:rPr>
              <a:t>hitos</a:t>
            </a:r>
            <a:r>
              <a:rPr lang="es-ES" sz="2400" spc="225" dirty="0">
                <a:latin typeface="Cambria"/>
                <a:cs typeface="Cambria"/>
              </a:rPr>
              <a:t> </a:t>
            </a:r>
            <a:r>
              <a:rPr lang="es-ES" sz="2400" dirty="0">
                <a:latin typeface="Cambria"/>
                <a:cs typeface="Cambria"/>
              </a:rPr>
              <a:t>deben</a:t>
            </a:r>
            <a:r>
              <a:rPr lang="es-ES" sz="2400" spc="220" dirty="0">
                <a:latin typeface="Cambria"/>
                <a:cs typeface="Cambria"/>
              </a:rPr>
              <a:t> </a:t>
            </a:r>
            <a:r>
              <a:rPr lang="es-ES" sz="2400" dirty="0">
                <a:latin typeface="Cambria"/>
                <a:cs typeface="Cambria"/>
              </a:rPr>
              <a:t>tener</a:t>
            </a:r>
            <a:r>
              <a:rPr lang="es-ES" sz="2400" spc="225" dirty="0">
                <a:latin typeface="Cambria"/>
                <a:cs typeface="Cambria"/>
              </a:rPr>
              <a:t> </a:t>
            </a:r>
            <a:r>
              <a:rPr lang="es-ES" sz="2400" dirty="0">
                <a:latin typeface="Cambria"/>
                <a:cs typeface="Cambria"/>
              </a:rPr>
              <a:t>las</a:t>
            </a:r>
            <a:r>
              <a:rPr lang="es-ES" sz="2400" spc="220" dirty="0">
                <a:latin typeface="Cambria"/>
                <a:cs typeface="Cambria"/>
              </a:rPr>
              <a:t> </a:t>
            </a:r>
            <a:r>
              <a:rPr lang="es-ES" sz="2400" spc="-10" dirty="0">
                <a:latin typeface="Cambria"/>
                <a:cs typeface="Cambria"/>
              </a:rPr>
              <a:t>caracterís</a:t>
            </a:r>
            <a:r>
              <a:rPr lang="es-ES" sz="2400" dirty="0">
                <a:latin typeface="Cambria"/>
                <a:cs typeface="Cambria"/>
              </a:rPr>
              <a:t>ticas</a:t>
            </a:r>
            <a:r>
              <a:rPr lang="es-ES" sz="2400" spc="185" dirty="0">
                <a:latin typeface="Cambria"/>
                <a:cs typeface="Cambria"/>
              </a:rPr>
              <a:t> </a:t>
            </a:r>
            <a:r>
              <a:rPr lang="es-ES" sz="2400" spc="-10" dirty="0">
                <a:latin typeface="Cambria"/>
                <a:cs typeface="Cambria"/>
              </a:rPr>
              <a:t>siguientes:</a:t>
            </a:r>
          </a:p>
          <a:p>
            <a:pPr algn="just"/>
            <a:endParaRPr lang="es-ES" dirty="0">
              <a:latin typeface="Cambria"/>
              <a:cs typeface="Cambria"/>
            </a:endParaRPr>
          </a:p>
          <a:p>
            <a:pPr marL="468630" indent="-276860" algn="just">
              <a:lnSpc>
                <a:spcPct val="100000"/>
              </a:lnSpc>
              <a:spcBef>
                <a:spcPts val="5"/>
              </a:spcBef>
              <a:buChar char="•"/>
              <a:tabLst>
                <a:tab pos="469265" algn="l"/>
              </a:tabLst>
            </a:pPr>
            <a:r>
              <a:rPr lang="es-ES" dirty="0">
                <a:latin typeface="Cambria"/>
                <a:cs typeface="Cambria"/>
              </a:rPr>
              <a:t>Deben</a:t>
            </a:r>
            <a:r>
              <a:rPr lang="es-ES" spc="165" dirty="0">
                <a:latin typeface="Cambria"/>
                <a:cs typeface="Cambria"/>
              </a:rPr>
              <a:t> </a:t>
            </a:r>
            <a:r>
              <a:rPr lang="es-ES" dirty="0">
                <a:latin typeface="Cambria"/>
                <a:cs typeface="Cambria"/>
              </a:rPr>
              <a:t>reflejar</a:t>
            </a:r>
            <a:r>
              <a:rPr lang="es-ES" spc="165" dirty="0">
                <a:latin typeface="Cambria"/>
                <a:cs typeface="Cambria"/>
              </a:rPr>
              <a:t> </a:t>
            </a:r>
            <a:r>
              <a:rPr lang="es-ES" dirty="0">
                <a:latin typeface="Cambria"/>
                <a:cs typeface="Cambria"/>
              </a:rPr>
              <a:t>el</a:t>
            </a:r>
            <a:r>
              <a:rPr lang="es-ES" spc="165" dirty="0">
                <a:latin typeface="Cambria"/>
                <a:cs typeface="Cambria"/>
              </a:rPr>
              <a:t> </a:t>
            </a:r>
            <a:r>
              <a:rPr lang="es-ES" dirty="0">
                <a:latin typeface="Cambria"/>
                <a:cs typeface="Cambria"/>
              </a:rPr>
              <a:t>qué</a:t>
            </a:r>
            <a:r>
              <a:rPr lang="es-ES" spc="165" dirty="0">
                <a:latin typeface="Cambria"/>
                <a:cs typeface="Cambria"/>
              </a:rPr>
              <a:t> </a:t>
            </a:r>
            <a:r>
              <a:rPr lang="es-ES" spc="50" dirty="0">
                <a:latin typeface="Cambria"/>
                <a:cs typeface="Cambria"/>
              </a:rPr>
              <a:t>y</a:t>
            </a:r>
            <a:r>
              <a:rPr lang="es-ES" spc="165" dirty="0">
                <a:latin typeface="Cambria"/>
                <a:cs typeface="Cambria"/>
              </a:rPr>
              <a:t> </a:t>
            </a:r>
            <a:r>
              <a:rPr lang="es-ES" spc="75" dirty="0">
                <a:latin typeface="Cambria"/>
                <a:cs typeface="Cambria"/>
              </a:rPr>
              <a:t>no</a:t>
            </a:r>
            <a:r>
              <a:rPr lang="es-ES" spc="165" dirty="0">
                <a:latin typeface="Cambria"/>
                <a:cs typeface="Cambria"/>
              </a:rPr>
              <a:t> </a:t>
            </a:r>
            <a:r>
              <a:rPr lang="es-ES" dirty="0">
                <a:latin typeface="Cambria"/>
                <a:cs typeface="Cambria"/>
              </a:rPr>
              <a:t>el</a:t>
            </a:r>
            <a:r>
              <a:rPr lang="es-ES" spc="170" dirty="0">
                <a:latin typeface="Cambria"/>
                <a:cs typeface="Cambria"/>
              </a:rPr>
              <a:t> </a:t>
            </a:r>
            <a:r>
              <a:rPr lang="es-ES" spc="60" dirty="0">
                <a:latin typeface="Cambria"/>
                <a:cs typeface="Cambria"/>
              </a:rPr>
              <a:t>cómo.</a:t>
            </a:r>
            <a:endParaRPr lang="es-ES" dirty="0">
              <a:latin typeface="Cambria"/>
              <a:cs typeface="Cambria"/>
            </a:endParaRPr>
          </a:p>
          <a:p>
            <a:pPr marL="468630" indent="-276860" algn="just">
              <a:lnSpc>
                <a:spcPct val="100000"/>
              </a:lnSpc>
              <a:buChar char="•"/>
              <a:tabLst>
                <a:tab pos="468630" algn="l"/>
                <a:tab pos="469265" algn="l"/>
              </a:tabLst>
            </a:pPr>
            <a:r>
              <a:rPr lang="es-ES" dirty="0">
                <a:latin typeface="Cambria"/>
                <a:cs typeface="Cambria"/>
              </a:rPr>
              <a:t>Deben</a:t>
            </a:r>
            <a:r>
              <a:rPr lang="es-ES" spc="170" dirty="0">
                <a:latin typeface="Cambria"/>
                <a:cs typeface="Cambria"/>
              </a:rPr>
              <a:t> </a:t>
            </a:r>
            <a:r>
              <a:rPr lang="es-ES" dirty="0">
                <a:latin typeface="Cambria"/>
                <a:cs typeface="Cambria"/>
              </a:rPr>
              <a:t>ser</a:t>
            </a:r>
            <a:r>
              <a:rPr lang="es-ES" spc="175" dirty="0">
                <a:latin typeface="Cambria"/>
                <a:cs typeface="Cambria"/>
              </a:rPr>
              <a:t> </a:t>
            </a:r>
            <a:r>
              <a:rPr lang="es-ES" dirty="0">
                <a:latin typeface="Cambria"/>
                <a:cs typeface="Cambria"/>
              </a:rPr>
              <a:t>fáciles</a:t>
            </a:r>
            <a:r>
              <a:rPr lang="es-ES" spc="170" dirty="0">
                <a:latin typeface="Cambria"/>
                <a:cs typeface="Cambria"/>
              </a:rPr>
              <a:t> </a:t>
            </a:r>
            <a:r>
              <a:rPr lang="es-ES" dirty="0">
                <a:latin typeface="Cambria"/>
                <a:cs typeface="Cambria"/>
              </a:rPr>
              <a:t>de</a:t>
            </a:r>
            <a:r>
              <a:rPr lang="es-ES" spc="175" dirty="0">
                <a:latin typeface="Cambria"/>
                <a:cs typeface="Cambria"/>
              </a:rPr>
              <a:t> </a:t>
            </a:r>
            <a:r>
              <a:rPr lang="es-ES" dirty="0">
                <a:latin typeface="Cambria"/>
                <a:cs typeface="Cambria"/>
              </a:rPr>
              <a:t>leer</a:t>
            </a:r>
            <a:r>
              <a:rPr lang="es-ES" spc="170" dirty="0">
                <a:latin typeface="Cambria"/>
                <a:cs typeface="Cambria"/>
              </a:rPr>
              <a:t> </a:t>
            </a:r>
            <a:r>
              <a:rPr lang="es-ES" spc="50" dirty="0">
                <a:latin typeface="Cambria"/>
                <a:cs typeface="Cambria"/>
              </a:rPr>
              <a:t>y</a:t>
            </a:r>
            <a:r>
              <a:rPr lang="es-ES" spc="170" dirty="0">
                <a:latin typeface="Cambria"/>
                <a:cs typeface="Cambria"/>
              </a:rPr>
              <a:t> </a:t>
            </a:r>
            <a:r>
              <a:rPr lang="es-ES" dirty="0">
                <a:latin typeface="Cambria"/>
                <a:cs typeface="Cambria"/>
              </a:rPr>
              <a:t>entender</a:t>
            </a:r>
            <a:r>
              <a:rPr lang="es-ES" spc="175" dirty="0">
                <a:latin typeface="Cambria"/>
                <a:cs typeface="Cambria"/>
              </a:rPr>
              <a:t> </a:t>
            </a:r>
            <a:r>
              <a:rPr lang="es-ES" dirty="0">
                <a:latin typeface="Cambria"/>
                <a:cs typeface="Cambria"/>
              </a:rPr>
              <a:t>para</a:t>
            </a:r>
            <a:r>
              <a:rPr lang="es-ES" spc="170" dirty="0">
                <a:latin typeface="Cambria"/>
                <a:cs typeface="Cambria"/>
              </a:rPr>
              <a:t> </a:t>
            </a:r>
            <a:r>
              <a:rPr lang="es-ES" dirty="0">
                <a:latin typeface="Cambria"/>
                <a:cs typeface="Cambria"/>
              </a:rPr>
              <a:t>la</a:t>
            </a:r>
            <a:r>
              <a:rPr lang="es-ES" spc="175" dirty="0">
                <a:latin typeface="Cambria"/>
                <a:cs typeface="Cambria"/>
              </a:rPr>
              <a:t> </a:t>
            </a:r>
            <a:r>
              <a:rPr lang="es-ES" spc="-10" dirty="0">
                <a:latin typeface="Cambria"/>
                <a:cs typeface="Cambria"/>
              </a:rPr>
              <a:t>dirección.</a:t>
            </a:r>
            <a:endParaRPr lang="es-ES" sz="4000" dirty="0">
              <a:latin typeface="Cambria"/>
              <a:cs typeface="Cambria"/>
            </a:endParaRPr>
          </a:p>
          <a:p>
            <a:pPr marL="468630" indent="-276860" algn="just">
              <a:lnSpc>
                <a:spcPct val="100000"/>
              </a:lnSpc>
              <a:spcBef>
                <a:spcPts val="5"/>
              </a:spcBef>
              <a:buChar char="•"/>
              <a:tabLst>
                <a:tab pos="468630" algn="l"/>
                <a:tab pos="469265" algn="l"/>
              </a:tabLst>
            </a:pPr>
            <a:r>
              <a:rPr lang="es-ES" dirty="0">
                <a:latin typeface="Cambria"/>
                <a:cs typeface="Cambria"/>
              </a:rPr>
              <a:t>Deben</a:t>
            </a:r>
            <a:r>
              <a:rPr lang="es-ES" spc="215" dirty="0">
                <a:latin typeface="Cambria"/>
                <a:cs typeface="Cambria"/>
              </a:rPr>
              <a:t> </a:t>
            </a:r>
            <a:r>
              <a:rPr lang="es-ES" dirty="0">
                <a:latin typeface="Cambria"/>
                <a:cs typeface="Cambria"/>
              </a:rPr>
              <a:t>ser</a:t>
            </a:r>
            <a:r>
              <a:rPr lang="es-ES" spc="220" dirty="0">
                <a:latin typeface="Cambria"/>
                <a:cs typeface="Cambria"/>
              </a:rPr>
              <a:t> </a:t>
            </a:r>
            <a:r>
              <a:rPr lang="es-ES" dirty="0">
                <a:latin typeface="Cambria"/>
                <a:cs typeface="Cambria"/>
              </a:rPr>
              <a:t>puntos</a:t>
            </a:r>
            <a:r>
              <a:rPr lang="es-ES" spc="215" dirty="0">
                <a:latin typeface="Cambria"/>
                <a:cs typeface="Cambria"/>
              </a:rPr>
              <a:t> </a:t>
            </a:r>
            <a:r>
              <a:rPr lang="es-ES" dirty="0">
                <a:latin typeface="Cambria"/>
                <a:cs typeface="Cambria"/>
              </a:rPr>
              <a:t>de</a:t>
            </a:r>
            <a:r>
              <a:rPr lang="es-ES" spc="220" dirty="0">
                <a:latin typeface="Cambria"/>
                <a:cs typeface="Cambria"/>
              </a:rPr>
              <a:t> </a:t>
            </a:r>
            <a:r>
              <a:rPr lang="es-ES" spc="-10" dirty="0">
                <a:latin typeface="Cambria"/>
                <a:cs typeface="Cambria"/>
              </a:rPr>
              <a:t>decisión.</a:t>
            </a:r>
            <a:endParaRPr lang="es-ES" sz="4000" dirty="0">
              <a:latin typeface="Cambria"/>
              <a:cs typeface="Cambria"/>
            </a:endParaRPr>
          </a:p>
          <a:p>
            <a:pPr marL="468630" indent="-276860" algn="just">
              <a:lnSpc>
                <a:spcPct val="100000"/>
              </a:lnSpc>
              <a:buChar char="•"/>
              <a:tabLst>
                <a:tab pos="468630" algn="l"/>
                <a:tab pos="469265" algn="l"/>
              </a:tabLst>
            </a:pPr>
            <a:r>
              <a:rPr lang="es-ES" dirty="0">
                <a:latin typeface="Cambria"/>
                <a:cs typeface="Cambria"/>
              </a:rPr>
              <a:t>Deben</a:t>
            </a:r>
            <a:r>
              <a:rPr lang="es-ES" spc="200" dirty="0">
                <a:latin typeface="Cambria"/>
                <a:cs typeface="Cambria"/>
              </a:rPr>
              <a:t> </a:t>
            </a:r>
            <a:r>
              <a:rPr lang="es-ES" dirty="0">
                <a:latin typeface="Cambria"/>
                <a:cs typeface="Cambria"/>
              </a:rPr>
              <a:t>ser</a:t>
            </a:r>
            <a:r>
              <a:rPr lang="es-ES" spc="200" dirty="0">
                <a:latin typeface="Cambria"/>
                <a:cs typeface="Cambria"/>
              </a:rPr>
              <a:t> </a:t>
            </a:r>
            <a:r>
              <a:rPr lang="es-ES" dirty="0">
                <a:latin typeface="Cambria"/>
                <a:cs typeface="Cambria"/>
              </a:rPr>
              <a:t>concretos</a:t>
            </a:r>
            <a:r>
              <a:rPr lang="es-ES" spc="200" dirty="0">
                <a:latin typeface="Cambria"/>
                <a:cs typeface="Cambria"/>
              </a:rPr>
              <a:t> </a:t>
            </a:r>
            <a:r>
              <a:rPr lang="es-ES" spc="50" dirty="0">
                <a:latin typeface="Cambria"/>
                <a:cs typeface="Cambria"/>
              </a:rPr>
              <a:t>y</a:t>
            </a:r>
            <a:r>
              <a:rPr lang="es-ES" spc="200" dirty="0">
                <a:latin typeface="Cambria"/>
                <a:cs typeface="Cambria"/>
              </a:rPr>
              <a:t> </a:t>
            </a:r>
            <a:r>
              <a:rPr lang="es-ES" spc="-10" dirty="0">
                <a:latin typeface="Cambria"/>
                <a:cs typeface="Cambria"/>
              </a:rPr>
              <a:t>medibles.</a:t>
            </a:r>
            <a:endParaRPr lang="es-ES" sz="4000" dirty="0">
              <a:latin typeface="Cambria"/>
              <a:cs typeface="Cambria"/>
            </a:endParaRPr>
          </a:p>
          <a:p>
            <a:pPr marL="468630" indent="-276860" algn="just">
              <a:lnSpc>
                <a:spcPct val="100000"/>
              </a:lnSpc>
              <a:spcBef>
                <a:spcPts val="5"/>
              </a:spcBef>
              <a:buChar char="•"/>
              <a:tabLst>
                <a:tab pos="468630" algn="l"/>
                <a:tab pos="469265" algn="l"/>
              </a:tabLst>
            </a:pPr>
            <a:r>
              <a:rPr lang="es-ES" dirty="0">
                <a:latin typeface="Cambria"/>
                <a:cs typeface="Cambria"/>
              </a:rPr>
              <a:t>Deben</a:t>
            </a:r>
            <a:r>
              <a:rPr lang="es-ES" spc="204" dirty="0">
                <a:latin typeface="Cambria"/>
                <a:cs typeface="Cambria"/>
              </a:rPr>
              <a:t> </a:t>
            </a:r>
            <a:r>
              <a:rPr lang="es-ES" dirty="0">
                <a:latin typeface="Cambria"/>
                <a:cs typeface="Cambria"/>
              </a:rPr>
              <a:t>ser</a:t>
            </a:r>
            <a:r>
              <a:rPr lang="es-ES" spc="204" dirty="0">
                <a:latin typeface="Cambria"/>
                <a:cs typeface="Cambria"/>
              </a:rPr>
              <a:t> </a:t>
            </a:r>
            <a:r>
              <a:rPr lang="es-ES" dirty="0">
                <a:latin typeface="Cambria"/>
                <a:cs typeface="Cambria"/>
              </a:rPr>
              <a:t>relevantes</a:t>
            </a:r>
            <a:r>
              <a:rPr lang="es-ES" spc="204" dirty="0">
                <a:latin typeface="Cambria"/>
                <a:cs typeface="Cambria"/>
              </a:rPr>
              <a:t> </a:t>
            </a:r>
            <a:r>
              <a:rPr lang="es-ES" spc="50" dirty="0">
                <a:latin typeface="Cambria"/>
                <a:cs typeface="Cambria"/>
              </a:rPr>
              <a:t>y</a:t>
            </a:r>
            <a:r>
              <a:rPr lang="es-ES" spc="204" dirty="0">
                <a:latin typeface="Cambria"/>
                <a:cs typeface="Cambria"/>
              </a:rPr>
              <a:t> </a:t>
            </a:r>
            <a:r>
              <a:rPr lang="es-ES" dirty="0">
                <a:latin typeface="Cambria"/>
                <a:cs typeface="Cambria"/>
              </a:rPr>
              <a:t>limitados</a:t>
            </a:r>
            <a:r>
              <a:rPr lang="es-ES" spc="210" dirty="0">
                <a:latin typeface="Cambria"/>
                <a:cs typeface="Cambria"/>
              </a:rPr>
              <a:t> </a:t>
            </a:r>
            <a:r>
              <a:rPr lang="es-ES" spc="50" dirty="0">
                <a:latin typeface="Cambria"/>
                <a:cs typeface="Cambria"/>
              </a:rPr>
              <a:t>en</a:t>
            </a:r>
            <a:r>
              <a:rPr lang="es-ES" spc="204" dirty="0">
                <a:latin typeface="Cambria"/>
                <a:cs typeface="Cambria"/>
              </a:rPr>
              <a:t> </a:t>
            </a:r>
            <a:r>
              <a:rPr lang="es-ES" spc="40" dirty="0">
                <a:latin typeface="Cambria"/>
                <a:cs typeface="Cambria"/>
              </a:rPr>
              <a:t>número.</a:t>
            </a:r>
            <a:endParaRPr lang="es-ES" dirty="0">
              <a:latin typeface="Cambria"/>
              <a:cs typeface="Cambria"/>
            </a:endParaRPr>
          </a:p>
          <a:p>
            <a:pPr marL="468630" indent="-276860" algn="just">
              <a:lnSpc>
                <a:spcPct val="100000"/>
              </a:lnSpc>
              <a:spcBef>
                <a:spcPts val="95"/>
              </a:spcBef>
              <a:buChar char="•"/>
              <a:tabLst>
                <a:tab pos="468630" algn="l"/>
                <a:tab pos="469265" algn="l"/>
              </a:tabLst>
            </a:pPr>
            <a:r>
              <a:rPr lang="es-ES" dirty="0">
                <a:latin typeface="Cambria"/>
                <a:cs typeface="Cambria"/>
              </a:rPr>
              <a:t>Deben</a:t>
            </a:r>
            <a:r>
              <a:rPr lang="es-ES" spc="229" dirty="0">
                <a:latin typeface="Cambria"/>
                <a:cs typeface="Cambria"/>
              </a:rPr>
              <a:t> </a:t>
            </a:r>
            <a:r>
              <a:rPr lang="es-ES" dirty="0">
                <a:latin typeface="Cambria"/>
                <a:cs typeface="Cambria"/>
              </a:rPr>
              <a:t>ocurrir</a:t>
            </a:r>
            <a:r>
              <a:rPr lang="es-ES" spc="235" dirty="0">
                <a:latin typeface="Cambria"/>
                <a:cs typeface="Cambria"/>
              </a:rPr>
              <a:t> </a:t>
            </a:r>
            <a:r>
              <a:rPr lang="es-ES" spc="50" dirty="0">
                <a:latin typeface="Cambria"/>
                <a:cs typeface="Cambria"/>
              </a:rPr>
              <a:t>en</a:t>
            </a:r>
            <a:r>
              <a:rPr lang="es-ES" spc="229" dirty="0">
                <a:latin typeface="Cambria"/>
                <a:cs typeface="Cambria"/>
              </a:rPr>
              <a:t> </a:t>
            </a:r>
            <a:r>
              <a:rPr lang="es-ES" dirty="0">
                <a:latin typeface="Cambria"/>
                <a:cs typeface="Cambria"/>
              </a:rPr>
              <a:t>periodos</a:t>
            </a:r>
            <a:r>
              <a:rPr lang="es-ES" spc="235" dirty="0">
                <a:latin typeface="Cambria"/>
                <a:cs typeface="Cambria"/>
              </a:rPr>
              <a:t> </a:t>
            </a:r>
            <a:r>
              <a:rPr lang="es-ES" dirty="0">
                <a:latin typeface="Cambria"/>
                <a:cs typeface="Cambria"/>
              </a:rPr>
              <a:t>de</a:t>
            </a:r>
            <a:r>
              <a:rPr lang="es-ES" spc="229" dirty="0">
                <a:latin typeface="Cambria"/>
                <a:cs typeface="Cambria"/>
              </a:rPr>
              <a:t> </a:t>
            </a:r>
            <a:r>
              <a:rPr lang="es-ES" dirty="0">
                <a:latin typeface="Cambria"/>
                <a:cs typeface="Cambria"/>
              </a:rPr>
              <a:t>tiempo</a:t>
            </a:r>
            <a:r>
              <a:rPr lang="es-ES" spc="235" dirty="0">
                <a:latin typeface="Cambria"/>
                <a:cs typeface="Cambria"/>
              </a:rPr>
              <a:t> </a:t>
            </a:r>
            <a:r>
              <a:rPr lang="es-ES" spc="-10" dirty="0">
                <a:latin typeface="Cambria"/>
                <a:cs typeface="Cambria"/>
              </a:rPr>
              <a:t>manejables.</a:t>
            </a:r>
            <a:endParaRPr lang="es-ES" sz="4000" dirty="0">
              <a:latin typeface="Cambria"/>
              <a:cs typeface="Cambria"/>
            </a:endParaRPr>
          </a:p>
          <a:p>
            <a:pPr marL="468630" indent="-276860" algn="just">
              <a:lnSpc>
                <a:spcPct val="100000"/>
              </a:lnSpc>
              <a:buChar char="•"/>
              <a:tabLst>
                <a:tab pos="468630" algn="l"/>
                <a:tab pos="469265" algn="l"/>
              </a:tabLst>
            </a:pPr>
            <a:r>
              <a:rPr lang="es-ES" dirty="0">
                <a:latin typeface="Cambria"/>
                <a:cs typeface="Cambria"/>
              </a:rPr>
              <a:t>Deben</a:t>
            </a:r>
            <a:r>
              <a:rPr lang="es-ES" spc="229" dirty="0">
                <a:latin typeface="Cambria"/>
                <a:cs typeface="Cambria"/>
              </a:rPr>
              <a:t> </a:t>
            </a:r>
            <a:r>
              <a:rPr lang="es-ES" dirty="0">
                <a:latin typeface="Cambria"/>
                <a:cs typeface="Cambria"/>
              </a:rPr>
              <a:t>señalarse</a:t>
            </a:r>
            <a:r>
              <a:rPr lang="es-ES" spc="235" dirty="0">
                <a:latin typeface="Cambria"/>
                <a:cs typeface="Cambria"/>
              </a:rPr>
              <a:t> </a:t>
            </a:r>
            <a:r>
              <a:rPr lang="es-ES" dirty="0">
                <a:latin typeface="Cambria"/>
                <a:cs typeface="Cambria"/>
              </a:rPr>
              <a:t>las</a:t>
            </a:r>
            <a:r>
              <a:rPr lang="es-ES" spc="229" dirty="0">
                <a:latin typeface="Cambria"/>
                <a:cs typeface="Cambria"/>
              </a:rPr>
              <a:t> </a:t>
            </a:r>
            <a:r>
              <a:rPr lang="es-ES" dirty="0">
                <a:latin typeface="Cambria"/>
                <a:cs typeface="Cambria"/>
              </a:rPr>
              <a:t>dependencias</a:t>
            </a:r>
            <a:r>
              <a:rPr lang="es-ES" spc="235" dirty="0">
                <a:latin typeface="Cambria"/>
                <a:cs typeface="Cambria"/>
              </a:rPr>
              <a:t> </a:t>
            </a:r>
            <a:r>
              <a:rPr lang="es-ES" spc="65" dirty="0">
                <a:latin typeface="Cambria"/>
                <a:cs typeface="Cambria"/>
              </a:rPr>
              <a:t>con</a:t>
            </a:r>
            <a:r>
              <a:rPr lang="es-ES" spc="229" dirty="0">
                <a:latin typeface="Cambria"/>
                <a:cs typeface="Cambria"/>
              </a:rPr>
              <a:t> </a:t>
            </a:r>
            <a:r>
              <a:rPr lang="es-ES" dirty="0">
                <a:latin typeface="Cambria"/>
                <a:cs typeface="Cambria"/>
              </a:rPr>
              <a:t>otros</a:t>
            </a:r>
            <a:r>
              <a:rPr lang="es-ES" spc="235" dirty="0">
                <a:latin typeface="Cambria"/>
                <a:cs typeface="Cambria"/>
              </a:rPr>
              <a:t> </a:t>
            </a:r>
            <a:r>
              <a:rPr lang="es-ES" spc="-10" dirty="0">
                <a:latin typeface="Cambria"/>
                <a:cs typeface="Cambria"/>
              </a:rPr>
              <a:t>hitos.</a:t>
            </a:r>
            <a:endParaRPr lang="es-ES" dirty="0">
              <a:latin typeface="Cambria"/>
              <a:cs typeface="Cambria"/>
            </a:endParaRPr>
          </a:p>
          <a:p>
            <a:pPr marL="0" indent="0" algn="just">
              <a:buNone/>
            </a:pPr>
            <a:endParaRPr lang="en-US" dirty="0"/>
          </a:p>
        </p:txBody>
      </p:sp>
    </p:spTree>
    <p:extLst>
      <p:ext uri="{BB962C8B-B14F-4D97-AF65-F5344CB8AC3E}">
        <p14:creationId xmlns:p14="http://schemas.microsoft.com/office/powerpoint/2010/main" val="640886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marL="191770">
              <a:lnSpc>
                <a:spcPct val="100000"/>
              </a:lnSpc>
              <a:spcBef>
                <a:spcPts val="95"/>
              </a:spcBef>
            </a:pPr>
            <a:r>
              <a:rPr lang="es-ES" sz="3200" dirty="0">
                <a:latin typeface="Cambria"/>
                <a:cs typeface="Cambria"/>
              </a:rPr>
              <a:t>En</a:t>
            </a:r>
            <a:r>
              <a:rPr lang="es-ES" sz="3200" spc="254" dirty="0">
                <a:latin typeface="Cambria"/>
                <a:cs typeface="Cambria"/>
              </a:rPr>
              <a:t> </a:t>
            </a:r>
            <a:r>
              <a:rPr lang="es-ES" sz="3200" dirty="0">
                <a:latin typeface="Cambria"/>
                <a:cs typeface="Cambria"/>
              </a:rPr>
              <a:t>el</a:t>
            </a:r>
            <a:r>
              <a:rPr lang="es-ES" sz="3200" spc="260" dirty="0">
                <a:latin typeface="Cambria"/>
                <a:cs typeface="Cambria"/>
              </a:rPr>
              <a:t> </a:t>
            </a:r>
            <a:r>
              <a:rPr lang="es-ES" sz="3200" dirty="0">
                <a:latin typeface="Cambria"/>
                <a:cs typeface="Cambria"/>
              </a:rPr>
              <a:t>ejemplo</a:t>
            </a:r>
            <a:r>
              <a:rPr lang="es-ES" sz="3200" spc="254" dirty="0">
                <a:latin typeface="Cambria"/>
                <a:cs typeface="Cambria"/>
              </a:rPr>
              <a:t> </a:t>
            </a:r>
            <a:r>
              <a:rPr lang="es-ES" sz="3200" dirty="0">
                <a:latin typeface="Cambria"/>
                <a:cs typeface="Cambria"/>
              </a:rPr>
              <a:t>seleccionado,</a:t>
            </a:r>
            <a:r>
              <a:rPr lang="es-ES" sz="3200" spc="260" dirty="0">
                <a:latin typeface="Cambria"/>
                <a:cs typeface="Cambria"/>
              </a:rPr>
              <a:t> </a:t>
            </a:r>
            <a:r>
              <a:rPr lang="es-ES" sz="3200" dirty="0">
                <a:latin typeface="Cambria"/>
                <a:cs typeface="Cambria"/>
              </a:rPr>
              <a:t>los</a:t>
            </a:r>
            <a:r>
              <a:rPr lang="es-ES" sz="3200" spc="254" dirty="0">
                <a:latin typeface="Cambria"/>
                <a:cs typeface="Cambria"/>
              </a:rPr>
              <a:t> </a:t>
            </a:r>
            <a:r>
              <a:rPr lang="es-ES" sz="3200" dirty="0">
                <a:latin typeface="Cambria"/>
                <a:cs typeface="Cambria"/>
              </a:rPr>
              <a:t>hitos</a:t>
            </a:r>
            <a:r>
              <a:rPr lang="es-ES" sz="3200" spc="260" dirty="0">
                <a:latin typeface="Cambria"/>
                <a:cs typeface="Cambria"/>
              </a:rPr>
              <a:t> </a:t>
            </a:r>
            <a:r>
              <a:rPr lang="es-ES" sz="3200" dirty="0">
                <a:latin typeface="Cambria"/>
                <a:cs typeface="Cambria"/>
              </a:rPr>
              <a:t>que</a:t>
            </a:r>
            <a:r>
              <a:rPr lang="es-ES" sz="3200" spc="254" dirty="0">
                <a:latin typeface="Cambria"/>
                <a:cs typeface="Cambria"/>
              </a:rPr>
              <a:t> </a:t>
            </a:r>
            <a:r>
              <a:rPr lang="es-ES" sz="3200" dirty="0">
                <a:latin typeface="Cambria"/>
                <a:cs typeface="Cambria"/>
              </a:rPr>
              <a:t>se</a:t>
            </a:r>
            <a:r>
              <a:rPr lang="es-ES" sz="3200" spc="260" dirty="0">
                <a:latin typeface="Cambria"/>
                <a:cs typeface="Cambria"/>
              </a:rPr>
              <a:t> </a:t>
            </a:r>
            <a:r>
              <a:rPr lang="es-ES" sz="3200" spc="70" dirty="0">
                <a:latin typeface="Cambria"/>
                <a:cs typeface="Cambria"/>
              </a:rPr>
              <a:t>han</a:t>
            </a:r>
            <a:r>
              <a:rPr lang="es-ES" sz="3200" spc="254" dirty="0">
                <a:latin typeface="Cambria"/>
                <a:cs typeface="Cambria"/>
              </a:rPr>
              <a:t> </a:t>
            </a:r>
            <a:r>
              <a:rPr lang="es-ES" sz="3200" dirty="0">
                <a:latin typeface="Cambria"/>
                <a:cs typeface="Cambria"/>
              </a:rPr>
              <a:t>definido</a:t>
            </a:r>
            <a:r>
              <a:rPr lang="es-ES" sz="3200" spc="260" dirty="0">
                <a:latin typeface="Cambria"/>
                <a:cs typeface="Cambria"/>
              </a:rPr>
              <a:t> </a:t>
            </a:r>
            <a:r>
              <a:rPr lang="es-ES" sz="3200" spc="-20" dirty="0">
                <a:latin typeface="Cambria"/>
                <a:cs typeface="Cambria"/>
              </a:rPr>
              <a:t>son:</a:t>
            </a:r>
            <a:endParaRPr lang="es-ES" sz="3200" dirty="0">
              <a:latin typeface="Cambria"/>
              <a:cs typeface="Cambria"/>
            </a:endParaRPr>
          </a:p>
        </p:txBody>
      </p:sp>
      <p:sp>
        <p:nvSpPr>
          <p:cNvPr id="3" name="Marcador de contenido 2"/>
          <p:cNvSpPr>
            <a:spLocks noGrp="1"/>
          </p:cNvSpPr>
          <p:nvPr>
            <p:ph idx="1"/>
          </p:nvPr>
        </p:nvSpPr>
        <p:spPr>
          <a:xfrm>
            <a:off x="3869268" y="864108"/>
            <a:ext cx="7895102" cy="5120640"/>
          </a:xfrm>
        </p:spPr>
        <p:txBody>
          <a:bodyPr>
            <a:normAutofit/>
          </a:bodyPr>
          <a:lstStyle/>
          <a:p>
            <a:pPr marL="468630" indent="-277495">
              <a:lnSpc>
                <a:spcPct val="100000"/>
              </a:lnSpc>
              <a:buChar char="•"/>
              <a:tabLst>
                <a:tab pos="468630" algn="l"/>
                <a:tab pos="469265" algn="l"/>
              </a:tabLst>
            </a:pPr>
            <a:r>
              <a:rPr lang="es-ES" dirty="0">
                <a:latin typeface="Cambria"/>
                <a:cs typeface="Cambria"/>
              </a:rPr>
              <a:t>la</a:t>
            </a:r>
            <a:r>
              <a:rPr lang="es-ES" spc="250" dirty="0">
                <a:latin typeface="Cambria"/>
                <a:cs typeface="Cambria"/>
              </a:rPr>
              <a:t> </a:t>
            </a:r>
            <a:r>
              <a:rPr lang="es-ES" dirty="0">
                <a:latin typeface="Cambria"/>
                <a:cs typeface="Cambria"/>
              </a:rPr>
              <a:t>disponibilidad</a:t>
            </a:r>
            <a:r>
              <a:rPr lang="es-ES" spc="250" dirty="0">
                <a:latin typeface="Cambria"/>
                <a:cs typeface="Cambria"/>
              </a:rPr>
              <a:t> </a:t>
            </a:r>
            <a:r>
              <a:rPr lang="es-ES" dirty="0">
                <a:latin typeface="Cambria"/>
                <a:cs typeface="Cambria"/>
              </a:rPr>
              <a:t>del</a:t>
            </a:r>
            <a:r>
              <a:rPr lang="es-ES" spc="250" dirty="0">
                <a:latin typeface="Cambria"/>
                <a:cs typeface="Cambria"/>
              </a:rPr>
              <a:t> </a:t>
            </a:r>
            <a:r>
              <a:rPr lang="es-ES" dirty="0">
                <a:latin typeface="Cambria"/>
                <a:cs typeface="Cambria"/>
              </a:rPr>
              <a:t>entorno</a:t>
            </a:r>
            <a:r>
              <a:rPr lang="es-ES" spc="250" dirty="0">
                <a:latin typeface="Cambria"/>
                <a:cs typeface="Cambria"/>
              </a:rPr>
              <a:t> </a:t>
            </a:r>
            <a:r>
              <a:rPr lang="es-ES" dirty="0">
                <a:latin typeface="Cambria"/>
                <a:cs typeface="Cambria"/>
              </a:rPr>
              <a:t>de</a:t>
            </a:r>
            <a:r>
              <a:rPr lang="es-ES" spc="250" dirty="0">
                <a:latin typeface="Cambria"/>
                <a:cs typeface="Cambria"/>
              </a:rPr>
              <a:t> </a:t>
            </a:r>
            <a:r>
              <a:rPr lang="es-ES" dirty="0">
                <a:latin typeface="Cambria"/>
                <a:cs typeface="Cambria"/>
              </a:rPr>
              <a:t>desarrollo</a:t>
            </a:r>
            <a:r>
              <a:rPr lang="es-ES" spc="254" dirty="0">
                <a:latin typeface="Cambria"/>
                <a:cs typeface="Cambria"/>
              </a:rPr>
              <a:t> </a:t>
            </a:r>
            <a:r>
              <a:rPr lang="es-ES" spc="50" dirty="0">
                <a:latin typeface="Cambria"/>
                <a:cs typeface="Cambria"/>
              </a:rPr>
              <a:t>y</a:t>
            </a:r>
            <a:r>
              <a:rPr lang="es-ES" spc="250" dirty="0">
                <a:latin typeface="Cambria"/>
                <a:cs typeface="Cambria"/>
              </a:rPr>
              <a:t> </a:t>
            </a:r>
            <a:r>
              <a:rPr lang="es-ES" dirty="0">
                <a:latin typeface="Cambria"/>
                <a:cs typeface="Cambria"/>
              </a:rPr>
              <a:t>de</a:t>
            </a:r>
            <a:r>
              <a:rPr lang="es-ES" spc="250" dirty="0">
                <a:latin typeface="Cambria"/>
                <a:cs typeface="Cambria"/>
              </a:rPr>
              <a:t> </a:t>
            </a:r>
            <a:r>
              <a:rPr lang="es-ES" spc="-10" dirty="0">
                <a:latin typeface="Cambria"/>
                <a:cs typeface="Cambria"/>
              </a:rPr>
              <a:t>pruebas;</a:t>
            </a:r>
            <a:endParaRPr lang="es-ES" sz="3600" dirty="0">
              <a:latin typeface="Cambria"/>
              <a:cs typeface="Cambria"/>
            </a:endParaRPr>
          </a:p>
          <a:p>
            <a:pPr marL="467359" marR="5080" indent="-275590">
              <a:lnSpc>
                <a:spcPct val="129700"/>
              </a:lnSpc>
              <a:buChar char="•"/>
              <a:tabLst>
                <a:tab pos="468630" algn="l"/>
                <a:tab pos="469265" algn="l"/>
              </a:tabLst>
            </a:pPr>
            <a:r>
              <a:rPr lang="es-ES" dirty="0">
                <a:latin typeface="Cambria"/>
                <a:cs typeface="Cambria"/>
              </a:rPr>
              <a:t>la</a:t>
            </a:r>
            <a:r>
              <a:rPr lang="es-ES" spc="315" dirty="0">
                <a:latin typeface="Cambria"/>
                <a:cs typeface="Cambria"/>
              </a:rPr>
              <a:t> </a:t>
            </a:r>
            <a:r>
              <a:rPr lang="es-ES" dirty="0">
                <a:latin typeface="Cambria"/>
                <a:cs typeface="Cambria"/>
              </a:rPr>
              <a:t>aprobación</a:t>
            </a:r>
            <a:r>
              <a:rPr lang="es-ES" spc="320" dirty="0">
                <a:latin typeface="Cambria"/>
                <a:cs typeface="Cambria"/>
              </a:rPr>
              <a:t> </a:t>
            </a:r>
            <a:r>
              <a:rPr lang="es-ES" dirty="0">
                <a:latin typeface="Cambria"/>
                <a:cs typeface="Cambria"/>
              </a:rPr>
              <a:t>de</a:t>
            </a:r>
            <a:r>
              <a:rPr lang="es-ES" spc="320" dirty="0">
                <a:latin typeface="Cambria"/>
                <a:cs typeface="Cambria"/>
              </a:rPr>
              <a:t> </a:t>
            </a:r>
            <a:r>
              <a:rPr lang="es-ES" dirty="0">
                <a:latin typeface="Cambria"/>
                <a:cs typeface="Cambria"/>
              </a:rPr>
              <a:t>especificaciones,</a:t>
            </a:r>
            <a:r>
              <a:rPr lang="es-ES" spc="320" dirty="0">
                <a:latin typeface="Cambria"/>
                <a:cs typeface="Cambria"/>
              </a:rPr>
              <a:t> </a:t>
            </a:r>
            <a:r>
              <a:rPr lang="es-ES" dirty="0">
                <a:latin typeface="Cambria"/>
                <a:cs typeface="Cambria"/>
              </a:rPr>
              <a:t>la</a:t>
            </a:r>
            <a:r>
              <a:rPr lang="es-ES" spc="320" dirty="0">
                <a:latin typeface="Cambria"/>
                <a:cs typeface="Cambria"/>
              </a:rPr>
              <a:t> </a:t>
            </a:r>
            <a:r>
              <a:rPr lang="es-ES" dirty="0">
                <a:latin typeface="Cambria"/>
                <a:cs typeface="Cambria"/>
              </a:rPr>
              <a:t>aprobación</a:t>
            </a:r>
            <a:r>
              <a:rPr lang="es-ES" spc="320" dirty="0">
                <a:latin typeface="Cambria"/>
                <a:cs typeface="Cambria"/>
              </a:rPr>
              <a:t> </a:t>
            </a:r>
            <a:r>
              <a:rPr lang="es-ES" dirty="0">
                <a:latin typeface="Cambria"/>
                <a:cs typeface="Cambria"/>
              </a:rPr>
              <a:t>de</a:t>
            </a:r>
            <a:r>
              <a:rPr lang="es-ES" spc="320" dirty="0">
                <a:latin typeface="Cambria"/>
                <a:cs typeface="Cambria"/>
              </a:rPr>
              <a:t> </a:t>
            </a:r>
            <a:r>
              <a:rPr lang="es-ES" dirty="0">
                <a:latin typeface="Cambria"/>
                <a:cs typeface="Cambria"/>
              </a:rPr>
              <a:t>los</a:t>
            </a:r>
            <a:r>
              <a:rPr lang="es-ES" spc="320" dirty="0">
                <a:latin typeface="Cambria"/>
                <a:cs typeface="Cambria"/>
              </a:rPr>
              <a:t> </a:t>
            </a:r>
            <a:r>
              <a:rPr lang="es-ES" dirty="0">
                <a:latin typeface="Cambria"/>
                <a:cs typeface="Cambria"/>
              </a:rPr>
              <a:t>diseños</a:t>
            </a:r>
            <a:r>
              <a:rPr lang="es-ES" spc="320" dirty="0">
                <a:latin typeface="Cambria"/>
                <a:cs typeface="Cambria"/>
              </a:rPr>
              <a:t> </a:t>
            </a:r>
            <a:r>
              <a:rPr lang="es-ES" spc="-20" dirty="0">
                <a:latin typeface="Cambria"/>
                <a:cs typeface="Cambria"/>
              </a:rPr>
              <a:t>fun</a:t>
            </a:r>
            <a:r>
              <a:rPr lang="es-ES" dirty="0">
                <a:latin typeface="Cambria"/>
                <a:cs typeface="Cambria"/>
              </a:rPr>
              <a:t>cionales</a:t>
            </a:r>
            <a:r>
              <a:rPr lang="es-ES" spc="210" dirty="0">
                <a:latin typeface="Cambria"/>
                <a:cs typeface="Cambria"/>
              </a:rPr>
              <a:t> </a:t>
            </a:r>
            <a:r>
              <a:rPr lang="es-ES" spc="50" dirty="0">
                <a:latin typeface="Cambria"/>
                <a:cs typeface="Cambria"/>
              </a:rPr>
              <a:t>y</a:t>
            </a:r>
            <a:r>
              <a:rPr lang="es-ES" spc="210" dirty="0">
                <a:latin typeface="Cambria"/>
                <a:cs typeface="Cambria"/>
              </a:rPr>
              <a:t> </a:t>
            </a:r>
            <a:r>
              <a:rPr lang="es-ES" spc="-10" dirty="0">
                <a:latin typeface="Cambria"/>
                <a:cs typeface="Cambria"/>
              </a:rPr>
              <a:t>técnicos;</a:t>
            </a:r>
            <a:endParaRPr lang="es-ES" sz="4000" dirty="0">
              <a:latin typeface="Cambria"/>
              <a:cs typeface="Cambria"/>
            </a:endParaRPr>
          </a:p>
          <a:p>
            <a:pPr marL="468630" indent="-277495">
              <a:lnSpc>
                <a:spcPct val="100000"/>
              </a:lnSpc>
              <a:buChar char="•"/>
              <a:tabLst>
                <a:tab pos="468630" algn="l"/>
                <a:tab pos="469265" algn="l"/>
              </a:tabLst>
            </a:pPr>
            <a:r>
              <a:rPr lang="es-ES" dirty="0">
                <a:latin typeface="Cambria"/>
                <a:cs typeface="Cambria"/>
              </a:rPr>
              <a:t>la</a:t>
            </a:r>
            <a:r>
              <a:rPr lang="es-ES" spc="265" dirty="0">
                <a:latin typeface="Cambria"/>
                <a:cs typeface="Cambria"/>
              </a:rPr>
              <a:t> </a:t>
            </a:r>
            <a:r>
              <a:rPr lang="es-ES" dirty="0">
                <a:latin typeface="Cambria"/>
                <a:cs typeface="Cambria"/>
              </a:rPr>
              <a:t>aprobación</a:t>
            </a:r>
            <a:r>
              <a:rPr lang="es-ES" spc="265" dirty="0">
                <a:latin typeface="Cambria"/>
                <a:cs typeface="Cambria"/>
              </a:rPr>
              <a:t> </a:t>
            </a:r>
            <a:r>
              <a:rPr lang="es-ES" dirty="0">
                <a:latin typeface="Cambria"/>
                <a:cs typeface="Cambria"/>
              </a:rPr>
              <a:t>del</a:t>
            </a:r>
            <a:r>
              <a:rPr lang="es-ES" spc="270" dirty="0">
                <a:latin typeface="Cambria"/>
                <a:cs typeface="Cambria"/>
              </a:rPr>
              <a:t> </a:t>
            </a:r>
            <a:r>
              <a:rPr lang="es-ES" spc="-10" dirty="0">
                <a:latin typeface="Cambria"/>
                <a:cs typeface="Cambria"/>
              </a:rPr>
              <a:t>prototipo;</a:t>
            </a:r>
            <a:endParaRPr lang="es-ES" sz="4000" dirty="0">
              <a:latin typeface="Cambria"/>
              <a:cs typeface="Cambria"/>
            </a:endParaRPr>
          </a:p>
          <a:p>
            <a:pPr marL="468630" indent="-277495">
              <a:lnSpc>
                <a:spcPct val="100000"/>
              </a:lnSpc>
              <a:buChar char="•"/>
              <a:tabLst>
                <a:tab pos="468630" algn="l"/>
                <a:tab pos="469265" algn="l"/>
              </a:tabLst>
            </a:pPr>
            <a:r>
              <a:rPr lang="es-ES" dirty="0">
                <a:latin typeface="Cambria"/>
                <a:cs typeface="Cambria"/>
              </a:rPr>
              <a:t>la</a:t>
            </a:r>
            <a:r>
              <a:rPr lang="es-ES" spc="220" dirty="0">
                <a:latin typeface="Cambria"/>
                <a:cs typeface="Cambria"/>
              </a:rPr>
              <a:t> </a:t>
            </a:r>
            <a:r>
              <a:rPr lang="es-ES" dirty="0">
                <a:latin typeface="Cambria"/>
                <a:cs typeface="Cambria"/>
              </a:rPr>
              <a:t>aprobación</a:t>
            </a:r>
            <a:r>
              <a:rPr lang="es-ES" spc="225" dirty="0">
                <a:latin typeface="Cambria"/>
                <a:cs typeface="Cambria"/>
              </a:rPr>
              <a:t> </a:t>
            </a:r>
            <a:r>
              <a:rPr lang="es-ES" dirty="0">
                <a:latin typeface="Cambria"/>
                <a:cs typeface="Cambria"/>
              </a:rPr>
              <a:t>del</a:t>
            </a:r>
            <a:r>
              <a:rPr lang="es-ES" spc="220" dirty="0">
                <a:latin typeface="Cambria"/>
                <a:cs typeface="Cambria"/>
              </a:rPr>
              <a:t> </a:t>
            </a:r>
            <a:r>
              <a:rPr lang="es-ES" dirty="0">
                <a:latin typeface="Cambria"/>
                <a:cs typeface="Cambria"/>
              </a:rPr>
              <a:t>sistema</a:t>
            </a:r>
            <a:r>
              <a:rPr lang="es-ES" spc="225" dirty="0">
                <a:latin typeface="Cambria"/>
                <a:cs typeface="Cambria"/>
              </a:rPr>
              <a:t> </a:t>
            </a:r>
            <a:r>
              <a:rPr lang="es-ES" spc="50" dirty="0">
                <a:latin typeface="Cambria"/>
                <a:cs typeface="Cambria"/>
              </a:rPr>
              <a:t>en</a:t>
            </a:r>
            <a:r>
              <a:rPr lang="es-ES" spc="225" dirty="0">
                <a:latin typeface="Cambria"/>
                <a:cs typeface="Cambria"/>
              </a:rPr>
              <a:t> </a:t>
            </a:r>
            <a:r>
              <a:rPr lang="es-ES" dirty="0">
                <a:latin typeface="Cambria"/>
                <a:cs typeface="Cambria"/>
              </a:rPr>
              <a:t>el</a:t>
            </a:r>
            <a:r>
              <a:rPr lang="es-ES" spc="220" dirty="0">
                <a:latin typeface="Cambria"/>
                <a:cs typeface="Cambria"/>
              </a:rPr>
              <a:t> </a:t>
            </a:r>
            <a:r>
              <a:rPr lang="es-ES" dirty="0">
                <a:latin typeface="Cambria"/>
                <a:cs typeface="Cambria"/>
              </a:rPr>
              <a:t>entorno</a:t>
            </a:r>
            <a:r>
              <a:rPr lang="es-ES" spc="225" dirty="0">
                <a:latin typeface="Cambria"/>
                <a:cs typeface="Cambria"/>
              </a:rPr>
              <a:t> </a:t>
            </a:r>
            <a:r>
              <a:rPr lang="es-ES" dirty="0">
                <a:latin typeface="Cambria"/>
                <a:cs typeface="Cambria"/>
              </a:rPr>
              <a:t>de</a:t>
            </a:r>
            <a:r>
              <a:rPr lang="es-ES" spc="220" dirty="0">
                <a:latin typeface="Cambria"/>
                <a:cs typeface="Cambria"/>
              </a:rPr>
              <a:t> </a:t>
            </a:r>
            <a:r>
              <a:rPr lang="es-ES" spc="-10" dirty="0">
                <a:latin typeface="Cambria"/>
                <a:cs typeface="Cambria"/>
              </a:rPr>
              <a:t>pruebas;</a:t>
            </a:r>
            <a:endParaRPr lang="es-ES" sz="4000" dirty="0">
              <a:latin typeface="Cambria"/>
              <a:cs typeface="Cambria"/>
            </a:endParaRPr>
          </a:p>
          <a:p>
            <a:pPr marL="468630" indent="-277495">
              <a:lnSpc>
                <a:spcPct val="100000"/>
              </a:lnSpc>
              <a:buChar char="•"/>
              <a:tabLst>
                <a:tab pos="468630" algn="l"/>
                <a:tab pos="469265" algn="l"/>
              </a:tabLst>
            </a:pPr>
            <a:r>
              <a:rPr lang="es-ES" dirty="0">
                <a:latin typeface="Cambria"/>
                <a:cs typeface="Cambria"/>
              </a:rPr>
              <a:t>la</a:t>
            </a:r>
            <a:r>
              <a:rPr lang="es-ES" spc="225" dirty="0">
                <a:latin typeface="Cambria"/>
                <a:cs typeface="Cambria"/>
              </a:rPr>
              <a:t> </a:t>
            </a:r>
            <a:r>
              <a:rPr lang="es-ES" dirty="0">
                <a:latin typeface="Cambria"/>
                <a:cs typeface="Cambria"/>
              </a:rPr>
              <a:t>aceptación</a:t>
            </a:r>
            <a:r>
              <a:rPr lang="es-ES" spc="225" dirty="0">
                <a:latin typeface="Cambria"/>
                <a:cs typeface="Cambria"/>
              </a:rPr>
              <a:t> </a:t>
            </a:r>
            <a:r>
              <a:rPr lang="es-ES" spc="50" dirty="0">
                <a:latin typeface="Cambria"/>
                <a:cs typeface="Cambria"/>
              </a:rPr>
              <a:t>en</a:t>
            </a:r>
            <a:r>
              <a:rPr lang="es-ES" spc="229" dirty="0">
                <a:latin typeface="Cambria"/>
                <a:cs typeface="Cambria"/>
              </a:rPr>
              <a:t> </a:t>
            </a:r>
            <a:r>
              <a:rPr lang="es-ES" dirty="0">
                <a:latin typeface="Cambria"/>
                <a:cs typeface="Cambria"/>
              </a:rPr>
              <a:t>el</a:t>
            </a:r>
            <a:r>
              <a:rPr lang="es-ES" spc="225" dirty="0">
                <a:latin typeface="Cambria"/>
                <a:cs typeface="Cambria"/>
              </a:rPr>
              <a:t> </a:t>
            </a:r>
            <a:r>
              <a:rPr lang="es-ES" dirty="0">
                <a:latin typeface="Cambria"/>
                <a:cs typeface="Cambria"/>
              </a:rPr>
              <a:t>entorno</a:t>
            </a:r>
            <a:r>
              <a:rPr lang="es-ES" spc="229" dirty="0">
                <a:latin typeface="Cambria"/>
                <a:cs typeface="Cambria"/>
              </a:rPr>
              <a:t> </a:t>
            </a:r>
            <a:r>
              <a:rPr lang="es-ES" dirty="0">
                <a:latin typeface="Cambria"/>
                <a:cs typeface="Cambria"/>
              </a:rPr>
              <a:t>de</a:t>
            </a:r>
            <a:r>
              <a:rPr lang="es-ES" spc="225" dirty="0">
                <a:latin typeface="Cambria"/>
                <a:cs typeface="Cambria"/>
              </a:rPr>
              <a:t> </a:t>
            </a:r>
            <a:r>
              <a:rPr lang="es-ES" spc="-10" dirty="0">
                <a:latin typeface="Cambria"/>
                <a:cs typeface="Cambria"/>
              </a:rPr>
              <a:t>producción;</a:t>
            </a:r>
            <a:endParaRPr lang="es-ES" sz="3600" dirty="0">
              <a:latin typeface="Cambria"/>
              <a:cs typeface="Cambria"/>
            </a:endParaRPr>
          </a:p>
          <a:p>
            <a:pPr marL="467359" marR="5080" indent="-275590">
              <a:lnSpc>
                <a:spcPct val="129700"/>
              </a:lnSpc>
              <a:spcBef>
                <a:spcPts val="5"/>
              </a:spcBef>
              <a:buChar char="•"/>
              <a:tabLst>
                <a:tab pos="468630" algn="l"/>
                <a:tab pos="469265" algn="l"/>
              </a:tabLst>
            </a:pPr>
            <a:r>
              <a:rPr lang="es-ES" dirty="0">
                <a:latin typeface="Cambria"/>
                <a:cs typeface="Cambria"/>
              </a:rPr>
              <a:t>la</a:t>
            </a:r>
            <a:r>
              <a:rPr lang="es-ES" spc="215" dirty="0">
                <a:latin typeface="Cambria"/>
                <a:cs typeface="Cambria"/>
              </a:rPr>
              <a:t> </a:t>
            </a:r>
            <a:r>
              <a:rPr lang="es-ES" dirty="0">
                <a:latin typeface="Cambria"/>
                <a:cs typeface="Cambria"/>
              </a:rPr>
              <a:t>aprobación</a:t>
            </a:r>
            <a:r>
              <a:rPr lang="es-ES" spc="220" dirty="0">
                <a:latin typeface="Cambria"/>
                <a:cs typeface="Cambria"/>
              </a:rPr>
              <a:t> </a:t>
            </a:r>
            <a:r>
              <a:rPr lang="es-ES" dirty="0">
                <a:latin typeface="Cambria"/>
                <a:cs typeface="Cambria"/>
              </a:rPr>
              <a:t>de</a:t>
            </a:r>
            <a:r>
              <a:rPr lang="es-ES" spc="220" dirty="0">
                <a:latin typeface="Cambria"/>
                <a:cs typeface="Cambria"/>
              </a:rPr>
              <a:t> </a:t>
            </a:r>
            <a:r>
              <a:rPr lang="es-ES" dirty="0">
                <a:latin typeface="Cambria"/>
                <a:cs typeface="Cambria"/>
              </a:rPr>
              <a:t>la</a:t>
            </a:r>
            <a:r>
              <a:rPr lang="es-ES" spc="220" dirty="0">
                <a:latin typeface="Cambria"/>
                <a:cs typeface="Cambria"/>
              </a:rPr>
              <a:t> </a:t>
            </a:r>
            <a:r>
              <a:rPr lang="es-ES" dirty="0">
                <a:latin typeface="Cambria"/>
                <a:cs typeface="Cambria"/>
              </a:rPr>
              <a:t>formación</a:t>
            </a:r>
            <a:r>
              <a:rPr lang="es-ES" spc="220" dirty="0">
                <a:latin typeface="Cambria"/>
                <a:cs typeface="Cambria"/>
              </a:rPr>
              <a:t> </a:t>
            </a:r>
            <a:r>
              <a:rPr lang="es-ES" dirty="0">
                <a:latin typeface="Cambria"/>
                <a:cs typeface="Cambria"/>
              </a:rPr>
              <a:t>completa</a:t>
            </a:r>
            <a:r>
              <a:rPr lang="es-ES" spc="215" dirty="0">
                <a:latin typeface="Cambria"/>
                <a:cs typeface="Cambria"/>
              </a:rPr>
              <a:t> </a:t>
            </a:r>
            <a:r>
              <a:rPr lang="es-ES" dirty="0">
                <a:latin typeface="Cambria"/>
                <a:cs typeface="Cambria"/>
              </a:rPr>
              <a:t>de</a:t>
            </a:r>
            <a:r>
              <a:rPr lang="es-ES" spc="220" dirty="0">
                <a:latin typeface="Cambria"/>
                <a:cs typeface="Cambria"/>
              </a:rPr>
              <a:t> </a:t>
            </a:r>
            <a:r>
              <a:rPr lang="es-ES" dirty="0">
                <a:latin typeface="Cambria"/>
                <a:cs typeface="Cambria"/>
              </a:rPr>
              <a:t>usuarios</a:t>
            </a:r>
            <a:r>
              <a:rPr lang="es-ES" spc="220" dirty="0">
                <a:latin typeface="Cambria"/>
                <a:cs typeface="Cambria"/>
              </a:rPr>
              <a:t> </a:t>
            </a:r>
            <a:r>
              <a:rPr lang="es-ES" spc="50" dirty="0">
                <a:latin typeface="Cambria"/>
                <a:cs typeface="Cambria"/>
              </a:rPr>
              <a:t>y</a:t>
            </a:r>
            <a:r>
              <a:rPr lang="es-ES" spc="220" dirty="0">
                <a:latin typeface="Cambria"/>
                <a:cs typeface="Cambria"/>
              </a:rPr>
              <a:t> </a:t>
            </a:r>
            <a:r>
              <a:rPr lang="es-ES" dirty="0">
                <a:latin typeface="Cambria"/>
                <a:cs typeface="Cambria"/>
              </a:rPr>
              <a:t>la</a:t>
            </a:r>
            <a:r>
              <a:rPr lang="es-ES" spc="220" dirty="0">
                <a:latin typeface="Cambria"/>
                <a:cs typeface="Cambria"/>
              </a:rPr>
              <a:t> </a:t>
            </a:r>
            <a:r>
              <a:rPr lang="es-ES" spc="-10" dirty="0">
                <a:latin typeface="Cambria"/>
                <a:cs typeface="Cambria"/>
              </a:rPr>
              <a:t>documenta- </a:t>
            </a:r>
            <a:r>
              <a:rPr lang="es-ES" spc="50" dirty="0" err="1">
                <a:latin typeface="Cambria"/>
                <a:cs typeface="Cambria"/>
              </a:rPr>
              <a:t>ción</a:t>
            </a:r>
            <a:r>
              <a:rPr lang="es-ES" spc="235" dirty="0">
                <a:latin typeface="Cambria"/>
                <a:cs typeface="Cambria"/>
              </a:rPr>
              <a:t> </a:t>
            </a:r>
            <a:r>
              <a:rPr lang="es-ES" dirty="0">
                <a:latin typeface="Cambria"/>
                <a:cs typeface="Cambria"/>
              </a:rPr>
              <a:t>técnica</a:t>
            </a:r>
            <a:r>
              <a:rPr lang="es-ES" spc="235" dirty="0">
                <a:latin typeface="Cambria"/>
                <a:cs typeface="Cambria"/>
              </a:rPr>
              <a:t> </a:t>
            </a:r>
            <a:r>
              <a:rPr lang="es-ES" dirty="0">
                <a:latin typeface="Cambria"/>
                <a:cs typeface="Cambria"/>
              </a:rPr>
              <a:t>de</a:t>
            </a:r>
            <a:r>
              <a:rPr lang="es-ES" spc="240" dirty="0">
                <a:latin typeface="Cambria"/>
                <a:cs typeface="Cambria"/>
              </a:rPr>
              <a:t> </a:t>
            </a:r>
            <a:r>
              <a:rPr lang="es-ES" dirty="0">
                <a:latin typeface="Cambria"/>
                <a:cs typeface="Cambria"/>
              </a:rPr>
              <a:t>operación</a:t>
            </a:r>
            <a:r>
              <a:rPr lang="es-ES" spc="235" dirty="0">
                <a:latin typeface="Cambria"/>
                <a:cs typeface="Cambria"/>
              </a:rPr>
              <a:t> </a:t>
            </a:r>
            <a:r>
              <a:rPr lang="es-ES" dirty="0">
                <a:latin typeface="Cambria"/>
                <a:cs typeface="Cambria"/>
              </a:rPr>
              <a:t>del</a:t>
            </a:r>
            <a:r>
              <a:rPr lang="es-ES" spc="235" dirty="0">
                <a:latin typeface="Cambria"/>
                <a:cs typeface="Cambria"/>
              </a:rPr>
              <a:t> </a:t>
            </a:r>
            <a:r>
              <a:rPr lang="es-ES" spc="-10" dirty="0">
                <a:latin typeface="Cambria"/>
                <a:cs typeface="Cambria"/>
              </a:rPr>
              <a:t>sistema;</a:t>
            </a:r>
            <a:endParaRPr lang="es-ES" sz="4000" dirty="0">
              <a:latin typeface="Cambria"/>
              <a:cs typeface="Cambria"/>
            </a:endParaRPr>
          </a:p>
          <a:p>
            <a:pPr marL="468630" indent="-277495">
              <a:lnSpc>
                <a:spcPct val="100000"/>
              </a:lnSpc>
              <a:buChar char="•"/>
              <a:tabLst>
                <a:tab pos="468630" algn="l"/>
                <a:tab pos="469265" algn="l"/>
              </a:tabLst>
            </a:pPr>
            <a:r>
              <a:rPr lang="es-ES" dirty="0">
                <a:latin typeface="Cambria"/>
                <a:cs typeface="Cambria"/>
              </a:rPr>
              <a:t>el</a:t>
            </a:r>
            <a:r>
              <a:rPr lang="es-ES" spc="225" dirty="0">
                <a:latin typeface="Cambria"/>
                <a:cs typeface="Cambria"/>
              </a:rPr>
              <a:t> </a:t>
            </a:r>
            <a:r>
              <a:rPr lang="es-ES" dirty="0">
                <a:latin typeface="Cambria"/>
                <a:cs typeface="Cambria"/>
              </a:rPr>
              <a:t>arranque</a:t>
            </a:r>
            <a:r>
              <a:rPr lang="es-ES" spc="225" dirty="0">
                <a:latin typeface="Cambria"/>
                <a:cs typeface="Cambria"/>
              </a:rPr>
              <a:t> </a:t>
            </a:r>
            <a:r>
              <a:rPr lang="es-ES" dirty="0">
                <a:latin typeface="Cambria"/>
                <a:cs typeface="Cambria"/>
              </a:rPr>
              <a:t>de</a:t>
            </a:r>
            <a:r>
              <a:rPr lang="es-ES" spc="225" dirty="0">
                <a:latin typeface="Cambria"/>
                <a:cs typeface="Cambria"/>
              </a:rPr>
              <a:t> </a:t>
            </a:r>
            <a:r>
              <a:rPr lang="es-ES" dirty="0">
                <a:latin typeface="Cambria"/>
                <a:cs typeface="Cambria"/>
              </a:rPr>
              <a:t>la</a:t>
            </a:r>
            <a:r>
              <a:rPr lang="es-ES" spc="229" dirty="0">
                <a:latin typeface="Cambria"/>
                <a:cs typeface="Cambria"/>
              </a:rPr>
              <a:t> </a:t>
            </a:r>
            <a:r>
              <a:rPr lang="es-ES" dirty="0">
                <a:latin typeface="Cambria"/>
                <a:cs typeface="Cambria"/>
              </a:rPr>
              <a:t>nueva</a:t>
            </a:r>
            <a:r>
              <a:rPr lang="es-ES" spc="225" dirty="0">
                <a:latin typeface="Cambria"/>
                <a:cs typeface="Cambria"/>
              </a:rPr>
              <a:t> </a:t>
            </a:r>
            <a:r>
              <a:rPr lang="es-ES" dirty="0">
                <a:latin typeface="Cambria"/>
                <a:cs typeface="Cambria"/>
              </a:rPr>
              <a:t>plataforma</a:t>
            </a:r>
            <a:r>
              <a:rPr lang="es-ES" spc="225" dirty="0">
                <a:latin typeface="Cambria"/>
                <a:cs typeface="Cambria"/>
              </a:rPr>
              <a:t> </a:t>
            </a:r>
            <a:r>
              <a:rPr lang="es-ES" dirty="0">
                <a:latin typeface="Cambria"/>
                <a:cs typeface="Cambria"/>
              </a:rPr>
              <a:t>de</a:t>
            </a:r>
            <a:r>
              <a:rPr lang="es-ES" spc="229" dirty="0">
                <a:latin typeface="Cambria"/>
                <a:cs typeface="Cambria"/>
              </a:rPr>
              <a:t> </a:t>
            </a:r>
            <a:r>
              <a:rPr lang="es-ES" spc="-10" dirty="0">
                <a:latin typeface="Cambria"/>
                <a:cs typeface="Cambria"/>
              </a:rPr>
              <a:t>portal.</a:t>
            </a:r>
            <a:endParaRPr lang="es-ES" dirty="0">
              <a:latin typeface="Cambria"/>
              <a:cs typeface="Cambria"/>
            </a:endParaRPr>
          </a:p>
          <a:p>
            <a:endParaRPr lang="en-US" dirty="0"/>
          </a:p>
        </p:txBody>
      </p:sp>
    </p:spTree>
    <p:extLst>
      <p:ext uri="{BB962C8B-B14F-4D97-AF65-F5344CB8AC3E}">
        <p14:creationId xmlns:p14="http://schemas.microsoft.com/office/powerpoint/2010/main" val="2318962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2400" dirty="0">
                <a:latin typeface="Cambria"/>
                <a:cs typeface="Cambria"/>
              </a:rPr>
              <a:t>Estos</a:t>
            </a:r>
            <a:r>
              <a:rPr lang="es-ES" sz="2400" spc="275" dirty="0">
                <a:latin typeface="Cambria"/>
                <a:cs typeface="Cambria"/>
              </a:rPr>
              <a:t> </a:t>
            </a:r>
            <a:r>
              <a:rPr lang="es-ES" sz="2400" dirty="0">
                <a:latin typeface="Cambria"/>
                <a:cs typeface="Cambria"/>
              </a:rPr>
              <a:t>hitos</a:t>
            </a:r>
            <a:r>
              <a:rPr lang="es-ES" sz="2400" spc="275" dirty="0">
                <a:latin typeface="Cambria"/>
                <a:cs typeface="Cambria"/>
              </a:rPr>
              <a:t> </a:t>
            </a:r>
            <a:r>
              <a:rPr lang="es-ES" sz="2400" dirty="0">
                <a:latin typeface="Cambria"/>
                <a:cs typeface="Cambria"/>
              </a:rPr>
              <a:t>se</a:t>
            </a:r>
            <a:r>
              <a:rPr lang="es-ES" sz="2400" spc="280" dirty="0">
                <a:latin typeface="Cambria"/>
                <a:cs typeface="Cambria"/>
              </a:rPr>
              <a:t> </a:t>
            </a:r>
            <a:r>
              <a:rPr lang="es-ES" sz="2400" dirty="0">
                <a:latin typeface="Cambria"/>
                <a:cs typeface="Cambria"/>
              </a:rPr>
              <a:t>pueden</a:t>
            </a:r>
            <a:r>
              <a:rPr lang="es-ES" sz="2400" spc="275" dirty="0">
                <a:latin typeface="Cambria"/>
                <a:cs typeface="Cambria"/>
              </a:rPr>
              <a:t> </a:t>
            </a:r>
            <a:r>
              <a:rPr lang="es-ES" sz="2400" dirty="0">
                <a:latin typeface="Cambria"/>
                <a:cs typeface="Cambria"/>
              </a:rPr>
              <a:t>representar</a:t>
            </a:r>
            <a:r>
              <a:rPr lang="es-ES" sz="2400" spc="280" dirty="0">
                <a:latin typeface="Cambria"/>
                <a:cs typeface="Cambria"/>
              </a:rPr>
              <a:t> </a:t>
            </a:r>
            <a:r>
              <a:rPr lang="es-ES" sz="2400" dirty="0">
                <a:latin typeface="Cambria"/>
                <a:cs typeface="Cambria"/>
              </a:rPr>
              <a:t>de</a:t>
            </a:r>
            <a:r>
              <a:rPr lang="es-ES" sz="2400" spc="275" dirty="0">
                <a:latin typeface="Cambria"/>
                <a:cs typeface="Cambria"/>
              </a:rPr>
              <a:t> </a:t>
            </a:r>
            <a:r>
              <a:rPr lang="es-ES" sz="2400" dirty="0">
                <a:latin typeface="Cambria"/>
                <a:cs typeface="Cambria"/>
              </a:rPr>
              <a:t>manera</a:t>
            </a:r>
            <a:r>
              <a:rPr lang="es-ES" sz="2400" spc="280" dirty="0">
                <a:latin typeface="Cambria"/>
                <a:cs typeface="Cambria"/>
              </a:rPr>
              <a:t> </a:t>
            </a:r>
            <a:r>
              <a:rPr lang="es-ES" sz="2400" dirty="0">
                <a:latin typeface="Cambria"/>
                <a:cs typeface="Cambria"/>
              </a:rPr>
              <a:t>gráfica</a:t>
            </a:r>
            <a:r>
              <a:rPr lang="es-ES" sz="2400" spc="275" dirty="0">
                <a:latin typeface="Cambria"/>
                <a:cs typeface="Cambria"/>
              </a:rPr>
              <a:t> </a:t>
            </a:r>
            <a:r>
              <a:rPr lang="es-ES" sz="2400" dirty="0">
                <a:latin typeface="Cambria"/>
                <a:cs typeface="Cambria"/>
              </a:rPr>
              <a:t>mediante</a:t>
            </a:r>
            <a:r>
              <a:rPr lang="es-ES" sz="2400" spc="275" dirty="0">
                <a:latin typeface="Cambria"/>
                <a:cs typeface="Cambria"/>
              </a:rPr>
              <a:t> </a:t>
            </a:r>
            <a:r>
              <a:rPr lang="es-ES" sz="2400" dirty="0">
                <a:latin typeface="Cambria"/>
                <a:cs typeface="Cambria"/>
              </a:rPr>
              <a:t>la</a:t>
            </a:r>
            <a:r>
              <a:rPr lang="es-ES" sz="2400" spc="280" dirty="0">
                <a:latin typeface="Cambria"/>
                <a:cs typeface="Cambria"/>
              </a:rPr>
              <a:t> </a:t>
            </a:r>
            <a:r>
              <a:rPr lang="es-ES" sz="2400" spc="-10" dirty="0">
                <a:latin typeface="Cambria"/>
                <a:cs typeface="Cambria"/>
              </a:rPr>
              <a:t>utiliza- </a:t>
            </a:r>
            <a:r>
              <a:rPr lang="es-ES" sz="2400" spc="50" dirty="0" err="1">
                <a:latin typeface="Cambria"/>
                <a:cs typeface="Cambria"/>
              </a:rPr>
              <a:t>ción</a:t>
            </a:r>
            <a:r>
              <a:rPr lang="es-ES" sz="2400" spc="240" dirty="0">
                <a:latin typeface="Cambria"/>
                <a:cs typeface="Cambria"/>
              </a:rPr>
              <a:t> </a:t>
            </a:r>
            <a:r>
              <a:rPr lang="es-ES" sz="2400" dirty="0">
                <a:latin typeface="Cambria"/>
                <a:cs typeface="Cambria"/>
              </a:rPr>
              <a:t>de</a:t>
            </a:r>
            <a:r>
              <a:rPr lang="es-ES" sz="2400" spc="245" dirty="0">
                <a:latin typeface="Cambria"/>
                <a:cs typeface="Cambria"/>
              </a:rPr>
              <a:t> </a:t>
            </a:r>
            <a:r>
              <a:rPr lang="es-ES" sz="2400" dirty="0">
                <a:latin typeface="Cambria"/>
                <a:cs typeface="Cambria"/>
              </a:rPr>
              <a:t>herramientas</a:t>
            </a:r>
            <a:r>
              <a:rPr lang="es-ES" sz="2400" spc="245" dirty="0">
                <a:latin typeface="Cambria"/>
                <a:cs typeface="Cambria"/>
              </a:rPr>
              <a:t> </a:t>
            </a:r>
            <a:r>
              <a:rPr lang="es-ES" sz="2400" dirty="0">
                <a:latin typeface="Cambria"/>
                <a:cs typeface="Cambria"/>
              </a:rPr>
              <a:t>de</a:t>
            </a:r>
            <a:r>
              <a:rPr lang="es-ES" sz="2400" spc="240" dirty="0">
                <a:latin typeface="Cambria"/>
                <a:cs typeface="Cambria"/>
              </a:rPr>
              <a:t> </a:t>
            </a:r>
            <a:r>
              <a:rPr lang="es-ES" sz="2400" dirty="0">
                <a:latin typeface="Cambria"/>
                <a:cs typeface="Cambria"/>
              </a:rPr>
              <a:t>apoyo</a:t>
            </a:r>
            <a:r>
              <a:rPr lang="es-ES" sz="2400" spc="245" dirty="0">
                <a:latin typeface="Cambria"/>
                <a:cs typeface="Cambria"/>
              </a:rPr>
              <a:t> </a:t>
            </a:r>
            <a:r>
              <a:rPr lang="es-ES" sz="2400" spc="60" dirty="0">
                <a:latin typeface="Cambria"/>
                <a:cs typeface="Cambria"/>
              </a:rPr>
              <a:t>como</a:t>
            </a:r>
            <a:r>
              <a:rPr lang="es-ES" sz="2400" spc="245" dirty="0">
                <a:latin typeface="Cambria"/>
                <a:cs typeface="Cambria"/>
              </a:rPr>
              <a:t> </a:t>
            </a:r>
            <a:r>
              <a:rPr lang="es-ES" sz="2400" spc="70" dirty="0">
                <a:latin typeface="Cambria"/>
                <a:cs typeface="Cambria"/>
              </a:rPr>
              <a:t>MS</a:t>
            </a:r>
            <a:r>
              <a:rPr lang="es-ES" sz="2400" spc="240" dirty="0">
                <a:latin typeface="Cambria"/>
                <a:cs typeface="Cambria"/>
              </a:rPr>
              <a:t> </a:t>
            </a:r>
            <a:r>
              <a:rPr lang="es-ES" sz="2400" dirty="0">
                <a:latin typeface="Cambria"/>
                <a:cs typeface="Cambria"/>
              </a:rPr>
              <a:t>Project,</a:t>
            </a:r>
            <a:r>
              <a:rPr lang="es-ES" sz="2400" spc="245" dirty="0">
                <a:latin typeface="Cambria"/>
                <a:cs typeface="Cambria"/>
              </a:rPr>
              <a:t> </a:t>
            </a:r>
            <a:r>
              <a:rPr lang="es-ES" sz="2400" spc="50" dirty="0">
                <a:latin typeface="Cambria"/>
                <a:cs typeface="Cambria"/>
              </a:rPr>
              <a:t>en</a:t>
            </a:r>
            <a:r>
              <a:rPr lang="es-ES" sz="2400" spc="245" dirty="0">
                <a:latin typeface="Cambria"/>
                <a:cs typeface="Cambria"/>
              </a:rPr>
              <a:t> </a:t>
            </a:r>
            <a:r>
              <a:rPr lang="es-ES" sz="2400" dirty="0">
                <a:latin typeface="Cambria"/>
                <a:cs typeface="Cambria"/>
              </a:rPr>
              <a:t>la</a:t>
            </a:r>
            <a:r>
              <a:rPr lang="es-ES" sz="2400" spc="240" dirty="0">
                <a:latin typeface="Cambria"/>
                <a:cs typeface="Cambria"/>
              </a:rPr>
              <a:t> </a:t>
            </a:r>
            <a:r>
              <a:rPr lang="es-ES" sz="2400" dirty="0">
                <a:latin typeface="Cambria"/>
                <a:cs typeface="Cambria"/>
              </a:rPr>
              <a:t>cual</a:t>
            </a:r>
            <a:r>
              <a:rPr lang="es-ES" sz="2400" spc="245" dirty="0">
                <a:latin typeface="Cambria"/>
                <a:cs typeface="Cambria"/>
              </a:rPr>
              <a:t> </a:t>
            </a:r>
            <a:r>
              <a:rPr lang="es-ES" sz="2400" dirty="0">
                <a:latin typeface="Cambria"/>
                <a:cs typeface="Cambria"/>
              </a:rPr>
              <a:t>los</a:t>
            </a:r>
            <a:r>
              <a:rPr lang="es-ES" sz="2400" spc="245" dirty="0">
                <a:latin typeface="Cambria"/>
                <a:cs typeface="Cambria"/>
              </a:rPr>
              <a:t> </a:t>
            </a:r>
            <a:r>
              <a:rPr lang="es-ES" sz="2400" spc="-10" dirty="0">
                <a:latin typeface="Cambria"/>
                <a:cs typeface="Cambria"/>
              </a:rPr>
              <a:t>principales </a:t>
            </a:r>
            <a:r>
              <a:rPr lang="es-ES" sz="2400" dirty="0">
                <a:latin typeface="Cambria"/>
                <a:cs typeface="Cambria"/>
              </a:rPr>
              <a:t>hitos</a:t>
            </a:r>
            <a:r>
              <a:rPr lang="es-ES" sz="2400" spc="245" dirty="0">
                <a:latin typeface="Cambria"/>
                <a:cs typeface="Cambria"/>
              </a:rPr>
              <a:t> </a:t>
            </a:r>
            <a:r>
              <a:rPr lang="es-ES" sz="2400" dirty="0">
                <a:latin typeface="Cambria"/>
                <a:cs typeface="Cambria"/>
              </a:rPr>
              <a:t>del</a:t>
            </a:r>
            <a:r>
              <a:rPr lang="es-ES" sz="2400" spc="245" dirty="0">
                <a:latin typeface="Cambria"/>
                <a:cs typeface="Cambria"/>
              </a:rPr>
              <a:t> </a:t>
            </a:r>
            <a:r>
              <a:rPr lang="es-ES" sz="2400" dirty="0">
                <a:latin typeface="Cambria"/>
                <a:cs typeface="Cambria"/>
              </a:rPr>
              <a:t>proyecto</a:t>
            </a:r>
            <a:r>
              <a:rPr lang="es-ES" sz="2400" spc="245" dirty="0">
                <a:latin typeface="Cambria"/>
                <a:cs typeface="Cambria"/>
              </a:rPr>
              <a:t> </a:t>
            </a:r>
            <a:r>
              <a:rPr lang="es-ES" sz="2400" dirty="0">
                <a:latin typeface="Cambria"/>
                <a:cs typeface="Cambria"/>
              </a:rPr>
              <a:t>aparecen</a:t>
            </a:r>
            <a:r>
              <a:rPr lang="es-ES" sz="2400" spc="250" dirty="0">
                <a:latin typeface="Cambria"/>
                <a:cs typeface="Cambria"/>
              </a:rPr>
              <a:t> </a:t>
            </a:r>
            <a:r>
              <a:rPr lang="es-ES" sz="2400" dirty="0">
                <a:latin typeface="Cambria"/>
                <a:cs typeface="Cambria"/>
              </a:rPr>
              <a:t>representados</a:t>
            </a:r>
            <a:r>
              <a:rPr lang="es-ES" sz="2400" spc="245" dirty="0">
                <a:latin typeface="Cambria"/>
                <a:cs typeface="Cambria"/>
              </a:rPr>
              <a:t> </a:t>
            </a:r>
            <a:r>
              <a:rPr lang="es-ES" sz="2400" dirty="0">
                <a:latin typeface="Cambria"/>
                <a:cs typeface="Cambria"/>
              </a:rPr>
              <a:t>bajo</a:t>
            </a:r>
            <a:r>
              <a:rPr lang="es-ES" sz="2400" spc="245" dirty="0">
                <a:latin typeface="Cambria"/>
                <a:cs typeface="Cambria"/>
              </a:rPr>
              <a:t> </a:t>
            </a:r>
            <a:r>
              <a:rPr lang="es-ES" sz="2400" dirty="0">
                <a:latin typeface="Cambria"/>
                <a:cs typeface="Cambria"/>
              </a:rPr>
              <a:t>la</a:t>
            </a:r>
            <a:r>
              <a:rPr lang="es-ES" sz="2400" spc="245" dirty="0">
                <a:latin typeface="Cambria"/>
                <a:cs typeface="Cambria"/>
              </a:rPr>
              <a:t> </a:t>
            </a:r>
            <a:r>
              <a:rPr lang="es-ES" sz="2400" dirty="0">
                <a:latin typeface="Cambria"/>
                <a:cs typeface="Cambria"/>
              </a:rPr>
              <a:t>forma</a:t>
            </a:r>
            <a:r>
              <a:rPr lang="es-ES" sz="2400" spc="250" dirty="0">
                <a:latin typeface="Cambria"/>
                <a:cs typeface="Cambria"/>
              </a:rPr>
              <a:t> </a:t>
            </a:r>
            <a:r>
              <a:rPr lang="es-ES" sz="2400" dirty="0">
                <a:latin typeface="Cambria"/>
                <a:cs typeface="Cambria"/>
              </a:rPr>
              <a:t>de</a:t>
            </a:r>
            <a:r>
              <a:rPr lang="es-ES" sz="2400" spc="245" dirty="0">
                <a:latin typeface="Cambria"/>
                <a:cs typeface="Cambria"/>
              </a:rPr>
              <a:t> </a:t>
            </a:r>
            <a:r>
              <a:rPr lang="es-ES" sz="2400" spc="-10" dirty="0">
                <a:latin typeface="Cambria"/>
                <a:cs typeface="Cambria"/>
              </a:rPr>
              <a:t>rombos.</a:t>
            </a:r>
            <a:br>
              <a:rPr lang="es-ES" sz="2400" dirty="0">
                <a:latin typeface="Cambria"/>
                <a:cs typeface="Cambria"/>
              </a:rPr>
            </a:br>
            <a:endParaRPr lang="en-US" sz="2400" dirty="0"/>
          </a:p>
        </p:txBody>
      </p:sp>
      <p:sp>
        <p:nvSpPr>
          <p:cNvPr id="3" name="Marcador de contenido 2"/>
          <p:cNvSpPr>
            <a:spLocks noGrp="1"/>
          </p:cNvSpPr>
          <p:nvPr>
            <p:ph idx="1"/>
          </p:nvPr>
        </p:nvSpPr>
        <p:spPr/>
        <p:txBody>
          <a:bodyPr/>
          <a:lstStyle/>
          <a:p>
            <a:endParaRPr lang="en-US"/>
          </a:p>
        </p:txBody>
      </p:sp>
      <p:pic>
        <p:nvPicPr>
          <p:cNvPr id="4" name="object 7"/>
          <p:cNvPicPr/>
          <p:nvPr/>
        </p:nvPicPr>
        <p:blipFill>
          <a:blip r:embed="rId2" cstate="print"/>
          <a:stretch>
            <a:fillRect/>
          </a:stretch>
        </p:blipFill>
        <p:spPr>
          <a:xfrm>
            <a:off x="5126391" y="109182"/>
            <a:ext cx="4959305" cy="6298777"/>
          </a:xfrm>
          <a:prstGeom prst="rect">
            <a:avLst/>
          </a:prstGeom>
        </p:spPr>
      </p:pic>
      <p:sp>
        <p:nvSpPr>
          <p:cNvPr id="5" name="Rectángulo 4"/>
          <p:cNvSpPr/>
          <p:nvPr/>
        </p:nvSpPr>
        <p:spPr>
          <a:xfrm>
            <a:off x="4435161" y="6591642"/>
            <a:ext cx="5924058" cy="246221"/>
          </a:xfrm>
          <a:prstGeom prst="rect">
            <a:avLst/>
          </a:prstGeom>
        </p:spPr>
        <p:txBody>
          <a:bodyPr wrap="none">
            <a:spAutoFit/>
          </a:bodyPr>
          <a:lstStyle/>
          <a:p>
            <a:r>
              <a:rPr lang="es-ES" sz="1000" spc="-20" dirty="0">
                <a:latin typeface="Trebuchet MS"/>
                <a:cs typeface="Trebuchet MS"/>
              </a:rPr>
              <a:t>Planificación</a:t>
            </a:r>
            <a:r>
              <a:rPr lang="es-ES" sz="1000" dirty="0">
                <a:latin typeface="Trebuchet MS"/>
                <a:cs typeface="Trebuchet MS"/>
              </a:rPr>
              <a:t> en </a:t>
            </a:r>
            <a:r>
              <a:rPr lang="es-ES" sz="1000" spc="85" dirty="0">
                <a:latin typeface="Trebuchet MS"/>
                <a:cs typeface="Trebuchet MS"/>
              </a:rPr>
              <a:t>MS</a:t>
            </a:r>
            <a:r>
              <a:rPr lang="es-ES" sz="1000" dirty="0">
                <a:latin typeface="Trebuchet MS"/>
                <a:cs typeface="Trebuchet MS"/>
              </a:rPr>
              <a:t> </a:t>
            </a:r>
            <a:r>
              <a:rPr lang="es-ES" sz="1000" spc="-25" dirty="0">
                <a:latin typeface="Trebuchet MS"/>
                <a:cs typeface="Trebuchet MS"/>
              </a:rPr>
              <a:t>Project</a:t>
            </a:r>
            <a:r>
              <a:rPr lang="es-ES" sz="1000" dirty="0">
                <a:latin typeface="Trebuchet MS"/>
                <a:cs typeface="Trebuchet MS"/>
              </a:rPr>
              <a:t> de un proyecto de </a:t>
            </a:r>
            <a:r>
              <a:rPr lang="es-ES" sz="1000" spc="-10" dirty="0">
                <a:latin typeface="Trebuchet MS"/>
                <a:cs typeface="Trebuchet MS"/>
              </a:rPr>
              <a:t>implantación</a:t>
            </a:r>
            <a:r>
              <a:rPr lang="es-ES" sz="1000" dirty="0">
                <a:latin typeface="Trebuchet MS"/>
                <a:cs typeface="Trebuchet MS"/>
              </a:rPr>
              <a:t> de una solución de </a:t>
            </a:r>
            <a:r>
              <a:rPr lang="es-ES" sz="1000" spc="-20" dirty="0">
                <a:latin typeface="Trebuchet MS"/>
                <a:cs typeface="Trebuchet MS"/>
              </a:rPr>
              <a:t>Portal</a:t>
            </a:r>
            <a:r>
              <a:rPr lang="es-ES" sz="1000" dirty="0">
                <a:latin typeface="Trebuchet MS"/>
                <a:cs typeface="Trebuchet MS"/>
              </a:rPr>
              <a:t> del </a:t>
            </a:r>
            <a:r>
              <a:rPr lang="es-ES" sz="1000" spc="-10" dirty="0">
                <a:latin typeface="Trebuchet MS"/>
                <a:cs typeface="Trebuchet MS"/>
              </a:rPr>
              <a:t>Ciudadano</a:t>
            </a:r>
            <a:endParaRPr lang="en-US" sz="2400" dirty="0"/>
          </a:p>
        </p:txBody>
      </p:sp>
    </p:spTree>
    <p:extLst>
      <p:ext uri="{BB962C8B-B14F-4D97-AF65-F5344CB8AC3E}">
        <p14:creationId xmlns:p14="http://schemas.microsoft.com/office/powerpoint/2010/main" val="2805566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UNIDAD 3</a:t>
            </a:r>
            <a:endParaRPr lang="en-US" dirty="0"/>
          </a:p>
        </p:txBody>
      </p:sp>
      <p:sp>
        <p:nvSpPr>
          <p:cNvPr id="3" name="Marcador de contenido 2"/>
          <p:cNvSpPr>
            <a:spLocks noGrp="1"/>
          </p:cNvSpPr>
          <p:nvPr>
            <p:ph idx="1"/>
          </p:nvPr>
        </p:nvSpPr>
        <p:spPr>
          <a:xfrm>
            <a:off x="3869267" y="864108"/>
            <a:ext cx="7704423" cy="5120640"/>
          </a:xfrm>
        </p:spPr>
        <p:txBody>
          <a:bodyPr/>
          <a:lstStyle/>
          <a:p>
            <a:pPr algn="just"/>
            <a:r>
              <a:rPr lang="es-ES" sz="2800" b="1" dirty="0"/>
              <a:t>3. Gestión técnica y ambiental del proyecto.</a:t>
            </a:r>
          </a:p>
          <a:p>
            <a:pPr algn="just"/>
            <a:r>
              <a:rPr lang="es-ES" dirty="0"/>
              <a:t>3.1.1 Gestión de Integración del proyecto. 3.1.2 Gestión del conocimiento.</a:t>
            </a:r>
          </a:p>
          <a:p>
            <a:pPr algn="just"/>
            <a:r>
              <a:rPr lang="es-ES" dirty="0"/>
              <a:t>3.2 Plan de desarrollo del software. El Modelo SAAS. </a:t>
            </a:r>
          </a:p>
          <a:p>
            <a:pPr lvl="2" algn="just"/>
            <a:r>
              <a:rPr lang="es-ES" dirty="0"/>
              <a:t>3.2.1 Actividades para el análisis de requerimientos y diseño de la arquitectura del software. </a:t>
            </a:r>
          </a:p>
          <a:p>
            <a:pPr lvl="2" algn="just"/>
            <a:r>
              <a:rPr lang="es-ES" dirty="0"/>
              <a:t>3.2.2 Actividades para la programación. </a:t>
            </a:r>
          </a:p>
          <a:p>
            <a:pPr lvl="2" algn="just"/>
            <a:r>
              <a:rPr lang="es-ES" dirty="0"/>
              <a:t>3.2.3 Actividades para las pruebas e implementación. </a:t>
            </a:r>
          </a:p>
          <a:p>
            <a:pPr lvl="2" algn="just"/>
            <a:r>
              <a:rPr lang="es-ES" dirty="0"/>
              <a:t>3.2.4 Actividades para el despliegue y mantenimiento. </a:t>
            </a:r>
          </a:p>
          <a:p>
            <a:pPr lvl="2" algn="just"/>
            <a:r>
              <a:rPr lang="es-ES" dirty="0"/>
              <a:t>3.2.5 Documentación</a:t>
            </a:r>
          </a:p>
          <a:p>
            <a:pPr algn="just"/>
            <a:r>
              <a:rPr lang="es-ES" dirty="0"/>
              <a:t>3.3 Gestión de sostenibilidad</a:t>
            </a:r>
          </a:p>
          <a:p>
            <a:pPr algn="just"/>
            <a:endParaRPr lang="en-US" dirty="0"/>
          </a:p>
        </p:txBody>
      </p:sp>
    </p:spTree>
    <p:extLst>
      <p:ext uri="{BB962C8B-B14F-4D97-AF65-F5344CB8AC3E}">
        <p14:creationId xmlns:p14="http://schemas.microsoft.com/office/powerpoint/2010/main" val="420356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latin typeface="Cambria"/>
                <a:cs typeface="Cambria"/>
              </a:rPr>
              <a:t>Matriz</a:t>
            </a:r>
            <a:r>
              <a:rPr lang="es-ES" b="1" spc="220" dirty="0">
                <a:latin typeface="Cambria"/>
                <a:cs typeface="Cambria"/>
              </a:rPr>
              <a:t> </a:t>
            </a:r>
            <a:r>
              <a:rPr lang="es-ES" b="1" dirty="0">
                <a:latin typeface="Cambria"/>
                <a:cs typeface="Cambria"/>
              </a:rPr>
              <a:t>de</a:t>
            </a:r>
            <a:r>
              <a:rPr lang="es-ES" b="1" spc="220" dirty="0">
                <a:latin typeface="Cambria"/>
                <a:cs typeface="Cambria"/>
              </a:rPr>
              <a:t> </a:t>
            </a:r>
            <a:r>
              <a:rPr lang="es-ES" b="1" dirty="0">
                <a:latin typeface="Cambria"/>
                <a:cs typeface="Cambria"/>
              </a:rPr>
              <a:t>roles</a:t>
            </a:r>
            <a:r>
              <a:rPr lang="es-ES" b="1" spc="215" dirty="0">
                <a:latin typeface="Cambria"/>
                <a:cs typeface="Cambria"/>
              </a:rPr>
              <a:t> </a:t>
            </a:r>
            <a:r>
              <a:rPr lang="es-ES" b="1" spc="70" dirty="0">
                <a:latin typeface="Cambria"/>
                <a:cs typeface="Cambria"/>
              </a:rPr>
              <a:t>y</a:t>
            </a:r>
            <a:r>
              <a:rPr lang="es-ES" b="1" spc="220" dirty="0">
                <a:latin typeface="Cambria"/>
                <a:cs typeface="Cambria"/>
              </a:rPr>
              <a:t> </a:t>
            </a:r>
            <a:r>
              <a:rPr lang="es-ES" b="1" spc="-10" dirty="0">
                <a:latin typeface="Cambria"/>
                <a:cs typeface="Cambria"/>
              </a:rPr>
              <a:t>responsabilidades</a:t>
            </a:r>
            <a:endParaRPr lang="en-US" dirty="0"/>
          </a:p>
        </p:txBody>
      </p:sp>
      <p:sp>
        <p:nvSpPr>
          <p:cNvPr id="3" name="Marcador de contenido 2"/>
          <p:cNvSpPr>
            <a:spLocks noGrp="1"/>
          </p:cNvSpPr>
          <p:nvPr>
            <p:ph idx="1"/>
          </p:nvPr>
        </p:nvSpPr>
        <p:spPr/>
        <p:txBody>
          <a:bodyPr>
            <a:normAutofit fontScale="92500" lnSpcReduction="10000"/>
          </a:bodyPr>
          <a:lstStyle/>
          <a:p>
            <a:pPr algn="just"/>
            <a:r>
              <a:rPr lang="es-ES" sz="2400" dirty="0">
                <a:latin typeface="Cambria"/>
                <a:cs typeface="Cambria"/>
              </a:rPr>
              <a:t>La</a:t>
            </a:r>
            <a:r>
              <a:rPr lang="es-ES" sz="2400" spc="190" dirty="0">
                <a:latin typeface="Cambria"/>
                <a:cs typeface="Cambria"/>
              </a:rPr>
              <a:t> </a:t>
            </a:r>
            <a:r>
              <a:rPr lang="es-ES" sz="2400" dirty="0">
                <a:latin typeface="Cambria"/>
                <a:cs typeface="Cambria"/>
              </a:rPr>
              <a:t>definición</a:t>
            </a:r>
            <a:r>
              <a:rPr lang="es-ES" sz="2400" spc="190" dirty="0">
                <a:latin typeface="Cambria"/>
                <a:cs typeface="Cambria"/>
              </a:rPr>
              <a:t> </a:t>
            </a:r>
            <a:r>
              <a:rPr lang="es-ES" sz="2400" dirty="0">
                <a:latin typeface="Cambria"/>
                <a:cs typeface="Cambria"/>
              </a:rPr>
              <a:t>de</a:t>
            </a:r>
            <a:r>
              <a:rPr lang="es-ES" sz="2400" spc="190" dirty="0">
                <a:latin typeface="Cambria"/>
                <a:cs typeface="Cambria"/>
              </a:rPr>
              <a:t> </a:t>
            </a:r>
            <a:r>
              <a:rPr lang="es-ES" sz="2400" dirty="0">
                <a:latin typeface="Cambria"/>
                <a:cs typeface="Cambria"/>
              </a:rPr>
              <a:t>hitos</a:t>
            </a:r>
            <a:r>
              <a:rPr lang="es-ES" sz="2400" spc="190" dirty="0">
                <a:latin typeface="Cambria"/>
                <a:cs typeface="Cambria"/>
              </a:rPr>
              <a:t> </a:t>
            </a:r>
            <a:r>
              <a:rPr lang="es-ES" sz="2400" spc="50" dirty="0">
                <a:latin typeface="Cambria"/>
                <a:cs typeface="Cambria"/>
              </a:rPr>
              <a:t>en</a:t>
            </a:r>
            <a:r>
              <a:rPr lang="es-ES" sz="2400" spc="190" dirty="0">
                <a:latin typeface="Cambria"/>
                <a:cs typeface="Cambria"/>
              </a:rPr>
              <a:t> </a:t>
            </a:r>
            <a:r>
              <a:rPr lang="es-ES" sz="2400" dirty="0">
                <a:latin typeface="Cambria"/>
                <a:cs typeface="Cambria"/>
              </a:rPr>
              <a:t>el</a:t>
            </a:r>
            <a:r>
              <a:rPr lang="es-ES" sz="2400" spc="190" dirty="0">
                <a:latin typeface="Cambria"/>
                <a:cs typeface="Cambria"/>
              </a:rPr>
              <a:t> </a:t>
            </a:r>
            <a:r>
              <a:rPr lang="es-ES" sz="2400" dirty="0">
                <a:latin typeface="Cambria"/>
                <a:cs typeface="Cambria"/>
              </a:rPr>
              <a:t>proyecto</a:t>
            </a:r>
            <a:r>
              <a:rPr lang="es-ES" sz="2400" spc="195" dirty="0">
                <a:latin typeface="Cambria"/>
                <a:cs typeface="Cambria"/>
              </a:rPr>
              <a:t> </a:t>
            </a:r>
            <a:r>
              <a:rPr lang="es-ES" sz="2400" dirty="0">
                <a:latin typeface="Cambria"/>
                <a:cs typeface="Cambria"/>
              </a:rPr>
              <a:t>debe</a:t>
            </a:r>
            <a:r>
              <a:rPr lang="es-ES" sz="2400" spc="190" dirty="0">
                <a:latin typeface="Cambria"/>
                <a:cs typeface="Cambria"/>
              </a:rPr>
              <a:t> </a:t>
            </a:r>
            <a:r>
              <a:rPr lang="es-ES" sz="2400" dirty="0">
                <a:latin typeface="Cambria"/>
                <a:cs typeface="Cambria"/>
              </a:rPr>
              <a:t>ir</a:t>
            </a:r>
            <a:r>
              <a:rPr lang="es-ES" sz="2400" spc="190" dirty="0">
                <a:latin typeface="Cambria"/>
                <a:cs typeface="Cambria"/>
              </a:rPr>
              <a:t> </a:t>
            </a:r>
            <a:r>
              <a:rPr lang="es-ES" sz="2400" dirty="0">
                <a:latin typeface="Cambria"/>
                <a:cs typeface="Cambria"/>
              </a:rPr>
              <a:t>acompañada</a:t>
            </a:r>
            <a:r>
              <a:rPr lang="es-ES" sz="2400" spc="190" dirty="0">
                <a:latin typeface="Cambria"/>
                <a:cs typeface="Cambria"/>
              </a:rPr>
              <a:t> </a:t>
            </a:r>
            <a:r>
              <a:rPr lang="es-ES" sz="2400" dirty="0">
                <a:latin typeface="Cambria"/>
                <a:cs typeface="Cambria"/>
              </a:rPr>
              <a:t>de</a:t>
            </a:r>
            <a:r>
              <a:rPr lang="es-ES" sz="2400" spc="190" dirty="0">
                <a:latin typeface="Cambria"/>
                <a:cs typeface="Cambria"/>
              </a:rPr>
              <a:t> </a:t>
            </a:r>
            <a:r>
              <a:rPr lang="es-ES" sz="2400" dirty="0">
                <a:latin typeface="Cambria"/>
                <a:cs typeface="Cambria"/>
              </a:rPr>
              <a:t>la</a:t>
            </a:r>
            <a:r>
              <a:rPr lang="es-ES" sz="2400" spc="190" dirty="0">
                <a:latin typeface="Cambria"/>
                <a:cs typeface="Cambria"/>
              </a:rPr>
              <a:t> </a:t>
            </a:r>
            <a:r>
              <a:rPr lang="es-ES" sz="2400" spc="-10" dirty="0">
                <a:latin typeface="Cambria"/>
                <a:cs typeface="Cambria"/>
              </a:rPr>
              <a:t>definición </a:t>
            </a:r>
            <a:r>
              <a:rPr lang="es-ES" sz="2400" dirty="0">
                <a:latin typeface="Cambria"/>
                <a:cs typeface="Cambria"/>
              </a:rPr>
              <a:t>de</a:t>
            </a:r>
            <a:r>
              <a:rPr lang="es-ES" sz="2400" spc="260" dirty="0">
                <a:latin typeface="Cambria"/>
                <a:cs typeface="Cambria"/>
              </a:rPr>
              <a:t> </a:t>
            </a:r>
            <a:r>
              <a:rPr lang="es-ES" sz="2400" dirty="0">
                <a:latin typeface="Cambria"/>
                <a:cs typeface="Cambria"/>
              </a:rPr>
              <a:t>roles</a:t>
            </a:r>
            <a:r>
              <a:rPr lang="es-ES" sz="2400" spc="260" dirty="0">
                <a:latin typeface="Cambria"/>
                <a:cs typeface="Cambria"/>
              </a:rPr>
              <a:t> </a:t>
            </a:r>
            <a:r>
              <a:rPr lang="es-ES" sz="2400" spc="50" dirty="0">
                <a:latin typeface="Cambria"/>
                <a:cs typeface="Cambria"/>
              </a:rPr>
              <a:t>y</a:t>
            </a:r>
            <a:r>
              <a:rPr lang="es-ES" sz="2400" spc="260" dirty="0">
                <a:latin typeface="Cambria"/>
                <a:cs typeface="Cambria"/>
              </a:rPr>
              <a:t> </a:t>
            </a:r>
            <a:r>
              <a:rPr lang="es-ES" sz="2400" dirty="0">
                <a:latin typeface="Cambria"/>
                <a:cs typeface="Cambria"/>
              </a:rPr>
              <a:t>responsabilidades</a:t>
            </a:r>
            <a:r>
              <a:rPr lang="es-ES" sz="2400" spc="260" dirty="0">
                <a:latin typeface="Cambria"/>
                <a:cs typeface="Cambria"/>
              </a:rPr>
              <a:t> </a:t>
            </a:r>
            <a:r>
              <a:rPr lang="es-ES" sz="2400" dirty="0">
                <a:latin typeface="Cambria"/>
                <a:cs typeface="Cambria"/>
              </a:rPr>
              <a:t>para</a:t>
            </a:r>
            <a:r>
              <a:rPr lang="es-ES" sz="2400" spc="260" dirty="0">
                <a:latin typeface="Cambria"/>
                <a:cs typeface="Cambria"/>
              </a:rPr>
              <a:t> </a:t>
            </a:r>
            <a:r>
              <a:rPr lang="es-ES" sz="2400" dirty="0">
                <a:latin typeface="Cambria"/>
                <a:cs typeface="Cambria"/>
              </a:rPr>
              <a:t>cada</a:t>
            </a:r>
            <a:r>
              <a:rPr lang="es-ES" sz="2400" spc="260" dirty="0">
                <a:latin typeface="Cambria"/>
                <a:cs typeface="Cambria"/>
              </a:rPr>
              <a:t> </a:t>
            </a:r>
            <a:r>
              <a:rPr lang="es-ES" sz="2400" spc="70" dirty="0">
                <a:latin typeface="Cambria"/>
                <a:cs typeface="Cambria"/>
              </a:rPr>
              <a:t>uno</a:t>
            </a:r>
            <a:r>
              <a:rPr lang="es-ES" sz="2400" spc="265" dirty="0">
                <a:latin typeface="Cambria"/>
                <a:cs typeface="Cambria"/>
              </a:rPr>
              <a:t> </a:t>
            </a:r>
            <a:r>
              <a:rPr lang="es-ES" sz="2400" dirty="0">
                <a:latin typeface="Cambria"/>
                <a:cs typeface="Cambria"/>
              </a:rPr>
              <a:t>de</a:t>
            </a:r>
            <a:r>
              <a:rPr lang="es-ES" sz="2400" spc="260" dirty="0">
                <a:latin typeface="Cambria"/>
                <a:cs typeface="Cambria"/>
              </a:rPr>
              <a:t> </a:t>
            </a:r>
            <a:r>
              <a:rPr lang="es-ES" sz="2400" dirty="0">
                <a:latin typeface="Cambria"/>
                <a:cs typeface="Cambria"/>
              </a:rPr>
              <a:t>los</a:t>
            </a:r>
            <a:r>
              <a:rPr lang="es-ES" sz="2400" spc="260" dirty="0">
                <a:latin typeface="Cambria"/>
                <a:cs typeface="Cambria"/>
              </a:rPr>
              <a:t> </a:t>
            </a:r>
            <a:r>
              <a:rPr lang="es-ES" sz="2400" dirty="0">
                <a:latin typeface="Cambria"/>
                <a:cs typeface="Cambria"/>
              </a:rPr>
              <a:t>mismos.</a:t>
            </a:r>
            <a:r>
              <a:rPr lang="es-ES" sz="2400" spc="260" dirty="0">
                <a:latin typeface="Cambria"/>
                <a:cs typeface="Cambria"/>
              </a:rPr>
              <a:t> </a:t>
            </a:r>
            <a:r>
              <a:rPr lang="es-ES" sz="2400" dirty="0">
                <a:latin typeface="Cambria"/>
                <a:cs typeface="Cambria"/>
              </a:rPr>
              <a:t>La</a:t>
            </a:r>
            <a:r>
              <a:rPr lang="es-ES" sz="2400" spc="260" dirty="0">
                <a:latin typeface="Cambria"/>
                <a:cs typeface="Cambria"/>
              </a:rPr>
              <a:t> </a:t>
            </a:r>
            <a:r>
              <a:rPr lang="es-ES" sz="2400" dirty="0">
                <a:latin typeface="Cambria"/>
                <a:cs typeface="Cambria"/>
              </a:rPr>
              <a:t>definición</a:t>
            </a:r>
            <a:r>
              <a:rPr lang="es-ES" sz="2400" spc="260" dirty="0">
                <a:latin typeface="Cambria"/>
                <a:cs typeface="Cambria"/>
              </a:rPr>
              <a:t> </a:t>
            </a:r>
            <a:r>
              <a:rPr lang="es-ES" sz="2400" spc="-25" dirty="0">
                <a:latin typeface="Cambria"/>
                <a:cs typeface="Cambria"/>
              </a:rPr>
              <a:t>de</a:t>
            </a:r>
            <a:r>
              <a:rPr lang="es-ES" sz="2400" dirty="0">
                <a:latin typeface="Cambria"/>
                <a:cs typeface="Cambria"/>
              </a:rPr>
              <a:t> roles</a:t>
            </a:r>
            <a:r>
              <a:rPr lang="es-ES" sz="2400" spc="245" dirty="0">
                <a:latin typeface="Cambria"/>
                <a:cs typeface="Cambria"/>
              </a:rPr>
              <a:t> </a:t>
            </a:r>
            <a:r>
              <a:rPr lang="es-ES" sz="2400" spc="50" dirty="0">
                <a:latin typeface="Cambria"/>
                <a:cs typeface="Cambria"/>
              </a:rPr>
              <a:t>y</a:t>
            </a:r>
            <a:r>
              <a:rPr lang="es-ES" sz="2400" spc="250" dirty="0">
                <a:latin typeface="Cambria"/>
                <a:cs typeface="Cambria"/>
              </a:rPr>
              <a:t> </a:t>
            </a:r>
            <a:r>
              <a:rPr lang="es-ES" sz="2400" dirty="0">
                <a:latin typeface="Cambria"/>
                <a:cs typeface="Cambria"/>
              </a:rPr>
              <a:t>responsabilidades</a:t>
            </a:r>
            <a:r>
              <a:rPr lang="es-ES" sz="2400" spc="250" dirty="0">
                <a:latin typeface="Cambria"/>
                <a:cs typeface="Cambria"/>
              </a:rPr>
              <a:t> </a:t>
            </a:r>
            <a:r>
              <a:rPr lang="es-ES" sz="2400" dirty="0">
                <a:latin typeface="Cambria"/>
                <a:cs typeface="Cambria"/>
              </a:rPr>
              <a:t>implica</a:t>
            </a:r>
            <a:r>
              <a:rPr lang="es-ES" sz="2400" spc="245" dirty="0">
                <a:latin typeface="Cambria"/>
                <a:cs typeface="Cambria"/>
              </a:rPr>
              <a:t> </a:t>
            </a:r>
            <a:r>
              <a:rPr lang="es-ES" sz="2400" dirty="0">
                <a:latin typeface="Cambria"/>
                <a:cs typeface="Cambria"/>
              </a:rPr>
              <a:t>designar</a:t>
            </a:r>
            <a:r>
              <a:rPr lang="es-ES" sz="2400" spc="250" dirty="0">
                <a:latin typeface="Cambria"/>
                <a:cs typeface="Cambria"/>
              </a:rPr>
              <a:t> </a:t>
            </a:r>
            <a:r>
              <a:rPr lang="es-ES" sz="2400" dirty="0">
                <a:latin typeface="Cambria"/>
                <a:cs typeface="Cambria"/>
              </a:rPr>
              <a:t>para</a:t>
            </a:r>
            <a:r>
              <a:rPr lang="es-ES" sz="2400" spc="250" dirty="0">
                <a:latin typeface="Cambria"/>
                <a:cs typeface="Cambria"/>
              </a:rPr>
              <a:t> </a:t>
            </a:r>
            <a:r>
              <a:rPr lang="es-ES" sz="2400" dirty="0">
                <a:latin typeface="Cambria"/>
                <a:cs typeface="Cambria"/>
              </a:rPr>
              <a:t>cada</a:t>
            </a:r>
            <a:r>
              <a:rPr lang="es-ES" sz="2400" spc="245" dirty="0">
                <a:latin typeface="Cambria"/>
                <a:cs typeface="Cambria"/>
              </a:rPr>
              <a:t> </a:t>
            </a:r>
            <a:r>
              <a:rPr lang="es-ES" sz="2400" spc="-10" dirty="0">
                <a:latin typeface="Cambria"/>
                <a:cs typeface="Cambria"/>
              </a:rPr>
              <a:t>hito:</a:t>
            </a:r>
          </a:p>
          <a:p>
            <a:pPr marL="468630" indent="-276860" algn="just">
              <a:lnSpc>
                <a:spcPct val="100000"/>
              </a:lnSpc>
              <a:buChar char="•"/>
              <a:tabLst>
                <a:tab pos="468630" algn="l"/>
                <a:tab pos="469265" algn="l"/>
              </a:tabLst>
            </a:pPr>
            <a:r>
              <a:rPr lang="es-ES" spc="70" dirty="0">
                <a:latin typeface="Cambria"/>
                <a:cs typeface="Cambria"/>
              </a:rPr>
              <a:t>Quién</a:t>
            </a:r>
            <a:r>
              <a:rPr lang="es-ES" spc="185" dirty="0">
                <a:latin typeface="Cambria"/>
                <a:cs typeface="Cambria"/>
              </a:rPr>
              <a:t> </a:t>
            </a:r>
            <a:r>
              <a:rPr lang="es-ES" dirty="0">
                <a:latin typeface="Cambria"/>
                <a:cs typeface="Cambria"/>
              </a:rPr>
              <a:t>es</a:t>
            </a:r>
            <a:r>
              <a:rPr lang="es-ES" spc="185" dirty="0">
                <a:latin typeface="Cambria"/>
                <a:cs typeface="Cambria"/>
              </a:rPr>
              <a:t> </a:t>
            </a:r>
            <a:r>
              <a:rPr lang="es-ES" dirty="0">
                <a:latin typeface="Cambria"/>
                <a:cs typeface="Cambria"/>
              </a:rPr>
              <a:t>el</a:t>
            </a:r>
            <a:r>
              <a:rPr lang="es-ES" spc="190" dirty="0">
                <a:latin typeface="Cambria"/>
                <a:cs typeface="Cambria"/>
              </a:rPr>
              <a:t> </a:t>
            </a:r>
            <a:r>
              <a:rPr lang="es-ES" dirty="0">
                <a:latin typeface="Cambria"/>
                <a:cs typeface="Cambria"/>
              </a:rPr>
              <a:t>responsable</a:t>
            </a:r>
            <a:r>
              <a:rPr lang="es-ES" spc="185" dirty="0">
                <a:latin typeface="Cambria"/>
                <a:cs typeface="Cambria"/>
              </a:rPr>
              <a:t> </a:t>
            </a:r>
            <a:r>
              <a:rPr lang="es-ES" dirty="0">
                <a:latin typeface="Cambria"/>
                <a:cs typeface="Cambria"/>
              </a:rPr>
              <a:t>de</a:t>
            </a:r>
            <a:r>
              <a:rPr lang="es-ES" spc="185" dirty="0">
                <a:latin typeface="Cambria"/>
                <a:cs typeface="Cambria"/>
              </a:rPr>
              <a:t> </a:t>
            </a:r>
            <a:r>
              <a:rPr lang="es-ES" dirty="0">
                <a:latin typeface="Cambria"/>
                <a:cs typeface="Cambria"/>
              </a:rPr>
              <a:t>la</a:t>
            </a:r>
            <a:r>
              <a:rPr lang="es-ES" spc="190" dirty="0">
                <a:latin typeface="Cambria"/>
                <a:cs typeface="Cambria"/>
              </a:rPr>
              <a:t> </a:t>
            </a:r>
            <a:r>
              <a:rPr lang="es-ES" dirty="0">
                <a:latin typeface="Cambria"/>
                <a:cs typeface="Cambria"/>
              </a:rPr>
              <a:t>ejecución</a:t>
            </a:r>
            <a:r>
              <a:rPr lang="es-ES" spc="185" dirty="0">
                <a:latin typeface="Cambria"/>
                <a:cs typeface="Cambria"/>
              </a:rPr>
              <a:t> </a:t>
            </a:r>
            <a:r>
              <a:rPr lang="es-ES" dirty="0">
                <a:latin typeface="Cambria"/>
                <a:cs typeface="Cambria"/>
              </a:rPr>
              <a:t>de</a:t>
            </a:r>
            <a:r>
              <a:rPr lang="es-ES" spc="185" dirty="0">
                <a:latin typeface="Cambria"/>
                <a:cs typeface="Cambria"/>
              </a:rPr>
              <a:t> </a:t>
            </a:r>
            <a:r>
              <a:rPr lang="es-ES" dirty="0">
                <a:latin typeface="Cambria"/>
                <a:cs typeface="Cambria"/>
              </a:rPr>
              <a:t>cada</a:t>
            </a:r>
            <a:r>
              <a:rPr lang="es-ES" spc="190" dirty="0">
                <a:latin typeface="Cambria"/>
                <a:cs typeface="Cambria"/>
              </a:rPr>
              <a:t> </a:t>
            </a:r>
            <a:r>
              <a:rPr lang="es-ES" spc="50" dirty="0">
                <a:latin typeface="Cambria"/>
                <a:cs typeface="Cambria"/>
              </a:rPr>
              <a:t>hito.</a:t>
            </a:r>
            <a:endParaRPr lang="es-ES" sz="4000" dirty="0">
              <a:latin typeface="Cambria"/>
              <a:cs typeface="Cambria"/>
            </a:endParaRPr>
          </a:p>
          <a:p>
            <a:pPr marL="468630" indent="-276860" algn="just">
              <a:lnSpc>
                <a:spcPct val="100000"/>
              </a:lnSpc>
              <a:buChar char="•"/>
              <a:tabLst>
                <a:tab pos="468630" algn="l"/>
                <a:tab pos="469265" algn="l"/>
              </a:tabLst>
            </a:pPr>
            <a:r>
              <a:rPr lang="es-ES" spc="70" dirty="0">
                <a:latin typeface="Cambria"/>
                <a:cs typeface="Cambria"/>
              </a:rPr>
              <a:t>Quién</a:t>
            </a:r>
            <a:r>
              <a:rPr lang="es-ES" spc="160" dirty="0">
                <a:latin typeface="Cambria"/>
                <a:cs typeface="Cambria"/>
              </a:rPr>
              <a:t> </a:t>
            </a:r>
            <a:r>
              <a:rPr lang="es-ES" spc="50" dirty="0">
                <a:latin typeface="Cambria"/>
                <a:cs typeface="Cambria"/>
              </a:rPr>
              <a:t>toma</a:t>
            </a:r>
            <a:r>
              <a:rPr lang="es-ES" spc="160" dirty="0">
                <a:latin typeface="Cambria"/>
                <a:cs typeface="Cambria"/>
              </a:rPr>
              <a:t> </a:t>
            </a:r>
            <a:r>
              <a:rPr lang="es-ES" dirty="0">
                <a:latin typeface="Cambria"/>
                <a:cs typeface="Cambria"/>
              </a:rPr>
              <a:t>las</a:t>
            </a:r>
            <a:r>
              <a:rPr lang="es-ES" spc="160" dirty="0">
                <a:latin typeface="Cambria"/>
                <a:cs typeface="Cambria"/>
              </a:rPr>
              <a:t> </a:t>
            </a:r>
            <a:r>
              <a:rPr lang="es-ES" dirty="0">
                <a:latin typeface="Cambria"/>
                <a:cs typeface="Cambria"/>
              </a:rPr>
              <a:t>decisiones,</a:t>
            </a:r>
            <a:r>
              <a:rPr lang="es-ES" spc="160" dirty="0">
                <a:latin typeface="Cambria"/>
                <a:cs typeface="Cambria"/>
              </a:rPr>
              <a:t> </a:t>
            </a:r>
            <a:r>
              <a:rPr lang="es-ES" dirty="0">
                <a:latin typeface="Cambria"/>
                <a:cs typeface="Cambria"/>
              </a:rPr>
              <a:t>sólo</a:t>
            </a:r>
            <a:r>
              <a:rPr lang="es-ES" spc="160" dirty="0">
                <a:latin typeface="Cambria"/>
                <a:cs typeface="Cambria"/>
              </a:rPr>
              <a:t> </a:t>
            </a:r>
            <a:r>
              <a:rPr lang="es-ES" spc="55" dirty="0">
                <a:latin typeface="Cambria"/>
                <a:cs typeface="Cambria"/>
              </a:rPr>
              <a:t>o</a:t>
            </a:r>
            <a:r>
              <a:rPr lang="es-ES" spc="160" dirty="0">
                <a:latin typeface="Cambria"/>
                <a:cs typeface="Cambria"/>
              </a:rPr>
              <a:t> </a:t>
            </a:r>
            <a:r>
              <a:rPr lang="es-ES" spc="50" dirty="0">
                <a:latin typeface="Cambria"/>
                <a:cs typeface="Cambria"/>
              </a:rPr>
              <a:t>conjuntamente</a:t>
            </a:r>
            <a:r>
              <a:rPr lang="es-ES" spc="160" dirty="0">
                <a:latin typeface="Cambria"/>
                <a:cs typeface="Cambria"/>
              </a:rPr>
              <a:t> </a:t>
            </a:r>
            <a:r>
              <a:rPr lang="es-ES" spc="65" dirty="0">
                <a:latin typeface="Cambria"/>
                <a:cs typeface="Cambria"/>
              </a:rPr>
              <a:t>con</a:t>
            </a:r>
            <a:r>
              <a:rPr lang="es-ES" spc="160" dirty="0">
                <a:latin typeface="Cambria"/>
                <a:cs typeface="Cambria"/>
              </a:rPr>
              <a:t> </a:t>
            </a:r>
            <a:r>
              <a:rPr lang="es-ES" spc="-10" dirty="0">
                <a:latin typeface="Cambria"/>
                <a:cs typeface="Cambria"/>
              </a:rPr>
              <a:t>otros.</a:t>
            </a:r>
            <a:endParaRPr lang="es-ES" sz="4000" dirty="0">
              <a:latin typeface="Cambria"/>
              <a:cs typeface="Cambria"/>
            </a:endParaRPr>
          </a:p>
          <a:p>
            <a:pPr marL="468630" indent="-276860" algn="just">
              <a:lnSpc>
                <a:spcPct val="100000"/>
              </a:lnSpc>
              <a:buChar char="•"/>
              <a:tabLst>
                <a:tab pos="468630" algn="l"/>
                <a:tab pos="469265" algn="l"/>
              </a:tabLst>
            </a:pPr>
            <a:r>
              <a:rPr lang="es-ES" spc="70" dirty="0">
                <a:latin typeface="Cambria"/>
                <a:cs typeface="Cambria"/>
              </a:rPr>
              <a:t>Quien</a:t>
            </a:r>
            <a:r>
              <a:rPr lang="es-ES" spc="190" dirty="0">
                <a:latin typeface="Cambria"/>
                <a:cs typeface="Cambria"/>
              </a:rPr>
              <a:t> </a:t>
            </a:r>
            <a:r>
              <a:rPr lang="es-ES" dirty="0">
                <a:latin typeface="Cambria"/>
                <a:cs typeface="Cambria"/>
              </a:rPr>
              <a:t>gestiona</a:t>
            </a:r>
            <a:r>
              <a:rPr lang="es-ES" spc="195" dirty="0">
                <a:latin typeface="Cambria"/>
                <a:cs typeface="Cambria"/>
              </a:rPr>
              <a:t> </a:t>
            </a:r>
            <a:r>
              <a:rPr lang="es-ES" dirty="0">
                <a:latin typeface="Cambria"/>
                <a:cs typeface="Cambria"/>
              </a:rPr>
              <a:t>los</a:t>
            </a:r>
            <a:r>
              <a:rPr lang="es-ES" spc="195" dirty="0">
                <a:latin typeface="Cambria"/>
                <a:cs typeface="Cambria"/>
              </a:rPr>
              <a:t> </a:t>
            </a:r>
            <a:r>
              <a:rPr lang="es-ES" dirty="0">
                <a:latin typeface="Cambria"/>
                <a:cs typeface="Cambria"/>
              </a:rPr>
              <a:t>recursos</a:t>
            </a:r>
            <a:r>
              <a:rPr lang="es-ES" spc="195" dirty="0">
                <a:latin typeface="Cambria"/>
                <a:cs typeface="Cambria"/>
              </a:rPr>
              <a:t> </a:t>
            </a:r>
            <a:r>
              <a:rPr lang="es-ES" spc="50" dirty="0">
                <a:latin typeface="Cambria"/>
                <a:cs typeface="Cambria"/>
              </a:rPr>
              <a:t>y</a:t>
            </a:r>
            <a:r>
              <a:rPr lang="es-ES" spc="190" dirty="0">
                <a:latin typeface="Cambria"/>
                <a:cs typeface="Cambria"/>
              </a:rPr>
              <a:t> </a:t>
            </a:r>
            <a:r>
              <a:rPr lang="es-ES" dirty="0">
                <a:latin typeface="Cambria"/>
                <a:cs typeface="Cambria"/>
              </a:rPr>
              <a:t>controla</a:t>
            </a:r>
            <a:r>
              <a:rPr lang="es-ES" spc="195" dirty="0">
                <a:latin typeface="Cambria"/>
                <a:cs typeface="Cambria"/>
              </a:rPr>
              <a:t> </a:t>
            </a:r>
            <a:r>
              <a:rPr lang="es-ES" dirty="0">
                <a:latin typeface="Cambria"/>
                <a:cs typeface="Cambria"/>
              </a:rPr>
              <a:t>el</a:t>
            </a:r>
            <a:r>
              <a:rPr lang="es-ES" spc="195" dirty="0">
                <a:latin typeface="Cambria"/>
                <a:cs typeface="Cambria"/>
              </a:rPr>
              <a:t> </a:t>
            </a:r>
            <a:r>
              <a:rPr lang="es-ES" dirty="0">
                <a:latin typeface="Cambria"/>
                <a:cs typeface="Cambria"/>
              </a:rPr>
              <a:t>progreso</a:t>
            </a:r>
            <a:r>
              <a:rPr lang="es-ES" spc="195" dirty="0">
                <a:latin typeface="Cambria"/>
                <a:cs typeface="Cambria"/>
              </a:rPr>
              <a:t> </a:t>
            </a:r>
            <a:r>
              <a:rPr lang="es-ES" dirty="0">
                <a:latin typeface="Cambria"/>
                <a:cs typeface="Cambria"/>
              </a:rPr>
              <a:t>del</a:t>
            </a:r>
            <a:r>
              <a:rPr lang="es-ES" spc="190" dirty="0">
                <a:latin typeface="Cambria"/>
                <a:cs typeface="Cambria"/>
              </a:rPr>
              <a:t> </a:t>
            </a:r>
            <a:r>
              <a:rPr lang="es-ES" spc="-10" dirty="0">
                <a:latin typeface="Cambria"/>
                <a:cs typeface="Cambria"/>
              </a:rPr>
              <a:t>trabajo.</a:t>
            </a:r>
            <a:endParaRPr lang="es-ES" sz="4000" dirty="0">
              <a:latin typeface="Cambria"/>
              <a:cs typeface="Cambria"/>
            </a:endParaRPr>
          </a:p>
          <a:p>
            <a:pPr marL="468630" indent="-276860" algn="just">
              <a:lnSpc>
                <a:spcPct val="100000"/>
              </a:lnSpc>
              <a:buChar char="•"/>
              <a:tabLst>
                <a:tab pos="468630" algn="l"/>
                <a:tab pos="469265" algn="l"/>
              </a:tabLst>
            </a:pPr>
            <a:r>
              <a:rPr lang="es-ES" spc="70" dirty="0">
                <a:latin typeface="Cambria"/>
                <a:cs typeface="Cambria"/>
              </a:rPr>
              <a:t>Quién</a:t>
            </a:r>
            <a:r>
              <a:rPr lang="es-ES" spc="100" dirty="0">
                <a:latin typeface="Cambria"/>
                <a:cs typeface="Cambria"/>
              </a:rPr>
              <a:t> </a:t>
            </a:r>
            <a:r>
              <a:rPr lang="es-ES" dirty="0">
                <a:latin typeface="Cambria"/>
                <a:cs typeface="Cambria"/>
              </a:rPr>
              <a:t>debe</a:t>
            </a:r>
            <a:r>
              <a:rPr lang="es-ES" spc="100" dirty="0">
                <a:latin typeface="Cambria"/>
                <a:cs typeface="Cambria"/>
              </a:rPr>
              <a:t> </a:t>
            </a:r>
            <a:r>
              <a:rPr lang="es-ES" dirty="0">
                <a:latin typeface="Cambria"/>
                <a:cs typeface="Cambria"/>
              </a:rPr>
              <a:t>ser</a:t>
            </a:r>
            <a:r>
              <a:rPr lang="es-ES" spc="100" dirty="0">
                <a:latin typeface="Cambria"/>
                <a:cs typeface="Cambria"/>
              </a:rPr>
              <a:t> </a:t>
            </a:r>
            <a:r>
              <a:rPr lang="es-ES" spc="40" dirty="0">
                <a:latin typeface="Cambria"/>
                <a:cs typeface="Cambria"/>
              </a:rPr>
              <a:t>informado.</a:t>
            </a:r>
            <a:endParaRPr lang="es-ES" sz="4000" dirty="0">
              <a:latin typeface="Cambria"/>
              <a:cs typeface="Cambria"/>
            </a:endParaRPr>
          </a:p>
          <a:p>
            <a:pPr marL="468630" indent="-276860" algn="just">
              <a:lnSpc>
                <a:spcPct val="100000"/>
              </a:lnSpc>
              <a:buChar char="•"/>
              <a:tabLst>
                <a:tab pos="468630" algn="l"/>
                <a:tab pos="469265" algn="l"/>
              </a:tabLst>
            </a:pPr>
            <a:r>
              <a:rPr lang="es-ES" spc="70" dirty="0">
                <a:latin typeface="Cambria"/>
                <a:cs typeface="Cambria"/>
              </a:rPr>
              <a:t>Quién</a:t>
            </a:r>
            <a:r>
              <a:rPr lang="es-ES" spc="100" dirty="0">
                <a:latin typeface="Cambria"/>
                <a:cs typeface="Cambria"/>
              </a:rPr>
              <a:t> </a:t>
            </a:r>
            <a:r>
              <a:rPr lang="es-ES" dirty="0">
                <a:latin typeface="Cambria"/>
                <a:cs typeface="Cambria"/>
              </a:rPr>
              <a:t>debe</a:t>
            </a:r>
            <a:r>
              <a:rPr lang="es-ES" spc="100" dirty="0">
                <a:latin typeface="Cambria"/>
                <a:cs typeface="Cambria"/>
              </a:rPr>
              <a:t> </a:t>
            </a:r>
            <a:r>
              <a:rPr lang="es-ES" dirty="0">
                <a:latin typeface="Cambria"/>
                <a:cs typeface="Cambria"/>
              </a:rPr>
              <a:t>ser</a:t>
            </a:r>
            <a:r>
              <a:rPr lang="es-ES" spc="100" dirty="0">
                <a:latin typeface="Cambria"/>
                <a:cs typeface="Cambria"/>
              </a:rPr>
              <a:t> </a:t>
            </a:r>
            <a:r>
              <a:rPr lang="es-ES" spc="-10" dirty="0">
                <a:latin typeface="Cambria"/>
                <a:cs typeface="Cambria"/>
              </a:rPr>
              <a:t>consultado.</a:t>
            </a:r>
            <a:endParaRPr lang="es-ES" sz="4000" dirty="0">
              <a:latin typeface="Cambria"/>
              <a:cs typeface="Cambria"/>
            </a:endParaRPr>
          </a:p>
          <a:p>
            <a:pPr marL="468630" indent="-276860" algn="just">
              <a:lnSpc>
                <a:spcPct val="100000"/>
              </a:lnSpc>
              <a:buChar char="•"/>
              <a:tabLst>
                <a:tab pos="468630" algn="l"/>
                <a:tab pos="469265" algn="l"/>
              </a:tabLst>
            </a:pPr>
            <a:r>
              <a:rPr lang="es-ES" spc="70" dirty="0">
                <a:latin typeface="Cambria"/>
                <a:cs typeface="Cambria"/>
              </a:rPr>
              <a:t>Quién</a:t>
            </a:r>
            <a:r>
              <a:rPr lang="es-ES" spc="130" dirty="0">
                <a:latin typeface="Cambria"/>
                <a:cs typeface="Cambria"/>
              </a:rPr>
              <a:t> </a:t>
            </a:r>
            <a:r>
              <a:rPr lang="es-ES" dirty="0">
                <a:latin typeface="Cambria"/>
                <a:cs typeface="Cambria"/>
              </a:rPr>
              <a:t>debe</a:t>
            </a:r>
            <a:r>
              <a:rPr lang="es-ES" spc="135" dirty="0">
                <a:latin typeface="Cambria"/>
                <a:cs typeface="Cambria"/>
              </a:rPr>
              <a:t> </a:t>
            </a:r>
            <a:r>
              <a:rPr lang="es-ES" spc="-10" dirty="0">
                <a:latin typeface="Cambria"/>
                <a:cs typeface="Cambria"/>
              </a:rPr>
              <a:t>participar.</a:t>
            </a:r>
            <a:endParaRPr lang="es-ES" sz="4000" dirty="0">
              <a:latin typeface="Cambria"/>
              <a:cs typeface="Cambria"/>
            </a:endParaRPr>
          </a:p>
          <a:p>
            <a:pPr marL="468630" indent="-276860" algn="just">
              <a:lnSpc>
                <a:spcPct val="100000"/>
              </a:lnSpc>
              <a:buChar char="•"/>
              <a:tabLst>
                <a:tab pos="468630" algn="l"/>
                <a:tab pos="469265" algn="l"/>
              </a:tabLst>
            </a:pPr>
            <a:r>
              <a:rPr lang="es-ES" spc="70" dirty="0">
                <a:latin typeface="Cambria"/>
                <a:cs typeface="Cambria"/>
              </a:rPr>
              <a:t>Quién</a:t>
            </a:r>
            <a:r>
              <a:rPr lang="es-ES" spc="185" dirty="0">
                <a:latin typeface="Cambria"/>
                <a:cs typeface="Cambria"/>
              </a:rPr>
              <a:t> </a:t>
            </a:r>
            <a:r>
              <a:rPr lang="es-ES" dirty="0">
                <a:latin typeface="Cambria"/>
                <a:cs typeface="Cambria"/>
              </a:rPr>
              <a:t>debe</a:t>
            </a:r>
            <a:r>
              <a:rPr lang="es-ES" spc="185" dirty="0">
                <a:latin typeface="Cambria"/>
                <a:cs typeface="Cambria"/>
              </a:rPr>
              <a:t> </a:t>
            </a:r>
            <a:r>
              <a:rPr lang="es-ES" dirty="0">
                <a:latin typeface="Cambria"/>
                <a:cs typeface="Cambria"/>
              </a:rPr>
              <a:t>dar</a:t>
            </a:r>
            <a:r>
              <a:rPr lang="es-ES" spc="190" dirty="0">
                <a:latin typeface="Cambria"/>
                <a:cs typeface="Cambria"/>
              </a:rPr>
              <a:t> </a:t>
            </a:r>
            <a:r>
              <a:rPr lang="es-ES" dirty="0">
                <a:latin typeface="Cambria"/>
                <a:cs typeface="Cambria"/>
              </a:rPr>
              <a:t>apoyo</a:t>
            </a:r>
            <a:r>
              <a:rPr lang="es-ES" spc="185" dirty="0">
                <a:latin typeface="Cambria"/>
                <a:cs typeface="Cambria"/>
              </a:rPr>
              <a:t> </a:t>
            </a:r>
            <a:r>
              <a:rPr lang="es-ES" spc="55" dirty="0">
                <a:latin typeface="Cambria"/>
                <a:cs typeface="Cambria"/>
              </a:rPr>
              <a:t>o</a:t>
            </a:r>
            <a:r>
              <a:rPr lang="es-ES" spc="190" dirty="0">
                <a:latin typeface="Cambria"/>
                <a:cs typeface="Cambria"/>
              </a:rPr>
              <a:t> </a:t>
            </a:r>
            <a:r>
              <a:rPr lang="es-ES" dirty="0">
                <a:latin typeface="Cambria"/>
                <a:cs typeface="Cambria"/>
              </a:rPr>
              <a:t>dotar</a:t>
            </a:r>
            <a:r>
              <a:rPr lang="es-ES" spc="185" dirty="0">
                <a:latin typeface="Cambria"/>
                <a:cs typeface="Cambria"/>
              </a:rPr>
              <a:t> </a:t>
            </a:r>
            <a:r>
              <a:rPr lang="es-ES" dirty="0">
                <a:latin typeface="Cambria"/>
                <a:cs typeface="Cambria"/>
              </a:rPr>
              <a:t>de</a:t>
            </a:r>
            <a:r>
              <a:rPr lang="es-ES" spc="190" dirty="0">
                <a:latin typeface="Cambria"/>
                <a:cs typeface="Cambria"/>
              </a:rPr>
              <a:t> </a:t>
            </a:r>
            <a:r>
              <a:rPr lang="es-ES" dirty="0" err="1">
                <a:latin typeface="Cambria"/>
                <a:cs typeface="Cambria"/>
              </a:rPr>
              <a:t>infrastructura</a:t>
            </a:r>
            <a:r>
              <a:rPr lang="es-ES" spc="185" dirty="0">
                <a:latin typeface="Cambria"/>
                <a:cs typeface="Cambria"/>
              </a:rPr>
              <a:t> </a:t>
            </a:r>
            <a:r>
              <a:rPr lang="es-ES" dirty="0">
                <a:latin typeface="Cambria"/>
                <a:cs typeface="Cambria"/>
              </a:rPr>
              <a:t>al</a:t>
            </a:r>
            <a:r>
              <a:rPr lang="es-ES" spc="190" dirty="0">
                <a:latin typeface="Cambria"/>
                <a:cs typeface="Cambria"/>
              </a:rPr>
              <a:t> </a:t>
            </a:r>
            <a:r>
              <a:rPr lang="es-ES" spc="-10" dirty="0">
                <a:latin typeface="Cambria"/>
                <a:cs typeface="Cambria"/>
              </a:rPr>
              <a:t>equipo.</a:t>
            </a:r>
            <a:endParaRPr lang="es-ES" sz="4000" dirty="0">
              <a:latin typeface="Cambria"/>
              <a:cs typeface="Cambria"/>
            </a:endParaRPr>
          </a:p>
          <a:p>
            <a:pPr marL="468630" indent="-276860" algn="just">
              <a:lnSpc>
                <a:spcPct val="100000"/>
              </a:lnSpc>
              <a:buChar char="•"/>
              <a:tabLst>
                <a:tab pos="468630" algn="l"/>
                <a:tab pos="469265" algn="l"/>
              </a:tabLst>
            </a:pPr>
            <a:r>
              <a:rPr lang="es-ES" spc="70" dirty="0">
                <a:latin typeface="Cambria"/>
                <a:cs typeface="Cambria"/>
              </a:rPr>
              <a:t>Quién</a:t>
            </a:r>
            <a:r>
              <a:rPr lang="es-ES" spc="170" dirty="0">
                <a:latin typeface="Cambria"/>
                <a:cs typeface="Cambria"/>
              </a:rPr>
              <a:t> </a:t>
            </a:r>
            <a:r>
              <a:rPr lang="es-ES" dirty="0">
                <a:latin typeface="Cambria"/>
                <a:cs typeface="Cambria"/>
              </a:rPr>
              <a:t>asegura</a:t>
            </a:r>
            <a:r>
              <a:rPr lang="es-ES" spc="175" dirty="0">
                <a:latin typeface="Cambria"/>
                <a:cs typeface="Cambria"/>
              </a:rPr>
              <a:t> </a:t>
            </a:r>
            <a:r>
              <a:rPr lang="es-ES" dirty="0">
                <a:latin typeface="Cambria"/>
                <a:cs typeface="Cambria"/>
              </a:rPr>
              <a:t>la</a:t>
            </a:r>
            <a:r>
              <a:rPr lang="es-ES" spc="170" dirty="0">
                <a:latin typeface="Cambria"/>
                <a:cs typeface="Cambria"/>
              </a:rPr>
              <a:t> </a:t>
            </a:r>
            <a:r>
              <a:rPr lang="es-ES" dirty="0">
                <a:latin typeface="Cambria"/>
                <a:cs typeface="Cambria"/>
              </a:rPr>
              <a:t>calidad</a:t>
            </a:r>
            <a:r>
              <a:rPr lang="es-ES" spc="175" dirty="0">
                <a:latin typeface="Cambria"/>
                <a:cs typeface="Cambria"/>
              </a:rPr>
              <a:t> </a:t>
            </a:r>
            <a:r>
              <a:rPr lang="es-ES" dirty="0">
                <a:latin typeface="Cambria"/>
                <a:cs typeface="Cambria"/>
              </a:rPr>
              <a:t>de</a:t>
            </a:r>
            <a:r>
              <a:rPr lang="es-ES" spc="170" dirty="0">
                <a:latin typeface="Cambria"/>
                <a:cs typeface="Cambria"/>
              </a:rPr>
              <a:t> </a:t>
            </a:r>
            <a:r>
              <a:rPr lang="es-ES" dirty="0">
                <a:latin typeface="Cambria"/>
                <a:cs typeface="Cambria"/>
              </a:rPr>
              <a:t>los</a:t>
            </a:r>
            <a:r>
              <a:rPr lang="es-ES" spc="175" dirty="0">
                <a:latin typeface="Cambria"/>
                <a:cs typeface="Cambria"/>
              </a:rPr>
              <a:t> </a:t>
            </a:r>
            <a:r>
              <a:rPr lang="es-ES" spc="-10" dirty="0">
                <a:latin typeface="Cambria"/>
                <a:cs typeface="Cambria"/>
              </a:rPr>
              <a:t>resultados.</a:t>
            </a:r>
            <a:endParaRPr lang="es-ES" dirty="0">
              <a:latin typeface="Cambria"/>
              <a:cs typeface="Cambria"/>
            </a:endParaRPr>
          </a:p>
        </p:txBody>
      </p:sp>
    </p:spTree>
    <p:extLst>
      <p:ext uri="{BB962C8B-B14F-4D97-AF65-F5344CB8AC3E}">
        <p14:creationId xmlns:p14="http://schemas.microsoft.com/office/powerpoint/2010/main" val="1503674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2919" y="1123837"/>
            <a:ext cx="3118078" cy="4601183"/>
          </a:xfrm>
        </p:spPr>
        <p:txBody>
          <a:bodyPr/>
          <a:lstStyle/>
          <a:p>
            <a:r>
              <a:rPr lang="en-US" b="1" spc="55" dirty="0" err="1">
                <a:latin typeface="Cambria"/>
                <a:cs typeface="Cambria"/>
              </a:rPr>
              <a:t>Planificación</a:t>
            </a:r>
            <a:r>
              <a:rPr lang="en-US" b="1" spc="185" dirty="0">
                <a:latin typeface="Cambria"/>
                <a:cs typeface="Cambria"/>
              </a:rPr>
              <a:t> </a:t>
            </a:r>
            <a:r>
              <a:rPr lang="en-US" b="1" dirty="0">
                <a:latin typeface="Cambria"/>
                <a:cs typeface="Cambria"/>
              </a:rPr>
              <a:t>de</a:t>
            </a:r>
            <a:r>
              <a:rPr lang="en-US" b="1" spc="185" dirty="0">
                <a:latin typeface="Cambria"/>
                <a:cs typeface="Cambria"/>
              </a:rPr>
              <a:t> </a:t>
            </a:r>
            <a:r>
              <a:rPr lang="en-US" b="1" spc="-10" dirty="0" err="1">
                <a:latin typeface="Cambria"/>
                <a:cs typeface="Cambria"/>
              </a:rPr>
              <a:t>actividades</a:t>
            </a:r>
            <a:endParaRPr lang="en-US" dirty="0"/>
          </a:p>
        </p:txBody>
      </p:sp>
      <p:sp>
        <p:nvSpPr>
          <p:cNvPr id="3" name="Marcador de contenido 2"/>
          <p:cNvSpPr>
            <a:spLocks noGrp="1"/>
          </p:cNvSpPr>
          <p:nvPr>
            <p:ph idx="1"/>
          </p:nvPr>
        </p:nvSpPr>
        <p:spPr/>
        <p:txBody>
          <a:bodyPr>
            <a:normAutofit/>
          </a:bodyPr>
          <a:lstStyle/>
          <a:p>
            <a:pPr algn="just"/>
            <a:r>
              <a:rPr lang="es-ES" sz="2800" dirty="0">
                <a:latin typeface="Cambria"/>
                <a:cs typeface="Cambria"/>
              </a:rPr>
              <a:t>La</a:t>
            </a:r>
            <a:r>
              <a:rPr lang="es-ES" sz="2800" spc="125" dirty="0">
                <a:latin typeface="Cambria"/>
                <a:cs typeface="Cambria"/>
              </a:rPr>
              <a:t> </a:t>
            </a:r>
            <a:r>
              <a:rPr lang="es-ES" sz="2800" spc="45" dirty="0">
                <a:latin typeface="Cambria"/>
                <a:cs typeface="Cambria"/>
              </a:rPr>
              <a:t>planificación</a:t>
            </a:r>
            <a:r>
              <a:rPr lang="es-ES" sz="2800" spc="130" dirty="0">
                <a:latin typeface="Cambria"/>
                <a:cs typeface="Cambria"/>
              </a:rPr>
              <a:t> </a:t>
            </a:r>
            <a:r>
              <a:rPr lang="es-ES" sz="2800" dirty="0">
                <a:latin typeface="Cambria"/>
                <a:cs typeface="Cambria"/>
              </a:rPr>
              <a:t>de</a:t>
            </a:r>
            <a:r>
              <a:rPr lang="es-ES" sz="2800" spc="130" dirty="0">
                <a:latin typeface="Cambria"/>
                <a:cs typeface="Cambria"/>
              </a:rPr>
              <a:t> </a:t>
            </a:r>
            <a:r>
              <a:rPr lang="es-ES" sz="2800" dirty="0">
                <a:latin typeface="Cambria"/>
                <a:cs typeface="Cambria"/>
              </a:rPr>
              <a:t>las</a:t>
            </a:r>
            <a:r>
              <a:rPr lang="es-ES" sz="2800" spc="125" dirty="0">
                <a:latin typeface="Cambria"/>
                <a:cs typeface="Cambria"/>
              </a:rPr>
              <a:t> </a:t>
            </a:r>
            <a:r>
              <a:rPr lang="es-ES" sz="2800" dirty="0">
                <a:latin typeface="Cambria"/>
                <a:cs typeface="Cambria"/>
              </a:rPr>
              <a:t>actividades</a:t>
            </a:r>
            <a:r>
              <a:rPr lang="es-ES" sz="2800" spc="130" dirty="0">
                <a:latin typeface="Cambria"/>
                <a:cs typeface="Cambria"/>
              </a:rPr>
              <a:t> </a:t>
            </a:r>
            <a:r>
              <a:rPr lang="es-ES" sz="2800" spc="50" dirty="0">
                <a:latin typeface="Cambria"/>
                <a:cs typeface="Cambria"/>
              </a:rPr>
              <a:t>y</a:t>
            </a:r>
            <a:r>
              <a:rPr lang="es-ES" sz="2800" spc="130" dirty="0">
                <a:latin typeface="Cambria"/>
                <a:cs typeface="Cambria"/>
              </a:rPr>
              <a:t> </a:t>
            </a:r>
            <a:r>
              <a:rPr lang="es-ES" sz="2800" dirty="0">
                <a:latin typeface="Cambria"/>
                <a:cs typeface="Cambria"/>
              </a:rPr>
              <a:t>tareas</a:t>
            </a:r>
            <a:r>
              <a:rPr lang="es-ES" sz="2800" spc="125" dirty="0">
                <a:latin typeface="Cambria"/>
                <a:cs typeface="Cambria"/>
              </a:rPr>
              <a:t> </a:t>
            </a:r>
            <a:r>
              <a:rPr lang="es-ES" sz="2800" dirty="0">
                <a:latin typeface="Cambria"/>
                <a:cs typeface="Cambria"/>
              </a:rPr>
              <a:t>es</a:t>
            </a:r>
            <a:r>
              <a:rPr lang="es-ES" sz="2800" spc="130" dirty="0">
                <a:latin typeface="Cambria"/>
                <a:cs typeface="Cambria"/>
              </a:rPr>
              <a:t> </a:t>
            </a:r>
            <a:r>
              <a:rPr lang="es-ES" sz="2800" spc="75" dirty="0">
                <a:latin typeface="Cambria"/>
                <a:cs typeface="Cambria"/>
              </a:rPr>
              <a:t>un</a:t>
            </a:r>
            <a:r>
              <a:rPr lang="es-ES" sz="2800" spc="130" dirty="0">
                <a:latin typeface="Cambria"/>
                <a:cs typeface="Cambria"/>
              </a:rPr>
              <a:t> </a:t>
            </a:r>
            <a:r>
              <a:rPr lang="es-ES" sz="2800" dirty="0">
                <a:latin typeface="Cambria"/>
                <a:cs typeface="Cambria"/>
              </a:rPr>
              <a:t>proceso</a:t>
            </a:r>
            <a:r>
              <a:rPr lang="es-ES" sz="2800" spc="125" dirty="0">
                <a:latin typeface="Cambria"/>
                <a:cs typeface="Cambria"/>
              </a:rPr>
              <a:t> </a:t>
            </a:r>
            <a:r>
              <a:rPr lang="es-ES" sz="2800" dirty="0">
                <a:latin typeface="Cambria"/>
                <a:cs typeface="Cambria"/>
              </a:rPr>
              <a:t>que</a:t>
            </a:r>
            <a:r>
              <a:rPr lang="es-ES" sz="2800" spc="130" dirty="0">
                <a:latin typeface="Cambria"/>
                <a:cs typeface="Cambria"/>
              </a:rPr>
              <a:t> </a:t>
            </a:r>
            <a:r>
              <a:rPr lang="es-ES" sz="2800" dirty="0">
                <a:latin typeface="Cambria"/>
                <a:cs typeface="Cambria"/>
              </a:rPr>
              <a:t>se</a:t>
            </a:r>
            <a:r>
              <a:rPr lang="es-ES" sz="2800" spc="130" dirty="0">
                <a:latin typeface="Cambria"/>
                <a:cs typeface="Cambria"/>
              </a:rPr>
              <a:t> </a:t>
            </a:r>
            <a:r>
              <a:rPr lang="es-ES" sz="2800" dirty="0">
                <a:latin typeface="Cambria"/>
                <a:cs typeface="Cambria"/>
              </a:rPr>
              <a:t>deriva</a:t>
            </a:r>
            <a:r>
              <a:rPr lang="es-ES" sz="2800" spc="125" dirty="0">
                <a:latin typeface="Cambria"/>
                <a:cs typeface="Cambria"/>
              </a:rPr>
              <a:t> </a:t>
            </a:r>
            <a:r>
              <a:rPr lang="es-ES" sz="2800" spc="-25" dirty="0">
                <a:latin typeface="Cambria"/>
                <a:cs typeface="Cambria"/>
              </a:rPr>
              <a:t>de</a:t>
            </a:r>
            <a:r>
              <a:rPr lang="es-ES" sz="2800" dirty="0">
                <a:latin typeface="Cambria"/>
                <a:cs typeface="Cambria"/>
              </a:rPr>
              <a:t> la</a:t>
            </a:r>
            <a:r>
              <a:rPr lang="es-ES" sz="2800" spc="265" dirty="0">
                <a:latin typeface="Cambria"/>
                <a:cs typeface="Cambria"/>
              </a:rPr>
              <a:t> </a:t>
            </a:r>
            <a:r>
              <a:rPr lang="es-ES" sz="2800" dirty="0">
                <a:latin typeface="Cambria"/>
                <a:cs typeface="Cambria"/>
              </a:rPr>
              <a:t>definición</a:t>
            </a:r>
            <a:r>
              <a:rPr lang="es-ES" sz="2800" spc="270" dirty="0">
                <a:latin typeface="Cambria"/>
                <a:cs typeface="Cambria"/>
              </a:rPr>
              <a:t> </a:t>
            </a:r>
            <a:r>
              <a:rPr lang="es-ES" sz="2800" dirty="0">
                <a:latin typeface="Cambria"/>
                <a:cs typeface="Cambria"/>
              </a:rPr>
              <a:t>de</a:t>
            </a:r>
            <a:r>
              <a:rPr lang="es-ES" sz="2800" spc="265" dirty="0">
                <a:latin typeface="Cambria"/>
                <a:cs typeface="Cambria"/>
              </a:rPr>
              <a:t> </a:t>
            </a:r>
            <a:r>
              <a:rPr lang="es-ES" sz="2800" dirty="0">
                <a:latin typeface="Cambria"/>
                <a:cs typeface="Cambria"/>
              </a:rPr>
              <a:t>los</a:t>
            </a:r>
            <a:r>
              <a:rPr lang="es-ES" sz="2800" spc="270" dirty="0">
                <a:latin typeface="Cambria"/>
                <a:cs typeface="Cambria"/>
              </a:rPr>
              <a:t> </a:t>
            </a:r>
            <a:r>
              <a:rPr lang="es-ES" sz="2800" dirty="0">
                <a:latin typeface="Cambria"/>
                <a:cs typeface="Cambria"/>
              </a:rPr>
              <a:t>hitos</a:t>
            </a:r>
            <a:r>
              <a:rPr lang="es-ES" sz="2800" spc="270" dirty="0">
                <a:latin typeface="Cambria"/>
                <a:cs typeface="Cambria"/>
              </a:rPr>
              <a:t> </a:t>
            </a:r>
            <a:r>
              <a:rPr lang="es-ES" sz="2800" dirty="0">
                <a:latin typeface="Cambria"/>
                <a:cs typeface="Cambria"/>
              </a:rPr>
              <a:t>del</a:t>
            </a:r>
            <a:r>
              <a:rPr lang="es-ES" sz="2800" spc="265" dirty="0">
                <a:latin typeface="Cambria"/>
                <a:cs typeface="Cambria"/>
              </a:rPr>
              <a:t> </a:t>
            </a:r>
            <a:r>
              <a:rPr lang="es-ES" sz="2800" dirty="0">
                <a:latin typeface="Cambria"/>
                <a:cs typeface="Cambria"/>
              </a:rPr>
              <a:t>proyecto</a:t>
            </a:r>
            <a:r>
              <a:rPr lang="es-ES" sz="2800" spc="270" dirty="0">
                <a:latin typeface="Cambria"/>
                <a:cs typeface="Cambria"/>
              </a:rPr>
              <a:t> </a:t>
            </a:r>
            <a:r>
              <a:rPr lang="es-ES" sz="2800" dirty="0">
                <a:latin typeface="Cambria"/>
                <a:cs typeface="Cambria"/>
              </a:rPr>
              <a:t>y,</a:t>
            </a:r>
            <a:r>
              <a:rPr lang="es-ES" sz="2800" spc="260" dirty="0">
                <a:latin typeface="Cambria"/>
                <a:cs typeface="Cambria"/>
              </a:rPr>
              <a:t> </a:t>
            </a:r>
            <a:r>
              <a:rPr lang="es-ES" sz="2800" dirty="0">
                <a:latin typeface="Cambria"/>
                <a:cs typeface="Cambria"/>
              </a:rPr>
              <a:t>por</a:t>
            </a:r>
            <a:r>
              <a:rPr lang="es-ES" sz="2800" spc="270" dirty="0">
                <a:latin typeface="Cambria"/>
                <a:cs typeface="Cambria"/>
              </a:rPr>
              <a:t> </a:t>
            </a:r>
            <a:r>
              <a:rPr lang="es-ES" sz="2800" dirty="0">
                <a:latin typeface="Cambria"/>
                <a:cs typeface="Cambria"/>
              </a:rPr>
              <a:t>lo</a:t>
            </a:r>
            <a:r>
              <a:rPr lang="es-ES" sz="2800" spc="270" dirty="0">
                <a:latin typeface="Cambria"/>
                <a:cs typeface="Cambria"/>
              </a:rPr>
              <a:t> </a:t>
            </a:r>
            <a:r>
              <a:rPr lang="es-ES" sz="2800" spc="50" dirty="0">
                <a:latin typeface="Cambria"/>
                <a:cs typeface="Cambria"/>
              </a:rPr>
              <a:t>tanto,</a:t>
            </a:r>
            <a:r>
              <a:rPr lang="es-ES" sz="2800" spc="265" dirty="0">
                <a:latin typeface="Cambria"/>
                <a:cs typeface="Cambria"/>
              </a:rPr>
              <a:t> </a:t>
            </a:r>
            <a:r>
              <a:rPr lang="es-ES" sz="2800" dirty="0">
                <a:latin typeface="Cambria"/>
                <a:cs typeface="Cambria"/>
              </a:rPr>
              <a:t>hasta</a:t>
            </a:r>
            <a:r>
              <a:rPr lang="es-ES" sz="2800" spc="270" dirty="0">
                <a:latin typeface="Cambria"/>
                <a:cs typeface="Cambria"/>
              </a:rPr>
              <a:t> </a:t>
            </a:r>
            <a:r>
              <a:rPr lang="es-ES" sz="2800" dirty="0">
                <a:latin typeface="Cambria"/>
                <a:cs typeface="Cambria"/>
              </a:rPr>
              <a:t>este</a:t>
            </a:r>
            <a:r>
              <a:rPr lang="es-ES" sz="2800" spc="265" dirty="0">
                <a:latin typeface="Cambria"/>
                <a:cs typeface="Cambria"/>
              </a:rPr>
              <a:t> </a:t>
            </a:r>
            <a:r>
              <a:rPr lang="es-ES" sz="2800" spc="50" dirty="0">
                <a:latin typeface="Cambria"/>
                <a:cs typeface="Cambria"/>
              </a:rPr>
              <a:t>momento </a:t>
            </a:r>
            <a:r>
              <a:rPr lang="es-ES" sz="2800" spc="75" dirty="0">
                <a:latin typeface="Cambria"/>
                <a:cs typeface="Cambria"/>
              </a:rPr>
              <a:t>no</a:t>
            </a:r>
            <a:r>
              <a:rPr lang="es-ES" sz="2800" spc="375" dirty="0">
                <a:latin typeface="Cambria"/>
                <a:cs typeface="Cambria"/>
              </a:rPr>
              <a:t> </a:t>
            </a:r>
            <a:r>
              <a:rPr lang="es-ES" sz="2800" dirty="0">
                <a:latin typeface="Cambria"/>
                <a:cs typeface="Cambria"/>
              </a:rPr>
              <a:t>se</a:t>
            </a:r>
            <a:r>
              <a:rPr lang="es-ES" sz="2800" spc="380" dirty="0">
                <a:latin typeface="Cambria"/>
                <a:cs typeface="Cambria"/>
              </a:rPr>
              <a:t> </a:t>
            </a:r>
            <a:r>
              <a:rPr lang="es-ES" sz="2800" dirty="0">
                <a:latin typeface="Cambria"/>
                <a:cs typeface="Cambria"/>
              </a:rPr>
              <a:t>aborda</a:t>
            </a:r>
            <a:r>
              <a:rPr lang="es-ES" sz="2800" spc="380" dirty="0">
                <a:latin typeface="Cambria"/>
                <a:cs typeface="Cambria"/>
              </a:rPr>
              <a:t> </a:t>
            </a:r>
            <a:r>
              <a:rPr lang="es-ES" sz="2800" spc="60" dirty="0">
                <a:latin typeface="Cambria"/>
                <a:cs typeface="Cambria"/>
              </a:rPr>
              <a:t>cómo</a:t>
            </a:r>
            <a:r>
              <a:rPr lang="es-ES" sz="2800" spc="375" dirty="0">
                <a:latin typeface="Cambria"/>
                <a:cs typeface="Cambria"/>
              </a:rPr>
              <a:t> </a:t>
            </a:r>
            <a:r>
              <a:rPr lang="es-ES" sz="2800" dirty="0">
                <a:latin typeface="Cambria"/>
                <a:cs typeface="Cambria"/>
              </a:rPr>
              <a:t>actuar</a:t>
            </a:r>
            <a:r>
              <a:rPr lang="es-ES" sz="2800" spc="380" dirty="0">
                <a:latin typeface="Cambria"/>
                <a:cs typeface="Cambria"/>
              </a:rPr>
              <a:t> </a:t>
            </a:r>
            <a:r>
              <a:rPr lang="es-ES" sz="2800" dirty="0">
                <a:latin typeface="Cambria"/>
                <a:cs typeface="Cambria"/>
              </a:rPr>
              <a:t>para</a:t>
            </a:r>
            <a:r>
              <a:rPr lang="es-ES" sz="2800" spc="380" dirty="0">
                <a:latin typeface="Cambria"/>
                <a:cs typeface="Cambria"/>
              </a:rPr>
              <a:t> </a:t>
            </a:r>
            <a:r>
              <a:rPr lang="es-ES" sz="2800" dirty="0">
                <a:latin typeface="Cambria"/>
                <a:cs typeface="Cambria"/>
              </a:rPr>
              <a:t>conseguir</a:t>
            </a:r>
            <a:r>
              <a:rPr lang="es-ES" sz="2800" spc="375" dirty="0">
                <a:latin typeface="Cambria"/>
                <a:cs typeface="Cambria"/>
              </a:rPr>
              <a:t> </a:t>
            </a:r>
            <a:r>
              <a:rPr lang="es-ES" sz="2800" dirty="0">
                <a:latin typeface="Cambria"/>
                <a:cs typeface="Cambria"/>
              </a:rPr>
              <a:t>los</a:t>
            </a:r>
            <a:r>
              <a:rPr lang="es-ES" sz="2800" spc="380" dirty="0">
                <a:latin typeface="Cambria"/>
                <a:cs typeface="Cambria"/>
              </a:rPr>
              <a:t> </a:t>
            </a:r>
            <a:r>
              <a:rPr lang="es-ES" sz="2800" dirty="0">
                <a:latin typeface="Cambria"/>
                <a:cs typeface="Cambria"/>
              </a:rPr>
              <a:t>objetivos</a:t>
            </a:r>
            <a:r>
              <a:rPr lang="es-ES" sz="2800" spc="380" dirty="0">
                <a:latin typeface="Cambria"/>
                <a:cs typeface="Cambria"/>
              </a:rPr>
              <a:t> </a:t>
            </a:r>
            <a:r>
              <a:rPr lang="es-ES" sz="2800" dirty="0">
                <a:latin typeface="Cambria"/>
                <a:cs typeface="Cambria"/>
              </a:rPr>
              <a:t>del</a:t>
            </a:r>
            <a:r>
              <a:rPr lang="es-ES" sz="2800" spc="375" dirty="0">
                <a:latin typeface="Cambria"/>
                <a:cs typeface="Cambria"/>
              </a:rPr>
              <a:t> </a:t>
            </a:r>
            <a:r>
              <a:rPr lang="es-ES" sz="2800" dirty="0">
                <a:latin typeface="Cambria"/>
                <a:cs typeface="Cambria"/>
              </a:rPr>
              <a:t>proyecto.</a:t>
            </a:r>
            <a:r>
              <a:rPr lang="es-ES" sz="2800" spc="380" dirty="0">
                <a:latin typeface="Cambria"/>
                <a:cs typeface="Cambria"/>
              </a:rPr>
              <a:t> </a:t>
            </a:r>
            <a:r>
              <a:rPr lang="es-ES" sz="2800" spc="-25" dirty="0">
                <a:latin typeface="Cambria"/>
                <a:cs typeface="Cambria"/>
              </a:rPr>
              <a:t>Los</a:t>
            </a:r>
            <a:r>
              <a:rPr lang="es-ES" sz="2800" dirty="0">
                <a:latin typeface="Cambria"/>
                <a:cs typeface="Cambria"/>
              </a:rPr>
              <a:t> hitos</a:t>
            </a:r>
            <a:r>
              <a:rPr lang="es-ES" sz="2800" spc="440" dirty="0">
                <a:latin typeface="Cambria"/>
                <a:cs typeface="Cambria"/>
              </a:rPr>
              <a:t> </a:t>
            </a:r>
            <a:r>
              <a:rPr lang="es-ES" sz="2800" dirty="0">
                <a:latin typeface="Cambria"/>
                <a:cs typeface="Cambria"/>
              </a:rPr>
              <a:t>son</a:t>
            </a:r>
            <a:r>
              <a:rPr lang="es-ES" sz="2800" spc="440" dirty="0">
                <a:latin typeface="Cambria"/>
                <a:cs typeface="Cambria"/>
              </a:rPr>
              <a:t> </a:t>
            </a:r>
            <a:r>
              <a:rPr lang="es-ES" sz="2800" dirty="0">
                <a:latin typeface="Cambria"/>
                <a:cs typeface="Cambria"/>
              </a:rPr>
              <a:t>situaciones,</a:t>
            </a:r>
            <a:r>
              <a:rPr lang="es-ES" sz="2800" spc="440" dirty="0">
                <a:latin typeface="Cambria"/>
                <a:cs typeface="Cambria"/>
              </a:rPr>
              <a:t> </a:t>
            </a:r>
            <a:r>
              <a:rPr lang="es-ES" sz="2800" dirty="0">
                <a:latin typeface="Cambria"/>
                <a:cs typeface="Cambria"/>
              </a:rPr>
              <a:t>productos,</a:t>
            </a:r>
            <a:r>
              <a:rPr lang="es-ES" sz="2800" spc="440" dirty="0">
                <a:latin typeface="Cambria"/>
                <a:cs typeface="Cambria"/>
              </a:rPr>
              <a:t> </a:t>
            </a:r>
            <a:r>
              <a:rPr lang="es-ES" sz="2800" dirty="0">
                <a:latin typeface="Cambria"/>
                <a:cs typeface="Cambria"/>
              </a:rPr>
              <a:t>estadios</a:t>
            </a:r>
            <a:r>
              <a:rPr lang="es-ES" sz="2800" spc="440" dirty="0">
                <a:latin typeface="Cambria"/>
                <a:cs typeface="Cambria"/>
              </a:rPr>
              <a:t> </a:t>
            </a:r>
            <a:r>
              <a:rPr lang="es-ES" sz="2800" dirty="0">
                <a:latin typeface="Cambria"/>
                <a:cs typeface="Cambria"/>
              </a:rPr>
              <a:t>del</a:t>
            </a:r>
            <a:r>
              <a:rPr lang="es-ES" sz="2800" spc="440" dirty="0">
                <a:latin typeface="Cambria"/>
                <a:cs typeface="Cambria"/>
              </a:rPr>
              <a:t> </a:t>
            </a:r>
            <a:r>
              <a:rPr lang="es-ES" sz="2800" dirty="0">
                <a:latin typeface="Cambria"/>
                <a:cs typeface="Cambria"/>
              </a:rPr>
              <a:t>trabajo.</a:t>
            </a:r>
            <a:r>
              <a:rPr lang="es-ES" sz="2800" spc="440" dirty="0">
                <a:latin typeface="Cambria"/>
                <a:cs typeface="Cambria"/>
              </a:rPr>
              <a:t> </a:t>
            </a:r>
            <a:r>
              <a:rPr lang="es-ES" sz="2800" dirty="0">
                <a:latin typeface="Cambria"/>
                <a:cs typeface="Cambria"/>
              </a:rPr>
              <a:t>Las</a:t>
            </a:r>
            <a:r>
              <a:rPr lang="es-ES" sz="2800" spc="440" dirty="0">
                <a:latin typeface="Cambria"/>
                <a:cs typeface="Cambria"/>
              </a:rPr>
              <a:t> </a:t>
            </a:r>
            <a:r>
              <a:rPr lang="es-ES" sz="2800" dirty="0">
                <a:latin typeface="Cambria"/>
                <a:cs typeface="Cambria"/>
              </a:rPr>
              <a:t>actividades</a:t>
            </a:r>
            <a:r>
              <a:rPr lang="es-ES" sz="2800" spc="440" dirty="0">
                <a:latin typeface="Cambria"/>
                <a:cs typeface="Cambria"/>
              </a:rPr>
              <a:t> </a:t>
            </a:r>
            <a:r>
              <a:rPr lang="es-ES" sz="2800" spc="-25" dirty="0">
                <a:latin typeface="Cambria"/>
                <a:cs typeface="Cambria"/>
              </a:rPr>
              <a:t>son</a:t>
            </a:r>
            <a:r>
              <a:rPr lang="es-ES" sz="2800" dirty="0">
                <a:latin typeface="Cambria"/>
                <a:cs typeface="Cambria"/>
              </a:rPr>
              <a:t> acciones</a:t>
            </a:r>
            <a:r>
              <a:rPr lang="es-ES" sz="2800" spc="204" dirty="0">
                <a:latin typeface="Cambria"/>
                <a:cs typeface="Cambria"/>
              </a:rPr>
              <a:t> </a:t>
            </a:r>
            <a:r>
              <a:rPr lang="es-ES" sz="2800" dirty="0">
                <a:latin typeface="Cambria"/>
                <a:cs typeface="Cambria"/>
              </a:rPr>
              <a:t>necesarias</a:t>
            </a:r>
            <a:r>
              <a:rPr lang="es-ES" sz="2800" spc="210" dirty="0">
                <a:latin typeface="Cambria"/>
                <a:cs typeface="Cambria"/>
              </a:rPr>
              <a:t> </a:t>
            </a:r>
            <a:r>
              <a:rPr lang="es-ES" sz="2800" dirty="0">
                <a:latin typeface="Cambria"/>
                <a:cs typeface="Cambria"/>
              </a:rPr>
              <a:t>para</a:t>
            </a:r>
            <a:r>
              <a:rPr lang="es-ES" sz="2800" spc="204" dirty="0">
                <a:latin typeface="Cambria"/>
                <a:cs typeface="Cambria"/>
              </a:rPr>
              <a:t> </a:t>
            </a:r>
            <a:r>
              <a:rPr lang="es-ES" sz="2800" dirty="0">
                <a:latin typeface="Cambria"/>
                <a:cs typeface="Cambria"/>
              </a:rPr>
              <a:t>alcanzar</a:t>
            </a:r>
            <a:r>
              <a:rPr lang="es-ES" sz="2800" spc="210" dirty="0">
                <a:latin typeface="Cambria"/>
                <a:cs typeface="Cambria"/>
              </a:rPr>
              <a:t> </a:t>
            </a:r>
            <a:r>
              <a:rPr lang="es-ES" sz="2800" dirty="0">
                <a:latin typeface="Cambria"/>
                <a:cs typeface="Cambria"/>
              </a:rPr>
              <a:t>los</a:t>
            </a:r>
            <a:r>
              <a:rPr lang="es-ES" sz="2800" spc="204" dirty="0">
                <a:latin typeface="Cambria"/>
                <a:cs typeface="Cambria"/>
              </a:rPr>
              <a:t> </a:t>
            </a:r>
            <a:r>
              <a:rPr lang="es-ES" sz="2800" dirty="0">
                <a:latin typeface="Cambria"/>
                <a:cs typeface="Cambria"/>
              </a:rPr>
              <a:t>hitos.</a:t>
            </a:r>
            <a:r>
              <a:rPr lang="es-ES" sz="2800" spc="210" dirty="0">
                <a:latin typeface="Cambria"/>
                <a:cs typeface="Cambria"/>
              </a:rPr>
              <a:t> </a:t>
            </a:r>
            <a:r>
              <a:rPr lang="es-ES" sz="2800" dirty="0">
                <a:latin typeface="Cambria"/>
                <a:cs typeface="Cambria"/>
              </a:rPr>
              <a:t>Las</a:t>
            </a:r>
            <a:r>
              <a:rPr lang="es-ES" sz="2800" spc="210" dirty="0">
                <a:latin typeface="Cambria"/>
                <a:cs typeface="Cambria"/>
              </a:rPr>
              <a:t> </a:t>
            </a:r>
            <a:r>
              <a:rPr lang="es-ES" sz="2800" dirty="0">
                <a:latin typeface="Cambria"/>
                <a:cs typeface="Cambria"/>
              </a:rPr>
              <a:t>tareas</a:t>
            </a:r>
            <a:r>
              <a:rPr lang="es-ES" sz="2800" spc="204" dirty="0">
                <a:latin typeface="Cambria"/>
                <a:cs typeface="Cambria"/>
              </a:rPr>
              <a:t> </a:t>
            </a:r>
            <a:r>
              <a:rPr lang="es-ES" sz="2800" dirty="0">
                <a:latin typeface="Cambria"/>
                <a:cs typeface="Cambria"/>
              </a:rPr>
              <a:t>son</a:t>
            </a:r>
            <a:r>
              <a:rPr lang="es-ES" sz="2800" spc="210" dirty="0">
                <a:latin typeface="Cambria"/>
                <a:cs typeface="Cambria"/>
              </a:rPr>
              <a:t> </a:t>
            </a:r>
            <a:r>
              <a:rPr lang="es-ES" sz="2800" dirty="0">
                <a:latin typeface="Cambria"/>
                <a:cs typeface="Cambria"/>
              </a:rPr>
              <a:t>acciones</a:t>
            </a:r>
            <a:r>
              <a:rPr lang="es-ES" sz="2800" spc="204" dirty="0">
                <a:latin typeface="Cambria"/>
                <a:cs typeface="Cambria"/>
              </a:rPr>
              <a:t> </a:t>
            </a:r>
            <a:r>
              <a:rPr lang="es-ES" sz="2800" dirty="0">
                <a:latin typeface="Cambria"/>
                <a:cs typeface="Cambria"/>
              </a:rPr>
              <a:t>dentro</a:t>
            </a:r>
            <a:r>
              <a:rPr lang="es-ES" sz="2800" spc="210" dirty="0">
                <a:latin typeface="Cambria"/>
                <a:cs typeface="Cambria"/>
              </a:rPr>
              <a:t> </a:t>
            </a:r>
            <a:r>
              <a:rPr lang="es-ES" sz="2800" spc="-25" dirty="0">
                <a:latin typeface="Cambria"/>
                <a:cs typeface="Cambria"/>
              </a:rPr>
              <a:t>de</a:t>
            </a:r>
            <a:r>
              <a:rPr lang="es-ES" sz="2800" dirty="0">
                <a:latin typeface="Cambria"/>
                <a:cs typeface="Cambria"/>
              </a:rPr>
              <a:t> cada</a:t>
            </a:r>
            <a:r>
              <a:rPr lang="es-ES" sz="2800" spc="204" dirty="0">
                <a:latin typeface="Cambria"/>
                <a:cs typeface="Cambria"/>
              </a:rPr>
              <a:t> </a:t>
            </a:r>
            <a:r>
              <a:rPr lang="es-ES" sz="2800" spc="-10" dirty="0">
                <a:latin typeface="Cambria"/>
                <a:cs typeface="Cambria"/>
              </a:rPr>
              <a:t>actividad.</a:t>
            </a:r>
            <a:endParaRPr lang="es-ES" sz="2800" dirty="0">
              <a:latin typeface="Cambria"/>
              <a:cs typeface="Cambria"/>
            </a:endParaRPr>
          </a:p>
        </p:txBody>
      </p:sp>
    </p:spTree>
    <p:extLst>
      <p:ext uri="{BB962C8B-B14F-4D97-AF65-F5344CB8AC3E}">
        <p14:creationId xmlns:p14="http://schemas.microsoft.com/office/powerpoint/2010/main" val="3756965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dirty="0">
                <a:latin typeface="Cambria"/>
                <a:cs typeface="Cambria"/>
              </a:rPr>
              <a:t>La</a:t>
            </a:r>
            <a:r>
              <a:rPr lang="es-ES" sz="3200" spc="210" dirty="0">
                <a:latin typeface="Cambria"/>
                <a:cs typeface="Cambria"/>
              </a:rPr>
              <a:t> </a:t>
            </a:r>
            <a:r>
              <a:rPr lang="es-ES" sz="3200" dirty="0">
                <a:latin typeface="Cambria"/>
                <a:cs typeface="Cambria"/>
              </a:rPr>
              <a:t>manera</a:t>
            </a:r>
            <a:r>
              <a:rPr lang="es-ES" sz="3200" spc="210" dirty="0">
                <a:latin typeface="Cambria"/>
                <a:cs typeface="Cambria"/>
              </a:rPr>
              <a:t> </a:t>
            </a:r>
            <a:r>
              <a:rPr lang="es-ES" sz="3200" dirty="0">
                <a:latin typeface="Cambria"/>
                <a:cs typeface="Cambria"/>
              </a:rPr>
              <a:t>más</a:t>
            </a:r>
            <a:r>
              <a:rPr lang="es-ES" sz="3200" spc="210" dirty="0">
                <a:latin typeface="Cambria"/>
                <a:cs typeface="Cambria"/>
              </a:rPr>
              <a:t> </a:t>
            </a:r>
            <a:r>
              <a:rPr lang="es-ES" sz="3200" dirty="0">
                <a:latin typeface="Cambria"/>
                <a:cs typeface="Cambria"/>
              </a:rPr>
              <a:t>habitual</a:t>
            </a:r>
            <a:r>
              <a:rPr lang="es-ES" sz="3200" spc="210" dirty="0">
                <a:latin typeface="Cambria"/>
                <a:cs typeface="Cambria"/>
              </a:rPr>
              <a:t> </a:t>
            </a:r>
            <a:r>
              <a:rPr lang="es-ES" sz="3200" dirty="0">
                <a:latin typeface="Cambria"/>
                <a:cs typeface="Cambria"/>
              </a:rPr>
              <a:t>de</a:t>
            </a:r>
            <a:r>
              <a:rPr lang="es-ES" sz="3200" spc="210" dirty="0">
                <a:latin typeface="Cambria"/>
                <a:cs typeface="Cambria"/>
              </a:rPr>
              <a:t> </a:t>
            </a:r>
            <a:r>
              <a:rPr lang="es-ES" sz="3200" dirty="0">
                <a:latin typeface="Cambria"/>
                <a:cs typeface="Cambria"/>
              </a:rPr>
              <a:t>representar</a:t>
            </a:r>
            <a:r>
              <a:rPr lang="es-ES" sz="3200" spc="210" dirty="0">
                <a:latin typeface="Cambria"/>
                <a:cs typeface="Cambria"/>
              </a:rPr>
              <a:t> </a:t>
            </a:r>
            <a:r>
              <a:rPr lang="es-ES" sz="3200" spc="75" dirty="0">
                <a:latin typeface="Cambria"/>
                <a:cs typeface="Cambria"/>
              </a:rPr>
              <a:t>un</a:t>
            </a:r>
            <a:r>
              <a:rPr lang="es-ES" sz="3200" spc="210" dirty="0">
                <a:latin typeface="Cambria"/>
                <a:cs typeface="Cambria"/>
              </a:rPr>
              <a:t> </a:t>
            </a:r>
            <a:r>
              <a:rPr lang="es-ES" sz="3200" spc="50" dirty="0">
                <a:latin typeface="Cambria"/>
                <a:cs typeface="Cambria"/>
              </a:rPr>
              <a:t>plan</a:t>
            </a:r>
            <a:r>
              <a:rPr lang="es-ES" sz="3200" spc="210" dirty="0">
                <a:latin typeface="Cambria"/>
                <a:cs typeface="Cambria"/>
              </a:rPr>
              <a:t> </a:t>
            </a:r>
            <a:r>
              <a:rPr lang="es-ES" sz="3200" dirty="0">
                <a:latin typeface="Cambria"/>
                <a:cs typeface="Cambria"/>
              </a:rPr>
              <a:t>de</a:t>
            </a:r>
            <a:r>
              <a:rPr lang="es-ES" sz="3200" spc="210" dirty="0">
                <a:latin typeface="Cambria"/>
                <a:cs typeface="Cambria"/>
              </a:rPr>
              <a:t> </a:t>
            </a:r>
            <a:r>
              <a:rPr lang="es-ES" sz="3200" dirty="0">
                <a:latin typeface="Cambria"/>
                <a:cs typeface="Cambria"/>
              </a:rPr>
              <a:t>actividades</a:t>
            </a:r>
            <a:r>
              <a:rPr lang="es-ES" sz="3200" spc="210" dirty="0">
                <a:latin typeface="Cambria"/>
                <a:cs typeface="Cambria"/>
              </a:rPr>
              <a:t> </a:t>
            </a:r>
            <a:r>
              <a:rPr lang="es-ES" sz="3200" dirty="0">
                <a:latin typeface="Cambria"/>
                <a:cs typeface="Cambria"/>
              </a:rPr>
              <a:t>es</a:t>
            </a:r>
            <a:r>
              <a:rPr lang="es-ES" sz="3200" spc="210" dirty="0">
                <a:latin typeface="Cambria"/>
                <a:cs typeface="Cambria"/>
              </a:rPr>
              <a:t> </a:t>
            </a:r>
            <a:r>
              <a:rPr lang="es-ES" sz="3200" spc="-10" dirty="0">
                <a:latin typeface="Cambria"/>
                <a:cs typeface="Cambria"/>
              </a:rPr>
              <a:t>utilizar </a:t>
            </a:r>
            <a:r>
              <a:rPr lang="es-ES" sz="3200" spc="75" dirty="0">
                <a:latin typeface="Cambria"/>
                <a:cs typeface="Cambria"/>
              </a:rPr>
              <a:t>un</a:t>
            </a:r>
            <a:r>
              <a:rPr lang="es-ES" sz="3200" spc="185" dirty="0">
                <a:latin typeface="Cambria"/>
                <a:cs typeface="Cambria"/>
              </a:rPr>
              <a:t> </a:t>
            </a:r>
            <a:r>
              <a:rPr lang="es-ES" sz="3200" dirty="0">
                <a:latin typeface="Cambria"/>
                <a:cs typeface="Cambria"/>
              </a:rPr>
              <a:t>diagrama</a:t>
            </a:r>
            <a:r>
              <a:rPr lang="es-ES" sz="3200" spc="190" dirty="0">
                <a:latin typeface="Cambria"/>
                <a:cs typeface="Cambria"/>
              </a:rPr>
              <a:t> </a:t>
            </a:r>
            <a:r>
              <a:rPr lang="es-ES" sz="3200" dirty="0">
                <a:latin typeface="Cambria"/>
                <a:cs typeface="Cambria"/>
              </a:rPr>
              <a:t>de</a:t>
            </a:r>
            <a:r>
              <a:rPr lang="es-ES" sz="3200" spc="190" dirty="0">
                <a:latin typeface="Cambria"/>
                <a:cs typeface="Cambria"/>
              </a:rPr>
              <a:t> </a:t>
            </a:r>
            <a:r>
              <a:rPr lang="es-ES" sz="3200" spc="60" dirty="0">
                <a:latin typeface="Cambria"/>
                <a:cs typeface="Cambria"/>
              </a:rPr>
              <a:t>Gantt.</a:t>
            </a:r>
            <a:endParaRPr lang="en-US" sz="3200" dirty="0"/>
          </a:p>
        </p:txBody>
      </p:sp>
      <p:sp>
        <p:nvSpPr>
          <p:cNvPr id="3" name="Marcador de contenido 2"/>
          <p:cNvSpPr>
            <a:spLocks noGrp="1"/>
          </p:cNvSpPr>
          <p:nvPr>
            <p:ph idx="1"/>
          </p:nvPr>
        </p:nvSpPr>
        <p:spPr/>
        <p:txBody>
          <a:bodyPr>
            <a:normAutofit/>
          </a:bodyPr>
          <a:lstStyle/>
          <a:p>
            <a:pPr algn="just"/>
            <a:r>
              <a:rPr lang="es-ES" sz="2400" dirty="0">
                <a:latin typeface="Cambria"/>
                <a:cs typeface="Cambria"/>
              </a:rPr>
              <a:t>El</a:t>
            </a:r>
            <a:r>
              <a:rPr lang="es-ES" sz="2400" spc="260" dirty="0">
                <a:latin typeface="Cambria"/>
                <a:cs typeface="Cambria"/>
              </a:rPr>
              <a:t> </a:t>
            </a:r>
            <a:r>
              <a:rPr lang="es-ES" sz="2400" dirty="0">
                <a:latin typeface="Cambria"/>
                <a:cs typeface="Cambria"/>
              </a:rPr>
              <a:t>diagrama</a:t>
            </a:r>
            <a:r>
              <a:rPr lang="es-ES" sz="2400" spc="265" dirty="0">
                <a:latin typeface="Cambria"/>
                <a:cs typeface="Cambria"/>
              </a:rPr>
              <a:t> </a:t>
            </a:r>
            <a:r>
              <a:rPr lang="es-ES" sz="2400" dirty="0">
                <a:latin typeface="Cambria"/>
                <a:cs typeface="Cambria"/>
              </a:rPr>
              <a:t>de</a:t>
            </a:r>
            <a:r>
              <a:rPr lang="es-ES" sz="2400" spc="265" dirty="0">
                <a:latin typeface="Cambria"/>
                <a:cs typeface="Cambria"/>
              </a:rPr>
              <a:t> </a:t>
            </a:r>
            <a:r>
              <a:rPr lang="es-ES" sz="2400" spc="60" dirty="0">
                <a:latin typeface="Cambria"/>
                <a:cs typeface="Cambria"/>
              </a:rPr>
              <a:t>Gantt</a:t>
            </a:r>
            <a:r>
              <a:rPr lang="es-ES" sz="2400" spc="260" dirty="0">
                <a:latin typeface="Cambria"/>
                <a:cs typeface="Cambria"/>
              </a:rPr>
              <a:t> </a:t>
            </a:r>
            <a:r>
              <a:rPr lang="es-ES" sz="2400" dirty="0">
                <a:latin typeface="Cambria"/>
                <a:cs typeface="Cambria"/>
              </a:rPr>
              <a:t>muestra</a:t>
            </a:r>
            <a:r>
              <a:rPr lang="es-ES" sz="2400" spc="265" dirty="0">
                <a:latin typeface="Cambria"/>
                <a:cs typeface="Cambria"/>
              </a:rPr>
              <a:t> </a:t>
            </a:r>
            <a:r>
              <a:rPr lang="es-ES" sz="2400" dirty="0">
                <a:latin typeface="Cambria"/>
                <a:cs typeface="Cambria"/>
              </a:rPr>
              <a:t>el</a:t>
            </a:r>
            <a:r>
              <a:rPr lang="es-ES" sz="2400" spc="265" dirty="0">
                <a:latin typeface="Cambria"/>
                <a:cs typeface="Cambria"/>
              </a:rPr>
              <a:t> </a:t>
            </a:r>
            <a:r>
              <a:rPr lang="es-ES" sz="2400" dirty="0">
                <a:latin typeface="Cambria"/>
                <a:cs typeface="Cambria"/>
              </a:rPr>
              <a:t>tiempo</a:t>
            </a:r>
            <a:r>
              <a:rPr lang="es-ES" sz="2400" spc="260" dirty="0">
                <a:latin typeface="Cambria"/>
                <a:cs typeface="Cambria"/>
              </a:rPr>
              <a:t> </a:t>
            </a:r>
            <a:r>
              <a:rPr lang="es-ES" sz="2400" dirty="0">
                <a:latin typeface="Cambria"/>
                <a:cs typeface="Cambria"/>
              </a:rPr>
              <a:t>en</a:t>
            </a:r>
            <a:r>
              <a:rPr lang="es-ES" sz="2400" spc="265" dirty="0">
                <a:latin typeface="Cambria"/>
                <a:cs typeface="Cambria"/>
              </a:rPr>
              <a:t> </a:t>
            </a:r>
            <a:r>
              <a:rPr lang="es-ES" sz="2400" dirty="0">
                <a:latin typeface="Cambria"/>
                <a:cs typeface="Cambria"/>
              </a:rPr>
              <a:t>el</a:t>
            </a:r>
            <a:r>
              <a:rPr lang="es-ES" sz="2400" spc="265" dirty="0">
                <a:latin typeface="Cambria"/>
                <a:cs typeface="Cambria"/>
              </a:rPr>
              <a:t> </a:t>
            </a:r>
            <a:r>
              <a:rPr lang="es-ES" sz="2400" dirty="0">
                <a:latin typeface="Cambria"/>
                <a:cs typeface="Cambria"/>
              </a:rPr>
              <a:t>eje</a:t>
            </a:r>
            <a:r>
              <a:rPr lang="es-ES" sz="2400" spc="260" dirty="0">
                <a:latin typeface="Cambria"/>
                <a:cs typeface="Cambria"/>
              </a:rPr>
              <a:t> </a:t>
            </a:r>
            <a:r>
              <a:rPr lang="es-ES" sz="2400" dirty="0">
                <a:latin typeface="Cambria"/>
                <a:cs typeface="Cambria"/>
              </a:rPr>
              <a:t>de</a:t>
            </a:r>
            <a:r>
              <a:rPr lang="es-ES" sz="2400" spc="265" dirty="0">
                <a:latin typeface="Cambria"/>
                <a:cs typeface="Cambria"/>
              </a:rPr>
              <a:t> </a:t>
            </a:r>
            <a:r>
              <a:rPr lang="es-ES" sz="2400" dirty="0">
                <a:latin typeface="Cambria"/>
                <a:cs typeface="Cambria"/>
              </a:rPr>
              <a:t>abscisas,</a:t>
            </a:r>
            <a:r>
              <a:rPr lang="es-ES" sz="2400" spc="265" dirty="0">
                <a:latin typeface="Cambria"/>
                <a:cs typeface="Cambria"/>
              </a:rPr>
              <a:t> </a:t>
            </a:r>
            <a:r>
              <a:rPr lang="es-ES" sz="2400" dirty="0">
                <a:latin typeface="Cambria"/>
                <a:cs typeface="Cambria"/>
              </a:rPr>
              <a:t>mientras</a:t>
            </a:r>
            <a:r>
              <a:rPr lang="es-ES" sz="2400" spc="260" dirty="0">
                <a:latin typeface="Cambria"/>
                <a:cs typeface="Cambria"/>
              </a:rPr>
              <a:t> </a:t>
            </a:r>
            <a:r>
              <a:rPr lang="es-ES" sz="2400" dirty="0">
                <a:latin typeface="Cambria"/>
                <a:cs typeface="Cambria"/>
              </a:rPr>
              <a:t>que</a:t>
            </a:r>
            <a:r>
              <a:rPr lang="es-ES" sz="2400" spc="265" dirty="0">
                <a:latin typeface="Cambria"/>
                <a:cs typeface="Cambria"/>
              </a:rPr>
              <a:t> </a:t>
            </a:r>
            <a:r>
              <a:rPr lang="es-ES" sz="2400" spc="-25" dirty="0">
                <a:latin typeface="Cambria"/>
                <a:cs typeface="Cambria"/>
              </a:rPr>
              <a:t>en</a:t>
            </a:r>
            <a:r>
              <a:rPr lang="es-ES" sz="2400" spc="500" dirty="0">
                <a:latin typeface="Cambria"/>
                <a:cs typeface="Cambria"/>
              </a:rPr>
              <a:t> </a:t>
            </a:r>
            <a:r>
              <a:rPr lang="es-ES" sz="2400" dirty="0">
                <a:latin typeface="Cambria"/>
                <a:cs typeface="Cambria"/>
              </a:rPr>
              <a:t>cada</a:t>
            </a:r>
            <a:r>
              <a:rPr lang="es-ES" sz="2400" spc="254" dirty="0">
                <a:latin typeface="Cambria"/>
                <a:cs typeface="Cambria"/>
              </a:rPr>
              <a:t> </a:t>
            </a:r>
            <a:r>
              <a:rPr lang="es-ES" sz="2400" dirty="0">
                <a:latin typeface="Cambria"/>
                <a:cs typeface="Cambria"/>
              </a:rPr>
              <a:t>línea</a:t>
            </a:r>
            <a:r>
              <a:rPr lang="es-ES" sz="2400" spc="254" dirty="0">
                <a:latin typeface="Cambria"/>
                <a:cs typeface="Cambria"/>
              </a:rPr>
              <a:t> </a:t>
            </a:r>
            <a:r>
              <a:rPr lang="es-ES" sz="2400" dirty="0">
                <a:latin typeface="Cambria"/>
                <a:cs typeface="Cambria"/>
              </a:rPr>
              <a:t>del</a:t>
            </a:r>
            <a:r>
              <a:rPr lang="es-ES" sz="2400" spc="254" dirty="0">
                <a:latin typeface="Cambria"/>
                <a:cs typeface="Cambria"/>
              </a:rPr>
              <a:t> </a:t>
            </a:r>
            <a:r>
              <a:rPr lang="es-ES" sz="2400" dirty="0">
                <a:latin typeface="Cambria"/>
                <a:cs typeface="Cambria"/>
              </a:rPr>
              <a:t>eje</a:t>
            </a:r>
            <a:r>
              <a:rPr lang="es-ES" sz="2400" spc="254" dirty="0">
                <a:latin typeface="Cambria"/>
                <a:cs typeface="Cambria"/>
              </a:rPr>
              <a:t> </a:t>
            </a:r>
            <a:r>
              <a:rPr lang="es-ES" sz="2400" dirty="0">
                <a:latin typeface="Cambria"/>
                <a:cs typeface="Cambria"/>
              </a:rPr>
              <a:t>de</a:t>
            </a:r>
            <a:r>
              <a:rPr lang="es-ES" sz="2400" spc="254" dirty="0">
                <a:latin typeface="Cambria"/>
                <a:cs typeface="Cambria"/>
              </a:rPr>
              <a:t> </a:t>
            </a:r>
            <a:r>
              <a:rPr lang="es-ES" sz="2400" dirty="0">
                <a:latin typeface="Cambria"/>
                <a:cs typeface="Cambria"/>
              </a:rPr>
              <a:t>ordenadas</a:t>
            </a:r>
            <a:r>
              <a:rPr lang="es-ES" sz="2400" spc="254" dirty="0">
                <a:latin typeface="Cambria"/>
                <a:cs typeface="Cambria"/>
              </a:rPr>
              <a:t> </a:t>
            </a:r>
            <a:r>
              <a:rPr lang="es-ES" sz="2400" dirty="0">
                <a:latin typeface="Cambria"/>
                <a:cs typeface="Cambria"/>
              </a:rPr>
              <a:t>se</a:t>
            </a:r>
            <a:r>
              <a:rPr lang="es-ES" sz="2400" spc="254" dirty="0">
                <a:latin typeface="Cambria"/>
                <a:cs typeface="Cambria"/>
              </a:rPr>
              <a:t> </a:t>
            </a:r>
            <a:r>
              <a:rPr lang="es-ES" sz="2400" dirty="0">
                <a:latin typeface="Cambria"/>
                <a:cs typeface="Cambria"/>
              </a:rPr>
              <a:t>disponen</a:t>
            </a:r>
            <a:r>
              <a:rPr lang="es-ES" sz="2400" spc="254" dirty="0">
                <a:latin typeface="Cambria"/>
                <a:cs typeface="Cambria"/>
              </a:rPr>
              <a:t> </a:t>
            </a:r>
            <a:r>
              <a:rPr lang="es-ES" sz="2400" dirty="0">
                <a:latin typeface="Cambria"/>
                <a:cs typeface="Cambria"/>
              </a:rPr>
              <a:t>todas</a:t>
            </a:r>
            <a:r>
              <a:rPr lang="es-ES" sz="2400" spc="260" dirty="0">
                <a:latin typeface="Cambria"/>
                <a:cs typeface="Cambria"/>
              </a:rPr>
              <a:t> </a:t>
            </a:r>
            <a:r>
              <a:rPr lang="es-ES" sz="2400" dirty="0">
                <a:latin typeface="Cambria"/>
                <a:cs typeface="Cambria"/>
              </a:rPr>
              <a:t>las</a:t>
            </a:r>
            <a:r>
              <a:rPr lang="es-ES" sz="2400" spc="254" dirty="0">
                <a:latin typeface="Cambria"/>
                <a:cs typeface="Cambria"/>
              </a:rPr>
              <a:t> </a:t>
            </a:r>
            <a:r>
              <a:rPr lang="es-ES" sz="2400" dirty="0">
                <a:latin typeface="Cambria"/>
                <a:cs typeface="Cambria"/>
              </a:rPr>
              <a:t>actividades</a:t>
            </a:r>
            <a:r>
              <a:rPr lang="es-ES" sz="2400" spc="254" dirty="0">
                <a:latin typeface="Cambria"/>
                <a:cs typeface="Cambria"/>
              </a:rPr>
              <a:t> </a:t>
            </a:r>
            <a:r>
              <a:rPr lang="es-ES" sz="2400" dirty="0">
                <a:latin typeface="Cambria"/>
                <a:cs typeface="Cambria"/>
              </a:rPr>
              <a:t>que</a:t>
            </a:r>
            <a:r>
              <a:rPr lang="es-ES" sz="2400" spc="254" dirty="0">
                <a:latin typeface="Cambria"/>
                <a:cs typeface="Cambria"/>
              </a:rPr>
              <a:t> </a:t>
            </a:r>
            <a:r>
              <a:rPr lang="es-ES" sz="2400" dirty="0">
                <a:latin typeface="Cambria"/>
                <a:cs typeface="Cambria"/>
              </a:rPr>
              <a:t>forman</a:t>
            </a:r>
            <a:r>
              <a:rPr lang="es-ES" sz="2400" spc="254" dirty="0">
                <a:latin typeface="Cambria"/>
                <a:cs typeface="Cambria"/>
              </a:rPr>
              <a:t> </a:t>
            </a:r>
            <a:r>
              <a:rPr lang="es-ES" sz="2400" spc="-25" dirty="0">
                <a:latin typeface="Cambria"/>
                <a:cs typeface="Cambria"/>
              </a:rPr>
              <a:t>el</a:t>
            </a:r>
            <a:r>
              <a:rPr lang="es-ES" sz="2400" spc="500" dirty="0">
                <a:latin typeface="Cambria"/>
                <a:cs typeface="Cambria"/>
              </a:rPr>
              <a:t> </a:t>
            </a:r>
            <a:r>
              <a:rPr lang="es-ES" sz="2400" dirty="0">
                <a:latin typeface="Cambria"/>
                <a:cs typeface="Cambria"/>
              </a:rPr>
              <a:t>proyecto.</a:t>
            </a:r>
            <a:r>
              <a:rPr lang="es-ES" sz="2400" spc="229" dirty="0">
                <a:latin typeface="Cambria"/>
                <a:cs typeface="Cambria"/>
              </a:rPr>
              <a:t> </a:t>
            </a:r>
            <a:r>
              <a:rPr lang="es-ES" sz="2400" dirty="0">
                <a:latin typeface="Cambria"/>
                <a:cs typeface="Cambria"/>
              </a:rPr>
              <a:t>En</a:t>
            </a:r>
            <a:r>
              <a:rPr lang="es-ES" sz="2400" spc="235" dirty="0">
                <a:latin typeface="Cambria"/>
                <a:cs typeface="Cambria"/>
              </a:rPr>
              <a:t> </a:t>
            </a:r>
            <a:r>
              <a:rPr lang="es-ES" sz="2400" dirty="0">
                <a:latin typeface="Cambria"/>
                <a:cs typeface="Cambria"/>
              </a:rPr>
              <a:t>la</a:t>
            </a:r>
            <a:r>
              <a:rPr lang="es-ES" sz="2400" spc="235" dirty="0">
                <a:latin typeface="Cambria"/>
                <a:cs typeface="Cambria"/>
              </a:rPr>
              <a:t> </a:t>
            </a:r>
            <a:r>
              <a:rPr lang="es-ES" sz="2400" dirty="0">
                <a:latin typeface="Cambria"/>
                <a:cs typeface="Cambria"/>
              </a:rPr>
              <a:t>parte</a:t>
            </a:r>
            <a:r>
              <a:rPr lang="es-ES" sz="2400" spc="229" dirty="0">
                <a:latin typeface="Cambria"/>
                <a:cs typeface="Cambria"/>
              </a:rPr>
              <a:t> </a:t>
            </a:r>
            <a:r>
              <a:rPr lang="es-ES" sz="2400" dirty="0">
                <a:latin typeface="Cambria"/>
                <a:cs typeface="Cambria"/>
              </a:rPr>
              <a:t>izquierda</a:t>
            </a:r>
            <a:r>
              <a:rPr lang="es-ES" sz="2400" spc="235" dirty="0">
                <a:latin typeface="Cambria"/>
                <a:cs typeface="Cambria"/>
              </a:rPr>
              <a:t> </a:t>
            </a:r>
            <a:r>
              <a:rPr lang="es-ES" sz="2400" dirty="0">
                <a:latin typeface="Cambria"/>
                <a:cs typeface="Cambria"/>
              </a:rPr>
              <a:t>se</a:t>
            </a:r>
            <a:r>
              <a:rPr lang="es-ES" sz="2400" spc="235" dirty="0">
                <a:latin typeface="Cambria"/>
                <a:cs typeface="Cambria"/>
              </a:rPr>
              <a:t> </a:t>
            </a:r>
            <a:r>
              <a:rPr lang="es-ES" sz="2400" dirty="0">
                <a:latin typeface="Cambria"/>
                <a:cs typeface="Cambria"/>
              </a:rPr>
              <a:t>escribe</a:t>
            </a:r>
            <a:r>
              <a:rPr lang="es-ES" sz="2400" spc="235" dirty="0">
                <a:latin typeface="Cambria"/>
                <a:cs typeface="Cambria"/>
              </a:rPr>
              <a:t> </a:t>
            </a:r>
            <a:r>
              <a:rPr lang="es-ES" sz="2400" dirty="0">
                <a:latin typeface="Cambria"/>
                <a:cs typeface="Cambria"/>
              </a:rPr>
              <a:t>el</a:t>
            </a:r>
            <a:r>
              <a:rPr lang="es-ES" sz="2400" spc="229" dirty="0">
                <a:latin typeface="Cambria"/>
                <a:cs typeface="Cambria"/>
              </a:rPr>
              <a:t> </a:t>
            </a:r>
            <a:r>
              <a:rPr lang="es-ES" sz="2400" dirty="0">
                <a:latin typeface="Cambria"/>
                <a:cs typeface="Cambria"/>
              </a:rPr>
              <a:t>nombre</a:t>
            </a:r>
            <a:r>
              <a:rPr lang="es-ES" sz="2400" spc="235" dirty="0">
                <a:latin typeface="Cambria"/>
                <a:cs typeface="Cambria"/>
              </a:rPr>
              <a:t> </a:t>
            </a:r>
            <a:r>
              <a:rPr lang="es-ES" sz="2400" dirty="0">
                <a:latin typeface="Cambria"/>
                <a:cs typeface="Cambria"/>
              </a:rPr>
              <a:t>de</a:t>
            </a:r>
            <a:r>
              <a:rPr lang="es-ES" sz="2400" spc="235" dirty="0">
                <a:latin typeface="Cambria"/>
                <a:cs typeface="Cambria"/>
              </a:rPr>
              <a:t> </a:t>
            </a:r>
            <a:r>
              <a:rPr lang="es-ES" sz="2400" dirty="0">
                <a:latin typeface="Cambria"/>
                <a:cs typeface="Cambria"/>
              </a:rPr>
              <a:t>las</a:t>
            </a:r>
            <a:r>
              <a:rPr lang="es-ES" sz="2400" spc="235" dirty="0">
                <a:latin typeface="Cambria"/>
                <a:cs typeface="Cambria"/>
              </a:rPr>
              <a:t> </a:t>
            </a:r>
            <a:r>
              <a:rPr lang="es-ES" sz="2400" dirty="0">
                <a:latin typeface="Cambria"/>
                <a:cs typeface="Cambria"/>
              </a:rPr>
              <a:t>actividades,</a:t>
            </a:r>
            <a:r>
              <a:rPr lang="es-ES" sz="2400" spc="229" dirty="0">
                <a:latin typeface="Cambria"/>
                <a:cs typeface="Cambria"/>
              </a:rPr>
              <a:t> </a:t>
            </a:r>
            <a:r>
              <a:rPr lang="es-ES" sz="2400" spc="-10" dirty="0">
                <a:latin typeface="Cambria"/>
                <a:cs typeface="Cambria"/>
              </a:rPr>
              <a:t>mientras</a:t>
            </a:r>
            <a:r>
              <a:rPr lang="es-ES" sz="2400" spc="500" dirty="0">
                <a:latin typeface="Cambria"/>
                <a:cs typeface="Cambria"/>
              </a:rPr>
              <a:t> </a:t>
            </a:r>
            <a:r>
              <a:rPr lang="es-ES" sz="2400" dirty="0">
                <a:latin typeface="Cambria"/>
                <a:cs typeface="Cambria"/>
              </a:rPr>
              <a:t>que</a:t>
            </a:r>
            <a:r>
              <a:rPr lang="es-ES" sz="2400" spc="200" dirty="0">
                <a:latin typeface="Cambria"/>
                <a:cs typeface="Cambria"/>
              </a:rPr>
              <a:t> </a:t>
            </a:r>
            <a:r>
              <a:rPr lang="es-ES" sz="2400" dirty="0">
                <a:latin typeface="Cambria"/>
                <a:cs typeface="Cambria"/>
              </a:rPr>
              <a:t>en</a:t>
            </a:r>
            <a:r>
              <a:rPr lang="es-ES" sz="2400" spc="204" dirty="0">
                <a:latin typeface="Cambria"/>
                <a:cs typeface="Cambria"/>
              </a:rPr>
              <a:t> </a:t>
            </a:r>
            <a:r>
              <a:rPr lang="es-ES" sz="2400" dirty="0">
                <a:latin typeface="Cambria"/>
                <a:cs typeface="Cambria"/>
              </a:rPr>
              <a:t>la</a:t>
            </a:r>
            <a:r>
              <a:rPr lang="es-ES" sz="2400" spc="200" dirty="0">
                <a:latin typeface="Cambria"/>
                <a:cs typeface="Cambria"/>
              </a:rPr>
              <a:t> </a:t>
            </a:r>
            <a:r>
              <a:rPr lang="es-ES" sz="2400" dirty="0">
                <a:latin typeface="Cambria"/>
                <a:cs typeface="Cambria"/>
              </a:rPr>
              <a:t>parte</a:t>
            </a:r>
            <a:r>
              <a:rPr lang="es-ES" sz="2400" spc="204" dirty="0">
                <a:latin typeface="Cambria"/>
                <a:cs typeface="Cambria"/>
              </a:rPr>
              <a:t> </a:t>
            </a:r>
            <a:r>
              <a:rPr lang="es-ES" sz="2400" dirty="0">
                <a:latin typeface="Cambria"/>
                <a:cs typeface="Cambria"/>
              </a:rPr>
              <a:t>derecha</a:t>
            </a:r>
            <a:r>
              <a:rPr lang="es-ES" sz="2400" spc="204" dirty="0">
                <a:latin typeface="Cambria"/>
                <a:cs typeface="Cambria"/>
              </a:rPr>
              <a:t> </a:t>
            </a:r>
            <a:r>
              <a:rPr lang="es-ES" sz="2400" dirty="0">
                <a:latin typeface="Cambria"/>
                <a:cs typeface="Cambria"/>
              </a:rPr>
              <a:t>se</a:t>
            </a:r>
            <a:r>
              <a:rPr lang="es-ES" sz="2400" spc="200" dirty="0">
                <a:latin typeface="Cambria"/>
                <a:cs typeface="Cambria"/>
              </a:rPr>
              <a:t> </a:t>
            </a:r>
            <a:r>
              <a:rPr lang="es-ES" sz="2400" dirty="0">
                <a:latin typeface="Cambria"/>
                <a:cs typeface="Cambria"/>
              </a:rPr>
              <a:t>marca</a:t>
            </a:r>
            <a:r>
              <a:rPr lang="es-ES" sz="2400" spc="204" dirty="0">
                <a:latin typeface="Cambria"/>
                <a:cs typeface="Cambria"/>
              </a:rPr>
              <a:t> </a:t>
            </a:r>
            <a:r>
              <a:rPr lang="es-ES" sz="2400" spc="50" dirty="0">
                <a:latin typeface="Cambria"/>
                <a:cs typeface="Cambria"/>
              </a:rPr>
              <a:t>una</a:t>
            </a:r>
            <a:r>
              <a:rPr lang="es-ES" sz="2400" spc="200" dirty="0">
                <a:latin typeface="Cambria"/>
                <a:cs typeface="Cambria"/>
              </a:rPr>
              <a:t> </a:t>
            </a:r>
            <a:r>
              <a:rPr lang="es-ES" sz="2400" dirty="0">
                <a:latin typeface="Cambria"/>
                <a:cs typeface="Cambria"/>
              </a:rPr>
              <a:t>línea</a:t>
            </a:r>
            <a:r>
              <a:rPr lang="es-ES" sz="2400" spc="204" dirty="0">
                <a:latin typeface="Cambria"/>
                <a:cs typeface="Cambria"/>
              </a:rPr>
              <a:t> </a:t>
            </a:r>
            <a:r>
              <a:rPr lang="es-ES" sz="2400" dirty="0">
                <a:latin typeface="Cambria"/>
                <a:cs typeface="Cambria"/>
              </a:rPr>
              <a:t>inicial</a:t>
            </a:r>
            <a:r>
              <a:rPr lang="es-ES" sz="2400" spc="204" dirty="0">
                <a:latin typeface="Cambria"/>
                <a:cs typeface="Cambria"/>
              </a:rPr>
              <a:t> </a:t>
            </a:r>
            <a:r>
              <a:rPr lang="es-ES" sz="2400" dirty="0">
                <a:latin typeface="Cambria"/>
                <a:cs typeface="Cambria"/>
              </a:rPr>
              <a:t>desde</a:t>
            </a:r>
            <a:r>
              <a:rPr lang="es-ES" sz="2400" spc="200" dirty="0">
                <a:latin typeface="Cambria"/>
                <a:cs typeface="Cambria"/>
              </a:rPr>
              <a:t> </a:t>
            </a:r>
            <a:r>
              <a:rPr lang="es-ES" sz="2400" dirty="0">
                <a:latin typeface="Cambria"/>
                <a:cs typeface="Cambria"/>
              </a:rPr>
              <a:t>la</a:t>
            </a:r>
            <a:r>
              <a:rPr lang="es-ES" sz="2400" spc="204" dirty="0">
                <a:latin typeface="Cambria"/>
                <a:cs typeface="Cambria"/>
              </a:rPr>
              <a:t> </a:t>
            </a:r>
            <a:r>
              <a:rPr lang="es-ES" sz="2400" dirty="0">
                <a:latin typeface="Cambria"/>
                <a:cs typeface="Cambria"/>
              </a:rPr>
              <a:t>fecha</a:t>
            </a:r>
            <a:r>
              <a:rPr lang="es-ES" sz="2400" spc="200" dirty="0">
                <a:latin typeface="Cambria"/>
                <a:cs typeface="Cambria"/>
              </a:rPr>
              <a:t> </a:t>
            </a:r>
            <a:r>
              <a:rPr lang="es-ES" sz="2400" dirty="0">
                <a:latin typeface="Cambria"/>
                <a:cs typeface="Cambria"/>
              </a:rPr>
              <a:t>del</a:t>
            </a:r>
            <a:r>
              <a:rPr lang="es-ES" sz="2400" spc="204" dirty="0">
                <a:latin typeface="Cambria"/>
                <a:cs typeface="Cambria"/>
              </a:rPr>
              <a:t> </a:t>
            </a:r>
            <a:r>
              <a:rPr lang="es-ES" sz="2400" dirty="0">
                <a:latin typeface="Cambria"/>
                <a:cs typeface="Cambria"/>
              </a:rPr>
              <a:t>inicio</a:t>
            </a:r>
            <a:r>
              <a:rPr lang="es-ES" sz="2400" spc="204" dirty="0">
                <a:latin typeface="Cambria"/>
                <a:cs typeface="Cambria"/>
              </a:rPr>
              <a:t> </a:t>
            </a:r>
            <a:r>
              <a:rPr lang="es-ES" sz="2400" spc="-10" dirty="0">
                <a:latin typeface="Cambria"/>
                <a:cs typeface="Cambria"/>
              </a:rPr>
              <a:t>hasta</a:t>
            </a:r>
            <a:r>
              <a:rPr lang="es-ES" sz="2400" spc="500" dirty="0">
                <a:latin typeface="Cambria"/>
                <a:cs typeface="Cambria"/>
              </a:rPr>
              <a:t> </a:t>
            </a:r>
            <a:r>
              <a:rPr lang="es-ES" sz="2400" dirty="0">
                <a:latin typeface="Cambria"/>
                <a:cs typeface="Cambria"/>
              </a:rPr>
              <a:t>la</a:t>
            </a:r>
            <a:r>
              <a:rPr lang="es-ES" sz="2400" spc="229" dirty="0">
                <a:latin typeface="Cambria"/>
                <a:cs typeface="Cambria"/>
              </a:rPr>
              <a:t> </a:t>
            </a:r>
            <a:r>
              <a:rPr lang="es-ES" sz="2400" dirty="0">
                <a:latin typeface="Cambria"/>
                <a:cs typeface="Cambria"/>
              </a:rPr>
              <a:t>fecha</a:t>
            </a:r>
            <a:r>
              <a:rPr lang="es-ES" sz="2400" spc="229" dirty="0">
                <a:latin typeface="Cambria"/>
                <a:cs typeface="Cambria"/>
              </a:rPr>
              <a:t> </a:t>
            </a:r>
            <a:r>
              <a:rPr lang="es-ES" sz="2400" dirty="0">
                <a:latin typeface="Cambria"/>
                <a:cs typeface="Cambria"/>
              </a:rPr>
              <a:t>de</a:t>
            </a:r>
            <a:r>
              <a:rPr lang="es-ES" sz="2400" spc="229" dirty="0">
                <a:latin typeface="Cambria"/>
                <a:cs typeface="Cambria"/>
              </a:rPr>
              <a:t> </a:t>
            </a:r>
            <a:r>
              <a:rPr lang="es-ES" sz="2400" dirty="0">
                <a:latin typeface="Cambria"/>
                <a:cs typeface="Cambria"/>
              </a:rPr>
              <a:t>finalización</a:t>
            </a:r>
            <a:r>
              <a:rPr lang="es-ES" sz="2400" spc="229" dirty="0">
                <a:latin typeface="Cambria"/>
                <a:cs typeface="Cambria"/>
              </a:rPr>
              <a:t> </a:t>
            </a:r>
            <a:r>
              <a:rPr lang="es-ES" sz="2400" dirty="0">
                <a:latin typeface="Cambria"/>
                <a:cs typeface="Cambria"/>
              </a:rPr>
              <a:t>de</a:t>
            </a:r>
            <a:r>
              <a:rPr lang="es-ES" sz="2400" spc="229" dirty="0">
                <a:latin typeface="Cambria"/>
                <a:cs typeface="Cambria"/>
              </a:rPr>
              <a:t> </a:t>
            </a:r>
            <a:r>
              <a:rPr lang="es-ES" sz="2400" dirty="0">
                <a:latin typeface="Cambria"/>
                <a:cs typeface="Cambria"/>
              </a:rPr>
              <a:t>cada</a:t>
            </a:r>
            <a:r>
              <a:rPr lang="es-ES" sz="2400" spc="235" dirty="0">
                <a:latin typeface="Cambria"/>
                <a:cs typeface="Cambria"/>
              </a:rPr>
              <a:t> </a:t>
            </a:r>
            <a:r>
              <a:rPr lang="es-ES" sz="2400" spc="-10" dirty="0">
                <a:latin typeface="Cambria"/>
                <a:cs typeface="Cambria"/>
              </a:rPr>
              <a:t>actividad.</a:t>
            </a:r>
            <a:endParaRPr lang="es-ES" sz="2400" dirty="0">
              <a:latin typeface="Cambria"/>
              <a:cs typeface="Cambria"/>
            </a:endParaRPr>
          </a:p>
        </p:txBody>
      </p:sp>
    </p:spTree>
    <p:extLst>
      <p:ext uri="{BB962C8B-B14F-4D97-AF65-F5344CB8AC3E}">
        <p14:creationId xmlns:p14="http://schemas.microsoft.com/office/powerpoint/2010/main" val="3659635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4400" dirty="0" err="1">
                <a:latin typeface="Cambria"/>
                <a:cs typeface="Cambria"/>
              </a:rPr>
              <a:t>Ejemplo</a:t>
            </a:r>
            <a:r>
              <a:rPr lang="en-US" sz="4400" dirty="0">
                <a:latin typeface="Cambria"/>
                <a:cs typeface="Cambria"/>
              </a:rPr>
              <a:t>:</a:t>
            </a:r>
            <a:endParaRPr lang="en-US" sz="4400" dirty="0"/>
          </a:p>
        </p:txBody>
      </p:sp>
      <p:sp>
        <p:nvSpPr>
          <p:cNvPr id="3" name="Marcador de contenido 2"/>
          <p:cNvSpPr>
            <a:spLocks noGrp="1"/>
          </p:cNvSpPr>
          <p:nvPr>
            <p:ph idx="1"/>
          </p:nvPr>
        </p:nvSpPr>
        <p:spPr/>
        <p:txBody>
          <a:bodyPr>
            <a:normAutofit/>
          </a:bodyPr>
          <a:lstStyle/>
          <a:p>
            <a:pPr algn="just"/>
            <a:r>
              <a:rPr lang="en-US" sz="2400" dirty="0">
                <a:latin typeface="Cambria"/>
                <a:cs typeface="Cambria"/>
              </a:rPr>
              <a:t>La</a:t>
            </a:r>
            <a:r>
              <a:rPr lang="en-US" sz="2400" spc="210" dirty="0">
                <a:latin typeface="Cambria"/>
                <a:cs typeface="Cambria"/>
              </a:rPr>
              <a:t> </a:t>
            </a:r>
            <a:r>
              <a:rPr lang="en-US" sz="2400" spc="-10" dirty="0" err="1">
                <a:latin typeface="Cambria"/>
                <a:cs typeface="Cambria"/>
              </a:rPr>
              <a:t>actividad</a:t>
            </a:r>
            <a:r>
              <a:rPr lang="en-US" sz="2400" spc="-10" dirty="0">
                <a:latin typeface="Cambria"/>
                <a:cs typeface="Cambria"/>
              </a:rPr>
              <a:t> </a:t>
            </a:r>
            <a:r>
              <a:rPr lang="es-ES" sz="2400" dirty="0">
                <a:latin typeface="Cambria"/>
                <a:cs typeface="Cambria"/>
              </a:rPr>
              <a:t>de</a:t>
            </a:r>
            <a:r>
              <a:rPr lang="es-ES" sz="2400" spc="160" dirty="0">
                <a:latin typeface="Cambria"/>
                <a:cs typeface="Cambria"/>
              </a:rPr>
              <a:t> </a:t>
            </a:r>
            <a:r>
              <a:rPr lang="es-ES" sz="2400" dirty="0">
                <a:latin typeface="Cambria"/>
                <a:cs typeface="Cambria"/>
              </a:rPr>
              <a:t>diseño</a:t>
            </a:r>
            <a:r>
              <a:rPr lang="es-ES" sz="2400" spc="165" dirty="0">
                <a:latin typeface="Cambria"/>
                <a:cs typeface="Cambria"/>
              </a:rPr>
              <a:t> </a:t>
            </a:r>
            <a:r>
              <a:rPr lang="es-ES" sz="2400" spc="50" dirty="0">
                <a:latin typeface="Cambria"/>
                <a:cs typeface="Cambria"/>
              </a:rPr>
              <a:t>funcional</a:t>
            </a:r>
            <a:r>
              <a:rPr lang="es-ES" sz="2400" spc="165" dirty="0">
                <a:latin typeface="Cambria"/>
                <a:cs typeface="Cambria"/>
              </a:rPr>
              <a:t> </a:t>
            </a:r>
            <a:r>
              <a:rPr lang="es-ES" sz="2400" dirty="0">
                <a:latin typeface="Cambria"/>
                <a:cs typeface="Cambria"/>
              </a:rPr>
              <a:t>del</a:t>
            </a:r>
            <a:r>
              <a:rPr lang="es-ES" sz="2400" spc="165" dirty="0">
                <a:latin typeface="Cambria"/>
                <a:cs typeface="Cambria"/>
              </a:rPr>
              <a:t> </a:t>
            </a:r>
            <a:r>
              <a:rPr lang="es-ES" sz="2400" dirty="0">
                <a:latin typeface="Cambria"/>
                <a:cs typeface="Cambria"/>
              </a:rPr>
              <a:t>portal</a:t>
            </a:r>
            <a:r>
              <a:rPr lang="es-ES" sz="2400" spc="165" dirty="0">
                <a:latin typeface="Cambria"/>
                <a:cs typeface="Cambria"/>
              </a:rPr>
              <a:t> </a:t>
            </a:r>
            <a:r>
              <a:rPr lang="es-ES" sz="2400" dirty="0">
                <a:latin typeface="Cambria"/>
                <a:cs typeface="Cambria"/>
              </a:rPr>
              <a:t>supone</a:t>
            </a:r>
            <a:r>
              <a:rPr lang="es-ES" sz="2400" spc="165" dirty="0">
                <a:latin typeface="Cambria"/>
                <a:cs typeface="Cambria"/>
              </a:rPr>
              <a:t> </a:t>
            </a:r>
            <a:r>
              <a:rPr lang="es-ES" sz="2400" dirty="0">
                <a:latin typeface="Cambria"/>
                <a:cs typeface="Cambria"/>
              </a:rPr>
              <a:t>tareas</a:t>
            </a:r>
            <a:r>
              <a:rPr lang="es-ES" sz="2400" spc="165" dirty="0">
                <a:latin typeface="Cambria"/>
                <a:cs typeface="Cambria"/>
              </a:rPr>
              <a:t> </a:t>
            </a:r>
            <a:r>
              <a:rPr lang="es-ES" sz="2400" spc="60" dirty="0">
                <a:latin typeface="Cambria"/>
                <a:cs typeface="Cambria"/>
              </a:rPr>
              <a:t>como</a:t>
            </a:r>
            <a:r>
              <a:rPr lang="es-ES" sz="2400" spc="165" dirty="0">
                <a:latin typeface="Cambria"/>
                <a:cs typeface="Cambria"/>
              </a:rPr>
              <a:t> </a:t>
            </a:r>
            <a:r>
              <a:rPr lang="es-ES" sz="2400" dirty="0">
                <a:latin typeface="Cambria"/>
                <a:cs typeface="Cambria"/>
              </a:rPr>
              <a:t>el</a:t>
            </a:r>
            <a:r>
              <a:rPr lang="es-ES" sz="2400" spc="165" dirty="0">
                <a:latin typeface="Cambria"/>
                <a:cs typeface="Cambria"/>
              </a:rPr>
              <a:t> </a:t>
            </a:r>
            <a:r>
              <a:rPr lang="es-ES" sz="2400" dirty="0">
                <a:latin typeface="Cambria"/>
                <a:cs typeface="Cambria"/>
              </a:rPr>
              <a:t>diseño</a:t>
            </a:r>
            <a:r>
              <a:rPr lang="es-ES" sz="2400" spc="165" dirty="0">
                <a:latin typeface="Cambria"/>
                <a:cs typeface="Cambria"/>
              </a:rPr>
              <a:t> </a:t>
            </a:r>
            <a:r>
              <a:rPr lang="es-ES" sz="2400" dirty="0">
                <a:latin typeface="Cambria"/>
                <a:cs typeface="Cambria"/>
              </a:rPr>
              <a:t>de</a:t>
            </a:r>
            <a:r>
              <a:rPr lang="es-ES" sz="2400" spc="160" dirty="0">
                <a:latin typeface="Cambria"/>
                <a:cs typeface="Cambria"/>
              </a:rPr>
              <a:t> </a:t>
            </a:r>
            <a:r>
              <a:rPr lang="es-ES" sz="2400" dirty="0">
                <a:latin typeface="Cambria"/>
                <a:cs typeface="Cambria"/>
              </a:rPr>
              <a:t>la</a:t>
            </a:r>
            <a:r>
              <a:rPr lang="es-ES" sz="2400" spc="165" dirty="0">
                <a:latin typeface="Cambria"/>
                <a:cs typeface="Cambria"/>
              </a:rPr>
              <a:t> </a:t>
            </a:r>
            <a:r>
              <a:rPr lang="es-ES" sz="2400" spc="-10" dirty="0">
                <a:latin typeface="Cambria"/>
                <a:cs typeface="Cambria"/>
              </a:rPr>
              <a:t>estructura </a:t>
            </a:r>
            <a:r>
              <a:rPr lang="es-ES" sz="2400" spc="50" dirty="0">
                <a:latin typeface="Cambria"/>
                <a:cs typeface="Cambria"/>
              </a:rPr>
              <a:t>y</a:t>
            </a:r>
            <a:r>
              <a:rPr lang="es-ES" sz="2400" spc="165" dirty="0">
                <a:latin typeface="Cambria"/>
                <a:cs typeface="Cambria"/>
              </a:rPr>
              <a:t> </a:t>
            </a:r>
            <a:r>
              <a:rPr lang="es-ES" sz="2400" dirty="0">
                <a:latin typeface="Cambria"/>
                <a:cs typeface="Cambria"/>
              </a:rPr>
              <a:t>navegación</a:t>
            </a:r>
            <a:r>
              <a:rPr lang="es-ES" sz="2400" spc="165" dirty="0">
                <a:latin typeface="Cambria"/>
                <a:cs typeface="Cambria"/>
              </a:rPr>
              <a:t> </a:t>
            </a:r>
            <a:r>
              <a:rPr lang="es-ES" sz="2400" dirty="0">
                <a:latin typeface="Cambria"/>
                <a:cs typeface="Cambria"/>
              </a:rPr>
              <a:t>del</a:t>
            </a:r>
            <a:r>
              <a:rPr lang="es-ES" sz="2400" spc="170" dirty="0">
                <a:latin typeface="Cambria"/>
                <a:cs typeface="Cambria"/>
              </a:rPr>
              <a:t> </a:t>
            </a:r>
            <a:r>
              <a:rPr lang="es-ES" sz="2400" dirty="0">
                <a:latin typeface="Cambria"/>
                <a:cs typeface="Cambria"/>
              </a:rPr>
              <a:t>portal,</a:t>
            </a:r>
            <a:r>
              <a:rPr lang="es-ES" sz="2400" spc="165" dirty="0">
                <a:latin typeface="Cambria"/>
                <a:cs typeface="Cambria"/>
              </a:rPr>
              <a:t> </a:t>
            </a:r>
            <a:r>
              <a:rPr lang="es-ES" sz="2400" dirty="0">
                <a:latin typeface="Cambria"/>
                <a:cs typeface="Cambria"/>
              </a:rPr>
              <a:t>el</a:t>
            </a:r>
            <a:r>
              <a:rPr lang="es-ES" sz="2400" spc="170" dirty="0">
                <a:latin typeface="Cambria"/>
                <a:cs typeface="Cambria"/>
              </a:rPr>
              <a:t> </a:t>
            </a:r>
            <a:r>
              <a:rPr lang="es-ES" sz="2400" dirty="0">
                <a:latin typeface="Cambria"/>
                <a:cs typeface="Cambria"/>
              </a:rPr>
              <a:t>diseño</a:t>
            </a:r>
            <a:r>
              <a:rPr lang="es-ES" sz="2400" spc="165" dirty="0">
                <a:latin typeface="Cambria"/>
                <a:cs typeface="Cambria"/>
              </a:rPr>
              <a:t> </a:t>
            </a:r>
            <a:r>
              <a:rPr lang="es-ES" sz="2400" dirty="0">
                <a:latin typeface="Cambria"/>
                <a:cs typeface="Cambria"/>
              </a:rPr>
              <a:t>de</a:t>
            </a:r>
            <a:r>
              <a:rPr lang="es-ES" sz="2400" spc="170" dirty="0">
                <a:latin typeface="Cambria"/>
                <a:cs typeface="Cambria"/>
              </a:rPr>
              <a:t> </a:t>
            </a:r>
            <a:r>
              <a:rPr lang="es-ES" sz="2400" dirty="0">
                <a:latin typeface="Cambria"/>
                <a:cs typeface="Cambria"/>
              </a:rPr>
              <a:t>los</a:t>
            </a:r>
            <a:r>
              <a:rPr lang="es-ES" sz="2400" spc="165" dirty="0">
                <a:latin typeface="Cambria"/>
                <a:cs typeface="Cambria"/>
              </a:rPr>
              <a:t> </a:t>
            </a:r>
            <a:r>
              <a:rPr lang="es-ES" sz="2400" dirty="0">
                <a:latin typeface="Cambria"/>
                <a:cs typeface="Cambria"/>
              </a:rPr>
              <a:t>flujos</a:t>
            </a:r>
            <a:r>
              <a:rPr lang="es-ES" sz="2400" spc="165" dirty="0">
                <a:latin typeface="Cambria"/>
                <a:cs typeface="Cambria"/>
              </a:rPr>
              <a:t> </a:t>
            </a:r>
            <a:r>
              <a:rPr lang="es-ES" sz="2400" dirty="0">
                <a:latin typeface="Cambria"/>
                <a:cs typeface="Cambria"/>
              </a:rPr>
              <a:t>de</a:t>
            </a:r>
            <a:r>
              <a:rPr lang="es-ES" sz="2400" spc="170" dirty="0">
                <a:latin typeface="Cambria"/>
                <a:cs typeface="Cambria"/>
              </a:rPr>
              <a:t> </a:t>
            </a:r>
            <a:r>
              <a:rPr lang="es-ES" sz="2400" dirty="0">
                <a:latin typeface="Cambria"/>
                <a:cs typeface="Cambria"/>
              </a:rPr>
              <a:t>trabajo,</a:t>
            </a:r>
            <a:r>
              <a:rPr lang="es-ES" sz="2400" spc="165" dirty="0">
                <a:latin typeface="Cambria"/>
                <a:cs typeface="Cambria"/>
              </a:rPr>
              <a:t> </a:t>
            </a:r>
            <a:r>
              <a:rPr lang="es-ES" sz="2400" dirty="0">
                <a:latin typeface="Cambria"/>
                <a:cs typeface="Cambria"/>
              </a:rPr>
              <a:t>el</a:t>
            </a:r>
            <a:r>
              <a:rPr lang="es-ES" sz="2400" spc="170" dirty="0">
                <a:latin typeface="Cambria"/>
                <a:cs typeface="Cambria"/>
              </a:rPr>
              <a:t> </a:t>
            </a:r>
            <a:r>
              <a:rPr lang="es-ES" sz="2400" dirty="0">
                <a:latin typeface="Cambria"/>
                <a:cs typeface="Cambria"/>
              </a:rPr>
              <a:t>diseño</a:t>
            </a:r>
            <a:r>
              <a:rPr lang="es-ES" sz="2400" spc="165" dirty="0">
                <a:latin typeface="Cambria"/>
                <a:cs typeface="Cambria"/>
              </a:rPr>
              <a:t> </a:t>
            </a:r>
            <a:r>
              <a:rPr lang="es-ES" sz="2400" dirty="0">
                <a:latin typeface="Cambria"/>
                <a:cs typeface="Cambria"/>
              </a:rPr>
              <a:t>de</a:t>
            </a:r>
            <a:r>
              <a:rPr lang="es-ES" sz="2400" spc="165" dirty="0">
                <a:latin typeface="Cambria"/>
                <a:cs typeface="Cambria"/>
              </a:rPr>
              <a:t> </a:t>
            </a:r>
            <a:r>
              <a:rPr lang="es-ES" sz="2400" dirty="0">
                <a:latin typeface="Cambria"/>
                <a:cs typeface="Cambria"/>
              </a:rPr>
              <a:t>la</a:t>
            </a:r>
            <a:r>
              <a:rPr lang="es-ES" sz="2400" spc="170" dirty="0">
                <a:latin typeface="Cambria"/>
                <a:cs typeface="Cambria"/>
              </a:rPr>
              <a:t> </a:t>
            </a:r>
            <a:r>
              <a:rPr lang="es-ES" sz="2400" spc="-20" dirty="0">
                <a:latin typeface="Cambria"/>
                <a:cs typeface="Cambria"/>
              </a:rPr>
              <a:t>apa</a:t>
            </a:r>
            <a:r>
              <a:rPr lang="es-ES" sz="2400" dirty="0">
                <a:latin typeface="Cambria"/>
                <a:cs typeface="Cambria"/>
              </a:rPr>
              <a:t>riencia</a:t>
            </a:r>
            <a:r>
              <a:rPr lang="es-ES" sz="2400" spc="370" dirty="0">
                <a:latin typeface="Cambria"/>
                <a:cs typeface="Cambria"/>
              </a:rPr>
              <a:t> </a:t>
            </a:r>
            <a:r>
              <a:rPr lang="es-ES" sz="2400" dirty="0">
                <a:latin typeface="Cambria"/>
                <a:cs typeface="Cambria"/>
              </a:rPr>
              <a:t>gráfica</a:t>
            </a:r>
            <a:r>
              <a:rPr lang="es-ES" sz="2400" spc="370" dirty="0">
                <a:latin typeface="Cambria"/>
                <a:cs typeface="Cambria"/>
              </a:rPr>
              <a:t> </a:t>
            </a:r>
            <a:r>
              <a:rPr lang="es-ES" sz="2400" dirty="0">
                <a:latin typeface="Cambria"/>
                <a:cs typeface="Cambria"/>
              </a:rPr>
              <a:t>(</a:t>
            </a:r>
            <a:r>
              <a:rPr lang="es-ES" sz="2400" i="1" dirty="0">
                <a:latin typeface="Cambria"/>
                <a:cs typeface="Cambria"/>
              </a:rPr>
              <a:t>look</a:t>
            </a:r>
            <a:r>
              <a:rPr lang="es-ES" sz="2400" i="1" spc="375" dirty="0">
                <a:latin typeface="Cambria"/>
                <a:cs typeface="Cambria"/>
              </a:rPr>
              <a:t> </a:t>
            </a:r>
            <a:r>
              <a:rPr lang="es-ES" sz="2400" i="1" dirty="0">
                <a:latin typeface="Cambria"/>
                <a:cs typeface="Cambria"/>
              </a:rPr>
              <a:t>and</a:t>
            </a:r>
            <a:r>
              <a:rPr lang="es-ES" sz="2400" i="1" spc="370" dirty="0">
                <a:latin typeface="Cambria"/>
                <a:cs typeface="Cambria"/>
              </a:rPr>
              <a:t> </a:t>
            </a:r>
            <a:r>
              <a:rPr lang="es-ES" sz="2400" i="1" dirty="0" err="1">
                <a:latin typeface="Cambria"/>
                <a:cs typeface="Cambria"/>
              </a:rPr>
              <a:t>feel</a:t>
            </a:r>
            <a:r>
              <a:rPr lang="es-ES" sz="2400" dirty="0">
                <a:latin typeface="Cambria"/>
                <a:cs typeface="Cambria"/>
              </a:rPr>
              <a:t>),</a:t>
            </a:r>
            <a:r>
              <a:rPr lang="es-ES" sz="2400" spc="370" dirty="0">
                <a:latin typeface="Cambria"/>
                <a:cs typeface="Cambria"/>
              </a:rPr>
              <a:t> </a:t>
            </a:r>
            <a:r>
              <a:rPr lang="es-ES" sz="2400" dirty="0">
                <a:latin typeface="Cambria"/>
                <a:cs typeface="Cambria"/>
              </a:rPr>
              <a:t>el</a:t>
            </a:r>
            <a:r>
              <a:rPr lang="es-ES" sz="2400" spc="375" dirty="0">
                <a:latin typeface="Cambria"/>
                <a:cs typeface="Cambria"/>
              </a:rPr>
              <a:t> </a:t>
            </a:r>
            <a:r>
              <a:rPr lang="es-ES" sz="2400" dirty="0">
                <a:latin typeface="Cambria"/>
                <a:cs typeface="Cambria"/>
              </a:rPr>
              <a:t>diseño</a:t>
            </a:r>
            <a:r>
              <a:rPr lang="es-ES" sz="2400" spc="370" dirty="0">
                <a:latin typeface="Cambria"/>
                <a:cs typeface="Cambria"/>
              </a:rPr>
              <a:t> </a:t>
            </a:r>
            <a:r>
              <a:rPr lang="es-ES" sz="2400" dirty="0">
                <a:latin typeface="Cambria"/>
                <a:cs typeface="Cambria"/>
              </a:rPr>
              <a:t>de</a:t>
            </a:r>
            <a:r>
              <a:rPr lang="es-ES" sz="2400" spc="375" dirty="0">
                <a:latin typeface="Cambria"/>
                <a:cs typeface="Cambria"/>
              </a:rPr>
              <a:t> </a:t>
            </a:r>
            <a:r>
              <a:rPr lang="es-ES" sz="2400" dirty="0">
                <a:latin typeface="Cambria"/>
                <a:cs typeface="Cambria"/>
              </a:rPr>
              <a:t>los</a:t>
            </a:r>
            <a:r>
              <a:rPr lang="es-ES" sz="2400" spc="370" dirty="0">
                <a:latin typeface="Cambria"/>
                <a:cs typeface="Cambria"/>
              </a:rPr>
              <a:t> </a:t>
            </a:r>
            <a:r>
              <a:rPr lang="es-ES" sz="2400" dirty="0">
                <a:latin typeface="Cambria"/>
                <a:cs typeface="Cambria"/>
              </a:rPr>
              <a:t>productos</a:t>
            </a:r>
            <a:r>
              <a:rPr lang="es-ES" sz="2400" spc="370" dirty="0">
                <a:latin typeface="Cambria"/>
                <a:cs typeface="Cambria"/>
              </a:rPr>
              <a:t> </a:t>
            </a:r>
            <a:r>
              <a:rPr lang="es-ES" sz="2400" spc="50" dirty="0">
                <a:latin typeface="Cambria"/>
                <a:cs typeface="Cambria"/>
              </a:rPr>
              <a:t>y</a:t>
            </a:r>
            <a:r>
              <a:rPr lang="es-ES" sz="2400" spc="375" dirty="0">
                <a:latin typeface="Cambria"/>
                <a:cs typeface="Cambria"/>
              </a:rPr>
              <a:t> </a:t>
            </a:r>
            <a:r>
              <a:rPr lang="es-ES" sz="2400" dirty="0">
                <a:latin typeface="Cambria"/>
                <a:cs typeface="Cambria"/>
              </a:rPr>
              <a:t>servicios,</a:t>
            </a:r>
            <a:r>
              <a:rPr lang="es-ES" sz="2400" spc="370" dirty="0">
                <a:latin typeface="Cambria"/>
                <a:cs typeface="Cambria"/>
              </a:rPr>
              <a:t> </a:t>
            </a:r>
            <a:r>
              <a:rPr lang="es-ES" sz="2400" spc="-20" dirty="0">
                <a:latin typeface="Cambria"/>
                <a:cs typeface="Cambria"/>
              </a:rPr>
              <a:t>etc.</a:t>
            </a:r>
            <a:r>
              <a:rPr lang="es-ES" sz="2400" dirty="0">
                <a:latin typeface="Cambria"/>
                <a:cs typeface="Cambria"/>
              </a:rPr>
              <a:t> Asimismo,</a:t>
            </a:r>
            <a:r>
              <a:rPr lang="es-ES" sz="2400" spc="254" dirty="0">
                <a:latin typeface="Cambria"/>
                <a:cs typeface="Cambria"/>
              </a:rPr>
              <a:t> </a:t>
            </a:r>
            <a:r>
              <a:rPr lang="es-ES" sz="2400" dirty="0">
                <a:latin typeface="Cambria"/>
                <a:cs typeface="Cambria"/>
              </a:rPr>
              <a:t>el</a:t>
            </a:r>
            <a:r>
              <a:rPr lang="es-ES" sz="2400" spc="254" dirty="0">
                <a:latin typeface="Cambria"/>
                <a:cs typeface="Cambria"/>
              </a:rPr>
              <a:t> </a:t>
            </a:r>
            <a:r>
              <a:rPr lang="es-ES" sz="2400" dirty="0">
                <a:latin typeface="Cambria"/>
                <a:cs typeface="Cambria"/>
              </a:rPr>
              <a:t>diseño</a:t>
            </a:r>
            <a:r>
              <a:rPr lang="es-ES" sz="2400" spc="260" dirty="0">
                <a:latin typeface="Cambria"/>
                <a:cs typeface="Cambria"/>
              </a:rPr>
              <a:t> </a:t>
            </a:r>
            <a:r>
              <a:rPr lang="es-ES" sz="2400" dirty="0">
                <a:latin typeface="Cambria"/>
                <a:cs typeface="Cambria"/>
              </a:rPr>
              <a:t>técnico</a:t>
            </a:r>
            <a:r>
              <a:rPr lang="es-ES" sz="2400" spc="254" dirty="0">
                <a:latin typeface="Cambria"/>
                <a:cs typeface="Cambria"/>
              </a:rPr>
              <a:t> </a:t>
            </a:r>
            <a:r>
              <a:rPr lang="es-ES" sz="2400" spc="50" dirty="0">
                <a:latin typeface="Cambria"/>
                <a:cs typeface="Cambria"/>
              </a:rPr>
              <a:t>contempla</a:t>
            </a:r>
            <a:r>
              <a:rPr lang="es-ES" sz="2400" spc="260" dirty="0">
                <a:latin typeface="Cambria"/>
                <a:cs typeface="Cambria"/>
              </a:rPr>
              <a:t> </a:t>
            </a:r>
            <a:r>
              <a:rPr lang="es-ES" sz="2400" dirty="0">
                <a:latin typeface="Cambria"/>
                <a:cs typeface="Cambria"/>
              </a:rPr>
              <a:t>el</a:t>
            </a:r>
            <a:r>
              <a:rPr lang="es-ES" sz="2400" spc="254" dirty="0">
                <a:latin typeface="Cambria"/>
                <a:cs typeface="Cambria"/>
              </a:rPr>
              <a:t> </a:t>
            </a:r>
            <a:r>
              <a:rPr lang="es-ES" sz="2400" dirty="0">
                <a:latin typeface="Cambria"/>
                <a:cs typeface="Cambria"/>
              </a:rPr>
              <a:t>diseño</a:t>
            </a:r>
            <a:r>
              <a:rPr lang="es-ES" sz="2400" spc="260" dirty="0">
                <a:latin typeface="Cambria"/>
                <a:cs typeface="Cambria"/>
              </a:rPr>
              <a:t> </a:t>
            </a:r>
            <a:r>
              <a:rPr lang="es-ES" sz="2400" dirty="0">
                <a:latin typeface="Cambria"/>
                <a:cs typeface="Cambria"/>
              </a:rPr>
              <a:t>de</a:t>
            </a:r>
            <a:r>
              <a:rPr lang="es-ES" sz="2400" spc="254" dirty="0">
                <a:latin typeface="Cambria"/>
                <a:cs typeface="Cambria"/>
              </a:rPr>
              <a:t> </a:t>
            </a:r>
            <a:r>
              <a:rPr lang="es-ES" sz="2400" dirty="0">
                <a:latin typeface="Cambria"/>
                <a:cs typeface="Cambria"/>
              </a:rPr>
              <a:t>las</a:t>
            </a:r>
            <a:r>
              <a:rPr lang="es-ES" sz="2400" spc="254" dirty="0">
                <a:latin typeface="Cambria"/>
                <a:cs typeface="Cambria"/>
              </a:rPr>
              <a:t> </a:t>
            </a:r>
            <a:r>
              <a:rPr lang="es-ES" sz="2400" dirty="0">
                <a:latin typeface="Cambria"/>
                <a:cs typeface="Cambria"/>
              </a:rPr>
              <a:t>especificaciones</a:t>
            </a:r>
            <a:r>
              <a:rPr lang="es-ES" sz="2400" spc="260" dirty="0">
                <a:latin typeface="Cambria"/>
                <a:cs typeface="Cambria"/>
              </a:rPr>
              <a:t> </a:t>
            </a:r>
            <a:r>
              <a:rPr lang="es-ES" sz="2400" spc="-25" dirty="0">
                <a:latin typeface="Cambria"/>
                <a:cs typeface="Cambria"/>
              </a:rPr>
              <a:t>por</a:t>
            </a:r>
            <a:r>
              <a:rPr lang="es-ES" sz="2400" spc="50" dirty="0">
                <a:latin typeface="Cambria"/>
                <a:cs typeface="Cambria"/>
              </a:rPr>
              <a:t> contenido</a:t>
            </a:r>
            <a:r>
              <a:rPr lang="es-ES" sz="2400" spc="254" dirty="0">
                <a:latin typeface="Cambria"/>
                <a:cs typeface="Cambria"/>
              </a:rPr>
              <a:t> </a:t>
            </a:r>
            <a:r>
              <a:rPr lang="es-ES" sz="2400" spc="50" dirty="0">
                <a:latin typeface="Cambria"/>
                <a:cs typeface="Cambria"/>
              </a:rPr>
              <a:t>y</a:t>
            </a:r>
            <a:r>
              <a:rPr lang="es-ES" sz="2400" spc="254" dirty="0">
                <a:latin typeface="Cambria"/>
                <a:cs typeface="Cambria"/>
              </a:rPr>
              <a:t> </a:t>
            </a:r>
            <a:r>
              <a:rPr lang="es-ES" sz="2400" dirty="0">
                <a:latin typeface="Cambria"/>
                <a:cs typeface="Cambria"/>
              </a:rPr>
              <a:t>servicio,</a:t>
            </a:r>
            <a:r>
              <a:rPr lang="es-ES" sz="2400" spc="254" dirty="0">
                <a:latin typeface="Cambria"/>
                <a:cs typeface="Cambria"/>
              </a:rPr>
              <a:t> </a:t>
            </a:r>
            <a:r>
              <a:rPr lang="es-ES" sz="2400" dirty="0">
                <a:latin typeface="Cambria"/>
                <a:cs typeface="Cambria"/>
              </a:rPr>
              <a:t>el</a:t>
            </a:r>
            <a:r>
              <a:rPr lang="es-ES" sz="2400" spc="254" dirty="0">
                <a:latin typeface="Cambria"/>
                <a:cs typeface="Cambria"/>
              </a:rPr>
              <a:t> </a:t>
            </a:r>
            <a:r>
              <a:rPr lang="es-ES" sz="2400" dirty="0">
                <a:latin typeface="Cambria"/>
                <a:cs typeface="Cambria"/>
              </a:rPr>
              <a:t>detalle</a:t>
            </a:r>
            <a:r>
              <a:rPr lang="es-ES" sz="2400" spc="254" dirty="0">
                <a:latin typeface="Cambria"/>
                <a:cs typeface="Cambria"/>
              </a:rPr>
              <a:t> </a:t>
            </a:r>
            <a:r>
              <a:rPr lang="es-ES" sz="2400" dirty="0">
                <a:latin typeface="Cambria"/>
                <a:cs typeface="Cambria"/>
              </a:rPr>
              <a:t>de</a:t>
            </a:r>
            <a:r>
              <a:rPr lang="es-ES" sz="2400" spc="254" dirty="0">
                <a:latin typeface="Cambria"/>
                <a:cs typeface="Cambria"/>
              </a:rPr>
              <a:t> </a:t>
            </a:r>
            <a:r>
              <a:rPr lang="es-ES" sz="2400" dirty="0">
                <a:latin typeface="Cambria"/>
                <a:cs typeface="Cambria"/>
              </a:rPr>
              <a:t>la</a:t>
            </a:r>
            <a:r>
              <a:rPr lang="es-ES" sz="2400" spc="254" dirty="0">
                <a:latin typeface="Cambria"/>
                <a:cs typeface="Cambria"/>
              </a:rPr>
              <a:t> </a:t>
            </a:r>
            <a:r>
              <a:rPr lang="es-ES" sz="2400" dirty="0">
                <a:latin typeface="Cambria"/>
                <a:cs typeface="Cambria"/>
              </a:rPr>
              <a:t>arquitectura</a:t>
            </a:r>
            <a:r>
              <a:rPr lang="es-ES" sz="2400" spc="254" dirty="0">
                <a:latin typeface="Cambria"/>
                <a:cs typeface="Cambria"/>
              </a:rPr>
              <a:t> </a:t>
            </a:r>
            <a:r>
              <a:rPr lang="es-ES" sz="2400" dirty="0">
                <a:latin typeface="Cambria"/>
                <a:cs typeface="Cambria"/>
              </a:rPr>
              <a:t>técnica</a:t>
            </a:r>
            <a:r>
              <a:rPr lang="es-ES" sz="2400" spc="254" dirty="0">
                <a:latin typeface="Cambria"/>
                <a:cs typeface="Cambria"/>
              </a:rPr>
              <a:t> </a:t>
            </a:r>
            <a:r>
              <a:rPr lang="es-ES" sz="2400" spc="50" dirty="0">
                <a:latin typeface="Cambria"/>
                <a:cs typeface="Cambria"/>
              </a:rPr>
              <a:t>y</a:t>
            </a:r>
            <a:r>
              <a:rPr lang="es-ES" sz="2400" spc="254" dirty="0">
                <a:latin typeface="Cambria"/>
                <a:cs typeface="Cambria"/>
              </a:rPr>
              <a:t> </a:t>
            </a:r>
            <a:r>
              <a:rPr lang="es-ES" sz="2400" dirty="0">
                <a:latin typeface="Cambria"/>
                <a:cs typeface="Cambria"/>
              </a:rPr>
              <a:t>de</a:t>
            </a:r>
            <a:r>
              <a:rPr lang="es-ES" sz="2400" spc="260" dirty="0">
                <a:latin typeface="Cambria"/>
                <a:cs typeface="Cambria"/>
              </a:rPr>
              <a:t> </a:t>
            </a:r>
            <a:r>
              <a:rPr lang="es-ES" sz="2400" dirty="0">
                <a:latin typeface="Cambria"/>
                <a:cs typeface="Cambria"/>
              </a:rPr>
              <a:t>seguridad,</a:t>
            </a:r>
            <a:r>
              <a:rPr lang="es-ES" sz="2400" spc="254" dirty="0">
                <a:latin typeface="Cambria"/>
                <a:cs typeface="Cambria"/>
              </a:rPr>
              <a:t> </a:t>
            </a:r>
            <a:r>
              <a:rPr lang="es-ES" sz="2400" spc="-25" dirty="0">
                <a:latin typeface="Cambria"/>
                <a:cs typeface="Cambria"/>
              </a:rPr>
              <a:t>el</a:t>
            </a:r>
            <a:r>
              <a:rPr lang="es-ES" sz="2400" dirty="0">
                <a:latin typeface="Cambria"/>
                <a:cs typeface="Cambria"/>
              </a:rPr>
              <a:t> diseño</a:t>
            </a:r>
            <a:r>
              <a:rPr lang="es-ES" sz="2400" spc="165" dirty="0">
                <a:latin typeface="Cambria"/>
                <a:cs typeface="Cambria"/>
              </a:rPr>
              <a:t> </a:t>
            </a:r>
            <a:r>
              <a:rPr lang="es-ES" sz="2400" dirty="0">
                <a:latin typeface="Cambria"/>
                <a:cs typeface="Cambria"/>
              </a:rPr>
              <a:t>de</a:t>
            </a:r>
            <a:r>
              <a:rPr lang="es-ES" sz="2400" spc="165" dirty="0">
                <a:latin typeface="Cambria"/>
                <a:cs typeface="Cambria"/>
              </a:rPr>
              <a:t> </a:t>
            </a:r>
            <a:r>
              <a:rPr lang="es-ES" sz="2400" dirty="0">
                <a:latin typeface="Cambria"/>
                <a:cs typeface="Cambria"/>
              </a:rPr>
              <a:t>interfaces,</a:t>
            </a:r>
            <a:r>
              <a:rPr lang="es-ES" sz="2400" spc="165" dirty="0">
                <a:latin typeface="Cambria"/>
                <a:cs typeface="Cambria"/>
              </a:rPr>
              <a:t> </a:t>
            </a:r>
            <a:r>
              <a:rPr lang="es-ES" sz="2400" dirty="0">
                <a:latin typeface="Cambria"/>
                <a:cs typeface="Cambria"/>
              </a:rPr>
              <a:t>etc.</a:t>
            </a:r>
            <a:r>
              <a:rPr lang="es-ES" sz="2400" spc="165" dirty="0">
                <a:latin typeface="Cambria"/>
                <a:cs typeface="Cambria"/>
              </a:rPr>
              <a:t> </a:t>
            </a:r>
            <a:endParaRPr lang="en-US" sz="2400" dirty="0"/>
          </a:p>
        </p:txBody>
      </p:sp>
    </p:spTree>
    <p:extLst>
      <p:ext uri="{BB962C8B-B14F-4D97-AF65-F5344CB8AC3E}">
        <p14:creationId xmlns:p14="http://schemas.microsoft.com/office/powerpoint/2010/main" val="1569745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2919" y="1123837"/>
            <a:ext cx="3022544" cy="4601183"/>
          </a:xfrm>
        </p:spPr>
        <p:txBody>
          <a:bodyPr>
            <a:normAutofit/>
          </a:bodyPr>
          <a:lstStyle/>
          <a:p>
            <a:r>
              <a:rPr lang="en-US" sz="3200" dirty="0">
                <a:latin typeface="Cambria"/>
                <a:cs typeface="Cambria"/>
              </a:rPr>
              <a:t>Se </a:t>
            </a:r>
            <a:r>
              <a:rPr lang="en-US" sz="3200" dirty="0" err="1">
                <a:latin typeface="Cambria"/>
                <a:cs typeface="Cambria"/>
              </a:rPr>
              <a:t>debe</a:t>
            </a:r>
            <a:r>
              <a:rPr lang="en-US" sz="3200" dirty="0">
                <a:latin typeface="Cambria"/>
                <a:cs typeface="Cambria"/>
              </a:rPr>
              <a:t> </a:t>
            </a:r>
            <a:r>
              <a:rPr lang="en-US" sz="3200" dirty="0" err="1">
                <a:latin typeface="Cambria"/>
                <a:cs typeface="Cambria"/>
              </a:rPr>
              <a:t>planificar</a:t>
            </a:r>
            <a:r>
              <a:rPr lang="en-US" sz="3200" spc="315" dirty="0">
                <a:latin typeface="Cambria"/>
                <a:cs typeface="Cambria"/>
              </a:rPr>
              <a:t> </a:t>
            </a:r>
            <a:r>
              <a:rPr lang="en-US" sz="3200" dirty="0" err="1">
                <a:latin typeface="Cambria"/>
                <a:cs typeface="Cambria"/>
              </a:rPr>
              <a:t>cada</a:t>
            </a:r>
            <a:r>
              <a:rPr lang="en-US" sz="3200" spc="315" dirty="0">
                <a:latin typeface="Cambria"/>
                <a:cs typeface="Cambria"/>
              </a:rPr>
              <a:t> </a:t>
            </a:r>
            <a:r>
              <a:rPr lang="en-US" sz="3200" dirty="0" err="1">
                <a:latin typeface="Cambria"/>
                <a:cs typeface="Cambria"/>
              </a:rPr>
              <a:t>grupo</a:t>
            </a:r>
            <a:r>
              <a:rPr lang="en-US" sz="3200" spc="315" dirty="0">
                <a:latin typeface="Cambria"/>
                <a:cs typeface="Cambria"/>
              </a:rPr>
              <a:t> </a:t>
            </a:r>
            <a:r>
              <a:rPr lang="en-US" sz="3200" dirty="0">
                <a:latin typeface="Cambria"/>
                <a:cs typeface="Cambria"/>
              </a:rPr>
              <a:t>de</a:t>
            </a:r>
            <a:r>
              <a:rPr lang="en-US" sz="3200" spc="315" dirty="0">
                <a:latin typeface="Cambria"/>
                <a:cs typeface="Cambria"/>
              </a:rPr>
              <a:t> </a:t>
            </a:r>
            <a:r>
              <a:rPr lang="en-US" sz="3200" dirty="0" err="1">
                <a:latin typeface="Cambria"/>
                <a:cs typeface="Cambria"/>
              </a:rPr>
              <a:t>actividades</a:t>
            </a:r>
            <a:endParaRPr lang="en-US" sz="3200" dirty="0"/>
          </a:p>
        </p:txBody>
      </p:sp>
      <p:sp>
        <p:nvSpPr>
          <p:cNvPr id="3" name="Marcador de contenido 2"/>
          <p:cNvSpPr>
            <a:spLocks noGrp="1"/>
          </p:cNvSpPr>
          <p:nvPr>
            <p:ph idx="1"/>
          </p:nvPr>
        </p:nvSpPr>
        <p:spPr/>
        <p:txBody>
          <a:bodyPr>
            <a:normAutofit/>
          </a:bodyPr>
          <a:lstStyle/>
          <a:p>
            <a:pPr algn="just"/>
            <a:r>
              <a:rPr lang="es-ES" sz="2400" dirty="0">
                <a:latin typeface="Cambria"/>
                <a:cs typeface="Cambria"/>
              </a:rPr>
              <a:t>Es</a:t>
            </a:r>
            <a:r>
              <a:rPr lang="es-ES" sz="2400" spc="315" dirty="0">
                <a:latin typeface="Cambria"/>
                <a:cs typeface="Cambria"/>
              </a:rPr>
              <a:t> </a:t>
            </a:r>
            <a:r>
              <a:rPr lang="es-ES" sz="2400" dirty="0">
                <a:latin typeface="Cambria"/>
                <a:cs typeface="Cambria"/>
              </a:rPr>
              <a:t>bueno</a:t>
            </a:r>
            <a:r>
              <a:rPr lang="es-ES" sz="2400" spc="315" dirty="0">
                <a:latin typeface="Cambria"/>
                <a:cs typeface="Cambria"/>
              </a:rPr>
              <a:t> </a:t>
            </a:r>
            <a:r>
              <a:rPr lang="es-ES" sz="2400" dirty="0">
                <a:latin typeface="Cambria"/>
                <a:cs typeface="Cambria"/>
              </a:rPr>
              <a:t>volver</a:t>
            </a:r>
            <a:r>
              <a:rPr lang="es-ES" sz="2400" spc="315" dirty="0">
                <a:latin typeface="Cambria"/>
                <a:cs typeface="Cambria"/>
              </a:rPr>
              <a:t> </a:t>
            </a:r>
            <a:r>
              <a:rPr lang="es-ES" sz="2400" dirty="0">
                <a:latin typeface="Cambria"/>
                <a:cs typeface="Cambria"/>
              </a:rPr>
              <a:t>a</a:t>
            </a:r>
            <a:r>
              <a:rPr lang="es-ES" sz="2400" spc="315" dirty="0">
                <a:latin typeface="Cambria"/>
                <a:cs typeface="Cambria"/>
              </a:rPr>
              <a:t> </a:t>
            </a:r>
            <a:r>
              <a:rPr lang="es-ES" sz="2400" dirty="0">
                <a:latin typeface="Cambria"/>
                <a:cs typeface="Cambria"/>
              </a:rPr>
              <a:t>planificar</a:t>
            </a:r>
            <a:r>
              <a:rPr lang="es-ES" sz="2400" spc="315" dirty="0">
                <a:latin typeface="Cambria"/>
                <a:cs typeface="Cambria"/>
              </a:rPr>
              <a:t> </a:t>
            </a:r>
            <a:r>
              <a:rPr lang="es-ES" sz="2400" dirty="0">
                <a:latin typeface="Cambria"/>
                <a:cs typeface="Cambria"/>
              </a:rPr>
              <a:t>cada</a:t>
            </a:r>
            <a:r>
              <a:rPr lang="es-ES" sz="2400" spc="315" dirty="0">
                <a:latin typeface="Cambria"/>
                <a:cs typeface="Cambria"/>
              </a:rPr>
              <a:t> </a:t>
            </a:r>
            <a:r>
              <a:rPr lang="es-ES" sz="2400" dirty="0">
                <a:latin typeface="Cambria"/>
                <a:cs typeface="Cambria"/>
              </a:rPr>
              <a:t>grupo</a:t>
            </a:r>
            <a:r>
              <a:rPr lang="es-ES" sz="2400" spc="315" dirty="0">
                <a:latin typeface="Cambria"/>
                <a:cs typeface="Cambria"/>
              </a:rPr>
              <a:t> </a:t>
            </a:r>
            <a:r>
              <a:rPr lang="es-ES" sz="2400" dirty="0">
                <a:latin typeface="Cambria"/>
                <a:cs typeface="Cambria"/>
              </a:rPr>
              <a:t>de</a:t>
            </a:r>
            <a:r>
              <a:rPr lang="es-ES" sz="2400" spc="315" dirty="0">
                <a:latin typeface="Cambria"/>
                <a:cs typeface="Cambria"/>
              </a:rPr>
              <a:t> </a:t>
            </a:r>
            <a:r>
              <a:rPr lang="es-ES" sz="2400" dirty="0">
                <a:latin typeface="Cambria"/>
                <a:cs typeface="Cambria"/>
              </a:rPr>
              <a:t>actividades,</a:t>
            </a:r>
            <a:r>
              <a:rPr lang="es-ES" sz="2400" spc="315" dirty="0">
                <a:latin typeface="Cambria"/>
                <a:cs typeface="Cambria"/>
              </a:rPr>
              <a:t> </a:t>
            </a:r>
            <a:r>
              <a:rPr lang="es-ES" sz="2400" dirty="0">
                <a:latin typeface="Cambria"/>
                <a:cs typeface="Cambria"/>
              </a:rPr>
              <a:t>al</a:t>
            </a:r>
            <a:r>
              <a:rPr lang="es-ES" sz="2400" spc="315" dirty="0">
                <a:latin typeface="Cambria"/>
                <a:cs typeface="Cambria"/>
              </a:rPr>
              <a:t> </a:t>
            </a:r>
            <a:r>
              <a:rPr lang="es-ES" sz="2400" spc="50" dirty="0">
                <a:latin typeface="Cambria"/>
                <a:cs typeface="Cambria"/>
              </a:rPr>
              <a:t>comienzo</a:t>
            </a:r>
            <a:r>
              <a:rPr lang="es-ES" sz="2400" spc="315" dirty="0">
                <a:latin typeface="Cambria"/>
                <a:cs typeface="Cambria"/>
              </a:rPr>
              <a:t> </a:t>
            </a:r>
            <a:r>
              <a:rPr lang="es-ES" sz="2400" spc="-25" dirty="0">
                <a:latin typeface="Cambria"/>
                <a:cs typeface="Cambria"/>
              </a:rPr>
              <a:t>de</a:t>
            </a:r>
            <a:r>
              <a:rPr lang="es-ES" sz="2400" dirty="0">
                <a:latin typeface="Cambria"/>
                <a:cs typeface="Cambria"/>
              </a:rPr>
              <a:t> cada</a:t>
            </a:r>
            <a:r>
              <a:rPr lang="es-ES" sz="2400" spc="320" dirty="0">
                <a:latin typeface="Cambria"/>
                <a:cs typeface="Cambria"/>
              </a:rPr>
              <a:t> </a:t>
            </a:r>
            <a:r>
              <a:rPr lang="es-ES" sz="2400" spc="50" dirty="0">
                <a:latin typeface="Cambria"/>
                <a:cs typeface="Cambria"/>
              </a:rPr>
              <a:t>nuevo</a:t>
            </a:r>
            <a:r>
              <a:rPr lang="es-ES" sz="2400" spc="325" dirty="0">
                <a:latin typeface="Cambria"/>
                <a:cs typeface="Cambria"/>
              </a:rPr>
              <a:t> </a:t>
            </a:r>
            <a:r>
              <a:rPr lang="es-ES" sz="2400" spc="60" dirty="0">
                <a:latin typeface="Cambria"/>
                <a:cs typeface="Cambria"/>
              </a:rPr>
              <a:t>hito.</a:t>
            </a:r>
            <a:r>
              <a:rPr lang="es-ES" sz="2400" spc="325" dirty="0">
                <a:latin typeface="Cambria"/>
                <a:cs typeface="Cambria"/>
              </a:rPr>
              <a:t> </a:t>
            </a:r>
            <a:r>
              <a:rPr lang="es-ES" sz="2400" dirty="0">
                <a:latin typeface="Cambria"/>
                <a:cs typeface="Cambria"/>
              </a:rPr>
              <a:t>Es</a:t>
            </a:r>
            <a:r>
              <a:rPr lang="es-ES" sz="2400" spc="325" dirty="0">
                <a:latin typeface="Cambria"/>
                <a:cs typeface="Cambria"/>
              </a:rPr>
              <a:t> </a:t>
            </a:r>
            <a:r>
              <a:rPr lang="es-ES" sz="2400" dirty="0">
                <a:latin typeface="Cambria"/>
                <a:cs typeface="Cambria"/>
              </a:rPr>
              <a:t>probable</a:t>
            </a:r>
            <a:r>
              <a:rPr lang="es-ES" sz="2400" spc="320" dirty="0">
                <a:latin typeface="Cambria"/>
                <a:cs typeface="Cambria"/>
              </a:rPr>
              <a:t> </a:t>
            </a:r>
            <a:r>
              <a:rPr lang="es-ES" sz="2400" dirty="0">
                <a:latin typeface="Cambria"/>
                <a:cs typeface="Cambria"/>
              </a:rPr>
              <a:t>que</a:t>
            </a:r>
            <a:r>
              <a:rPr lang="es-ES" sz="2400" spc="325" dirty="0">
                <a:latin typeface="Cambria"/>
                <a:cs typeface="Cambria"/>
              </a:rPr>
              <a:t> </a:t>
            </a:r>
            <a:r>
              <a:rPr lang="es-ES" sz="2400" dirty="0">
                <a:latin typeface="Cambria"/>
                <a:cs typeface="Cambria"/>
              </a:rPr>
              <a:t>durante</a:t>
            </a:r>
            <a:r>
              <a:rPr lang="es-ES" sz="2400" spc="325" dirty="0">
                <a:latin typeface="Cambria"/>
                <a:cs typeface="Cambria"/>
              </a:rPr>
              <a:t> </a:t>
            </a:r>
            <a:r>
              <a:rPr lang="es-ES" sz="2400" dirty="0">
                <a:latin typeface="Cambria"/>
                <a:cs typeface="Cambria"/>
              </a:rPr>
              <a:t>la</a:t>
            </a:r>
            <a:r>
              <a:rPr lang="es-ES" sz="2400" spc="325" dirty="0">
                <a:latin typeface="Cambria"/>
                <a:cs typeface="Cambria"/>
              </a:rPr>
              <a:t> </a:t>
            </a:r>
            <a:r>
              <a:rPr lang="es-ES" sz="2400" dirty="0">
                <a:latin typeface="Cambria"/>
                <a:cs typeface="Cambria"/>
              </a:rPr>
              <a:t>realización</a:t>
            </a:r>
            <a:r>
              <a:rPr lang="es-ES" sz="2400" spc="320" dirty="0">
                <a:latin typeface="Cambria"/>
                <a:cs typeface="Cambria"/>
              </a:rPr>
              <a:t> </a:t>
            </a:r>
            <a:r>
              <a:rPr lang="es-ES" sz="2400" dirty="0">
                <a:latin typeface="Cambria"/>
                <a:cs typeface="Cambria"/>
              </a:rPr>
              <a:t>del</a:t>
            </a:r>
            <a:r>
              <a:rPr lang="es-ES" sz="2400" spc="325" dirty="0">
                <a:latin typeface="Cambria"/>
                <a:cs typeface="Cambria"/>
              </a:rPr>
              <a:t> </a:t>
            </a:r>
            <a:r>
              <a:rPr lang="es-ES" sz="2400" spc="55" dirty="0">
                <a:latin typeface="Cambria"/>
                <a:cs typeface="Cambria"/>
              </a:rPr>
              <a:t>hito</a:t>
            </a:r>
            <a:r>
              <a:rPr lang="es-ES" sz="2400" spc="325" dirty="0">
                <a:latin typeface="Cambria"/>
                <a:cs typeface="Cambria"/>
              </a:rPr>
              <a:t> </a:t>
            </a:r>
            <a:r>
              <a:rPr lang="es-ES" sz="2400" spc="-10" dirty="0">
                <a:latin typeface="Cambria"/>
                <a:cs typeface="Cambria"/>
              </a:rPr>
              <a:t>anterior </a:t>
            </a:r>
            <a:r>
              <a:rPr lang="es-ES" sz="2400" spc="55" dirty="0">
                <a:latin typeface="Cambria"/>
                <a:cs typeface="Cambria"/>
              </a:rPr>
              <a:t>hayan</a:t>
            </a:r>
            <a:r>
              <a:rPr lang="es-ES" sz="2400" spc="450" dirty="0">
                <a:latin typeface="Cambria"/>
                <a:cs typeface="Cambria"/>
              </a:rPr>
              <a:t> </a:t>
            </a:r>
            <a:r>
              <a:rPr lang="es-ES" sz="2400" dirty="0">
                <a:latin typeface="Cambria"/>
                <a:cs typeface="Cambria"/>
              </a:rPr>
              <a:t>aparecido</a:t>
            </a:r>
            <a:r>
              <a:rPr lang="es-ES" sz="2400" spc="455" dirty="0">
                <a:latin typeface="Cambria"/>
                <a:cs typeface="Cambria"/>
              </a:rPr>
              <a:t> </a:t>
            </a:r>
            <a:r>
              <a:rPr lang="es-ES" sz="2400" dirty="0">
                <a:latin typeface="Cambria"/>
                <a:cs typeface="Cambria"/>
              </a:rPr>
              <a:t>variables</a:t>
            </a:r>
            <a:r>
              <a:rPr lang="es-ES" sz="2400" spc="455" dirty="0">
                <a:latin typeface="Cambria"/>
                <a:cs typeface="Cambria"/>
              </a:rPr>
              <a:t> </a:t>
            </a:r>
            <a:r>
              <a:rPr lang="es-ES" sz="2400" dirty="0">
                <a:latin typeface="Cambria"/>
                <a:cs typeface="Cambria"/>
              </a:rPr>
              <a:t>que</a:t>
            </a:r>
            <a:r>
              <a:rPr lang="es-ES" sz="2400" spc="455" dirty="0">
                <a:latin typeface="Cambria"/>
                <a:cs typeface="Cambria"/>
              </a:rPr>
              <a:t> </a:t>
            </a:r>
            <a:r>
              <a:rPr lang="es-ES" sz="2400" dirty="0">
                <a:latin typeface="Cambria"/>
                <a:cs typeface="Cambria"/>
              </a:rPr>
              <a:t>aconsejen</a:t>
            </a:r>
            <a:r>
              <a:rPr lang="es-ES" sz="2400" spc="455" dirty="0">
                <a:latin typeface="Cambria"/>
                <a:cs typeface="Cambria"/>
              </a:rPr>
              <a:t> </a:t>
            </a:r>
            <a:r>
              <a:rPr lang="es-ES" sz="2400" dirty="0">
                <a:latin typeface="Cambria"/>
                <a:cs typeface="Cambria"/>
              </a:rPr>
              <a:t>abordar</a:t>
            </a:r>
            <a:r>
              <a:rPr lang="es-ES" sz="2400" spc="455" dirty="0">
                <a:latin typeface="Cambria"/>
                <a:cs typeface="Cambria"/>
              </a:rPr>
              <a:t> </a:t>
            </a:r>
            <a:r>
              <a:rPr lang="es-ES" sz="2400" dirty="0">
                <a:latin typeface="Cambria"/>
                <a:cs typeface="Cambria"/>
              </a:rPr>
              <a:t>el</a:t>
            </a:r>
            <a:r>
              <a:rPr lang="es-ES" sz="2400" spc="455" dirty="0">
                <a:latin typeface="Cambria"/>
                <a:cs typeface="Cambria"/>
              </a:rPr>
              <a:t> </a:t>
            </a:r>
            <a:r>
              <a:rPr lang="es-ES" sz="2400" dirty="0">
                <a:latin typeface="Cambria"/>
                <a:cs typeface="Cambria"/>
              </a:rPr>
              <a:t>trabajo</a:t>
            </a:r>
            <a:r>
              <a:rPr lang="es-ES" sz="2400" spc="450" dirty="0">
                <a:latin typeface="Cambria"/>
                <a:cs typeface="Cambria"/>
              </a:rPr>
              <a:t> </a:t>
            </a:r>
            <a:r>
              <a:rPr lang="es-ES" sz="2400" dirty="0">
                <a:latin typeface="Cambria"/>
                <a:cs typeface="Cambria"/>
              </a:rPr>
              <a:t>siguiente</a:t>
            </a:r>
            <a:r>
              <a:rPr lang="es-ES" sz="2400" spc="455" dirty="0">
                <a:latin typeface="Cambria"/>
                <a:cs typeface="Cambria"/>
              </a:rPr>
              <a:t> </a:t>
            </a:r>
            <a:r>
              <a:rPr lang="es-ES" sz="2400" spc="-25" dirty="0">
                <a:latin typeface="Cambria"/>
                <a:cs typeface="Cambria"/>
              </a:rPr>
              <a:t>de</a:t>
            </a:r>
            <a:r>
              <a:rPr lang="es-ES" sz="2400" dirty="0">
                <a:latin typeface="Cambria"/>
                <a:cs typeface="Cambria"/>
              </a:rPr>
              <a:t> forma</a:t>
            </a:r>
            <a:r>
              <a:rPr lang="es-ES" sz="2400" spc="285" dirty="0">
                <a:latin typeface="Cambria"/>
                <a:cs typeface="Cambria"/>
              </a:rPr>
              <a:t> </a:t>
            </a:r>
            <a:r>
              <a:rPr lang="es-ES" sz="2400" dirty="0">
                <a:latin typeface="Cambria"/>
                <a:cs typeface="Cambria"/>
              </a:rPr>
              <a:t>diferente</a:t>
            </a:r>
            <a:r>
              <a:rPr lang="es-ES" sz="2400" spc="285" dirty="0">
                <a:latin typeface="Cambria"/>
                <a:cs typeface="Cambria"/>
              </a:rPr>
              <a:t> </a:t>
            </a:r>
            <a:r>
              <a:rPr lang="es-ES" sz="2400" spc="50" dirty="0">
                <a:latin typeface="Cambria"/>
                <a:cs typeface="Cambria"/>
              </a:rPr>
              <a:t>y</a:t>
            </a:r>
            <a:r>
              <a:rPr lang="es-ES" sz="2400" spc="285" dirty="0">
                <a:latin typeface="Cambria"/>
                <a:cs typeface="Cambria"/>
              </a:rPr>
              <a:t> </a:t>
            </a:r>
            <a:r>
              <a:rPr lang="es-ES" sz="2400" spc="65" dirty="0">
                <a:latin typeface="Cambria"/>
                <a:cs typeface="Cambria"/>
              </a:rPr>
              <a:t>con</a:t>
            </a:r>
            <a:r>
              <a:rPr lang="es-ES" sz="2400" spc="290" dirty="0">
                <a:latin typeface="Cambria"/>
                <a:cs typeface="Cambria"/>
              </a:rPr>
              <a:t> </a:t>
            </a:r>
            <a:r>
              <a:rPr lang="es-ES" sz="2400" spc="55" dirty="0">
                <a:latin typeface="Cambria"/>
                <a:cs typeface="Cambria"/>
              </a:rPr>
              <a:t>una</a:t>
            </a:r>
            <a:r>
              <a:rPr lang="es-ES" sz="2400" spc="285" dirty="0">
                <a:latin typeface="Cambria"/>
                <a:cs typeface="Cambria"/>
              </a:rPr>
              <a:t> </a:t>
            </a:r>
            <a:r>
              <a:rPr lang="es-ES" sz="2400" dirty="0">
                <a:latin typeface="Cambria"/>
                <a:cs typeface="Cambria"/>
              </a:rPr>
              <a:t>diferente</a:t>
            </a:r>
            <a:r>
              <a:rPr lang="es-ES" sz="2400" spc="285" dirty="0">
                <a:latin typeface="Cambria"/>
                <a:cs typeface="Cambria"/>
              </a:rPr>
              <a:t> </a:t>
            </a:r>
            <a:r>
              <a:rPr lang="es-ES" sz="2400" dirty="0">
                <a:latin typeface="Cambria"/>
                <a:cs typeface="Cambria"/>
              </a:rPr>
              <a:t>distribución</a:t>
            </a:r>
            <a:r>
              <a:rPr lang="es-ES" sz="2400" spc="285" dirty="0">
                <a:latin typeface="Cambria"/>
                <a:cs typeface="Cambria"/>
              </a:rPr>
              <a:t> </a:t>
            </a:r>
            <a:r>
              <a:rPr lang="es-ES" sz="2400" dirty="0">
                <a:latin typeface="Cambria"/>
                <a:cs typeface="Cambria"/>
              </a:rPr>
              <a:t>de</a:t>
            </a:r>
            <a:r>
              <a:rPr lang="es-ES" sz="2400" spc="290" dirty="0">
                <a:latin typeface="Cambria"/>
                <a:cs typeface="Cambria"/>
              </a:rPr>
              <a:t> </a:t>
            </a:r>
            <a:r>
              <a:rPr lang="es-ES" sz="2400" dirty="0">
                <a:latin typeface="Cambria"/>
                <a:cs typeface="Cambria"/>
              </a:rPr>
              <a:t>recursos.</a:t>
            </a:r>
            <a:r>
              <a:rPr lang="es-ES" sz="2400" spc="285" dirty="0">
                <a:latin typeface="Cambria"/>
                <a:cs typeface="Cambria"/>
              </a:rPr>
              <a:t> </a:t>
            </a:r>
          </a:p>
          <a:p>
            <a:pPr algn="just"/>
            <a:r>
              <a:rPr lang="es-ES" sz="2400" dirty="0">
                <a:latin typeface="Cambria"/>
                <a:cs typeface="Cambria"/>
              </a:rPr>
              <a:t>El</a:t>
            </a:r>
            <a:r>
              <a:rPr lang="es-ES" sz="2400" spc="285" dirty="0">
                <a:latin typeface="Cambria"/>
                <a:cs typeface="Cambria"/>
              </a:rPr>
              <a:t> </a:t>
            </a:r>
            <a:r>
              <a:rPr lang="es-ES" sz="2400" dirty="0">
                <a:latin typeface="Cambria"/>
                <a:cs typeface="Cambria"/>
              </a:rPr>
              <a:t>proceso</a:t>
            </a:r>
            <a:r>
              <a:rPr lang="es-ES" sz="2400" spc="285" dirty="0">
                <a:latin typeface="Cambria"/>
                <a:cs typeface="Cambria"/>
              </a:rPr>
              <a:t> </a:t>
            </a:r>
            <a:r>
              <a:rPr lang="es-ES" sz="2400" spc="-25" dirty="0">
                <a:latin typeface="Cambria"/>
                <a:cs typeface="Cambria"/>
              </a:rPr>
              <a:t>es</a:t>
            </a:r>
            <a:r>
              <a:rPr lang="es-ES" sz="2400" spc="75" dirty="0">
                <a:latin typeface="Cambria"/>
                <a:cs typeface="Cambria"/>
              </a:rPr>
              <a:t> un</a:t>
            </a:r>
            <a:r>
              <a:rPr lang="es-ES" sz="2400" spc="270" dirty="0">
                <a:latin typeface="Cambria"/>
                <a:cs typeface="Cambria"/>
              </a:rPr>
              <a:t> </a:t>
            </a:r>
            <a:r>
              <a:rPr lang="es-ES" sz="2400" dirty="0">
                <a:latin typeface="Cambria"/>
                <a:cs typeface="Cambria"/>
              </a:rPr>
              <a:t>trabajo</a:t>
            </a:r>
            <a:r>
              <a:rPr lang="es-ES" sz="2400" spc="275" dirty="0">
                <a:latin typeface="Cambria"/>
                <a:cs typeface="Cambria"/>
              </a:rPr>
              <a:t> </a:t>
            </a:r>
            <a:r>
              <a:rPr lang="es-ES" sz="2400" dirty="0">
                <a:latin typeface="Cambria"/>
                <a:cs typeface="Cambria"/>
              </a:rPr>
              <a:t>de</a:t>
            </a:r>
            <a:r>
              <a:rPr lang="es-ES" sz="2400" spc="275" dirty="0">
                <a:latin typeface="Cambria"/>
                <a:cs typeface="Cambria"/>
              </a:rPr>
              <a:t> </a:t>
            </a:r>
            <a:r>
              <a:rPr lang="es-ES" sz="2400" dirty="0">
                <a:latin typeface="Cambria"/>
                <a:cs typeface="Cambria"/>
              </a:rPr>
              <a:t>descomposición</a:t>
            </a:r>
            <a:r>
              <a:rPr lang="es-ES" sz="2400" spc="275" dirty="0">
                <a:latin typeface="Cambria"/>
                <a:cs typeface="Cambria"/>
              </a:rPr>
              <a:t> </a:t>
            </a:r>
            <a:r>
              <a:rPr lang="es-ES" sz="2400" dirty="0">
                <a:latin typeface="Cambria"/>
                <a:cs typeface="Cambria"/>
              </a:rPr>
              <a:t>sucesiva,</a:t>
            </a:r>
            <a:r>
              <a:rPr lang="es-ES" sz="2400" spc="270" dirty="0">
                <a:latin typeface="Cambria"/>
                <a:cs typeface="Cambria"/>
              </a:rPr>
              <a:t> </a:t>
            </a:r>
            <a:r>
              <a:rPr lang="es-ES" sz="2400" dirty="0">
                <a:latin typeface="Cambria"/>
                <a:cs typeface="Cambria"/>
              </a:rPr>
              <a:t>donde</a:t>
            </a:r>
            <a:r>
              <a:rPr lang="es-ES" sz="2400" spc="275" dirty="0">
                <a:latin typeface="Cambria"/>
                <a:cs typeface="Cambria"/>
              </a:rPr>
              <a:t> </a:t>
            </a:r>
            <a:r>
              <a:rPr lang="es-ES" sz="2400" dirty="0">
                <a:latin typeface="Cambria"/>
                <a:cs typeface="Cambria"/>
              </a:rPr>
              <a:t>el</a:t>
            </a:r>
            <a:r>
              <a:rPr lang="es-ES" sz="2400" spc="275" dirty="0">
                <a:latin typeface="Cambria"/>
                <a:cs typeface="Cambria"/>
              </a:rPr>
              <a:t> </a:t>
            </a:r>
            <a:r>
              <a:rPr lang="es-ES" sz="2400" dirty="0">
                <a:latin typeface="Cambria"/>
                <a:cs typeface="Cambria"/>
              </a:rPr>
              <a:t>problema</a:t>
            </a:r>
            <a:r>
              <a:rPr lang="es-ES" sz="2400" spc="275" dirty="0">
                <a:latin typeface="Cambria"/>
                <a:cs typeface="Cambria"/>
              </a:rPr>
              <a:t> </a:t>
            </a:r>
            <a:r>
              <a:rPr lang="es-ES" sz="2400" dirty="0">
                <a:latin typeface="Cambria"/>
                <a:cs typeface="Cambria"/>
              </a:rPr>
              <a:t>habitual</a:t>
            </a:r>
            <a:r>
              <a:rPr lang="es-ES" sz="2400" spc="270" dirty="0">
                <a:latin typeface="Cambria"/>
                <a:cs typeface="Cambria"/>
              </a:rPr>
              <a:t> </a:t>
            </a:r>
            <a:r>
              <a:rPr lang="es-ES" sz="2400" dirty="0">
                <a:latin typeface="Cambria"/>
                <a:cs typeface="Cambria"/>
              </a:rPr>
              <a:t>es</a:t>
            </a:r>
            <a:r>
              <a:rPr lang="es-ES" sz="2400" spc="275" dirty="0">
                <a:latin typeface="Cambria"/>
                <a:cs typeface="Cambria"/>
              </a:rPr>
              <a:t> </a:t>
            </a:r>
            <a:r>
              <a:rPr lang="es-ES" sz="2400" spc="-10" dirty="0">
                <a:latin typeface="Cambria"/>
                <a:cs typeface="Cambria"/>
              </a:rPr>
              <a:t>deci</a:t>
            </a:r>
            <a:r>
              <a:rPr lang="es-ES" sz="2400" dirty="0">
                <a:latin typeface="Cambria"/>
                <a:cs typeface="Cambria"/>
              </a:rPr>
              <a:t>dir</a:t>
            </a:r>
            <a:r>
              <a:rPr lang="es-ES" sz="2400" spc="240" dirty="0">
                <a:latin typeface="Cambria"/>
                <a:cs typeface="Cambria"/>
              </a:rPr>
              <a:t> </a:t>
            </a:r>
            <a:r>
              <a:rPr lang="es-ES" sz="2400" dirty="0">
                <a:latin typeface="Cambria"/>
                <a:cs typeface="Cambria"/>
              </a:rPr>
              <a:t>hasta</a:t>
            </a:r>
            <a:r>
              <a:rPr lang="es-ES" sz="2400" spc="245" dirty="0">
                <a:latin typeface="Cambria"/>
                <a:cs typeface="Cambria"/>
              </a:rPr>
              <a:t> </a:t>
            </a:r>
            <a:r>
              <a:rPr lang="es-ES" sz="2400" dirty="0">
                <a:latin typeface="Cambria"/>
                <a:cs typeface="Cambria"/>
              </a:rPr>
              <a:t>qué</a:t>
            </a:r>
            <a:r>
              <a:rPr lang="es-ES" sz="2400" spc="245" dirty="0">
                <a:latin typeface="Cambria"/>
                <a:cs typeface="Cambria"/>
              </a:rPr>
              <a:t> </a:t>
            </a:r>
            <a:r>
              <a:rPr lang="es-ES" sz="2400" dirty="0">
                <a:latin typeface="Cambria"/>
                <a:cs typeface="Cambria"/>
              </a:rPr>
              <a:t>nivel</a:t>
            </a:r>
            <a:r>
              <a:rPr lang="es-ES" sz="2400" spc="245" dirty="0">
                <a:latin typeface="Cambria"/>
                <a:cs typeface="Cambria"/>
              </a:rPr>
              <a:t> </a:t>
            </a:r>
            <a:r>
              <a:rPr lang="es-ES" sz="2400" dirty="0">
                <a:latin typeface="Cambria"/>
                <a:cs typeface="Cambria"/>
              </a:rPr>
              <a:t>de</a:t>
            </a:r>
            <a:r>
              <a:rPr lang="es-ES" sz="2400" spc="245" dirty="0">
                <a:latin typeface="Cambria"/>
                <a:cs typeface="Cambria"/>
              </a:rPr>
              <a:t> </a:t>
            </a:r>
            <a:r>
              <a:rPr lang="es-ES" sz="2400" dirty="0">
                <a:latin typeface="Cambria"/>
                <a:cs typeface="Cambria"/>
              </a:rPr>
              <a:t>detalle</a:t>
            </a:r>
            <a:r>
              <a:rPr lang="es-ES" sz="2400" spc="245" dirty="0">
                <a:latin typeface="Cambria"/>
                <a:cs typeface="Cambria"/>
              </a:rPr>
              <a:t> </a:t>
            </a:r>
            <a:r>
              <a:rPr lang="es-ES" sz="2400" dirty="0">
                <a:latin typeface="Cambria"/>
                <a:cs typeface="Cambria"/>
              </a:rPr>
              <a:t>es</a:t>
            </a:r>
            <a:r>
              <a:rPr lang="es-ES" sz="2400" spc="245" dirty="0">
                <a:latin typeface="Cambria"/>
                <a:cs typeface="Cambria"/>
              </a:rPr>
              <a:t> </a:t>
            </a:r>
            <a:r>
              <a:rPr lang="es-ES" sz="2400" dirty="0">
                <a:latin typeface="Cambria"/>
                <a:cs typeface="Cambria"/>
              </a:rPr>
              <a:t>conveniente</a:t>
            </a:r>
            <a:r>
              <a:rPr lang="es-ES" sz="2400" spc="245" dirty="0">
                <a:latin typeface="Cambria"/>
                <a:cs typeface="Cambria"/>
              </a:rPr>
              <a:t> </a:t>
            </a:r>
            <a:r>
              <a:rPr lang="es-ES" sz="2400" spc="-10" dirty="0">
                <a:latin typeface="Cambria"/>
                <a:cs typeface="Cambria"/>
              </a:rPr>
              <a:t>llegar.</a:t>
            </a:r>
            <a:endParaRPr lang="es-ES" sz="2400" dirty="0">
              <a:latin typeface="Cambria"/>
              <a:cs typeface="Cambria"/>
            </a:endParaRPr>
          </a:p>
          <a:p>
            <a:pPr algn="just"/>
            <a:endParaRPr lang="en-US" sz="2400" dirty="0"/>
          </a:p>
        </p:txBody>
      </p:sp>
    </p:spTree>
    <p:extLst>
      <p:ext uri="{BB962C8B-B14F-4D97-AF65-F5344CB8AC3E}">
        <p14:creationId xmlns:p14="http://schemas.microsoft.com/office/powerpoint/2010/main" val="298782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2919" y="1123837"/>
            <a:ext cx="3145374" cy="4601183"/>
          </a:xfrm>
        </p:spPr>
        <p:txBody>
          <a:bodyPr/>
          <a:lstStyle/>
          <a:p>
            <a:r>
              <a:rPr lang="en-US" spc="95" dirty="0">
                <a:latin typeface="Cambria"/>
                <a:cs typeface="Cambria"/>
              </a:rPr>
              <a:t>Como</a:t>
            </a:r>
            <a:r>
              <a:rPr lang="en-US" spc="270" dirty="0">
                <a:latin typeface="Cambria"/>
                <a:cs typeface="Cambria"/>
              </a:rPr>
              <a:t> </a:t>
            </a:r>
            <a:r>
              <a:rPr lang="en-US" dirty="0" err="1">
                <a:latin typeface="Cambria"/>
                <a:cs typeface="Cambria"/>
              </a:rPr>
              <a:t>regla</a:t>
            </a:r>
            <a:r>
              <a:rPr lang="en-US" spc="275" dirty="0">
                <a:latin typeface="Cambria"/>
                <a:cs typeface="Cambria"/>
              </a:rPr>
              <a:t> </a:t>
            </a:r>
            <a:r>
              <a:rPr lang="en-US" dirty="0">
                <a:latin typeface="Cambria"/>
                <a:cs typeface="Cambria"/>
              </a:rPr>
              <a:t>general</a:t>
            </a:r>
            <a:endParaRPr lang="en-US" dirty="0"/>
          </a:p>
        </p:txBody>
      </p:sp>
      <p:sp>
        <p:nvSpPr>
          <p:cNvPr id="3" name="Marcador de contenido 2"/>
          <p:cNvSpPr>
            <a:spLocks noGrp="1"/>
          </p:cNvSpPr>
          <p:nvPr>
            <p:ph idx="1"/>
          </p:nvPr>
        </p:nvSpPr>
        <p:spPr/>
        <p:txBody>
          <a:bodyPr>
            <a:normAutofit fontScale="77500" lnSpcReduction="20000"/>
          </a:bodyPr>
          <a:lstStyle/>
          <a:p>
            <a:pPr algn="just"/>
            <a:r>
              <a:rPr lang="es-ES" sz="2400" dirty="0">
                <a:latin typeface="Cambria"/>
                <a:cs typeface="Cambria"/>
              </a:rPr>
              <a:t>El</a:t>
            </a:r>
            <a:r>
              <a:rPr lang="es-ES" sz="2400" spc="270" dirty="0">
                <a:latin typeface="Cambria"/>
                <a:cs typeface="Cambria"/>
              </a:rPr>
              <a:t> </a:t>
            </a:r>
            <a:r>
              <a:rPr lang="es-ES" sz="2400" dirty="0">
                <a:latin typeface="Cambria"/>
                <a:cs typeface="Cambria"/>
              </a:rPr>
              <a:t>nivel</a:t>
            </a:r>
            <a:r>
              <a:rPr lang="es-ES" sz="2400" spc="275" dirty="0">
                <a:latin typeface="Cambria"/>
                <a:cs typeface="Cambria"/>
              </a:rPr>
              <a:t> </a:t>
            </a:r>
            <a:r>
              <a:rPr lang="es-ES" sz="2400" dirty="0">
                <a:latin typeface="Cambria"/>
                <a:cs typeface="Cambria"/>
              </a:rPr>
              <a:t>de</a:t>
            </a:r>
            <a:r>
              <a:rPr lang="es-ES" sz="2400" spc="275" dirty="0">
                <a:latin typeface="Cambria"/>
                <a:cs typeface="Cambria"/>
              </a:rPr>
              <a:t> </a:t>
            </a:r>
            <a:r>
              <a:rPr lang="es-ES" sz="2400" dirty="0">
                <a:latin typeface="Cambria"/>
                <a:cs typeface="Cambria"/>
              </a:rPr>
              <a:t>detalle</a:t>
            </a:r>
            <a:r>
              <a:rPr lang="es-ES" sz="2400" spc="275" dirty="0">
                <a:latin typeface="Cambria"/>
                <a:cs typeface="Cambria"/>
              </a:rPr>
              <a:t> </a:t>
            </a:r>
            <a:r>
              <a:rPr lang="es-ES" sz="2400" dirty="0">
                <a:latin typeface="Cambria"/>
                <a:cs typeface="Cambria"/>
              </a:rPr>
              <a:t>necesario</a:t>
            </a:r>
            <a:r>
              <a:rPr lang="es-ES" sz="2400" spc="270" dirty="0">
                <a:latin typeface="Cambria"/>
                <a:cs typeface="Cambria"/>
              </a:rPr>
              <a:t> </a:t>
            </a:r>
            <a:r>
              <a:rPr lang="es-ES" sz="2400" dirty="0">
                <a:latin typeface="Cambria"/>
                <a:cs typeface="Cambria"/>
              </a:rPr>
              <a:t>es</a:t>
            </a:r>
            <a:r>
              <a:rPr lang="es-ES" sz="2400" spc="275" dirty="0">
                <a:latin typeface="Cambria"/>
                <a:cs typeface="Cambria"/>
              </a:rPr>
              <a:t> </a:t>
            </a:r>
            <a:r>
              <a:rPr lang="es-ES" sz="2400" dirty="0">
                <a:latin typeface="Cambria"/>
                <a:cs typeface="Cambria"/>
              </a:rPr>
              <a:t>aquél</a:t>
            </a:r>
            <a:r>
              <a:rPr lang="es-ES" sz="2400" spc="275" dirty="0">
                <a:latin typeface="Cambria"/>
                <a:cs typeface="Cambria"/>
              </a:rPr>
              <a:t> </a:t>
            </a:r>
            <a:r>
              <a:rPr lang="es-ES" sz="2400" dirty="0">
                <a:latin typeface="Cambria"/>
                <a:cs typeface="Cambria"/>
              </a:rPr>
              <a:t>que</a:t>
            </a:r>
            <a:r>
              <a:rPr lang="es-ES" sz="2400" spc="275" dirty="0">
                <a:latin typeface="Cambria"/>
                <a:cs typeface="Cambria"/>
              </a:rPr>
              <a:t> </a:t>
            </a:r>
            <a:r>
              <a:rPr lang="es-ES" sz="2400" dirty="0">
                <a:latin typeface="Cambria"/>
                <a:cs typeface="Cambria"/>
              </a:rPr>
              <a:t>facilita</a:t>
            </a:r>
            <a:r>
              <a:rPr lang="es-ES" sz="2400" spc="270" dirty="0">
                <a:latin typeface="Cambria"/>
                <a:cs typeface="Cambria"/>
              </a:rPr>
              <a:t> </a:t>
            </a:r>
            <a:r>
              <a:rPr lang="es-ES" sz="2400" spc="-25" dirty="0">
                <a:latin typeface="Cambria"/>
                <a:cs typeface="Cambria"/>
              </a:rPr>
              <a:t>la</a:t>
            </a:r>
            <a:r>
              <a:rPr lang="es-ES" sz="2400" dirty="0">
                <a:latin typeface="Cambria"/>
                <a:cs typeface="Cambria"/>
              </a:rPr>
              <a:t> ejecución</a:t>
            </a:r>
            <a:r>
              <a:rPr lang="es-ES" sz="2400" spc="200" dirty="0">
                <a:latin typeface="Cambria"/>
                <a:cs typeface="Cambria"/>
              </a:rPr>
              <a:t> </a:t>
            </a:r>
            <a:r>
              <a:rPr lang="es-ES" sz="2400" dirty="0">
                <a:latin typeface="Cambria"/>
                <a:cs typeface="Cambria"/>
              </a:rPr>
              <a:t>del</a:t>
            </a:r>
            <a:r>
              <a:rPr lang="es-ES" sz="2400" spc="200" dirty="0">
                <a:latin typeface="Cambria"/>
                <a:cs typeface="Cambria"/>
              </a:rPr>
              <a:t> </a:t>
            </a:r>
            <a:r>
              <a:rPr lang="es-ES" sz="2400" dirty="0">
                <a:latin typeface="Cambria"/>
                <a:cs typeface="Cambria"/>
              </a:rPr>
              <a:t>trabajo</a:t>
            </a:r>
            <a:r>
              <a:rPr lang="es-ES" sz="2400" spc="204" dirty="0">
                <a:latin typeface="Cambria"/>
                <a:cs typeface="Cambria"/>
              </a:rPr>
              <a:t> </a:t>
            </a:r>
            <a:r>
              <a:rPr lang="es-ES" sz="2400" spc="50" dirty="0">
                <a:latin typeface="Cambria"/>
                <a:cs typeface="Cambria"/>
              </a:rPr>
              <a:t>y</a:t>
            </a:r>
            <a:r>
              <a:rPr lang="es-ES" sz="2400" spc="200" dirty="0">
                <a:latin typeface="Cambria"/>
                <a:cs typeface="Cambria"/>
              </a:rPr>
              <a:t> </a:t>
            </a:r>
            <a:r>
              <a:rPr lang="es-ES" sz="2400" dirty="0">
                <a:latin typeface="Cambria"/>
                <a:cs typeface="Cambria"/>
              </a:rPr>
              <a:t>la</a:t>
            </a:r>
            <a:r>
              <a:rPr lang="es-ES" sz="2400" spc="200" dirty="0">
                <a:latin typeface="Cambria"/>
                <a:cs typeface="Cambria"/>
              </a:rPr>
              <a:t> </a:t>
            </a:r>
            <a:r>
              <a:rPr lang="es-ES" sz="2400" spc="50" dirty="0">
                <a:latin typeface="Cambria"/>
                <a:cs typeface="Cambria"/>
              </a:rPr>
              <a:t>comunicación</a:t>
            </a:r>
            <a:r>
              <a:rPr lang="es-ES" sz="2400" spc="204" dirty="0">
                <a:latin typeface="Cambria"/>
                <a:cs typeface="Cambria"/>
              </a:rPr>
              <a:t> </a:t>
            </a:r>
            <a:r>
              <a:rPr lang="es-ES" sz="2400" spc="65" dirty="0">
                <a:latin typeface="Cambria"/>
                <a:cs typeface="Cambria"/>
              </a:rPr>
              <a:t>con</a:t>
            </a:r>
            <a:r>
              <a:rPr lang="es-ES" sz="2400" spc="200" dirty="0">
                <a:latin typeface="Cambria"/>
                <a:cs typeface="Cambria"/>
              </a:rPr>
              <a:t> </a:t>
            </a:r>
            <a:r>
              <a:rPr lang="es-ES" sz="2400" dirty="0">
                <a:latin typeface="Cambria"/>
                <a:cs typeface="Cambria"/>
              </a:rPr>
              <a:t>el</a:t>
            </a:r>
            <a:r>
              <a:rPr lang="es-ES" sz="2400" spc="200" dirty="0">
                <a:latin typeface="Cambria"/>
                <a:cs typeface="Cambria"/>
              </a:rPr>
              <a:t> </a:t>
            </a:r>
            <a:r>
              <a:rPr lang="es-ES" sz="2400" dirty="0">
                <a:latin typeface="Cambria"/>
                <a:cs typeface="Cambria"/>
              </a:rPr>
              <a:t>cliente</a:t>
            </a:r>
            <a:r>
              <a:rPr lang="es-ES" sz="2400" spc="204" dirty="0">
                <a:latin typeface="Cambria"/>
                <a:cs typeface="Cambria"/>
              </a:rPr>
              <a:t> </a:t>
            </a:r>
            <a:r>
              <a:rPr lang="es-ES" sz="2400" spc="50" dirty="0">
                <a:latin typeface="Cambria"/>
                <a:cs typeface="Cambria"/>
              </a:rPr>
              <a:t>y</a:t>
            </a:r>
            <a:r>
              <a:rPr lang="es-ES" sz="2400" spc="200" dirty="0">
                <a:latin typeface="Cambria"/>
                <a:cs typeface="Cambria"/>
              </a:rPr>
              <a:t> </a:t>
            </a:r>
            <a:r>
              <a:rPr lang="es-ES" sz="2400" dirty="0">
                <a:latin typeface="Cambria"/>
                <a:cs typeface="Cambria"/>
              </a:rPr>
              <a:t>el</a:t>
            </a:r>
            <a:r>
              <a:rPr lang="es-ES" sz="2400" spc="204" dirty="0">
                <a:latin typeface="Cambria"/>
                <a:cs typeface="Cambria"/>
              </a:rPr>
              <a:t> </a:t>
            </a:r>
            <a:r>
              <a:rPr lang="es-ES" sz="2400" dirty="0">
                <a:latin typeface="Cambria"/>
                <a:cs typeface="Cambria"/>
              </a:rPr>
              <a:t>equipo.</a:t>
            </a:r>
            <a:r>
              <a:rPr lang="es-ES" sz="2400" spc="200" dirty="0">
                <a:latin typeface="Cambria"/>
                <a:cs typeface="Cambria"/>
              </a:rPr>
              <a:t> </a:t>
            </a:r>
            <a:r>
              <a:rPr lang="es-ES" sz="2400" spc="-10" dirty="0">
                <a:latin typeface="Cambria"/>
                <a:cs typeface="Cambria"/>
              </a:rPr>
              <a:t>También </a:t>
            </a:r>
            <a:r>
              <a:rPr lang="es-ES" sz="2400" dirty="0">
                <a:latin typeface="Cambria"/>
                <a:cs typeface="Cambria"/>
              </a:rPr>
              <a:t>es</a:t>
            </a:r>
            <a:r>
              <a:rPr lang="es-ES" sz="2400" spc="425" dirty="0">
                <a:latin typeface="Cambria"/>
                <a:cs typeface="Cambria"/>
              </a:rPr>
              <a:t> </a:t>
            </a:r>
            <a:r>
              <a:rPr lang="es-ES" sz="2400" dirty="0">
                <a:latin typeface="Cambria"/>
                <a:cs typeface="Cambria"/>
              </a:rPr>
              <a:t>el</a:t>
            </a:r>
            <a:r>
              <a:rPr lang="es-ES" sz="2400" spc="425" dirty="0">
                <a:latin typeface="Cambria"/>
                <a:cs typeface="Cambria"/>
              </a:rPr>
              <a:t> </a:t>
            </a:r>
            <a:r>
              <a:rPr lang="es-ES" sz="2400" dirty="0">
                <a:latin typeface="Cambria"/>
                <a:cs typeface="Cambria"/>
              </a:rPr>
              <a:t>que</a:t>
            </a:r>
            <a:r>
              <a:rPr lang="es-ES" sz="2400" spc="430" dirty="0">
                <a:latin typeface="Cambria"/>
                <a:cs typeface="Cambria"/>
              </a:rPr>
              <a:t> </a:t>
            </a:r>
            <a:r>
              <a:rPr lang="es-ES" sz="2400" dirty="0">
                <a:latin typeface="Cambria"/>
                <a:cs typeface="Cambria"/>
              </a:rPr>
              <a:t>necesitamos</a:t>
            </a:r>
            <a:r>
              <a:rPr lang="es-ES" sz="2400" spc="425" dirty="0">
                <a:latin typeface="Cambria"/>
                <a:cs typeface="Cambria"/>
              </a:rPr>
              <a:t> </a:t>
            </a:r>
            <a:r>
              <a:rPr lang="es-ES" sz="2400" dirty="0">
                <a:latin typeface="Cambria"/>
                <a:cs typeface="Cambria"/>
              </a:rPr>
              <a:t>para</a:t>
            </a:r>
            <a:r>
              <a:rPr lang="es-ES" sz="2400" spc="425" dirty="0">
                <a:latin typeface="Cambria"/>
                <a:cs typeface="Cambria"/>
              </a:rPr>
              <a:t> </a:t>
            </a:r>
            <a:r>
              <a:rPr lang="es-ES" sz="2400" dirty="0">
                <a:latin typeface="Cambria"/>
                <a:cs typeface="Cambria"/>
              </a:rPr>
              <a:t>la</a:t>
            </a:r>
            <a:r>
              <a:rPr lang="es-ES" sz="2400" spc="430" dirty="0">
                <a:latin typeface="Cambria"/>
                <a:cs typeface="Cambria"/>
              </a:rPr>
              <a:t> </a:t>
            </a:r>
            <a:r>
              <a:rPr lang="es-ES" sz="2400" dirty="0">
                <a:latin typeface="Cambria"/>
                <a:cs typeface="Cambria"/>
              </a:rPr>
              <a:t>estimación</a:t>
            </a:r>
            <a:r>
              <a:rPr lang="es-ES" sz="2400" spc="425" dirty="0">
                <a:latin typeface="Cambria"/>
                <a:cs typeface="Cambria"/>
              </a:rPr>
              <a:t> </a:t>
            </a:r>
            <a:r>
              <a:rPr lang="es-ES" sz="2400" dirty="0">
                <a:latin typeface="Cambria"/>
                <a:cs typeface="Cambria"/>
              </a:rPr>
              <a:t>del</a:t>
            </a:r>
            <a:r>
              <a:rPr lang="es-ES" sz="2400" spc="425" dirty="0">
                <a:latin typeface="Cambria"/>
                <a:cs typeface="Cambria"/>
              </a:rPr>
              <a:t> </a:t>
            </a:r>
            <a:r>
              <a:rPr lang="es-ES" sz="2400" dirty="0">
                <a:latin typeface="Cambria"/>
                <a:cs typeface="Cambria"/>
              </a:rPr>
              <a:t>esfuerzo</a:t>
            </a:r>
            <a:r>
              <a:rPr lang="es-ES" sz="2400" spc="430" dirty="0">
                <a:latin typeface="Cambria"/>
                <a:cs typeface="Cambria"/>
              </a:rPr>
              <a:t> </a:t>
            </a:r>
            <a:r>
              <a:rPr lang="es-ES" sz="2400" spc="50" dirty="0">
                <a:latin typeface="Cambria"/>
                <a:cs typeface="Cambria"/>
              </a:rPr>
              <a:t>y</a:t>
            </a:r>
            <a:r>
              <a:rPr lang="es-ES" sz="2400" spc="425" dirty="0">
                <a:latin typeface="Cambria"/>
                <a:cs typeface="Cambria"/>
              </a:rPr>
              <a:t> </a:t>
            </a:r>
            <a:r>
              <a:rPr lang="es-ES" sz="2400" dirty="0">
                <a:latin typeface="Cambria"/>
                <a:cs typeface="Cambria"/>
              </a:rPr>
              <a:t>el</a:t>
            </a:r>
            <a:r>
              <a:rPr lang="es-ES" sz="2400" spc="425" dirty="0">
                <a:latin typeface="Cambria"/>
                <a:cs typeface="Cambria"/>
              </a:rPr>
              <a:t> </a:t>
            </a:r>
            <a:r>
              <a:rPr lang="es-ES" sz="2400" spc="-10" dirty="0">
                <a:latin typeface="Cambria"/>
                <a:cs typeface="Cambria"/>
              </a:rPr>
              <a:t>presupuesto. </a:t>
            </a:r>
            <a:r>
              <a:rPr lang="es-ES" sz="2400" dirty="0">
                <a:latin typeface="Cambria"/>
                <a:cs typeface="Cambria"/>
              </a:rPr>
              <a:t>Algunos</a:t>
            </a:r>
            <a:r>
              <a:rPr lang="es-ES" sz="2400" spc="370" dirty="0">
                <a:latin typeface="Cambria"/>
                <a:cs typeface="Cambria"/>
              </a:rPr>
              <a:t> </a:t>
            </a:r>
            <a:r>
              <a:rPr lang="es-ES" sz="2400" dirty="0">
                <a:latin typeface="Cambria"/>
                <a:cs typeface="Cambria"/>
              </a:rPr>
              <a:t>consejos</a:t>
            </a:r>
            <a:r>
              <a:rPr lang="es-ES" sz="2400" spc="375" dirty="0">
                <a:latin typeface="Cambria"/>
                <a:cs typeface="Cambria"/>
              </a:rPr>
              <a:t> </a:t>
            </a:r>
            <a:r>
              <a:rPr lang="es-ES" sz="2400" spc="-10" dirty="0">
                <a:latin typeface="Cambria"/>
                <a:cs typeface="Cambria"/>
              </a:rPr>
              <a:t>complementarios:</a:t>
            </a:r>
            <a:endParaRPr lang="es-ES" dirty="0">
              <a:latin typeface="Cambria"/>
              <a:cs typeface="Cambria"/>
            </a:endParaRPr>
          </a:p>
          <a:p>
            <a:pPr algn="just">
              <a:lnSpc>
                <a:spcPct val="100000"/>
              </a:lnSpc>
              <a:spcBef>
                <a:spcPts val="30"/>
              </a:spcBef>
            </a:pPr>
            <a:endParaRPr lang="es-ES" sz="3600" dirty="0">
              <a:latin typeface="Cambria"/>
              <a:cs typeface="Cambria"/>
            </a:endParaRPr>
          </a:p>
          <a:p>
            <a:pPr marL="467359" marR="5080" indent="-275590" algn="just">
              <a:lnSpc>
                <a:spcPct val="129700"/>
              </a:lnSpc>
              <a:spcBef>
                <a:spcPts val="5"/>
              </a:spcBef>
              <a:buChar char="•"/>
              <a:tabLst>
                <a:tab pos="468630" algn="l"/>
                <a:tab pos="469265" algn="l"/>
              </a:tabLst>
            </a:pPr>
            <a:r>
              <a:rPr lang="es-ES" spc="60" dirty="0">
                <a:latin typeface="Cambria"/>
                <a:cs typeface="Cambria"/>
              </a:rPr>
              <a:t>Cada</a:t>
            </a:r>
            <a:r>
              <a:rPr lang="es-ES" spc="190" dirty="0">
                <a:latin typeface="Cambria"/>
                <a:cs typeface="Cambria"/>
              </a:rPr>
              <a:t> </a:t>
            </a:r>
            <a:r>
              <a:rPr lang="es-ES" dirty="0">
                <a:latin typeface="Cambria"/>
                <a:cs typeface="Cambria"/>
              </a:rPr>
              <a:t>actividad</a:t>
            </a:r>
            <a:r>
              <a:rPr lang="es-ES" spc="190" dirty="0">
                <a:latin typeface="Cambria"/>
                <a:cs typeface="Cambria"/>
              </a:rPr>
              <a:t> </a:t>
            </a:r>
            <a:r>
              <a:rPr lang="es-ES" dirty="0">
                <a:latin typeface="Cambria"/>
                <a:cs typeface="Cambria"/>
              </a:rPr>
              <a:t>individual</a:t>
            </a:r>
            <a:r>
              <a:rPr lang="es-ES" spc="195" dirty="0">
                <a:latin typeface="Cambria"/>
                <a:cs typeface="Cambria"/>
              </a:rPr>
              <a:t> </a:t>
            </a:r>
            <a:r>
              <a:rPr lang="es-ES" spc="75" dirty="0">
                <a:latin typeface="Cambria"/>
                <a:cs typeface="Cambria"/>
              </a:rPr>
              <a:t>no</a:t>
            </a:r>
            <a:r>
              <a:rPr lang="es-ES" spc="190" dirty="0">
                <a:latin typeface="Cambria"/>
                <a:cs typeface="Cambria"/>
              </a:rPr>
              <a:t> </a:t>
            </a:r>
            <a:r>
              <a:rPr lang="es-ES" dirty="0">
                <a:latin typeface="Cambria"/>
                <a:cs typeface="Cambria"/>
              </a:rPr>
              <a:t>debería</a:t>
            </a:r>
            <a:r>
              <a:rPr lang="es-ES" spc="190" dirty="0">
                <a:latin typeface="Cambria"/>
                <a:cs typeface="Cambria"/>
              </a:rPr>
              <a:t> </a:t>
            </a:r>
            <a:r>
              <a:rPr lang="es-ES" dirty="0">
                <a:latin typeface="Cambria"/>
                <a:cs typeface="Cambria"/>
              </a:rPr>
              <a:t>suponer</a:t>
            </a:r>
            <a:r>
              <a:rPr lang="es-ES" spc="195" dirty="0">
                <a:latin typeface="Cambria"/>
                <a:cs typeface="Cambria"/>
              </a:rPr>
              <a:t> </a:t>
            </a:r>
            <a:r>
              <a:rPr lang="es-ES" spc="55" dirty="0">
                <a:latin typeface="Cambria"/>
                <a:cs typeface="Cambria"/>
              </a:rPr>
              <a:t>una</a:t>
            </a:r>
            <a:r>
              <a:rPr lang="es-ES" spc="190" dirty="0">
                <a:latin typeface="Cambria"/>
                <a:cs typeface="Cambria"/>
              </a:rPr>
              <a:t> </a:t>
            </a:r>
            <a:r>
              <a:rPr lang="es-ES" dirty="0">
                <a:latin typeface="Cambria"/>
                <a:cs typeface="Cambria"/>
              </a:rPr>
              <a:t>carga</a:t>
            </a:r>
            <a:r>
              <a:rPr lang="es-ES" spc="190" dirty="0">
                <a:latin typeface="Cambria"/>
                <a:cs typeface="Cambria"/>
              </a:rPr>
              <a:t> </a:t>
            </a:r>
            <a:r>
              <a:rPr lang="es-ES" spc="65" dirty="0">
                <a:latin typeface="Cambria"/>
                <a:cs typeface="Cambria"/>
              </a:rPr>
              <a:t>muy</a:t>
            </a:r>
            <a:r>
              <a:rPr lang="es-ES" spc="195" dirty="0">
                <a:latin typeface="Cambria"/>
                <a:cs typeface="Cambria"/>
              </a:rPr>
              <a:t> </a:t>
            </a:r>
            <a:r>
              <a:rPr lang="es-ES" spc="-10" dirty="0">
                <a:latin typeface="Cambria"/>
                <a:cs typeface="Cambria"/>
              </a:rPr>
              <a:t>grande </a:t>
            </a:r>
            <a:r>
              <a:rPr lang="es-ES" dirty="0">
                <a:latin typeface="Cambria"/>
                <a:cs typeface="Cambria"/>
              </a:rPr>
              <a:t>de</a:t>
            </a:r>
            <a:r>
              <a:rPr lang="es-ES" spc="185" dirty="0">
                <a:latin typeface="Cambria"/>
                <a:cs typeface="Cambria"/>
              </a:rPr>
              <a:t> </a:t>
            </a:r>
            <a:r>
              <a:rPr lang="es-ES" dirty="0">
                <a:latin typeface="Cambria"/>
                <a:cs typeface="Cambria"/>
              </a:rPr>
              <a:t>trabajo,</a:t>
            </a:r>
            <a:r>
              <a:rPr lang="es-ES" spc="190" dirty="0">
                <a:latin typeface="Cambria"/>
                <a:cs typeface="Cambria"/>
              </a:rPr>
              <a:t> </a:t>
            </a:r>
            <a:r>
              <a:rPr lang="es-ES" dirty="0">
                <a:latin typeface="Cambria"/>
                <a:cs typeface="Cambria"/>
              </a:rPr>
              <a:t>por</a:t>
            </a:r>
            <a:r>
              <a:rPr lang="es-ES" spc="190" dirty="0">
                <a:latin typeface="Cambria"/>
                <a:cs typeface="Cambria"/>
              </a:rPr>
              <a:t> </a:t>
            </a:r>
            <a:r>
              <a:rPr lang="es-ES" dirty="0">
                <a:latin typeface="Cambria"/>
                <a:cs typeface="Cambria"/>
              </a:rPr>
              <a:t>ejemplo</a:t>
            </a:r>
            <a:r>
              <a:rPr lang="es-ES" spc="190" dirty="0">
                <a:latin typeface="Cambria"/>
                <a:cs typeface="Cambria"/>
              </a:rPr>
              <a:t> </a:t>
            </a:r>
            <a:r>
              <a:rPr lang="es-ES" spc="75" dirty="0">
                <a:latin typeface="Cambria"/>
                <a:cs typeface="Cambria"/>
              </a:rPr>
              <a:t>un</a:t>
            </a:r>
            <a:r>
              <a:rPr lang="es-ES" spc="190" dirty="0">
                <a:latin typeface="Cambria"/>
                <a:cs typeface="Cambria"/>
              </a:rPr>
              <a:t> </a:t>
            </a:r>
            <a:r>
              <a:rPr lang="es-ES" dirty="0">
                <a:latin typeface="Cambria"/>
                <a:cs typeface="Cambria"/>
              </a:rPr>
              <a:t>total</a:t>
            </a:r>
            <a:r>
              <a:rPr lang="es-ES" spc="185" dirty="0">
                <a:latin typeface="Cambria"/>
                <a:cs typeface="Cambria"/>
              </a:rPr>
              <a:t> </a:t>
            </a:r>
            <a:r>
              <a:rPr lang="es-ES" dirty="0">
                <a:latin typeface="Cambria"/>
                <a:cs typeface="Cambria"/>
              </a:rPr>
              <a:t>de</a:t>
            </a:r>
            <a:r>
              <a:rPr lang="es-ES" spc="190" dirty="0">
                <a:latin typeface="Cambria"/>
                <a:cs typeface="Cambria"/>
              </a:rPr>
              <a:t> </a:t>
            </a:r>
            <a:r>
              <a:rPr lang="es-ES" dirty="0">
                <a:latin typeface="Cambria"/>
                <a:cs typeface="Cambria"/>
              </a:rPr>
              <a:t>10</a:t>
            </a:r>
            <a:r>
              <a:rPr lang="es-ES" spc="190" dirty="0">
                <a:latin typeface="Cambria"/>
                <a:cs typeface="Cambria"/>
              </a:rPr>
              <a:t> </a:t>
            </a:r>
            <a:r>
              <a:rPr lang="es-ES" dirty="0">
                <a:latin typeface="Cambria"/>
                <a:cs typeface="Cambria"/>
              </a:rPr>
              <a:t>a</a:t>
            </a:r>
            <a:r>
              <a:rPr lang="es-ES" spc="190" dirty="0">
                <a:latin typeface="Cambria"/>
                <a:cs typeface="Cambria"/>
              </a:rPr>
              <a:t> </a:t>
            </a:r>
            <a:r>
              <a:rPr lang="es-ES" dirty="0">
                <a:latin typeface="Cambria"/>
                <a:cs typeface="Cambria"/>
              </a:rPr>
              <a:t>15</a:t>
            </a:r>
            <a:r>
              <a:rPr lang="es-ES" spc="185" dirty="0">
                <a:latin typeface="Cambria"/>
                <a:cs typeface="Cambria"/>
              </a:rPr>
              <a:t> </a:t>
            </a:r>
            <a:r>
              <a:rPr lang="es-ES" dirty="0">
                <a:latin typeface="Cambria"/>
                <a:cs typeface="Cambria"/>
              </a:rPr>
              <a:t>días</a:t>
            </a:r>
            <a:r>
              <a:rPr lang="es-ES" spc="190" dirty="0">
                <a:latin typeface="Cambria"/>
                <a:cs typeface="Cambria"/>
              </a:rPr>
              <a:t> </a:t>
            </a:r>
            <a:r>
              <a:rPr lang="es-ES" spc="40" dirty="0">
                <a:latin typeface="Cambria"/>
                <a:cs typeface="Cambria"/>
              </a:rPr>
              <a:t>hombre.</a:t>
            </a:r>
            <a:endParaRPr lang="es-ES" sz="3600" dirty="0">
              <a:latin typeface="Cambria"/>
              <a:cs typeface="Cambria"/>
            </a:endParaRPr>
          </a:p>
          <a:p>
            <a:pPr marL="467359" marR="5080" indent="-275590" algn="just">
              <a:lnSpc>
                <a:spcPct val="129700"/>
              </a:lnSpc>
              <a:buChar char="•"/>
              <a:tabLst>
                <a:tab pos="468630" algn="l"/>
                <a:tab pos="469265" algn="l"/>
              </a:tabLst>
            </a:pPr>
            <a:r>
              <a:rPr lang="es-ES" dirty="0">
                <a:latin typeface="Cambria"/>
                <a:cs typeface="Cambria"/>
              </a:rPr>
              <a:t>Debería</a:t>
            </a:r>
            <a:r>
              <a:rPr lang="es-ES" spc="240" dirty="0">
                <a:latin typeface="Cambria"/>
                <a:cs typeface="Cambria"/>
              </a:rPr>
              <a:t> </a:t>
            </a:r>
            <a:r>
              <a:rPr lang="es-ES" dirty="0">
                <a:latin typeface="Cambria"/>
                <a:cs typeface="Cambria"/>
              </a:rPr>
              <a:t>ser</a:t>
            </a:r>
            <a:r>
              <a:rPr lang="es-ES" spc="245" dirty="0">
                <a:latin typeface="Cambria"/>
                <a:cs typeface="Cambria"/>
              </a:rPr>
              <a:t> </a:t>
            </a:r>
            <a:r>
              <a:rPr lang="es-ES" dirty="0">
                <a:latin typeface="Cambria"/>
                <a:cs typeface="Cambria"/>
              </a:rPr>
              <a:t>fácilmente</a:t>
            </a:r>
            <a:r>
              <a:rPr lang="es-ES" spc="245" dirty="0">
                <a:latin typeface="Cambria"/>
                <a:cs typeface="Cambria"/>
              </a:rPr>
              <a:t> </a:t>
            </a:r>
            <a:r>
              <a:rPr lang="es-ES" dirty="0">
                <a:latin typeface="Cambria"/>
                <a:cs typeface="Cambria"/>
              </a:rPr>
              <a:t>observable</a:t>
            </a:r>
            <a:r>
              <a:rPr lang="es-ES" spc="245" dirty="0">
                <a:latin typeface="Cambria"/>
                <a:cs typeface="Cambria"/>
              </a:rPr>
              <a:t> </a:t>
            </a:r>
            <a:r>
              <a:rPr lang="es-ES" spc="50" dirty="0">
                <a:latin typeface="Cambria"/>
                <a:cs typeface="Cambria"/>
              </a:rPr>
              <a:t>y</a:t>
            </a:r>
            <a:r>
              <a:rPr lang="es-ES" spc="245" dirty="0">
                <a:latin typeface="Cambria"/>
                <a:cs typeface="Cambria"/>
              </a:rPr>
              <a:t> </a:t>
            </a:r>
            <a:r>
              <a:rPr lang="es-ES" dirty="0">
                <a:latin typeface="Cambria"/>
                <a:cs typeface="Cambria"/>
              </a:rPr>
              <a:t>evaluable</a:t>
            </a:r>
            <a:r>
              <a:rPr lang="es-ES" spc="240" dirty="0">
                <a:latin typeface="Cambria"/>
                <a:cs typeface="Cambria"/>
              </a:rPr>
              <a:t> </a:t>
            </a:r>
            <a:r>
              <a:rPr lang="es-ES" dirty="0">
                <a:latin typeface="Cambria"/>
                <a:cs typeface="Cambria"/>
              </a:rPr>
              <a:t>si</a:t>
            </a:r>
            <a:r>
              <a:rPr lang="es-ES" spc="245" dirty="0">
                <a:latin typeface="Cambria"/>
                <a:cs typeface="Cambria"/>
              </a:rPr>
              <a:t> </a:t>
            </a:r>
            <a:r>
              <a:rPr lang="es-ES" dirty="0">
                <a:latin typeface="Cambria"/>
                <a:cs typeface="Cambria"/>
              </a:rPr>
              <a:t>la</a:t>
            </a:r>
            <a:r>
              <a:rPr lang="es-ES" spc="245" dirty="0">
                <a:latin typeface="Cambria"/>
                <a:cs typeface="Cambria"/>
              </a:rPr>
              <a:t> </a:t>
            </a:r>
            <a:r>
              <a:rPr lang="es-ES" dirty="0">
                <a:latin typeface="Cambria"/>
                <a:cs typeface="Cambria"/>
              </a:rPr>
              <a:t>actividad</a:t>
            </a:r>
            <a:r>
              <a:rPr lang="es-ES" spc="245" dirty="0">
                <a:latin typeface="Cambria"/>
                <a:cs typeface="Cambria"/>
              </a:rPr>
              <a:t> </a:t>
            </a:r>
            <a:r>
              <a:rPr lang="es-ES" spc="60" dirty="0">
                <a:latin typeface="Cambria"/>
                <a:cs typeface="Cambria"/>
              </a:rPr>
              <a:t>ha</a:t>
            </a:r>
            <a:r>
              <a:rPr lang="es-ES" spc="245" dirty="0">
                <a:latin typeface="Cambria"/>
                <a:cs typeface="Cambria"/>
              </a:rPr>
              <a:t> </a:t>
            </a:r>
            <a:r>
              <a:rPr lang="es-ES" spc="-20" dirty="0">
                <a:latin typeface="Cambria"/>
                <a:cs typeface="Cambria"/>
              </a:rPr>
              <a:t>sido</a:t>
            </a:r>
            <a:r>
              <a:rPr lang="es-ES" dirty="0">
                <a:latin typeface="Cambria"/>
                <a:cs typeface="Cambria"/>
              </a:rPr>
              <a:t> completada</a:t>
            </a:r>
            <a:r>
              <a:rPr lang="es-ES" spc="290" dirty="0">
                <a:latin typeface="Cambria"/>
                <a:cs typeface="Cambria"/>
              </a:rPr>
              <a:t> </a:t>
            </a:r>
            <a:r>
              <a:rPr lang="es-ES" spc="55" dirty="0">
                <a:latin typeface="Cambria"/>
                <a:cs typeface="Cambria"/>
              </a:rPr>
              <a:t>o</a:t>
            </a:r>
            <a:r>
              <a:rPr lang="es-ES" spc="290" dirty="0">
                <a:latin typeface="Cambria"/>
                <a:cs typeface="Cambria"/>
              </a:rPr>
              <a:t> </a:t>
            </a:r>
            <a:r>
              <a:rPr lang="es-ES" spc="50" dirty="0">
                <a:latin typeface="Cambria"/>
                <a:cs typeface="Cambria"/>
              </a:rPr>
              <a:t>no.</a:t>
            </a:r>
            <a:endParaRPr lang="es-ES" sz="3600" dirty="0">
              <a:latin typeface="Cambria"/>
              <a:cs typeface="Cambria"/>
            </a:endParaRPr>
          </a:p>
          <a:p>
            <a:pPr marL="467359" marR="5080" indent="-275590" algn="just">
              <a:lnSpc>
                <a:spcPct val="129700"/>
              </a:lnSpc>
              <a:spcBef>
                <a:spcPts val="5"/>
              </a:spcBef>
              <a:buChar char="•"/>
              <a:tabLst>
                <a:tab pos="468630" algn="l"/>
                <a:tab pos="469265" algn="l"/>
              </a:tabLst>
            </a:pPr>
            <a:r>
              <a:rPr lang="es-ES" dirty="0">
                <a:latin typeface="Cambria"/>
                <a:cs typeface="Cambria"/>
              </a:rPr>
              <a:t>Debería</a:t>
            </a:r>
            <a:r>
              <a:rPr lang="es-ES" spc="415" dirty="0">
                <a:latin typeface="Cambria"/>
                <a:cs typeface="Cambria"/>
              </a:rPr>
              <a:t> </a:t>
            </a:r>
            <a:r>
              <a:rPr lang="es-ES" dirty="0">
                <a:latin typeface="Cambria"/>
                <a:cs typeface="Cambria"/>
              </a:rPr>
              <a:t>poderse</a:t>
            </a:r>
            <a:r>
              <a:rPr lang="es-ES" spc="420" dirty="0">
                <a:latin typeface="Cambria"/>
                <a:cs typeface="Cambria"/>
              </a:rPr>
              <a:t> </a:t>
            </a:r>
            <a:r>
              <a:rPr lang="es-ES" dirty="0">
                <a:latin typeface="Cambria"/>
                <a:cs typeface="Cambria"/>
              </a:rPr>
              <a:t>hacer</a:t>
            </a:r>
            <a:r>
              <a:rPr lang="es-ES" spc="415" dirty="0">
                <a:latin typeface="Cambria"/>
                <a:cs typeface="Cambria"/>
              </a:rPr>
              <a:t> </a:t>
            </a:r>
            <a:r>
              <a:rPr lang="es-ES" spc="80" dirty="0">
                <a:latin typeface="Cambria"/>
                <a:cs typeface="Cambria"/>
              </a:rPr>
              <a:t>un</a:t>
            </a:r>
            <a:r>
              <a:rPr lang="es-ES" spc="420" dirty="0">
                <a:latin typeface="Cambria"/>
                <a:cs typeface="Cambria"/>
              </a:rPr>
              <a:t> </a:t>
            </a:r>
            <a:r>
              <a:rPr lang="es-ES" spc="45" dirty="0">
                <a:latin typeface="Cambria"/>
                <a:cs typeface="Cambria"/>
              </a:rPr>
              <a:t>control</a:t>
            </a:r>
            <a:r>
              <a:rPr lang="es-ES" spc="415" dirty="0">
                <a:latin typeface="Cambria"/>
                <a:cs typeface="Cambria"/>
              </a:rPr>
              <a:t> </a:t>
            </a:r>
            <a:r>
              <a:rPr lang="es-ES" dirty="0">
                <a:latin typeface="Cambria"/>
                <a:cs typeface="Cambria"/>
              </a:rPr>
              <a:t>de</a:t>
            </a:r>
            <a:r>
              <a:rPr lang="es-ES" spc="420" dirty="0">
                <a:latin typeface="Cambria"/>
                <a:cs typeface="Cambria"/>
              </a:rPr>
              <a:t> </a:t>
            </a:r>
            <a:r>
              <a:rPr lang="es-ES" dirty="0">
                <a:latin typeface="Cambria"/>
                <a:cs typeface="Cambria"/>
              </a:rPr>
              <a:t>calidad</a:t>
            </a:r>
            <a:r>
              <a:rPr lang="es-ES" spc="420" dirty="0">
                <a:latin typeface="Cambria"/>
                <a:cs typeface="Cambria"/>
              </a:rPr>
              <a:t> </a:t>
            </a:r>
            <a:r>
              <a:rPr lang="es-ES" dirty="0">
                <a:latin typeface="Cambria"/>
                <a:cs typeface="Cambria"/>
              </a:rPr>
              <a:t>del</a:t>
            </a:r>
            <a:r>
              <a:rPr lang="es-ES" spc="415" dirty="0">
                <a:latin typeface="Cambria"/>
                <a:cs typeface="Cambria"/>
              </a:rPr>
              <a:t> </a:t>
            </a:r>
            <a:r>
              <a:rPr lang="es-ES" dirty="0">
                <a:latin typeface="Cambria"/>
                <a:cs typeface="Cambria"/>
              </a:rPr>
              <a:t>resultado</a:t>
            </a:r>
            <a:r>
              <a:rPr lang="es-ES" spc="420" dirty="0">
                <a:latin typeface="Cambria"/>
                <a:cs typeface="Cambria"/>
              </a:rPr>
              <a:t> </a:t>
            </a:r>
            <a:r>
              <a:rPr lang="es-ES" dirty="0">
                <a:latin typeface="Cambria"/>
                <a:cs typeface="Cambria"/>
              </a:rPr>
              <a:t>de</a:t>
            </a:r>
            <a:r>
              <a:rPr lang="es-ES" spc="415" dirty="0">
                <a:latin typeface="Cambria"/>
                <a:cs typeface="Cambria"/>
              </a:rPr>
              <a:t> </a:t>
            </a:r>
            <a:r>
              <a:rPr lang="es-ES" spc="-25" dirty="0">
                <a:latin typeface="Cambria"/>
                <a:cs typeface="Cambria"/>
              </a:rPr>
              <a:t>la</a:t>
            </a:r>
            <a:r>
              <a:rPr lang="es-ES" spc="-10" dirty="0">
                <a:latin typeface="Cambria"/>
                <a:cs typeface="Cambria"/>
              </a:rPr>
              <a:t> actividad.</a:t>
            </a:r>
            <a:endParaRPr lang="es-ES" dirty="0">
              <a:latin typeface="Cambria"/>
              <a:cs typeface="Cambria"/>
            </a:endParaRPr>
          </a:p>
          <a:p>
            <a:pPr algn="just">
              <a:lnSpc>
                <a:spcPct val="100000"/>
              </a:lnSpc>
              <a:spcBef>
                <a:spcPts val="30"/>
              </a:spcBef>
            </a:pPr>
            <a:endParaRPr lang="es-ES" sz="3600" dirty="0">
              <a:latin typeface="Cambria"/>
              <a:cs typeface="Cambria"/>
            </a:endParaRPr>
          </a:p>
          <a:p>
            <a:pPr marL="12700" marR="5715" indent="179705" algn="just">
              <a:lnSpc>
                <a:spcPct val="129700"/>
              </a:lnSpc>
            </a:pPr>
            <a:r>
              <a:rPr lang="es-ES" sz="2400" dirty="0">
                <a:latin typeface="Cambria"/>
                <a:cs typeface="Cambria"/>
              </a:rPr>
              <a:t>En</a:t>
            </a:r>
            <a:r>
              <a:rPr lang="es-ES" sz="2400" spc="270" dirty="0">
                <a:latin typeface="Cambria"/>
                <a:cs typeface="Cambria"/>
              </a:rPr>
              <a:t> </a:t>
            </a:r>
            <a:r>
              <a:rPr lang="es-ES" sz="2400" dirty="0">
                <a:latin typeface="Cambria"/>
                <a:cs typeface="Cambria"/>
              </a:rPr>
              <a:t>proyectos</a:t>
            </a:r>
            <a:r>
              <a:rPr lang="es-ES" sz="2400" spc="270" dirty="0">
                <a:latin typeface="Cambria"/>
                <a:cs typeface="Cambria"/>
              </a:rPr>
              <a:t> </a:t>
            </a:r>
            <a:r>
              <a:rPr lang="es-ES" sz="2400" dirty="0">
                <a:latin typeface="Cambria"/>
                <a:cs typeface="Cambria"/>
              </a:rPr>
              <a:t>informáticos,</a:t>
            </a:r>
            <a:r>
              <a:rPr lang="es-ES" sz="2400" spc="270" dirty="0">
                <a:latin typeface="Cambria"/>
                <a:cs typeface="Cambria"/>
              </a:rPr>
              <a:t> </a:t>
            </a:r>
            <a:r>
              <a:rPr lang="es-ES" sz="2400" dirty="0">
                <a:latin typeface="Cambria"/>
                <a:cs typeface="Cambria"/>
              </a:rPr>
              <a:t>la</a:t>
            </a:r>
            <a:r>
              <a:rPr lang="es-ES" sz="2400" spc="275" dirty="0">
                <a:latin typeface="Cambria"/>
                <a:cs typeface="Cambria"/>
              </a:rPr>
              <a:t> </a:t>
            </a:r>
            <a:r>
              <a:rPr lang="es-ES" sz="2400" dirty="0">
                <a:latin typeface="Cambria"/>
                <a:cs typeface="Cambria"/>
              </a:rPr>
              <a:t>experiencia</a:t>
            </a:r>
            <a:r>
              <a:rPr lang="es-ES" sz="2400" spc="270" dirty="0">
                <a:latin typeface="Cambria"/>
                <a:cs typeface="Cambria"/>
              </a:rPr>
              <a:t> </a:t>
            </a:r>
            <a:r>
              <a:rPr lang="es-ES" sz="2400" spc="50" dirty="0">
                <a:latin typeface="Cambria"/>
                <a:cs typeface="Cambria"/>
              </a:rPr>
              <a:t>y</a:t>
            </a:r>
            <a:r>
              <a:rPr lang="es-ES" sz="2400" spc="270" dirty="0">
                <a:latin typeface="Cambria"/>
                <a:cs typeface="Cambria"/>
              </a:rPr>
              <a:t> </a:t>
            </a:r>
            <a:r>
              <a:rPr lang="es-ES" sz="2400" dirty="0">
                <a:latin typeface="Cambria"/>
                <a:cs typeface="Cambria"/>
              </a:rPr>
              <a:t>uso</a:t>
            </a:r>
            <a:r>
              <a:rPr lang="es-ES" sz="2400" spc="275" dirty="0">
                <a:latin typeface="Cambria"/>
                <a:cs typeface="Cambria"/>
              </a:rPr>
              <a:t> </a:t>
            </a:r>
            <a:r>
              <a:rPr lang="es-ES" sz="2400" dirty="0">
                <a:latin typeface="Cambria"/>
                <a:cs typeface="Cambria"/>
              </a:rPr>
              <a:t>de</a:t>
            </a:r>
            <a:r>
              <a:rPr lang="es-ES" sz="2400" spc="270" dirty="0">
                <a:latin typeface="Cambria"/>
                <a:cs typeface="Cambria"/>
              </a:rPr>
              <a:t> </a:t>
            </a:r>
            <a:r>
              <a:rPr lang="es-ES" sz="2400" dirty="0">
                <a:latin typeface="Cambria"/>
                <a:cs typeface="Cambria"/>
              </a:rPr>
              <a:t>metodologías</a:t>
            </a:r>
            <a:r>
              <a:rPr lang="es-ES" sz="2400" spc="270" dirty="0">
                <a:latin typeface="Cambria"/>
                <a:cs typeface="Cambria"/>
              </a:rPr>
              <a:t> </a:t>
            </a:r>
            <a:r>
              <a:rPr lang="es-ES" sz="2400" spc="-10" dirty="0">
                <a:latin typeface="Cambria"/>
                <a:cs typeface="Cambria"/>
              </a:rPr>
              <a:t>específi</a:t>
            </a:r>
            <a:r>
              <a:rPr lang="es-ES" sz="2400" dirty="0">
                <a:latin typeface="Cambria"/>
                <a:cs typeface="Cambria"/>
              </a:rPr>
              <a:t>cas</a:t>
            </a:r>
            <a:r>
              <a:rPr lang="es-ES" sz="2400" spc="195" dirty="0">
                <a:latin typeface="Cambria"/>
                <a:cs typeface="Cambria"/>
              </a:rPr>
              <a:t> </a:t>
            </a:r>
            <a:r>
              <a:rPr lang="es-ES" sz="2400" dirty="0">
                <a:latin typeface="Cambria"/>
                <a:cs typeface="Cambria"/>
              </a:rPr>
              <a:t>para</a:t>
            </a:r>
            <a:r>
              <a:rPr lang="es-ES" sz="2400" spc="190" dirty="0">
                <a:latin typeface="Cambria"/>
                <a:cs typeface="Cambria"/>
              </a:rPr>
              <a:t> </a:t>
            </a:r>
            <a:r>
              <a:rPr lang="es-ES" sz="2400" dirty="0">
                <a:latin typeface="Cambria"/>
                <a:cs typeface="Cambria"/>
              </a:rPr>
              <a:t>cada</a:t>
            </a:r>
            <a:r>
              <a:rPr lang="es-ES" sz="2400" spc="195" dirty="0">
                <a:latin typeface="Cambria"/>
                <a:cs typeface="Cambria"/>
              </a:rPr>
              <a:t> </a:t>
            </a:r>
            <a:r>
              <a:rPr lang="es-ES" sz="2400" dirty="0">
                <a:latin typeface="Cambria"/>
                <a:cs typeface="Cambria"/>
              </a:rPr>
              <a:t>tipo</a:t>
            </a:r>
            <a:r>
              <a:rPr lang="es-ES" sz="2400" spc="195" dirty="0">
                <a:latin typeface="Cambria"/>
                <a:cs typeface="Cambria"/>
              </a:rPr>
              <a:t> </a:t>
            </a:r>
            <a:r>
              <a:rPr lang="es-ES" sz="2400" dirty="0">
                <a:latin typeface="Cambria"/>
                <a:cs typeface="Cambria"/>
              </a:rPr>
              <a:t>de</a:t>
            </a:r>
            <a:r>
              <a:rPr lang="es-ES" sz="2400" spc="195" dirty="0">
                <a:latin typeface="Cambria"/>
                <a:cs typeface="Cambria"/>
              </a:rPr>
              <a:t> </a:t>
            </a:r>
            <a:r>
              <a:rPr lang="es-ES" sz="2400" dirty="0">
                <a:latin typeface="Cambria"/>
                <a:cs typeface="Cambria"/>
              </a:rPr>
              <a:t>proyecto</a:t>
            </a:r>
            <a:r>
              <a:rPr lang="es-ES" sz="2400" spc="195" dirty="0">
                <a:latin typeface="Cambria"/>
                <a:cs typeface="Cambria"/>
              </a:rPr>
              <a:t> </a:t>
            </a:r>
            <a:r>
              <a:rPr lang="es-ES" sz="2400" dirty="0">
                <a:latin typeface="Cambria"/>
                <a:cs typeface="Cambria"/>
              </a:rPr>
              <a:t>facilita</a:t>
            </a:r>
            <a:r>
              <a:rPr lang="es-ES" sz="2400" spc="195" dirty="0">
                <a:latin typeface="Cambria"/>
                <a:cs typeface="Cambria"/>
              </a:rPr>
              <a:t> </a:t>
            </a:r>
            <a:r>
              <a:rPr lang="es-ES" sz="2400" dirty="0">
                <a:latin typeface="Cambria"/>
                <a:cs typeface="Cambria"/>
              </a:rPr>
              <a:t>la</a:t>
            </a:r>
            <a:r>
              <a:rPr lang="es-ES" sz="2400" spc="195" dirty="0">
                <a:latin typeface="Cambria"/>
                <a:cs typeface="Cambria"/>
              </a:rPr>
              <a:t> </a:t>
            </a:r>
            <a:r>
              <a:rPr lang="es-ES" sz="2400" dirty="0">
                <a:latin typeface="Cambria"/>
                <a:cs typeface="Cambria"/>
              </a:rPr>
              <a:t>preparación</a:t>
            </a:r>
            <a:r>
              <a:rPr lang="es-ES" sz="2400" spc="195" dirty="0">
                <a:latin typeface="Cambria"/>
                <a:cs typeface="Cambria"/>
              </a:rPr>
              <a:t> </a:t>
            </a:r>
            <a:r>
              <a:rPr lang="es-ES" sz="2400" dirty="0">
                <a:latin typeface="Cambria"/>
                <a:cs typeface="Cambria"/>
              </a:rPr>
              <a:t>del</a:t>
            </a:r>
            <a:r>
              <a:rPr lang="es-ES" sz="2400" spc="195" dirty="0">
                <a:latin typeface="Cambria"/>
                <a:cs typeface="Cambria"/>
              </a:rPr>
              <a:t> </a:t>
            </a:r>
            <a:r>
              <a:rPr lang="es-ES" sz="2400" spc="50" dirty="0">
                <a:latin typeface="Cambria"/>
                <a:cs typeface="Cambria"/>
              </a:rPr>
              <a:t>plan</a:t>
            </a:r>
            <a:r>
              <a:rPr lang="es-ES" sz="2400" spc="195" dirty="0">
                <a:latin typeface="Cambria"/>
                <a:cs typeface="Cambria"/>
              </a:rPr>
              <a:t> </a:t>
            </a:r>
            <a:r>
              <a:rPr lang="es-ES" sz="2400" dirty="0">
                <a:latin typeface="Cambria"/>
                <a:cs typeface="Cambria"/>
              </a:rPr>
              <a:t>de</a:t>
            </a:r>
            <a:r>
              <a:rPr lang="es-ES" sz="2400" spc="195" dirty="0">
                <a:latin typeface="Cambria"/>
                <a:cs typeface="Cambria"/>
              </a:rPr>
              <a:t> </a:t>
            </a:r>
            <a:r>
              <a:rPr lang="es-ES" sz="2400" spc="-10" dirty="0">
                <a:latin typeface="Cambria"/>
                <a:cs typeface="Cambria"/>
              </a:rPr>
              <a:t>actividades</a:t>
            </a:r>
            <a:r>
              <a:rPr lang="es-ES" sz="2400" spc="50" dirty="0">
                <a:latin typeface="Cambria"/>
                <a:cs typeface="Cambria"/>
              </a:rPr>
              <a:t> y</a:t>
            </a:r>
            <a:r>
              <a:rPr lang="es-ES" sz="2400" spc="204" dirty="0">
                <a:latin typeface="Cambria"/>
                <a:cs typeface="Cambria"/>
              </a:rPr>
              <a:t> </a:t>
            </a:r>
            <a:r>
              <a:rPr lang="es-ES" sz="2400" dirty="0">
                <a:latin typeface="Cambria"/>
                <a:cs typeface="Cambria"/>
              </a:rPr>
              <a:t>la</a:t>
            </a:r>
            <a:r>
              <a:rPr lang="es-ES" sz="2400" spc="210" dirty="0">
                <a:latin typeface="Cambria"/>
                <a:cs typeface="Cambria"/>
              </a:rPr>
              <a:t> </a:t>
            </a:r>
            <a:r>
              <a:rPr lang="es-ES" sz="2400" dirty="0">
                <a:latin typeface="Cambria"/>
                <a:cs typeface="Cambria"/>
              </a:rPr>
              <a:t>estimación</a:t>
            </a:r>
            <a:r>
              <a:rPr lang="es-ES" sz="2400" spc="210" dirty="0">
                <a:latin typeface="Cambria"/>
                <a:cs typeface="Cambria"/>
              </a:rPr>
              <a:t> </a:t>
            </a:r>
            <a:r>
              <a:rPr lang="es-ES" sz="2400" dirty="0">
                <a:latin typeface="Cambria"/>
                <a:cs typeface="Cambria"/>
              </a:rPr>
              <a:t>de</a:t>
            </a:r>
            <a:r>
              <a:rPr lang="es-ES" sz="2400" spc="210" dirty="0">
                <a:latin typeface="Cambria"/>
                <a:cs typeface="Cambria"/>
              </a:rPr>
              <a:t> </a:t>
            </a:r>
            <a:r>
              <a:rPr lang="es-ES" sz="2400" spc="-10" dirty="0">
                <a:latin typeface="Cambria"/>
                <a:cs typeface="Cambria"/>
              </a:rPr>
              <a:t>esfuerzos.</a:t>
            </a:r>
            <a:endParaRPr lang="es-ES" sz="2400" dirty="0">
              <a:latin typeface="Cambria"/>
              <a:cs typeface="Cambria"/>
            </a:endParaRPr>
          </a:p>
        </p:txBody>
      </p:sp>
    </p:spTree>
    <p:extLst>
      <p:ext uri="{BB962C8B-B14F-4D97-AF65-F5344CB8AC3E}">
        <p14:creationId xmlns:p14="http://schemas.microsoft.com/office/powerpoint/2010/main" val="2232529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800" spc="-10" dirty="0">
                <a:latin typeface="Trebuchet MS"/>
                <a:cs typeface="Trebuchet MS"/>
              </a:rPr>
              <a:t>Ejemplo</a:t>
            </a:r>
            <a:r>
              <a:rPr lang="es-ES" sz="2800" spc="-5" dirty="0">
                <a:latin typeface="Trebuchet MS"/>
                <a:cs typeface="Trebuchet MS"/>
              </a:rPr>
              <a:t> </a:t>
            </a:r>
            <a:r>
              <a:rPr lang="es-ES" sz="2800" dirty="0">
                <a:latin typeface="Trebuchet MS"/>
                <a:cs typeface="Trebuchet MS"/>
              </a:rPr>
              <a:t>de</a:t>
            </a:r>
            <a:r>
              <a:rPr lang="es-ES" sz="2800" spc="-5" dirty="0">
                <a:latin typeface="Trebuchet MS"/>
                <a:cs typeface="Trebuchet MS"/>
              </a:rPr>
              <a:t> </a:t>
            </a:r>
            <a:r>
              <a:rPr lang="es-ES" sz="2800" dirty="0">
                <a:latin typeface="Trebuchet MS"/>
                <a:cs typeface="Trebuchet MS"/>
              </a:rPr>
              <a:t>WBS</a:t>
            </a:r>
            <a:r>
              <a:rPr lang="es-ES" sz="2800" spc="-5" dirty="0">
                <a:latin typeface="Trebuchet MS"/>
                <a:cs typeface="Trebuchet MS"/>
              </a:rPr>
              <a:t> </a:t>
            </a:r>
            <a:r>
              <a:rPr lang="es-ES" sz="2800" dirty="0">
                <a:latin typeface="Trebuchet MS"/>
                <a:cs typeface="Trebuchet MS"/>
              </a:rPr>
              <a:t>y</a:t>
            </a:r>
            <a:r>
              <a:rPr lang="es-ES" sz="2800" spc="-5" dirty="0">
                <a:latin typeface="Trebuchet MS"/>
                <a:cs typeface="Trebuchet MS"/>
              </a:rPr>
              <a:t> </a:t>
            </a:r>
            <a:r>
              <a:rPr lang="es-ES" sz="2800" spc="-25" dirty="0">
                <a:latin typeface="Trebuchet MS"/>
                <a:cs typeface="Trebuchet MS"/>
              </a:rPr>
              <a:t>lista</a:t>
            </a:r>
            <a:r>
              <a:rPr lang="es-ES" sz="2800" spc="-10" dirty="0">
                <a:latin typeface="Trebuchet MS"/>
                <a:cs typeface="Trebuchet MS"/>
              </a:rPr>
              <a:t> </a:t>
            </a:r>
            <a:r>
              <a:rPr lang="es-ES" sz="2800" spc="-20" dirty="0">
                <a:latin typeface="Trebuchet MS"/>
                <a:cs typeface="Trebuchet MS"/>
              </a:rPr>
              <a:t>detallada</a:t>
            </a:r>
            <a:r>
              <a:rPr lang="es-ES" sz="2800" spc="-5" dirty="0">
                <a:latin typeface="Trebuchet MS"/>
                <a:cs typeface="Trebuchet MS"/>
              </a:rPr>
              <a:t> </a:t>
            </a:r>
            <a:r>
              <a:rPr lang="es-ES" sz="2800" dirty="0">
                <a:latin typeface="Trebuchet MS"/>
                <a:cs typeface="Trebuchet MS"/>
              </a:rPr>
              <a:t>de</a:t>
            </a:r>
            <a:r>
              <a:rPr lang="es-ES" sz="2800" spc="-5" dirty="0">
                <a:latin typeface="Trebuchet MS"/>
                <a:cs typeface="Trebuchet MS"/>
              </a:rPr>
              <a:t> </a:t>
            </a:r>
            <a:r>
              <a:rPr lang="es-ES" sz="2800" spc="-25" dirty="0">
                <a:latin typeface="Trebuchet MS"/>
                <a:cs typeface="Trebuchet MS"/>
              </a:rPr>
              <a:t>tareas</a:t>
            </a:r>
            <a:r>
              <a:rPr lang="es-ES" sz="2800" spc="-5" dirty="0">
                <a:latin typeface="Trebuchet MS"/>
                <a:cs typeface="Trebuchet MS"/>
              </a:rPr>
              <a:t> </a:t>
            </a:r>
            <a:r>
              <a:rPr lang="es-ES" sz="2800" dirty="0">
                <a:latin typeface="Trebuchet MS"/>
                <a:cs typeface="Trebuchet MS"/>
              </a:rPr>
              <a:t>y</a:t>
            </a:r>
            <a:r>
              <a:rPr lang="es-ES" sz="2800" spc="-5" dirty="0">
                <a:latin typeface="Trebuchet MS"/>
                <a:cs typeface="Trebuchet MS"/>
              </a:rPr>
              <a:t> </a:t>
            </a:r>
            <a:r>
              <a:rPr lang="es-ES" sz="2800" dirty="0">
                <a:latin typeface="Trebuchet MS"/>
                <a:cs typeface="Trebuchet MS"/>
              </a:rPr>
              <a:t>asignaciones</a:t>
            </a:r>
            <a:r>
              <a:rPr lang="es-ES" sz="2800" spc="-10" dirty="0">
                <a:latin typeface="Trebuchet MS"/>
                <a:cs typeface="Trebuchet MS"/>
              </a:rPr>
              <a:t> </a:t>
            </a:r>
            <a:r>
              <a:rPr lang="es-ES" sz="2800" dirty="0">
                <a:latin typeface="Trebuchet MS"/>
                <a:cs typeface="Trebuchet MS"/>
              </a:rPr>
              <a:t>en</a:t>
            </a:r>
            <a:r>
              <a:rPr lang="es-ES" sz="2800" spc="-5" dirty="0">
                <a:latin typeface="Trebuchet MS"/>
                <a:cs typeface="Trebuchet MS"/>
              </a:rPr>
              <a:t> </a:t>
            </a:r>
            <a:r>
              <a:rPr lang="es-ES" sz="2800" spc="-20" dirty="0">
                <a:latin typeface="Trebuchet MS"/>
                <a:cs typeface="Trebuchet MS"/>
              </a:rPr>
              <a:t>el</a:t>
            </a:r>
            <a:r>
              <a:rPr lang="es-ES" sz="2800" spc="-5" dirty="0">
                <a:latin typeface="Trebuchet MS"/>
                <a:cs typeface="Trebuchet MS"/>
              </a:rPr>
              <a:t> </a:t>
            </a:r>
            <a:r>
              <a:rPr lang="es-ES" sz="2800" dirty="0">
                <a:latin typeface="Trebuchet MS"/>
                <a:cs typeface="Trebuchet MS"/>
              </a:rPr>
              <a:t>diseño</a:t>
            </a:r>
            <a:r>
              <a:rPr lang="es-ES" sz="2800" spc="-5" dirty="0">
                <a:latin typeface="Trebuchet MS"/>
                <a:cs typeface="Trebuchet MS"/>
              </a:rPr>
              <a:t> </a:t>
            </a:r>
            <a:r>
              <a:rPr lang="es-ES" sz="2800" dirty="0">
                <a:latin typeface="Trebuchet MS"/>
                <a:cs typeface="Trebuchet MS"/>
              </a:rPr>
              <a:t>del</a:t>
            </a:r>
            <a:r>
              <a:rPr lang="es-ES" sz="2800" spc="-5" dirty="0">
                <a:latin typeface="Trebuchet MS"/>
                <a:cs typeface="Trebuchet MS"/>
              </a:rPr>
              <a:t> </a:t>
            </a:r>
            <a:r>
              <a:rPr lang="es-ES" sz="2800" dirty="0">
                <a:latin typeface="Trebuchet MS"/>
                <a:cs typeface="Trebuchet MS"/>
              </a:rPr>
              <a:t>nuevo</a:t>
            </a:r>
            <a:r>
              <a:rPr lang="es-ES" sz="2800" spc="-5" dirty="0">
                <a:latin typeface="Trebuchet MS"/>
                <a:cs typeface="Trebuchet MS"/>
              </a:rPr>
              <a:t> </a:t>
            </a:r>
            <a:r>
              <a:rPr lang="es-ES" sz="2800" spc="-10" dirty="0">
                <a:latin typeface="Trebuchet MS"/>
                <a:cs typeface="Trebuchet MS"/>
              </a:rPr>
              <a:t>portal </a:t>
            </a:r>
            <a:r>
              <a:rPr lang="es-ES" sz="2800" dirty="0">
                <a:latin typeface="Trebuchet MS"/>
                <a:cs typeface="Trebuchet MS"/>
              </a:rPr>
              <a:t>del</a:t>
            </a:r>
            <a:r>
              <a:rPr lang="es-ES" sz="2800" spc="-5" dirty="0">
                <a:latin typeface="Trebuchet MS"/>
                <a:cs typeface="Trebuchet MS"/>
              </a:rPr>
              <a:t> </a:t>
            </a:r>
            <a:r>
              <a:rPr lang="es-ES" sz="2800" spc="-10" dirty="0">
                <a:latin typeface="Trebuchet MS"/>
                <a:cs typeface="Trebuchet MS"/>
              </a:rPr>
              <a:t>ciudadano</a:t>
            </a:r>
            <a:endParaRPr lang="en-US" sz="11500" dirty="0"/>
          </a:p>
        </p:txBody>
      </p:sp>
      <p:sp>
        <p:nvSpPr>
          <p:cNvPr id="3" name="Marcador de contenido 2"/>
          <p:cNvSpPr>
            <a:spLocks noGrp="1"/>
          </p:cNvSpPr>
          <p:nvPr>
            <p:ph idx="1"/>
          </p:nvPr>
        </p:nvSpPr>
        <p:spPr/>
        <p:txBody>
          <a:bodyPr/>
          <a:lstStyle/>
          <a:p>
            <a:endParaRPr lang="en-US" dirty="0"/>
          </a:p>
          <a:p>
            <a:endParaRPr lang="en-US" dirty="0"/>
          </a:p>
        </p:txBody>
      </p:sp>
      <p:graphicFrame>
        <p:nvGraphicFramePr>
          <p:cNvPr id="4" name="object 2"/>
          <p:cNvGraphicFramePr>
            <a:graphicFrameLocks noGrp="1"/>
          </p:cNvGraphicFramePr>
          <p:nvPr>
            <p:extLst>
              <p:ext uri="{D42A27DB-BD31-4B8C-83A1-F6EECF244321}">
                <p14:modId xmlns:p14="http://schemas.microsoft.com/office/powerpoint/2010/main" val="3771166030"/>
              </p:ext>
            </p:extLst>
          </p:nvPr>
        </p:nvGraphicFramePr>
        <p:xfrm>
          <a:off x="3590820" y="354843"/>
          <a:ext cx="7105755" cy="5172501"/>
        </p:xfrm>
        <a:graphic>
          <a:graphicData uri="http://schemas.openxmlformats.org/drawingml/2006/table">
            <a:tbl>
              <a:tblPr firstRow="1" bandRow="1">
                <a:tableStyleId>{2D5ABB26-0587-4C30-8999-92F81FD0307C}</a:tableStyleId>
              </a:tblPr>
              <a:tblGrid>
                <a:gridCol w="181178">
                  <a:extLst>
                    <a:ext uri="{9D8B030D-6E8A-4147-A177-3AD203B41FA5}">
                      <a16:colId xmlns:a16="http://schemas.microsoft.com/office/drawing/2014/main" val="20000"/>
                    </a:ext>
                  </a:extLst>
                </a:gridCol>
                <a:gridCol w="83620">
                  <a:extLst>
                    <a:ext uri="{9D8B030D-6E8A-4147-A177-3AD203B41FA5}">
                      <a16:colId xmlns:a16="http://schemas.microsoft.com/office/drawing/2014/main" val="20001"/>
                    </a:ext>
                  </a:extLst>
                </a:gridCol>
                <a:gridCol w="2045718">
                  <a:extLst>
                    <a:ext uri="{9D8B030D-6E8A-4147-A177-3AD203B41FA5}">
                      <a16:colId xmlns:a16="http://schemas.microsoft.com/office/drawing/2014/main" val="20002"/>
                    </a:ext>
                  </a:extLst>
                </a:gridCol>
                <a:gridCol w="543533">
                  <a:extLst>
                    <a:ext uri="{9D8B030D-6E8A-4147-A177-3AD203B41FA5}">
                      <a16:colId xmlns:a16="http://schemas.microsoft.com/office/drawing/2014/main" val="20003"/>
                    </a:ext>
                  </a:extLst>
                </a:gridCol>
                <a:gridCol w="563444">
                  <a:extLst>
                    <a:ext uri="{9D8B030D-6E8A-4147-A177-3AD203B41FA5}">
                      <a16:colId xmlns:a16="http://schemas.microsoft.com/office/drawing/2014/main" val="20004"/>
                    </a:ext>
                  </a:extLst>
                </a:gridCol>
                <a:gridCol w="543533">
                  <a:extLst>
                    <a:ext uri="{9D8B030D-6E8A-4147-A177-3AD203B41FA5}">
                      <a16:colId xmlns:a16="http://schemas.microsoft.com/office/drawing/2014/main" val="20005"/>
                    </a:ext>
                  </a:extLst>
                </a:gridCol>
                <a:gridCol w="563444">
                  <a:extLst>
                    <a:ext uri="{9D8B030D-6E8A-4147-A177-3AD203B41FA5}">
                      <a16:colId xmlns:a16="http://schemas.microsoft.com/office/drawing/2014/main" val="20006"/>
                    </a:ext>
                  </a:extLst>
                </a:gridCol>
                <a:gridCol w="563444">
                  <a:extLst>
                    <a:ext uri="{9D8B030D-6E8A-4147-A177-3AD203B41FA5}">
                      <a16:colId xmlns:a16="http://schemas.microsoft.com/office/drawing/2014/main" val="20007"/>
                    </a:ext>
                  </a:extLst>
                </a:gridCol>
                <a:gridCol w="563442">
                  <a:extLst>
                    <a:ext uri="{9D8B030D-6E8A-4147-A177-3AD203B41FA5}">
                      <a16:colId xmlns:a16="http://schemas.microsoft.com/office/drawing/2014/main" val="20008"/>
                    </a:ext>
                  </a:extLst>
                </a:gridCol>
                <a:gridCol w="783445">
                  <a:extLst>
                    <a:ext uri="{9D8B030D-6E8A-4147-A177-3AD203B41FA5}">
                      <a16:colId xmlns:a16="http://schemas.microsoft.com/office/drawing/2014/main" val="20009"/>
                    </a:ext>
                  </a:extLst>
                </a:gridCol>
                <a:gridCol w="670954">
                  <a:extLst>
                    <a:ext uri="{9D8B030D-6E8A-4147-A177-3AD203B41FA5}">
                      <a16:colId xmlns:a16="http://schemas.microsoft.com/office/drawing/2014/main" val="20010"/>
                    </a:ext>
                  </a:extLst>
                </a:gridCol>
              </a:tblGrid>
              <a:tr h="239399">
                <a:tc gridSpan="3">
                  <a:txBody>
                    <a:bodyPr/>
                    <a:lstStyle/>
                    <a:p>
                      <a:pPr marL="29209" marR="12065">
                        <a:lnSpc>
                          <a:spcPct val="100000"/>
                        </a:lnSpc>
                        <a:spcBef>
                          <a:spcPts val="414"/>
                        </a:spcBef>
                      </a:pPr>
                      <a:r>
                        <a:rPr sz="1050" spc="-10" dirty="0">
                          <a:latin typeface="Cambria"/>
                          <a:cs typeface="Cambria"/>
                        </a:rPr>
                        <a:t>Subtareas</a:t>
                      </a:r>
                      <a:endParaRPr sz="1050" dirty="0">
                        <a:latin typeface="Cambria"/>
                        <a:cs typeface="Cambria"/>
                      </a:endParaRPr>
                    </a:p>
                  </a:txBody>
                  <a:tcPr marL="0" marR="0" marT="5270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CCCCC"/>
                    </a:solidFill>
                  </a:tcPr>
                </a:tc>
                <a:tc hMerge="1">
                  <a:txBody>
                    <a:bodyPr/>
                    <a:lstStyle/>
                    <a:p>
                      <a:endParaRPr/>
                    </a:p>
                  </a:txBody>
                  <a:tcPr marL="0" marR="0" marT="0" marB="0"/>
                </a:tc>
                <a:tc hMerge="1">
                  <a:txBody>
                    <a:bodyPr/>
                    <a:lstStyle/>
                    <a:p>
                      <a:endParaRPr/>
                    </a:p>
                  </a:txBody>
                  <a:tcPr marL="0" marR="0" marT="0" marB="0"/>
                </a:tc>
                <a:tc>
                  <a:txBody>
                    <a:bodyPr/>
                    <a:lstStyle/>
                    <a:p>
                      <a:pPr marL="10795">
                        <a:lnSpc>
                          <a:spcPct val="100000"/>
                        </a:lnSpc>
                        <a:spcBef>
                          <a:spcPts val="414"/>
                        </a:spcBef>
                      </a:pPr>
                      <a:r>
                        <a:rPr sz="1050" spc="-25" dirty="0">
                          <a:latin typeface="Cambria"/>
                          <a:cs typeface="Cambria"/>
                        </a:rPr>
                        <a:t>CF</a:t>
                      </a:r>
                      <a:endParaRPr sz="1050">
                        <a:latin typeface="Cambria"/>
                        <a:cs typeface="Cambria"/>
                      </a:endParaRPr>
                    </a:p>
                  </a:txBody>
                  <a:tcPr marL="0" marR="0" marT="5270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CCCCC"/>
                    </a:solidFill>
                  </a:tcPr>
                </a:tc>
                <a:tc>
                  <a:txBody>
                    <a:bodyPr/>
                    <a:lstStyle/>
                    <a:p>
                      <a:pPr marL="23495">
                        <a:lnSpc>
                          <a:spcPct val="100000"/>
                        </a:lnSpc>
                        <a:spcBef>
                          <a:spcPts val="414"/>
                        </a:spcBef>
                      </a:pPr>
                      <a:r>
                        <a:rPr sz="1050" spc="-25" dirty="0">
                          <a:latin typeface="Cambria"/>
                          <a:cs typeface="Cambria"/>
                        </a:rPr>
                        <a:t>US</a:t>
                      </a:r>
                      <a:endParaRPr sz="1050">
                        <a:latin typeface="Cambria"/>
                        <a:cs typeface="Cambria"/>
                      </a:endParaRPr>
                    </a:p>
                  </a:txBody>
                  <a:tcPr marL="0" marR="0" marT="5270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CCCCC"/>
                    </a:solidFill>
                  </a:tcPr>
                </a:tc>
                <a:tc>
                  <a:txBody>
                    <a:bodyPr/>
                    <a:lstStyle/>
                    <a:p>
                      <a:pPr marL="23495">
                        <a:lnSpc>
                          <a:spcPct val="100000"/>
                        </a:lnSpc>
                        <a:spcBef>
                          <a:spcPts val="414"/>
                        </a:spcBef>
                      </a:pPr>
                      <a:r>
                        <a:rPr sz="1050" spc="-25" dirty="0">
                          <a:latin typeface="Cambria"/>
                          <a:cs typeface="Cambria"/>
                        </a:rPr>
                        <a:t>AS</a:t>
                      </a:r>
                      <a:endParaRPr sz="1050">
                        <a:latin typeface="Cambria"/>
                        <a:cs typeface="Cambria"/>
                      </a:endParaRPr>
                    </a:p>
                  </a:txBody>
                  <a:tcPr marL="0" marR="0" marT="5270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CCCCC"/>
                    </a:solidFill>
                  </a:tcPr>
                </a:tc>
                <a:tc>
                  <a:txBody>
                    <a:bodyPr/>
                    <a:lstStyle/>
                    <a:p>
                      <a:pPr marL="36195">
                        <a:lnSpc>
                          <a:spcPct val="100000"/>
                        </a:lnSpc>
                        <a:spcBef>
                          <a:spcPts val="414"/>
                        </a:spcBef>
                      </a:pPr>
                      <a:r>
                        <a:rPr sz="1050" spc="-25" dirty="0">
                          <a:latin typeface="Cambria"/>
                          <a:cs typeface="Cambria"/>
                        </a:rPr>
                        <a:t>AP</a:t>
                      </a:r>
                      <a:endParaRPr sz="1050">
                        <a:latin typeface="Cambria"/>
                        <a:cs typeface="Cambria"/>
                      </a:endParaRPr>
                    </a:p>
                  </a:txBody>
                  <a:tcPr marL="0" marR="0" marT="5270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CCCCC"/>
                    </a:solidFill>
                  </a:tcPr>
                </a:tc>
                <a:tc>
                  <a:txBody>
                    <a:bodyPr/>
                    <a:lstStyle/>
                    <a:p>
                      <a:pPr marL="26034">
                        <a:lnSpc>
                          <a:spcPct val="100000"/>
                        </a:lnSpc>
                        <a:spcBef>
                          <a:spcPts val="414"/>
                        </a:spcBef>
                      </a:pPr>
                      <a:r>
                        <a:rPr sz="1050" spc="35" dirty="0">
                          <a:latin typeface="Cambria"/>
                          <a:cs typeface="Cambria"/>
                        </a:rPr>
                        <a:t>GP</a:t>
                      </a:r>
                      <a:endParaRPr sz="1050">
                        <a:latin typeface="Cambria"/>
                        <a:cs typeface="Cambria"/>
                      </a:endParaRPr>
                    </a:p>
                  </a:txBody>
                  <a:tcPr marL="0" marR="0" marT="5270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CCCCC"/>
                    </a:solidFill>
                  </a:tcPr>
                </a:tc>
                <a:tc>
                  <a:txBody>
                    <a:bodyPr/>
                    <a:lstStyle/>
                    <a:p>
                      <a:pPr marL="27940">
                        <a:lnSpc>
                          <a:spcPct val="100000"/>
                        </a:lnSpc>
                        <a:spcBef>
                          <a:spcPts val="414"/>
                        </a:spcBef>
                      </a:pPr>
                      <a:r>
                        <a:rPr sz="1050" spc="80" dirty="0">
                          <a:latin typeface="Cambria"/>
                          <a:cs typeface="Cambria"/>
                        </a:rPr>
                        <a:t>DG</a:t>
                      </a:r>
                      <a:endParaRPr sz="1050">
                        <a:latin typeface="Cambria"/>
                        <a:cs typeface="Cambria"/>
                      </a:endParaRPr>
                    </a:p>
                  </a:txBody>
                  <a:tcPr marL="0" marR="0" marT="5270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CCCCC"/>
                    </a:solidFill>
                  </a:tcPr>
                </a:tc>
                <a:tc>
                  <a:txBody>
                    <a:bodyPr/>
                    <a:lstStyle/>
                    <a:p>
                      <a:pPr marL="36195">
                        <a:lnSpc>
                          <a:spcPct val="100000"/>
                        </a:lnSpc>
                        <a:spcBef>
                          <a:spcPts val="414"/>
                        </a:spcBef>
                      </a:pPr>
                      <a:r>
                        <a:rPr sz="1050" spc="-10" dirty="0">
                          <a:latin typeface="Cambria"/>
                          <a:cs typeface="Cambria"/>
                        </a:rPr>
                        <a:t>Duración</a:t>
                      </a:r>
                      <a:endParaRPr sz="1050">
                        <a:latin typeface="Cambria"/>
                        <a:cs typeface="Cambria"/>
                      </a:endParaRPr>
                    </a:p>
                  </a:txBody>
                  <a:tcPr marL="0" marR="0" marT="5270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CCCCC"/>
                    </a:solidFill>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CCCCC"/>
                    </a:solidFill>
                  </a:tcPr>
                </a:tc>
                <a:extLst>
                  <a:ext uri="{0D108BD9-81ED-4DB2-BD59-A6C34878D82A}">
                    <a16:rowId xmlns:a16="http://schemas.microsoft.com/office/drawing/2014/main" val="10000"/>
                  </a:ext>
                </a:extLst>
              </a:tr>
              <a:tr h="414379">
                <a:tc gridSpan="3">
                  <a:txBody>
                    <a:bodyPr/>
                    <a:lstStyle/>
                    <a:p>
                      <a:pPr marL="29209" marR="12065">
                        <a:lnSpc>
                          <a:spcPct val="100000"/>
                        </a:lnSpc>
                        <a:spcBef>
                          <a:spcPts val="114"/>
                        </a:spcBef>
                      </a:pPr>
                      <a:r>
                        <a:rPr sz="1050" dirty="0">
                          <a:latin typeface="Cambria"/>
                          <a:cs typeface="Cambria"/>
                        </a:rPr>
                        <a:t>Desarrollo</a:t>
                      </a:r>
                      <a:r>
                        <a:rPr sz="1050" spc="65" dirty="0">
                          <a:latin typeface="Cambria"/>
                          <a:cs typeface="Cambria"/>
                        </a:rPr>
                        <a:t> </a:t>
                      </a:r>
                      <a:r>
                        <a:rPr sz="1050" dirty="0">
                          <a:latin typeface="Cambria"/>
                          <a:cs typeface="Cambria"/>
                        </a:rPr>
                        <a:t>e</a:t>
                      </a:r>
                      <a:r>
                        <a:rPr sz="1050" spc="70" dirty="0">
                          <a:latin typeface="Cambria"/>
                          <a:cs typeface="Cambria"/>
                        </a:rPr>
                        <a:t> </a:t>
                      </a:r>
                      <a:r>
                        <a:rPr sz="1050" spc="-10" dirty="0">
                          <a:latin typeface="Cambria"/>
                          <a:cs typeface="Cambria"/>
                        </a:rPr>
                        <a:t>implantación</a:t>
                      </a:r>
                      <a:endParaRPr sz="1050">
                        <a:latin typeface="Cambria"/>
                        <a:cs typeface="Cambria"/>
                      </a:endParaRPr>
                    </a:p>
                    <a:p>
                      <a:pPr marL="29209" marR="12065">
                        <a:lnSpc>
                          <a:spcPct val="100000"/>
                        </a:lnSpc>
                        <a:spcBef>
                          <a:spcPts val="405"/>
                        </a:spcBef>
                      </a:pPr>
                      <a:r>
                        <a:rPr sz="1050" dirty="0">
                          <a:latin typeface="Cambria"/>
                          <a:cs typeface="Cambria"/>
                        </a:rPr>
                        <a:t>del</a:t>
                      </a:r>
                      <a:r>
                        <a:rPr sz="1050" spc="85" dirty="0">
                          <a:latin typeface="Cambria"/>
                          <a:cs typeface="Cambria"/>
                        </a:rPr>
                        <a:t> </a:t>
                      </a:r>
                      <a:r>
                        <a:rPr sz="1050" spc="-10" dirty="0">
                          <a:latin typeface="Cambria"/>
                          <a:cs typeface="Cambria"/>
                        </a:rPr>
                        <a:t>portal</a:t>
                      </a:r>
                      <a:endParaRPr sz="1050">
                        <a:latin typeface="Cambria"/>
                        <a:cs typeface="Cambria"/>
                      </a:endParaRPr>
                    </a:p>
                  </a:txBody>
                  <a:tcPr marL="0" marR="0" marT="1460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5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0800">
                        <a:lnSpc>
                          <a:spcPct val="100000"/>
                        </a:lnSpc>
                        <a:spcBef>
                          <a:spcPts val="114"/>
                        </a:spcBef>
                      </a:pPr>
                      <a:r>
                        <a:rPr sz="1050" spc="-20" dirty="0">
                          <a:latin typeface="Cambria"/>
                          <a:cs typeface="Cambria"/>
                        </a:rPr>
                        <a:t>días</a:t>
                      </a:r>
                      <a:endParaRPr sz="1050">
                        <a:latin typeface="Cambria"/>
                        <a:cs typeface="Cambria"/>
                      </a:endParaRPr>
                    </a:p>
                  </a:txBody>
                  <a:tcPr marL="0" marR="0" marT="1460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206166">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4445" marR="12065">
                        <a:lnSpc>
                          <a:spcPct val="100000"/>
                        </a:lnSpc>
                        <a:spcBef>
                          <a:spcPts val="250"/>
                        </a:spcBef>
                      </a:pPr>
                      <a:r>
                        <a:rPr sz="1050" dirty="0">
                          <a:latin typeface="Cambria"/>
                          <a:cs typeface="Cambria"/>
                        </a:rPr>
                        <a:t>Diseño</a:t>
                      </a:r>
                      <a:r>
                        <a:rPr sz="1050" spc="145" dirty="0">
                          <a:latin typeface="Cambria"/>
                          <a:cs typeface="Cambria"/>
                        </a:rPr>
                        <a:t> </a:t>
                      </a:r>
                      <a:r>
                        <a:rPr sz="1050" dirty="0">
                          <a:latin typeface="Cambria"/>
                          <a:cs typeface="Cambria"/>
                        </a:rPr>
                        <a:t>del</a:t>
                      </a:r>
                      <a:r>
                        <a:rPr sz="1050" spc="145" dirty="0">
                          <a:latin typeface="Cambria"/>
                          <a:cs typeface="Cambria"/>
                        </a:rPr>
                        <a:t> </a:t>
                      </a:r>
                      <a:r>
                        <a:rPr sz="1050" spc="-10" dirty="0">
                          <a:latin typeface="Cambria"/>
                          <a:cs typeface="Cambria"/>
                        </a:rPr>
                        <a:t>portal</a:t>
                      </a:r>
                      <a:endParaRPr sz="1050">
                        <a:latin typeface="Cambria"/>
                        <a:cs typeface="Cambria"/>
                      </a:endParaRPr>
                    </a:p>
                  </a:txBody>
                  <a:tcPr marL="0" marR="0" marT="317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229299">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1430" marR="12065">
                        <a:lnSpc>
                          <a:spcPct val="100000"/>
                        </a:lnSpc>
                        <a:spcBef>
                          <a:spcPts val="215"/>
                        </a:spcBef>
                      </a:pPr>
                      <a:r>
                        <a:rPr sz="1050" dirty="0">
                          <a:latin typeface="Cambria"/>
                          <a:cs typeface="Cambria"/>
                        </a:rPr>
                        <a:t>Análisis</a:t>
                      </a:r>
                      <a:r>
                        <a:rPr sz="1050" spc="85" dirty="0">
                          <a:latin typeface="Cambria"/>
                          <a:cs typeface="Cambria"/>
                        </a:rPr>
                        <a:t> </a:t>
                      </a:r>
                      <a:r>
                        <a:rPr sz="1050" dirty="0">
                          <a:latin typeface="Cambria"/>
                          <a:cs typeface="Cambria"/>
                        </a:rPr>
                        <a:t>de</a:t>
                      </a:r>
                      <a:r>
                        <a:rPr sz="1050" spc="85" dirty="0">
                          <a:latin typeface="Cambria"/>
                          <a:cs typeface="Cambria"/>
                        </a:rPr>
                        <a:t> </a:t>
                      </a:r>
                      <a:r>
                        <a:rPr sz="1050" spc="-10" dirty="0">
                          <a:latin typeface="Cambria"/>
                          <a:cs typeface="Cambria"/>
                        </a:rPr>
                        <a:t>requerimientos</a:t>
                      </a:r>
                      <a:endParaRPr sz="1050" dirty="0">
                        <a:latin typeface="Cambria"/>
                        <a:cs typeface="Cambria"/>
                      </a:endParaRPr>
                    </a:p>
                  </a:txBody>
                  <a:tcPr marL="0" marR="0" marT="273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a:lnSpc>
                          <a:spcPct val="100000"/>
                        </a:lnSpc>
                        <a:spcBef>
                          <a:spcPts val="215"/>
                        </a:spcBef>
                      </a:pPr>
                      <a:r>
                        <a:rPr sz="1050" dirty="0">
                          <a:latin typeface="Cambria"/>
                          <a:cs typeface="Cambria"/>
                        </a:rPr>
                        <a:t>R</a:t>
                      </a:r>
                      <a:endParaRPr sz="1050">
                        <a:latin typeface="Cambria"/>
                        <a:cs typeface="Cambria"/>
                      </a:endParaRPr>
                    </a:p>
                  </a:txBody>
                  <a:tcPr marL="0" marR="0" marT="273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3495">
                        <a:lnSpc>
                          <a:spcPct val="100000"/>
                        </a:lnSpc>
                        <a:spcBef>
                          <a:spcPts val="215"/>
                        </a:spcBef>
                      </a:pPr>
                      <a:r>
                        <a:rPr sz="1050" dirty="0">
                          <a:latin typeface="Cambria"/>
                          <a:cs typeface="Cambria"/>
                        </a:rPr>
                        <a:t>P</a:t>
                      </a:r>
                      <a:endParaRPr sz="1050">
                        <a:latin typeface="Cambria"/>
                        <a:cs typeface="Cambria"/>
                      </a:endParaRPr>
                    </a:p>
                  </a:txBody>
                  <a:tcPr marL="0" marR="0" marT="273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3495">
                        <a:lnSpc>
                          <a:spcPct val="100000"/>
                        </a:lnSpc>
                        <a:spcBef>
                          <a:spcPts val="215"/>
                        </a:spcBef>
                      </a:pPr>
                      <a:r>
                        <a:rPr sz="1050" dirty="0">
                          <a:latin typeface="Cambria"/>
                          <a:cs typeface="Cambria"/>
                        </a:rPr>
                        <a:t>I</a:t>
                      </a:r>
                      <a:endParaRPr sz="1050">
                        <a:latin typeface="Cambria"/>
                        <a:cs typeface="Cambria"/>
                      </a:endParaRPr>
                    </a:p>
                  </a:txBody>
                  <a:tcPr marL="0" marR="0" marT="273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6195">
                        <a:lnSpc>
                          <a:spcPct val="100000"/>
                        </a:lnSpc>
                        <a:spcBef>
                          <a:spcPts val="215"/>
                        </a:spcBef>
                      </a:pPr>
                      <a:r>
                        <a:rPr sz="1050" dirty="0">
                          <a:latin typeface="Cambria"/>
                          <a:cs typeface="Cambria"/>
                        </a:rPr>
                        <a:t>P</a:t>
                      </a:r>
                      <a:endParaRPr sz="1050">
                        <a:latin typeface="Cambria"/>
                        <a:cs typeface="Cambria"/>
                      </a:endParaRPr>
                    </a:p>
                  </a:txBody>
                  <a:tcPr marL="0" marR="0" marT="273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6195">
                        <a:lnSpc>
                          <a:spcPct val="100000"/>
                        </a:lnSpc>
                        <a:spcBef>
                          <a:spcPts val="215"/>
                        </a:spcBef>
                      </a:pPr>
                      <a:r>
                        <a:rPr sz="1050" spc="-25" dirty="0">
                          <a:latin typeface="Cambria"/>
                          <a:cs typeface="Cambria"/>
                        </a:rPr>
                        <a:t>10</a:t>
                      </a:r>
                      <a:endParaRPr sz="1050">
                        <a:latin typeface="Cambria"/>
                        <a:cs typeface="Cambria"/>
                      </a:endParaRPr>
                    </a:p>
                  </a:txBody>
                  <a:tcPr marL="0" marR="0" marT="273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0165">
                        <a:lnSpc>
                          <a:spcPct val="100000"/>
                        </a:lnSpc>
                        <a:spcBef>
                          <a:spcPts val="215"/>
                        </a:spcBef>
                      </a:pPr>
                      <a:r>
                        <a:rPr sz="1050" spc="-20" dirty="0">
                          <a:latin typeface="Cambria"/>
                          <a:cs typeface="Cambria"/>
                        </a:rPr>
                        <a:t>días</a:t>
                      </a:r>
                      <a:endParaRPr sz="1050">
                        <a:latin typeface="Cambria"/>
                        <a:cs typeface="Cambria"/>
                      </a:endParaRPr>
                    </a:p>
                  </a:txBody>
                  <a:tcPr marL="0" marR="0" marT="273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201181">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1430" marR="12065">
                        <a:lnSpc>
                          <a:spcPct val="100000"/>
                        </a:lnSpc>
                        <a:spcBef>
                          <a:spcPts val="180"/>
                        </a:spcBef>
                      </a:pPr>
                      <a:r>
                        <a:rPr sz="1050" dirty="0">
                          <a:latin typeface="Cambria"/>
                          <a:cs typeface="Cambria"/>
                        </a:rPr>
                        <a:t>Especificación</a:t>
                      </a:r>
                      <a:r>
                        <a:rPr sz="1050" spc="190" dirty="0">
                          <a:latin typeface="Cambria"/>
                          <a:cs typeface="Cambria"/>
                        </a:rPr>
                        <a:t> </a:t>
                      </a:r>
                      <a:r>
                        <a:rPr sz="1050" spc="-10" dirty="0">
                          <a:latin typeface="Cambria"/>
                          <a:cs typeface="Cambria"/>
                        </a:rPr>
                        <a:t>funcional</a:t>
                      </a:r>
                      <a:endParaRPr sz="1050">
                        <a:latin typeface="Cambria"/>
                        <a:cs typeface="Cambria"/>
                      </a:endParaRPr>
                    </a:p>
                  </a:txBody>
                  <a:tcPr marL="0" marR="0" marT="228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a:lnSpc>
                          <a:spcPct val="100000"/>
                        </a:lnSpc>
                        <a:spcBef>
                          <a:spcPts val="180"/>
                        </a:spcBef>
                      </a:pPr>
                      <a:r>
                        <a:rPr sz="1050" dirty="0">
                          <a:latin typeface="Cambria"/>
                          <a:cs typeface="Cambria"/>
                        </a:rPr>
                        <a:t>R</a:t>
                      </a:r>
                      <a:endParaRPr sz="1050">
                        <a:latin typeface="Cambria"/>
                        <a:cs typeface="Cambria"/>
                      </a:endParaRPr>
                    </a:p>
                  </a:txBody>
                  <a:tcPr marL="0" marR="0" marT="228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3495">
                        <a:lnSpc>
                          <a:spcPct val="100000"/>
                        </a:lnSpc>
                        <a:spcBef>
                          <a:spcPts val="180"/>
                        </a:spcBef>
                      </a:pPr>
                      <a:r>
                        <a:rPr sz="1050" dirty="0">
                          <a:latin typeface="Cambria"/>
                          <a:cs typeface="Cambria"/>
                        </a:rPr>
                        <a:t>P</a:t>
                      </a:r>
                      <a:endParaRPr sz="1050">
                        <a:latin typeface="Cambria"/>
                        <a:cs typeface="Cambria"/>
                      </a:endParaRPr>
                    </a:p>
                  </a:txBody>
                  <a:tcPr marL="0" marR="0" marT="228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3495">
                        <a:lnSpc>
                          <a:spcPct val="100000"/>
                        </a:lnSpc>
                        <a:spcBef>
                          <a:spcPts val="180"/>
                        </a:spcBef>
                      </a:pPr>
                      <a:r>
                        <a:rPr sz="1050" dirty="0">
                          <a:latin typeface="Cambria"/>
                          <a:cs typeface="Cambria"/>
                        </a:rPr>
                        <a:t>I</a:t>
                      </a:r>
                      <a:endParaRPr sz="1050">
                        <a:latin typeface="Cambria"/>
                        <a:cs typeface="Cambria"/>
                      </a:endParaRPr>
                    </a:p>
                  </a:txBody>
                  <a:tcPr marL="0" marR="0" marT="228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6195">
                        <a:lnSpc>
                          <a:spcPct val="100000"/>
                        </a:lnSpc>
                        <a:spcBef>
                          <a:spcPts val="180"/>
                        </a:spcBef>
                      </a:pPr>
                      <a:r>
                        <a:rPr sz="1050" dirty="0">
                          <a:latin typeface="Cambria"/>
                          <a:cs typeface="Cambria"/>
                        </a:rPr>
                        <a:t>P</a:t>
                      </a:r>
                      <a:endParaRPr sz="1050">
                        <a:latin typeface="Cambria"/>
                        <a:cs typeface="Cambria"/>
                      </a:endParaRPr>
                    </a:p>
                  </a:txBody>
                  <a:tcPr marL="0" marR="0" marT="228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6195">
                        <a:lnSpc>
                          <a:spcPct val="100000"/>
                        </a:lnSpc>
                        <a:spcBef>
                          <a:spcPts val="180"/>
                        </a:spcBef>
                      </a:pPr>
                      <a:r>
                        <a:rPr sz="1050" dirty="0">
                          <a:latin typeface="Cambria"/>
                          <a:cs typeface="Cambria"/>
                        </a:rPr>
                        <a:t>5</a:t>
                      </a:r>
                      <a:endParaRPr sz="1050">
                        <a:latin typeface="Cambria"/>
                        <a:cs typeface="Cambria"/>
                      </a:endParaRPr>
                    </a:p>
                  </a:txBody>
                  <a:tcPr marL="0" marR="0" marT="228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0165">
                        <a:lnSpc>
                          <a:spcPct val="100000"/>
                        </a:lnSpc>
                        <a:spcBef>
                          <a:spcPts val="180"/>
                        </a:spcBef>
                      </a:pPr>
                      <a:r>
                        <a:rPr sz="1050" spc="-20" dirty="0">
                          <a:latin typeface="Cambria"/>
                          <a:cs typeface="Cambria"/>
                        </a:rPr>
                        <a:t>días</a:t>
                      </a:r>
                      <a:endParaRPr sz="1050">
                        <a:latin typeface="Cambria"/>
                        <a:cs typeface="Cambria"/>
                      </a:endParaRPr>
                    </a:p>
                  </a:txBody>
                  <a:tcPr marL="0" marR="0" marT="228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172338">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4445" marR="12065">
                        <a:lnSpc>
                          <a:spcPts val="950"/>
                        </a:lnSpc>
                        <a:spcBef>
                          <a:spcPts val="145"/>
                        </a:spcBef>
                      </a:pPr>
                      <a:r>
                        <a:rPr sz="1050" dirty="0">
                          <a:latin typeface="Cambria"/>
                          <a:cs typeface="Cambria"/>
                        </a:rPr>
                        <a:t>Diseño</a:t>
                      </a:r>
                      <a:r>
                        <a:rPr sz="1050" spc="204" dirty="0">
                          <a:latin typeface="Cambria"/>
                          <a:cs typeface="Cambria"/>
                        </a:rPr>
                        <a:t> </a:t>
                      </a:r>
                      <a:r>
                        <a:rPr sz="1050" spc="-10" dirty="0">
                          <a:latin typeface="Cambria"/>
                          <a:cs typeface="Cambria"/>
                        </a:rPr>
                        <a:t>funcional</a:t>
                      </a:r>
                      <a:endParaRPr sz="1050">
                        <a:latin typeface="Cambria"/>
                        <a:cs typeface="Cambria"/>
                      </a:endParaRPr>
                    </a:p>
                  </a:txBody>
                  <a:tcPr marL="0" marR="0" marT="184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417503">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1430" marR="241300" indent="8255">
                        <a:lnSpc>
                          <a:spcPts val="1360"/>
                        </a:lnSpc>
                        <a:spcBef>
                          <a:spcPts val="25"/>
                        </a:spcBef>
                      </a:pPr>
                      <a:r>
                        <a:rPr sz="1050" dirty="0">
                          <a:latin typeface="Cambria"/>
                          <a:cs typeface="Cambria"/>
                        </a:rPr>
                        <a:t>Diseño</a:t>
                      </a:r>
                      <a:r>
                        <a:rPr sz="1050" spc="190" dirty="0">
                          <a:latin typeface="Cambria"/>
                          <a:cs typeface="Cambria"/>
                        </a:rPr>
                        <a:t> </a:t>
                      </a:r>
                      <a:r>
                        <a:rPr sz="1050" dirty="0">
                          <a:latin typeface="Cambria"/>
                          <a:cs typeface="Cambria"/>
                        </a:rPr>
                        <a:t>funcional</a:t>
                      </a:r>
                      <a:r>
                        <a:rPr sz="1050" spc="195" dirty="0">
                          <a:latin typeface="Cambria"/>
                          <a:cs typeface="Cambria"/>
                        </a:rPr>
                        <a:t> </a:t>
                      </a:r>
                      <a:r>
                        <a:rPr sz="1050" dirty="0">
                          <a:latin typeface="Cambria"/>
                          <a:cs typeface="Cambria"/>
                        </a:rPr>
                        <a:t>de</a:t>
                      </a:r>
                      <a:r>
                        <a:rPr sz="1050" spc="195" dirty="0">
                          <a:latin typeface="Cambria"/>
                          <a:cs typeface="Cambria"/>
                        </a:rPr>
                        <a:t> </a:t>
                      </a:r>
                      <a:r>
                        <a:rPr sz="1050" spc="-25" dirty="0">
                          <a:latin typeface="Cambria"/>
                          <a:cs typeface="Cambria"/>
                        </a:rPr>
                        <a:t>la</a:t>
                      </a:r>
                      <a:r>
                        <a:rPr sz="1050" spc="500" dirty="0">
                          <a:latin typeface="Cambria"/>
                          <a:cs typeface="Cambria"/>
                        </a:rPr>
                        <a:t> </a:t>
                      </a:r>
                      <a:r>
                        <a:rPr sz="1050" dirty="0">
                          <a:latin typeface="Cambria"/>
                          <a:cs typeface="Cambria"/>
                        </a:rPr>
                        <a:t>estructura</a:t>
                      </a:r>
                      <a:r>
                        <a:rPr sz="1050" spc="50" dirty="0">
                          <a:latin typeface="Cambria"/>
                          <a:cs typeface="Cambria"/>
                        </a:rPr>
                        <a:t> </a:t>
                      </a:r>
                      <a:r>
                        <a:rPr sz="1050" dirty="0">
                          <a:latin typeface="Cambria"/>
                          <a:cs typeface="Cambria"/>
                        </a:rPr>
                        <a:t>del</a:t>
                      </a:r>
                      <a:r>
                        <a:rPr sz="1050" spc="55" dirty="0">
                          <a:latin typeface="Cambria"/>
                          <a:cs typeface="Cambria"/>
                        </a:rPr>
                        <a:t> </a:t>
                      </a:r>
                      <a:r>
                        <a:rPr sz="1050" spc="-10" dirty="0">
                          <a:latin typeface="Cambria"/>
                          <a:cs typeface="Cambria"/>
                        </a:rPr>
                        <a:t>portal</a:t>
                      </a:r>
                      <a:endParaRPr sz="1050" dirty="0">
                        <a:latin typeface="Cambria"/>
                        <a:cs typeface="Cambria"/>
                      </a:endParaRPr>
                    </a:p>
                  </a:txBody>
                  <a:tcPr marL="0" marR="0" marT="31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a:lnSpc>
                          <a:spcPct val="100000"/>
                        </a:lnSpc>
                        <a:spcBef>
                          <a:spcPts val="315"/>
                        </a:spcBef>
                      </a:pPr>
                      <a:r>
                        <a:rPr sz="1050" dirty="0">
                          <a:latin typeface="Cambria"/>
                          <a:cs typeface="Cambria"/>
                        </a:rPr>
                        <a:t>R</a:t>
                      </a:r>
                      <a:endParaRPr sz="1050">
                        <a:latin typeface="Cambria"/>
                        <a:cs typeface="Cambria"/>
                      </a:endParaRPr>
                    </a:p>
                  </a:txBody>
                  <a:tcPr marL="0" marR="0" marT="400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3495">
                        <a:lnSpc>
                          <a:spcPct val="100000"/>
                        </a:lnSpc>
                        <a:spcBef>
                          <a:spcPts val="315"/>
                        </a:spcBef>
                      </a:pPr>
                      <a:r>
                        <a:rPr sz="1050" dirty="0">
                          <a:latin typeface="Cambria"/>
                          <a:cs typeface="Cambria"/>
                        </a:rPr>
                        <a:t>P</a:t>
                      </a:r>
                      <a:endParaRPr sz="1050">
                        <a:latin typeface="Cambria"/>
                        <a:cs typeface="Cambria"/>
                      </a:endParaRPr>
                    </a:p>
                  </a:txBody>
                  <a:tcPr marL="0" marR="0" marT="400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3495">
                        <a:lnSpc>
                          <a:spcPct val="100000"/>
                        </a:lnSpc>
                        <a:spcBef>
                          <a:spcPts val="315"/>
                        </a:spcBef>
                      </a:pPr>
                      <a:r>
                        <a:rPr sz="1050" dirty="0">
                          <a:latin typeface="Cambria"/>
                          <a:cs typeface="Cambria"/>
                        </a:rPr>
                        <a:t>C</a:t>
                      </a:r>
                      <a:endParaRPr sz="1050">
                        <a:latin typeface="Cambria"/>
                        <a:cs typeface="Cambria"/>
                      </a:endParaRPr>
                    </a:p>
                  </a:txBody>
                  <a:tcPr marL="0" marR="0" marT="400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6195">
                        <a:lnSpc>
                          <a:spcPct val="100000"/>
                        </a:lnSpc>
                        <a:spcBef>
                          <a:spcPts val="315"/>
                        </a:spcBef>
                      </a:pPr>
                      <a:r>
                        <a:rPr sz="1050" dirty="0">
                          <a:latin typeface="Cambria"/>
                          <a:cs typeface="Cambria"/>
                        </a:rPr>
                        <a:t>P</a:t>
                      </a:r>
                      <a:endParaRPr sz="1050">
                        <a:latin typeface="Cambria"/>
                        <a:cs typeface="Cambria"/>
                      </a:endParaRPr>
                    </a:p>
                  </a:txBody>
                  <a:tcPr marL="0" marR="0" marT="400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7940">
                        <a:lnSpc>
                          <a:spcPct val="100000"/>
                        </a:lnSpc>
                        <a:spcBef>
                          <a:spcPts val="315"/>
                        </a:spcBef>
                      </a:pPr>
                      <a:r>
                        <a:rPr sz="1050" dirty="0">
                          <a:latin typeface="Cambria"/>
                          <a:cs typeface="Cambria"/>
                        </a:rPr>
                        <a:t>I</a:t>
                      </a:r>
                      <a:endParaRPr sz="1050">
                        <a:latin typeface="Cambria"/>
                        <a:cs typeface="Cambria"/>
                      </a:endParaRPr>
                    </a:p>
                  </a:txBody>
                  <a:tcPr marL="0" marR="0" marT="400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6195">
                        <a:lnSpc>
                          <a:spcPct val="100000"/>
                        </a:lnSpc>
                        <a:spcBef>
                          <a:spcPts val="315"/>
                        </a:spcBef>
                      </a:pPr>
                      <a:r>
                        <a:rPr sz="1050" spc="-25" dirty="0">
                          <a:latin typeface="Cambria"/>
                          <a:cs typeface="Cambria"/>
                        </a:rPr>
                        <a:t>20</a:t>
                      </a:r>
                      <a:endParaRPr sz="1050">
                        <a:latin typeface="Cambria"/>
                        <a:cs typeface="Cambria"/>
                      </a:endParaRPr>
                    </a:p>
                  </a:txBody>
                  <a:tcPr marL="0" marR="0" marT="400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0800">
                        <a:lnSpc>
                          <a:spcPct val="100000"/>
                        </a:lnSpc>
                        <a:spcBef>
                          <a:spcPts val="315"/>
                        </a:spcBef>
                      </a:pPr>
                      <a:r>
                        <a:rPr sz="1050" spc="-20" dirty="0">
                          <a:latin typeface="Cambria"/>
                          <a:cs typeface="Cambria"/>
                        </a:rPr>
                        <a:t>días</a:t>
                      </a:r>
                      <a:endParaRPr sz="1050">
                        <a:latin typeface="Cambria"/>
                        <a:cs typeface="Cambria"/>
                      </a:endParaRPr>
                    </a:p>
                  </a:txBody>
                  <a:tcPr marL="0" marR="0" marT="400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418476">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0320" marR="12065">
                        <a:lnSpc>
                          <a:spcPct val="100000"/>
                        </a:lnSpc>
                        <a:spcBef>
                          <a:spcPts val="145"/>
                        </a:spcBef>
                      </a:pPr>
                      <a:r>
                        <a:rPr sz="1050" dirty="0">
                          <a:latin typeface="Cambria"/>
                          <a:cs typeface="Cambria"/>
                        </a:rPr>
                        <a:t>Diseño</a:t>
                      </a:r>
                      <a:r>
                        <a:rPr sz="1050" spc="190" dirty="0">
                          <a:latin typeface="Cambria"/>
                          <a:cs typeface="Cambria"/>
                        </a:rPr>
                        <a:t> </a:t>
                      </a:r>
                      <a:r>
                        <a:rPr sz="1050" dirty="0">
                          <a:latin typeface="Cambria"/>
                          <a:cs typeface="Cambria"/>
                        </a:rPr>
                        <a:t>funcional</a:t>
                      </a:r>
                      <a:r>
                        <a:rPr sz="1050" spc="195" dirty="0">
                          <a:latin typeface="Cambria"/>
                          <a:cs typeface="Cambria"/>
                        </a:rPr>
                        <a:t> </a:t>
                      </a:r>
                      <a:r>
                        <a:rPr sz="1050" dirty="0">
                          <a:latin typeface="Cambria"/>
                          <a:cs typeface="Cambria"/>
                        </a:rPr>
                        <a:t>de</a:t>
                      </a:r>
                      <a:r>
                        <a:rPr sz="1050" spc="195" dirty="0">
                          <a:latin typeface="Cambria"/>
                          <a:cs typeface="Cambria"/>
                        </a:rPr>
                        <a:t> </a:t>
                      </a:r>
                      <a:r>
                        <a:rPr sz="1050" spc="-25" dirty="0">
                          <a:latin typeface="Cambria"/>
                          <a:cs typeface="Cambria"/>
                        </a:rPr>
                        <a:t>los</a:t>
                      </a:r>
                      <a:endParaRPr sz="1050">
                        <a:latin typeface="Cambria"/>
                        <a:cs typeface="Cambria"/>
                      </a:endParaRPr>
                    </a:p>
                    <a:p>
                      <a:pPr marL="20320" marR="12065">
                        <a:lnSpc>
                          <a:spcPct val="100000"/>
                        </a:lnSpc>
                        <a:spcBef>
                          <a:spcPts val="405"/>
                        </a:spcBef>
                      </a:pPr>
                      <a:r>
                        <a:rPr sz="1050" dirty="0">
                          <a:latin typeface="Cambria"/>
                          <a:cs typeface="Cambria"/>
                        </a:rPr>
                        <a:t>productos</a:t>
                      </a:r>
                      <a:r>
                        <a:rPr sz="1050" spc="105" dirty="0">
                          <a:latin typeface="Cambria"/>
                          <a:cs typeface="Cambria"/>
                        </a:rPr>
                        <a:t> </a:t>
                      </a:r>
                      <a:r>
                        <a:rPr sz="1050" dirty="0">
                          <a:latin typeface="Cambria"/>
                          <a:cs typeface="Cambria"/>
                        </a:rPr>
                        <a:t>y</a:t>
                      </a:r>
                      <a:r>
                        <a:rPr sz="1050" spc="110" dirty="0">
                          <a:latin typeface="Cambria"/>
                          <a:cs typeface="Cambria"/>
                        </a:rPr>
                        <a:t> </a:t>
                      </a:r>
                      <a:r>
                        <a:rPr sz="1050" spc="-10" dirty="0">
                          <a:latin typeface="Cambria"/>
                          <a:cs typeface="Cambria"/>
                        </a:rPr>
                        <a:t>servicios</a:t>
                      </a:r>
                      <a:endParaRPr sz="1050">
                        <a:latin typeface="Cambria"/>
                        <a:cs typeface="Cambria"/>
                      </a:endParaRPr>
                    </a:p>
                  </a:txBody>
                  <a:tcPr marL="0" marR="0" marT="184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a:lnSpc>
                          <a:spcPct val="100000"/>
                        </a:lnSpc>
                        <a:spcBef>
                          <a:spcPts val="145"/>
                        </a:spcBef>
                      </a:pPr>
                      <a:r>
                        <a:rPr sz="1050" dirty="0">
                          <a:latin typeface="Cambria"/>
                          <a:cs typeface="Cambria"/>
                        </a:rPr>
                        <a:t>R</a:t>
                      </a:r>
                      <a:endParaRPr sz="1050">
                        <a:latin typeface="Cambria"/>
                        <a:cs typeface="Cambria"/>
                      </a:endParaRPr>
                    </a:p>
                  </a:txBody>
                  <a:tcPr marL="0" marR="0" marT="184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3495">
                        <a:lnSpc>
                          <a:spcPct val="100000"/>
                        </a:lnSpc>
                        <a:spcBef>
                          <a:spcPts val="145"/>
                        </a:spcBef>
                      </a:pPr>
                      <a:r>
                        <a:rPr sz="1050" dirty="0">
                          <a:latin typeface="Cambria"/>
                          <a:cs typeface="Cambria"/>
                        </a:rPr>
                        <a:t>P</a:t>
                      </a:r>
                      <a:endParaRPr sz="1050">
                        <a:latin typeface="Cambria"/>
                        <a:cs typeface="Cambria"/>
                      </a:endParaRPr>
                    </a:p>
                  </a:txBody>
                  <a:tcPr marL="0" marR="0" marT="184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3495">
                        <a:lnSpc>
                          <a:spcPct val="100000"/>
                        </a:lnSpc>
                        <a:spcBef>
                          <a:spcPts val="145"/>
                        </a:spcBef>
                      </a:pPr>
                      <a:r>
                        <a:rPr sz="1050" dirty="0">
                          <a:latin typeface="Cambria"/>
                          <a:cs typeface="Cambria"/>
                        </a:rPr>
                        <a:t>C</a:t>
                      </a:r>
                      <a:endParaRPr sz="1050">
                        <a:latin typeface="Cambria"/>
                        <a:cs typeface="Cambria"/>
                      </a:endParaRPr>
                    </a:p>
                  </a:txBody>
                  <a:tcPr marL="0" marR="0" marT="184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6195">
                        <a:lnSpc>
                          <a:spcPct val="100000"/>
                        </a:lnSpc>
                        <a:spcBef>
                          <a:spcPts val="145"/>
                        </a:spcBef>
                      </a:pPr>
                      <a:r>
                        <a:rPr sz="1050" dirty="0">
                          <a:latin typeface="Cambria"/>
                          <a:cs typeface="Cambria"/>
                        </a:rPr>
                        <a:t>P</a:t>
                      </a:r>
                      <a:endParaRPr sz="1050">
                        <a:latin typeface="Cambria"/>
                        <a:cs typeface="Cambria"/>
                      </a:endParaRPr>
                    </a:p>
                  </a:txBody>
                  <a:tcPr marL="0" marR="0" marT="184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7940">
                        <a:lnSpc>
                          <a:spcPct val="100000"/>
                        </a:lnSpc>
                        <a:spcBef>
                          <a:spcPts val="145"/>
                        </a:spcBef>
                      </a:pPr>
                      <a:r>
                        <a:rPr sz="1050" dirty="0">
                          <a:latin typeface="Cambria"/>
                          <a:cs typeface="Cambria"/>
                        </a:rPr>
                        <a:t>I</a:t>
                      </a:r>
                      <a:endParaRPr sz="1050">
                        <a:latin typeface="Cambria"/>
                        <a:cs typeface="Cambria"/>
                      </a:endParaRPr>
                    </a:p>
                  </a:txBody>
                  <a:tcPr marL="0" marR="0" marT="184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6195">
                        <a:lnSpc>
                          <a:spcPct val="100000"/>
                        </a:lnSpc>
                        <a:spcBef>
                          <a:spcPts val="145"/>
                        </a:spcBef>
                      </a:pPr>
                      <a:r>
                        <a:rPr sz="1050" spc="-25" dirty="0">
                          <a:latin typeface="Cambria"/>
                          <a:cs typeface="Cambria"/>
                        </a:rPr>
                        <a:t>20</a:t>
                      </a:r>
                      <a:endParaRPr sz="1050">
                        <a:latin typeface="Cambria"/>
                        <a:cs typeface="Cambria"/>
                      </a:endParaRPr>
                    </a:p>
                  </a:txBody>
                  <a:tcPr marL="0" marR="0" marT="184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0800">
                        <a:lnSpc>
                          <a:spcPct val="100000"/>
                        </a:lnSpc>
                        <a:spcBef>
                          <a:spcPts val="145"/>
                        </a:spcBef>
                      </a:pPr>
                      <a:r>
                        <a:rPr sz="1050" spc="-20" dirty="0">
                          <a:latin typeface="Cambria"/>
                          <a:cs typeface="Cambria"/>
                        </a:rPr>
                        <a:t>días</a:t>
                      </a:r>
                      <a:endParaRPr sz="1050">
                        <a:latin typeface="Cambria"/>
                        <a:cs typeface="Cambria"/>
                      </a:endParaRPr>
                    </a:p>
                  </a:txBody>
                  <a:tcPr marL="0" marR="0" marT="184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r h="423254">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0320" marR="12065">
                        <a:lnSpc>
                          <a:spcPct val="100000"/>
                        </a:lnSpc>
                        <a:spcBef>
                          <a:spcPts val="180"/>
                        </a:spcBef>
                      </a:pPr>
                      <a:r>
                        <a:rPr sz="1050" dirty="0">
                          <a:latin typeface="Cambria"/>
                          <a:cs typeface="Cambria"/>
                        </a:rPr>
                        <a:t>Diseño</a:t>
                      </a:r>
                      <a:r>
                        <a:rPr sz="1050" spc="120" dirty="0">
                          <a:latin typeface="Cambria"/>
                          <a:cs typeface="Cambria"/>
                        </a:rPr>
                        <a:t> </a:t>
                      </a:r>
                      <a:r>
                        <a:rPr sz="1050" dirty="0">
                          <a:latin typeface="Cambria"/>
                          <a:cs typeface="Cambria"/>
                        </a:rPr>
                        <a:t>de</a:t>
                      </a:r>
                      <a:r>
                        <a:rPr sz="1050" spc="125" dirty="0">
                          <a:latin typeface="Cambria"/>
                          <a:cs typeface="Cambria"/>
                        </a:rPr>
                        <a:t> </a:t>
                      </a:r>
                      <a:r>
                        <a:rPr sz="1050" dirty="0">
                          <a:latin typeface="Cambria"/>
                          <a:cs typeface="Cambria"/>
                        </a:rPr>
                        <a:t>los</a:t>
                      </a:r>
                      <a:r>
                        <a:rPr sz="1050" spc="120" dirty="0">
                          <a:latin typeface="Cambria"/>
                          <a:cs typeface="Cambria"/>
                        </a:rPr>
                        <a:t> </a:t>
                      </a:r>
                      <a:r>
                        <a:rPr sz="1050" dirty="0">
                          <a:latin typeface="Cambria"/>
                          <a:cs typeface="Cambria"/>
                        </a:rPr>
                        <a:t>flujos</a:t>
                      </a:r>
                      <a:r>
                        <a:rPr sz="1050" spc="125" dirty="0">
                          <a:latin typeface="Cambria"/>
                          <a:cs typeface="Cambria"/>
                        </a:rPr>
                        <a:t> </a:t>
                      </a:r>
                      <a:r>
                        <a:rPr sz="1050" spc="-25" dirty="0">
                          <a:latin typeface="Cambria"/>
                          <a:cs typeface="Cambria"/>
                        </a:rPr>
                        <a:t>de</a:t>
                      </a:r>
                      <a:endParaRPr sz="1050">
                        <a:latin typeface="Cambria"/>
                        <a:cs typeface="Cambria"/>
                      </a:endParaRPr>
                    </a:p>
                    <a:p>
                      <a:pPr marL="20320" marR="12065">
                        <a:lnSpc>
                          <a:spcPct val="100000"/>
                        </a:lnSpc>
                        <a:spcBef>
                          <a:spcPts val="405"/>
                        </a:spcBef>
                      </a:pPr>
                      <a:r>
                        <a:rPr sz="1050" dirty="0">
                          <a:latin typeface="Cambria"/>
                          <a:cs typeface="Cambria"/>
                        </a:rPr>
                        <a:t>trabajo</a:t>
                      </a:r>
                      <a:r>
                        <a:rPr sz="1050" spc="35" dirty="0">
                          <a:latin typeface="Cambria"/>
                          <a:cs typeface="Cambria"/>
                        </a:rPr>
                        <a:t> </a:t>
                      </a:r>
                      <a:r>
                        <a:rPr sz="1050" spc="-10" dirty="0">
                          <a:latin typeface="Cambria"/>
                          <a:cs typeface="Cambria"/>
                        </a:rPr>
                        <a:t>(</a:t>
                      </a:r>
                      <a:r>
                        <a:rPr sz="1050" i="1" spc="-10" dirty="0">
                          <a:latin typeface="Cambria"/>
                          <a:cs typeface="Cambria"/>
                        </a:rPr>
                        <a:t>content</a:t>
                      </a:r>
                      <a:r>
                        <a:rPr sz="1050" i="1" spc="35" dirty="0">
                          <a:latin typeface="Cambria"/>
                          <a:cs typeface="Cambria"/>
                        </a:rPr>
                        <a:t> </a:t>
                      </a:r>
                      <a:r>
                        <a:rPr sz="1050" i="1" spc="-10" dirty="0">
                          <a:latin typeface="Cambria"/>
                          <a:cs typeface="Cambria"/>
                        </a:rPr>
                        <a:t>workflows</a:t>
                      </a:r>
                      <a:r>
                        <a:rPr sz="1050" spc="-10" dirty="0">
                          <a:latin typeface="Cambria"/>
                          <a:cs typeface="Cambria"/>
                        </a:rPr>
                        <a:t>)</a:t>
                      </a:r>
                      <a:endParaRPr sz="1050">
                        <a:latin typeface="Cambria"/>
                        <a:cs typeface="Cambria"/>
                      </a:endParaRPr>
                    </a:p>
                  </a:txBody>
                  <a:tcPr marL="0" marR="0" marT="228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a:lnSpc>
                          <a:spcPct val="100000"/>
                        </a:lnSpc>
                        <a:spcBef>
                          <a:spcPts val="180"/>
                        </a:spcBef>
                      </a:pPr>
                      <a:r>
                        <a:rPr sz="1050" dirty="0">
                          <a:latin typeface="Cambria"/>
                          <a:cs typeface="Cambria"/>
                        </a:rPr>
                        <a:t>R</a:t>
                      </a:r>
                      <a:endParaRPr sz="1050">
                        <a:latin typeface="Cambria"/>
                        <a:cs typeface="Cambria"/>
                      </a:endParaRPr>
                    </a:p>
                  </a:txBody>
                  <a:tcPr marL="0" marR="0" marT="228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3495">
                        <a:lnSpc>
                          <a:spcPct val="100000"/>
                        </a:lnSpc>
                        <a:spcBef>
                          <a:spcPts val="180"/>
                        </a:spcBef>
                      </a:pPr>
                      <a:r>
                        <a:rPr sz="1050" dirty="0">
                          <a:latin typeface="Cambria"/>
                          <a:cs typeface="Cambria"/>
                        </a:rPr>
                        <a:t>P</a:t>
                      </a:r>
                    </a:p>
                  </a:txBody>
                  <a:tcPr marL="0" marR="0" marT="228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3495">
                        <a:lnSpc>
                          <a:spcPct val="100000"/>
                        </a:lnSpc>
                        <a:spcBef>
                          <a:spcPts val="180"/>
                        </a:spcBef>
                      </a:pPr>
                      <a:r>
                        <a:rPr sz="1050" dirty="0">
                          <a:latin typeface="Cambria"/>
                          <a:cs typeface="Cambria"/>
                        </a:rPr>
                        <a:t>C</a:t>
                      </a:r>
                      <a:endParaRPr sz="1050">
                        <a:latin typeface="Cambria"/>
                        <a:cs typeface="Cambria"/>
                      </a:endParaRPr>
                    </a:p>
                  </a:txBody>
                  <a:tcPr marL="0" marR="0" marT="228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6195">
                        <a:lnSpc>
                          <a:spcPct val="100000"/>
                        </a:lnSpc>
                        <a:spcBef>
                          <a:spcPts val="180"/>
                        </a:spcBef>
                      </a:pPr>
                      <a:r>
                        <a:rPr sz="1050" dirty="0">
                          <a:latin typeface="Cambria"/>
                          <a:cs typeface="Cambria"/>
                        </a:rPr>
                        <a:t>P</a:t>
                      </a:r>
                      <a:endParaRPr sz="1050">
                        <a:latin typeface="Cambria"/>
                        <a:cs typeface="Cambria"/>
                      </a:endParaRPr>
                    </a:p>
                  </a:txBody>
                  <a:tcPr marL="0" marR="0" marT="228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7940">
                        <a:lnSpc>
                          <a:spcPct val="100000"/>
                        </a:lnSpc>
                        <a:spcBef>
                          <a:spcPts val="180"/>
                        </a:spcBef>
                      </a:pPr>
                      <a:r>
                        <a:rPr sz="1050" dirty="0">
                          <a:latin typeface="Cambria"/>
                          <a:cs typeface="Cambria"/>
                        </a:rPr>
                        <a:t>I</a:t>
                      </a:r>
                      <a:endParaRPr sz="1050">
                        <a:latin typeface="Cambria"/>
                        <a:cs typeface="Cambria"/>
                      </a:endParaRPr>
                    </a:p>
                  </a:txBody>
                  <a:tcPr marL="0" marR="0" marT="228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6195">
                        <a:lnSpc>
                          <a:spcPct val="100000"/>
                        </a:lnSpc>
                        <a:spcBef>
                          <a:spcPts val="180"/>
                        </a:spcBef>
                      </a:pPr>
                      <a:r>
                        <a:rPr sz="1050" spc="-25" dirty="0">
                          <a:latin typeface="Cambria"/>
                          <a:cs typeface="Cambria"/>
                        </a:rPr>
                        <a:t>20</a:t>
                      </a:r>
                      <a:endParaRPr sz="1050">
                        <a:latin typeface="Cambria"/>
                        <a:cs typeface="Cambria"/>
                      </a:endParaRPr>
                    </a:p>
                  </a:txBody>
                  <a:tcPr marL="0" marR="0" marT="228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0800">
                        <a:lnSpc>
                          <a:spcPct val="100000"/>
                        </a:lnSpc>
                        <a:spcBef>
                          <a:spcPts val="180"/>
                        </a:spcBef>
                      </a:pPr>
                      <a:r>
                        <a:rPr sz="1050" spc="-20" dirty="0">
                          <a:latin typeface="Cambria"/>
                          <a:cs typeface="Cambria"/>
                        </a:rPr>
                        <a:t>días</a:t>
                      </a:r>
                      <a:endParaRPr sz="1050">
                        <a:latin typeface="Cambria"/>
                        <a:cs typeface="Cambria"/>
                      </a:endParaRPr>
                    </a:p>
                  </a:txBody>
                  <a:tcPr marL="0" marR="0" marT="228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8"/>
                  </a:ext>
                </a:extLst>
              </a:tr>
              <a:tr h="215601">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1430" marR="12065">
                        <a:lnSpc>
                          <a:spcPct val="100000"/>
                        </a:lnSpc>
                        <a:spcBef>
                          <a:spcPts val="210"/>
                        </a:spcBef>
                      </a:pPr>
                      <a:r>
                        <a:rPr sz="1050" dirty="0">
                          <a:latin typeface="Cambria"/>
                          <a:cs typeface="Cambria"/>
                        </a:rPr>
                        <a:t>Diseño</a:t>
                      </a:r>
                      <a:r>
                        <a:rPr sz="1050" spc="95" dirty="0">
                          <a:latin typeface="Cambria"/>
                          <a:cs typeface="Cambria"/>
                        </a:rPr>
                        <a:t> </a:t>
                      </a:r>
                      <a:r>
                        <a:rPr sz="1050" dirty="0">
                          <a:latin typeface="Cambria"/>
                          <a:cs typeface="Cambria"/>
                        </a:rPr>
                        <a:t>de</a:t>
                      </a:r>
                      <a:r>
                        <a:rPr sz="1050" spc="95" dirty="0">
                          <a:latin typeface="Cambria"/>
                          <a:cs typeface="Cambria"/>
                        </a:rPr>
                        <a:t> </a:t>
                      </a:r>
                      <a:r>
                        <a:rPr sz="1050" dirty="0">
                          <a:latin typeface="Cambria"/>
                          <a:cs typeface="Cambria"/>
                        </a:rPr>
                        <a:t>los</a:t>
                      </a:r>
                      <a:r>
                        <a:rPr sz="1050" spc="95" dirty="0">
                          <a:latin typeface="Cambria"/>
                          <a:cs typeface="Cambria"/>
                        </a:rPr>
                        <a:t> </a:t>
                      </a:r>
                      <a:r>
                        <a:rPr sz="1050" dirty="0">
                          <a:latin typeface="Cambria"/>
                          <a:cs typeface="Cambria"/>
                        </a:rPr>
                        <a:t>procesos</a:t>
                      </a:r>
                      <a:r>
                        <a:rPr sz="1050" spc="95" dirty="0">
                          <a:latin typeface="Cambria"/>
                          <a:cs typeface="Cambria"/>
                        </a:rPr>
                        <a:t> </a:t>
                      </a:r>
                      <a:r>
                        <a:rPr sz="1050" spc="-25" dirty="0">
                          <a:latin typeface="Cambria"/>
                          <a:cs typeface="Cambria"/>
                        </a:rPr>
                        <a:t>web</a:t>
                      </a:r>
                      <a:endParaRPr sz="1050">
                        <a:latin typeface="Cambria"/>
                        <a:cs typeface="Cambria"/>
                      </a:endParaRPr>
                    </a:p>
                  </a:txBody>
                  <a:tcPr marL="0" marR="0" marT="266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a:lnSpc>
                          <a:spcPct val="100000"/>
                        </a:lnSpc>
                        <a:spcBef>
                          <a:spcPts val="210"/>
                        </a:spcBef>
                      </a:pPr>
                      <a:r>
                        <a:rPr sz="1050" dirty="0">
                          <a:latin typeface="Cambria"/>
                          <a:cs typeface="Cambria"/>
                        </a:rPr>
                        <a:t>R</a:t>
                      </a:r>
                      <a:endParaRPr sz="1050">
                        <a:latin typeface="Cambria"/>
                        <a:cs typeface="Cambria"/>
                      </a:endParaRPr>
                    </a:p>
                  </a:txBody>
                  <a:tcPr marL="0" marR="0" marT="266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3495">
                        <a:lnSpc>
                          <a:spcPct val="100000"/>
                        </a:lnSpc>
                        <a:spcBef>
                          <a:spcPts val="210"/>
                        </a:spcBef>
                      </a:pPr>
                      <a:r>
                        <a:rPr sz="1050" dirty="0">
                          <a:latin typeface="Cambria"/>
                          <a:cs typeface="Cambria"/>
                        </a:rPr>
                        <a:t>P</a:t>
                      </a:r>
                      <a:endParaRPr sz="1050">
                        <a:latin typeface="Cambria"/>
                        <a:cs typeface="Cambria"/>
                      </a:endParaRPr>
                    </a:p>
                  </a:txBody>
                  <a:tcPr marL="0" marR="0" marT="266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3495">
                        <a:lnSpc>
                          <a:spcPct val="100000"/>
                        </a:lnSpc>
                        <a:spcBef>
                          <a:spcPts val="210"/>
                        </a:spcBef>
                      </a:pPr>
                      <a:r>
                        <a:rPr sz="1050" dirty="0">
                          <a:latin typeface="Cambria"/>
                          <a:cs typeface="Cambria"/>
                        </a:rPr>
                        <a:t>C</a:t>
                      </a:r>
                      <a:endParaRPr sz="1050">
                        <a:latin typeface="Cambria"/>
                        <a:cs typeface="Cambria"/>
                      </a:endParaRPr>
                    </a:p>
                  </a:txBody>
                  <a:tcPr marL="0" marR="0" marT="266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6195">
                        <a:lnSpc>
                          <a:spcPct val="100000"/>
                        </a:lnSpc>
                        <a:spcBef>
                          <a:spcPts val="210"/>
                        </a:spcBef>
                      </a:pPr>
                      <a:r>
                        <a:rPr sz="1050" dirty="0">
                          <a:latin typeface="Cambria"/>
                          <a:cs typeface="Cambria"/>
                        </a:rPr>
                        <a:t>P</a:t>
                      </a:r>
                      <a:endParaRPr sz="1050">
                        <a:latin typeface="Cambria"/>
                        <a:cs typeface="Cambria"/>
                      </a:endParaRPr>
                    </a:p>
                  </a:txBody>
                  <a:tcPr marL="0" marR="0" marT="266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8575">
                        <a:lnSpc>
                          <a:spcPct val="100000"/>
                        </a:lnSpc>
                        <a:spcBef>
                          <a:spcPts val="210"/>
                        </a:spcBef>
                      </a:pPr>
                      <a:r>
                        <a:rPr sz="1050" dirty="0">
                          <a:latin typeface="Cambria"/>
                          <a:cs typeface="Cambria"/>
                        </a:rPr>
                        <a:t>I</a:t>
                      </a:r>
                      <a:endParaRPr sz="1050">
                        <a:latin typeface="Cambria"/>
                        <a:cs typeface="Cambria"/>
                      </a:endParaRPr>
                    </a:p>
                  </a:txBody>
                  <a:tcPr marL="0" marR="0" marT="266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6195">
                        <a:lnSpc>
                          <a:spcPct val="100000"/>
                        </a:lnSpc>
                        <a:spcBef>
                          <a:spcPts val="210"/>
                        </a:spcBef>
                      </a:pPr>
                      <a:r>
                        <a:rPr sz="1050" spc="-25" dirty="0">
                          <a:latin typeface="Cambria"/>
                          <a:cs typeface="Cambria"/>
                        </a:rPr>
                        <a:t>20</a:t>
                      </a:r>
                      <a:endParaRPr sz="1050">
                        <a:latin typeface="Cambria"/>
                        <a:cs typeface="Cambria"/>
                      </a:endParaRPr>
                    </a:p>
                  </a:txBody>
                  <a:tcPr marL="0" marR="0" marT="266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0800">
                        <a:lnSpc>
                          <a:spcPct val="100000"/>
                        </a:lnSpc>
                        <a:spcBef>
                          <a:spcPts val="210"/>
                        </a:spcBef>
                      </a:pPr>
                      <a:r>
                        <a:rPr sz="1050" spc="-20" dirty="0">
                          <a:latin typeface="Cambria"/>
                          <a:cs typeface="Cambria"/>
                        </a:rPr>
                        <a:t>días</a:t>
                      </a:r>
                      <a:endParaRPr sz="1050">
                        <a:latin typeface="Cambria"/>
                        <a:cs typeface="Cambria"/>
                      </a:endParaRPr>
                    </a:p>
                  </a:txBody>
                  <a:tcPr marL="0" marR="0" marT="266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9"/>
                  </a:ext>
                </a:extLst>
              </a:tr>
              <a:tr h="186759">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1430" marR="12065">
                        <a:lnSpc>
                          <a:spcPct val="100000"/>
                        </a:lnSpc>
                        <a:spcBef>
                          <a:spcPts val="80"/>
                        </a:spcBef>
                      </a:pPr>
                      <a:r>
                        <a:rPr sz="1050" dirty="0">
                          <a:latin typeface="Cambria"/>
                          <a:cs typeface="Cambria"/>
                        </a:rPr>
                        <a:t>Diseño</a:t>
                      </a:r>
                      <a:r>
                        <a:rPr sz="1050" spc="114" dirty="0">
                          <a:latin typeface="Cambria"/>
                          <a:cs typeface="Cambria"/>
                        </a:rPr>
                        <a:t> </a:t>
                      </a:r>
                      <a:r>
                        <a:rPr sz="1050" dirty="0">
                          <a:latin typeface="Cambria"/>
                          <a:cs typeface="Cambria"/>
                        </a:rPr>
                        <a:t>de</a:t>
                      </a:r>
                      <a:r>
                        <a:rPr sz="1050" spc="114" dirty="0">
                          <a:latin typeface="Cambria"/>
                          <a:cs typeface="Cambria"/>
                        </a:rPr>
                        <a:t> </a:t>
                      </a:r>
                      <a:r>
                        <a:rPr sz="1050" dirty="0">
                          <a:latin typeface="Cambria"/>
                          <a:cs typeface="Cambria"/>
                        </a:rPr>
                        <a:t>la</a:t>
                      </a:r>
                      <a:r>
                        <a:rPr sz="1050" spc="114" dirty="0">
                          <a:latin typeface="Cambria"/>
                          <a:cs typeface="Cambria"/>
                        </a:rPr>
                        <a:t> </a:t>
                      </a:r>
                      <a:r>
                        <a:rPr sz="1050" spc="-10" dirty="0">
                          <a:latin typeface="Cambria"/>
                          <a:cs typeface="Cambria"/>
                        </a:rPr>
                        <a:t>navegación</a:t>
                      </a:r>
                      <a:endParaRPr sz="1050">
                        <a:latin typeface="Cambria"/>
                        <a:cs typeface="Cambria"/>
                      </a:endParaRPr>
                    </a:p>
                  </a:txBody>
                  <a:tcPr marL="0" marR="0" marT="101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1430">
                        <a:lnSpc>
                          <a:spcPct val="100000"/>
                        </a:lnSpc>
                        <a:spcBef>
                          <a:spcPts val="80"/>
                        </a:spcBef>
                      </a:pPr>
                      <a:r>
                        <a:rPr sz="1050" dirty="0">
                          <a:latin typeface="Cambria"/>
                          <a:cs typeface="Cambria"/>
                        </a:rPr>
                        <a:t>R</a:t>
                      </a:r>
                      <a:endParaRPr sz="1050">
                        <a:latin typeface="Cambria"/>
                        <a:cs typeface="Cambria"/>
                      </a:endParaRPr>
                    </a:p>
                  </a:txBody>
                  <a:tcPr marL="0" marR="0" marT="101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4130">
                        <a:lnSpc>
                          <a:spcPct val="100000"/>
                        </a:lnSpc>
                        <a:spcBef>
                          <a:spcPts val="80"/>
                        </a:spcBef>
                      </a:pPr>
                      <a:r>
                        <a:rPr sz="1050" dirty="0">
                          <a:latin typeface="Cambria"/>
                          <a:cs typeface="Cambria"/>
                        </a:rPr>
                        <a:t>P</a:t>
                      </a:r>
                      <a:endParaRPr sz="1050">
                        <a:latin typeface="Cambria"/>
                        <a:cs typeface="Cambria"/>
                      </a:endParaRPr>
                    </a:p>
                  </a:txBody>
                  <a:tcPr marL="0" marR="0" marT="101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4130">
                        <a:lnSpc>
                          <a:spcPct val="100000"/>
                        </a:lnSpc>
                        <a:spcBef>
                          <a:spcPts val="80"/>
                        </a:spcBef>
                      </a:pPr>
                      <a:r>
                        <a:rPr sz="1050" dirty="0">
                          <a:latin typeface="Cambria"/>
                          <a:cs typeface="Cambria"/>
                        </a:rPr>
                        <a:t>C</a:t>
                      </a:r>
                      <a:endParaRPr sz="1050">
                        <a:latin typeface="Cambria"/>
                        <a:cs typeface="Cambria"/>
                      </a:endParaRPr>
                    </a:p>
                  </a:txBody>
                  <a:tcPr marL="0" marR="0" marT="101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6830">
                        <a:lnSpc>
                          <a:spcPct val="100000"/>
                        </a:lnSpc>
                        <a:spcBef>
                          <a:spcPts val="80"/>
                        </a:spcBef>
                      </a:pPr>
                      <a:r>
                        <a:rPr sz="1050" dirty="0">
                          <a:latin typeface="Cambria"/>
                          <a:cs typeface="Cambria"/>
                        </a:rPr>
                        <a:t>P</a:t>
                      </a:r>
                      <a:endParaRPr sz="1050">
                        <a:latin typeface="Cambria"/>
                        <a:cs typeface="Cambria"/>
                      </a:endParaRPr>
                    </a:p>
                  </a:txBody>
                  <a:tcPr marL="0" marR="0" marT="101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8575">
                        <a:lnSpc>
                          <a:spcPct val="100000"/>
                        </a:lnSpc>
                        <a:spcBef>
                          <a:spcPts val="80"/>
                        </a:spcBef>
                      </a:pPr>
                      <a:r>
                        <a:rPr sz="1050" dirty="0">
                          <a:latin typeface="Cambria"/>
                          <a:cs typeface="Cambria"/>
                        </a:rPr>
                        <a:t>I</a:t>
                      </a:r>
                      <a:endParaRPr sz="1050">
                        <a:latin typeface="Cambria"/>
                        <a:cs typeface="Cambria"/>
                      </a:endParaRPr>
                    </a:p>
                  </a:txBody>
                  <a:tcPr marL="0" marR="0" marT="101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6830">
                        <a:lnSpc>
                          <a:spcPct val="100000"/>
                        </a:lnSpc>
                        <a:spcBef>
                          <a:spcPts val="80"/>
                        </a:spcBef>
                      </a:pPr>
                      <a:r>
                        <a:rPr sz="1050" spc="-25" dirty="0">
                          <a:latin typeface="Cambria"/>
                          <a:cs typeface="Cambria"/>
                        </a:rPr>
                        <a:t>10</a:t>
                      </a:r>
                      <a:endParaRPr sz="1050">
                        <a:latin typeface="Cambria"/>
                        <a:cs typeface="Cambria"/>
                      </a:endParaRPr>
                    </a:p>
                  </a:txBody>
                  <a:tcPr marL="0" marR="0" marT="101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0800">
                        <a:lnSpc>
                          <a:spcPct val="100000"/>
                        </a:lnSpc>
                        <a:spcBef>
                          <a:spcPts val="80"/>
                        </a:spcBef>
                      </a:pPr>
                      <a:r>
                        <a:rPr sz="1050" spc="-20" dirty="0">
                          <a:latin typeface="Cambria"/>
                          <a:cs typeface="Cambria"/>
                        </a:rPr>
                        <a:t>días</a:t>
                      </a:r>
                      <a:endParaRPr sz="1050">
                        <a:latin typeface="Cambria"/>
                        <a:cs typeface="Cambria"/>
                      </a:endParaRPr>
                    </a:p>
                  </a:txBody>
                  <a:tcPr marL="0" marR="0" marT="101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0"/>
                  </a:ext>
                </a:extLst>
              </a:tr>
              <a:tr h="191830">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1430" marR="12065">
                        <a:lnSpc>
                          <a:spcPct val="100000"/>
                        </a:lnSpc>
                        <a:spcBef>
                          <a:spcPts val="145"/>
                        </a:spcBef>
                      </a:pPr>
                      <a:r>
                        <a:rPr sz="1050" dirty="0">
                          <a:latin typeface="Cambria"/>
                          <a:cs typeface="Cambria"/>
                        </a:rPr>
                        <a:t>Diseño</a:t>
                      </a:r>
                      <a:r>
                        <a:rPr sz="1050" spc="90" dirty="0">
                          <a:latin typeface="Cambria"/>
                          <a:cs typeface="Cambria"/>
                        </a:rPr>
                        <a:t> </a:t>
                      </a:r>
                      <a:r>
                        <a:rPr sz="1050" dirty="0">
                          <a:latin typeface="Cambria"/>
                          <a:cs typeface="Cambria"/>
                        </a:rPr>
                        <a:t>gráfico</a:t>
                      </a:r>
                      <a:r>
                        <a:rPr sz="1050" spc="95" dirty="0">
                          <a:latin typeface="Cambria"/>
                          <a:cs typeface="Cambria"/>
                        </a:rPr>
                        <a:t> </a:t>
                      </a:r>
                      <a:r>
                        <a:rPr sz="1050" i="1" dirty="0">
                          <a:latin typeface="Cambria"/>
                          <a:cs typeface="Cambria"/>
                        </a:rPr>
                        <a:t>look</a:t>
                      </a:r>
                      <a:r>
                        <a:rPr sz="1050" i="1" spc="95" dirty="0">
                          <a:latin typeface="Cambria"/>
                          <a:cs typeface="Cambria"/>
                        </a:rPr>
                        <a:t> </a:t>
                      </a:r>
                      <a:r>
                        <a:rPr sz="1050" i="1" dirty="0">
                          <a:latin typeface="Cambria"/>
                          <a:cs typeface="Cambria"/>
                        </a:rPr>
                        <a:t>and</a:t>
                      </a:r>
                      <a:r>
                        <a:rPr sz="1050" i="1" spc="95" dirty="0">
                          <a:latin typeface="Cambria"/>
                          <a:cs typeface="Cambria"/>
                        </a:rPr>
                        <a:t> </a:t>
                      </a:r>
                      <a:r>
                        <a:rPr sz="1050" i="1" spc="-20" dirty="0">
                          <a:latin typeface="Cambria"/>
                          <a:cs typeface="Cambria"/>
                        </a:rPr>
                        <a:t>feel</a:t>
                      </a:r>
                      <a:endParaRPr sz="1050">
                        <a:latin typeface="Cambria"/>
                        <a:cs typeface="Cambria"/>
                      </a:endParaRPr>
                    </a:p>
                  </a:txBody>
                  <a:tcPr marL="0" marR="0" marT="184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a:lnSpc>
                          <a:spcPct val="100000"/>
                        </a:lnSpc>
                        <a:spcBef>
                          <a:spcPts val="145"/>
                        </a:spcBef>
                      </a:pPr>
                      <a:r>
                        <a:rPr sz="1050" dirty="0">
                          <a:latin typeface="Cambria"/>
                          <a:cs typeface="Cambria"/>
                        </a:rPr>
                        <a:t>P</a:t>
                      </a:r>
                    </a:p>
                  </a:txBody>
                  <a:tcPr marL="0" marR="0" marT="184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3495">
                        <a:lnSpc>
                          <a:spcPct val="100000"/>
                        </a:lnSpc>
                        <a:spcBef>
                          <a:spcPts val="145"/>
                        </a:spcBef>
                      </a:pPr>
                      <a:r>
                        <a:rPr sz="1050" dirty="0">
                          <a:latin typeface="Cambria"/>
                          <a:cs typeface="Cambria"/>
                        </a:rPr>
                        <a:t>P</a:t>
                      </a:r>
                      <a:endParaRPr sz="1050">
                        <a:latin typeface="Cambria"/>
                        <a:cs typeface="Cambria"/>
                      </a:endParaRPr>
                    </a:p>
                  </a:txBody>
                  <a:tcPr marL="0" marR="0" marT="184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3495">
                        <a:lnSpc>
                          <a:spcPct val="100000"/>
                        </a:lnSpc>
                        <a:spcBef>
                          <a:spcPts val="145"/>
                        </a:spcBef>
                      </a:pPr>
                      <a:r>
                        <a:rPr sz="1050" dirty="0">
                          <a:latin typeface="Cambria"/>
                          <a:cs typeface="Cambria"/>
                        </a:rPr>
                        <a:t>D</a:t>
                      </a:r>
                      <a:endParaRPr sz="1050">
                        <a:latin typeface="Cambria"/>
                        <a:cs typeface="Cambria"/>
                      </a:endParaRPr>
                    </a:p>
                  </a:txBody>
                  <a:tcPr marL="0" marR="0" marT="184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6195">
                        <a:lnSpc>
                          <a:spcPct val="100000"/>
                        </a:lnSpc>
                        <a:spcBef>
                          <a:spcPts val="145"/>
                        </a:spcBef>
                      </a:pPr>
                      <a:r>
                        <a:rPr sz="1050" dirty="0">
                          <a:latin typeface="Cambria"/>
                          <a:cs typeface="Cambria"/>
                        </a:rPr>
                        <a:t>C</a:t>
                      </a:r>
                      <a:endParaRPr sz="1050">
                        <a:latin typeface="Cambria"/>
                        <a:cs typeface="Cambria"/>
                      </a:endParaRPr>
                    </a:p>
                  </a:txBody>
                  <a:tcPr marL="0" marR="0" marT="184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8575">
                        <a:lnSpc>
                          <a:spcPct val="100000"/>
                        </a:lnSpc>
                        <a:spcBef>
                          <a:spcPts val="145"/>
                        </a:spcBef>
                      </a:pPr>
                      <a:r>
                        <a:rPr sz="1050" dirty="0">
                          <a:latin typeface="Cambria"/>
                          <a:cs typeface="Cambria"/>
                        </a:rPr>
                        <a:t>R</a:t>
                      </a:r>
                      <a:endParaRPr sz="1050">
                        <a:latin typeface="Cambria"/>
                        <a:cs typeface="Cambria"/>
                      </a:endParaRPr>
                    </a:p>
                  </a:txBody>
                  <a:tcPr marL="0" marR="0" marT="184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6195">
                        <a:lnSpc>
                          <a:spcPct val="100000"/>
                        </a:lnSpc>
                        <a:spcBef>
                          <a:spcPts val="145"/>
                        </a:spcBef>
                      </a:pPr>
                      <a:r>
                        <a:rPr sz="1050" spc="-25" dirty="0">
                          <a:latin typeface="Cambria"/>
                          <a:cs typeface="Cambria"/>
                        </a:rPr>
                        <a:t>15</a:t>
                      </a:r>
                      <a:endParaRPr sz="1050">
                        <a:latin typeface="Cambria"/>
                        <a:cs typeface="Cambria"/>
                      </a:endParaRPr>
                    </a:p>
                  </a:txBody>
                  <a:tcPr marL="0" marR="0" marT="184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0800">
                        <a:lnSpc>
                          <a:spcPct val="100000"/>
                        </a:lnSpc>
                        <a:spcBef>
                          <a:spcPts val="145"/>
                        </a:spcBef>
                      </a:pPr>
                      <a:r>
                        <a:rPr sz="1050" spc="-20" dirty="0">
                          <a:latin typeface="Cambria"/>
                          <a:cs typeface="Cambria"/>
                        </a:rPr>
                        <a:t>días</a:t>
                      </a:r>
                      <a:endParaRPr sz="1050">
                        <a:latin typeface="Cambria"/>
                        <a:cs typeface="Cambria"/>
                      </a:endParaRPr>
                    </a:p>
                  </a:txBody>
                  <a:tcPr marL="0" marR="0" marT="184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1"/>
                  </a:ext>
                </a:extLst>
              </a:tr>
              <a:tr h="200705">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4445" marR="12065">
                        <a:lnSpc>
                          <a:spcPct val="100000"/>
                        </a:lnSpc>
                        <a:spcBef>
                          <a:spcPts val="210"/>
                        </a:spcBef>
                      </a:pPr>
                      <a:r>
                        <a:rPr sz="1050" dirty="0">
                          <a:latin typeface="Cambria"/>
                          <a:cs typeface="Cambria"/>
                        </a:rPr>
                        <a:t>Diseño</a:t>
                      </a:r>
                      <a:r>
                        <a:rPr sz="1050" spc="204" dirty="0">
                          <a:latin typeface="Cambria"/>
                          <a:cs typeface="Cambria"/>
                        </a:rPr>
                        <a:t> </a:t>
                      </a:r>
                      <a:r>
                        <a:rPr sz="1050" spc="-10" dirty="0">
                          <a:latin typeface="Cambria"/>
                          <a:cs typeface="Cambria"/>
                        </a:rPr>
                        <a:t>técnico</a:t>
                      </a:r>
                      <a:endParaRPr sz="1050">
                        <a:latin typeface="Cambria"/>
                        <a:cs typeface="Cambria"/>
                      </a:endParaRPr>
                    </a:p>
                  </a:txBody>
                  <a:tcPr marL="0" marR="0" marT="266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2"/>
                  </a:ext>
                </a:extLst>
              </a:tr>
              <a:tr h="436225">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1430" marR="12065">
                        <a:lnSpc>
                          <a:spcPct val="100000"/>
                        </a:lnSpc>
                        <a:spcBef>
                          <a:spcPts val="275"/>
                        </a:spcBef>
                      </a:pPr>
                      <a:r>
                        <a:rPr sz="1050" dirty="0">
                          <a:latin typeface="Cambria"/>
                          <a:cs typeface="Cambria"/>
                        </a:rPr>
                        <a:t>Detalle</a:t>
                      </a:r>
                      <a:r>
                        <a:rPr sz="1050" spc="95" dirty="0">
                          <a:latin typeface="Cambria"/>
                          <a:cs typeface="Cambria"/>
                        </a:rPr>
                        <a:t> </a:t>
                      </a:r>
                      <a:r>
                        <a:rPr sz="1050" dirty="0">
                          <a:latin typeface="Cambria"/>
                          <a:cs typeface="Cambria"/>
                        </a:rPr>
                        <a:t>de</a:t>
                      </a:r>
                      <a:r>
                        <a:rPr sz="1050" spc="95" dirty="0">
                          <a:latin typeface="Cambria"/>
                          <a:cs typeface="Cambria"/>
                        </a:rPr>
                        <a:t> </a:t>
                      </a:r>
                      <a:r>
                        <a:rPr sz="1050" dirty="0">
                          <a:latin typeface="Cambria"/>
                          <a:cs typeface="Cambria"/>
                        </a:rPr>
                        <a:t>la</a:t>
                      </a:r>
                      <a:r>
                        <a:rPr sz="1050" spc="100" dirty="0">
                          <a:latin typeface="Cambria"/>
                          <a:cs typeface="Cambria"/>
                        </a:rPr>
                        <a:t> </a:t>
                      </a:r>
                      <a:r>
                        <a:rPr sz="1050" spc="-10" dirty="0">
                          <a:latin typeface="Cambria"/>
                          <a:cs typeface="Cambria"/>
                        </a:rPr>
                        <a:t>arquitectura</a:t>
                      </a:r>
                      <a:endParaRPr sz="1050">
                        <a:latin typeface="Cambria"/>
                        <a:cs typeface="Cambria"/>
                      </a:endParaRPr>
                    </a:p>
                    <a:p>
                      <a:pPr marL="11430" marR="12065">
                        <a:lnSpc>
                          <a:spcPct val="100000"/>
                        </a:lnSpc>
                        <a:spcBef>
                          <a:spcPts val="405"/>
                        </a:spcBef>
                      </a:pPr>
                      <a:r>
                        <a:rPr sz="1050" dirty="0">
                          <a:latin typeface="Cambria"/>
                          <a:cs typeface="Cambria"/>
                        </a:rPr>
                        <a:t>técnica</a:t>
                      </a:r>
                      <a:r>
                        <a:rPr sz="1050" spc="125" dirty="0">
                          <a:latin typeface="Cambria"/>
                          <a:cs typeface="Cambria"/>
                        </a:rPr>
                        <a:t> </a:t>
                      </a:r>
                      <a:r>
                        <a:rPr sz="1050" dirty="0">
                          <a:latin typeface="Cambria"/>
                          <a:cs typeface="Cambria"/>
                        </a:rPr>
                        <a:t>y</a:t>
                      </a:r>
                      <a:r>
                        <a:rPr sz="1050" spc="130" dirty="0">
                          <a:latin typeface="Cambria"/>
                          <a:cs typeface="Cambria"/>
                        </a:rPr>
                        <a:t> </a:t>
                      </a:r>
                      <a:r>
                        <a:rPr sz="1050" spc="-10" dirty="0">
                          <a:latin typeface="Cambria"/>
                          <a:cs typeface="Cambria"/>
                        </a:rPr>
                        <a:t>seguridad</a:t>
                      </a:r>
                      <a:endParaRPr sz="1050">
                        <a:latin typeface="Cambria"/>
                        <a:cs typeface="Cambria"/>
                      </a:endParaRPr>
                    </a:p>
                  </a:txBody>
                  <a:tcPr marL="0" marR="0" marT="349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1430">
                        <a:lnSpc>
                          <a:spcPct val="100000"/>
                        </a:lnSpc>
                        <a:spcBef>
                          <a:spcPts val="275"/>
                        </a:spcBef>
                      </a:pPr>
                      <a:r>
                        <a:rPr sz="1050" dirty="0">
                          <a:latin typeface="Cambria"/>
                          <a:cs typeface="Cambria"/>
                        </a:rPr>
                        <a:t>C</a:t>
                      </a:r>
                      <a:endParaRPr sz="1050">
                        <a:latin typeface="Cambria"/>
                        <a:cs typeface="Cambria"/>
                      </a:endParaRPr>
                    </a:p>
                  </a:txBody>
                  <a:tcPr marL="0" marR="0" marT="349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4130">
                        <a:lnSpc>
                          <a:spcPct val="100000"/>
                        </a:lnSpc>
                        <a:spcBef>
                          <a:spcPts val="275"/>
                        </a:spcBef>
                      </a:pPr>
                      <a:r>
                        <a:rPr sz="1050" dirty="0">
                          <a:latin typeface="Cambria"/>
                          <a:cs typeface="Cambria"/>
                        </a:rPr>
                        <a:t>C</a:t>
                      </a:r>
                      <a:endParaRPr sz="1050">
                        <a:latin typeface="Cambria"/>
                        <a:cs typeface="Cambria"/>
                      </a:endParaRPr>
                    </a:p>
                  </a:txBody>
                  <a:tcPr marL="0" marR="0" marT="349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4130">
                        <a:lnSpc>
                          <a:spcPct val="100000"/>
                        </a:lnSpc>
                        <a:spcBef>
                          <a:spcPts val="275"/>
                        </a:spcBef>
                      </a:pPr>
                      <a:r>
                        <a:rPr sz="1050" dirty="0">
                          <a:latin typeface="Cambria"/>
                          <a:cs typeface="Cambria"/>
                        </a:rPr>
                        <a:t>R</a:t>
                      </a:r>
                      <a:endParaRPr sz="1050">
                        <a:latin typeface="Cambria"/>
                        <a:cs typeface="Cambria"/>
                      </a:endParaRPr>
                    </a:p>
                  </a:txBody>
                  <a:tcPr marL="0" marR="0" marT="349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6830">
                        <a:lnSpc>
                          <a:spcPct val="100000"/>
                        </a:lnSpc>
                        <a:spcBef>
                          <a:spcPts val="275"/>
                        </a:spcBef>
                      </a:pPr>
                      <a:r>
                        <a:rPr sz="1050" dirty="0">
                          <a:latin typeface="Cambria"/>
                          <a:cs typeface="Cambria"/>
                        </a:rPr>
                        <a:t>C</a:t>
                      </a:r>
                      <a:endParaRPr sz="1050">
                        <a:latin typeface="Cambria"/>
                        <a:cs typeface="Cambria"/>
                      </a:endParaRPr>
                    </a:p>
                  </a:txBody>
                  <a:tcPr marL="0" marR="0" marT="349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6034">
                        <a:lnSpc>
                          <a:spcPct val="100000"/>
                        </a:lnSpc>
                        <a:spcBef>
                          <a:spcPts val="275"/>
                        </a:spcBef>
                      </a:pPr>
                      <a:r>
                        <a:rPr sz="1050" dirty="0">
                          <a:latin typeface="Cambria"/>
                          <a:cs typeface="Cambria"/>
                        </a:rPr>
                        <a:t>I</a:t>
                      </a:r>
                      <a:endParaRPr sz="1050">
                        <a:latin typeface="Cambria"/>
                        <a:cs typeface="Cambria"/>
                      </a:endParaRPr>
                    </a:p>
                  </a:txBody>
                  <a:tcPr marL="0" marR="0" marT="349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6830">
                        <a:lnSpc>
                          <a:spcPct val="100000"/>
                        </a:lnSpc>
                        <a:spcBef>
                          <a:spcPts val="275"/>
                        </a:spcBef>
                      </a:pPr>
                      <a:r>
                        <a:rPr sz="1050" spc="-25" dirty="0">
                          <a:latin typeface="Cambria"/>
                          <a:cs typeface="Cambria"/>
                        </a:rPr>
                        <a:t>10</a:t>
                      </a:r>
                      <a:endParaRPr sz="1050">
                        <a:latin typeface="Cambria"/>
                        <a:cs typeface="Cambria"/>
                      </a:endParaRPr>
                    </a:p>
                  </a:txBody>
                  <a:tcPr marL="0" marR="0" marT="349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0800">
                        <a:lnSpc>
                          <a:spcPct val="100000"/>
                        </a:lnSpc>
                        <a:spcBef>
                          <a:spcPts val="275"/>
                        </a:spcBef>
                      </a:pPr>
                      <a:r>
                        <a:rPr sz="1050" spc="-20" dirty="0">
                          <a:latin typeface="Cambria"/>
                          <a:cs typeface="Cambria"/>
                        </a:rPr>
                        <a:t>días</a:t>
                      </a:r>
                      <a:endParaRPr sz="1050">
                        <a:latin typeface="Cambria"/>
                        <a:cs typeface="Cambria"/>
                      </a:endParaRPr>
                    </a:p>
                  </a:txBody>
                  <a:tcPr marL="0" marR="0" marT="349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3"/>
                  </a:ext>
                </a:extLst>
              </a:tr>
              <a:tr h="423937">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1430" marR="12065">
                        <a:lnSpc>
                          <a:spcPct val="100000"/>
                        </a:lnSpc>
                        <a:spcBef>
                          <a:spcPts val="185"/>
                        </a:spcBef>
                      </a:pPr>
                      <a:r>
                        <a:rPr sz="1050" dirty="0">
                          <a:latin typeface="Cambria"/>
                          <a:cs typeface="Cambria"/>
                        </a:rPr>
                        <a:t>Diseño</a:t>
                      </a:r>
                      <a:r>
                        <a:rPr sz="1050" spc="200" dirty="0">
                          <a:latin typeface="Cambria"/>
                          <a:cs typeface="Cambria"/>
                        </a:rPr>
                        <a:t> </a:t>
                      </a:r>
                      <a:r>
                        <a:rPr sz="1050" dirty="0">
                          <a:latin typeface="Cambria"/>
                          <a:cs typeface="Cambria"/>
                        </a:rPr>
                        <a:t>técnico</a:t>
                      </a:r>
                      <a:r>
                        <a:rPr sz="1050" spc="204" dirty="0">
                          <a:latin typeface="Cambria"/>
                          <a:cs typeface="Cambria"/>
                        </a:rPr>
                        <a:t> </a:t>
                      </a:r>
                      <a:r>
                        <a:rPr sz="1050" spc="-25" dirty="0">
                          <a:latin typeface="Cambria"/>
                          <a:cs typeface="Cambria"/>
                        </a:rPr>
                        <a:t>de</a:t>
                      </a:r>
                      <a:endParaRPr sz="1050">
                        <a:latin typeface="Cambria"/>
                        <a:cs typeface="Cambria"/>
                      </a:endParaRPr>
                    </a:p>
                    <a:p>
                      <a:pPr marL="11430">
                        <a:lnSpc>
                          <a:spcPct val="100000"/>
                        </a:lnSpc>
                        <a:spcBef>
                          <a:spcPts val="405"/>
                        </a:spcBef>
                      </a:pPr>
                      <a:r>
                        <a:rPr sz="1050" dirty="0">
                          <a:latin typeface="Cambria"/>
                          <a:cs typeface="Cambria"/>
                        </a:rPr>
                        <a:t>especificaciones</a:t>
                      </a:r>
                      <a:r>
                        <a:rPr sz="1050" spc="110" dirty="0">
                          <a:latin typeface="Cambria"/>
                          <a:cs typeface="Cambria"/>
                        </a:rPr>
                        <a:t> </a:t>
                      </a:r>
                      <a:r>
                        <a:rPr sz="1050" dirty="0">
                          <a:latin typeface="Cambria"/>
                          <a:cs typeface="Cambria"/>
                        </a:rPr>
                        <a:t>por</a:t>
                      </a:r>
                      <a:r>
                        <a:rPr sz="1050" spc="114" dirty="0">
                          <a:latin typeface="Cambria"/>
                          <a:cs typeface="Cambria"/>
                        </a:rPr>
                        <a:t> </a:t>
                      </a:r>
                      <a:r>
                        <a:rPr sz="1050" spc="-10" dirty="0">
                          <a:latin typeface="Cambria"/>
                          <a:cs typeface="Cambria"/>
                        </a:rPr>
                        <a:t>servicio</a:t>
                      </a:r>
                      <a:endParaRPr sz="1050">
                        <a:latin typeface="Cambria"/>
                        <a:cs typeface="Cambria"/>
                      </a:endParaRPr>
                    </a:p>
                  </a:txBody>
                  <a:tcPr marL="0" marR="0" marT="2349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a:lnSpc>
                          <a:spcPct val="100000"/>
                        </a:lnSpc>
                        <a:spcBef>
                          <a:spcPts val="185"/>
                        </a:spcBef>
                      </a:pPr>
                      <a:r>
                        <a:rPr sz="1050" dirty="0">
                          <a:latin typeface="Cambria"/>
                          <a:cs typeface="Cambria"/>
                        </a:rPr>
                        <a:t>C</a:t>
                      </a:r>
                      <a:endParaRPr sz="1050">
                        <a:latin typeface="Cambria"/>
                        <a:cs typeface="Cambria"/>
                      </a:endParaRPr>
                    </a:p>
                  </a:txBody>
                  <a:tcPr marL="0" marR="0" marT="2349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3495">
                        <a:lnSpc>
                          <a:spcPct val="100000"/>
                        </a:lnSpc>
                        <a:spcBef>
                          <a:spcPts val="185"/>
                        </a:spcBef>
                      </a:pPr>
                      <a:r>
                        <a:rPr sz="1050" dirty="0">
                          <a:latin typeface="Cambria"/>
                          <a:cs typeface="Cambria"/>
                        </a:rPr>
                        <a:t>C</a:t>
                      </a:r>
                      <a:endParaRPr sz="1050">
                        <a:latin typeface="Cambria"/>
                        <a:cs typeface="Cambria"/>
                      </a:endParaRPr>
                    </a:p>
                  </a:txBody>
                  <a:tcPr marL="0" marR="0" marT="2349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3495">
                        <a:lnSpc>
                          <a:spcPct val="100000"/>
                        </a:lnSpc>
                        <a:spcBef>
                          <a:spcPts val="185"/>
                        </a:spcBef>
                      </a:pPr>
                      <a:r>
                        <a:rPr sz="1050" dirty="0">
                          <a:latin typeface="Cambria"/>
                          <a:cs typeface="Cambria"/>
                        </a:rPr>
                        <a:t>P</a:t>
                      </a:r>
                      <a:endParaRPr sz="1050">
                        <a:latin typeface="Cambria"/>
                        <a:cs typeface="Cambria"/>
                      </a:endParaRPr>
                    </a:p>
                  </a:txBody>
                  <a:tcPr marL="0" marR="0" marT="2349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6195">
                        <a:lnSpc>
                          <a:spcPct val="100000"/>
                        </a:lnSpc>
                        <a:spcBef>
                          <a:spcPts val="185"/>
                        </a:spcBef>
                      </a:pPr>
                      <a:r>
                        <a:rPr sz="1050" dirty="0">
                          <a:latin typeface="Cambria"/>
                          <a:cs typeface="Cambria"/>
                        </a:rPr>
                        <a:t>R</a:t>
                      </a:r>
                      <a:endParaRPr sz="1050">
                        <a:latin typeface="Cambria"/>
                        <a:cs typeface="Cambria"/>
                      </a:endParaRPr>
                    </a:p>
                  </a:txBody>
                  <a:tcPr marL="0" marR="0" marT="2349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6034">
                        <a:lnSpc>
                          <a:spcPct val="100000"/>
                        </a:lnSpc>
                        <a:spcBef>
                          <a:spcPts val="185"/>
                        </a:spcBef>
                      </a:pPr>
                      <a:r>
                        <a:rPr sz="1050" dirty="0">
                          <a:latin typeface="Cambria"/>
                          <a:cs typeface="Cambria"/>
                        </a:rPr>
                        <a:t>I</a:t>
                      </a:r>
                      <a:endParaRPr sz="1050">
                        <a:latin typeface="Cambria"/>
                        <a:cs typeface="Cambria"/>
                      </a:endParaRPr>
                    </a:p>
                  </a:txBody>
                  <a:tcPr marL="0" marR="0" marT="2349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8575">
                        <a:lnSpc>
                          <a:spcPct val="100000"/>
                        </a:lnSpc>
                        <a:spcBef>
                          <a:spcPts val="185"/>
                        </a:spcBef>
                      </a:pPr>
                      <a:r>
                        <a:rPr sz="1050" dirty="0">
                          <a:latin typeface="Cambria"/>
                          <a:cs typeface="Cambria"/>
                        </a:rPr>
                        <a:t>C</a:t>
                      </a:r>
                      <a:endParaRPr sz="1050">
                        <a:latin typeface="Cambria"/>
                        <a:cs typeface="Cambria"/>
                      </a:endParaRPr>
                    </a:p>
                  </a:txBody>
                  <a:tcPr marL="0" marR="0" marT="2349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6830">
                        <a:lnSpc>
                          <a:spcPct val="100000"/>
                        </a:lnSpc>
                        <a:spcBef>
                          <a:spcPts val="185"/>
                        </a:spcBef>
                      </a:pPr>
                      <a:r>
                        <a:rPr sz="1050" spc="-25" dirty="0">
                          <a:latin typeface="Cambria"/>
                          <a:cs typeface="Cambria"/>
                        </a:rPr>
                        <a:t>35</a:t>
                      </a:r>
                      <a:endParaRPr sz="1050">
                        <a:latin typeface="Cambria"/>
                        <a:cs typeface="Cambria"/>
                      </a:endParaRPr>
                    </a:p>
                  </a:txBody>
                  <a:tcPr marL="0" marR="0" marT="2349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0800">
                        <a:lnSpc>
                          <a:spcPct val="100000"/>
                        </a:lnSpc>
                        <a:spcBef>
                          <a:spcPts val="185"/>
                        </a:spcBef>
                      </a:pPr>
                      <a:r>
                        <a:rPr sz="1050" spc="-20" dirty="0">
                          <a:latin typeface="Cambria"/>
                          <a:cs typeface="Cambria"/>
                        </a:rPr>
                        <a:t>días</a:t>
                      </a:r>
                      <a:endParaRPr sz="1050">
                        <a:latin typeface="Cambria"/>
                        <a:cs typeface="Cambria"/>
                      </a:endParaRPr>
                    </a:p>
                  </a:txBody>
                  <a:tcPr marL="0" marR="0" marT="2349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4"/>
                  </a:ext>
                </a:extLst>
              </a:tr>
              <a:tr h="199738">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1430" marR="12065">
                        <a:lnSpc>
                          <a:spcPct val="100000"/>
                        </a:lnSpc>
                        <a:spcBef>
                          <a:spcPts val="155"/>
                        </a:spcBef>
                      </a:pPr>
                      <a:r>
                        <a:rPr sz="1050" dirty="0">
                          <a:latin typeface="Cambria"/>
                          <a:cs typeface="Cambria"/>
                        </a:rPr>
                        <a:t>Diseño</a:t>
                      </a:r>
                      <a:r>
                        <a:rPr sz="1050" spc="100" dirty="0">
                          <a:latin typeface="Cambria"/>
                          <a:cs typeface="Cambria"/>
                        </a:rPr>
                        <a:t> </a:t>
                      </a:r>
                      <a:r>
                        <a:rPr sz="1050" dirty="0">
                          <a:latin typeface="Cambria"/>
                          <a:cs typeface="Cambria"/>
                        </a:rPr>
                        <a:t>de</a:t>
                      </a:r>
                      <a:r>
                        <a:rPr sz="1050" spc="105" dirty="0">
                          <a:latin typeface="Cambria"/>
                          <a:cs typeface="Cambria"/>
                        </a:rPr>
                        <a:t> </a:t>
                      </a:r>
                      <a:r>
                        <a:rPr sz="1050" dirty="0">
                          <a:latin typeface="Cambria"/>
                          <a:cs typeface="Cambria"/>
                        </a:rPr>
                        <a:t>las</a:t>
                      </a:r>
                      <a:r>
                        <a:rPr sz="1050" spc="105" dirty="0">
                          <a:latin typeface="Cambria"/>
                          <a:cs typeface="Cambria"/>
                        </a:rPr>
                        <a:t> </a:t>
                      </a:r>
                      <a:r>
                        <a:rPr sz="1050" spc="-10" dirty="0">
                          <a:latin typeface="Cambria"/>
                          <a:cs typeface="Cambria"/>
                        </a:rPr>
                        <a:t>interfaces</a:t>
                      </a:r>
                      <a:endParaRPr sz="1050">
                        <a:latin typeface="Cambria"/>
                        <a:cs typeface="Cambria"/>
                      </a:endParaRPr>
                    </a:p>
                  </a:txBody>
                  <a:tcPr marL="0" marR="0" marT="196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a:lnSpc>
                          <a:spcPct val="100000"/>
                        </a:lnSpc>
                        <a:spcBef>
                          <a:spcPts val="155"/>
                        </a:spcBef>
                      </a:pPr>
                      <a:r>
                        <a:rPr sz="1050" dirty="0">
                          <a:latin typeface="Cambria"/>
                          <a:cs typeface="Cambria"/>
                        </a:rPr>
                        <a:t>C</a:t>
                      </a:r>
                      <a:endParaRPr sz="1050">
                        <a:latin typeface="Cambria"/>
                        <a:cs typeface="Cambria"/>
                      </a:endParaRPr>
                    </a:p>
                  </a:txBody>
                  <a:tcPr marL="0" marR="0" marT="196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3495">
                        <a:lnSpc>
                          <a:spcPct val="100000"/>
                        </a:lnSpc>
                        <a:spcBef>
                          <a:spcPts val="155"/>
                        </a:spcBef>
                      </a:pPr>
                      <a:r>
                        <a:rPr sz="1050" dirty="0">
                          <a:latin typeface="Cambria"/>
                          <a:cs typeface="Cambria"/>
                        </a:rPr>
                        <a:t>C</a:t>
                      </a:r>
                      <a:endParaRPr sz="1050">
                        <a:latin typeface="Cambria"/>
                        <a:cs typeface="Cambria"/>
                      </a:endParaRPr>
                    </a:p>
                  </a:txBody>
                  <a:tcPr marL="0" marR="0" marT="196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3495">
                        <a:lnSpc>
                          <a:spcPct val="100000"/>
                        </a:lnSpc>
                        <a:spcBef>
                          <a:spcPts val="155"/>
                        </a:spcBef>
                      </a:pPr>
                      <a:r>
                        <a:rPr sz="1050" dirty="0">
                          <a:latin typeface="Cambria"/>
                          <a:cs typeface="Cambria"/>
                        </a:rPr>
                        <a:t>P</a:t>
                      </a:r>
                      <a:endParaRPr sz="1050">
                        <a:latin typeface="Cambria"/>
                        <a:cs typeface="Cambria"/>
                      </a:endParaRPr>
                    </a:p>
                  </a:txBody>
                  <a:tcPr marL="0" marR="0" marT="196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6195">
                        <a:lnSpc>
                          <a:spcPct val="100000"/>
                        </a:lnSpc>
                        <a:spcBef>
                          <a:spcPts val="155"/>
                        </a:spcBef>
                      </a:pPr>
                      <a:r>
                        <a:rPr sz="1050" dirty="0">
                          <a:latin typeface="Cambria"/>
                          <a:cs typeface="Cambria"/>
                        </a:rPr>
                        <a:t>R</a:t>
                      </a:r>
                      <a:endParaRPr sz="1050">
                        <a:latin typeface="Cambria"/>
                        <a:cs typeface="Cambria"/>
                      </a:endParaRPr>
                    </a:p>
                  </a:txBody>
                  <a:tcPr marL="0" marR="0" marT="196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6034">
                        <a:lnSpc>
                          <a:spcPct val="100000"/>
                        </a:lnSpc>
                        <a:spcBef>
                          <a:spcPts val="155"/>
                        </a:spcBef>
                      </a:pPr>
                      <a:r>
                        <a:rPr sz="1050" dirty="0">
                          <a:latin typeface="Cambria"/>
                          <a:cs typeface="Cambria"/>
                        </a:rPr>
                        <a:t>I</a:t>
                      </a:r>
                      <a:endParaRPr sz="1050">
                        <a:latin typeface="Cambria"/>
                        <a:cs typeface="Cambria"/>
                      </a:endParaRPr>
                    </a:p>
                  </a:txBody>
                  <a:tcPr marL="0" marR="0" marT="196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8575">
                        <a:lnSpc>
                          <a:spcPct val="100000"/>
                        </a:lnSpc>
                        <a:spcBef>
                          <a:spcPts val="155"/>
                        </a:spcBef>
                      </a:pPr>
                      <a:r>
                        <a:rPr sz="1050" dirty="0">
                          <a:latin typeface="Cambria"/>
                          <a:cs typeface="Cambria"/>
                        </a:rPr>
                        <a:t>C</a:t>
                      </a:r>
                      <a:endParaRPr sz="1050">
                        <a:latin typeface="Cambria"/>
                        <a:cs typeface="Cambria"/>
                      </a:endParaRPr>
                    </a:p>
                  </a:txBody>
                  <a:tcPr marL="0" marR="0" marT="196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6830">
                        <a:lnSpc>
                          <a:spcPct val="100000"/>
                        </a:lnSpc>
                        <a:spcBef>
                          <a:spcPts val="155"/>
                        </a:spcBef>
                      </a:pPr>
                      <a:r>
                        <a:rPr sz="1050" spc="-25" dirty="0">
                          <a:latin typeface="Cambria"/>
                          <a:cs typeface="Cambria"/>
                        </a:rPr>
                        <a:t>10</a:t>
                      </a:r>
                      <a:endParaRPr sz="1050">
                        <a:latin typeface="Cambria"/>
                        <a:cs typeface="Cambria"/>
                      </a:endParaRPr>
                    </a:p>
                  </a:txBody>
                  <a:tcPr marL="0" marR="0" marT="196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0800">
                        <a:lnSpc>
                          <a:spcPct val="100000"/>
                        </a:lnSpc>
                        <a:spcBef>
                          <a:spcPts val="155"/>
                        </a:spcBef>
                      </a:pPr>
                      <a:r>
                        <a:rPr sz="1050" spc="-20" dirty="0">
                          <a:latin typeface="Cambria"/>
                          <a:cs typeface="Cambria"/>
                        </a:rPr>
                        <a:t>días</a:t>
                      </a:r>
                      <a:endParaRPr sz="1050">
                        <a:latin typeface="Cambria"/>
                        <a:cs typeface="Cambria"/>
                      </a:endParaRPr>
                    </a:p>
                  </a:txBody>
                  <a:tcPr marL="0" marR="0" marT="196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5"/>
                  </a:ext>
                </a:extLst>
              </a:tr>
              <a:tr h="190465">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4445" marR="12065">
                        <a:lnSpc>
                          <a:spcPct val="100000"/>
                        </a:lnSpc>
                        <a:spcBef>
                          <a:spcPts val="135"/>
                        </a:spcBef>
                      </a:pPr>
                      <a:r>
                        <a:rPr sz="1050" dirty="0">
                          <a:latin typeface="Cambria"/>
                          <a:cs typeface="Cambria"/>
                        </a:rPr>
                        <a:t>Lanzamiento</a:t>
                      </a:r>
                      <a:r>
                        <a:rPr sz="1050" spc="290" dirty="0">
                          <a:latin typeface="Cambria"/>
                          <a:cs typeface="Cambria"/>
                        </a:rPr>
                        <a:t> </a:t>
                      </a:r>
                      <a:r>
                        <a:rPr sz="1050" spc="-10" dirty="0">
                          <a:latin typeface="Cambria"/>
                          <a:cs typeface="Cambria"/>
                        </a:rPr>
                        <a:t>prototipo</a:t>
                      </a:r>
                      <a:endParaRPr sz="1050">
                        <a:latin typeface="Cambria"/>
                        <a:cs typeface="Cambria"/>
                      </a:endParaRPr>
                    </a:p>
                  </a:txBody>
                  <a:tcPr marL="0" marR="0" marT="171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6"/>
                  </a:ext>
                </a:extLst>
              </a:tr>
              <a:tr h="201181">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1430" marR="12065">
                        <a:lnSpc>
                          <a:spcPct val="100000"/>
                        </a:lnSpc>
                        <a:spcBef>
                          <a:spcPts val="175"/>
                        </a:spcBef>
                      </a:pPr>
                      <a:r>
                        <a:rPr sz="1050" dirty="0">
                          <a:latin typeface="Cambria"/>
                          <a:cs typeface="Cambria"/>
                        </a:rPr>
                        <a:t>Construcción</a:t>
                      </a:r>
                      <a:r>
                        <a:rPr sz="1050" spc="229" dirty="0">
                          <a:latin typeface="Cambria"/>
                          <a:cs typeface="Cambria"/>
                        </a:rPr>
                        <a:t> </a:t>
                      </a:r>
                      <a:r>
                        <a:rPr sz="1050" dirty="0">
                          <a:latin typeface="Cambria"/>
                          <a:cs typeface="Cambria"/>
                        </a:rPr>
                        <a:t>del</a:t>
                      </a:r>
                      <a:r>
                        <a:rPr sz="1050" spc="229" dirty="0">
                          <a:latin typeface="Cambria"/>
                          <a:cs typeface="Cambria"/>
                        </a:rPr>
                        <a:t> </a:t>
                      </a:r>
                      <a:r>
                        <a:rPr sz="1050" spc="-10" dirty="0">
                          <a:latin typeface="Cambria"/>
                          <a:cs typeface="Cambria"/>
                        </a:rPr>
                        <a:t>prototipo</a:t>
                      </a:r>
                      <a:endParaRPr sz="1050">
                        <a:latin typeface="Cambria"/>
                        <a:cs typeface="Cambria"/>
                      </a:endParaRPr>
                    </a:p>
                  </a:txBody>
                  <a:tcPr marL="0" marR="0" marT="222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1430">
                        <a:lnSpc>
                          <a:spcPct val="100000"/>
                        </a:lnSpc>
                        <a:spcBef>
                          <a:spcPts val="175"/>
                        </a:spcBef>
                      </a:pPr>
                      <a:r>
                        <a:rPr sz="1050" dirty="0">
                          <a:latin typeface="Cambria"/>
                          <a:cs typeface="Cambria"/>
                        </a:rPr>
                        <a:t>R</a:t>
                      </a:r>
                      <a:endParaRPr sz="1050">
                        <a:latin typeface="Cambria"/>
                        <a:cs typeface="Cambria"/>
                      </a:endParaRPr>
                    </a:p>
                  </a:txBody>
                  <a:tcPr marL="0" marR="0" marT="222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4130">
                        <a:lnSpc>
                          <a:spcPct val="100000"/>
                        </a:lnSpc>
                        <a:spcBef>
                          <a:spcPts val="175"/>
                        </a:spcBef>
                      </a:pPr>
                      <a:r>
                        <a:rPr sz="1050" dirty="0">
                          <a:latin typeface="Cambria"/>
                          <a:cs typeface="Cambria"/>
                        </a:rPr>
                        <a:t>P</a:t>
                      </a:r>
                      <a:endParaRPr sz="1050">
                        <a:latin typeface="Cambria"/>
                        <a:cs typeface="Cambria"/>
                      </a:endParaRPr>
                    </a:p>
                  </a:txBody>
                  <a:tcPr marL="0" marR="0" marT="222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4130">
                        <a:lnSpc>
                          <a:spcPct val="100000"/>
                        </a:lnSpc>
                        <a:spcBef>
                          <a:spcPts val="175"/>
                        </a:spcBef>
                      </a:pPr>
                      <a:r>
                        <a:rPr sz="1050" dirty="0">
                          <a:latin typeface="Cambria"/>
                          <a:cs typeface="Cambria"/>
                        </a:rPr>
                        <a:t>P</a:t>
                      </a:r>
                      <a:endParaRPr sz="1050">
                        <a:latin typeface="Cambria"/>
                        <a:cs typeface="Cambria"/>
                      </a:endParaRPr>
                    </a:p>
                  </a:txBody>
                  <a:tcPr marL="0" marR="0" marT="222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6830">
                        <a:lnSpc>
                          <a:spcPct val="100000"/>
                        </a:lnSpc>
                        <a:spcBef>
                          <a:spcPts val="175"/>
                        </a:spcBef>
                      </a:pPr>
                      <a:r>
                        <a:rPr sz="1050" dirty="0">
                          <a:latin typeface="Cambria"/>
                          <a:cs typeface="Cambria"/>
                        </a:rPr>
                        <a:t>R</a:t>
                      </a:r>
                      <a:endParaRPr sz="1050">
                        <a:latin typeface="Cambria"/>
                        <a:cs typeface="Cambria"/>
                      </a:endParaRPr>
                    </a:p>
                  </a:txBody>
                  <a:tcPr marL="0" marR="0" marT="222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6034">
                        <a:lnSpc>
                          <a:spcPct val="100000"/>
                        </a:lnSpc>
                        <a:spcBef>
                          <a:spcPts val="175"/>
                        </a:spcBef>
                      </a:pPr>
                      <a:r>
                        <a:rPr sz="1050" dirty="0">
                          <a:latin typeface="Cambria"/>
                          <a:cs typeface="Cambria"/>
                        </a:rPr>
                        <a:t>P</a:t>
                      </a:r>
                      <a:endParaRPr sz="1050">
                        <a:latin typeface="Cambria"/>
                        <a:cs typeface="Cambria"/>
                      </a:endParaRPr>
                    </a:p>
                  </a:txBody>
                  <a:tcPr marL="0" marR="0" marT="222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8575">
                        <a:lnSpc>
                          <a:spcPct val="100000"/>
                        </a:lnSpc>
                        <a:spcBef>
                          <a:spcPts val="175"/>
                        </a:spcBef>
                      </a:pPr>
                      <a:r>
                        <a:rPr sz="1050" dirty="0">
                          <a:latin typeface="Cambria"/>
                          <a:cs typeface="Cambria"/>
                        </a:rPr>
                        <a:t>P</a:t>
                      </a:r>
                      <a:endParaRPr sz="1050">
                        <a:latin typeface="Cambria"/>
                        <a:cs typeface="Cambria"/>
                      </a:endParaRPr>
                    </a:p>
                  </a:txBody>
                  <a:tcPr marL="0" marR="0" marT="222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6830">
                        <a:lnSpc>
                          <a:spcPct val="100000"/>
                        </a:lnSpc>
                        <a:spcBef>
                          <a:spcPts val="175"/>
                        </a:spcBef>
                      </a:pPr>
                      <a:r>
                        <a:rPr sz="1050" dirty="0">
                          <a:latin typeface="Cambria"/>
                          <a:cs typeface="Cambria"/>
                        </a:rPr>
                        <a:t>5</a:t>
                      </a:r>
                      <a:endParaRPr sz="1050">
                        <a:latin typeface="Cambria"/>
                        <a:cs typeface="Cambria"/>
                      </a:endParaRPr>
                    </a:p>
                  </a:txBody>
                  <a:tcPr marL="0" marR="0" marT="222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0800">
                        <a:lnSpc>
                          <a:spcPct val="100000"/>
                        </a:lnSpc>
                        <a:spcBef>
                          <a:spcPts val="175"/>
                        </a:spcBef>
                      </a:pPr>
                      <a:r>
                        <a:rPr sz="1050" spc="-20" dirty="0">
                          <a:latin typeface="Cambria"/>
                          <a:cs typeface="Cambria"/>
                        </a:rPr>
                        <a:t>días</a:t>
                      </a:r>
                      <a:endParaRPr sz="1050">
                        <a:latin typeface="Cambria"/>
                        <a:cs typeface="Cambria"/>
                      </a:endParaRPr>
                    </a:p>
                  </a:txBody>
                  <a:tcPr marL="0" marR="0" marT="222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7"/>
                  </a:ext>
                </a:extLst>
              </a:tr>
              <a:tr h="204065">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1430" marR="12065">
                        <a:lnSpc>
                          <a:spcPct val="100000"/>
                        </a:lnSpc>
                        <a:spcBef>
                          <a:spcPts val="140"/>
                        </a:spcBef>
                      </a:pPr>
                      <a:r>
                        <a:rPr sz="1050" dirty="0">
                          <a:latin typeface="Cambria"/>
                          <a:cs typeface="Cambria"/>
                        </a:rPr>
                        <a:t>Pruebas</a:t>
                      </a:r>
                      <a:r>
                        <a:rPr sz="1050" spc="45" dirty="0">
                          <a:latin typeface="Cambria"/>
                          <a:cs typeface="Cambria"/>
                        </a:rPr>
                        <a:t> </a:t>
                      </a:r>
                      <a:r>
                        <a:rPr sz="1050" dirty="0">
                          <a:latin typeface="Cambria"/>
                          <a:cs typeface="Cambria"/>
                        </a:rPr>
                        <a:t>del</a:t>
                      </a:r>
                      <a:r>
                        <a:rPr sz="1050" spc="50" dirty="0">
                          <a:latin typeface="Cambria"/>
                          <a:cs typeface="Cambria"/>
                        </a:rPr>
                        <a:t> </a:t>
                      </a:r>
                      <a:r>
                        <a:rPr sz="1050" spc="-10" dirty="0">
                          <a:latin typeface="Cambria"/>
                          <a:cs typeface="Cambria"/>
                        </a:rPr>
                        <a:t>prototipo</a:t>
                      </a:r>
                      <a:endParaRPr sz="1050" dirty="0">
                        <a:latin typeface="Cambria"/>
                        <a:cs typeface="Cambria"/>
                      </a:endParaRPr>
                    </a:p>
                  </a:txBody>
                  <a:tcPr marL="0" marR="0" marT="177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1430">
                        <a:lnSpc>
                          <a:spcPct val="100000"/>
                        </a:lnSpc>
                        <a:spcBef>
                          <a:spcPts val="140"/>
                        </a:spcBef>
                      </a:pPr>
                      <a:r>
                        <a:rPr sz="1050" dirty="0">
                          <a:latin typeface="Cambria"/>
                          <a:cs typeface="Cambria"/>
                        </a:rPr>
                        <a:t>R</a:t>
                      </a:r>
                      <a:endParaRPr sz="1050">
                        <a:latin typeface="Cambria"/>
                        <a:cs typeface="Cambria"/>
                      </a:endParaRPr>
                    </a:p>
                  </a:txBody>
                  <a:tcPr marL="0" marR="0" marT="177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4130">
                        <a:lnSpc>
                          <a:spcPct val="100000"/>
                        </a:lnSpc>
                        <a:spcBef>
                          <a:spcPts val="140"/>
                        </a:spcBef>
                      </a:pPr>
                      <a:r>
                        <a:rPr sz="1050" dirty="0">
                          <a:latin typeface="Cambria"/>
                          <a:cs typeface="Cambria"/>
                        </a:rPr>
                        <a:t>P</a:t>
                      </a:r>
                      <a:endParaRPr sz="1050">
                        <a:latin typeface="Cambria"/>
                        <a:cs typeface="Cambria"/>
                      </a:endParaRPr>
                    </a:p>
                  </a:txBody>
                  <a:tcPr marL="0" marR="0" marT="177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4130">
                        <a:lnSpc>
                          <a:spcPct val="100000"/>
                        </a:lnSpc>
                        <a:spcBef>
                          <a:spcPts val="140"/>
                        </a:spcBef>
                      </a:pPr>
                      <a:r>
                        <a:rPr sz="1050" dirty="0">
                          <a:latin typeface="Cambria"/>
                          <a:cs typeface="Cambria"/>
                        </a:rPr>
                        <a:t>P</a:t>
                      </a:r>
                      <a:endParaRPr sz="1050">
                        <a:latin typeface="Cambria"/>
                        <a:cs typeface="Cambria"/>
                      </a:endParaRPr>
                    </a:p>
                  </a:txBody>
                  <a:tcPr marL="0" marR="0" marT="177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6830">
                        <a:lnSpc>
                          <a:spcPct val="100000"/>
                        </a:lnSpc>
                        <a:spcBef>
                          <a:spcPts val="140"/>
                        </a:spcBef>
                      </a:pPr>
                      <a:r>
                        <a:rPr sz="1050" dirty="0">
                          <a:latin typeface="Cambria"/>
                          <a:cs typeface="Cambria"/>
                        </a:rPr>
                        <a:t>R</a:t>
                      </a:r>
                      <a:endParaRPr sz="1050">
                        <a:latin typeface="Cambria"/>
                        <a:cs typeface="Cambria"/>
                      </a:endParaRPr>
                    </a:p>
                  </a:txBody>
                  <a:tcPr marL="0" marR="0" marT="177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6034">
                        <a:lnSpc>
                          <a:spcPct val="100000"/>
                        </a:lnSpc>
                        <a:spcBef>
                          <a:spcPts val="140"/>
                        </a:spcBef>
                      </a:pPr>
                      <a:r>
                        <a:rPr sz="1050" dirty="0">
                          <a:latin typeface="Cambria"/>
                          <a:cs typeface="Cambria"/>
                        </a:rPr>
                        <a:t>P</a:t>
                      </a:r>
                      <a:endParaRPr sz="1050">
                        <a:latin typeface="Cambria"/>
                        <a:cs typeface="Cambria"/>
                      </a:endParaRPr>
                    </a:p>
                  </a:txBody>
                  <a:tcPr marL="0" marR="0" marT="177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8575">
                        <a:lnSpc>
                          <a:spcPct val="100000"/>
                        </a:lnSpc>
                        <a:spcBef>
                          <a:spcPts val="140"/>
                        </a:spcBef>
                      </a:pPr>
                      <a:r>
                        <a:rPr sz="1050" dirty="0">
                          <a:latin typeface="Cambria"/>
                          <a:cs typeface="Cambria"/>
                        </a:rPr>
                        <a:t>P</a:t>
                      </a:r>
                      <a:endParaRPr sz="1050">
                        <a:latin typeface="Cambria"/>
                        <a:cs typeface="Cambria"/>
                      </a:endParaRPr>
                    </a:p>
                  </a:txBody>
                  <a:tcPr marL="0" marR="0" marT="177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6830">
                        <a:lnSpc>
                          <a:spcPct val="100000"/>
                        </a:lnSpc>
                        <a:spcBef>
                          <a:spcPts val="140"/>
                        </a:spcBef>
                      </a:pPr>
                      <a:r>
                        <a:rPr sz="1050" dirty="0">
                          <a:latin typeface="Cambria"/>
                          <a:cs typeface="Cambria"/>
                        </a:rPr>
                        <a:t>3</a:t>
                      </a:r>
                      <a:endParaRPr sz="1050">
                        <a:latin typeface="Cambria"/>
                        <a:cs typeface="Cambria"/>
                      </a:endParaRPr>
                    </a:p>
                  </a:txBody>
                  <a:tcPr marL="0" marR="0" marT="177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0800">
                        <a:lnSpc>
                          <a:spcPct val="100000"/>
                        </a:lnSpc>
                        <a:spcBef>
                          <a:spcPts val="140"/>
                        </a:spcBef>
                      </a:pPr>
                      <a:r>
                        <a:rPr sz="1050" spc="-20" dirty="0">
                          <a:latin typeface="Cambria"/>
                          <a:cs typeface="Cambria"/>
                        </a:rPr>
                        <a:t>días</a:t>
                      </a:r>
                      <a:endParaRPr sz="1050" dirty="0">
                        <a:latin typeface="Cambria"/>
                        <a:cs typeface="Cambria"/>
                      </a:endParaRPr>
                    </a:p>
                  </a:txBody>
                  <a:tcPr marL="0" marR="0" marT="177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8"/>
                  </a:ext>
                </a:extLst>
              </a:tr>
            </a:tbl>
          </a:graphicData>
        </a:graphic>
      </p:graphicFrame>
      <p:sp>
        <p:nvSpPr>
          <p:cNvPr id="5" name="object 8"/>
          <p:cNvSpPr txBox="1"/>
          <p:nvPr/>
        </p:nvSpPr>
        <p:spPr>
          <a:xfrm>
            <a:off x="4336719" y="5725020"/>
            <a:ext cx="5216714" cy="733791"/>
          </a:xfrm>
          <a:prstGeom prst="rect">
            <a:avLst/>
          </a:prstGeom>
        </p:spPr>
        <p:txBody>
          <a:bodyPr vert="horz" wrap="square" lIns="0" tIns="12700" rIns="0" bIns="0" rtlCol="0">
            <a:spAutoFit/>
          </a:bodyPr>
          <a:lstStyle/>
          <a:p>
            <a:pPr marL="12700" marR="95885" algn="ctr">
              <a:lnSpc>
                <a:spcPct val="144100"/>
              </a:lnSpc>
              <a:spcBef>
                <a:spcPts val="100"/>
              </a:spcBef>
            </a:pPr>
            <a:r>
              <a:rPr sz="1100" spc="80" dirty="0">
                <a:latin typeface="Cambria"/>
                <a:cs typeface="Cambria"/>
              </a:rPr>
              <a:t>GP</a:t>
            </a:r>
            <a:r>
              <a:rPr sz="1100" spc="160" dirty="0">
                <a:latin typeface="Cambria"/>
                <a:cs typeface="Cambria"/>
              </a:rPr>
              <a:t> </a:t>
            </a:r>
            <a:r>
              <a:rPr sz="1100" dirty="0">
                <a:latin typeface="Cambria"/>
                <a:cs typeface="Cambria"/>
              </a:rPr>
              <a:t>=</a:t>
            </a:r>
            <a:r>
              <a:rPr sz="1100" spc="165" dirty="0">
                <a:latin typeface="Cambria"/>
                <a:cs typeface="Cambria"/>
              </a:rPr>
              <a:t> </a:t>
            </a:r>
            <a:r>
              <a:rPr sz="1100" dirty="0">
                <a:latin typeface="Cambria"/>
                <a:cs typeface="Cambria"/>
              </a:rPr>
              <a:t>Gerente</a:t>
            </a:r>
            <a:r>
              <a:rPr sz="1100" spc="165" dirty="0">
                <a:latin typeface="Cambria"/>
                <a:cs typeface="Cambria"/>
              </a:rPr>
              <a:t> </a:t>
            </a:r>
            <a:r>
              <a:rPr sz="1100" dirty="0">
                <a:latin typeface="Cambria"/>
                <a:cs typeface="Cambria"/>
              </a:rPr>
              <a:t>de</a:t>
            </a:r>
            <a:r>
              <a:rPr sz="1100" spc="165" dirty="0">
                <a:latin typeface="Cambria"/>
                <a:cs typeface="Cambria"/>
              </a:rPr>
              <a:t> </a:t>
            </a:r>
            <a:r>
              <a:rPr sz="1100" spc="-10" dirty="0">
                <a:latin typeface="Cambria"/>
                <a:cs typeface="Cambria"/>
              </a:rPr>
              <a:t>proyecto</a:t>
            </a:r>
            <a:r>
              <a:rPr sz="1100" spc="65" dirty="0">
                <a:latin typeface="Cambria"/>
                <a:cs typeface="Cambria"/>
              </a:rPr>
              <a:t> CF</a:t>
            </a:r>
            <a:r>
              <a:rPr sz="1100" spc="229" dirty="0">
                <a:latin typeface="Cambria"/>
                <a:cs typeface="Cambria"/>
              </a:rPr>
              <a:t> </a:t>
            </a:r>
            <a:r>
              <a:rPr sz="1100" dirty="0">
                <a:latin typeface="Cambria"/>
                <a:cs typeface="Cambria"/>
              </a:rPr>
              <a:t>=</a:t>
            </a:r>
            <a:r>
              <a:rPr sz="1100" spc="229" dirty="0">
                <a:latin typeface="Cambria"/>
                <a:cs typeface="Cambria"/>
              </a:rPr>
              <a:t> </a:t>
            </a:r>
            <a:r>
              <a:rPr sz="1100" dirty="0">
                <a:latin typeface="Cambria"/>
                <a:cs typeface="Cambria"/>
              </a:rPr>
              <a:t>Consultor</a:t>
            </a:r>
            <a:r>
              <a:rPr sz="1100" spc="229" dirty="0">
                <a:latin typeface="Cambria"/>
                <a:cs typeface="Cambria"/>
              </a:rPr>
              <a:t> </a:t>
            </a:r>
            <a:r>
              <a:rPr sz="1100" spc="-10" dirty="0">
                <a:latin typeface="Cambria"/>
                <a:cs typeface="Cambria"/>
              </a:rPr>
              <a:t>funcional</a:t>
            </a:r>
            <a:r>
              <a:rPr sz="1100" spc="55" dirty="0">
                <a:latin typeface="Cambria"/>
                <a:cs typeface="Cambria"/>
              </a:rPr>
              <a:t> US</a:t>
            </a:r>
            <a:r>
              <a:rPr sz="1100" spc="90" dirty="0">
                <a:latin typeface="Cambria"/>
                <a:cs typeface="Cambria"/>
              </a:rPr>
              <a:t> </a:t>
            </a:r>
            <a:r>
              <a:rPr sz="1100" dirty="0">
                <a:latin typeface="Cambria"/>
                <a:cs typeface="Cambria"/>
              </a:rPr>
              <a:t>=</a:t>
            </a:r>
            <a:r>
              <a:rPr sz="1100" spc="95" dirty="0">
                <a:latin typeface="Cambria"/>
                <a:cs typeface="Cambria"/>
              </a:rPr>
              <a:t> </a:t>
            </a:r>
            <a:r>
              <a:rPr sz="1100" spc="-10" dirty="0">
                <a:latin typeface="Cambria"/>
                <a:cs typeface="Cambria"/>
              </a:rPr>
              <a:t>Usuario</a:t>
            </a:r>
            <a:endParaRPr sz="1100" dirty="0">
              <a:latin typeface="Cambria"/>
              <a:cs typeface="Cambria"/>
            </a:endParaRPr>
          </a:p>
          <a:p>
            <a:pPr marL="12700" marR="5080" algn="ctr">
              <a:lnSpc>
                <a:spcPct val="144100"/>
              </a:lnSpc>
            </a:pPr>
            <a:r>
              <a:rPr sz="1100" dirty="0">
                <a:latin typeface="Cambria"/>
                <a:cs typeface="Cambria"/>
              </a:rPr>
              <a:t>AS</a:t>
            </a:r>
            <a:r>
              <a:rPr sz="1100" spc="180" dirty="0">
                <a:latin typeface="Cambria"/>
                <a:cs typeface="Cambria"/>
              </a:rPr>
              <a:t> </a:t>
            </a:r>
            <a:r>
              <a:rPr sz="1100" dirty="0">
                <a:latin typeface="Cambria"/>
                <a:cs typeface="Cambria"/>
              </a:rPr>
              <a:t>=</a:t>
            </a:r>
            <a:r>
              <a:rPr sz="1100" spc="185" dirty="0">
                <a:latin typeface="Cambria"/>
                <a:cs typeface="Cambria"/>
              </a:rPr>
              <a:t> </a:t>
            </a:r>
            <a:r>
              <a:rPr sz="1100" dirty="0">
                <a:latin typeface="Cambria"/>
                <a:cs typeface="Cambria"/>
              </a:rPr>
              <a:t>Arquitecto</a:t>
            </a:r>
            <a:r>
              <a:rPr sz="1100" spc="185" dirty="0">
                <a:latin typeface="Cambria"/>
                <a:cs typeface="Cambria"/>
              </a:rPr>
              <a:t> </a:t>
            </a:r>
            <a:r>
              <a:rPr sz="1100" dirty="0">
                <a:latin typeface="Cambria"/>
                <a:cs typeface="Cambria"/>
              </a:rPr>
              <a:t>de</a:t>
            </a:r>
            <a:r>
              <a:rPr sz="1100" spc="185" dirty="0">
                <a:latin typeface="Cambria"/>
                <a:cs typeface="Cambria"/>
              </a:rPr>
              <a:t> </a:t>
            </a:r>
            <a:r>
              <a:rPr sz="1100" spc="-10" dirty="0">
                <a:latin typeface="Cambria"/>
                <a:cs typeface="Cambria"/>
              </a:rPr>
              <a:t>sistemas</a:t>
            </a:r>
            <a:r>
              <a:rPr sz="1100" spc="500" dirty="0">
                <a:latin typeface="Cambria"/>
                <a:cs typeface="Cambria"/>
              </a:rPr>
              <a:t> </a:t>
            </a:r>
            <a:r>
              <a:rPr sz="1100" dirty="0">
                <a:latin typeface="Cambria"/>
                <a:cs typeface="Cambria"/>
              </a:rPr>
              <a:t>AP</a:t>
            </a:r>
            <a:r>
              <a:rPr sz="1100" spc="180" dirty="0">
                <a:latin typeface="Cambria"/>
                <a:cs typeface="Cambria"/>
              </a:rPr>
              <a:t> </a:t>
            </a:r>
            <a:r>
              <a:rPr sz="1100" dirty="0">
                <a:latin typeface="Cambria"/>
                <a:cs typeface="Cambria"/>
              </a:rPr>
              <a:t>=</a:t>
            </a:r>
            <a:r>
              <a:rPr sz="1100" spc="180" dirty="0">
                <a:latin typeface="Cambria"/>
                <a:cs typeface="Cambria"/>
              </a:rPr>
              <a:t> </a:t>
            </a:r>
            <a:r>
              <a:rPr sz="1100" dirty="0">
                <a:latin typeface="Cambria"/>
                <a:cs typeface="Cambria"/>
              </a:rPr>
              <a:t>Analista</a:t>
            </a:r>
            <a:r>
              <a:rPr sz="1100" spc="180" dirty="0">
                <a:latin typeface="Cambria"/>
                <a:cs typeface="Cambria"/>
              </a:rPr>
              <a:t> </a:t>
            </a:r>
            <a:r>
              <a:rPr sz="1100" spc="-10" dirty="0">
                <a:latin typeface="Cambria"/>
                <a:cs typeface="Cambria"/>
              </a:rPr>
              <a:t>programador</a:t>
            </a:r>
            <a:r>
              <a:rPr sz="1100" spc="500" dirty="0">
                <a:latin typeface="Cambria"/>
                <a:cs typeface="Cambria"/>
              </a:rPr>
              <a:t> </a:t>
            </a:r>
            <a:r>
              <a:rPr sz="1100" dirty="0">
                <a:latin typeface="Cambria"/>
                <a:cs typeface="Cambria"/>
              </a:rPr>
              <a:t>PR</a:t>
            </a:r>
            <a:r>
              <a:rPr sz="1100" spc="95" dirty="0">
                <a:latin typeface="Cambria"/>
                <a:cs typeface="Cambria"/>
              </a:rPr>
              <a:t> </a:t>
            </a:r>
            <a:r>
              <a:rPr sz="1100" dirty="0">
                <a:latin typeface="Cambria"/>
                <a:cs typeface="Cambria"/>
              </a:rPr>
              <a:t>=</a:t>
            </a:r>
            <a:r>
              <a:rPr sz="1100" spc="100" dirty="0">
                <a:latin typeface="Cambria"/>
                <a:cs typeface="Cambria"/>
              </a:rPr>
              <a:t> </a:t>
            </a:r>
            <a:r>
              <a:rPr sz="1100" spc="-10" dirty="0">
                <a:latin typeface="Cambria"/>
                <a:cs typeface="Cambria"/>
              </a:rPr>
              <a:t>Programador</a:t>
            </a:r>
            <a:endParaRPr sz="1100" dirty="0">
              <a:latin typeface="Cambria"/>
              <a:cs typeface="Cambria"/>
            </a:endParaRPr>
          </a:p>
          <a:p>
            <a:pPr marL="12700" algn="ctr">
              <a:lnSpc>
                <a:spcPct val="100000"/>
              </a:lnSpc>
              <a:spcBef>
                <a:spcPts val="475"/>
              </a:spcBef>
            </a:pPr>
            <a:r>
              <a:rPr sz="1100" spc="135" dirty="0">
                <a:latin typeface="Cambria"/>
                <a:cs typeface="Cambria"/>
              </a:rPr>
              <a:t>DG</a:t>
            </a:r>
            <a:r>
              <a:rPr sz="1100" spc="180" dirty="0">
                <a:latin typeface="Cambria"/>
                <a:cs typeface="Cambria"/>
              </a:rPr>
              <a:t> </a:t>
            </a:r>
            <a:r>
              <a:rPr sz="1100" dirty="0">
                <a:latin typeface="Cambria"/>
                <a:cs typeface="Cambria"/>
              </a:rPr>
              <a:t>=</a:t>
            </a:r>
            <a:r>
              <a:rPr sz="1100" spc="185" dirty="0">
                <a:latin typeface="Cambria"/>
                <a:cs typeface="Cambria"/>
              </a:rPr>
              <a:t> </a:t>
            </a:r>
            <a:r>
              <a:rPr sz="1100" dirty="0">
                <a:latin typeface="Cambria"/>
                <a:cs typeface="Cambria"/>
              </a:rPr>
              <a:t>Diseñador</a:t>
            </a:r>
            <a:r>
              <a:rPr sz="1100" spc="185" dirty="0">
                <a:latin typeface="Cambria"/>
                <a:cs typeface="Cambria"/>
              </a:rPr>
              <a:t> </a:t>
            </a:r>
            <a:r>
              <a:rPr sz="1100" spc="-10" dirty="0">
                <a:latin typeface="Cambria"/>
                <a:cs typeface="Cambria"/>
              </a:rPr>
              <a:t>gráfico</a:t>
            </a:r>
            <a:endParaRPr sz="1100" dirty="0">
              <a:latin typeface="Cambria"/>
              <a:cs typeface="Cambria"/>
            </a:endParaRPr>
          </a:p>
        </p:txBody>
      </p:sp>
      <p:sp>
        <p:nvSpPr>
          <p:cNvPr id="6" name="object 9"/>
          <p:cNvSpPr txBox="1"/>
          <p:nvPr/>
        </p:nvSpPr>
        <p:spPr>
          <a:xfrm>
            <a:off x="10795427" y="749764"/>
            <a:ext cx="1282841" cy="1342419"/>
          </a:xfrm>
          <a:prstGeom prst="rect">
            <a:avLst/>
          </a:prstGeom>
        </p:spPr>
        <p:txBody>
          <a:bodyPr vert="horz" wrap="square" lIns="0" tIns="12700" rIns="0" bIns="0" rtlCol="0">
            <a:spAutoFit/>
          </a:bodyPr>
          <a:lstStyle/>
          <a:p>
            <a:pPr marL="12700" marR="177165">
              <a:lnSpc>
                <a:spcPct val="144100"/>
              </a:lnSpc>
              <a:spcBef>
                <a:spcPts val="100"/>
              </a:spcBef>
            </a:pPr>
            <a:r>
              <a:rPr sz="1000" dirty="0">
                <a:latin typeface="Cambria"/>
                <a:cs typeface="Cambria"/>
              </a:rPr>
              <a:t>R</a:t>
            </a:r>
            <a:r>
              <a:rPr sz="1000" spc="95" dirty="0">
                <a:latin typeface="Cambria"/>
                <a:cs typeface="Cambria"/>
              </a:rPr>
              <a:t> </a:t>
            </a:r>
            <a:r>
              <a:rPr sz="1000" dirty="0">
                <a:latin typeface="Cambria"/>
                <a:cs typeface="Cambria"/>
              </a:rPr>
              <a:t>=</a:t>
            </a:r>
            <a:r>
              <a:rPr sz="1000" spc="95" dirty="0">
                <a:latin typeface="Cambria"/>
                <a:cs typeface="Cambria"/>
              </a:rPr>
              <a:t> </a:t>
            </a:r>
            <a:r>
              <a:rPr sz="1000" spc="-10" dirty="0" err="1">
                <a:latin typeface="Cambria"/>
                <a:cs typeface="Cambria"/>
              </a:rPr>
              <a:t>Responsable</a:t>
            </a:r>
            <a:r>
              <a:rPr sz="1000" spc="500" dirty="0">
                <a:latin typeface="Cambria"/>
                <a:cs typeface="Cambria"/>
              </a:rPr>
              <a:t> </a:t>
            </a:r>
            <a:endParaRPr lang="es-ES" sz="1000" spc="500" dirty="0">
              <a:latin typeface="Cambria"/>
              <a:cs typeface="Cambria"/>
            </a:endParaRPr>
          </a:p>
          <a:p>
            <a:pPr marL="12700" marR="177165">
              <a:lnSpc>
                <a:spcPct val="144100"/>
              </a:lnSpc>
              <a:spcBef>
                <a:spcPts val="100"/>
              </a:spcBef>
            </a:pPr>
            <a:r>
              <a:rPr sz="1000" dirty="0">
                <a:latin typeface="Cambria"/>
                <a:cs typeface="Cambria"/>
              </a:rPr>
              <a:t>P</a:t>
            </a:r>
            <a:r>
              <a:rPr sz="1000" spc="95" dirty="0">
                <a:latin typeface="Cambria"/>
                <a:cs typeface="Cambria"/>
              </a:rPr>
              <a:t> </a:t>
            </a:r>
            <a:r>
              <a:rPr sz="1000" dirty="0">
                <a:latin typeface="Cambria"/>
                <a:cs typeface="Cambria"/>
              </a:rPr>
              <a:t>=</a:t>
            </a:r>
            <a:r>
              <a:rPr sz="1000" spc="95" dirty="0">
                <a:latin typeface="Cambria"/>
                <a:cs typeface="Cambria"/>
              </a:rPr>
              <a:t> </a:t>
            </a:r>
            <a:r>
              <a:rPr sz="1000" spc="-10" dirty="0">
                <a:latin typeface="Cambria"/>
                <a:cs typeface="Cambria"/>
              </a:rPr>
              <a:t>Participa</a:t>
            </a:r>
            <a:endParaRPr sz="1000" dirty="0">
              <a:latin typeface="Cambria"/>
              <a:cs typeface="Cambria"/>
            </a:endParaRPr>
          </a:p>
          <a:p>
            <a:pPr marL="12700" marR="80645">
              <a:lnSpc>
                <a:spcPct val="144100"/>
              </a:lnSpc>
            </a:pPr>
            <a:r>
              <a:rPr sz="1000" spc="155" dirty="0">
                <a:latin typeface="Cambria"/>
                <a:cs typeface="Cambria"/>
              </a:rPr>
              <a:t>C</a:t>
            </a:r>
            <a:r>
              <a:rPr sz="1000" spc="80" dirty="0">
                <a:latin typeface="Cambria"/>
                <a:cs typeface="Cambria"/>
              </a:rPr>
              <a:t> </a:t>
            </a:r>
            <a:r>
              <a:rPr sz="1000" dirty="0">
                <a:latin typeface="Cambria"/>
                <a:cs typeface="Cambria"/>
              </a:rPr>
              <a:t>=</a:t>
            </a:r>
            <a:r>
              <a:rPr sz="1000" spc="80" dirty="0">
                <a:latin typeface="Cambria"/>
                <a:cs typeface="Cambria"/>
              </a:rPr>
              <a:t> </a:t>
            </a:r>
            <a:r>
              <a:rPr sz="1000" dirty="0" err="1">
                <a:latin typeface="Cambria"/>
                <a:cs typeface="Cambria"/>
              </a:rPr>
              <a:t>Es</a:t>
            </a:r>
            <a:r>
              <a:rPr sz="1000" spc="80" dirty="0">
                <a:latin typeface="Cambria"/>
                <a:cs typeface="Cambria"/>
              </a:rPr>
              <a:t> </a:t>
            </a:r>
            <a:r>
              <a:rPr sz="1000" spc="-10" dirty="0" err="1">
                <a:latin typeface="Cambria"/>
                <a:cs typeface="Cambria"/>
              </a:rPr>
              <a:t>consultado</a:t>
            </a:r>
            <a:endParaRPr lang="es-ES" sz="1000" spc="-10" dirty="0">
              <a:latin typeface="Cambria"/>
              <a:cs typeface="Cambria"/>
            </a:endParaRPr>
          </a:p>
          <a:p>
            <a:pPr marL="12700" marR="80645">
              <a:lnSpc>
                <a:spcPct val="144100"/>
              </a:lnSpc>
            </a:pPr>
            <a:r>
              <a:rPr sz="1000" dirty="0">
                <a:latin typeface="Cambria"/>
                <a:cs typeface="Cambria"/>
              </a:rPr>
              <a:t>I</a:t>
            </a:r>
            <a:r>
              <a:rPr sz="1000" spc="85" dirty="0">
                <a:latin typeface="Cambria"/>
                <a:cs typeface="Cambria"/>
              </a:rPr>
              <a:t> </a:t>
            </a:r>
            <a:r>
              <a:rPr sz="1000" dirty="0">
                <a:latin typeface="Cambria"/>
                <a:cs typeface="Cambria"/>
              </a:rPr>
              <a:t>=</a:t>
            </a:r>
            <a:r>
              <a:rPr sz="1000" spc="90" dirty="0">
                <a:latin typeface="Cambria"/>
                <a:cs typeface="Cambria"/>
              </a:rPr>
              <a:t> </a:t>
            </a:r>
            <a:r>
              <a:rPr sz="1000" dirty="0">
                <a:latin typeface="Cambria"/>
                <a:cs typeface="Cambria"/>
              </a:rPr>
              <a:t>Es</a:t>
            </a:r>
            <a:r>
              <a:rPr sz="1000" spc="85" dirty="0">
                <a:latin typeface="Cambria"/>
                <a:cs typeface="Cambria"/>
              </a:rPr>
              <a:t> </a:t>
            </a:r>
            <a:r>
              <a:rPr sz="1000" spc="-10" dirty="0">
                <a:latin typeface="Cambria"/>
                <a:cs typeface="Cambria"/>
              </a:rPr>
              <a:t>informado</a:t>
            </a:r>
            <a:endParaRPr sz="1000" dirty="0">
              <a:latin typeface="Cambria"/>
              <a:cs typeface="Cambria"/>
            </a:endParaRPr>
          </a:p>
          <a:p>
            <a:pPr marL="12700" marR="5080">
              <a:lnSpc>
                <a:spcPct val="144100"/>
              </a:lnSpc>
            </a:pPr>
            <a:r>
              <a:rPr sz="1000" spc="105" dirty="0">
                <a:latin typeface="Cambria"/>
                <a:cs typeface="Cambria"/>
              </a:rPr>
              <a:t>D</a:t>
            </a:r>
            <a:r>
              <a:rPr sz="1000" spc="95" dirty="0">
                <a:latin typeface="Cambria"/>
                <a:cs typeface="Cambria"/>
              </a:rPr>
              <a:t> </a:t>
            </a:r>
            <a:r>
              <a:rPr sz="1000" dirty="0">
                <a:latin typeface="Cambria"/>
                <a:cs typeface="Cambria"/>
              </a:rPr>
              <a:t>=</a:t>
            </a:r>
            <a:r>
              <a:rPr sz="1000" spc="95" dirty="0">
                <a:latin typeface="Cambria"/>
                <a:cs typeface="Cambria"/>
              </a:rPr>
              <a:t> </a:t>
            </a:r>
            <a:r>
              <a:rPr sz="1000" dirty="0">
                <a:latin typeface="Cambria"/>
                <a:cs typeface="Cambria"/>
              </a:rPr>
              <a:t>Está</a:t>
            </a:r>
            <a:r>
              <a:rPr sz="1000" spc="95" dirty="0">
                <a:latin typeface="Cambria"/>
                <a:cs typeface="Cambria"/>
              </a:rPr>
              <a:t> </a:t>
            </a:r>
            <a:r>
              <a:rPr sz="1000" spc="-10" dirty="0" err="1">
                <a:latin typeface="Cambria"/>
                <a:cs typeface="Cambria"/>
              </a:rPr>
              <a:t>disponible</a:t>
            </a:r>
            <a:r>
              <a:rPr sz="1000" spc="500" dirty="0">
                <a:latin typeface="Cambria"/>
                <a:cs typeface="Cambria"/>
              </a:rPr>
              <a:t> </a:t>
            </a:r>
            <a:endParaRPr lang="es-ES" sz="1000" spc="500" dirty="0">
              <a:latin typeface="Cambria"/>
              <a:cs typeface="Cambria"/>
            </a:endParaRPr>
          </a:p>
          <a:p>
            <a:pPr marL="12700" marR="5080">
              <a:lnSpc>
                <a:spcPct val="144100"/>
              </a:lnSpc>
            </a:pPr>
            <a:r>
              <a:rPr sz="1000" dirty="0">
                <a:latin typeface="Cambria"/>
                <a:cs typeface="Cambria"/>
              </a:rPr>
              <a:t>S</a:t>
            </a:r>
            <a:r>
              <a:rPr sz="1000" spc="90" dirty="0">
                <a:latin typeface="Cambria"/>
                <a:cs typeface="Cambria"/>
              </a:rPr>
              <a:t> </a:t>
            </a:r>
            <a:r>
              <a:rPr sz="1000" dirty="0">
                <a:latin typeface="Cambria"/>
                <a:cs typeface="Cambria"/>
              </a:rPr>
              <a:t>=</a:t>
            </a:r>
            <a:r>
              <a:rPr sz="1000" spc="90" dirty="0">
                <a:latin typeface="Cambria"/>
                <a:cs typeface="Cambria"/>
              </a:rPr>
              <a:t> </a:t>
            </a:r>
            <a:r>
              <a:rPr sz="1000" spc="60" dirty="0">
                <a:latin typeface="Cambria"/>
                <a:cs typeface="Cambria"/>
              </a:rPr>
              <a:t>Da</a:t>
            </a:r>
            <a:r>
              <a:rPr sz="1000" spc="90" dirty="0">
                <a:latin typeface="Cambria"/>
                <a:cs typeface="Cambria"/>
              </a:rPr>
              <a:t> </a:t>
            </a:r>
            <a:r>
              <a:rPr sz="1000" spc="-10" dirty="0">
                <a:latin typeface="Cambria"/>
                <a:cs typeface="Cambria"/>
              </a:rPr>
              <a:t>apoyo</a:t>
            </a:r>
            <a:endParaRPr sz="1000" dirty="0">
              <a:latin typeface="Cambria"/>
              <a:cs typeface="Cambria"/>
            </a:endParaRPr>
          </a:p>
        </p:txBody>
      </p:sp>
    </p:spTree>
    <p:extLst>
      <p:ext uri="{BB962C8B-B14F-4D97-AF65-F5344CB8AC3E}">
        <p14:creationId xmlns:p14="http://schemas.microsoft.com/office/powerpoint/2010/main" val="1928695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just"/>
            <a:r>
              <a:rPr lang="es-ES" sz="2400" spc="75" dirty="0">
                <a:latin typeface="Cambria"/>
                <a:cs typeface="Cambria"/>
              </a:rPr>
              <a:t>Una</a:t>
            </a:r>
            <a:r>
              <a:rPr lang="es-ES" sz="2400" spc="280" dirty="0">
                <a:latin typeface="Cambria"/>
                <a:cs typeface="Cambria"/>
              </a:rPr>
              <a:t> </a:t>
            </a:r>
            <a:r>
              <a:rPr lang="es-ES" sz="2400" dirty="0">
                <a:latin typeface="Cambria"/>
                <a:cs typeface="Cambria"/>
              </a:rPr>
              <a:t>vez</a:t>
            </a:r>
            <a:r>
              <a:rPr lang="es-ES" sz="2400" spc="280" dirty="0">
                <a:latin typeface="Cambria"/>
                <a:cs typeface="Cambria"/>
              </a:rPr>
              <a:t> </a:t>
            </a:r>
            <a:r>
              <a:rPr lang="es-ES" sz="2400" dirty="0">
                <a:latin typeface="Cambria"/>
                <a:cs typeface="Cambria"/>
              </a:rPr>
              <a:t>detalladas</a:t>
            </a:r>
            <a:r>
              <a:rPr lang="es-ES" sz="2400" spc="285" dirty="0">
                <a:latin typeface="Cambria"/>
                <a:cs typeface="Cambria"/>
              </a:rPr>
              <a:t> </a:t>
            </a:r>
            <a:r>
              <a:rPr lang="es-ES" sz="2400" dirty="0">
                <a:latin typeface="Cambria"/>
                <a:cs typeface="Cambria"/>
              </a:rPr>
              <a:t>las</a:t>
            </a:r>
            <a:r>
              <a:rPr lang="es-ES" sz="2400" spc="280" dirty="0">
                <a:latin typeface="Cambria"/>
                <a:cs typeface="Cambria"/>
              </a:rPr>
              <a:t> </a:t>
            </a:r>
            <a:r>
              <a:rPr lang="es-ES" sz="2400" dirty="0">
                <a:latin typeface="Cambria"/>
                <a:cs typeface="Cambria"/>
              </a:rPr>
              <a:t>tareas</a:t>
            </a:r>
            <a:r>
              <a:rPr lang="es-ES" sz="2400" spc="285" dirty="0">
                <a:latin typeface="Cambria"/>
                <a:cs typeface="Cambria"/>
              </a:rPr>
              <a:t> </a:t>
            </a:r>
            <a:r>
              <a:rPr lang="es-ES" sz="2400" dirty="0">
                <a:latin typeface="Cambria"/>
                <a:cs typeface="Cambria"/>
              </a:rPr>
              <a:t>a</a:t>
            </a:r>
            <a:r>
              <a:rPr lang="es-ES" sz="2400" spc="280" dirty="0">
                <a:latin typeface="Cambria"/>
                <a:cs typeface="Cambria"/>
              </a:rPr>
              <a:t> </a:t>
            </a:r>
            <a:r>
              <a:rPr lang="es-ES" sz="2400" spc="75" dirty="0">
                <a:latin typeface="Cambria"/>
                <a:cs typeface="Cambria"/>
              </a:rPr>
              <a:t>un</a:t>
            </a:r>
            <a:r>
              <a:rPr lang="es-ES" sz="2400" spc="285" dirty="0">
                <a:latin typeface="Cambria"/>
                <a:cs typeface="Cambria"/>
              </a:rPr>
              <a:t> </a:t>
            </a:r>
            <a:r>
              <a:rPr lang="es-ES" sz="2400" dirty="0">
                <a:latin typeface="Cambria"/>
                <a:cs typeface="Cambria"/>
              </a:rPr>
              <a:t>nivel</a:t>
            </a:r>
            <a:r>
              <a:rPr lang="es-ES" sz="2400" spc="280" dirty="0">
                <a:latin typeface="Cambria"/>
                <a:cs typeface="Cambria"/>
              </a:rPr>
              <a:t> </a:t>
            </a:r>
            <a:r>
              <a:rPr lang="es-ES" sz="2400" dirty="0">
                <a:latin typeface="Cambria"/>
                <a:cs typeface="Cambria"/>
              </a:rPr>
              <a:t>que</a:t>
            </a:r>
            <a:r>
              <a:rPr lang="es-ES" sz="2400" spc="280" dirty="0">
                <a:latin typeface="Cambria"/>
                <a:cs typeface="Cambria"/>
              </a:rPr>
              <a:t> </a:t>
            </a:r>
            <a:r>
              <a:rPr lang="es-ES" sz="2400" dirty="0">
                <a:latin typeface="Cambria"/>
                <a:cs typeface="Cambria"/>
              </a:rPr>
              <a:t>permite</a:t>
            </a:r>
            <a:r>
              <a:rPr lang="es-ES" sz="2400" spc="285" dirty="0">
                <a:latin typeface="Cambria"/>
                <a:cs typeface="Cambria"/>
              </a:rPr>
              <a:t> </a:t>
            </a:r>
            <a:r>
              <a:rPr lang="es-ES" sz="2400" dirty="0">
                <a:latin typeface="Cambria"/>
                <a:cs typeface="Cambria"/>
              </a:rPr>
              <a:t>la</a:t>
            </a:r>
            <a:r>
              <a:rPr lang="es-ES" sz="2400" spc="280" dirty="0">
                <a:latin typeface="Cambria"/>
                <a:cs typeface="Cambria"/>
              </a:rPr>
              <a:t> </a:t>
            </a:r>
            <a:r>
              <a:rPr lang="es-ES" sz="2400" dirty="0">
                <a:latin typeface="Cambria"/>
                <a:cs typeface="Cambria"/>
              </a:rPr>
              <a:t>distribución</a:t>
            </a:r>
            <a:r>
              <a:rPr lang="es-ES" sz="2400" spc="285" dirty="0">
                <a:latin typeface="Cambria"/>
                <a:cs typeface="Cambria"/>
              </a:rPr>
              <a:t> </a:t>
            </a:r>
            <a:r>
              <a:rPr lang="es-ES" sz="2400" spc="-25" dirty="0">
                <a:latin typeface="Cambria"/>
                <a:cs typeface="Cambria"/>
              </a:rPr>
              <a:t>del</a:t>
            </a:r>
            <a:r>
              <a:rPr lang="es-ES" sz="2400" dirty="0">
                <a:latin typeface="Cambria"/>
                <a:cs typeface="Cambria"/>
              </a:rPr>
              <a:t> trabajo,</a:t>
            </a:r>
            <a:r>
              <a:rPr lang="es-ES" sz="2400" spc="215" dirty="0">
                <a:latin typeface="Cambria"/>
                <a:cs typeface="Cambria"/>
              </a:rPr>
              <a:t> </a:t>
            </a:r>
            <a:r>
              <a:rPr lang="es-ES" sz="2400" dirty="0">
                <a:latin typeface="Cambria"/>
                <a:cs typeface="Cambria"/>
              </a:rPr>
              <a:t>se</a:t>
            </a:r>
            <a:r>
              <a:rPr lang="es-ES" sz="2400" spc="220" dirty="0">
                <a:latin typeface="Cambria"/>
                <a:cs typeface="Cambria"/>
              </a:rPr>
              <a:t> </a:t>
            </a:r>
            <a:r>
              <a:rPr lang="es-ES" sz="2400" dirty="0">
                <a:latin typeface="Cambria"/>
                <a:cs typeface="Cambria"/>
              </a:rPr>
              <a:t>establece</a:t>
            </a:r>
            <a:r>
              <a:rPr lang="es-ES" sz="2400" spc="220" dirty="0">
                <a:latin typeface="Cambria"/>
                <a:cs typeface="Cambria"/>
              </a:rPr>
              <a:t> </a:t>
            </a:r>
            <a:r>
              <a:rPr lang="es-ES" sz="2400" dirty="0">
                <a:latin typeface="Cambria"/>
                <a:cs typeface="Cambria"/>
              </a:rPr>
              <a:t>la</a:t>
            </a:r>
            <a:r>
              <a:rPr lang="es-ES" sz="2400" spc="220" dirty="0">
                <a:latin typeface="Cambria"/>
                <a:cs typeface="Cambria"/>
              </a:rPr>
              <a:t> </a:t>
            </a:r>
            <a:r>
              <a:rPr lang="es-ES" sz="2400" dirty="0">
                <a:latin typeface="Cambria"/>
                <a:cs typeface="Cambria"/>
              </a:rPr>
              <a:t>asignación</a:t>
            </a:r>
            <a:r>
              <a:rPr lang="es-ES" sz="2400" spc="220" dirty="0">
                <a:latin typeface="Cambria"/>
                <a:cs typeface="Cambria"/>
              </a:rPr>
              <a:t> </a:t>
            </a:r>
            <a:r>
              <a:rPr lang="es-ES" sz="2400" dirty="0">
                <a:latin typeface="Cambria"/>
                <a:cs typeface="Cambria"/>
              </a:rPr>
              <a:t>de</a:t>
            </a:r>
            <a:r>
              <a:rPr lang="es-ES" sz="2400" spc="220" dirty="0">
                <a:latin typeface="Cambria"/>
                <a:cs typeface="Cambria"/>
              </a:rPr>
              <a:t> </a:t>
            </a:r>
            <a:r>
              <a:rPr lang="es-ES" sz="2400" dirty="0">
                <a:latin typeface="Cambria"/>
                <a:cs typeface="Cambria"/>
              </a:rPr>
              <a:t>cada</a:t>
            </a:r>
            <a:r>
              <a:rPr lang="es-ES" sz="2400" spc="220" dirty="0">
                <a:latin typeface="Cambria"/>
                <a:cs typeface="Cambria"/>
              </a:rPr>
              <a:t> </a:t>
            </a:r>
            <a:r>
              <a:rPr lang="es-ES" sz="2400" dirty="0">
                <a:latin typeface="Cambria"/>
                <a:cs typeface="Cambria"/>
              </a:rPr>
              <a:t>tarea</a:t>
            </a:r>
            <a:r>
              <a:rPr lang="es-ES" sz="2400" spc="220" dirty="0">
                <a:latin typeface="Cambria"/>
                <a:cs typeface="Cambria"/>
              </a:rPr>
              <a:t> </a:t>
            </a:r>
            <a:r>
              <a:rPr lang="es-ES" sz="2400" dirty="0">
                <a:latin typeface="Cambria"/>
                <a:cs typeface="Cambria"/>
              </a:rPr>
              <a:t>a</a:t>
            </a:r>
            <a:r>
              <a:rPr lang="es-ES" sz="2400" spc="215" dirty="0">
                <a:latin typeface="Cambria"/>
                <a:cs typeface="Cambria"/>
              </a:rPr>
              <a:t> </a:t>
            </a:r>
            <a:r>
              <a:rPr lang="es-ES" sz="2400" dirty="0">
                <a:latin typeface="Cambria"/>
                <a:cs typeface="Cambria"/>
              </a:rPr>
              <a:t>los</a:t>
            </a:r>
            <a:r>
              <a:rPr lang="es-ES" sz="2400" spc="220" dirty="0">
                <a:latin typeface="Cambria"/>
                <a:cs typeface="Cambria"/>
              </a:rPr>
              <a:t> </a:t>
            </a:r>
            <a:r>
              <a:rPr lang="es-ES" sz="2400" dirty="0">
                <a:latin typeface="Cambria"/>
                <a:cs typeface="Cambria"/>
              </a:rPr>
              <a:t>diferentes</a:t>
            </a:r>
            <a:r>
              <a:rPr lang="es-ES" sz="2400" spc="220" dirty="0">
                <a:latin typeface="Cambria"/>
                <a:cs typeface="Cambria"/>
              </a:rPr>
              <a:t> </a:t>
            </a:r>
            <a:r>
              <a:rPr lang="es-ES" sz="2400" dirty="0">
                <a:latin typeface="Cambria"/>
                <a:cs typeface="Cambria"/>
              </a:rPr>
              <a:t>perfiles</a:t>
            </a:r>
            <a:r>
              <a:rPr lang="es-ES" sz="2400" spc="220" dirty="0">
                <a:latin typeface="Cambria"/>
                <a:cs typeface="Cambria"/>
              </a:rPr>
              <a:t> </a:t>
            </a:r>
            <a:r>
              <a:rPr lang="es-ES" sz="2400" spc="50" dirty="0">
                <a:latin typeface="Cambria"/>
                <a:cs typeface="Cambria"/>
              </a:rPr>
              <a:t>y</a:t>
            </a:r>
            <a:r>
              <a:rPr lang="es-ES" sz="2400" spc="220" dirty="0">
                <a:latin typeface="Cambria"/>
                <a:cs typeface="Cambria"/>
              </a:rPr>
              <a:t> </a:t>
            </a:r>
            <a:r>
              <a:rPr lang="es-ES" sz="2400" spc="-25" dirty="0">
                <a:latin typeface="Cambria"/>
                <a:cs typeface="Cambria"/>
              </a:rPr>
              <a:t>su</a:t>
            </a:r>
            <a:r>
              <a:rPr lang="es-ES" sz="2400" dirty="0">
                <a:latin typeface="Cambria"/>
                <a:cs typeface="Cambria"/>
              </a:rPr>
              <a:t> dedicación</a:t>
            </a:r>
            <a:r>
              <a:rPr lang="es-ES" sz="2400" spc="345" dirty="0">
                <a:latin typeface="Cambria"/>
                <a:cs typeface="Cambria"/>
              </a:rPr>
              <a:t> </a:t>
            </a:r>
            <a:r>
              <a:rPr lang="es-ES" sz="2400" dirty="0">
                <a:latin typeface="Cambria"/>
                <a:cs typeface="Cambria"/>
              </a:rPr>
              <a:t>estimada.</a:t>
            </a:r>
            <a:endParaRPr lang="en-US" sz="2400" dirty="0"/>
          </a:p>
        </p:txBody>
      </p:sp>
      <p:sp>
        <p:nvSpPr>
          <p:cNvPr id="3" name="Marcador de contenido 2"/>
          <p:cNvSpPr>
            <a:spLocks noGrp="1"/>
          </p:cNvSpPr>
          <p:nvPr>
            <p:ph idx="1"/>
          </p:nvPr>
        </p:nvSpPr>
        <p:spPr/>
        <p:txBody>
          <a:bodyPr>
            <a:normAutofit/>
          </a:bodyPr>
          <a:lstStyle/>
          <a:p>
            <a:pPr algn="just"/>
            <a:r>
              <a:rPr lang="es-ES" sz="2400" dirty="0">
                <a:latin typeface="Cambria"/>
                <a:cs typeface="Cambria"/>
              </a:rPr>
              <a:t>El</a:t>
            </a:r>
            <a:r>
              <a:rPr lang="es-ES" sz="2400" spc="345" dirty="0">
                <a:latin typeface="Cambria"/>
                <a:cs typeface="Cambria"/>
              </a:rPr>
              <a:t> </a:t>
            </a:r>
            <a:r>
              <a:rPr lang="es-ES" sz="2400" dirty="0">
                <a:latin typeface="Cambria"/>
                <a:cs typeface="Cambria"/>
              </a:rPr>
              <a:t>esfuerzo</a:t>
            </a:r>
            <a:r>
              <a:rPr lang="es-ES" sz="2400" spc="345" dirty="0">
                <a:latin typeface="Cambria"/>
                <a:cs typeface="Cambria"/>
              </a:rPr>
              <a:t> </a:t>
            </a:r>
            <a:r>
              <a:rPr lang="es-ES" sz="2400" spc="50" dirty="0">
                <a:latin typeface="Cambria"/>
                <a:cs typeface="Cambria"/>
              </a:rPr>
              <a:t>y</a:t>
            </a:r>
            <a:r>
              <a:rPr lang="es-ES" sz="2400" spc="350" dirty="0">
                <a:latin typeface="Cambria"/>
                <a:cs typeface="Cambria"/>
              </a:rPr>
              <a:t> </a:t>
            </a:r>
            <a:r>
              <a:rPr lang="es-ES" sz="2400" dirty="0">
                <a:latin typeface="Cambria"/>
                <a:cs typeface="Cambria"/>
              </a:rPr>
              <a:t>la</a:t>
            </a:r>
            <a:r>
              <a:rPr lang="es-ES" sz="2400" spc="345" dirty="0">
                <a:latin typeface="Cambria"/>
                <a:cs typeface="Cambria"/>
              </a:rPr>
              <a:t> </a:t>
            </a:r>
            <a:r>
              <a:rPr lang="es-ES" sz="2400" dirty="0">
                <a:latin typeface="Cambria"/>
                <a:cs typeface="Cambria"/>
              </a:rPr>
              <a:t>estimación</a:t>
            </a:r>
            <a:r>
              <a:rPr lang="es-ES" sz="2400" spc="345" dirty="0">
                <a:latin typeface="Cambria"/>
                <a:cs typeface="Cambria"/>
              </a:rPr>
              <a:t> </a:t>
            </a:r>
            <a:r>
              <a:rPr lang="es-ES" sz="2400" dirty="0">
                <a:latin typeface="Cambria"/>
                <a:cs typeface="Cambria"/>
              </a:rPr>
              <a:t>de</a:t>
            </a:r>
            <a:r>
              <a:rPr lang="es-ES" sz="2400" spc="345" dirty="0">
                <a:latin typeface="Cambria"/>
                <a:cs typeface="Cambria"/>
              </a:rPr>
              <a:t> </a:t>
            </a:r>
            <a:r>
              <a:rPr lang="es-ES" sz="2400" dirty="0">
                <a:latin typeface="Cambria"/>
                <a:cs typeface="Cambria"/>
              </a:rPr>
              <a:t>capacidades</a:t>
            </a:r>
            <a:r>
              <a:rPr lang="es-ES" sz="2400" spc="345" dirty="0">
                <a:latin typeface="Cambria"/>
                <a:cs typeface="Cambria"/>
              </a:rPr>
              <a:t> </a:t>
            </a:r>
            <a:r>
              <a:rPr lang="es-ES" sz="2400" spc="-10" dirty="0">
                <a:latin typeface="Cambria"/>
                <a:cs typeface="Cambria"/>
              </a:rPr>
              <a:t>necesarias </a:t>
            </a:r>
            <a:r>
              <a:rPr lang="es-ES" sz="2400" dirty="0">
                <a:latin typeface="Cambria"/>
                <a:cs typeface="Cambria"/>
              </a:rPr>
              <a:t>de</a:t>
            </a:r>
            <a:r>
              <a:rPr lang="es-ES" sz="2400" spc="300" dirty="0">
                <a:latin typeface="Cambria"/>
                <a:cs typeface="Cambria"/>
              </a:rPr>
              <a:t> </a:t>
            </a:r>
            <a:r>
              <a:rPr lang="es-ES" sz="2400" dirty="0">
                <a:latin typeface="Cambria"/>
                <a:cs typeface="Cambria"/>
              </a:rPr>
              <a:t>cada</a:t>
            </a:r>
            <a:r>
              <a:rPr lang="es-ES" sz="2400" spc="300" dirty="0">
                <a:latin typeface="Cambria"/>
                <a:cs typeface="Cambria"/>
              </a:rPr>
              <a:t> </a:t>
            </a:r>
            <a:r>
              <a:rPr lang="es-ES" sz="2400" dirty="0">
                <a:latin typeface="Cambria"/>
                <a:cs typeface="Cambria"/>
              </a:rPr>
              <a:t>tipo</a:t>
            </a:r>
            <a:r>
              <a:rPr lang="es-ES" sz="2400" spc="300" dirty="0">
                <a:latin typeface="Cambria"/>
                <a:cs typeface="Cambria"/>
              </a:rPr>
              <a:t> </a:t>
            </a:r>
            <a:r>
              <a:rPr lang="es-ES" sz="2400" dirty="0">
                <a:latin typeface="Cambria"/>
                <a:cs typeface="Cambria"/>
              </a:rPr>
              <a:t>de</a:t>
            </a:r>
            <a:r>
              <a:rPr lang="es-ES" sz="2400" spc="300" dirty="0">
                <a:latin typeface="Cambria"/>
                <a:cs typeface="Cambria"/>
              </a:rPr>
              <a:t> </a:t>
            </a:r>
            <a:r>
              <a:rPr lang="es-ES" sz="2400" dirty="0">
                <a:latin typeface="Cambria"/>
                <a:cs typeface="Cambria"/>
              </a:rPr>
              <a:t>recurso</a:t>
            </a:r>
            <a:r>
              <a:rPr lang="es-ES" sz="2400" spc="305" dirty="0">
                <a:latin typeface="Cambria"/>
                <a:cs typeface="Cambria"/>
              </a:rPr>
              <a:t> </a:t>
            </a:r>
            <a:r>
              <a:rPr lang="es-ES" sz="2400" dirty="0">
                <a:latin typeface="Cambria"/>
                <a:cs typeface="Cambria"/>
              </a:rPr>
              <a:t>(en</a:t>
            </a:r>
            <a:r>
              <a:rPr lang="es-ES" sz="2400" spc="300" dirty="0">
                <a:latin typeface="Cambria"/>
                <a:cs typeface="Cambria"/>
              </a:rPr>
              <a:t> </a:t>
            </a:r>
            <a:r>
              <a:rPr lang="es-ES" sz="2400" dirty="0">
                <a:latin typeface="Cambria"/>
                <a:cs typeface="Cambria"/>
              </a:rPr>
              <a:t>jornadas/hombre)</a:t>
            </a:r>
            <a:r>
              <a:rPr lang="es-ES" sz="2400" spc="300" dirty="0">
                <a:latin typeface="Cambria"/>
                <a:cs typeface="Cambria"/>
              </a:rPr>
              <a:t> </a:t>
            </a:r>
            <a:r>
              <a:rPr lang="es-ES" sz="2400" dirty="0">
                <a:latin typeface="Cambria"/>
                <a:cs typeface="Cambria"/>
              </a:rPr>
              <a:t>para</a:t>
            </a:r>
            <a:r>
              <a:rPr lang="es-ES" sz="2400" spc="300" dirty="0">
                <a:latin typeface="Cambria"/>
                <a:cs typeface="Cambria"/>
              </a:rPr>
              <a:t> </a:t>
            </a:r>
            <a:r>
              <a:rPr lang="es-ES" sz="2400" dirty="0">
                <a:latin typeface="Cambria"/>
                <a:cs typeface="Cambria"/>
              </a:rPr>
              <a:t>cubrir</a:t>
            </a:r>
            <a:r>
              <a:rPr lang="es-ES" sz="2400" spc="305" dirty="0">
                <a:latin typeface="Cambria"/>
                <a:cs typeface="Cambria"/>
              </a:rPr>
              <a:t> </a:t>
            </a:r>
            <a:r>
              <a:rPr lang="es-ES" sz="2400" dirty="0">
                <a:latin typeface="Cambria"/>
                <a:cs typeface="Cambria"/>
              </a:rPr>
              <a:t>cada</a:t>
            </a:r>
            <a:r>
              <a:rPr lang="es-ES" sz="2400" spc="300" dirty="0">
                <a:latin typeface="Cambria"/>
                <a:cs typeface="Cambria"/>
              </a:rPr>
              <a:t> </a:t>
            </a:r>
            <a:r>
              <a:rPr lang="es-ES" sz="2400" spc="55" dirty="0">
                <a:latin typeface="Cambria"/>
                <a:cs typeface="Cambria"/>
              </a:rPr>
              <a:t>una</a:t>
            </a:r>
            <a:r>
              <a:rPr lang="es-ES" sz="2400" spc="300" dirty="0">
                <a:latin typeface="Cambria"/>
                <a:cs typeface="Cambria"/>
              </a:rPr>
              <a:t> </a:t>
            </a:r>
            <a:r>
              <a:rPr lang="es-ES" sz="2400" dirty="0">
                <a:latin typeface="Cambria"/>
                <a:cs typeface="Cambria"/>
              </a:rPr>
              <a:t>de</a:t>
            </a:r>
            <a:r>
              <a:rPr lang="es-ES" sz="2400" spc="300" dirty="0">
                <a:latin typeface="Cambria"/>
                <a:cs typeface="Cambria"/>
              </a:rPr>
              <a:t> </a:t>
            </a:r>
            <a:r>
              <a:rPr lang="es-ES" sz="2400" spc="-25" dirty="0">
                <a:latin typeface="Cambria"/>
                <a:cs typeface="Cambria"/>
              </a:rPr>
              <a:t>las</a:t>
            </a:r>
            <a:r>
              <a:rPr lang="es-ES" sz="2400" dirty="0">
                <a:latin typeface="Cambria"/>
                <a:cs typeface="Cambria"/>
              </a:rPr>
              <a:t> tareas</a:t>
            </a:r>
            <a:r>
              <a:rPr lang="es-ES" sz="2400" spc="-20" dirty="0">
                <a:latin typeface="Cambria"/>
                <a:cs typeface="Cambria"/>
              </a:rPr>
              <a:t>.</a:t>
            </a:r>
            <a:r>
              <a:rPr lang="es-ES" sz="2400" dirty="0">
                <a:latin typeface="Cambria"/>
                <a:cs typeface="Cambria"/>
              </a:rPr>
              <a:t> En</a:t>
            </a:r>
            <a:r>
              <a:rPr lang="es-ES" sz="2400" spc="260" dirty="0">
                <a:latin typeface="Cambria"/>
                <a:cs typeface="Cambria"/>
              </a:rPr>
              <a:t> </a:t>
            </a:r>
            <a:r>
              <a:rPr lang="es-ES" sz="2400" dirty="0">
                <a:latin typeface="Cambria"/>
                <a:cs typeface="Cambria"/>
              </a:rPr>
              <a:t>caso</a:t>
            </a:r>
            <a:r>
              <a:rPr lang="es-ES" sz="2400" spc="260" dirty="0">
                <a:latin typeface="Cambria"/>
                <a:cs typeface="Cambria"/>
              </a:rPr>
              <a:t> </a:t>
            </a:r>
            <a:r>
              <a:rPr lang="es-ES" sz="2400" dirty="0">
                <a:latin typeface="Cambria"/>
                <a:cs typeface="Cambria"/>
              </a:rPr>
              <a:t>necesario,</a:t>
            </a:r>
            <a:r>
              <a:rPr lang="es-ES" sz="2400" spc="260" dirty="0">
                <a:latin typeface="Cambria"/>
                <a:cs typeface="Cambria"/>
              </a:rPr>
              <a:t> </a:t>
            </a:r>
            <a:r>
              <a:rPr lang="es-ES" sz="2400" dirty="0">
                <a:latin typeface="Cambria"/>
                <a:cs typeface="Cambria"/>
              </a:rPr>
              <a:t>para</a:t>
            </a:r>
            <a:r>
              <a:rPr lang="es-ES" sz="2400" spc="260" dirty="0">
                <a:latin typeface="Cambria"/>
                <a:cs typeface="Cambria"/>
              </a:rPr>
              <a:t> </a:t>
            </a:r>
            <a:r>
              <a:rPr lang="es-ES" sz="2400" spc="55" dirty="0">
                <a:latin typeface="Cambria"/>
                <a:cs typeface="Cambria"/>
              </a:rPr>
              <a:t>una</a:t>
            </a:r>
            <a:r>
              <a:rPr lang="es-ES" sz="2400" spc="260" dirty="0">
                <a:latin typeface="Cambria"/>
                <a:cs typeface="Cambria"/>
              </a:rPr>
              <a:t> </a:t>
            </a:r>
            <a:r>
              <a:rPr lang="es-ES" sz="2400" dirty="0">
                <a:latin typeface="Cambria"/>
                <a:cs typeface="Cambria"/>
              </a:rPr>
              <a:t>misma</a:t>
            </a:r>
            <a:r>
              <a:rPr lang="es-ES" sz="2400" spc="260" dirty="0">
                <a:latin typeface="Cambria"/>
                <a:cs typeface="Cambria"/>
              </a:rPr>
              <a:t> </a:t>
            </a:r>
            <a:r>
              <a:rPr lang="es-ES" sz="2400" dirty="0">
                <a:latin typeface="Cambria"/>
                <a:cs typeface="Cambria"/>
              </a:rPr>
              <a:t>tipología</a:t>
            </a:r>
            <a:r>
              <a:rPr lang="es-ES" sz="2400" spc="260" dirty="0">
                <a:latin typeface="Cambria"/>
                <a:cs typeface="Cambria"/>
              </a:rPr>
              <a:t> </a:t>
            </a:r>
            <a:r>
              <a:rPr lang="es-ES" sz="2400" dirty="0">
                <a:latin typeface="Cambria"/>
                <a:cs typeface="Cambria"/>
              </a:rPr>
              <a:t>profesional</a:t>
            </a:r>
            <a:r>
              <a:rPr lang="es-ES" sz="2400" spc="260" dirty="0">
                <a:latin typeface="Cambria"/>
                <a:cs typeface="Cambria"/>
              </a:rPr>
              <a:t> </a:t>
            </a:r>
            <a:r>
              <a:rPr lang="es-ES" sz="2400" dirty="0">
                <a:latin typeface="Cambria"/>
                <a:cs typeface="Cambria"/>
              </a:rPr>
              <a:t>se</a:t>
            </a:r>
            <a:r>
              <a:rPr lang="es-ES" sz="2400" spc="260" dirty="0">
                <a:latin typeface="Cambria"/>
                <a:cs typeface="Cambria"/>
              </a:rPr>
              <a:t> </a:t>
            </a:r>
            <a:r>
              <a:rPr lang="es-ES" sz="2400" dirty="0">
                <a:latin typeface="Cambria"/>
                <a:cs typeface="Cambria"/>
              </a:rPr>
              <a:t>planifica</a:t>
            </a:r>
            <a:r>
              <a:rPr lang="es-ES" sz="2400" spc="260" dirty="0">
                <a:latin typeface="Cambria"/>
                <a:cs typeface="Cambria"/>
              </a:rPr>
              <a:t> </a:t>
            </a:r>
            <a:r>
              <a:rPr lang="es-ES" sz="2400" dirty="0">
                <a:latin typeface="Cambria"/>
                <a:cs typeface="Cambria"/>
              </a:rPr>
              <a:t>más</a:t>
            </a:r>
            <a:r>
              <a:rPr lang="es-ES" sz="2400" spc="260" dirty="0">
                <a:latin typeface="Cambria"/>
                <a:cs typeface="Cambria"/>
              </a:rPr>
              <a:t> </a:t>
            </a:r>
            <a:r>
              <a:rPr lang="es-ES" sz="2400" spc="-25" dirty="0">
                <a:latin typeface="Cambria"/>
                <a:cs typeface="Cambria"/>
              </a:rPr>
              <a:t>de</a:t>
            </a:r>
            <a:r>
              <a:rPr lang="es-ES" sz="2400" spc="75" dirty="0">
                <a:latin typeface="Cambria"/>
                <a:cs typeface="Cambria"/>
              </a:rPr>
              <a:t> un</a:t>
            </a:r>
            <a:r>
              <a:rPr lang="es-ES" sz="2400" spc="175" dirty="0">
                <a:latin typeface="Cambria"/>
                <a:cs typeface="Cambria"/>
              </a:rPr>
              <a:t> </a:t>
            </a:r>
            <a:r>
              <a:rPr lang="es-ES" sz="2400" dirty="0">
                <a:latin typeface="Cambria"/>
                <a:cs typeface="Cambria"/>
              </a:rPr>
              <a:t>recurso</a:t>
            </a:r>
            <a:r>
              <a:rPr lang="es-ES" sz="2400" spc="180" dirty="0">
                <a:latin typeface="Cambria"/>
                <a:cs typeface="Cambria"/>
              </a:rPr>
              <a:t> </a:t>
            </a:r>
            <a:r>
              <a:rPr lang="es-ES" sz="2400" dirty="0">
                <a:latin typeface="Cambria"/>
                <a:cs typeface="Cambria"/>
              </a:rPr>
              <a:t>destinado</a:t>
            </a:r>
            <a:r>
              <a:rPr lang="es-ES" sz="2400" spc="175" dirty="0">
                <a:latin typeface="Cambria"/>
                <a:cs typeface="Cambria"/>
              </a:rPr>
              <a:t> </a:t>
            </a:r>
            <a:r>
              <a:rPr lang="es-ES" sz="2400" dirty="0">
                <a:latin typeface="Cambria"/>
                <a:cs typeface="Cambria"/>
              </a:rPr>
              <a:t>a</a:t>
            </a:r>
            <a:r>
              <a:rPr lang="es-ES" sz="2400" spc="180" dirty="0">
                <a:latin typeface="Cambria"/>
                <a:cs typeface="Cambria"/>
              </a:rPr>
              <a:t> </a:t>
            </a:r>
            <a:r>
              <a:rPr lang="es-ES" sz="2400" dirty="0">
                <a:latin typeface="Cambria"/>
                <a:cs typeface="Cambria"/>
              </a:rPr>
              <a:t>la</a:t>
            </a:r>
            <a:r>
              <a:rPr lang="es-ES" sz="2400" spc="175" dirty="0">
                <a:latin typeface="Cambria"/>
                <a:cs typeface="Cambria"/>
              </a:rPr>
              <a:t> </a:t>
            </a:r>
            <a:r>
              <a:rPr lang="es-ES" sz="2400" spc="-10" dirty="0">
                <a:latin typeface="Cambria"/>
                <a:cs typeface="Cambria"/>
              </a:rPr>
              <a:t>tarea.</a:t>
            </a:r>
            <a:endParaRPr lang="es-ES" sz="2400" dirty="0">
              <a:latin typeface="Cambria"/>
              <a:cs typeface="Cambria"/>
            </a:endParaRPr>
          </a:p>
          <a:p>
            <a:pPr algn="just"/>
            <a:endParaRPr lang="en-US" sz="2400" dirty="0"/>
          </a:p>
        </p:txBody>
      </p:sp>
    </p:spTree>
    <p:extLst>
      <p:ext uri="{BB962C8B-B14F-4D97-AF65-F5344CB8AC3E}">
        <p14:creationId xmlns:p14="http://schemas.microsoft.com/office/powerpoint/2010/main" val="1502751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2919" y="1123837"/>
            <a:ext cx="3145374" cy="4601183"/>
          </a:xfrm>
        </p:spPr>
        <p:txBody>
          <a:bodyPr>
            <a:normAutofit/>
          </a:bodyPr>
          <a:lstStyle/>
          <a:p>
            <a:r>
              <a:rPr lang="es-ES" sz="2800" dirty="0"/>
              <a:t>Estimación de dedicaciones requeridas (jornadas/hombre) para cada categoría profesional</a:t>
            </a:r>
            <a:endParaRPr lang="en-US" sz="2800" dirty="0"/>
          </a:p>
        </p:txBody>
      </p:sp>
      <p:sp>
        <p:nvSpPr>
          <p:cNvPr id="4" name="Rectángulo 3"/>
          <p:cNvSpPr/>
          <p:nvPr/>
        </p:nvSpPr>
        <p:spPr>
          <a:xfrm>
            <a:off x="1430867" y="6211669"/>
            <a:ext cx="10046899" cy="369332"/>
          </a:xfrm>
          <a:prstGeom prst="rect">
            <a:avLst/>
          </a:prstGeom>
        </p:spPr>
        <p:txBody>
          <a:bodyPr wrap="square">
            <a:spAutoFit/>
          </a:bodyPr>
          <a:lstStyle/>
          <a:p>
            <a:r>
              <a:rPr lang="es-ES" dirty="0"/>
              <a:t>. </a:t>
            </a:r>
          </a:p>
        </p:txBody>
      </p:sp>
      <p:graphicFrame>
        <p:nvGraphicFramePr>
          <p:cNvPr id="7" name="object 6"/>
          <p:cNvGraphicFramePr>
            <a:graphicFrameLocks noGrp="1"/>
          </p:cNvGraphicFramePr>
          <p:nvPr>
            <p:extLst>
              <p:ext uri="{D42A27DB-BD31-4B8C-83A1-F6EECF244321}">
                <p14:modId xmlns:p14="http://schemas.microsoft.com/office/powerpoint/2010/main" val="335618322"/>
              </p:ext>
            </p:extLst>
          </p:nvPr>
        </p:nvGraphicFramePr>
        <p:xfrm>
          <a:off x="4072557" y="191070"/>
          <a:ext cx="6954833" cy="6020601"/>
        </p:xfrm>
        <a:graphic>
          <a:graphicData uri="http://schemas.openxmlformats.org/drawingml/2006/table">
            <a:tbl>
              <a:tblPr firstRow="1" bandRow="1">
                <a:tableStyleId>{2D5ABB26-0587-4C30-8999-92F81FD0307C}</a:tableStyleId>
              </a:tblPr>
              <a:tblGrid>
                <a:gridCol w="283114">
                  <a:extLst>
                    <a:ext uri="{9D8B030D-6E8A-4147-A177-3AD203B41FA5}">
                      <a16:colId xmlns:a16="http://schemas.microsoft.com/office/drawing/2014/main" val="20000"/>
                    </a:ext>
                  </a:extLst>
                </a:gridCol>
                <a:gridCol w="2354727">
                  <a:extLst>
                    <a:ext uri="{9D8B030D-6E8A-4147-A177-3AD203B41FA5}">
                      <a16:colId xmlns:a16="http://schemas.microsoft.com/office/drawing/2014/main" val="20001"/>
                    </a:ext>
                  </a:extLst>
                </a:gridCol>
                <a:gridCol w="551584">
                  <a:extLst>
                    <a:ext uri="{9D8B030D-6E8A-4147-A177-3AD203B41FA5}">
                      <a16:colId xmlns:a16="http://schemas.microsoft.com/office/drawing/2014/main" val="20002"/>
                    </a:ext>
                  </a:extLst>
                </a:gridCol>
                <a:gridCol w="551584">
                  <a:extLst>
                    <a:ext uri="{9D8B030D-6E8A-4147-A177-3AD203B41FA5}">
                      <a16:colId xmlns:a16="http://schemas.microsoft.com/office/drawing/2014/main" val="20003"/>
                    </a:ext>
                  </a:extLst>
                </a:gridCol>
                <a:gridCol w="543773">
                  <a:extLst>
                    <a:ext uri="{9D8B030D-6E8A-4147-A177-3AD203B41FA5}">
                      <a16:colId xmlns:a16="http://schemas.microsoft.com/office/drawing/2014/main" val="20004"/>
                    </a:ext>
                  </a:extLst>
                </a:gridCol>
                <a:gridCol w="543773">
                  <a:extLst>
                    <a:ext uri="{9D8B030D-6E8A-4147-A177-3AD203B41FA5}">
                      <a16:colId xmlns:a16="http://schemas.microsoft.com/office/drawing/2014/main" val="20005"/>
                    </a:ext>
                  </a:extLst>
                </a:gridCol>
                <a:gridCol w="561345">
                  <a:extLst>
                    <a:ext uri="{9D8B030D-6E8A-4147-A177-3AD203B41FA5}">
                      <a16:colId xmlns:a16="http://schemas.microsoft.com/office/drawing/2014/main" val="20006"/>
                    </a:ext>
                  </a:extLst>
                </a:gridCol>
                <a:gridCol w="677519">
                  <a:extLst>
                    <a:ext uri="{9D8B030D-6E8A-4147-A177-3AD203B41FA5}">
                      <a16:colId xmlns:a16="http://schemas.microsoft.com/office/drawing/2014/main" val="20007"/>
                    </a:ext>
                  </a:extLst>
                </a:gridCol>
                <a:gridCol w="887414">
                  <a:extLst>
                    <a:ext uri="{9D8B030D-6E8A-4147-A177-3AD203B41FA5}">
                      <a16:colId xmlns:a16="http://schemas.microsoft.com/office/drawing/2014/main" val="20008"/>
                    </a:ext>
                  </a:extLst>
                </a:gridCol>
              </a:tblGrid>
              <a:tr h="351194">
                <a:tc gridSpan="9">
                  <a:txBody>
                    <a:bodyPr/>
                    <a:lstStyle/>
                    <a:p>
                      <a:pPr marL="40005">
                        <a:lnSpc>
                          <a:spcPct val="100000"/>
                        </a:lnSpc>
                        <a:spcBef>
                          <a:spcPts val="750"/>
                        </a:spcBef>
                        <a:tabLst>
                          <a:tab pos="1477645" algn="l"/>
                          <a:tab pos="1837689" algn="l"/>
                          <a:tab pos="2197100" algn="l"/>
                          <a:tab pos="2556510" algn="l"/>
                          <a:tab pos="2905125" algn="l"/>
                          <a:tab pos="3267075" algn="l"/>
                          <a:tab pos="3634740" algn="l"/>
                        </a:tabLst>
                      </a:pPr>
                      <a:r>
                        <a:rPr sz="1200" spc="-10" dirty="0">
                          <a:latin typeface="Cambria"/>
                          <a:cs typeface="Cambria"/>
                        </a:rPr>
                        <a:t>Tareas</a:t>
                      </a:r>
                      <a:r>
                        <a:rPr sz="1200" dirty="0">
                          <a:latin typeface="Cambria"/>
                          <a:cs typeface="Cambria"/>
                        </a:rPr>
                        <a:t>	</a:t>
                      </a:r>
                      <a:r>
                        <a:rPr sz="1200" spc="35" dirty="0">
                          <a:latin typeface="Cambria"/>
                          <a:cs typeface="Cambria"/>
                        </a:rPr>
                        <a:t>CF</a:t>
                      </a:r>
                      <a:r>
                        <a:rPr sz="1200" dirty="0">
                          <a:latin typeface="Cambria"/>
                          <a:cs typeface="Cambria"/>
                        </a:rPr>
                        <a:t>	</a:t>
                      </a:r>
                      <a:r>
                        <a:rPr sz="1200" spc="15" dirty="0">
                          <a:latin typeface="Cambria"/>
                          <a:cs typeface="Cambria"/>
                        </a:rPr>
                        <a:t>US</a:t>
                      </a:r>
                      <a:r>
                        <a:rPr sz="1200" dirty="0">
                          <a:latin typeface="Cambria"/>
                          <a:cs typeface="Cambria"/>
                        </a:rPr>
                        <a:t>	</a:t>
                      </a:r>
                      <a:r>
                        <a:rPr sz="1200" spc="-25" dirty="0">
                          <a:latin typeface="Cambria"/>
                          <a:cs typeface="Cambria"/>
                        </a:rPr>
                        <a:t>AS</a:t>
                      </a:r>
                      <a:r>
                        <a:rPr sz="1200" dirty="0">
                          <a:latin typeface="Cambria"/>
                          <a:cs typeface="Cambria"/>
                        </a:rPr>
                        <a:t>	</a:t>
                      </a:r>
                      <a:r>
                        <a:rPr sz="1200" spc="-25" dirty="0">
                          <a:latin typeface="Cambria"/>
                          <a:cs typeface="Cambria"/>
                        </a:rPr>
                        <a:t>AP</a:t>
                      </a:r>
                      <a:r>
                        <a:rPr sz="1200" dirty="0">
                          <a:latin typeface="Cambria"/>
                          <a:cs typeface="Cambria"/>
                        </a:rPr>
                        <a:t>	</a:t>
                      </a:r>
                      <a:r>
                        <a:rPr sz="1200" spc="50" dirty="0">
                          <a:latin typeface="Cambria"/>
                          <a:cs typeface="Cambria"/>
                        </a:rPr>
                        <a:t>GP</a:t>
                      </a:r>
                      <a:r>
                        <a:rPr sz="1200" dirty="0">
                          <a:latin typeface="Cambria"/>
                          <a:cs typeface="Cambria"/>
                        </a:rPr>
                        <a:t>	</a:t>
                      </a:r>
                      <a:r>
                        <a:rPr sz="1200" spc="95" dirty="0">
                          <a:latin typeface="Cambria"/>
                          <a:cs typeface="Cambria"/>
                        </a:rPr>
                        <a:t>DG</a:t>
                      </a:r>
                      <a:r>
                        <a:rPr sz="1200" dirty="0">
                          <a:latin typeface="Cambria"/>
                          <a:cs typeface="Cambria"/>
                        </a:rPr>
                        <a:t>	</a:t>
                      </a:r>
                      <a:r>
                        <a:rPr sz="1200" spc="-10" dirty="0">
                          <a:latin typeface="Cambria"/>
                          <a:cs typeface="Cambria"/>
                        </a:rPr>
                        <a:t>Duración</a:t>
                      </a:r>
                      <a:endParaRPr sz="1200">
                        <a:latin typeface="Cambria"/>
                        <a:cs typeface="Cambria"/>
                      </a:endParaRPr>
                    </a:p>
                  </a:txBody>
                  <a:tcPr marL="0" marR="0" marT="952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CCCCC"/>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47792">
                <a:tc gridSpan="9">
                  <a:txBody>
                    <a:bodyPr/>
                    <a:lstStyle/>
                    <a:p>
                      <a:pPr marL="40005">
                        <a:lnSpc>
                          <a:spcPct val="100000"/>
                        </a:lnSpc>
                        <a:spcBef>
                          <a:spcPts val="225"/>
                        </a:spcBef>
                      </a:pPr>
                      <a:r>
                        <a:rPr sz="1200" dirty="0">
                          <a:latin typeface="Cambria"/>
                          <a:cs typeface="Cambria"/>
                        </a:rPr>
                        <a:t>Diseño</a:t>
                      </a:r>
                      <a:r>
                        <a:rPr sz="1200" spc="225" dirty="0">
                          <a:latin typeface="Cambria"/>
                          <a:cs typeface="Cambria"/>
                        </a:rPr>
                        <a:t> </a:t>
                      </a:r>
                      <a:r>
                        <a:rPr sz="1200" dirty="0">
                          <a:latin typeface="Cambria"/>
                          <a:cs typeface="Cambria"/>
                        </a:rPr>
                        <a:t>del</a:t>
                      </a:r>
                      <a:r>
                        <a:rPr sz="1200" spc="229" dirty="0">
                          <a:latin typeface="Cambria"/>
                          <a:cs typeface="Cambria"/>
                        </a:rPr>
                        <a:t> </a:t>
                      </a:r>
                      <a:r>
                        <a:rPr sz="1200" spc="-10" dirty="0">
                          <a:latin typeface="Cambria"/>
                          <a:cs typeface="Cambria"/>
                        </a:rPr>
                        <a:t>portal</a:t>
                      </a:r>
                      <a:endParaRPr sz="1200">
                        <a:latin typeface="Cambria"/>
                        <a:cs typeface="Cambria"/>
                      </a:endParaRPr>
                    </a:p>
                  </a:txBody>
                  <a:tcPr marL="0" marR="0" marT="285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250587">
                <a:tc>
                  <a:txBody>
                    <a:bodyPr/>
                    <a:lstStyle/>
                    <a:p>
                      <a:pPr>
                        <a:lnSpc>
                          <a:spcPct val="100000"/>
                        </a:lnSpc>
                      </a:pP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985">
                        <a:lnSpc>
                          <a:spcPct val="100000"/>
                        </a:lnSpc>
                        <a:spcBef>
                          <a:spcPts val="254"/>
                        </a:spcBef>
                      </a:pPr>
                      <a:r>
                        <a:rPr sz="1200" dirty="0">
                          <a:latin typeface="Cambria"/>
                          <a:cs typeface="Cambria"/>
                        </a:rPr>
                        <a:t>Análisis</a:t>
                      </a:r>
                      <a:r>
                        <a:rPr sz="1200" spc="250" dirty="0">
                          <a:latin typeface="Cambria"/>
                          <a:cs typeface="Cambria"/>
                        </a:rPr>
                        <a:t> </a:t>
                      </a:r>
                      <a:r>
                        <a:rPr sz="1200" dirty="0">
                          <a:latin typeface="Cambria"/>
                          <a:cs typeface="Cambria"/>
                        </a:rPr>
                        <a:t>de</a:t>
                      </a:r>
                      <a:r>
                        <a:rPr sz="1200" spc="254" dirty="0">
                          <a:latin typeface="Cambria"/>
                          <a:cs typeface="Cambria"/>
                        </a:rPr>
                        <a:t> </a:t>
                      </a:r>
                      <a:r>
                        <a:rPr sz="1200" dirty="0">
                          <a:latin typeface="Cambria"/>
                          <a:cs typeface="Cambria"/>
                        </a:rPr>
                        <a:t>requerimientos</a:t>
                      </a:r>
                      <a:r>
                        <a:rPr sz="1200" spc="220" dirty="0">
                          <a:latin typeface="Cambria"/>
                          <a:cs typeface="Cambria"/>
                        </a:rPr>
                        <a:t> </a:t>
                      </a:r>
                      <a:r>
                        <a:rPr sz="1200" spc="-25" dirty="0">
                          <a:latin typeface="Cambria"/>
                          <a:cs typeface="Cambria"/>
                        </a:rPr>
                        <a:t>20</a:t>
                      </a:r>
                      <a:endParaRPr sz="1200">
                        <a:latin typeface="Cambria"/>
                        <a:cs typeface="Cambria"/>
                      </a:endParaRPr>
                    </a:p>
                  </a:txBody>
                  <a:tcPr marL="0" marR="0" marT="32384" marB="0">
                    <a:lnL w="6350">
                      <a:solidFill>
                        <a:srgbClr val="000000"/>
                      </a:solidFill>
                      <a:prstDash val="solid"/>
                    </a:lnL>
                    <a:lnT w="6350">
                      <a:solidFill>
                        <a:srgbClr val="000000"/>
                      </a:solidFill>
                      <a:prstDash val="solid"/>
                    </a:lnT>
                    <a:lnB w="6350">
                      <a:solidFill>
                        <a:srgbClr val="000000"/>
                      </a:solidFill>
                      <a:prstDash val="solid"/>
                    </a:lnB>
                  </a:tcPr>
                </a:tc>
                <a:tc>
                  <a:txBody>
                    <a:bodyPr/>
                    <a:lstStyle/>
                    <a:p>
                      <a:pPr algn="ctr">
                        <a:lnSpc>
                          <a:spcPct val="100000"/>
                        </a:lnSpc>
                        <a:spcBef>
                          <a:spcPts val="254"/>
                        </a:spcBef>
                      </a:pPr>
                      <a:r>
                        <a:rPr sz="1200" spc="-25" dirty="0">
                          <a:latin typeface="Cambria"/>
                          <a:cs typeface="Cambria"/>
                        </a:rPr>
                        <a:t>20</a:t>
                      </a:r>
                      <a:endParaRPr sz="1200">
                        <a:latin typeface="Cambria"/>
                        <a:cs typeface="Cambria"/>
                      </a:endParaRPr>
                    </a:p>
                  </a:txBody>
                  <a:tcPr marL="0" marR="0" marT="32384" marB="0">
                    <a:lnT w="6350">
                      <a:solidFill>
                        <a:srgbClr val="000000"/>
                      </a:solidFill>
                      <a:prstDash val="solid"/>
                    </a:lnT>
                    <a:lnB w="635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marL="5080" algn="ctr">
                        <a:lnSpc>
                          <a:spcPct val="100000"/>
                        </a:lnSpc>
                        <a:spcBef>
                          <a:spcPts val="254"/>
                        </a:spcBef>
                      </a:pPr>
                      <a:r>
                        <a:rPr sz="1200" spc="-25" dirty="0">
                          <a:latin typeface="Cambria"/>
                          <a:cs typeface="Cambria"/>
                        </a:rPr>
                        <a:t>10</a:t>
                      </a:r>
                      <a:endParaRPr sz="1200">
                        <a:latin typeface="Cambria"/>
                        <a:cs typeface="Cambria"/>
                      </a:endParaRPr>
                    </a:p>
                  </a:txBody>
                  <a:tcPr marL="0" marR="0" marT="32384" marB="0">
                    <a:lnT w="6350">
                      <a:solidFill>
                        <a:srgbClr val="000000"/>
                      </a:solidFill>
                      <a:prstDash val="solid"/>
                    </a:lnT>
                    <a:lnB w="635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marL="125730">
                        <a:lnSpc>
                          <a:spcPct val="100000"/>
                        </a:lnSpc>
                        <a:spcBef>
                          <a:spcPts val="254"/>
                        </a:spcBef>
                      </a:pPr>
                      <a:r>
                        <a:rPr sz="1200" spc="-25" dirty="0">
                          <a:latin typeface="Cambria"/>
                          <a:cs typeface="Cambria"/>
                        </a:rPr>
                        <a:t>10</a:t>
                      </a:r>
                      <a:endParaRPr sz="1200">
                        <a:latin typeface="Cambria"/>
                        <a:cs typeface="Cambria"/>
                      </a:endParaRPr>
                    </a:p>
                  </a:txBody>
                  <a:tcPr marL="0" marR="0" marT="32384" marB="0">
                    <a:lnT w="6350">
                      <a:solidFill>
                        <a:srgbClr val="000000"/>
                      </a:solidFill>
                      <a:prstDash val="solid"/>
                    </a:lnT>
                    <a:lnB w="6350">
                      <a:solidFill>
                        <a:srgbClr val="000000"/>
                      </a:solidFill>
                      <a:prstDash val="solid"/>
                    </a:lnB>
                  </a:tcPr>
                </a:tc>
                <a:tc>
                  <a:txBody>
                    <a:bodyPr/>
                    <a:lstStyle/>
                    <a:p>
                      <a:pPr marL="5715" algn="ctr">
                        <a:lnSpc>
                          <a:spcPct val="100000"/>
                        </a:lnSpc>
                        <a:spcBef>
                          <a:spcPts val="254"/>
                        </a:spcBef>
                      </a:pPr>
                      <a:r>
                        <a:rPr sz="1200" spc="-20" dirty="0">
                          <a:latin typeface="Cambria"/>
                          <a:cs typeface="Cambria"/>
                        </a:rPr>
                        <a:t>días</a:t>
                      </a:r>
                      <a:endParaRPr sz="1200">
                        <a:latin typeface="Cambria"/>
                        <a:cs typeface="Cambria"/>
                      </a:endParaRPr>
                    </a:p>
                  </a:txBody>
                  <a:tcPr marL="0" marR="0" marT="32384" marB="0">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264559">
                <a:tc>
                  <a:txBody>
                    <a:bodyPr/>
                    <a:lstStyle/>
                    <a:p>
                      <a:pPr>
                        <a:lnSpc>
                          <a:spcPct val="100000"/>
                        </a:lnSpc>
                      </a:pP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985">
                        <a:lnSpc>
                          <a:spcPct val="100000"/>
                        </a:lnSpc>
                        <a:spcBef>
                          <a:spcPts val="270"/>
                        </a:spcBef>
                        <a:tabLst>
                          <a:tab pos="1294130" algn="l"/>
                        </a:tabLst>
                      </a:pPr>
                      <a:r>
                        <a:rPr sz="1200" dirty="0">
                          <a:latin typeface="Cambria"/>
                          <a:cs typeface="Cambria"/>
                        </a:rPr>
                        <a:t>Especificación</a:t>
                      </a:r>
                      <a:r>
                        <a:rPr sz="1200" spc="415" dirty="0">
                          <a:latin typeface="Cambria"/>
                          <a:cs typeface="Cambria"/>
                        </a:rPr>
                        <a:t> </a:t>
                      </a:r>
                      <a:r>
                        <a:rPr sz="1200" spc="-10" dirty="0">
                          <a:latin typeface="Cambria"/>
                          <a:cs typeface="Cambria"/>
                        </a:rPr>
                        <a:t>funcional</a:t>
                      </a:r>
                      <a:r>
                        <a:rPr sz="1200" dirty="0">
                          <a:latin typeface="Cambria"/>
                          <a:cs typeface="Cambria"/>
                        </a:rPr>
                        <a:t>	</a:t>
                      </a:r>
                      <a:r>
                        <a:rPr sz="1200" spc="-25" dirty="0">
                          <a:latin typeface="Cambria"/>
                          <a:cs typeface="Cambria"/>
                        </a:rPr>
                        <a:t>10</a:t>
                      </a:r>
                      <a:endParaRPr sz="1200">
                        <a:latin typeface="Cambria"/>
                        <a:cs typeface="Cambria"/>
                      </a:endParaRPr>
                    </a:p>
                  </a:txBody>
                  <a:tcPr marL="0" marR="0" marT="34290" marB="0">
                    <a:lnL w="6350">
                      <a:solidFill>
                        <a:srgbClr val="000000"/>
                      </a:solidFill>
                      <a:prstDash val="solid"/>
                    </a:lnL>
                    <a:lnT w="6350">
                      <a:solidFill>
                        <a:srgbClr val="000000"/>
                      </a:solidFill>
                      <a:prstDash val="solid"/>
                    </a:lnT>
                    <a:lnB w="6350">
                      <a:solidFill>
                        <a:srgbClr val="000000"/>
                      </a:solidFill>
                      <a:prstDash val="solid"/>
                    </a:lnB>
                  </a:tcPr>
                </a:tc>
                <a:tc>
                  <a:txBody>
                    <a:bodyPr/>
                    <a:lstStyle/>
                    <a:p>
                      <a:pPr algn="ctr">
                        <a:lnSpc>
                          <a:spcPct val="100000"/>
                        </a:lnSpc>
                        <a:spcBef>
                          <a:spcPts val="270"/>
                        </a:spcBef>
                      </a:pPr>
                      <a:r>
                        <a:rPr sz="1200" spc="-25" dirty="0">
                          <a:latin typeface="Cambria"/>
                          <a:cs typeface="Cambria"/>
                        </a:rPr>
                        <a:t>10</a:t>
                      </a:r>
                      <a:endParaRPr sz="1200">
                        <a:latin typeface="Cambria"/>
                        <a:cs typeface="Cambria"/>
                      </a:endParaRPr>
                    </a:p>
                  </a:txBody>
                  <a:tcPr marL="0" marR="0" marT="34290" marB="0">
                    <a:lnT w="6350">
                      <a:solidFill>
                        <a:srgbClr val="000000"/>
                      </a:solidFill>
                      <a:prstDash val="solid"/>
                    </a:lnT>
                    <a:lnB w="635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marR="45085" algn="ctr">
                        <a:lnSpc>
                          <a:spcPct val="100000"/>
                        </a:lnSpc>
                        <a:spcBef>
                          <a:spcPts val="270"/>
                        </a:spcBef>
                      </a:pPr>
                      <a:r>
                        <a:rPr sz="1200" dirty="0">
                          <a:latin typeface="Cambria"/>
                          <a:cs typeface="Cambria"/>
                        </a:rPr>
                        <a:t>5</a:t>
                      </a:r>
                      <a:endParaRPr sz="1200">
                        <a:latin typeface="Cambria"/>
                        <a:cs typeface="Cambria"/>
                      </a:endParaRPr>
                    </a:p>
                  </a:txBody>
                  <a:tcPr marL="0" marR="0" marT="34290" marB="0">
                    <a:lnT w="6350">
                      <a:solidFill>
                        <a:srgbClr val="000000"/>
                      </a:solidFill>
                      <a:prstDash val="solid"/>
                    </a:lnT>
                    <a:lnB w="635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marL="125730">
                        <a:lnSpc>
                          <a:spcPct val="100000"/>
                        </a:lnSpc>
                        <a:spcBef>
                          <a:spcPts val="270"/>
                        </a:spcBef>
                      </a:pPr>
                      <a:r>
                        <a:rPr sz="1200" dirty="0">
                          <a:latin typeface="Cambria"/>
                          <a:cs typeface="Cambria"/>
                        </a:rPr>
                        <a:t>5</a:t>
                      </a:r>
                      <a:endParaRPr sz="1200">
                        <a:latin typeface="Cambria"/>
                        <a:cs typeface="Cambria"/>
                      </a:endParaRPr>
                    </a:p>
                  </a:txBody>
                  <a:tcPr marL="0" marR="0" marT="34290" marB="0">
                    <a:lnT w="6350">
                      <a:solidFill>
                        <a:srgbClr val="000000"/>
                      </a:solidFill>
                      <a:prstDash val="solid"/>
                    </a:lnT>
                    <a:lnB w="6350">
                      <a:solidFill>
                        <a:srgbClr val="000000"/>
                      </a:solidFill>
                      <a:prstDash val="solid"/>
                    </a:lnB>
                  </a:tcPr>
                </a:tc>
                <a:tc>
                  <a:txBody>
                    <a:bodyPr/>
                    <a:lstStyle/>
                    <a:p>
                      <a:pPr marL="5715" algn="ctr">
                        <a:lnSpc>
                          <a:spcPct val="100000"/>
                        </a:lnSpc>
                        <a:spcBef>
                          <a:spcPts val="270"/>
                        </a:spcBef>
                      </a:pPr>
                      <a:r>
                        <a:rPr sz="1200" spc="-20" dirty="0">
                          <a:latin typeface="Cambria"/>
                          <a:cs typeface="Cambria"/>
                        </a:rPr>
                        <a:t>días</a:t>
                      </a:r>
                      <a:endParaRPr sz="1200">
                        <a:latin typeface="Cambria"/>
                        <a:cs typeface="Cambria"/>
                      </a:endParaRPr>
                    </a:p>
                  </a:txBody>
                  <a:tcPr marL="0" marR="0" marT="34290" marB="0">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236614">
                <a:tc gridSpan="9">
                  <a:txBody>
                    <a:bodyPr/>
                    <a:lstStyle/>
                    <a:p>
                      <a:pPr marL="40005">
                        <a:lnSpc>
                          <a:spcPct val="100000"/>
                        </a:lnSpc>
                        <a:spcBef>
                          <a:spcPts val="215"/>
                        </a:spcBef>
                      </a:pPr>
                      <a:r>
                        <a:rPr sz="1200" dirty="0">
                          <a:latin typeface="Cambria"/>
                          <a:cs typeface="Cambria"/>
                        </a:rPr>
                        <a:t>Diseño</a:t>
                      </a:r>
                      <a:r>
                        <a:rPr sz="1200" spc="310" dirty="0">
                          <a:latin typeface="Cambria"/>
                          <a:cs typeface="Cambria"/>
                        </a:rPr>
                        <a:t> </a:t>
                      </a:r>
                      <a:r>
                        <a:rPr sz="1200" spc="-10" dirty="0">
                          <a:latin typeface="Cambria"/>
                          <a:cs typeface="Cambria"/>
                        </a:rPr>
                        <a:t>funcional</a:t>
                      </a:r>
                      <a:endParaRPr sz="1200">
                        <a:latin typeface="Cambria"/>
                        <a:cs typeface="Cambria"/>
                      </a:endParaRPr>
                    </a:p>
                  </a:txBody>
                  <a:tcPr marL="0" marR="0" marT="273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527257">
                <a:tc>
                  <a:txBody>
                    <a:bodyPr/>
                    <a:lstStyle/>
                    <a:p>
                      <a:pPr>
                        <a:lnSpc>
                          <a:spcPct val="100000"/>
                        </a:lnSpc>
                      </a:pP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985" marR="113664">
                        <a:lnSpc>
                          <a:spcPts val="1360"/>
                        </a:lnSpc>
                        <a:spcBef>
                          <a:spcPts val="10"/>
                        </a:spcBef>
                        <a:tabLst>
                          <a:tab pos="1294130" algn="l"/>
                        </a:tabLst>
                      </a:pPr>
                      <a:r>
                        <a:rPr sz="1200" dirty="0">
                          <a:latin typeface="Cambria"/>
                          <a:cs typeface="Cambria"/>
                        </a:rPr>
                        <a:t>Diseño</a:t>
                      </a:r>
                      <a:r>
                        <a:rPr sz="1200" spc="290" dirty="0">
                          <a:latin typeface="Cambria"/>
                          <a:cs typeface="Cambria"/>
                        </a:rPr>
                        <a:t> </a:t>
                      </a:r>
                      <a:r>
                        <a:rPr sz="1200" dirty="0">
                          <a:latin typeface="Cambria"/>
                          <a:cs typeface="Cambria"/>
                        </a:rPr>
                        <a:t>funcional</a:t>
                      </a:r>
                      <a:r>
                        <a:rPr sz="1200" spc="295" dirty="0">
                          <a:latin typeface="Cambria"/>
                          <a:cs typeface="Cambria"/>
                        </a:rPr>
                        <a:t> </a:t>
                      </a:r>
                      <a:r>
                        <a:rPr sz="1200" dirty="0">
                          <a:latin typeface="Cambria"/>
                          <a:cs typeface="Cambria"/>
                        </a:rPr>
                        <a:t>de</a:t>
                      </a:r>
                      <a:r>
                        <a:rPr sz="1200" spc="295" dirty="0">
                          <a:latin typeface="Cambria"/>
                          <a:cs typeface="Cambria"/>
                        </a:rPr>
                        <a:t> </a:t>
                      </a:r>
                      <a:r>
                        <a:rPr sz="1200" spc="-25" dirty="0">
                          <a:latin typeface="Cambria"/>
                          <a:cs typeface="Cambria"/>
                        </a:rPr>
                        <a:t>la</a:t>
                      </a:r>
                      <a:r>
                        <a:rPr sz="1200" dirty="0">
                          <a:latin typeface="Cambria"/>
                          <a:cs typeface="Cambria"/>
                        </a:rPr>
                        <a:t>	</a:t>
                      </a:r>
                      <a:r>
                        <a:rPr sz="1200" spc="-25" dirty="0">
                          <a:latin typeface="Cambria"/>
                          <a:cs typeface="Cambria"/>
                        </a:rPr>
                        <a:t>40</a:t>
                      </a:r>
                      <a:r>
                        <a:rPr sz="1200" spc="500" dirty="0">
                          <a:latin typeface="Cambria"/>
                          <a:cs typeface="Cambria"/>
                        </a:rPr>
                        <a:t> </a:t>
                      </a:r>
                      <a:r>
                        <a:rPr sz="1200" dirty="0">
                          <a:latin typeface="Cambria"/>
                          <a:cs typeface="Cambria"/>
                        </a:rPr>
                        <a:t>estructura</a:t>
                      </a:r>
                      <a:r>
                        <a:rPr sz="1200" spc="165" dirty="0">
                          <a:latin typeface="Cambria"/>
                          <a:cs typeface="Cambria"/>
                        </a:rPr>
                        <a:t> </a:t>
                      </a:r>
                      <a:r>
                        <a:rPr sz="1200" dirty="0">
                          <a:latin typeface="Cambria"/>
                          <a:cs typeface="Cambria"/>
                        </a:rPr>
                        <a:t>del</a:t>
                      </a:r>
                      <a:r>
                        <a:rPr sz="1200" spc="165" dirty="0">
                          <a:latin typeface="Cambria"/>
                          <a:cs typeface="Cambria"/>
                        </a:rPr>
                        <a:t> </a:t>
                      </a:r>
                      <a:r>
                        <a:rPr sz="1200" spc="-10" dirty="0">
                          <a:latin typeface="Cambria"/>
                          <a:cs typeface="Cambria"/>
                        </a:rPr>
                        <a:t>portal</a:t>
                      </a:r>
                      <a:endParaRPr sz="1200">
                        <a:latin typeface="Cambria"/>
                        <a:cs typeface="Cambria"/>
                      </a:endParaRPr>
                    </a:p>
                  </a:txBody>
                  <a:tcPr marL="0" marR="0" marT="1270" marB="0">
                    <a:lnL w="6350">
                      <a:solidFill>
                        <a:srgbClr val="000000"/>
                      </a:solidFill>
                      <a:prstDash val="solid"/>
                    </a:lnL>
                    <a:lnT w="6350">
                      <a:solidFill>
                        <a:srgbClr val="000000"/>
                      </a:solidFill>
                      <a:prstDash val="solid"/>
                    </a:lnT>
                    <a:lnB w="6350">
                      <a:solidFill>
                        <a:srgbClr val="000000"/>
                      </a:solidFill>
                      <a:prstDash val="solid"/>
                    </a:lnB>
                  </a:tcPr>
                </a:tc>
                <a:tc>
                  <a:txBody>
                    <a:bodyPr/>
                    <a:lstStyle/>
                    <a:p>
                      <a:pPr algn="ctr">
                        <a:lnSpc>
                          <a:spcPct val="100000"/>
                        </a:lnSpc>
                        <a:spcBef>
                          <a:spcPts val="305"/>
                        </a:spcBef>
                      </a:pPr>
                      <a:r>
                        <a:rPr sz="1200" spc="-25" dirty="0">
                          <a:latin typeface="Cambria"/>
                          <a:cs typeface="Cambria"/>
                        </a:rPr>
                        <a:t>20</a:t>
                      </a:r>
                      <a:endParaRPr sz="1200">
                        <a:latin typeface="Cambria"/>
                        <a:cs typeface="Cambria"/>
                      </a:endParaRPr>
                    </a:p>
                  </a:txBody>
                  <a:tcPr marL="0" marR="0" marT="38735" marB="0">
                    <a:lnT w="6350">
                      <a:solidFill>
                        <a:srgbClr val="000000"/>
                      </a:solidFill>
                      <a:prstDash val="solid"/>
                    </a:lnT>
                    <a:lnB w="6350">
                      <a:solidFill>
                        <a:srgbClr val="000000"/>
                      </a:solidFill>
                      <a:prstDash val="solid"/>
                    </a:lnB>
                  </a:tcPr>
                </a:tc>
                <a:tc>
                  <a:txBody>
                    <a:bodyPr/>
                    <a:lstStyle/>
                    <a:p>
                      <a:pPr marR="50165" algn="ctr">
                        <a:lnSpc>
                          <a:spcPct val="100000"/>
                        </a:lnSpc>
                        <a:spcBef>
                          <a:spcPts val="305"/>
                        </a:spcBef>
                      </a:pPr>
                      <a:r>
                        <a:rPr sz="1200" dirty="0">
                          <a:latin typeface="Cambria"/>
                          <a:cs typeface="Cambria"/>
                        </a:rPr>
                        <a:t>5</a:t>
                      </a:r>
                      <a:endParaRPr sz="1200">
                        <a:latin typeface="Cambria"/>
                        <a:cs typeface="Cambria"/>
                      </a:endParaRPr>
                    </a:p>
                  </a:txBody>
                  <a:tcPr marL="0" marR="0" marT="38735" marB="0">
                    <a:lnT w="6350">
                      <a:solidFill>
                        <a:srgbClr val="000000"/>
                      </a:solidFill>
                      <a:prstDash val="solid"/>
                    </a:lnT>
                    <a:lnB w="6350">
                      <a:solidFill>
                        <a:srgbClr val="000000"/>
                      </a:solidFill>
                      <a:prstDash val="solid"/>
                    </a:lnB>
                  </a:tcPr>
                </a:tc>
                <a:tc>
                  <a:txBody>
                    <a:bodyPr/>
                    <a:lstStyle/>
                    <a:p>
                      <a:pPr marL="5080" algn="ctr">
                        <a:lnSpc>
                          <a:spcPct val="100000"/>
                        </a:lnSpc>
                        <a:spcBef>
                          <a:spcPts val="305"/>
                        </a:spcBef>
                      </a:pPr>
                      <a:r>
                        <a:rPr sz="1200" spc="-25" dirty="0">
                          <a:latin typeface="Cambria"/>
                          <a:cs typeface="Cambria"/>
                        </a:rPr>
                        <a:t>20</a:t>
                      </a:r>
                      <a:endParaRPr sz="1200">
                        <a:latin typeface="Cambria"/>
                        <a:cs typeface="Cambria"/>
                      </a:endParaRPr>
                    </a:p>
                  </a:txBody>
                  <a:tcPr marL="0" marR="0" marT="38735" marB="0">
                    <a:lnT w="6350">
                      <a:solidFill>
                        <a:srgbClr val="000000"/>
                      </a:solidFill>
                      <a:prstDash val="solid"/>
                    </a:lnT>
                    <a:lnB w="635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marL="123189">
                        <a:lnSpc>
                          <a:spcPct val="100000"/>
                        </a:lnSpc>
                        <a:spcBef>
                          <a:spcPts val="305"/>
                        </a:spcBef>
                      </a:pPr>
                      <a:r>
                        <a:rPr sz="1200" dirty="0">
                          <a:latin typeface="Cambria"/>
                          <a:cs typeface="Cambria"/>
                        </a:rPr>
                        <a:t>4</a:t>
                      </a:r>
                      <a:endParaRPr sz="1200">
                        <a:latin typeface="Cambria"/>
                        <a:cs typeface="Cambria"/>
                      </a:endParaRPr>
                    </a:p>
                  </a:txBody>
                  <a:tcPr marL="0" marR="0" marT="38735" marB="0">
                    <a:lnT w="6350">
                      <a:solidFill>
                        <a:srgbClr val="000000"/>
                      </a:solidFill>
                      <a:prstDash val="solid"/>
                    </a:lnT>
                    <a:lnB w="6350">
                      <a:solidFill>
                        <a:srgbClr val="000000"/>
                      </a:solidFill>
                      <a:prstDash val="solid"/>
                    </a:lnB>
                  </a:tcPr>
                </a:tc>
                <a:tc>
                  <a:txBody>
                    <a:bodyPr/>
                    <a:lstStyle/>
                    <a:p>
                      <a:pPr marL="125730">
                        <a:lnSpc>
                          <a:spcPct val="100000"/>
                        </a:lnSpc>
                        <a:spcBef>
                          <a:spcPts val="305"/>
                        </a:spcBef>
                      </a:pPr>
                      <a:r>
                        <a:rPr sz="1200" spc="-25" dirty="0">
                          <a:latin typeface="Cambria"/>
                          <a:cs typeface="Cambria"/>
                        </a:rPr>
                        <a:t>20</a:t>
                      </a:r>
                      <a:endParaRPr sz="1200">
                        <a:latin typeface="Cambria"/>
                        <a:cs typeface="Cambria"/>
                      </a:endParaRPr>
                    </a:p>
                  </a:txBody>
                  <a:tcPr marL="0" marR="0" marT="38735" marB="0">
                    <a:lnT w="6350">
                      <a:solidFill>
                        <a:srgbClr val="000000"/>
                      </a:solidFill>
                      <a:prstDash val="solid"/>
                    </a:lnT>
                    <a:lnB w="6350">
                      <a:solidFill>
                        <a:srgbClr val="000000"/>
                      </a:solidFill>
                      <a:prstDash val="solid"/>
                    </a:lnB>
                  </a:tcPr>
                </a:tc>
                <a:tc>
                  <a:txBody>
                    <a:bodyPr/>
                    <a:lstStyle/>
                    <a:p>
                      <a:pPr marL="5715" algn="ctr">
                        <a:lnSpc>
                          <a:spcPct val="100000"/>
                        </a:lnSpc>
                        <a:spcBef>
                          <a:spcPts val="305"/>
                        </a:spcBef>
                      </a:pPr>
                      <a:r>
                        <a:rPr sz="1200" spc="-20" dirty="0">
                          <a:latin typeface="Cambria"/>
                          <a:cs typeface="Cambria"/>
                        </a:rPr>
                        <a:t>días</a:t>
                      </a:r>
                      <a:endParaRPr sz="1200">
                        <a:latin typeface="Cambria"/>
                        <a:cs typeface="Cambria"/>
                      </a:endParaRPr>
                    </a:p>
                  </a:txBody>
                  <a:tcPr marL="0" marR="0" marT="38735" marB="0">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499310">
                <a:tc>
                  <a:txBody>
                    <a:bodyPr/>
                    <a:lstStyle/>
                    <a:p>
                      <a:pPr>
                        <a:lnSpc>
                          <a:spcPct val="100000"/>
                        </a:lnSpc>
                      </a:pP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985">
                        <a:lnSpc>
                          <a:spcPct val="100000"/>
                        </a:lnSpc>
                        <a:spcBef>
                          <a:spcPts val="204"/>
                        </a:spcBef>
                        <a:tabLst>
                          <a:tab pos="1294130" algn="l"/>
                        </a:tabLst>
                      </a:pPr>
                      <a:r>
                        <a:rPr sz="1200" dirty="0">
                          <a:latin typeface="Cambria"/>
                          <a:cs typeface="Cambria"/>
                        </a:rPr>
                        <a:t>Diseño</a:t>
                      </a:r>
                      <a:r>
                        <a:rPr sz="1200" spc="290" dirty="0">
                          <a:latin typeface="Cambria"/>
                          <a:cs typeface="Cambria"/>
                        </a:rPr>
                        <a:t> </a:t>
                      </a:r>
                      <a:r>
                        <a:rPr sz="1200" dirty="0">
                          <a:latin typeface="Cambria"/>
                          <a:cs typeface="Cambria"/>
                        </a:rPr>
                        <a:t>funcional</a:t>
                      </a:r>
                      <a:r>
                        <a:rPr sz="1200" spc="295" dirty="0">
                          <a:latin typeface="Cambria"/>
                          <a:cs typeface="Cambria"/>
                        </a:rPr>
                        <a:t> </a:t>
                      </a:r>
                      <a:r>
                        <a:rPr sz="1200" dirty="0">
                          <a:latin typeface="Cambria"/>
                          <a:cs typeface="Cambria"/>
                        </a:rPr>
                        <a:t>de</a:t>
                      </a:r>
                      <a:r>
                        <a:rPr sz="1200" spc="295" dirty="0">
                          <a:latin typeface="Cambria"/>
                          <a:cs typeface="Cambria"/>
                        </a:rPr>
                        <a:t> </a:t>
                      </a:r>
                      <a:r>
                        <a:rPr sz="1200" spc="-25" dirty="0">
                          <a:latin typeface="Cambria"/>
                          <a:cs typeface="Cambria"/>
                        </a:rPr>
                        <a:t>los</a:t>
                      </a:r>
                      <a:r>
                        <a:rPr sz="1200" dirty="0">
                          <a:latin typeface="Cambria"/>
                          <a:cs typeface="Cambria"/>
                        </a:rPr>
                        <a:t>	</a:t>
                      </a:r>
                      <a:r>
                        <a:rPr sz="1200" spc="-25" dirty="0">
                          <a:latin typeface="Cambria"/>
                          <a:cs typeface="Cambria"/>
                        </a:rPr>
                        <a:t>40</a:t>
                      </a:r>
                      <a:endParaRPr sz="1200">
                        <a:latin typeface="Cambria"/>
                        <a:cs typeface="Cambria"/>
                      </a:endParaRPr>
                    </a:p>
                    <a:p>
                      <a:pPr marL="6985">
                        <a:lnSpc>
                          <a:spcPct val="100000"/>
                        </a:lnSpc>
                        <a:spcBef>
                          <a:spcPts val="405"/>
                        </a:spcBef>
                      </a:pPr>
                      <a:r>
                        <a:rPr sz="1200" dirty="0">
                          <a:latin typeface="Cambria"/>
                          <a:cs typeface="Cambria"/>
                        </a:rPr>
                        <a:t>productos</a:t>
                      </a:r>
                      <a:r>
                        <a:rPr sz="1200" spc="195" dirty="0">
                          <a:latin typeface="Cambria"/>
                          <a:cs typeface="Cambria"/>
                        </a:rPr>
                        <a:t> </a:t>
                      </a:r>
                      <a:r>
                        <a:rPr sz="1200" dirty="0">
                          <a:latin typeface="Cambria"/>
                          <a:cs typeface="Cambria"/>
                        </a:rPr>
                        <a:t>y</a:t>
                      </a:r>
                      <a:r>
                        <a:rPr sz="1200" spc="200" dirty="0">
                          <a:latin typeface="Cambria"/>
                          <a:cs typeface="Cambria"/>
                        </a:rPr>
                        <a:t> </a:t>
                      </a:r>
                      <a:r>
                        <a:rPr sz="1200" spc="-10" dirty="0">
                          <a:latin typeface="Cambria"/>
                          <a:cs typeface="Cambria"/>
                        </a:rPr>
                        <a:t>servicios</a:t>
                      </a:r>
                      <a:endParaRPr sz="1200">
                        <a:latin typeface="Cambria"/>
                        <a:cs typeface="Cambria"/>
                      </a:endParaRPr>
                    </a:p>
                  </a:txBody>
                  <a:tcPr marL="0" marR="0" marT="26034" marB="0">
                    <a:lnL w="6350">
                      <a:solidFill>
                        <a:srgbClr val="000000"/>
                      </a:solidFill>
                      <a:prstDash val="solid"/>
                    </a:lnL>
                    <a:lnT w="6350">
                      <a:solidFill>
                        <a:srgbClr val="000000"/>
                      </a:solidFill>
                      <a:prstDash val="solid"/>
                    </a:lnT>
                    <a:lnB w="6350">
                      <a:solidFill>
                        <a:srgbClr val="000000"/>
                      </a:solidFill>
                      <a:prstDash val="solid"/>
                    </a:lnB>
                  </a:tcPr>
                </a:tc>
                <a:tc>
                  <a:txBody>
                    <a:bodyPr/>
                    <a:lstStyle/>
                    <a:p>
                      <a:pPr algn="ctr">
                        <a:lnSpc>
                          <a:spcPct val="100000"/>
                        </a:lnSpc>
                        <a:spcBef>
                          <a:spcPts val="204"/>
                        </a:spcBef>
                      </a:pPr>
                      <a:r>
                        <a:rPr sz="1200" spc="-25" dirty="0">
                          <a:latin typeface="Cambria"/>
                          <a:cs typeface="Cambria"/>
                        </a:rPr>
                        <a:t>20</a:t>
                      </a:r>
                      <a:endParaRPr sz="1200">
                        <a:latin typeface="Cambria"/>
                        <a:cs typeface="Cambria"/>
                      </a:endParaRPr>
                    </a:p>
                  </a:txBody>
                  <a:tcPr marL="0" marR="0" marT="26034" marB="0">
                    <a:lnT w="6350">
                      <a:solidFill>
                        <a:srgbClr val="000000"/>
                      </a:solidFill>
                      <a:prstDash val="solid"/>
                    </a:lnT>
                    <a:lnB w="6350">
                      <a:solidFill>
                        <a:srgbClr val="000000"/>
                      </a:solidFill>
                      <a:prstDash val="solid"/>
                    </a:lnB>
                  </a:tcPr>
                </a:tc>
                <a:tc>
                  <a:txBody>
                    <a:bodyPr/>
                    <a:lstStyle/>
                    <a:p>
                      <a:pPr marR="50165" algn="ctr">
                        <a:lnSpc>
                          <a:spcPct val="100000"/>
                        </a:lnSpc>
                        <a:spcBef>
                          <a:spcPts val="204"/>
                        </a:spcBef>
                      </a:pPr>
                      <a:r>
                        <a:rPr sz="1200" dirty="0">
                          <a:latin typeface="Cambria"/>
                          <a:cs typeface="Cambria"/>
                        </a:rPr>
                        <a:t>5</a:t>
                      </a:r>
                      <a:endParaRPr sz="1200">
                        <a:latin typeface="Cambria"/>
                        <a:cs typeface="Cambria"/>
                      </a:endParaRPr>
                    </a:p>
                  </a:txBody>
                  <a:tcPr marL="0" marR="0" marT="26034" marB="0">
                    <a:lnT w="6350">
                      <a:solidFill>
                        <a:srgbClr val="000000"/>
                      </a:solidFill>
                      <a:prstDash val="solid"/>
                    </a:lnT>
                    <a:lnB w="6350">
                      <a:solidFill>
                        <a:srgbClr val="000000"/>
                      </a:solidFill>
                      <a:prstDash val="solid"/>
                    </a:lnB>
                  </a:tcPr>
                </a:tc>
                <a:tc>
                  <a:txBody>
                    <a:bodyPr/>
                    <a:lstStyle/>
                    <a:p>
                      <a:pPr marL="5080" algn="ctr">
                        <a:lnSpc>
                          <a:spcPct val="100000"/>
                        </a:lnSpc>
                        <a:spcBef>
                          <a:spcPts val="204"/>
                        </a:spcBef>
                      </a:pPr>
                      <a:r>
                        <a:rPr sz="1200" spc="-25" dirty="0">
                          <a:latin typeface="Cambria"/>
                          <a:cs typeface="Cambria"/>
                        </a:rPr>
                        <a:t>20</a:t>
                      </a:r>
                      <a:endParaRPr sz="1200">
                        <a:latin typeface="Cambria"/>
                        <a:cs typeface="Cambria"/>
                      </a:endParaRPr>
                    </a:p>
                  </a:txBody>
                  <a:tcPr marL="0" marR="0" marT="26034" marB="0">
                    <a:lnT w="6350">
                      <a:solidFill>
                        <a:srgbClr val="000000"/>
                      </a:solidFill>
                      <a:prstDash val="solid"/>
                    </a:lnT>
                    <a:lnB w="635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marL="123189">
                        <a:lnSpc>
                          <a:spcPct val="100000"/>
                        </a:lnSpc>
                        <a:spcBef>
                          <a:spcPts val="204"/>
                        </a:spcBef>
                      </a:pPr>
                      <a:r>
                        <a:rPr sz="1200" dirty="0">
                          <a:latin typeface="Cambria"/>
                          <a:cs typeface="Cambria"/>
                        </a:rPr>
                        <a:t>4</a:t>
                      </a:r>
                      <a:endParaRPr sz="1200">
                        <a:latin typeface="Cambria"/>
                        <a:cs typeface="Cambria"/>
                      </a:endParaRPr>
                    </a:p>
                  </a:txBody>
                  <a:tcPr marL="0" marR="0" marT="26034" marB="0">
                    <a:lnT w="6350">
                      <a:solidFill>
                        <a:srgbClr val="000000"/>
                      </a:solidFill>
                      <a:prstDash val="solid"/>
                    </a:lnT>
                    <a:lnB w="6350">
                      <a:solidFill>
                        <a:srgbClr val="000000"/>
                      </a:solidFill>
                      <a:prstDash val="solid"/>
                    </a:lnB>
                  </a:tcPr>
                </a:tc>
                <a:tc>
                  <a:txBody>
                    <a:bodyPr/>
                    <a:lstStyle/>
                    <a:p>
                      <a:pPr marL="125730">
                        <a:lnSpc>
                          <a:spcPct val="100000"/>
                        </a:lnSpc>
                        <a:spcBef>
                          <a:spcPts val="204"/>
                        </a:spcBef>
                      </a:pPr>
                      <a:r>
                        <a:rPr sz="1200" spc="-25" dirty="0">
                          <a:latin typeface="Cambria"/>
                          <a:cs typeface="Cambria"/>
                        </a:rPr>
                        <a:t>20</a:t>
                      </a:r>
                      <a:endParaRPr sz="1200">
                        <a:latin typeface="Cambria"/>
                        <a:cs typeface="Cambria"/>
                      </a:endParaRPr>
                    </a:p>
                  </a:txBody>
                  <a:tcPr marL="0" marR="0" marT="26034" marB="0">
                    <a:lnT w="6350">
                      <a:solidFill>
                        <a:srgbClr val="000000"/>
                      </a:solidFill>
                      <a:prstDash val="solid"/>
                    </a:lnT>
                    <a:lnB w="6350">
                      <a:solidFill>
                        <a:srgbClr val="000000"/>
                      </a:solidFill>
                      <a:prstDash val="solid"/>
                    </a:lnB>
                  </a:tcPr>
                </a:tc>
                <a:tc>
                  <a:txBody>
                    <a:bodyPr/>
                    <a:lstStyle/>
                    <a:p>
                      <a:pPr marL="5715" algn="ctr">
                        <a:lnSpc>
                          <a:spcPct val="100000"/>
                        </a:lnSpc>
                        <a:spcBef>
                          <a:spcPts val="204"/>
                        </a:spcBef>
                      </a:pPr>
                      <a:r>
                        <a:rPr sz="1200" spc="-20" dirty="0">
                          <a:latin typeface="Cambria"/>
                          <a:cs typeface="Cambria"/>
                        </a:rPr>
                        <a:t>días</a:t>
                      </a:r>
                      <a:endParaRPr sz="1200">
                        <a:latin typeface="Cambria"/>
                        <a:cs typeface="Cambria"/>
                      </a:endParaRPr>
                    </a:p>
                  </a:txBody>
                  <a:tcPr marL="0" marR="0" marT="26034" marB="0">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513284">
                <a:tc>
                  <a:txBody>
                    <a:bodyPr/>
                    <a:lstStyle/>
                    <a:p>
                      <a:pPr>
                        <a:lnSpc>
                          <a:spcPct val="100000"/>
                        </a:lnSpc>
                      </a:pP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985">
                        <a:lnSpc>
                          <a:spcPct val="100000"/>
                        </a:lnSpc>
                        <a:spcBef>
                          <a:spcPts val="250"/>
                        </a:spcBef>
                        <a:tabLst>
                          <a:tab pos="1294130" algn="l"/>
                        </a:tabLst>
                      </a:pPr>
                      <a:r>
                        <a:rPr sz="1200" dirty="0">
                          <a:latin typeface="Cambria"/>
                          <a:cs typeface="Cambria"/>
                        </a:rPr>
                        <a:t>Diseño</a:t>
                      </a:r>
                      <a:r>
                        <a:rPr sz="1200" spc="200" dirty="0">
                          <a:latin typeface="Cambria"/>
                          <a:cs typeface="Cambria"/>
                        </a:rPr>
                        <a:t> </a:t>
                      </a:r>
                      <a:r>
                        <a:rPr sz="1200" dirty="0">
                          <a:latin typeface="Cambria"/>
                          <a:cs typeface="Cambria"/>
                        </a:rPr>
                        <a:t>de</a:t>
                      </a:r>
                      <a:r>
                        <a:rPr sz="1200" spc="200" dirty="0">
                          <a:latin typeface="Cambria"/>
                          <a:cs typeface="Cambria"/>
                        </a:rPr>
                        <a:t> </a:t>
                      </a:r>
                      <a:r>
                        <a:rPr sz="1200" dirty="0">
                          <a:latin typeface="Cambria"/>
                          <a:cs typeface="Cambria"/>
                        </a:rPr>
                        <a:t>los</a:t>
                      </a:r>
                      <a:r>
                        <a:rPr sz="1200" spc="200" dirty="0">
                          <a:latin typeface="Cambria"/>
                          <a:cs typeface="Cambria"/>
                        </a:rPr>
                        <a:t> </a:t>
                      </a:r>
                      <a:r>
                        <a:rPr sz="1200" dirty="0">
                          <a:latin typeface="Cambria"/>
                          <a:cs typeface="Cambria"/>
                        </a:rPr>
                        <a:t>flujos</a:t>
                      </a:r>
                      <a:r>
                        <a:rPr sz="1200" spc="204" dirty="0">
                          <a:latin typeface="Cambria"/>
                          <a:cs typeface="Cambria"/>
                        </a:rPr>
                        <a:t> </a:t>
                      </a:r>
                      <a:r>
                        <a:rPr sz="1200" spc="-25" dirty="0">
                          <a:latin typeface="Cambria"/>
                          <a:cs typeface="Cambria"/>
                        </a:rPr>
                        <a:t>de</a:t>
                      </a:r>
                      <a:r>
                        <a:rPr sz="1200" dirty="0">
                          <a:latin typeface="Cambria"/>
                          <a:cs typeface="Cambria"/>
                        </a:rPr>
                        <a:t>	</a:t>
                      </a:r>
                      <a:r>
                        <a:rPr sz="1200" spc="-25" dirty="0">
                          <a:latin typeface="Cambria"/>
                          <a:cs typeface="Cambria"/>
                        </a:rPr>
                        <a:t>40</a:t>
                      </a:r>
                      <a:endParaRPr sz="1200">
                        <a:latin typeface="Cambria"/>
                        <a:cs typeface="Cambria"/>
                      </a:endParaRPr>
                    </a:p>
                    <a:p>
                      <a:pPr marL="6985">
                        <a:lnSpc>
                          <a:spcPct val="100000"/>
                        </a:lnSpc>
                        <a:spcBef>
                          <a:spcPts val="405"/>
                        </a:spcBef>
                      </a:pPr>
                      <a:r>
                        <a:rPr sz="1200" dirty="0">
                          <a:latin typeface="Cambria"/>
                          <a:cs typeface="Cambria"/>
                        </a:rPr>
                        <a:t>trabajo</a:t>
                      </a:r>
                      <a:r>
                        <a:rPr sz="1200" spc="120" dirty="0">
                          <a:latin typeface="Cambria"/>
                          <a:cs typeface="Cambria"/>
                        </a:rPr>
                        <a:t> </a:t>
                      </a:r>
                      <a:r>
                        <a:rPr sz="1200" dirty="0">
                          <a:latin typeface="Cambria"/>
                          <a:cs typeface="Cambria"/>
                        </a:rPr>
                        <a:t>(</a:t>
                      </a:r>
                      <a:r>
                        <a:rPr sz="1200" i="1" dirty="0">
                          <a:latin typeface="Cambria"/>
                          <a:cs typeface="Cambria"/>
                        </a:rPr>
                        <a:t>content</a:t>
                      </a:r>
                      <a:r>
                        <a:rPr sz="1200" i="1" spc="120" dirty="0">
                          <a:latin typeface="Cambria"/>
                          <a:cs typeface="Cambria"/>
                        </a:rPr>
                        <a:t> </a:t>
                      </a:r>
                      <a:r>
                        <a:rPr sz="1200" i="1" spc="-10" dirty="0">
                          <a:latin typeface="Cambria"/>
                          <a:cs typeface="Cambria"/>
                        </a:rPr>
                        <a:t>workflows</a:t>
                      </a:r>
                      <a:r>
                        <a:rPr sz="1200" spc="-10" dirty="0">
                          <a:latin typeface="Cambria"/>
                          <a:cs typeface="Cambria"/>
                        </a:rPr>
                        <a:t>)</a:t>
                      </a:r>
                      <a:endParaRPr sz="1200">
                        <a:latin typeface="Cambria"/>
                        <a:cs typeface="Cambria"/>
                      </a:endParaRPr>
                    </a:p>
                  </a:txBody>
                  <a:tcPr marL="0" marR="0" marT="31750" marB="0">
                    <a:lnL w="6350">
                      <a:solidFill>
                        <a:srgbClr val="000000"/>
                      </a:solidFill>
                      <a:prstDash val="solid"/>
                    </a:lnL>
                    <a:lnT w="6350">
                      <a:solidFill>
                        <a:srgbClr val="000000"/>
                      </a:solidFill>
                      <a:prstDash val="solid"/>
                    </a:lnT>
                    <a:lnB w="6350">
                      <a:solidFill>
                        <a:srgbClr val="000000"/>
                      </a:solidFill>
                      <a:prstDash val="solid"/>
                    </a:lnB>
                  </a:tcPr>
                </a:tc>
                <a:tc>
                  <a:txBody>
                    <a:bodyPr/>
                    <a:lstStyle/>
                    <a:p>
                      <a:pPr algn="ctr">
                        <a:lnSpc>
                          <a:spcPct val="100000"/>
                        </a:lnSpc>
                        <a:spcBef>
                          <a:spcPts val="250"/>
                        </a:spcBef>
                      </a:pPr>
                      <a:r>
                        <a:rPr sz="1200" spc="-25" dirty="0">
                          <a:latin typeface="Cambria"/>
                          <a:cs typeface="Cambria"/>
                        </a:rPr>
                        <a:t>20</a:t>
                      </a:r>
                      <a:endParaRPr sz="1200">
                        <a:latin typeface="Cambria"/>
                        <a:cs typeface="Cambria"/>
                      </a:endParaRPr>
                    </a:p>
                  </a:txBody>
                  <a:tcPr marL="0" marR="0" marT="31750" marB="0">
                    <a:lnT w="6350">
                      <a:solidFill>
                        <a:srgbClr val="000000"/>
                      </a:solidFill>
                      <a:prstDash val="solid"/>
                    </a:lnT>
                    <a:lnB w="6350">
                      <a:solidFill>
                        <a:srgbClr val="000000"/>
                      </a:solidFill>
                      <a:prstDash val="solid"/>
                    </a:lnB>
                  </a:tcPr>
                </a:tc>
                <a:tc>
                  <a:txBody>
                    <a:bodyPr/>
                    <a:lstStyle/>
                    <a:p>
                      <a:pPr marR="50165" algn="ctr">
                        <a:lnSpc>
                          <a:spcPct val="100000"/>
                        </a:lnSpc>
                        <a:spcBef>
                          <a:spcPts val="250"/>
                        </a:spcBef>
                      </a:pPr>
                      <a:r>
                        <a:rPr sz="1200" dirty="0">
                          <a:latin typeface="Cambria"/>
                          <a:cs typeface="Cambria"/>
                        </a:rPr>
                        <a:t>5</a:t>
                      </a:r>
                      <a:endParaRPr sz="1200">
                        <a:latin typeface="Cambria"/>
                        <a:cs typeface="Cambria"/>
                      </a:endParaRPr>
                    </a:p>
                  </a:txBody>
                  <a:tcPr marL="0" marR="0" marT="31750" marB="0">
                    <a:lnT w="6350">
                      <a:solidFill>
                        <a:srgbClr val="000000"/>
                      </a:solidFill>
                      <a:prstDash val="solid"/>
                    </a:lnT>
                    <a:lnB w="6350">
                      <a:solidFill>
                        <a:srgbClr val="000000"/>
                      </a:solidFill>
                      <a:prstDash val="solid"/>
                    </a:lnB>
                  </a:tcPr>
                </a:tc>
                <a:tc>
                  <a:txBody>
                    <a:bodyPr/>
                    <a:lstStyle/>
                    <a:p>
                      <a:pPr marL="5080" algn="ctr">
                        <a:lnSpc>
                          <a:spcPct val="100000"/>
                        </a:lnSpc>
                        <a:spcBef>
                          <a:spcPts val="250"/>
                        </a:spcBef>
                      </a:pPr>
                      <a:r>
                        <a:rPr sz="1200" spc="-25" dirty="0">
                          <a:latin typeface="Cambria"/>
                          <a:cs typeface="Cambria"/>
                        </a:rPr>
                        <a:t>20</a:t>
                      </a:r>
                      <a:endParaRPr sz="1200">
                        <a:latin typeface="Cambria"/>
                        <a:cs typeface="Cambria"/>
                      </a:endParaRPr>
                    </a:p>
                  </a:txBody>
                  <a:tcPr marL="0" marR="0" marT="31750" marB="0">
                    <a:lnT w="6350">
                      <a:solidFill>
                        <a:srgbClr val="000000"/>
                      </a:solidFill>
                      <a:prstDash val="solid"/>
                    </a:lnT>
                    <a:lnB w="635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marL="123189">
                        <a:lnSpc>
                          <a:spcPct val="100000"/>
                        </a:lnSpc>
                        <a:spcBef>
                          <a:spcPts val="250"/>
                        </a:spcBef>
                      </a:pPr>
                      <a:r>
                        <a:rPr sz="1200" dirty="0">
                          <a:latin typeface="Cambria"/>
                          <a:cs typeface="Cambria"/>
                        </a:rPr>
                        <a:t>1</a:t>
                      </a:r>
                      <a:endParaRPr sz="1200">
                        <a:latin typeface="Cambria"/>
                        <a:cs typeface="Cambria"/>
                      </a:endParaRPr>
                    </a:p>
                  </a:txBody>
                  <a:tcPr marL="0" marR="0" marT="31750" marB="0">
                    <a:lnT w="6350">
                      <a:solidFill>
                        <a:srgbClr val="000000"/>
                      </a:solidFill>
                      <a:prstDash val="solid"/>
                    </a:lnT>
                    <a:lnB w="6350">
                      <a:solidFill>
                        <a:srgbClr val="000000"/>
                      </a:solidFill>
                      <a:prstDash val="solid"/>
                    </a:lnB>
                  </a:tcPr>
                </a:tc>
                <a:tc>
                  <a:txBody>
                    <a:bodyPr/>
                    <a:lstStyle/>
                    <a:p>
                      <a:pPr marL="125730">
                        <a:lnSpc>
                          <a:spcPct val="100000"/>
                        </a:lnSpc>
                        <a:spcBef>
                          <a:spcPts val="250"/>
                        </a:spcBef>
                      </a:pPr>
                      <a:r>
                        <a:rPr sz="1200" spc="-25" dirty="0">
                          <a:latin typeface="Cambria"/>
                          <a:cs typeface="Cambria"/>
                        </a:rPr>
                        <a:t>20</a:t>
                      </a:r>
                      <a:endParaRPr sz="1200">
                        <a:latin typeface="Cambria"/>
                        <a:cs typeface="Cambria"/>
                      </a:endParaRPr>
                    </a:p>
                  </a:txBody>
                  <a:tcPr marL="0" marR="0" marT="31750" marB="0">
                    <a:lnT w="6350">
                      <a:solidFill>
                        <a:srgbClr val="000000"/>
                      </a:solidFill>
                      <a:prstDash val="solid"/>
                    </a:lnT>
                    <a:lnB w="6350">
                      <a:solidFill>
                        <a:srgbClr val="000000"/>
                      </a:solidFill>
                      <a:prstDash val="solid"/>
                    </a:lnB>
                  </a:tcPr>
                </a:tc>
                <a:tc>
                  <a:txBody>
                    <a:bodyPr/>
                    <a:lstStyle/>
                    <a:p>
                      <a:pPr marL="5715" algn="ctr">
                        <a:lnSpc>
                          <a:spcPct val="100000"/>
                        </a:lnSpc>
                        <a:spcBef>
                          <a:spcPts val="250"/>
                        </a:spcBef>
                      </a:pPr>
                      <a:r>
                        <a:rPr sz="1200" spc="-20" dirty="0">
                          <a:latin typeface="Cambria"/>
                          <a:cs typeface="Cambria"/>
                        </a:rPr>
                        <a:t>días</a:t>
                      </a:r>
                      <a:endParaRPr sz="1200">
                        <a:latin typeface="Cambria"/>
                        <a:cs typeface="Cambria"/>
                      </a:endParaRPr>
                    </a:p>
                  </a:txBody>
                  <a:tcPr marL="0" marR="0" marT="31750" marB="0">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r h="250587">
                <a:tc>
                  <a:txBody>
                    <a:bodyPr/>
                    <a:lstStyle/>
                    <a:p>
                      <a:pPr>
                        <a:lnSpc>
                          <a:spcPct val="100000"/>
                        </a:lnSpc>
                      </a:pP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985">
                        <a:lnSpc>
                          <a:spcPct val="100000"/>
                        </a:lnSpc>
                        <a:spcBef>
                          <a:spcPts val="225"/>
                        </a:spcBef>
                      </a:pPr>
                      <a:r>
                        <a:rPr sz="1200" dirty="0">
                          <a:latin typeface="Cambria"/>
                          <a:cs typeface="Cambria"/>
                        </a:rPr>
                        <a:t>Diseño</a:t>
                      </a:r>
                      <a:r>
                        <a:rPr sz="1200" spc="85" dirty="0">
                          <a:latin typeface="Cambria"/>
                          <a:cs typeface="Cambria"/>
                        </a:rPr>
                        <a:t> </a:t>
                      </a:r>
                      <a:r>
                        <a:rPr sz="1200" dirty="0">
                          <a:latin typeface="Cambria"/>
                          <a:cs typeface="Cambria"/>
                        </a:rPr>
                        <a:t>de</a:t>
                      </a:r>
                      <a:r>
                        <a:rPr sz="1200" spc="85" dirty="0">
                          <a:latin typeface="Cambria"/>
                          <a:cs typeface="Cambria"/>
                        </a:rPr>
                        <a:t> </a:t>
                      </a:r>
                      <a:r>
                        <a:rPr sz="1200" dirty="0">
                          <a:latin typeface="Cambria"/>
                          <a:cs typeface="Cambria"/>
                        </a:rPr>
                        <a:t>los</a:t>
                      </a:r>
                      <a:r>
                        <a:rPr sz="1200" spc="85" dirty="0">
                          <a:latin typeface="Cambria"/>
                          <a:cs typeface="Cambria"/>
                        </a:rPr>
                        <a:t> </a:t>
                      </a:r>
                      <a:r>
                        <a:rPr sz="1200" dirty="0">
                          <a:latin typeface="Cambria"/>
                          <a:cs typeface="Cambria"/>
                        </a:rPr>
                        <a:t>procesos</a:t>
                      </a:r>
                      <a:r>
                        <a:rPr sz="1200" spc="90" dirty="0">
                          <a:latin typeface="Cambria"/>
                          <a:cs typeface="Cambria"/>
                        </a:rPr>
                        <a:t> </a:t>
                      </a:r>
                      <a:r>
                        <a:rPr sz="1200" dirty="0">
                          <a:latin typeface="Cambria"/>
                          <a:cs typeface="Cambria"/>
                        </a:rPr>
                        <a:t>web</a:t>
                      </a:r>
                      <a:r>
                        <a:rPr sz="1200" spc="150" dirty="0">
                          <a:latin typeface="Cambria"/>
                          <a:cs typeface="Cambria"/>
                        </a:rPr>
                        <a:t> </a:t>
                      </a:r>
                      <a:r>
                        <a:rPr sz="1200" spc="-25" dirty="0">
                          <a:latin typeface="Cambria"/>
                          <a:cs typeface="Cambria"/>
                        </a:rPr>
                        <a:t>40</a:t>
                      </a:r>
                      <a:endParaRPr sz="1200">
                        <a:latin typeface="Cambria"/>
                        <a:cs typeface="Cambria"/>
                      </a:endParaRPr>
                    </a:p>
                  </a:txBody>
                  <a:tcPr marL="0" marR="0" marT="28575" marB="0">
                    <a:lnL w="6350">
                      <a:solidFill>
                        <a:srgbClr val="000000"/>
                      </a:solidFill>
                      <a:prstDash val="solid"/>
                    </a:lnL>
                    <a:lnT w="6350">
                      <a:solidFill>
                        <a:srgbClr val="000000"/>
                      </a:solidFill>
                      <a:prstDash val="solid"/>
                    </a:lnT>
                    <a:lnB w="6350">
                      <a:solidFill>
                        <a:srgbClr val="000000"/>
                      </a:solidFill>
                      <a:prstDash val="solid"/>
                    </a:lnB>
                  </a:tcPr>
                </a:tc>
                <a:tc>
                  <a:txBody>
                    <a:bodyPr/>
                    <a:lstStyle/>
                    <a:p>
                      <a:pPr algn="ctr">
                        <a:lnSpc>
                          <a:spcPct val="100000"/>
                        </a:lnSpc>
                        <a:spcBef>
                          <a:spcPts val="225"/>
                        </a:spcBef>
                      </a:pPr>
                      <a:r>
                        <a:rPr sz="1200" spc="-25" dirty="0">
                          <a:latin typeface="Cambria"/>
                          <a:cs typeface="Cambria"/>
                        </a:rPr>
                        <a:t>20</a:t>
                      </a:r>
                      <a:endParaRPr sz="1200">
                        <a:latin typeface="Cambria"/>
                        <a:cs typeface="Cambria"/>
                      </a:endParaRPr>
                    </a:p>
                  </a:txBody>
                  <a:tcPr marL="0" marR="0" marT="28575" marB="0">
                    <a:lnT w="6350">
                      <a:solidFill>
                        <a:srgbClr val="000000"/>
                      </a:solidFill>
                      <a:prstDash val="solid"/>
                    </a:lnT>
                    <a:lnB w="6350">
                      <a:solidFill>
                        <a:srgbClr val="000000"/>
                      </a:solidFill>
                      <a:prstDash val="solid"/>
                    </a:lnB>
                  </a:tcPr>
                </a:tc>
                <a:tc>
                  <a:txBody>
                    <a:bodyPr/>
                    <a:lstStyle/>
                    <a:p>
                      <a:pPr algn="ctr">
                        <a:lnSpc>
                          <a:spcPct val="100000"/>
                        </a:lnSpc>
                        <a:spcBef>
                          <a:spcPts val="225"/>
                        </a:spcBef>
                      </a:pPr>
                      <a:r>
                        <a:rPr sz="1200" spc="-25" dirty="0">
                          <a:latin typeface="Cambria"/>
                          <a:cs typeface="Cambria"/>
                        </a:rPr>
                        <a:t>20</a:t>
                      </a:r>
                      <a:endParaRPr sz="1200">
                        <a:latin typeface="Cambria"/>
                        <a:cs typeface="Cambria"/>
                      </a:endParaRPr>
                    </a:p>
                  </a:txBody>
                  <a:tcPr marL="0" marR="0" marT="28575" marB="0">
                    <a:lnT w="6350">
                      <a:solidFill>
                        <a:srgbClr val="000000"/>
                      </a:solidFill>
                      <a:prstDash val="solid"/>
                    </a:lnT>
                    <a:lnB w="6350">
                      <a:solidFill>
                        <a:srgbClr val="000000"/>
                      </a:solidFill>
                      <a:prstDash val="solid"/>
                    </a:lnB>
                  </a:tcPr>
                </a:tc>
                <a:tc>
                  <a:txBody>
                    <a:bodyPr/>
                    <a:lstStyle/>
                    <a:p>
                      <a:pPr marL="4445" algn="ctr">
                        <a:lnSpc>
                          <a:spcPct val="100000"/>
                        </a:lnSpc>
                        <a:spcBef>
                          <a:spcPts val="225"/>
                        </a:spcBef>
                      </a:pPr>
                      <a:r>
                        <a:rPr sz="1200" spc="-25" dirty="0">
                          <a:latin typeface="Cambria"/>
                          <a:cs typeface="Cambria"/>
                        </a:rPr>
                        <a:t>20</a:t>
                      </a:r>
                      <a:endParaRPr sz="1200">
                        <a:latin typeface="Cambria"/>
                        <a:cs typeface="Cambria"/>
                      </a:endParaRPr>
                    </a:p>
                  </a:txBody>
                  <a:tcPr marL="0" marR="0" marT="28575" marB="0">
                    <a:lnT w="6350">
                      <a:solidFill>
                        <a:srgbClr val="000000"/>
                      </a:solidFill>
                      <a:prstDash val="solid"/>
                    </a:lnT>
                    <a:lnB w="635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marL="125095">
                        <a:lnSpc>
                          <a:spcPct val="100000"/>
                        </a:lnSpc>
                        <a:spcBef>
                          <a:spcPts val="225"/>
                        </a:spcBef>
                      </a:pPr>
                      <a:r>
                        <a:rPr sz="1200" spc="-25" dirty="0">
                          <a:latin typeface="Cambria"/>
                          <a:cs typeface="Cambria"/>
                        </a:rPr>
                        <a:t>20</a:t>
                      </a:r>
                      <a:endParaRPr sz="1200">
                        <a:latin typeface="Cambria"/>
                        <a:cs typeface="Cambria"/>
                      </a:endParaRPr>
                    </a:p>
                  </a:txBody>
                  <a:tcPr marL="0" marR="0" marT="28575" marB="0">
                    <a:lnT w="6350">
                      <a:solidFill>
                        <a:srgbClr val="000000"/>
                      </a:solidFill>
                      <a:prstDash val="solid"/>
                    </a:lnT>
                    <a:lnB w="6350">
                      <a:solidFill>
                        <a:srgbClr val="000000"/>
                      </a:solidFill>
                      <a:prstDash val="solid"/>
                    </a:lnB>
                  </a:tcPr>
                </a:tc>
                <a:tc>
                  <a:txBody>
                    <a:bodyPr/>
                    <a:lstStyle/>
                    <a:p>
                      <a:pPr marL="5080" algn="ctr">
                        <a:lnSpc>
                          <a:spcPct val="100000"/>
                        </a:lnSpc>
                        <a:spcBef>
                          <a:spcPts val="225"/>
                        </a:spcBef>
                      </a:pPr>
                      <a:r>
                        <a:rPr sz="1200" spc="-20" dirty="0">
                          <a:latin typeface="Cambria"/>
                          <a:cs typeface="Cambria"/>
                        </a:rPr>
                        <a:t>días</a:t>
                      </a:r>
                      <a:endParaRPr sz="1200">
                        <a:latin typeface="Cambria"/>
                        <a:cs typeface="Cambria"/>
                      </a:endParaRPr>
                    </a:p>
                  </a:txBody>
                  <a:tcPr marL="0" marR="0" marT="28575" marB="0">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8"/>
                  </a:ext>
                </a:extLst>
              </a:tr>
              <a:tr h="248723">
                <a:tc>
                  <a:txBody>
                    <a:bodyPr/>
                    <a:lstStyle/>
                    <a:p>
                      <a:pPr>
                        <a:lnSpc>
                          <a:spcPct val="100000"/>
                        </a:lnSpc>
                      </a:pP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985">
                        <a:lnSpc>
                          <a:spcPct val="100000"/>
                        </a:lnSpc>
                        <a:spcBef>
                          <a:spcPts val="240"/>
                        </a:spcBef>
                        <a:tabLst>
                          <a:tab pos="1294130" algn="l"/>
                        </a:tabLst>
                      </a:pPr>
                      <a:r>
                        <a:rPr sz="1200" dirty="0">
                          <a:latin typeface="Cambria"/>
                          <a:cs typeface="Cambria"/>
                        </a:rPr>
                        <a:t>Diseño</a:t>
                      </a:r>
                      <a:r>
                        <a:rPr sz="1200" spc="180" dirty="0">
                          <a:latin typeface="Cambria"/>
                          <a:cs typeface="Cambria"/>
                        </a:rPr>
                        <a:t> </a:t>
                      </a:r>
                      <a:r>
                        <a:rPr sz="1200" dirty="0">
                          <a:latin typeface="Cambria"/>
                          <a:cs typeface="Cambria"/>
                        </a:rPr>
                        <a:t>de</a:t>
                      </a:r>
                      <a:r>
                        <a:rPr sz="1200" spc="180" dirty="0">
                          <a:latin typeface="Cambria"/>
                          <a:cs typeface="Cambria"/>
                        </a:rPr>
                        <a:t> </a:t>
                      </a:r>
                      <a:r>
                        <a:rPr sz="1200" dirty="0">
                          <a:latin typeface="Cambria"/>
                          <a:cs typeface="Cambria"/>
                        </a:rPr>
                        <a:t>la</a:t>
                      </a:r>
                      <a:r>
                        <a:rPr sz="1200" spc="180" dirty="0">
                          <a:latin typeface="Cambria"/>
                          <a:cs typeface="Cambria"/>
                        </a:rPr>
                        <a:t> </a:t>
                      </a:r>
                      <a:r>
                        <a:rPr sz="1200" spc="-10" dirty="0">
                          <a:latin typeface="Cambria"/>
                          <a:cs typeface="Cambria"/>
                        </a:rPr>
                        <a:t>navegación</a:t>
                      </a:r>
                      <a:r>
                        <a:rPr sz="1200" dirty="0">
                          <a:latin typeface="Cambria"/>
                          <a:cs typeface="Cambria"/>
                        </a:rPr>
                        <a:t>	</a:t>
                      </a:r>
                      <a:r>
                        <a:rPr sz="1200" spc="-25" dirty="0">
                          <a:latin typeface="Cambria"/>
                          <a:cs typeface="Cambria"/>
                        </a:rPr>
                        <a:t>20</a:t>
                      </a:r>
                      <a:endParaRPr sz="1200">
                        <a:latin typeface="Cambria"/>
                        <a:cs typeface="Cambria"/>
                      </a:endParaRPr>
                    </a:p>
                  </a:txBody>
                  <a:tcPr marL="0" marR="0" marT="30480" marB="0">
                    <a:lnL w="6350">
                      <a:solidFill>
                        <a:srgbClr val="000000"/>
                      </a:solidFill>
                      <a:prstDash val="solid"/>
                    </a:lnL>
                    <a:lnT w="6350">
                      <a:solidFill>
                        <a:srgbClr val="000000"/>
                      </a:solidFill>
                      <a:prstDash val="solid"/>
                    </a:lnT>
                    <a:lnB w="6350">
                      <a:solidFill>
                        <a:srgbClr val="000000"/>
                      </a:solidFill>
                      <a:prstDash val="solid"/>
                    </a:lnB>
                  </a:tcPr>
                </a:tc>
                <a:tc>
                  <a:txBody>
                    <a:bodyPr/>
                    <a:lstStyle/>
                    <a:p>
                      <a:pPr algn="ctr">
                        <a:lnSpc>
                          <a:spcPct val="100000"/>
                        </a:lnSpc>
                        <a:spcBef>
                          <a:spcPts val="240"/>
                        </a:spcBef>
                      </a:pPr>
                      <a:r>
                        <a:rPr sz="1200" spc="-25" dirty="0">
                          <a:latin typeface="Cambria"/>
                          <a:cs typeface="Cambria"/>
                        </a:rPr>
                        <a:t>10</a:t>
                      </a:r>
                      <a:endParaRPr sz="1200">
                        <a:latin typeface="Cambria"/>
                        <a:cs typeface="Cambria"/>
                      </a:endParaRPr>
                    </a:p>
                  </a:txBody>
                  <a:tcPr marL="0" marR="0" marT="30480" marB="0">
                    <a:lnT w="6350">
                      <a:solidFill>
                        <a:srgbClr val="000000"/>
                      </a:solidFill>
                      <a:prstDash val="solid"/>
                    </a:lnT>
                    <a:lnB w="6350">
                      <a:solidFill>
                        <a:srgbClr val="000000"/>
                      </a:solidFill>
                      <a:prstDash val="solid"/>
                    </a:lnB>
                  </a:tcPr>
                </a:tc>
                <a:tc>
                  <a:txBody>
                    <a:bodyPr/>
                    <a:lstStyle/>
                    <a:p>
                      <a:pPr algn="ctr">
                        <a:lnSpc>
                          <a:spcPct val="100000"/>
                        </a:lnSpc>
                        <a:spcBef>
                          <a:spcPts val="240"/>
                        </a:spcBef>
                      </a:pPr>
                      <a:r>
                        <a:rPr sz="1200" spc="-25" dirty="0">
                          <a:latin typeface="Cambria"/>
                          <a:cs typeface="Cambria"/>
                        </a:rPr>
                        <a:t>10</a:t>
                      </a:r>
                      <a:endParaRPr sz="1200">
                        <a:latin typeface="Cambria"/>
                        <a:cs typeface="Cambria"/>
                      </a:endParaRPr>
                    </a:p>
                  </a:txBody>
                  <a:tcPr marL="0" marR="0" marT="30480" marB="0">
                    <a:lnT w="6350">
                      <a:solidFill>
                        <a:srgbClr val="000000"/>
                      </a:solidFill>
                      <a:prstDash val="solid"/>
                    </a:lnT>
                    <a:lnB w="6350">
                      <a:solidFill>
                        <a:srgbClr val="000000"/>
                      </a:solidFill>
                      <a:prstDash val="solid"/>
                    </a:lnB>
                  </a:tcPr>
                </a:tc>
                <a:tc>
                  <a:txBody>
                    <a:bodyPr/>
                    <a:lstStyle/>
                    <a:p>
                      <a:pPr marL="5080" algn="ctr">
                        <a:lnSpc>
                          <a:spcPct val="100000"/>
                        </a:lnSpc>
                        <a:spcBef>
                          <a:spcPts val="240"/>
                        </a:spcBef>
                      </a:pPr>
                      <a:r>
                        <a:rPr sz="1200" spc="-25" dirty="0">
                          <a:latin typeface="Cambria"/>
                          <a:cs typeface="Cambria"/>
                        </a:rPr>
                        <a:t>10</a:t>
                      </a:r>
                      <a:endParaRPr sz="1200">
                        <a:latin typeface="Cambria"/>
                        <a:cs typeface="Cambria"/>
                      </a:endParaRPr>
                    </a:p>
                  </a:txBody>
                  <a:tcPr marL="0" marR="0" marT="30480" marB="0">
                    <a:lnT w="6350">
                      <a:solidFill>
                        <a:srgbClr val="000000"/>
                      </a:solidFill>
                      <a:prstDash val="solid"/>
                    </a:lnT>
                    <a:lnB w="635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marL="123189">
                        <a:lnSpc>
                          <a:spcPct val="100000"/>
                        </a:lnSpc>
                        <a:spcBef>
                          <a:spcPts val="240"/>
                        </a:spcBef>
                      </a:pPr>
                      <a:r>
                        <a:rPr sz="1200" dirty="0">
                          <a:latin typeface="Cambria"/>
                          <a:cs typeface="Cambria"/>
                        </a:rPr>
                        <a:t>5</a:t>
                      </a:r>
                      <a:endParaRPr sz="1200">
                        <a:latin typeface="Cambria"/>
                        <a:cs typeface="Cambria"/>
                      </a:endParaRPr>
                    </a:p>
                  </a:txBody>
                  <a:tcPr marL="0" marR="0" marT="30480" marB="0">
                    <a:lnT w="6350">
                      <a:solidFill>
                        <a:srgbClr val="000000"/>
                      </a:solidFill>
                      <a:prstDash val="solid"/>
                    </a:lnT>
                    <a:lnB w="6350">
                      <a:solidFill>
                        <a:srgbClr val="000000"/>
                      </a:solidFill>
                      <a:prstDash val="solid"/>
                    </a:lnB>
                  </a:tcPr>
                </a:tc>
                <a:tc>
                  <a:txBody>
                    <a:bodyPr/>
                    <a:lstStyle/>
                    <a:p>
                      <a:pPr marL="125730">
                        <a:lnSpc>
                          <a:spcPct val="100000"/>
                        </a:lnSpc>
                        <a:spcBef>
                          <a:spcPts val="240"/>
                        </a:spcBef>
                      </a:pPr>
                      <a:r>
                        <a:rPr sz="1200" spc="-25" dirty="0">
                          <a:latin typeface="Cambria"/>
                          <a:cs typeface="Cambria"/>
                        </a:rPr>
                        <a:t>10</a:t>
                      </a:r>
                      <a:endParaRPr sz="1200">
                        <a:latin typeface="Cambria"/>
                        <a:cs typeface="Cambria"/>
                      </a:endParaRPr>
                    </a:p>
                  </a:txBody>
                  <a:tcPr marL="0" marR="0" marT="30480" marB="0">
                    <a:lnT w="6350">
                      <a:solidFill>
                        <a:srgbClr val="000000"/>
                      </a:solidFill>
                      <a:prstDash val="solid"/>
                    </a:lnT>
                    <a:lnB w="6350">
                      <a:solidFill>
                        <a:srgbClr val="000000"/>
                      </a:solidFill>
                      <a:prstDash val="solid"/>
                    </a:lnB>
                  </a:tcPr>
                </a:tc>
                <a:tc>
                  <a:txBody>
                    <a:bodyPr/>
                    <a:lstStyle/>
                    <a:p>
                      <a:pPr marL="5715" algn="ctr">
                        <a:lnSpc>
                          <a:spcPct val="100000"/>
                        </a:lnSpc>
                        <a:spcBef>
                          <a:spcPts val="240"/>
                        </a:spcBef>
                      </a:pPr>
                      <a:r>
                        <a:rPr sz="1200" spc="-20" dirty="0">
                          <a:latin typeface="Cambria"/>
                          <a:cs typeface="Cambria"/>
                        </a:rPr>
                        <a:t>días</a:t>
                      </a:r>
                      <a:endParaRPr sz="1200">
                        <a:latin typeface="Cambria"/>
                        <a:cs typeface="Cambria"/>
                      </a:endParaRPr>
                    </a:p>
                  </a:txBody>
                  <a:tcPr marL="0" marR="0" marT="30480" marB="0">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9"/>
                  </a:ext>
                </a:extLst>
              </a:tr>
              <a:tr h="236614">
                <a:tc>
                  <a:txBody>
                    <a:bodyPr/>
                    <a:lstStyle/>
                    <a:p>
                      <a:pPr>
                        <a:lnSpc>
                          <a:spcPct val="100000"/>
                        </a:lnSpc>
                      </a:pP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985">
                        <a:lnSpc>
                          <a:spcPts val="905"/>
                        </a:lnSpc>
                        <a:spcBef>
                          <a:spcPts val="270"/>
                        </a:spcBef>
                      </a:pPr>
                      <a:r>
                        <a:rPr sz="1200" dirty="0">
                          <a:latin typeface="Cambria"/>
                          <a:cs typeface="Cambria"/>
                        </a:rPr>
                        <a:t>Diseño</a:t>
                      </a:r>
                      <a:r>
                        <a:rPr sz="1200" spc="70" dirty="0">
                          <a:latin typeface="Cambria"/>
                          <a:cs typeface="Cambria"/>
                        </a:rPr>
                        <a:t> </a:t>
                      </a:r>
                      <a:r>
                        <a:rPr sz="1200" dirty="0">
                          <a:latin typeface="Cambria"/>
                          <a:cs typeface="Cambria"/>
                        </a:rPr>
                        <a:t>gráfico</a:t>
                      </a:r>
                      <a:r>
                        <a:rPr sz="1200" spc="70" dirty="0">
                          <a:latin typeface="Cambria"/>
                          <a:cs typeface="Cambria"/>
                        </a:rPr>
                        <a:t> </a:t>
                      </a:r>
                      <a:r>
                        <a:rPr sz="1200" i="1" dirty="0">
                          <a:latin typeface="Cambria"/>
                          <a:cs typeface="Cambria"/>
                        </a:rPr>
                        <a:t>look</a:t>
                      </a:r>
                      <a:r>
                        <a:rPr sz="1200" i="1" spc="70" dirty="0">
                          <a:latin typeface="Cambria"/>
                          <a:cs typeface="Cambria"/>
                        </a:rPr>
                        <a:t> </a:t>
                      </a:r>
                      <a:r>
                        <a:rPr sz="1200" i="1" dirty="0">
                          <a:latin typeface="Cambria"/>
                          <a:cs typeface="Cambria"/>
                        </a:rPr>
                        <a:t>and</a:t>
                      </a:r>
                      <a:r>
                        <a:rPr sz="1200" i="1" spc="70" dirty="0">
                          <a:latin typeface="Cambria"/>
                          <a:cs typeface="Cambria"/>
                        </a:rPr>
                        <a:t> </a:t>
                      </a:r>
                      <a:r>
                        <a:rPr sz="1200" i="1" dirty="0">
                          <a:latin typeface="Cambria"/>
                          <a:cs typeface="Cambria"/>
                        </a:rPr>
                        <a:t>feel</a:t>
                      </a:r>
                      <a:r>
                        <a:rPr sz="1200" i="1" spc="310" dirty="0">
                          <a:latin typeface="Cambria"/>
                          <a:cs typeface="Cambria"/>
                        </a:rPr>
                        <a:t> </a:t>
                      </a:r>
                      <a:r>
                        <a:rPr sz="1200" spc="-25" dirty="0">
                          <a:latin typeface="Cambria"/>
                          <a:cs typeface="Cambria"/>
                        </a:rPr>
                        <a:t>10</a:t>
                      </a:r>
                      <a:endParaRPr sz="1200">
                        <a:latin typeface="Cambria"/>
                        <a:cs typeface="Cambria"/>
                      </a:endParaRPr>
                    </a:p>
                  </a:txBody>
                  <a:tcPr marL="0" marR="0" marT="34290" marB="0">
                    <a:lnL w="6350">
                      <a:solidFill>
                        <a:srgbClr val="000000"/>
                      </a:solidFill>
                      <a:prstDash val="solid"/>
                    </a:lnL>
                    <a:lnT w="6350">
                      <a:solidFill>
                        <a:srgbClr val="000000"/>
                      </a:solidFill>
                      <a:prstDash val="solid"/>
                    </a:lnT>
                    <a:lnB w="6350">
                      <a:solidFill>
                        <a:srgbClr val="000000"/>
                      </a:solidFill>
                      <a:prstDash val="solid"/>
                    </a:lnB>
                  </a:tcPr>
                </a:tc>
                <a:tc>
                  <a:txBody>
                    <a:bodyPr/>
                    <a:lstStyle/>
                    <a:p>
                      <a:pPr marR="50800" algn="ctr">
                        <a:lnSpc>
                          <a:spcPts val="905"/>
                        </a:lnSpc>
                        <a:spcBef>
                          <a:spcPts val="270"/>
                        </a:spcBef>
                      </a:pPr>
                      <a:r>
                        <a:rPr sz="1200" dirty="0">
                          <a:latin typeface="Cambria"/>
                          <a:cs typeface="Cambria"/>
                        </a:rPr>
                        <a:t>5</a:t>
                      </a:r>
                      <a:endParaRPr sz="1200">
                        <a:latin typeface="Cambria"/>
                        <a:cs typeface="Cambria"/>
                      </a:endParaRPr>
                    </a:p>
                  </a:txBody>
                  <a:tcPr marL="0" marR="0" marT="34290" marB="0">
                    <a:lnT w="6350">
                      <a:solidFill>
                        <a:srgbClr val="000000"/>
                      </a:solidFill>
                      <a:prstDash val="solid"/>
                    </a:lnT>
                    <a:lnB w="6350">
                      <a:solidFill>
                        <a:srgbClr val="000000"/>
                      </a:solidFill>
                      <a:prstDash val="solid"/>
                    </a:lnB>
                  </a:tcPr>
                </a:tc>
                <a:tc>
                  <a:txBody>
                    <a:bodyPr/>
                    <a:lstStyle/>
                    <a:p>
                      <a:pPr marR="50800" algn="ctr">
                        <a:lnSpc>
                          <a:spcPts val="905"/>
                        </a:lnSpc>
                        <a:spcBef>
                          <a:spcPts val="270"/>
                        </a:spcBef>
                      </a:pPr>
                      <a:r>
                        <a:rPr sz="1200" dirty="0">
                          <a:latin typeface="Cambria"/>
                          <a:cs typeface="Cambria"/>
                        </a:rPr>
                        <a:t>5</a:t>
                      </a:r>
                      <a:endParaRPr sz="1200">
                        <a:latin typeface="Cambria"/>
                        <a:cs typeface="Cambria"/>
                      </a:endParaRPr>
                    </a:p>
                  </a:txBody>
                  <a:tcPr marL="0" marR="0" marT="34290" marB="0">
                    <a:lnT w="6350">
                      <a:solidFill>
                        <a:srgbClr val="000000"/>
                      </a:solidFill>
                      <a:prstDash val="solid"/>
                    </a:lnT>
                    <a:lnB w="6350">
                      <a:solidFill>
                        <a:srgbClr val="000000"/>
                      </a:solidFill>
                      <a:prstDash val="solid"/>
                    </a:lnB>
                  </a:tcPr>
                </a:tc>
                <a:tc>
                  <a:txBody>
                    <a:bodyPr/>
                    <a:lstStyle/>
                    <a:p>
                      <a:pPr marR="45720" algn="ctr">
                        <a:lnSpc>
                          <a:spcPts val="905"/>
                        </a:lnSpc>
                        <a:spcBef>
                          <a:spcPts val="270"/>
                        </a:spcBef>
                      </a:pPr>
                      <a:r>
                        <a:rPr sz="1200" dirty="0">
                          <a:latin typeface="Cambria"/>
                          <a:cs typeface="Cambria"/>
                        </a:rPr>
                        <a:t>5</a:t>
                      </a:r>
                      <a:endParaRPr sz="1200">
                        <a:latin typeface="Cambria"/>
                        <a:cs typeface="Cambria"/>
                      </a:endParaRPr>
                    </a:p>
                  </a:txBody>
                  <a:tcPr marL="0" marR="0" marT="34290" marB="0">
                    <a:lnT w="6350">
                      <a:solidFill>
                        <a:srgbClr val="000000"/>
                      </a:solidFill>
                      <a:prstDash val="solid"/>
                    </a:lnT>
                    <a:lnB w="635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marL="123189">
                        <a:lnSpc>
                          <a:spcPts val="905"/>
                        </a:lnSpc>
                        <a:spcBef>
                          <a:spcPts val="270"/>
                        </a:spcBef>
                      </a:pPr>
                      <a:r>
                        <a:rPr sz="1200" spc="-25" dirty="0">
                          <a:latin typeface="Cambria"/>
                          <a:cs typeface="Cambria"/>
                        </a:rPr>
                        <a:t>20</a:t>
                      </a:r>
                      <a:endParaRPr sz="1200">
                        <a:latin typeface="Cambria"/>
                        <a:cs typeface="Cambria"/>
                      </a:endParaRPr>
                    </a:p>
                  </a:txBody>
                  <a:tcPr marL="0" marR="0" marT="34290" marB="0">
                    <a:lnT w="6350">
                      <a:solidFill>
                        <a:srgbClr val="000000"/>
                      </a:solidFill>
                      <a:prstDash val="solid"/>
                    </a:lnT>
                    <a:lnB w="6350">
                      <a:solidFill>
                        <a:srgbClr val="000000"/>
                      </a:solidFill>
                      <a:prstDash val="solid"/>
                    </a:lnB>
                  </a:tcPr>
                </a:tc>
                <a:tc>
                  <a:txBody>
                    <a:bodyPr/>
                    <a:lstStyle/>
                    <a:p>
                      <a:pPr marL="125095">
                        <a:lnSpc>
                          <a:spcPts val="905"/>
                        </a:lnSpc>
                        <a:spcBef>
                          <a:spcPts val="270"/>
                        </a:spcBef>
                      </a:pPr>
                      <a:r>
                        <a:rPr sz="1200" spc="-25" dirty="0">
                          <a:latin typeface="Cambria"/>
                          <a:cs typeface="Cambria"/>
                        </a:rPr>
                        <a:t>20</a:t>
                      </a:r>
                      <a:endParaRPr sz="1200">
                        <a:latin typeface="Cambria"/>
                        <a:cs typeface="Cambria"/>
                      </a:endParaRPr>
                    </a:p>
                  </a:txBody>
                  <a:tcPr marL="0" marR="0" marT="34290" marB="0">
                    <a:lnT w="6350">
                      <a:solidFill>
                        <a:srgbClr val="000000"/>
                      </a:solidFill>
                      <a:prstDash val="solid"/>
                    </a:lnT>
                    <a:lnB w="6350">
                      <a:solidFill>
                        <a:srgbClr val="000000"/>
                      </a:solidFill>
                      <a:prstDash val="solid"/>
                    </a:lnB>
                  </a:tcPr>
                </a:tc>
                <a:tc>
                  <a:txBody>
                    <a:bodyPr/>
                    <a:lstStyle/>
                    <a:p>
                      <a:pPr marL="5080" algn="ctr">
                        <a:lnSpc>
                          <a:spcPts val="905"/>
                        </a:lnSpc>
                        <a:spcBef>
                          <a:spcPts val="270"/>
                        </a:spcBef>
                      </a:pPr>
                      <a:r>
                        <a:rPr sz="1200" spc="-20" dirty="0">
                          <a:latin typeface="Cambria"/>
                          <a:cs typeface="Cambria"/>
                        </a:rPr>
                        <a:t>días</a:t>
                      </a:r>
                      <a:endParaRPr sz="1200">
                        <a:latin typeface="Cambria"/>
                        <a:cs typeface="Cambria"/>
                      </a:endParaRPr>
                    </a:p>
                  </a:txBody>
                  <a:tcPr marL="0" marR="0" marT="34290" marB="0">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0"/>
                  </a:ext>
                </a:extLst>
              </a:tr>
              <a:tr h="264559">
                <a:tc gridSpan="9">
                  <a:txBody>
                    <a:bodyPr/>
                    <a:lstStyle/>
                    <a:p>
                      <a:pPr marL="40005">
                        <a:lnSpc>
                          <a:spcPct val="100000"/>
                        </a:lnSpc>
                        <a:spcBef>
                          <a:spcPts val="360"/>
                        </a:spcBef>
                      </a:pPr>
                      <a:r>
                        <a:rPr sz="1200" dirty="0">
                          <a:latin typeface="Cambria"/>
                          <a:cs typeface="Cambria"/>
                        </a:rPr>
                        <a:t>Diseño</a:t>
                      </a:r>
                      <a:r>
                        <a:rPr sz="1200" spc="310" dirty="0">
                          <a:latin typeface="Cambria"/>
                          <a:cs typeface="Cambria"/>
                        </a:rPr>
                        <a:t> </a:t>
                      </a:r>
                      <a:r>
                        <a:rPr sz="1200" spc="-10" dirty="0">
                          <a:latin typeface="Cambria"/>
                          <a:cs typeface="Cambria"/>
                        </a:rPr>
                        <a:t>técnico</a:t>
                      </a:r>
                      <a:endParaRPr sz="1200">
                        <a:latin typeface="Cambria"/>
                        <a:cs typeface="Cambria"/>
                      </a:endParaRPr>
                    </a:p>
                  </a:txBody>
                  <a:tcPr marL="0" marR="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1"/>
                  </a:ext>
                </a:extLst>
              </a:tr>
              <a:tr h="527257">
                <a:tc>
                  <a:txBody>
                    <a:bodyPr/>
                    <a:lstStyle/>
                    <a:p>
                      <a:pPr>
                        <a:lnSpc>
                          <a:spcPct val="100000"/>
                        </a:lnSpc>
                      </a:pP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985" marR="171450">
                        <a:lnSpc>
                          <a:spcPts val="1360"/>
                        </a:lnSpc>
                        <a:spcBef>
                          <a:spcPts val="10"/>
                        </a:spcBef>
                      </a:pPr>
                      <a:r>
                        <a:rPr sz="1200" dirty="0">
                          <a:latin typeface="Cambria"/>
                          <a:cs typeface="Cambria"/>
                        </a:rPr>
                        <a:t>Detalle</a:t>
                      </a:r>
                      <a:r>
                        <a:rPr sz="1200" spc="155" dirty="0">
                          <a:latin typeface="Cambria"/>
                          <a:cs typeface="Cambria"/>
                        </a:rPr>
                        <a:t> </a:t>
                      </a:r>
                      <a:r>
                        <a:rPr sz="1200" dirty="0">
                          <a:latin typeface="Cambria"/>
                          <a:cs typeface="Cambria"/>
                        </a:rPr>
                        <a:t>de</a:t>
                      </a:r>
                      <a:r>
                        <a:rPr sz="1200" spc="160" dirty="0">
                          <a:latin typeface="Cambria"/>
                          <a:cs typeface="Cambria"/>
                        </a:rPr>
                        <a:t> </a:t>
                      </a:r>
                      <a:r>
                        <a:rPr sz="1200" dirty="0">
                          <a:latin typeface="Cambria"/>
                          <a:cs typeface="Cambria"/>
                        </a:rPr>
                        <a:t>la</a:t>
                      </a:r>
                      <a:r>
                        <a:rPr sz="1200" spc="160" dirty="0">
                          <a:latin typeface="Cambria"/>
                          <a:cs typeface="Cambria"/>
                        </a:rPr>
                        <a:t> </a:t>
                      </a:r>
                      <a:r>
                        <a:rPr sz="1200" dirty="0">
                          <a:latin typeface="Cambria"/>
                          <a:cs typeface="Cambria"/>
                        </a:rPr>
                        <a:t>arquitectura</a:t>
                      </a:r>
                      <a:r>
                        <a:rPr sz="1200" spc="295" dirty="0">
                          <a:latin typeface="Cambria"/>
                          <a:cs typeface="Cambria"/>
                        </a:rPr>
                        <a:t>  </a:t>
                      </a:r>
                      <a:r>
                        <a:rPr sz="1200" spc="-50" dirty="0">
                          <a:latin typeface="Cambria"/>
                          <a:cs typeface="Cambria"/>
                        </a:rPr>
                        <a:t>4</a:t>
                      </a:r>
                      <a:r>
                        <a:rPr sz="1200" spc="500" dirty="0">
                          <a:latin typeface="Cambria"/>
                          <a:cs typeface="Cambria"/>
                        </a:rPr>
                        <a:t> </a:t>
                      </a:r>
                      <a:r>
                        <a:rPr sz="1200" dirty="0">
                          <a:latin typeface="Cambria"/>
                          <a:cs typeface="Cambria"/>
                        </a:rPr>
                        <a:t>técnica</a:t>
                      </a:r>
                      <a:r>
                        <a:rPr sz="1200" spc="200" dirty="0">
                          <a:latin typeface="Cambria"/>
                          <a:cs typeface="Cambria"/>
                        </a:rPr>
                        <a:t> </a:t>
                      </a:r>
                      <a:r>
                        <a:rPr sz="1200" dirty="0">
                          <a:latin typeface="Cambria"/>
                          <a:cs typeface="Cambria"/>
                        </a:rPr>
                        <a:t>y</a:t>
                      </a:r>
                      <a:r>
                        <a:rPr sz="1200" spc="204" dirty="0">
                          <a:latin typeface="Cambria"/>
                          <a:cs typeface="Cambria"/>
                        </a:rPr>
                        <a:t> </a:t>
                      </a:r>
                      <a:r>
                        <a:rPr sz="1200" spc="-10" dirty="0">
                          <a:latin typeface="Cambria"/>
                          <a:cs typeface="Cambria"/>
                        </a:rPr>
                        <a:t>seguridad</a:t>
                      </a:r>
                      <a:endParaRPr sz="1200">
                        <a:latin typeface="Cambria"/>
                        <a:cs typeface="Cambria"/>
                      </a:endParaRPr>
                    </a:p>
                  </a:txBody>
                  <a:tcPr marL="0" marR="0" marT="1270" marB="0">
                    <a:lnL w="6350">
                      <a:solidFill>
                        <a:srgbClr val="000000"/>
                      </a:solidFill>
                      <a:prstDash val="solid"/>
                    </a:lnL>
                    <a:lnT w="6350">
                      <a:solidFill>
                        <a:srgbClr val="000000"/>
                      </a:solidFill>
                      <a:prstDash val="solid"/>
                    </a:lnT>
                    <a:lnB w="6350">
                      <a:solidFill>
                        <a:srgbClr val="000000"/>
                      </a:solidFill>
                      <a:prstDash val="solid"/>
                    </a:lnB>
                  </a:tcPr>
                </a:tc>
                <a:tc>
                  <a:txBody>
                    <a:bodyPr/>
                    <a:lstStyle/>
                    <a:p>
                      <a:pPr marR="49530" algn="ctr">
                        <a:lnSpc>
                          <a:spcPct val="100000"/>
                        </a:lnSpc>
                        <a:spcBef>
                          <a:spcPts val="300"/>
                        </a:spcBef>
                      </a:pPr>
                      <a:r>
                        <a:rPr sz="1200" dirty="0">
                          <a:latin typeface="Cambria"/>
                          <a:cs typeface="Cambria"/>
                        </a:rPr>
                        <a:t>2</a:t>
                      </a:r>
                      <a:endParaRPr sz="1200">
                        <a:latin typeface="Cambria"/>
                        <a:cs typeface="Cambria"/>
                      </a:endParaRPr>
                    </a:p>
                  </a:txBody>
                  <a:tcPr marL="0" marR="0" marT="38100" marB="0">
                    <a:lnT w="6350">
                      <a:solidFill>
                        <a:srgbClr val="000000"/>
                      </a:solidFill>
                      <a:prstDash val="solid"/>
                    </a:lnT>
                    <a:lnB w="6350">
                      <a:solidFill>
                        <a:srgbClr val="000000"/>
                      </a:solidFill>
                      <a:prstDash val="solid"/>
                    </a:lnB>
                  </a:tcPr>
                </a:tc>
                <a:tc>
                  <a:txBody>
                    <a:bodyPr/>
                    <a:lstStyle/>
                    <a:p>
                      <a:pPr algn="ctr">
                        <a:lnSpc>
                          <a:spcPct val="100000"/>
                        </a:lnSpc>
                        <a:spcBef>
                          <a:spcPts val="300"/>
                        </a:spcBef>
                      </a:pPr>
                      <a:r>
                        <a:rPr sz="1200" spc="-25" dirty="0">
                          <a:latin typeface="Cambria"/>
                          <a:cs typeface="Cambria"/>
                        </a:rPr>
                        <a:t>20</a:t>
                      </a:r>
                      <a:endParaRPr sz="1200">
                        <a:latin typeface="Cambria"/>
                        <a:cs typeface="Cambria"/>
                      </a:endParaRPr>
                    </a:p>
                  </a:txBody>
                  <a:tcPr marL="0" marR="0" marT="38100" marB="0">
                    <a:lnT w="6350">
                      <a:solidFill>
                        <a:srgbClr val="000000"/>
                      </a:solidFill>
                      <a:prstDash val="solid"/>
                    </a:lnT>
                    <a:lnB w="6350">
                      <a:solidFill>
                        <a:srgbClr val="000000"/>
                      </a:solidFill>
                      <a:prstDash val="solid"/>
                    </a:lnB>
                  </a:tcPr>
                </a:tc>
                <a:tc>
                  <a:txBody>
                    <a:bodyPr/>
                    <a:lstStyle/>
                    <a:p>
                      <a:pPr marL="5080" algn="ctr">
                        <a:lnSpc>
                          <a:spcPct val="100000"/>
                        </a:lnSpc>
                        <a:spcBef>
                          <a:spcPts val="300"/>
                        </a:spcBef>
                      </a:pPr>
                      <a:r>
                        <a:rPr sz="1200" spc="-25" dirty="0">
                          <a:latin typeface="Cambria"/>
                          <a:cs typeface="Cambria"/>
                        </a:rPr>
                        <a:t>10</a:t>
                      </a:r>
                      <a:endParaRPr sz="1200">
                        <a:latin typeface="Cambria"/>
                        <a:cs typeface="Cambria"/>
                      </a:endParaRPr>
                    </a:p>
                  </a:txBody>
                  <a:tcPr marL="0" marR="0" marT="38100" marB="0">
                    <a:lnT w="6350">
                      <a:solidFill>
                        <a:srgbClr val="000000"/>
                      </a:solidFill>
                      <a:prstDash val="solid"/>
                    </a:lnT>
                    <a:lnB w="635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a:txBody>
                    <a:bodyPr/>
                    <a:lstStyle/>
                    <a:p>
                      <a:pPr marL="125730">
                        <a:lnSpc>
                          <a:spcPct val="100000"/>
                        </a:lnSpc>
                        <a:spcBef>
                          <a:spcPts val="300"/>
                        </a:spcBef>
                      </a:pPr>
                      <a:r>
                        <a:rPr sz="1200" spc="-25" dirty="0">
                          <a:latin typeface="Cambria"/>
                          <a:cs typeface="Cambria"/>
                        </a:rPr>
                        <a:t>20</a:t>
                      </a:r>
                      <a:endParaRPr sz="1200">
                        <a:latin typeface="Cambria"/>
                        <a:cs typeface="Cambria"/>
                      </a:endParaRPr>
                    </a:p>
                  </a:txBody>
                  <a:tcPr marL="0" marR="0" marT="38100" marB="0">
                    <a:lnT w="6350">
                      <a:solidFill>
                        <a:srgbClr val="000000"/>
                      </a:solidFill>
                      <a:prstDash val="solid"/>
                    </a:lnT>
                    <a:lnB w="6350">
                      <a:solidFill>
                        <a:srgbClr val="000000"/>
                      </a:solidFill>
                      <a:prstDash val="solid"/>
                    </a:lnB>
                  </a:tcPr>
                </a:tc>
                <a:tc>
                  <a:txBody>
                    <a:bodyPr/>
                    <a:lstStyle/>
                    <a:p>
                      <a:pPr marL="6350" algn="ctr">
                        <a:lnSpc>
                          <a:spcPct val="100000"/>
                        </a:lnSpc>
                        <a:spcBef>
                          <a:spcPts val="300"/>
                        </a:spcBef>
                      </a:pPr>
                      <a:r>
                        <a:rPr sz="1200" spc="-20" dirty="0">
                          <a:latin typeface="Cambria"/>
                          <a:cs typeface="Cambria"/>
                        </a:rPr>
                        <a:t>días</a:t>
                      </a:r>
                      <a:endParaRPr sz="1200">
                        <a:latin typeface="Cambria"/>
                        <a:cs typeface="Cambria"/>
                      </a:endParaRPr>
                    </a:p>
                  </a:txBody>
                  <a:tcPr marL="0" marR="0" marT="38100" marB="0">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2"/>
                  </a:ext>
                </a:extLst>
              </a:tr>
              <a:tr h="499310">
                <a:tc>
                  <a:txBody>
                    <a:bodyPr/>
                    <a:lstStyle/>
                    <a:p>
                      <a:pPr>
                        <a:lnSpc>
                          <a:spcPct val="100000"/>
                        </a:lnSpc>
                      </a:pP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985">
                        <a:lnSpc>
                          <a:spcPct val="100000"/>
                        </a:lnSpc>
                        <a:spcBef>
                          <a:spcPts val="200"/>
                        </a:spcBef>
                      </a:pPr>
                      <a:r>
                        <a:rPr sz="1200" dirty="0">
                          <a:latin typeface="Cambria"/>
                          <a:cs typeface="Cambria"/>
                        </a:rPr>
                        <a:t>Diseño</a:t>
                      </a:r>
                      <a:r>
                        <a:rPr sz="1200" spc="175" dirty="0">
                          <a:latin typeface="Cambria"/>
                          <a:cs typeface="Cambria"/>
                        </a:rPr>
                        <a:t> </a:t>
                      </a:r>
                      <a:r>
                        <a:rPr sz="1200" dirty="0">
                          <a:latin typeface="Cambria"/>
                          <a:cs typeface="Cambria"/>
                        </a:rPr>
                        <a:t>técnico</a:t>
                      </a:r>
                      <a:r>
                        <a:rPr sz="1200" spc="180" dirty="0">
                          <a:latin typeface="Cambria"/>
                          <a:cs typeface="Cambria"/>
                        </a:rPr>
                        <a:t> </a:t>
                      </a:r>
                      <a:r>
                        <a:rPr sz="1200" dirty="0">
                          <a:latin typeface="Cambria"/>
                          <a:cs typeface="Cambria"/>
                        </a:rPr>
                        <a:t>de</a:t>
                      </a:r>
                      <a:r>
                        <a:rPr sz="1200" spc="180" dirty="0">
                          <a:latin typeface="Cambria"/>
                          <a:cs typeface="Cambria"/>
                        </a:rPr>
                        <a:t> </a:t>
                      </a:r>
                      <a:r>
                        <a:rPr sz="1200" dirty="0">
                          <a:latin typeface="Cambria"/>
                          <a:cs typeface="Cambria"/>
                        </a:rPr>
                        <a:t>especi-</a:t>
                      </a:r>
                      <a:r>
                        <a:rPr sz="1200" spc="305" dirty="0">
                          <a:latin typeface="Cambria"/>
                          <a:cs typeface="Cambria"/>
                        </a:rPr>
                        <a:t>  </a:t>
                      </a:r>
                      <a:r>
                        <a:rPr sz="1200" spc="-25" dirty="0">
                          <a:latin typeface="Cambria"/>
                          <a:cs typeface="Cambria"/>
                        </a:rPr>
                        <a:t>20</a:t>
                      </a:r>
                      <a:endParaRPr sz="1200">
                        <a:latin typeface="Cambria"/>
                        <a:cs typeface="Cambria"/>
                      </a:endParaRPr>
                    </a:p>
                    <a:p>
                      <a:pPr marL="6985">
                        <a:lnSpc>
                          <a:spcPct val="100000"/>
                        </a:lnSpc>
                        <a:spcBef>
                          <a:spcPts val="405"/>
                        </a:spcBef>
                      </a:pPr>
                      <a:r>
                        <a:rPr sz="1200" dirty="0">
                          <a:latin typeface="Cambria"/>
                          <a:cs typeface="Cambria"/>
                        </a:rPr>
                        <a:t>ficaciones</a:t>
                      </a:r>
                      <a:r>
                        <a:rPr sz="1200" spc="240" dirty="0">
                          <a:latin typeface="Cambria"/>
                          <a:cs typeface="Cambria"/>
                        </a:rPr>
                        <a:t> </a:t>
                      </a:r>
                      <a:r>
                        <a:rPr sz="1200" dirty="0">
                          <a:latin typeface="Cambria"/>
                          <a:cs typeface="Cambria"/>
                        </a:rPr>
                        <a:t>por</a:t>
                      </a:r>
                      <a:r>
                        <a:rPr sz="1200" spc="240" dirty="0">
                          <a:latin typeface="Cambria"/>
                          <a:cs typeface="Cambria"/>
                        </a:rPr>
                        <a:t> </a:t>
                      </a:r>
                      <a:r>
                        <a:rPr sz="1200" spc="-10" dirty="0">
                          <a:latin typeface="Cambria"/>
                          <a:cs typeface="Cambria"/>
                        </a:rPr>
                        <a:t>servicio</a:t>
                      </a:r>
                      <a:endParaRPr sz="1200">
                        <a:latin typeface="Cambria"/>
                        <a:cs typeface="Cambria"/>
                      </a:endParaRPr>
                    </a:p>
                  </a:txBody>
                  <a:tcPr marL="0" marR="0" marT="25400" marB="0">
                    <a:lnL w="6350">
                      <a:solidFill>
                        <a:srgbClr val="000000"/>
                      </a:solidFill>
                      <a:prstDash val="solid"/>
                    </a:lnL>
                    <a:lnT w="6350">
                      <a:solidFill>
                        <a:srgbClr val="000000"/>
                      </a:solidFill>
                      <a:prstDash val="solid"/>
                    </a:lnT>
                    <a:lnB w="6350">
                      <a:solidFill>
                        <a:srgbClr val="000000"/>
                      </a:solidFill>
                      <a:prstDash val="solid"/>
                    </a:lnB>
                  </a:tcPr>
                </a:tc>
                <a:tc>
                  <a:txBody>
                    <a:bodyPr/>
                    <a:lstStyle/>
                    <a:p>
                      <a:pPr algn="ctr">
                        <a:lnSpc>
                          <a:spcPct val="100000"/>
                        </a:lnSpc>
                        <a:spcBef>
                          <a:spcPts val="200"/>
                        </a:spcBef>
                      </a:pPr>
                      <a:r>
                        <a:rPr sz="1200" spc="-25" dirty="0">
                          <a:latin typeface="Cambria"/>
                          <a:cs typeface="Cambria"/>
                        </a:rPr>
                        <a:t>10</a:t>
                      </a:r>
                      <a:endParaRPr sz="1200">
                        <a:latin typeface="Cambria"/>
                        <a:cs typeface="Cambria"/>
                      </a:endParaRPr>
                    </a:p>
                  </a:txBody>
                  <a:tcPr marL="0" marR="0" marT="25400" marB="0">
                    <a:lnT w="6350">
                      <a:solidFill>
                        <a:srgbClr val="000000"/>
                      </a:solidFill>
                      <a:prstDash val="solid"/>
                    </a:lnT>
                    <a:lnB w="6350">
                      <a:solidFill>
                        <a:srgbClr val="000000"/>
                      </a:solidFill>
                      <a:prstDash val="solid"/>
                    </a:lnB>
                  </a:tcPr>
                </a:tc>
                <a:tc>
                  <a:txBody>
                    <a:bodyPr/>
                    <a:lstStyle/>
                    <a:p>
                      <a:pPr algn="ctr">
                        <a:lnSpc>
                          <a:spcPct val="100000"/>
                        </a:lnSpc>
                        <a:spcBef>
                          <a:spcPts val="200"/>
                        </a:spcBef>
                      </a:pPr>
                      <a:r>
                        <a:rPr sz="1200" spc="-25" dirty="0">
                          <a:latin typeface="Cambria"/>
                          <a:cs typeface="Cambria"/>
                        </a:rPr>
                        <a:t>10</a:t>
                      </a:r>
                      <a:endParaRPr sz="1200">
                        <a:latin typeface="Cambria"/>
                        <a:cs typeface="Cambria"/>
                      </a:endParaRPr>
                    </a:p>
                  </a:txBody>
                  <a:tcPr marL="0" marR="0" marT="25400" marB="0">
                    <a:lnT w="6350">
                      <a:solidFill>
                        <a:srgbClr val="000000"/>
                      </a:solidFill>
                      <a:prstDash val="solid"/>
                    </a:lnT>
                    <a:lnB w="6350">
                      <a:solidFill>
                        <a:srgbClr val="000000"/>
                      </a:solidFill>
                      <a:prstDash val="solid"/>
                    </a:lnB>
                  </a:tcPr>
                </a:tc>
                <a:tc>
                  <a:txBody>
                    <a:bodyPr/>
                    <a:lstStyle/>
                    <a:p>
                      <a:pPr marL="5080" algn="ctr">
                        <a:lnSpc>
                          <a:spcPct val="100000"/>
                        </a:lnSpc>
                        <a:spcBef>
                          <a:spcPts val="200"/>
                        </a:spcBef>
                      </a:pPr>
                      <a:r>
                        <a:rPr sz="1200" spc="-25" dirty="0">
                          <a:latin typeface="Cambria"/>
                          <a:cs typeface="Cambria"/>
                        </a:rPr>
                        <a:t>70</a:t>
                      </a:r>
                      <a:endParaRPr sz="1200">
                        <a:latin typeface="Cambria"/>
                        <a:cs typeface="Cambria"/>
                      </a:endParaRPr>
                    </a:p>
                  </a:txBody>
                  <a:tcPr marL="0" marR="0" marT="25400" marB="0">
                    <a:lnT w="6350">
                      <a:solidFill>
                        <a:srgbClr val="000000"/>
                      </a:solidFill>
                      <a:prstDash val="solid"/>
                    </a:lnT>
                    <a:lnB w="6350">
                      <a:solidFill>
                        <a:srgbClr val="000000"/>
                      </a:solidFill>
                      <a:prstDash val="solid"/>
                    </a:lnB>
                  </a:tcPr>
                </a:tc>
                <a:tc>
                  <a:txBody>
                    <a:bodyPr/>
                    <a:lstStyle/>
                    <a:p>
                      <a:pPr marR="55244" algn="ctr">
                        <a:lnSpc>
                          <a:spcPct val="100000"/>
                        </a:lnSpc>
                        <a:spcBef>
                          <a:spcPts val="200"/>
                        </a:spcBef>
                      </a:pPr>
                      <a:r>
                        <a:rPr sz="1200" dirty="0">
                          <a:latin typeface="Cambria"/>
                          <a:cs typeface="Cambria"/>
                        </a:rPr>
                        <a:t>2</a:t>
                      </a:r>
                      <a:endParaRPr sz="1200">
                        <a:latin typeface="Cambria"/>
                        <a:cs typeface="Cambria"/>
                      </a:endParaRPr>
                    </a:p>
                  </a:txBody>
                  <a:tcPr marL="0" marR="0" marT="25400" marB="0">
                    <a:lnT w="6350">
                      <a:solidFill>
                        <a:srgbClr val="000000"/>
                      </a:solidFill>
                      <a:prstDash val="solid"/>
                    </a:lnT>
                    <a:lnB w="6350">
                      <a:solidFill>
                        <a:srgbClr val="000000"/>
                      </a:solidFill>
                      <a:prstDash val="solid"/>
                    </a:lnB>
                  </a:tcPr>
                </a:tc>
                <a:tc>
                  <a:txBody>
                    <a:bodyPr/>
                    <a:lstStyle/>
                    <a:p>
                      <a:pPr marL="123825">
                        <a:lnSpc>
                          <a:spcPct val="100000"/>
                        </a:lnSpc>
                        <a:spcBef>
                          <a:spcPts val="200"/>
                        </a:spcBef>
                      </a:pPr>
                      <a:r>
                        <a:rPr sz="1200" dirty="0">
                          <a:latin typeface="Cambria"/>
                          <a:cs typeface="Cambria"/>
                        </a:rPr>
                        <a:t>2</a:t>
                      </a:r>
                      <a:endParaRPr sz="1200">
                        <a:latin typeface="Cambria"/>
                        <a:cs typeface="Cambria"/>
                      </a:endParaRPr>
                    </a:p>
                  </a:txBody>
                  <a:tcPr marL="0" marR="0" marT="25400" marB="0">
                    <a:lnT w="6350">
                      <a:solidFill>
                        <a:srgbClr val="000000"/>
                      </a:solidFill>
                      <a:prstDash val="solid"/>
                    </a:lnT>
                    <a:lnB w="6350">
                      <a:solidFill>
                        <a:srgbClr val="000000"/>
                      </a:solidFill>
                      <a:prstDash val="solid"/>
                    </a:lnB>
                  </a:tcPr>
                </a:tc>
                <a:tc>
                  <a:txBody>
                    <a:bodyPr/>
                    <a:lstStyle/>
                    <a:p>
                      <a:pPr marL="125730">
                        <a:lnSpc>
                          <a:spcPct val="100000"/>
                        </a:lnSpc>
                        <a:spcBef>
                          <a:spcPts val="200"/>
                        </a:spcBef>
                      </a:pPr>
                      <a:r>
                        <a:rPr sz="1200" spc="-25" dirty="0">
                          <a:latin typeface="Cambria"/>
                          <a:cs typeface="Cambria"/>
                        </a:rPr>
                        <a:t>35</a:t>
                      </a:r>
                      <a:endParaRPr sz="1200">
                        <a:latin typeface="Cambria"/>
                        <a:cs typeface="Cambria"/>
                      </a:endParaRPr>
                    </a:p>
                  </a:txBody>
                  <a:tcPr marL="0" marR="0" marT="25400" marB="0">
                    <a:lnT w="6350">
                      <a:solidFill>
                        <a:srgbClr val="000000"/>
                      </a:solidFill>
                      <a:prstDash val="solid"/>
                    </a:lnT>
                    <a:lnB w="6350">
                      <a:solidFill>
                        <a:srgbClr val="000000"/>
                      </a:solidFill>
                      <a:prstDash val="solid"/>
                    </a:lnB>
                  </a:tcPr>
                </a:tc>
                <a:tc>
                  <a:txBody>
                    <a:bodyPr/>
                    <a:lstStyle/>
                    <a:p>
                      <a:pPr marL="5715" algn="ctr">
                        <a:lnSpc>
                          <a:spcPct val="100000"/>
                        </a:lnSpc>
                        <a:spcBef>
                          <a:spcPts val="200"/>
                        </a:spcBef>
                      </a:pPr>
                      <a:r>
                        <a:rPr sz="1200" spc="-20" dirty="0">
                          <a:latin typeface="Cambria"/>
                          <a:cs typeface="Cambria"/>
                        </a:rPr>
                        <a:t>días</a:t>
                      </a:r>
                      <a:endParaRPr sz="1200">
                        <a:latin typeface="Cambria"/>
                        <a:cs typeface="Cambria"/>
                      </a:endParaRPr>
                    </a:p>
                  </a:txBody>
                  <a:tcPr marL="0" marR="0" marT="25400" marB="0">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3"/>
                  </a:ext>
                </a:extLst>
              </a:tr>
              <a:tr h="250587">
                <a:tc>
                  <a:txBody>
                    <a:bodyPr/>
                    <a:lstStyle/>
                    <a:p>
                      <a:pPr>
                        <a:lnSpc>
                          <a:spcPct val="100000"/>
                        </a:lnSpc>
                      </a:pP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985">
                        <a:lnSpc>
                          <a:spcPct val="100000"/>
                        </a:lnSpc>
                        <a:spcBef>
                          <a:spcPts val="250"/>
                        </a:spcBef>
                        <a:tabLst>
                          <a:tab pos="1294130" algn="l"/>
                        </a:tabLst>
                      </a:pPr>
                      <a:r>
                        <a:rPr sz="1200" dirty="0">
                          <a:latin typeface="Cambria"/>
                          <a:cs typeface="Cambria"/>
                        </a:rPr>
                        <a:t>Diseño</a:t>
                      </a:r>
                      <a:r>
                        <a:rPr sz="1200" spc="170" dirty="0">
                          <a:latin typeface="Cambria"/>
                          <a:cs typeface="Cambria"/>
                        </a:rPr>
                        <a:t> </a:t>
                      </a:r>
                      <a:r>
                        <a:rPr sz="1200" dirty="0">
                          <a:latin typeface="Cambria"/>
                          <a:cs typeface="Cambria"/>
                        </a:rPr>
                        <a:t>de</a:t>
                      </a:r>
                      <a:r>
                        <a:rPr sz="1200" spc="175" dirty="0">
                          <a:latin typeface="Cambria"/>
                          <a:cs typeface="Cambria"/>
                        </a:rPr>
                        <a:t> </a:t>
                      </a:r>
                      <a:r>
                        <a:rPr sz="1200" dirty="0">
                          <a:latin typeface="Cambria"/>
                          <a:cs typeface="Cambria"/>
                        </a:rPr>
                        <a:t>las</a:t>
                      </a:r>
                      <a:r>
                        <a:rPr sz="1200" spc="175" dirty="0">
                          <a:latin typeface="Cambria"/>
                          <a:cs typeface="Cambria"/>
                        </a:rPr>
                        <a:t> </a:t>
                      </a:r>
                      <a:r>
                        <a:rPr sz="1200" spc="-10" dirty="0">
                          <a:latin typeface="Cambria"/>
                          <a:cs typeface="Cambria"/>
                        </a:rPr>
                        <a:t>interfaces</a:t>
                      </a:r>
                      <a:r>
                        <a:rPr sz="1200" dirty="0">
                          <a:latin typeface="Cambria"/>
                          <a:cs typeface="Cambria"/>
                        </a:rPr>
                        <a:t>	</a:t>
                      </a:r>
                      <a:r>
                        <a:rPr sz="1200" spc="-50" dirty="0">
                          <a:latin typeface="Cambria"/>
                          <a:cs typeface="Cambria"/>
                        </a:rPr>
                        <a:t>6</a:t>
                      </a:r>
                      <a:endParaRPr sz="1200">
                        <a:latin typeface="Cambria"/>
                        <a:cs typeface="Cambria"/>
                      </a:endParaRPr>
                    </a:p>
                  </a:txBody>
                  <a:tcPr marL="0" marR="0" marT="31750" marB="0">
                    <a:lnL w="6350">
                      <a:solidFill>
                        <a:srgbClr val="000000"/>
                      </a:solidFill>
                      <a:prstDash val="solid"/>
                    </a:lnL>
                    <a:lnT w="6350">
                      <a:solidFill>
                        <a:srgbClr val="000000"/>
                      </a:solidFill>
                      <a:prstDash val="solid"/>
                    </a:lnT>
                    <a:lnB w="6350">
                      <a:solidFill>
                        <a:srgbClr val="000000"/>
                      </a:solidFill>
                      <a:prstDash val="solid"/>
                    </a:lnB>
                  </a:tcPr>
                </a:tc>
                <a:tc>
                  <a:txBody>
                    <a:bodyPr/>
                    <a:lstStyle/>
                    <a:p>
                      <a:pPr marR="50165" algn="ctr">
                        <a:lnSpc>
                          <a:spcPct val="100000"/>
                        </a:lnSpc>
                        <a:spcBef>
                          <a:spcPts val="250"/>
                        </a:spcBef>
                      </a:pPr>
                      <a:r>
                        <a:rPr sz="1200" dirty="0">
                          <a:latin typeface="Cambria"/>
                          <a:cs typeface="Cambria"/>
                        </a:rPr>
                        <a:t>6</a:t>
                      </a:r>
                      <a:endParaRPr sz="1200">
                        <a:latin typeface="Cambria"/>
                        <a:cs typeface="Cambria"/>
                      </a:endParaRPr>
                    </a:p>
                  </a:txBody>
                  <a:tcPr marL="0" marR="0" marT="31750" marB="0">
                    <a:lnT w="6350">
                      <a:solidFill>
                        <a:srgbClr val="000000"/>
                      </a:solidFill>
                      <a:prstDash val="solid"/>
                    </a:lnT>
                    <a:lnB w="6350">
                      <a:solidFill>
                        <a:srgbClr val="000000"/>
                      </a:solidFill>
                      <a:prstDash val="solid"/>
                    </a:lnB>
                  </a:tcPr>
                </a:tc>
                <a:tc>
                  <a:txBody>
                    <a:bodyPr/>
                    <a:lstStyle/>
                    <a:p>
                      <a:pPr algn="ctr">
                        <a:lnSpc>
                          <a:spcPct val="100000"/>
                        </a:lnSpc>
                        <a:spcBef>
                          <a:spcPts val="250"/>
                        </a:spcBef>
                      </a:pPr>
                      <a:r>
                        <a:rPr sz="1200" spc="-25" dirty="0">
                          <a:latin typeface="Cambria"/>
                          <a:cs typeface="Cambria"/>
                        </a:rPr>
                        <a:t>10</a:t>
                      </a:r>
                      <a:endParaRPr sz="1200">
                        <a:latin typeface="Cambria"/>
                        <a:cs typeface="Cambria"/>
                      </a:endParaRPr>
                    </a:p>
                  </a:txBody>
                  <a:tcPr marL="0" marR="0" marT="31750" marB="0">
                    <a:lnT w="6350">
                      <a:solidFill>
                        <a:srgbClr val="000000"/>
                      </a:solidFill>
                      <a:prstDash val="solid"/>
                    </a:lnT>
                    <a:lnB w="6350">
                      <a:solidFill>
                        <a:srgbClr val="000000"/>
                      </a:solidFill>
                      <a:prstDash val="solid"/>
                    </a:lnB>
                  </a:tcPr>
                </a:tc>
                <a:tc>
                  <a:txBody>
                    <a:bodyPr/>
                    <a:lstStyle/>
                    <a:p>
                      <a:pPr marL="5080" algn="ctr">
                        <a:lnSpc>
                          <a:spcPct val="100000"/>
                        </a:lnSpc>
                        <a:spcBef>
                          <a:spcPts val="250"/>
                        </a:spcBef>
                      </a:pPr>
                      <a:r>
                        <a:rPr sz="1200" spc="-25" dirty="0">
                          <a:latin typeface="Cambria"/>
                          <a:cs typeface="Cambria"/>
                        </a:rPr>
                        <a:t>20</a:t>
                      </a:r>
                      <a:endParaRPr sz="1200">
                        <a:latin typeface="Cambria"/>
                        <a:cs typeface="Cambria"/>
                      </a:endParaRPr>
                    </a:p>
                  </a:txBody>
                  <a:tcPr marL="0" marR="0" marT="31750" marB="0">
                    <a:lnT w="6350">
                      <a:solidFill>
                        <a:srgbClr val="000000"/>
                      </a:solidFill>
                      <a:prstDash val="solid"/>
                    </a:lnT>
                    <a:lnB w="6350">
                      <a:solidFill>
                        <a:srgbClr val="000000"/>
                      </a:solidFill>
                      <a:prstDash val="solid"/>
                    </a:lnB>
                  </a:tcPr>
                </a:tc>
                <a:tc>
                  <a:txBody>
                    <a:bodyPr/>
                    <a:lstStyle/>
                    <a:p>
                      <a:pPr marR="55244" algn="ctr">
                        <a:lnSpc>
                          <a:spcPct val="100000"/>
                        </a:lnSpc>
                        <a:spcBef>
                          <a:spcPts val="250"/>
                        </a:spcBef>
                      </a:pPr>
                      <a:r>
                        <a:rPr sz="1200" dirty="0">
                          <a:latin typeface="Cambria"/>
                          <a:cs typeface="Cambria"/>
                        </a:rPr>
                        <a:t>1</a:t>
                      </a:r>
                      <a:endParaRPr sz="1200">
                        <a:latin typeface="Cambria"/>
                        <a:cs typeface="Cambria"/>
                      </a:endParaRPr>
                    </a:p>
                  </a:txBody>
                  <a:tcPr marL="0" marR="0" marT="31750" marB="0">
                    <a:lnT w="6350">
                      <a:solidFill>
                        <a:srgbClr val="000000"/>
                      </a:solidFill>
                      <a:prstDash val="solid"/>
                    </a:lnT>
                    <a:lnB w="6350">
                      <a:solidFill>
                        <a:srgbClr val="000000"/>
                      </a:solidFill>
                      <a:prstDash val="solid"/>
                    </a:lnB>
                  </a:tcPr>
                </a:tc>
                <a:tc>
                  <a:txBody>
                    <a:bodyPr/>
                    <a:lstStyle/>
                    <a:p>
                      <a:pPr marL="123189">
                        <a:lnSpc>
                          <a:spcPct val="100000"/>
                        </a:lnSpc>
                        <a:spcBef>
                          <a:spcPts val="250"/>
                        </a:spcBef>
                      </a:pPr>
                      <a:r>
                        <a:rPr sz="1200" dirty="0">
                          <a:latin typeface="Cambria"/>
                          <a:cs typeface="Cambria"/>
                        </a:rPr>
                        <a:t>2</a:t>
                      </a:r>
                      <a:endParaRPr sz="1200">
                        <a:latin typeface="Cambria"/>
                        <a:cs typeface="Cambria"/>
                      </a:endParaRPr>
                    </a:p>
                  </a:txBody>
                  <a:tcPr marL="0" marR="0" marT="31750" marB="0">
                    <a:lnT w="6350">
                      <a:solidFill>
                        <a:srgbClr val="000000"/>
                      </a:solidFill>
                      <a:prstDash val="solid"/>
                    </a:lnT>
                    <a:lnB w="6350">
                      <a:solidFill>
                        <a:srgbClr val="000000"/>
                      </a:solidFill>
                      <a:prstDash val="solid"/>
                    </a:lnB>
                  </a:tcPr>
                </a:tc>
                <a:tc>
                  <a:txBody>
                    <a:bodyPr/>
                    <a:lstStyle/>
                    <a:p>
                      <a:pPr marL="125730">
                        <a:lnSpc>
                          <a:spcPct val="100000"/>
                        </a:lnSpc>
                        <a:spcBef>
                          <a:spcPts val="250"/>
                        </a:spcBef>
                      </a:pPr>
                      <a:r>
                        <a:rPr sz="1200" spc="-25" dirty="0">
                          <a:latin typeface="Cambria"/>
                          <a:cs typeface="Cambria"/>
                        </a:rPr>
                        <a:t>10</a:t>
                      </a:r>
                      <a:endParaRPr sz="1200">
                        <a:latin typeface="Cambria"/>
                        <a:cs typeface="Cambria"/>
                      </a:endParaRPr>
                    </a:p>
                  </a:txBody>
                  <a:tcPr marL="0" marR="0" marT="31750" marB="0">
                    <a:lnT w="6350">
                      <a:solidFill>
                        <a:srgbClr val="000000"/>
                      </a:solidFill>
                      <a:prstDash val="solid"/>
                    </a:lnT>
                    <a:lnB w="6350">
                      <a:solidFill>
                        <a:srgbClr val="000000"/>
                      </a:solidFill>
                      <a:prstDash val="solid"/>
                    </a:lnB>
                  </a:tcPr>
                </a:tc>
                <a:tc>
                  <a:txBody>
                    <a:bodyPr/>
                    <a:lstStyle/>
                    <a:p>
                      <a:pPr marL="5715" algn="ctr">
                        <a:lnSpc>
                          <a:spcPct val="100000"/>
                        </a:lnSpc>
                        <a:spcBef>
                          <a:spcPts val="250"/>
                        </a:spcBef>
                      </a:pPr>
                      <a:r>
                        <a:rPr sz="1200" spc="-20" dirty="0">
                          <a:latin typeface="Cambria"/>
                          <a:cs typeface="Cambria"/>
                        </a:rPr>
                        <a:t>días</a:t>
                      </a:r>
                      <a:endParaRPr sz="1200">
                        <a:latin typeface="Cambria"/>
                        <a:cs typeface="Cambria"/>
                      </a:endParaRPr>
                    </a:p>
                  </a:txBody>
                  <a:tcPr marL="0" marR="0" marT="31750" marB="0">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4"/>
                  </a:ext>
                </a:extLst>
              </a:tr>
              <a:tr h="250587">
                <a:tc gridSpan="9">
                  <a:txBody>
                    <a:bodyPr/>
                    <a:lstStyle/>
                    <a:p>
                      <a:pPr marL="40005">
                        <a:lnSpc>
                          <a:spcPct val="100000"/>
                        </a:lnSpc>
                        <a:spcBef>
                          <a:spcPts val="265"/>
                        </a:spcBef>
                      </a:pPr>
                      <a:r>
                        <a:rPr sz="1200" dirty="0">
                          <a:latin typeface="Cambria"/>
                          <a:cs typeface="Cambria"/>
                        </a:rPr>
                        <a:t>Lanzamiento</a:t>
                      </a:r>
                      <a:r>
                        <a:rPr sz="1200" spc="470" dirty="0">
                          <a:latin typeface="Cambria"/>
                          <a:cs typeface="Cambria"/>
                        </a:rPr>
                        <a:t> </a:t>
                      </a:r>
                      <a:r>
                        <a:rPr sz="1200" spc="-10" dirty="0">
                          <a:latin typeface="Cambria"/>
                          <a:cs typeface="Cambria"/>
                        </a:rPr>
                        <a:t>prototipo</a:t>
                      </a:r>
                      <a:endParaRPr sz="1200">
                        <a:latin typeface="Cambria"/>
                        <a:cs typeface="Cambria"/>
                      </a:endParaRPr>
                    </a:p>
                  </a:txBody>
                  <a:tcPr marL="0" marR="0" marT="336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5"/>
                  </a:ext>
                </a:extLst>
              </a:tr>
              <a:tr h="264559">
                <a:tc>
                  <a:txBody>
                    <a:bodyPr/>
                    <a:lstStyle/>
                    <a:p>
                      <a:pPr>
                        <a:lnSpc>
                          <a:spcPct val="100000"/>
                        </a:lnSpc>
                      </a:pP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985">
                        <a:lnSpc>
                          <a:spcPct val="100000"/>
                        </a:lnSpc>
                        <a:spcBef>
                          <a:spcPts val="280"/>
                        </a:spcBef>
                      </a:pPr>
                      <a:r>
                        <a:rPr sz="1200" dirty="0">
                          <a:latin typeface="Cambria"/>
                          <a:cs typeface="Cambria"/>
                        </a:rPr>
                        <a:t>Construcción</a:t>
                      </a:r>
                      <a:r>
                        <a:rPr sz="1200" spc="200" dirty="0">
                          <a:latin typeface="Cambria"/>
                          <a:cs typeface="Cambria"/>
                        </a:rPr>
                        <a:t> </a:t>
                      </a:r>
                      <a:r>
                        <a:rPr sz="1200" dirty="0">
                          <a:latin typeface="Cambria"/>
                          <a:cs typeface="Cambria"/>
                        </a:rPr>
                        <a:t>del</a:t>
                      </a:r>
                      <a:r>
                        <a:rPr sz="1200" spc="200" dirty="0">
                          <a:latin typeface="Cambria"/>
                          <a:cs typeface="Cambria"/>
                        </a:rPr>
                        <a:t> </a:t>
                      </a:r>
                      <a:r>
                        <a:rPr sz="1200" dirty="0">
                          <a:latin typeface="Cambria"/>
                          <a:cs typeface="Cambria"/>
                        </a:rPr>
                        <a:t>prototipo</a:t>
                      </a:r>
                      <a:r>
                        <a:rPr sz="1200" spc="310" dirty="0">
                          <a:latin typeface="Cambria"/>
                          <a:cs typeface="Cambria"/>
                        </a:rPr>
                        <a:t> </a:t>
                      </a:r>
                      <a:r>
                        <a:rPr sz="1200" spc="-50" dirty="0">
                          <a:latin typeface="Cambria"/>
                          <a:cs typeface="Cambria"/>
                        </a:rPr>
                        <a:t>5</a:t>
                      </a:r>
                      <a:endParaRPr sz="1200">
                        <a:latin typeface="Cambria"/>
                        <a:cs typeface="Cambria"/>
                      </a:endParaRPr>
                    </a:p>
                  </a:txBody>
                  <a:tcPr marL="0" marR="0" marT="35560" marB="0">
                    <a:lnL w="6350">
                      <a:solidFill>
                        <a:srgbClr val="000000"/>
                      </a:solidFill>
                      <a:prstDash val="solid"/>
                    </a:lnL>
                    <a:lnT w="6350">
                      <a:solidFill>
                        <a:srgbClr val="000000"/>
                      </a:solidFill>
                      <a:prstDash val="solid"/>
                    </a:lnT>
                    <a:lnB w="6350">
                      <a:solidFill>
                        <a:srgbClr val="000000"/>
                      </a:solidFill>
                      <a:prstDash val="solid"/>
                    </a:lnB>
                  </a:tcPr>
                </a:tc>
                <a:tc>
                  <a:txBody>
                    <a:bodyPr/>
                    <a:lstStyle/>
                    <a:p>
                      <a:pPr marR="50800" algn="ctr">
                        <a:lnSpc>
                          <a:spcPct val="100000"/>
                        </a:lnSpc>
                        <a:spcBef>
                          <a:spcPts val="280"/>
                        </a:spcBef>
                      </a:pPr>
                      <a:r>
                        <a:rPr sz="1200" dirty="0">
                          <a:latin typeface="Cambria"/>
                          <a:cs typeface="Cambria"/>
                        </a:rPr>
                        <a:t>1</a:t>
                      </a:r>
                      <a:endParaRPr sz="1200">
                        <a:latin typeface="Cambria"/>
                        <a:cs typeface="Cambria"/>
                      </a:endParaRPr>
                    </a:p>
                  </a:txBody>
                  <a:tcPr marL="0" marR="0" marT="35560" marB="0">
                    <a:lnT w="6350">
                      <a:solidFill>
                        <a:srgbClr val="000000"/>
                      </a:solidFill>
                      <a:prstDash val="solid"/>
                    </a:lnT>
                    <a:lnB w="6350">
                      <a:solidFill>
                        <a:srgbClr val="000000"/>
                      </a:solidFill>
                      <a:prstDash val="solid"/>
                    </a:lnB>
                  </a:tcPr>
                </a:tc>
                <a:tc>
                  <a:txBody>
                    <a:bodyPr/>
                    <a:lstStyle/>
                    <a:p>
                      <a:pPr marR="50800" algn="ctr">
                        <a:lnSpc>
                          <a:spcPct val="100000"/>
                        </a:lnSpc>
                        <a:spcBef>
                          <a:spcPts val="280"/>
                        </a:spcBef>
                      </a:pPr>
                      <a:r>
                        <a:rPr sz="1200" dirty="0">
                          <a:latin typeface="Cambria"/>
                          <a:cs typeface="Cambria"/>
                        </a:rPr>
                        <a:t>5</a:t>
                      </a:r>
                      <a:endParaRPr sz="1200">
                        <a:latin typeface="Cambria"/>
                        <a:cs typeface="Cambria"/>
                      </a:endParaRPr>
                    </a:p>
                  </a:txBody>
                  <a:tcPr marL="0" marR="0" marT="35560" marB="0">
                    <a:lnT w="6350">
                      <a:solidFill>
                        <a:srgbClr val="000000"/>
                      </a:solidFill>
                      <a:prstDash val="solid"/>
                    </a:lnT>
                    <a:lnB w="6350">
                      <a:solidFill>
                        <a:srgbClr val="000000"/>
                      </a:solidFill>
                      <a:prstDash val="solid"/>
                    </a:lnB>
                  </a:tcPr>
                </a:tc>
                <a:tc>
                  <a:txBody>
                    <a:bodyPr/>
                    <a:lstStyle/>
                    <a:p>
                      <a:pPr marL="2540" algn="ctr">
                        <a:lnSpc>
                          <a:spcPct val="100000"/>
                        </a:lnSpc>
                        <a:spcBef>
                          <a:spcPts val="280"/>
                        </a:spcBef>
                      </a:pPr>
                      <a:r>
                        <a:rPr sz="1200" spc="-25" dirty="0">
                          <a:latin typeface="Cambria"/>
                          <a:cs typeface="Cambria"/>
                        </a:rPr>
                        <a:t>10</a:t>
                      </a:r>
                      <a:endParaRPr sz="1200">
                        <a:latin typeface="Cambria"/>
                        <a:cs typeface="Cambria"/>
                      </a:endParaRPr>
                    </a:p>
                  </a:txBody>
                  <a:tcPr marL="0" marR="0" marT="35560" marB="0">
                    <a:lnT w="6350">
                      <a:solidFill>
                        <a:srgbClr val="000000"/>
                      </a:solidFill>
                      <a:prstDash val="solid"/>
                    </a:lnT>
                    <a:lnB w="6350">
                      <a:solidFill>
                        <a:srgbClr val="000000"/>
                      </a:solidFill>
                      <a:prstDash val="solid"/>
                    </a:lnB>
                  </a:tcPr>
                </a:tc>
                <a:tc>
                  <a:txBody>
                    <a:bodyPr/>
                    <a:lstStyle/>
                    <a:p>
                      <a:pPr algn="ctr">
                        <a:lnSpc>
                          <a:spcPct val="100000"/>
                        </a:lnSpc>
                        <a:spcBef>
                          <a:spcPts val="280"/>
                        </a:spcBef>
                      </a:pPr>
                      <a:r>
                        <a:rPr sz="1200" spc="-25" dirty="0">
                          <a:latin typeface="Cambria"/>
                          <a:cs typeface="Cambria"/>
                        </a:rPr>
                        <a:t>10</a:t>
                      </a:r>
                      <a:endParaRPr sz="1200">
                        <a:latin typeface="Cambria"/>
                        <a:cs typeface="Cambria"/>
                      </a:endParaRPr>
                    </a:p>
                  </a:txBody>
                  <a:tcPr marL="0" marR="0" marT="35560" marB="0">
                    <a:lnT w="6350">
                      <a:solidFill>
                        <a:srgbClr val="000000"/>
                      </a:solidFill>
                      <a:prstDash val="solid"/>
                    </a:lnT>
                    <a:lnB w="6350">
                      <a:solidFill>
                        <a:srgbClr val="000000"/>
                      </a:solidFill>
                      <a:prstDash val="solid"/>
                    </a:lnB>
                  </a:tcPr>
                </a:tc>
                <a:tc>
                  <a:txBody>
                    <a:bodyPr/>
                    <a:lstStyle/>
                    <a:p>
                      <a:pPr marL="123189">
                        <a:lnSpc>
                          <a:spcPct val="100000"/>
                        </a:lnSpc>
                        <a:spcBef>
                          <a:spcPts val="280"/>
                        </a:spcBef>
                      </a:pPr>
                      <a:r>
                        <a:rPr sz="1200" dirty="0">
                          <a:latin typeface="Cambria"/>
                          <a:cs typeface="Cambria"/>
                        </a:rPr>
                        <a:t>5</a:t>
                      </a:r>
                      <a:endParaRPr sz="1200">
                        <a:latin typeface="Cambria"/>
                        <a:cs typeface="Cambria"/>
                      </a:endParaRPr>
                    </a:p>
                  </a:txBody>
                  <a:tcPr marL="0" marR="0" marT="35560" marB="0">
                    <a:lnT w="6350">
                      <a:solidFill>
                        <a:srgbClr val="000000"/>
                      </a:solidFill>
                      <a:prstDash val="solid"/>
                    </a:lnT>
                    <a:lnB w="6350">
                      <a:solidFill>
                        <a:srgbClr val="000000"/>
                      </a:solidFill>
                      <a:prstDash val="solid"/>
                    </a:lnB>
                  </a:tcPr>
                </a:tc>
                <a:tc>
                  <a:txBody>
                    <a:bodyPr/>
                    <a:lstStyle/>
                    <a:p>
                      <a:pPr marL="125095">
                        <a:lnSpc>
                          <a:spcPct val="100000"/>
                        </a:lnSpc>
                        <a:spcBef>
                          <a:spcPts val="280"/>
                        </a:spcBef>
                      </a:pPr>
                      <a:r>
                        <a:rPr sz="1200" dirty="0">
                          <a:latin typeface="Cambria"/>
                          <a:cs typeface="Cambria"/>
                        </a:rPr>
                        <a:t>5</a:t>
                      </a:r>
                      <a:endParaRPr sz="1200">
                        <a:latin typeface="Cambria"/>
                        <a:cs typeface="Cambria"/>
                      </a:endParaRPr>
                    </a:p>
                  </a:txBody>
                  <a:tcPr marL="0" marR="0" marT="35560" marB="0">
                    <a:lnT w="6350">
                      <a:solidFill>
                        <a:srgbClr val="000000"/>
                      </a:solidFill>
                      <a:prstDash val="solid"/>
                    </a:lnT>
                    <a:lnB w="6350">
                      <a:solidFill>
                        <a:srgbClr val="000000"/>
                      </a:solidFill>
                      <a:prstDash val="solid"/>
                    </a:lnB>
                  </a:tcPr>
                </a:tc>
                <a:tc>
                  <a:txBody>
                    <a:bodyPr/>
                    <a:lstStyle/>
                    <a:p>
                      <a:pPr algn="ctr">
                        <a:lnSpc>
                          <a:spcPct val="100000"/>
                        </a:lnSpc>
                        <a:spcBef>
                          <a:spcPts val="280"/>
                        </a:spcBef>
                      </a:pPr>
                      <a:r>
                        <a:rPr sz="1200" spc="-20" dirty="0">
                          <a:latin typeface="Cambria"/>
                          <a:cs typeface="Cambria"/>
                        </a:rPr>
                        <a:t>días</a:t>
                      </a:r>
                      <a:endParaRPr sz="1200">
                        <a:latin typeface="Cambria"/>
                        <a:cs typeface="Cambria"/>
                      </a:endParaRPr>
                    </a:p>
                  </a:txBody>
                  <a:tcPr marL="0" marR="0" marT="35560" marB="0">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6"/>
                  </a:ext>
                </a:extLst>
              </a:tr>
              <a:tr h="337221">
                <a:tc>
                  <a:txBody>
                    <a:bodyPr/>
                    <a:lstStyle/>
                    <a:p>
                      <a:pPr>
                        <a:lnSpc>
                          <a:spcPct val="100000"/>
                        </a:lnSpc>
                      </a:pP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985">
                        <a:lnSpc>
                          <a:spcPct val="100000"/>
                        </a:lnSpc>
                        <a:spcBef>
                          <a:spcPts val="225"/>
                        </a:spcBef>
                        <a:tabLst>
                          <a:tab pos="1293495" algn="l"/>
                        </a:tabLst>
                      </a:pPr>
                      <a:r>
                        <a:rPr sz="1200" dirty="0">
                          <a:latin typeface="Cambria"/>
                          <a:cs typeface="Cambria"/>
                        </a:rPr>
                        <a:t>Pruebas</a:t>
                      </a:r>
                      <a:r>
                        <a:rPr sz="1200" spc="135" dirty="0">
                          <a:latin typeface="Cambria"/>
                          <a:cs typeface="Cambria"/>
                        </a:rPr>
                        <a:t> </a:t>
                      </a:r>
                      <a:r>
                        <a:rPr sz="1200" dirty="0">
                          <a:latin typeface="Cambria"/>
                          <a:cs typeface="Cambria"/>
                        </a:rPr>
                        <a:t>del</a:t>
                      </a:r>
                      <a:r>
                        <a:rPr sz="1200" spc="140" dirty="0">
                          <a:latin typeface="Cambria"/>
                          <a:cs typeface="Cambria"/>
                        </a:rPr>
                        <a:t> </a:t>
                      </a:r>
                      <a:r>
                        <a:rPr sz="1200" spc="-10" dirty="0">
                          <a:latin typeface="Cambria"/>
                          <a:cs typeface="Cambria"/>
                        </a:rPr>
                        <a:t>prototipo</a:t>
                      </a:r>
                      <a:r>
                        <a:rPr sz="1200" dirty="0">
                          <a:latin typeface="Cambria"/>
                          <a:cs typeface="Cambria"/>
                        </a:rPr>
                        <a:t>	</a:t>
                      </a:r>
                      <a:r>
                        <a:rPr sz="1200" spc="-50" dirty="0">
                          <a:latin typeface="Cambria"/>
                          <a:cs typeface="Cambria"/>
                        </a:rPr>
                        <a:t>3</a:t>
                      </a:r>
                      <a:endParaRPr sz="1200">
                        <a:latin typeface="Cambria"/>
                        <a:cs typeface="Cambria"/>
                      </a:endParaRPr>
                    </a:p>
                  </a:txBody>
                  <a:tcPr marL="0" marR="0" marT="28575" marB="0">
                    <a:lnL w="6350">
                      <a:solidFill>
                        <a:srgbClr val="000000"/>
                      </a:solidFill>
                      <a:prstDash val="solid"/>
                    </a:lnL>
                    <a:lnT w="6350">
                      <a:solidFill>
                        <a:srgbClr val="000000"/>
                      </a:solidFill>
                      <a:prstDash val="solid"/>
                    </a:lnT>
                    <a:lnB w="6350">
                      <a:solidFill>
                        <a:srgbClr val="000000"/>
                      </a:solidFill>
                      <a:prstDash val="solid"/>
                    </a:lnB>
                  </a:tcPr>
                </a:tc>
                <a:tc>
                  <a:txBody>
                    <a:bodyPr/>
                    <a:lstStyle/>
                    <a:p>
                      <a:pPr marR="50800" algn="ctr">
                        <a:lnSpc>
                          <a:spcPct val="100000"/>
                        </a:lnSpc>
                        <a:spcBef>
                          <a:spcPts val="225"/>
                        </a:spcBef>
                      </a:pPr>
                      <a:r>
                        <a:rPr sz="1200" dirty="0">
                          <a:latin typeface="Cambria"/>
                          <a:cs typeface="Cambria"/>
                        </a:rPr>
                        <a:t>3</a:t>
                      </a:r>
                      <a:endParaRPr sz="1200">
                        <a:latin typeface="Cambria"/>
                        <a:cs typeface="Cambria"/>
                      </a:endParaRPr>
                    </a:p>
                  </a:txBody>
                  <a:tcPr marL="0" marR="0" marT="28575" marB="0">
                    <a:lnT w="6350">
                      <a:solidFill>
                        <a:srgbClr val="000000"/>
                      </a:solidFill>
                      <a:prstDash val="solid"/>
                    </a:lnT>
                    <a:lnB w="6350">
                      <a:solidFill>
                        <a:srgbClr val="000000"/>
                      </a:solidFill>
                      <a:prstDash val="solid"/>
                    </a:lnB>
                  </a:tcPr>
                </a:tc>
                <a:tc>
                  <a:txBody>
                    <a:bodyPr/>
                    <a:lstStyle/>
                    <a:p>
                      <a:pPr marR="50800" algn="ctr">
                        <a:lnSpc>
                          <a:spcPct val="100000"/>
                        </a:lnSpc>
                        <a:spcBef>
                          <a:spcPts val="225"/>
                        </a:spcBef>
                      </a:pPr>
                      <a:r>
                        <a:rPr sz="1200" dirty="0">
                          <a:latin typeface="Cambria"/>
                          <a:cs typeface="Cambria"/>
                        </a:rPr>
                        <a:t>3</a:t>
                      </a:r>
                      <a:endParaRPr sz="1200">
                        <a:latin typeface="Cambria"/>
                        <a:cs typeface="Cambria"/>
                      </a:endParaRPr>
                    </a:p>
                  </a:txBody>
                  <a:tcPr marL="0" marR="0" marT="28575" marB="0">
                    <a:lnT w="6350">
                      <a:solidFill>
                        <a:srgbClr val="000000"/>
                      </a:solidFill>
                      <a:prstDash val="solid"/>
                    </a:lnT>
                    <a:lnB w="6350">
                      <a:solidFill>
                        <a:srgbClr val="000000"/>
                      </a:solidFill>
                      <a:prstDash val="solid"/>
                    </a:lnB>
                  </a:tcPr>
                </a:tc>
                <a:tc>
                  <a:txBody>
                    <a:bodyPr/>
                    <a:lstStyle/>
                    <a:p>
                      <a:pPr marR="45720" algn="ctr">
                        <a:lnSpc>
                          <a:spcPct val="100000"/>
                        </a:lnSpc>
                        <a:spcBef>
                          <a:spcPts val="225"/>
                        </a:spcBef>
                      </a:pPr>
                      <a:r>
                        <a:rPr sz="1200" dirty="0">
                          <a:latin typeface="Cambria"/>
                          <a:cs typeface="Cambria"/>
                        </a:rPr>
                        <a:t>6</a:t>
                      </a:r>
                      <a:endParaRPr sz="1200">
                        <a:latin typeface="Cambria"/>
                        <a:cs typeface="Cambria"/>
                      </a:endParaRPr>
                    </a:p>
                  </a:txBody>
                  <a:tcPr marL="0" marR="0" marT="28575" marB="0">
                    <a:lnT w="6350">
                      <a:solidFill>
                        <a:srgbClr val="000000"/>
                      </a:solidFill>
                      <a:prstDash val="solid"/>
                    </a:lnT>
                    <a:lnB w="6350">
                      <a:solidFill>
                        <a:srgbClr val="000000"/>
                      </a:solidFill>
                      <a:prstDash val="solid"/>
                    </a:lnB>
                  </a:tcPr>
                </a:tc>
                <a:tc>
                  <a:txBody>
                    <a:bodyPr/>
                    <a:lstStyle/>
                    <a:p>
                      <a:pPr marR="55880" algn="ctr">
                        <a:lnSpc>
                          <a:spcPct val="100000"/>
                        </a:lnSpc>
                        <a:spcBef>
                          <a:spcPts val="225"/>
                        </a:spcBef>
                      </a:pPr>
                      <a:r>
                        <a:rPr sz="1200" dirty="0">
                          <a:latin typeface="Cambria"/>
                          <a:cs typeface="Cambria"/>
                        </a:rPr>
                        <a:t>6</a:t>
                      </a:r>
                      <a:endParaRPr sz="1200">
                        <a:latin typeface="Cambria"/>
                        <a:cs typeface="Cambria"/>
                      </a:endParaRPr>
                    </a:p>
                  </a:txBody>
                  <a:tcPr marL="0" marR="0" marT="28575" marB="0">
                    <a:lnT w="6350">
                      <a:solidFill>
                        <a:srgbClr val="000000"/>
                      </a:solidFill>
                      <a:prstDash val="solid"/>
                    </a:lnT>
                    <a:lnB w="6350">
                      <a:solidFill>
                        <a:srgbClr val="000000"/>
                      </a:solidFill>
                      <a:prstDash val="solid"/>
                    </a:lnB>
                  </a:tcPr>
                </a:tc>
                <a:tc>
                  <a:txBody>
                    <a:bodyPr/>
                    <a:lstStyle/>
                    <a:p>
                      <a:pPr marL="123189">
                        <a:lnSpc>
                          <a:spcPct val="100000"/>
                        </a:lnSpc>
                        <a:spcBef>
                          <a:spcPts val="225"/>
                        </a:spcBef>
                      </a:pPr>
                      <a:r>
                        <a:rPr sz="1200" dirty="0">
                          <a:latin typeface="Cambria"/>
                          <a:cs typeface="Cambria"/>
                        </a:rPr>
                        <a:t>3</a:t>
                      </a:r>
                      <a:endParaRPr sz="1200">
                        <a:latin typeface="Cambria"/>
                        <a:cs typeface="Cambria"/>
                      </a:endParaRPr>
                    </a:p>
                  </a:txBody>
                  <a:tcPr marL="0" marR="0" marT="28575" marB="0">
                    <a:lnT w="6350">
                      <a:solidFill>
                        <a:srgbClr val="000000"/>
                      </a:solidFill>
                      <a:prstDash val="solid"/>
                    </a:lnT>
                    <a:lnB w="6350">
                      <a:solidFill>
                        <a:srgbClr val="000000"/>
                      </a:solidFill>
                      <a:prstDash val="solid"/>
                    </a:lnB>
                  </a:tcPr>
                </a:tc>
                <a:tc>
                  <a:txBody>
                    <a:bodyPr/>
                    <a:lstStyle/>
                    <a:p>
                      <a:pPr marL="125095">
                        <a:lnSpc>
                          <a:spcPct val="100000"/>
                        </a:lnSpc>
                        <a:spcBef>
                          <a:spcPts val="225"/>
                        </a:spcBef>
                      </a:pPr>
                      <a:r>
                        <a:rPr sz="1200" dirty="0">
                          <a:latin typeface="Cambria"/>
                          <a:cs typeface="Cambria"/>
                        </a:rPr>
                        <a:t>3</a:t>
                      </a:r>
                      <a:endParaRPr sz="1200">
                        <a:latin typeface="Cambria"/>
                        <a:cs typeface="Cambria"/>
                      </a:endParaRPr>
                    </a:p>
                  </a:txBody>
                  <a:tcPr marL="0" marR="0" marT="28575" marB="0">
                    <a:lnT w="6350">
                      <a:solidFill>
                        <a:srgbClr val="000000"/>
                      </a:solidFill>
                      <a:prstDash val="solid"/>
                    </a:lnT>
                    <a:lnB w="6350">
                      <a:solidFill>
                        <a:srgbClr val="000000"/>
                      </a:solidFill>
                      <a:prstDash val="solid"/>
                    </a:lnB>
                  </a:tcPr>
                </a:tc>
                <a:tc>
                  <a:txBody>
                    <a:bodyPr/>
                    <a:lstStyle/>
                    <a:p>
                      <a:pPr marL="5080" algn="ctr">
                        <a:lnSpc>
                          <a:spcPct val="100000"/>
                        </a:lnSpc>
                        <a:spcBef>
                          <a:spcPts val="225"/>
                        </a:spcBef>
                      </a:pPr>
                      <a:r>
                        <a:rPr sz="1200" spc="-20" dirty="0">
                          <a:latin typeface="Cambria"/>
                          <a:cs typeface="Cambria"/>
                        </a:rPr>
                        <a:t>días</a:t>
                      </a:r>
                      <a:endParaRPr sz="1200" dirty="0">
                        <a:latin typeface="Cambria"/>
                        <a:cs typeface="Cambria"/>
                      </a:endParaRPr>
                    </a:p>
                  </a:txBody>
                  <a:tcPr marL="0" marR="0" marT="28575" marB="0">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3010644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just"/>
            <a:r>
              <a:rPr lang="es-ES" sz="2400" spc="75" dirty="0">
                <a:latin typeface="Cambria"/>
                <a:cs typeface="Cambria"/>
              </a:rPr>
              <a:t>Una</a:t>
            </a:r>
            <a:r>
              <a:rPr lang="es-ES" sz="2800" spc="200" dirty="0">
                <a:latin typeface="Cambria"/>
                <a:cs typeface="Cambria"/>
              </a:rPr>
              <a:t> </a:t>
            </a:r>
            <a:r>
              <a:rPr lang="es-ES" sz="2800" dirty="0">
                <a:latin typeface="Cambria"/>
                <a:cs typeface="Cambria"/>
              </a:rPr>
              <a:t>de</a:t>
            </a:r>
            <a:r>
              <a:rPr lang="es-ES" sz="2800" spc="204" dirty="0">
                <a:latin typeface="Cambria"/>
                <a:cs typeface="Cambria"/>
              </a:rPr>
              <a:t> </a:t>
            </a:r>
            <a:r>
              <a:rPr lang="es-ES" sz="2800" dirty="0">
                <a:latin typeface="Cambria"/>
                <a:cs typeface="Cambria"/>
              </a:rPr>
              <a:t>las</a:t>
            </a:r>
            <a:r>
              <a:rPr lang="es-ES" sz="2800" spc="204" dirty="0">
                <a:latin typeface="Cambria"/>
                <a:cs typeface="Cambria"/>
              </a:rPr>
              <a:t> </a:t>
            </a:r>
            <a:r>
              <a:rPr lang="es-ES" sz="2800" dirty="0">
                <a:latin typeface="Cambria"/>
                <a:cs typeface="Cambria"/>
              </a:rPr>
              <a:t>mayores</a:t>
            </a:r>
            <a:r>
              <a:rPr lang="es-ES" sz="2800" spc="204" dirty="0">
                <a:latin typeface="Cambria"/>
                <a:cs typeface="Cambria"/>
              </a:rPr>
              <a:t> </a:t>
            </a:r>
            <a:r>
              <a:rPr lang="es-ES" sz="2800" dirty="0">
                <a:latin typeface="Cambria"/>
                <a:cs typeface="Cambria"/>
              </a:rPr>
              <a:t>causas</a:t>
            </a:r>
            <a:r>
              <a:rPr lang="es-ES" sz="2800" spc="204" dirty="0">
                <a:latin typeface="Cambria"/>
                <a:cs typeface="Cambria"/>
              </a:rPr>
              <a:t> </a:t>
            </a:r>
            <a:r>
              <a:rPr lang="es-ES" sz="2800" dirty="0">
                <a:latin typeface="Cambria"/>
                <a:cs typeface="Cambria"/>
              </a:rPr>
              <a:t>de</a:t>
            </a:r>
            <a:r>
              <a:rPr lang="es-ES" sz="2800" spc="204" dirty="0">
                <a:latin typeface="Cambria"/>
                <a:cs typeface="Cambria"/>
              </a:rPr>
              <a:t> </a:t>
            </a:r>
            <a:r>
              <a:rPr lang="es-ES" sz="2800" dirty="0">
                <a:latin typeface="Cambria"/>
                <a:cs typeface="Cambria"/>
              </a:rPr>
              <a:t>desviación</a:t>
            </a:r>
            <a:r>
              <a:rPr lang="es-ES" sz="2800" spc="204" dirty="0">
                <a:latin typeface="Cambria"/>
                <a:cs typeface="Cambria"/>
              </a:rPr>
              <a:t> </a:t>
            </a:r>
            <a:r>
              <a:rPr lang="es-ES" sz="2800" spc="50" dirty="0">
                <a:latin typeface="Cambria"/>
                <a:cs typeface="Cambria"/>
              </a:rPr>
              <a:t>en</a:t>
            </a:r>
            <a:r>
              <a:rPr lang="es-ES" sz="2800" spc="204" dirty="0">
                <a:latin typeface="Cambria"/>
                <a:cs typeface="Cambria"/>
              </a:rPr>
              <a:t> </a:t>
            </a:r>
            <a:r>
              <a:rPr lang="es-ES" sz="2800" dirty="0">
                <a:latin typeface="Cambria"/>
                <a:cs typeface="Cambria"/>
              </a:rPr>
              <a:t>la</a:t>
            </a:r>
            <a:r>
              <a:rPr lang="es-ES" sz="2800" spc="204" dirty="0">
                <a:latin typeface="Cambria"/>
                <a:cs typeface="Cambria"/>
              </a:rPr>
              <a:t> </a:t>
            </a:r>
            <a:r>
              <a:rPr lang="es-ES" sz="2800" dirty="0">
                <a:latin typeface="Cambria"/>
                <a:cs typeface="Cambria"/>
              </a:rPr>
              <a:t>gestión</a:t>
            </a:r>
            <a:r>
              <a:rPr lang="es-ES" sz="2800" spc="204" dirty="0">
                <a:latin typeface="Cambria"/>
                <a:cs typeface="Cambria"/>
              </a:rPr>
              <a:t> </a:t>
            </a:r>
            <a:r>
              <a:rPr lang="es-ES" sz="2800" dirty="0">
                <a:latin typeface="Cambria"/>
                <a:cs typeface="Cambria"/>
              </a:rPr>
              <a:t>de</a:t>
            </a:r>
            <a:r>
              <a:rPr lang="es-ES" sz="2800" spc="204" dirty="0">
                <a:latin typeface="Cambria"/>
                <a:cs typeface="Cambria"/>
              </a:rPr>
              <a:t> </a:t>
            </a:r>
            <a:r>
              <a:rPr lang="es-ES" sz="2800" dirty="0">
                <a:latin typeface="Cambria"/>
                <a:cs typeface="Cambria"/>
              </a:rPr>
              <a:t>proyectos</a:t>
            </a:r>
            <a:r>
              <a:rPr lang="es-ES" sz="2800" spc="204" dirty="0">
                <a:latin typeface="Cambria"/>
                <a:cs typeface="Cambria"/>
              </a:rPr>
              <a:t> </a:t>
            </a:r>
            <a:r>
              <a:rPr lang="es-ES" sz="2800" dirty="0">
                <a:latin typeface="Cambria"/>
                <a:cs typeface="Cambria"/>
              </a:rPr>
              <a:t>es</a:t>
            </a:r>
            <a:r>
              <a:rPr lang="es-ES" sz="2800" spc="200" dirty="0">
                <a:latin typeface="Cambria"/>
                <a:cs typeface="Cambria"/>
              </a:rPr>
              <a:t> </a:t>
            </a:r>
            <a:r>
              <a:rPr lang="es-ES" sz="2800" spc="-25" dirty="0">
                <a:latin typeface="Cambria"/>
                <a:cs typeface="Cambria"/>
              </a:rPr>
              <a:t>la</a:t>
            </a:r>
            <a:r>
              <a:rPr lang="es-ES" sz="2800" dirty="0">
                <a:latin typeface="Cambria"/>
                <a:cs typeface="Cambria"/>
              </a:rPr>
              <a:t> incorrecta</a:t>
            </a:r>
            <a:r>
              <a:rPr lang="es-ES" sz="2800" spc="365" dirty="0">
                <a:latin typeface="Cambria"/>
                <a:cs typeface="Cambria"/>
              </a:rPr>
              <a:t> </a:t>
            </a:r>
            <a:r>
              <a:rPr lang="es-ES" sz="2800" dirty="0">
                <a:latin typeface="Cambria"/>
                <a:cs typeface="Cambria"/>
              </a:rPr>
              <a:t>estimación</a:t>
            </a:r>
            <a:r>
              <a:rPr lang="es-ES" sz="2800" spc="365" dirty="0">
                <a:latin typeface="Cambria"/>
                <a:cs typeface="Cambria"/>
              </a:rPr>
              <a:t> </a:t>
            </a:r>
            <a:r>
              <a:rPr lang="es-ES" sz="2800" dirty="0">
                <a:latin typeface="Cambria"/>
                <a:cs typeface="Cambria"/>
              </a:rPr>
              <a:t>inicial</a:t>
            </a:r>
            <a:r>
              <a:rPr lang="es-ES" sz="2800" spc="370" dirty="0">
                <a:latin typeface="Cambria"/>
                <a:cs typeface="Cambria"/>
              </a:rPr>
              <a:t> </a:t>
            </a:r>
            <a:r>
              <a:rPr lang="es-ES" sz="2800" dirty="0">
                <a:latin typeface="Cambria"/>
                <a:cs typeface="Cambria"/>
              </a:rPr>
              <a:t>de</a:t>
            </a:r>
            <a:r>
              <a:rPr lang="es-ES" sz="2800" spc="365" dirty="0">
                <a:latin typeface="Cambria"/>
                <a:cs typeface="Cambria"/>
              </a:rPr>
              <a:t> </a:t>
            </a:r>
            <a:r>
              <a:rPr lang="es-ES" sz="2800" dirty="0">
                <a:latin typeface="Cambria"/>
                <a:cs typeface="Cambria"/>
              </a:rPr>
              <a:t>recursos</a:t>
            </a:r>
            <a:r>
              <a:rPr lang="es-ES" sz="2800" spc="365" dirty="0">
                <a:latin typeface="Cambria"/>
                <a:cs typeface="Cambria"/>
              </a:rPr>
              <a:t> </a:t>
            </a:r>
            <a:r>
              <a:rPr lang="es-ES" sz="2800" dirty="0">
                <a:latin typeface="Cambria"/>
                <a:cs typeface="Cambria"/>
              </a:rPr>
              <a:t>para</a:t>
            </a:r>
            <a:r>
              <a:rPr lang="es-ES" sz="2800" spc="370" dirty="0">
                <a:latin typeface="Cambria"/>
                <a:cs typeface="Cambria"/>
              </a:rPr>
              <a:t> </a:t>
            </a:r>
            <a:r>
              <a:rPr lang="es-ES" sz="2800" dirty="0">
                <a:latin typeface="Cambria"/>
                <a:cs typeface="Cambria"/>
              </a:rPr>
              <a:t>la</a:t>
            </a:r>
            <a:r>
              <a:rPr lang="es-ES" sz="2800" spc="365" dirty="0">
                <a:latin typeface="Cambria"/>
                <a:cs typeface="Cambria"/>
              </a:rPr>
              <a:t> </a:t>
            </a:r>
            <a:r>
              <a:rPr lang="es-ES" sz="2800" dirty="0">
                <a:latin typeface="Cambria"/>
                <a:cs typeface="Cambria"/>
              </a:rPr>
              <a:t>realización</a:t>
            </a:r>
            <a:r>
              <a:rPr lang="es-ES" sz="2800" spc="370" dirty="0">
                <a:latin typeface="Cambria"/>
                <a:cs typeface="Cambria"/>
              </a:rPr>
              <a:t> </a:t>
            </a:r>
            <a:r>
              <a:rPr lang="es-ES" sz="2800" dirty="0">
                <a:latin typeface="Cambria"/>
                <a:cs typeface="Cambria"/>
              </a:rPr>
              <a:t>de</a:t>
            </a:r>
            <a:r>
              <a:rPr lang="es-ES" sz="2800" spc="365" dirty="0">
                <a:latin typeface="Cambria"/>
                <a:cs typeface="Cambria"/>
              </a:rPr>
              <a:t> </a:t>
            </a:r>
            <a:r>
              <a:rPr lang="es-ES" sz="2800" spc="-10" dirty="0">
                <a:latin typeface="Cambria"/>
                <a:cs typeface="Cambria"/>
              </a:rPr>
              <a:t>actividades </a:t>
            </a:r>
            <a:r>
              <a:rPr lang="es-ES" sz="2800" dirty="0">
                <a:latin typeface="Cambria"/>
                <a:cs typeface="Cambria"/>
              </a:rPr>
              <a:t>(Young).</a:t>
            </a:r>
            <a:endParaRPr lang="en-US" sz="2800" dirty="0"/>
          </a:p>
        </p:txBody>
      </p:sp>
      <p:sp>
        <p:nvSpPr>
          <p:cNvPr id="3" name="Marcador de contenido 2"/>
          <p:cNvSpPr>
            <a:spLocks noGrp="1"/>
          </p:cNvSpPr>
          <p:nvPr>
            <p:ph idx="1"/>
          </p:nvPr>
        </p:nvSpPr>
        <p:spPr/>
        <p:txBody>
          <a:bodyPr>
            <a:normAutofit/>
          </a:bodyPr>
          <a:lstStyle/>
          <a:p>
            <a:pPr algn="just"/>
            <a:r>
              <a:rPr lang="es-ES" sz="2400" dirty="0">
                <a:latin typeface="Cambria"/>
                <a:cs typeface="Cambria"/>
              </a:rPr>
              <a:t>Se</a:t>
            </a:r>
            <a:r>
              <a:rPr lang="es-ES" sz="2400" spc="145" dirty="0">
                <a:latin typeface="Cambria"/>
                <a:cs typeface="Cambria"/>
              </a:rPr>
              <a:t> </a:t>
            </a:r>
            <a:r>
              <a:rPr lang="es-ES" sz="2400" spc="70" dirty="0">
                <a:latin typeface="Cambria"/>
                <a:cs typeface="Cambria"/>
              </a:rPr>
              <a:t>han</a:t>
            </a:r>
            <a:r>
              <a:rPr lang="es-ES" sz="2400" spc="145" dirty="0">
                <a:latin typeface="Cambria"/>
                <a:cs typeface="Cambria"/>
              </a:rPr>
              <a:t> </a:t>
            </a:r>
            <a:r>
              <a:rPr lang="es-ES" sz="2400" dirty="0">
                <a:latin typeface="Cambria"/>
                <a:cs typeface="Cambria"/>
              </a:rPr>
              <a:t>escrito</a:t>
            </a:r>
            <a:r>
              <a:rPr lang="es-ES" sz="2400" spc="145" dirty="0">
                <a:latin typeface="Cambria"/>
                <a:cs typeface="Cambria"/>
              </a:rPr>
              <a:t> </a:t>
            </a:r>
            <a:r>
              <a:rPr lang="es-ES" sz="2400" dirty="0">
                <a:latin typeface="Cambria"/>
                <a:cs typeface="Cambria"/>
              </a:rPr>
              <a:t>muchas</a:t>
            </a:r>
            <a:r>
              <a:rPr lang="es-ES" sz="2400" spc="145" dirty="0">
                <a:latin typeface="Cambria"/>
                <a:cs typeface="Cambria"/>
              </a:rPr>
              <a:t> </a:t>
            </a:r>
            <a:r>
              <a:rPr lang="es-ES" sz="2400" dirty="0">
                <a:latin typeface="Cambria"/>
                <a:cs typeface="Cambria"/>
              </a:rPr>
              <a:t>reglas</a:t>
            </a:r>
            <a:r>
              <a:rPr lang="es-ES" sz="2400" spc="140" dirty="0">
                <a:latin typeface="Cambria"/>
                <a:cs typeface="Cambria"/>
              </a:rPr>
              <a:t> </a:t>
            </a:r>
            <a:r>
              <a:rPr lang="es-ES" sz="2400" dirty="0">
                <a:latin typeface="Cambria"/>
                <a:cs typeface="Cambria"/>
              </a:rPr>
              <a:t>sobre</a:t>
            </a:r>
            <a:r>
              <a:rPr lang="es-ES" sz="2400" spc="145" dirty="0">
                <a:latin typeface="Cambria"/>
                <a:cs typeface="Cambria"/>
              </a:rPr>
              <a:t> </a:t>
            </a:r>
            <a:r>
              <a:rPr lang="es-ES" sz="2400" dirty="0">
                <a:latin typeface="Cambria"/>
                <a:cs typeface="Cambria"/>
              </a:rPr>
              <a:t>la</a:t>
            </a:r>
            <a:r>
              <a:rPr lang="es-ES" sz="2400" spc="145" dirty="0">
                <a:latin typeface="Cambria"/>
                <a:cs typeface="Cambria"/>
              </a:rPr>
              <a:t> </a:t>
            </a:r>
            <a:r>
              <a:rPr lang="es-ES" sz="2400" dirty="0">
                <a:latin typeface="Cambria"/>
                <a:cs typeface="Cambria"/>
              </a:rPr>
              <a:t>estimación</a:t>
            </a:r>
            <a:r>
              <a:rPr lang="es-ES" sz="2400" spc="145" dirty="0">
                <a:latin typeface="Cambria"/>
                <a:cs typeface="Cambria"/>
              </a:rPr>
              <a:t> </a:t>
            </a:r>
            <a:r>
              <a:rPr lang="es-ES" sz="2400" dirty="0">
                <a:latin typeface="Cambria"/>
                <a:cs typeface="Cambria"/>
              </a:rPr>
              <a:t>de</a:t>
            </a:r>
            <a:r>
              <a:rPr lang="es-ES" sz="2400" spc="145" dirty="0">
                <a:latin typeface="Cambria"/>
                <a:cs typeface="Cambria"/>
              </a:rPr>
              <a:t> </a:t>
            </a:r>
            <a:r>
              <a:rPr lang="es-ES" sz="2400" dirty="0">
                <a:latin typeface="Cambria"/>
                <a:cs typeface="Cambria"/>
              </a:rPr>
              <a:t>tiempos</a:t>
            </a:r>
            <a:r>
              <a:rPr lang="es-ES" sz="2400" spc="145" dirty="0">
                <a:latin typeface="Cambria"/>
                <a:cs typeface="Cambria"/>
              </a:rPr>
              <a:t> </a:t>
            </a:r>
            <a:r>
              <a:rPr lang="es-ES" sz="2400" spc="50" dirty="0">
                <a:latin typeface="Cambria"/>
                <a:cs typeface="Cambria"/>
              </a:rPr>
              <a:t>y</a:t>
            </a:r>
            <a:r>
              <a:rPr lang="es-ES" sz="2400" spc="140" dirty="0">
                <a:latin typeface="Cambria"/>
                <a:cs typeface="Cambria"/>
              </a:rPr>
              <a:t> </a:t>
            </a:r>
            <a:r>
              <a:rPr lang="es-ES" sz="2400" spc="-10" dirty="0">
                <a:latin typeface="Cambria"/>
                <a:cs typeface="Cambria"/>
              </a:rPr>
              <a:t>recur</a:t>
            </a:r>
            <a:r>
              <a:rPr lang="es-ES" sz="2400" dirty="0">
                <a:latin typeface="Cambria"/>
                <a:cs typeface="Cambria"/>
              </a:rPr>
              <a:t>sos</a:t>
            </a:r>
            <a:r>
              <a:rPr lang="es-ES" sz="2400" spc="145" dirty="0">
                <a:latin typeface="Cambria"/>
                <a:cs typeface="Cambria"/>
              </a:rPr>
              <a:t> </a:t>
            </a:r>
            <a:r>
              <a:rPr lang="es-ES" sz="2400" spc="50" dirty="0">
                <a:latin typeface="Cambria"/>
                <a:cs typeface="Cambria"/>
              </a:rPr>
              <a:t>en</a:t>
            </a:r>
            <a:r>
              <a:rPr lang="es-ES" sz="2400" spc="145" dirty="0">
                <a:latin typeface="Cambria"/>
                <a:cs typeface="Cambria"/>
              </a:rPr>
              <a:t> </a:t>
            </a:r>
            <a:r>
              <a:rPr lang="es-ES" sz="2400" dirty="0">
                <a:latin typeface="Cambria"/>
                <a:cs typeface="Cambria"/>
              </a:rPr>
              <a:t>proyectos</a:t>
            </a:r>
            <a:r>
              <a:rPr lang="es-ES" sz="2400" spc="145" dirty="0">
                <a:latin typeface="Cambria"/>
                <a:cs typeface="Cambria"/>
              </a:rPr>
              <a:t> </a:t>
            </a:r>
            <a:r>
              <a:rPr lang="es-ES" sz="2400" dirty="0">
                <a:latin typeface="Cambria"/>
                <a:cs typeface="Cambria"/>
              </a:rPr>
              <a:t>de</a:t>
            </a:r>
            <a:r>
              <a:rPr lang="es-ES" sz="2400" spc="145" dirty="0">
                <a:latin typeface="Cambria"/>
                <a:cs typeface="Cambria"/>
              </a:rPr>
              <a:t> </a:t>
            </a:r>
            <a:r>
              <a:rPr lang="es-ES" sz="2400" dirty="0">
                <a:latin typeface="Cambria"/>
                <a:cs typeface="Cambria"/>
              </a:rPr>
              <a:t>tecnologías</a:t>
            </a:r>
            <a:r>
              <a:rPr lang="es-ES" sz="2400" spc="145" dirty="0">
                <a:latin typeface="Cambria"/>
                <a:cs typeface="Cambria"/>
              </a:rPr>
              <a:t> </a:t>
            </a:r>
            <a:r>
              <a:rPr lang="es-ES" sz="2400" dirty="0">
                <a:latin typeface="Cambria"/>
                <a:cs typeface="Cambria"/>
              </a:rPr>
              <a:t>de</a:t>
            </a:r>
            <a:r>
              <a:rPr lang="es-ES" sz="2400" spc="145" dirty="0">
                <a:latin typeface="Cambria"/>
                <a:cs typeface="Cambria"/>
              </a:rPr>
              <a:t> </a:t>
            </a:r>
            <a:r>
              <a:rPr lang="es-ES" sz="2400" dirty="0">
                <a:latin typeface="Cambria"/>
                <a:cs typeface="Cambria"/>
              </a:rPr>
              <a:t>la</a:t>
            </a:r>
            <a:r>
              <a:rPr lang="es-ES" sz="2400" spc="145" dirty="0">
                <a:latin typeface="Cambria"/>
                <a:cs typeface="Cambria"/>
              </a:rPr>
              <a:t> </a:t>
            </a:r>
            <a:r>
              <a:rPr lang="es-ES" sz="2400" spc="50" dirty="0">
                <a:latin typeface="Cambria"/>
                <a:cs typeface="Cambria"/>
              </a:rPr>
              <a:t>información.</a:t>
            </a:r>
            <a:r>
              <a:rPr lang="es-ES" sz="2400" spc="145" dirty="0">
                <a:latin typeface="Cambria"/>
                <a:cs typeface="Cambria"/>
              </a:rPr>
              <a:t> </a:t>
            </a:r>
            <a:r>
              <a:rPr lang="es-ES" sz="2400" dirty="0">
                <a:latin typeface="Cambria"/>
                <a:cs typeface="Cambria"/>
              </a:rPr>
              <a:t>En</a:t>
            </a:r>
            <a:r>
              <a:rPr lang="es-ES" sz="2400" spc="145" dirty="0">
                <a:latin typeface="Cambria"/>
                <a:cs typeface="Cambria"/>
              </a:rPr>
              <a:t> </a:t>
            </a:r>
            <a:r>
              <a:rPr lang="es-ES" sz="2400" dirty="0">
                <a:latin typeface="Cambria"/>
                <a:cs typeface="Cambria"/>
              </a:rPr>
              <a:t>este</a:t>
            </a:r>
            <a:r>
              <a:rPr lang="es-ES" sz="2400" spc="145" dirty="0">
                <a:latin typeface="Cambria"/>
                <a:cs typeface="Cambria"/>
              </a:rPr>
              <a:t> </a:t>
            </a:r>
            <a:r>
              <a:rPr lang="es-ES" sz="2400" dirty="0">
                <a:latin typeface="Cambria"/>
                <a:cs typeface="Cambria"/>
              </a:rPr>
              <a:t>aspecto,</a:t>
            </a:r>
            <a:r>
              <a:rPr lang="es-ES" sz="2400" spc="145" dirty="0">
                <a:latin typeface="Cambria"/>
                <a:cs typeface="Cambria"/>
              </a:rPr>
              <a:t> </a:t>
            </a:r>
            <a:r>
              <a:rPr lang="es-ES" sz="2400" dirty="0">
                <a:latin typeface="Cambria"/>
                <a:cs typeface="Cambria"/>
              </a:rPr>
              <a:t>cabe</a:t>
            </a:r>
            <a:r>
              <a:rPr lang="es-ES" sz="2400" spc="145" dirty="0">
                <a:latin typeface="Cambria"/>
                <a:cs typeface="Cambria"/>
              </a:rPr>
              <a:t> </a:t>
            </a:r>
            <a:r>
              <a:rPr lang="es-ES" sz="2400" spc="-20" dirty="0">
                <a:latin typeface="Cambria"/>
                <a:cs typeface="Cambria"/>
              </a:rPr>
              <a:t>con</a:t>
            </a:r>
            <a:r>
              <a:rPr lang="es-ES" sz="2400" dirty="0">
                <a:latin typeface="Cambria"/>
                <a:cs typeface="Cambria"/>
              </a:rPr>
              <a:t>siderar</a:t>
            </a:r>
            <a:r>
              <a:rPr lang="es-ES" sz="2400" spc="285" dirty="0">
                <a:latin typeface="Cambria"/>
                <a:cs typeface="Cambria"/>
              </a:rPr>
              <a:t> </a:t>
            </a:r>
            <a:r>
              <a:rPr lang="es-ES" sz="2400" dirty="0">
                <a:latin typeface="Cambria"/>
                <a:cs typeface="Cambria"/>
              </a:rPr>
              <a:t>que</a:t>
            </a:r>
            <a:r>
              <a:rPr lang="es-ES" sz="2400" spc="290" dirty="0">
                <a:latin typeface="Cambria"/>
                <a:cs typeface="Cambria"/>
              </a:rPr>
              <a:t> </a:t>
            </a:r>
            <a:r>
              <a:rPr lang="es-ES" sz="2400" spc="75" dirty="0">
                <a:latin typeface="Cambria"/>
                <a:cs typeface="Cambria"/>
              </a:rPr>
              <a:t>no</a:t>
            </a:r>
            <a:r>
              <a:rPr lang="es-ES" sz="2400" spc="285" dirty="0">
                <a:latin typeface="Cambria"/>
                <a:cs typeface="Cambria"/>
              </a:rPr>
              <a:t> </a:t>
            </a:r>
            <a:r>
              <a:rPr lang="es-ES" sz="2400" dirty="0">
                <a:latin typeface="Cambria"/>
                <a:cs typeface="Cambria"/>
              </a:rPr>
              <a:t>existen,</a:t>
            </a:r>
            <a:r>
              <a:rPr lang="es-ES" sz="2400" spc="290" dirty="0">
                <a:latin typeface="Cambria"/>
                <a:cs typeface="Cambria"/>
              </a:rPr>
              <a:t> </a:t>
            </a:r>
            <a:r>
              <a:rPr lang="es-ES" sz="2400" dirty="0">
                <a:latin typeface="Cambria"/>
                <a:cs typeface="Cambria"/>
              </a:rPr>
              <a:t>a</a:t>
            </a:r>
            <a:r>
              <a:rPr lang="es-ES" sz="2400" spc="285" dirty="0">
                <a:latin typeface="Cambria"/>
                <a:cs typeface="Cambria"/>
              </a:rPr>
              <a:t> </a:t>
            </a:r>
            <a:r>
              <a:rPr lang="es-ES" sz="2400" dirty="0">
                <a:latin typeface="Cambria"/>
                <a:cs typeface="Cambria"/>
              </a:rPr>
              <a:t>nuestro</a:t>
            </a:r>
            <a:r>
              <a:rPr lang="es-ES" sz="2400" spc="290" dirty="0">
                <a:latin typeface="Cambria"/>
                <a:cs typeface="Cambria"/>
              </a:rPr>
              <a:t> </a:t>
            </a:r>
            <a:r>
              <a:rPr lang="es-ES" sz="2400" dirty="0">
                <a:latin typeface="Cambria"/>
                <a:cs typeface="Cambria"/>
              </a:rPr>
              <a:t>juicio,</a:t>
            </a:r>
            <a:r>
              <a:rPr lang="es-ES" sz="2400" spc="285" dirty="0">
                <a:latin typeface="Cambria"/>
                <a:cs typeface="Cambria"/>
              </a:rPr>
              <a:t> </a:t>
            </a:r>
            <a:r>
              <a:rPr lang="es-ES" sz="2400" dirty="0">
                <a:latin typeface="Cambria"/>
                <a:cs typeface="Cambria"/>
              </a:rPr>
              <a:t>recetas</a:t>
            </a:r>
            <a:r>
              <a:rPr lang="es-ES" sz="2400" spc="290" dirty="0">
                <a:latin typeface="Cambria"/>
                <a:cs typeface="Cambria"/>
              </a:rPr>
              <a:t> </a:t>
            </a:r>
            <a:r>
              <a:rPr lang="es-ES" sz="2400" dirty="0">
                <a:latin typeface="Cambria"/>
                <a:cs typeface="Cambria"/>
              </a:rPr>
              <a:t>mágicas</a:t>
            </a:r>
            <a:r>
              <a:rPr lang="es-ES" sz="2400" spc="285" dirty="0">
                <a:latin typeface="Cambria"/>
                <a:cs typeface="Cambria"/>
              </a:rPr>
              <a:t> </a:t>
            </a:r>
            <a:r>
              <a:rPr lang="es-ES" sz="2400" dirty="0">
                <a:latin typeface="Cambria"/>
                <a:cs typeface="Cambria"/>
              </a:rPr>
              <a:t>sobre</a:t>
            </a:r>
            <a:r>
              <a:rPr lang="es-ES" sz="2400" spc="290" dirty="0">
                <a:latin typeface="Cambria"/>
                <a:cs typeface="Cambria"/>
              </a:rPr>
              <a:t> </a:t>
            </a:r>
            <a:r>
              <a:rPr lang="es-ES" sz="2400" dirty="0">
                <a:latin typeface="Cambria"/>
                <a:cs typeface="Cambria"/>
              </a:rPr>
              <a:t>este</a:t>
            </a:r>
            <a:r>
              <a:rPr lang="es-ES" sz="2400" spc="290" dirty="0">
                <a:latin typeface="Cambria"/>
                <a:cs typeface="Cambria"/>
              </a:rPr>
              <a:t> </a:t>
            </a:r>
            <a:r>
              <a:rPr lang="es-ES" sz="2400" spc="-10" dirty="0">
                <a:latin typeface="Cambria"/>
                <a:cs typeface="Cambria"/>
              </a:rPr>
              <a:t>aspecto </a:t>
            </a:r>
            <a:r>
              <a:rPr lang="es-ES" sz="2400" dirty="0">
                <a:latin typeface="Cambria"/>
                <a:cs typeface="Cambria"/>
              </a:rPr>
              <a:t>más</a:t>
            </a:r>
            <a:r>
              <a:rPr lang="es-ES" sz="2400" spc="225" dirty="0">
                <a:latin typeface="Cambria"/>
                <a:cs typeface="Cambria"/>
              </a:rPr>
              <a:t> </a:t>
            </a:r>
            <a:r>
              <a:rPr lang="es-ES" sz="2400" dirty="0">
                <a:latin typeface="Cambria"/>
                <a:cs typeface="Cambria"/>
              </a:rPr>
              <a:t>que</a:t>
            </a:r>
            <a:r>
              <a:rPr lang="es-ES" sz="2400" spc="229" dirty="0">
                <a:latin typeface="Cambria"/>
                <a:cs typeface="Cambria"/>
              </a:rPr>
              <a:t> </a:t>
            </a:r>
            <a:r>
              <a:rPr lang="es-ES" sz="2400" dirty="0">
                <a:latin typeface="Cambria"/>
                <a:cs typeface="Cambria"/>
              </a:rPr>
              <a:t>las</a:t>
            </a:r>
            <a:r>
              <a:rPr lang="es-ES" sz="2400" spc="229" dirty="0">
                <a:latin typeface="Cambria"/>
                <a:cs typeface="Cambria"/>
              </a:rPr>
              <a:t> </a:t>
            </a:r>
            <a:r>
              <a:rPr lang="es-ES" sz="2400" dirty="0">
                <a:latin typeface="Cambria"/>
                <a:cs typeface="Cambria"/>
              </a:rPr>
              <a:t>que</a:t>
            </a:r>
            <a:r>
              <a:rPr lang="es-ES" sz="2400" spc="229" dirty="0">
                <a:latin typeface="Cambria"/>
                <a:cs typeface="Cambria"/>
              </a:rPr>
              <a:t> </a:t>
            </a:r>
            <a:r>
              <a:rPr lang="es-ES" sz="2400" dirty="0">
                <a:latin typeface="Cambria"/>
                <a:cs typeface="Cambria"/>
              </a:rPr>
              <a:t>ya</a:t>
            </a:r>
            <a:r>
              <a:rPr lang="es-ES" sz="2400" spc="229" dirty="0">
                <a:latin typeface="Cambria"/>
                <a:cs typeface="Cambria"/>
              </a:rPr>
              <a:t> </a:t>
            </a:r>
            <a:r>
              <a:rPr lang="es-ES" sz="2400" dirty="0">
                <a:latin typeface="Cambria"/>
                <a:cs typeface="Cambria"/>
              </a:rPr>
              <a:t>se</a:t>
            </a:r>
            <a:r>
              <a:rPr lang="es-ES" sz="2400" spc="229" dirty="0">
                <a:latin typeface="Cambria"/>
                <a:cs typeface="Cambria"/>
              </a:rPr>
              <a:t> </a:t>
            </a:r>
            <a:r>
              <a:rPr lang="es-ES" sz="2400" spc="70" dirty="0">
                <a:latin typeface="Cambria"/>
                <a:cs typeface="Cambria"/>
              </a:rPr>
              <a:t>han</a:t>
            </a:r>
            <a:r>
              <a:rPr lang="es-ES" sz="2400" spc="229" dirty="0">
                <a:latin typeface="Cambria"/>
                <a:cs typeface="Cambria"/>
              </a:rPr>
              <a:t> </a:t>
            </a:r>
            <a:r>
              <a:rPr lang="es-ES" sz="2400" dirty="0">
                <a:latin typeface="Cambria"/>
                <a:cs typeface="Cambria"/>
              </a:rPr>
              <a:t>dado</a:t>
            </a:r>
            <a:r>
              <a:rPr lang="es-ES" sz="2400" spc="229" dirty="0">
                <a:latin typeface="Cambria"/>
                <a:cs typeface="Cambria"/>
              </a:rPr>
              <a:t> </a:t>
            </a:r>
            <a:r>
              <a:rPr lang="es-ES" sz="2400" spc="65" dirty="0">
                <a:latin typeface="Cambria"/>
                <a:cs typeface="Cambria"/>
              </a:rPr>
              <a:t>con</a:t>
            </a:r>
            <a:r>
              <a:rPr lang="es-ES" sz="2400" spc="229" dirty="0">
                <a:latin typeface="Cambria"/>
                <a:cs typeface="Cambria"/>
              </a:rPr>
              <a:t> </a:t>
            </a:r>
            <a:r>
              <a:rPr lang="es-ES" sz="2400" dirty="0">
                <a:latin typeface="Cambria"/>
                <a:cs typeface="Cambria"/>
              </a:rPr>
              <a:t>carácter</a:t>
            </a:r>
            <a:r>
              <a:rPr lang="es-ES" sz="2400" spc="229" dirty="0">
                <a:latin typeface="Cambria"/>
                <a:cs typeface="Cambria"/>
              </a:rPr>
              <a:t> </a:t>
            </a:r>
            <a:r>
              <a:rPr lang="es-ES" sz="2400" dirty="0">
                <a:latin typeface="Cambria"/>
                <a:cs typeface="Cambria"/>
              </a:rPr>
              <a:t>general.</a:t>
            </a:r>
            <a:r>
              <a:rPr lang="es-ES" sz="2400" spc="229" dirty="0">
                <a:latin typeface="Cambria"/>
                <a:cs typeface="Cambria"/>
              </a:rPr>
              <a:t> </a:t>
            </a:r>
            <a:r>
              <a:rPr lang="es-ES" sz="2400" spc="-10" dirty="0">
                <a:latin typeface="Cambria"/>
                <a:cs typeface="Cambria"/>
              </a:rPr>
              <a:t>Desafortunadamente </a:t>
            </a:r>
            <a:r>
              <a:rPr lang="es-ES" sz="2400" dirty="0">
                <a:latin typeface="Cambria"/>
                <a:cs typeface="Cambria"/>
              </a:rPr>
              <a:t>para</a:t>
            </a:r>
            <a:r>
              <a:rPr lang="es-ES" sz="2400" spc="185" dirty="0">
                <a:latin typeface="Cambria"/>
                <a:cs typeface="Cambria"/>
              </a:rPr>
              <a:t> </a:t>
            </a:r>
            <a:r>
              <a:rPr lang="es-ES" sz="2400" dirty="0">
                <a:latin typeface="Cambria"/>
                <a:cs typeface="Cambria"/>
              </a:rPr>
              <a:t>los</a:t>
            </a:r>
            <a:r>
              <a:rPr lang="es-ES" sz="2400" spc="190" dirty="0">
                <a:latin typeface="Cambria"/>
                <a:cs typeface="Cambria"/>
              </a:rPr>
              <a:t> </a:t>
            </a:r>
            <a:r>
              <a:rPr lang="es-ES" sz="2400" dirty="0">
                <a:latin typeface="Cambria"/>
                <a:cs typeface="Cambria"/>
              </a:rPr>
              <a:t>recién</a:t>
            </a:r>
            <a:r>
              <a:rPr lang="es-ES" sz="2400" spc="190" dirty="0">
                <a:latin typeface="Cambria"/>
                <a:cs typeface="Cambria"/>
              </a:rPr>
              <a:t> </a:t>
            </a:r>
            <a:r>
              <a:rPr lang="es-ES" sz="2400" dirty="0">
                <a:latin typeface="Cambria"/>
                <a:cs typeface="Cambria"/>
              </a:rPr>
              <a:t>iniciados,</a:t>
            </a:r>
            <a:r>
              <a:rPr lang="es-ES" sz="2400" spc="190" dirty="0">
                <a:latin typeface="Cambria"/>
                <a:cs typeface="Cambria"/>
              </a:rPr>
              <a:t> </a:t>
            </a:r>
            <a:r>
              <a:rPr lang="es-ES" sz="2400" spc="50" dirty="0">
                <a:latin typeface="Cambria"/>
                <a:cs typeface="Cambria"/>
              </a:rPr>
              <a:t>en</a:t>
            </a:r>
            <a:r>
              <a:rPr lang="es-ES" sz="2400" spc="190" dirty="0">
                <a:latin typeface="Cambria"/>
                <a:cs typeface="Cambria"/>
              </a:rPr>
              <a:t> </a:t>
            </a:r>
            <a:r>
              <a:rPr lang="es-ES" sz="2400" spc="55" dirty="0">
                <a:latin typeface="Cambria"/>
                <a:cs typeface="Cambria"/>
              </a:rPr>
              <a:t>una</a:t>
            </a:r>
            <a:r>
              <a:rPr lang="es-ES" sz="2400" spc="185" dirty="0">
                <a:latin typeface="Cambria"/>
                <a:cs typeface="Cambria"/>
              </a:rPr>
              <a:t> </a:t>
            </a:r>
            <a:r>
              <a:rPr lang="es-ES" sz="2400" dirty="0">
                <a:latin typeface="Cambria"/>
                <a:cs typeface="Cambria"/>
              </a:rPr>
              <a:t>parte</a:t>
            </a:r>
            <a:r>
              <a:rPr lang="es-ES" sz="2400" spc="190" dirty="0">
                <a:latin typeface="Cambria"/>
                <a:cs typeface="Cambria"/>
              </a:rPr>
              <a:t> </a:t>
            </a:r>
            <a:r>
              <a:rPr lang="es-ES" sz="2400" dirty="0">
                <a:latin typeface="Cambria"/>
                <a:cs typeface="Cambria"/>
              </a:rPr>
              <a:t>importante</a:t>
            </a:r>
            <a:r>
              <a:rPr lang="es-ES" sz="2400" spc="190" dirty="0">
                <a:latin typeface="Cambria"/>
                <a:cs typeface="Cambria"/>
              </a:rPr>
              <a:t> </a:t>
            </a:r>
            <a:r>
              <a:rPr lang="es-ES" sz="2400" dirty="0">
                <a:latin typeface="Cambria"/>
                <a:cs typeface="Cambria"/>
              </a:rPr>
              <a:t>las</a:t>
            </a:r>
            <a:r>
              <a:rPr lang="es-ES" sz="2400" spc="190" dirty="0">
                <a:latin typeface="Cambria"/>
                <a:cs typeface="Cambria"/>
              </a:rPr>
              <a:t> </a:t>
            </a:r>
            <a:r>
              <a:rPr lang="es-ES" sz="2400" dirty="0">
                <a:latin typeface="Cambria"/>
                <a:cs typeface="Cambria"/>
              </a:rPr>
              <a:t>capacidades</a:t>
            </a:r>
            <a:r>
              <a:rPr lang="es-ES" sz="2400" spc="190" dirty="0">
                <a:latin typeface="Cambria"/>
                <a:cs typeface="Cambria"/>
              </a:rPr>
              <a:t> </a:t>
            </a:r>
            <a:r>
              <a:rPr lang="es-ES" sz="2400" dirty="0">
                <a:latin typeface="Cambria"/>
                <a:cs typeface="Cambria"/>
              </a:rPr>
              <a:t>de</a:t>
            </a:r>
            <a:r>
              <a:rPr lang="es-ES" sz="2400" spc="190" dirty="0">
                <a:latin typeface="Cambria"/>
                <a:cs typeface="Cambria"/>
              </a:rPr>
              <a:t> </a:t>
            </a:r>
            <a:r>
              <a:rPr lang="es-ES" sz="2400" spc="-10" dirty="0">
                <a:latin typeface="Cambria"/>
                <a:cs typeface="Cambria"/>
              </a:rPr>
              <a:t>estima</a:t>
            </a:r>
            <a:r>
              <a:rPr lang="es-ES" sz="2400" spc="50" dirty="0">
                <a:latin typeface="Cambria"/>
                <a:cs typeface="Cambria"/>
              </a:rPr>
              <a:t>ción</a:t>
            </a:r>
            <a:r>
              <a:rPr lang="es-ES" sz="2400" spc="280" dirty="0">
                <a:latin typeface="Cambria"/>
                <a:cs typeface="Cambria"/>
              </a:rPr>
              <a:t> </a:t>
            </a:r>
            <a:r>
              <a:rPr lang="es-ES" sz="2400" dirty="0">
                <a:latin typeface="Cambria"/>
                <a:cs typeface="Cambria"/>
              </a:rPr>
              <a:t>se</a:t>
            </a:r>
            <a:r>
              <a:rPr lang="es-ES" sz="2400" spc="280" dirty="0">
                <a:latin typeface="Cambria"/>
                <a:cs typeface="Cambria"/>
              </a:rPr>
              <a:t> </a:t>
            </a:r>
            <a:r>
              <a:rPr lang="es-ES" sz="2400" spc="55" dirty="0">
                <a:latin typeface="Cambria"/>
                <a:cs typeface="Cambria"/>
              </a:rPr>
              <a:t>van</a:t>
            </a:r>
            <a:r>
              <a:rPr lang="es-ES" sz="2400" spc="280" dirty="0">
                <a:latin typeface="Cambria"/>
                <a:cs typeface="Cambria"/>
              </a:rPr>
              <a:t> </a:t>
            </a:r>
            <a:r>
              <a:rPr lang="es-ES" sz="2400" dirty="0">
                <a:latin typeface="Cambria"/>
                <a:cs typeface="Cambria"/>
              </a:rPr>
              <a:t>adquiriendo</a:t>
            </a:r>
            <a:r>
              <a:rPr lang="es-ES" sz="2400" spc="280" dirty="0">
                <a:latin typeface="Cambria"/>
                <a:cs typeface="Cambria"/>
              </a:rPr>
              <a:t> </a:t>
            </a:r>
            <a:r>
              <a:rPr lang="es-ES" sz="2400" spc="65" dirty="0">
                <a:latin typeface="Cambria"/>
                <a:cs typeface="Cambria"/>
              </a:rPr>
              <a:t>con</a:t>
            </a:r>
            <a:r>
              <a:rPr lang="es-ES" sz="2400" spc="280" dirty="0">
                <a:latin typeface="Cambria"/>
                <a:cs typeface="Cambria"/>
              </a:rPr>
              <a:t> </a:t>
            </a:r>
            <a:r>
              <a:rPr lang="es-ES" sz="2400" dirty="0">
                <a:latin typeface="Cambria"/>
                <a:cs typeface="Cambria"/>
              </a:rPr>
              <a:t>la</a:t>
            </a:r>
            <a:r>
              <a:rPr lang="es-ES" sz="2400" spc="280" dirty="0">
                <a:latin typeface="Cambria"/>
                <a:cs typeface="Cambria"/>
              </a:rPr>
              <a:t> </a:t>
            </a:r>
            <a:r>
              <a:rPr lang="es-ES" sz="2400" dirty="0">
                <a:latin typeface="Cambria"/>
                <a:cs typeface="Cambria"/>
              </a:rPr>
              <a:t>experiencia</a:t>
            </a:r>
            <a:r>
              <a:rPr lang="es-ES" sz="2400" spc="285" dirty="0">
                <a:latin typeface="Cambria"/>
                <a:cs typeface="Cambria"/>
              </a:rPr>
              <a:t> </a:t>
            </a:r>
            <a:r>
              <a:rPr lang="es-ES" sz="2400" dirty="0">
                <a:latin typeface="Cambria"/>
                <a:cs typeface="Cambria"/>
              </a:rPr>
              <a:t>de</a:t>
            </a:r>
            <a:r>
              <a:rPr lang="es-ES" sz="2400" spc="280" dirty="0">
                <a:latin typeface="Cambria"/>
                <a:cs typeface="Cambria"/>
              </a:rPr>
              <a:t> </a:t>
            </a:r>
            <a:r>
              <a:rPr lang="es-ES" sz="2400" dirty="0">
                <a:latin typeface="Cambria"/>
                <a:cs typeface="Cambria"/>
              </a:rPr>
              <a:t>los</a:t>
            </a:r>
            <a:r>
              <a:rPr lang="es-ES" sz="2400" spc="280" dirty="0">
                <a:latin typeface="Cambria"/>
                <a:cs typeface="Cambria"/>
              </a:rPr>
              <a:t> </a:t>
            </a:r>
            <a:r>
              <a:rPr lang="es-ES" sz="2400" dirty="0">
                <a:latin typeface="Cambria"/>
                <a:cs typeface="Cambria"/>
              </a:rPr>
              <a:t>años.</a:t>
            </a:r>
            <a:r>
              <a:rPr lang="es-ES" sz="2400" spc="280" dirty="0">
                <a:latin typeface="Cambria"/>
                <a:cs typeface="Cambria"/>
              </a:rPr>
              <a:t> </a:t>
            </a:r>
            <a:r>
              <a:rPr lang="es-ES" sz="2400" dirty="0">
                <a:latin typeface="Cambria"/>
                <a:cs typeface="Cambria"/>
              </a:rPr>
              <a:t>Sin</a:t>
            </a:r>
            <a:r>
              <a:rPr lang="es-ES" sz="2400" spc="280" dirty="0">
                <a:latin typeface="Cambria"/>
                <a:cs typeface="Cambria"/>
              </a:rPr>
              <a:t> </a:t>
            </a:r>
            <a:r>
              <a:rPr lang="es-ES" sz="2400" dirty="0">
                <a:latin typeface="Cambria"/>
                <a:cs typeface="Cambria"/>
              </a:rPr>
              <a:t>embargo,</a:t>
            </a:r>
            <a:r>
              <a:rPr lang="es-ES" sz="2400" spc="280" dirty="0">
                <a:latin typeface="Cambria"/>
                <a:cs typeface="Cambria"/>
              </a:rPr>
              <a:t> </a:t>
            </a:r>
            <a:r>
              <a:rPr lang="es-ES" sz="2400" dirty="0">
                <a:latin typeface="Cambria"/>
                <a:cs typeface="Cambria"/>
              </a:rPr>
              <a:t>sí</a:t>
            </a:r>
            <a:r>
              <a:rPr lang="es-ES" sz="2400" spc="285" dirty="0">
                <a:latin typeface="Cambria"/>
                <a:cs typeface="Cambria"/>
              </a:rPr>
              <a:t> </a:t>
            </a:r>
            <a:r>
              <a:rPr lang="es-ES" sz="2400" spc="-25" dirty="0">
                <a:latin typeface="Cambria"/>
                <a:cs typeface="Cambria"/>
              </a:rPr>
              <a:t>se</a:t>
            </a:r>
            <a:r>
              <a:rPr lang="es-ES" sz="2400" dirty="0">
                <a:latin typeface="Cambria"/>
                <a:cs typeface="Cambria"/>
              </a:rPr>
              <a:t> puede</a:t>
            </a:r>
            <a:r>
              <a:rPr lang="es-ES" sz="2400" spc="310" dirty="0">
                <a:latin typeface="Cambria"/>
                <a:cs typeface="Cambria"/>
              </a:rPr>
              <a:t> </a:t>
            </a:r>
            <a:r>
              <a:rPr lang="es-ES" sz="2400" dirty="0">
                <a:latin typeface="Cambria"/>
                <a:cs typeface="Cambria"/>
              </a:rPr>
              <a:t>efectuar</a:t>
            </a:r>
            <a:r>
              <a:rPr lang="es-ES" sz="2400" spc="315" dirty="0">
                <a:latin typeface="Cambria"/>
                <a:cs typeface="Cambria"/>
              </a:rPr>
              <a:t> </a:t>
            </a:r>
            <a:r>
              <a:rPr lang="es-ES" sz="2400" spc="55" dirty="0">
                <a:latin typeface="Cambria"/>
                <a:cs typeface="Cambria"/>
              </a:rPr>
              <a:t>una</a:t>
            </a:r>
            <a:r>
              <a:rPr lang="es-ES" sz="2400" spc="310" dirty="0">
                <a:latin typeface="Cambria"/>
                <a:cs typeface="Cambria"/>
              </a:rPr>
              <a:t> </a:t>
            </a:r>
            <a:r>
              <a:rPr lang="es-ES" sz="2400" dirty="0">
                <a:latin typeface="Cambria"/>
                <a:cs typeface="Cambria"/>
              </a:rPr>
              <a:t>serie</a:t>
            </a:r>
            <a:r>
              <a:rPr lang="es-ES" sz="2400" spc="315" dirty="0">
                <a:latin typeface="Cambria"/>
                <a:cs typeface="Cambria"/>
              </a:rPr>
              <a:t> </a:t>
            </a:r>
            <a:r>
              <a:rPr lang="es-ES" sz="2400" dirty="0">
                <a:latin typeface="Cambria"/>
                <a:cs typeface="Cambria"/>
              </a:rPr>
              <a:t>de</a:t>
            </a:r>
            <a:r>
              <a:rPr lang="es-ES" sz="2400" spc="310" dirty="0">
                <a:latin typeface="Cambria"/>
                <a:cs typeface="Cambria"/>
              </a:rPr>
              <a:t> </a:t>
            </a:r>
            <a:r>
              <a:rPr lang="es-ES" sz="2400" dirty="0">
                <a:latin typeface="Cambria"/>
                <a:cs typeface="Cambria"/>
              </a:rPr>
              <a:t>recomendaciones</a:t>
            </a:r>
            <a:r>
              <a:rPr lang="es-ES" sz="2400" spc="315" dirty="0">
                <a:latin typeface="Cambria"/>
                <a:cs typeface="Cambria"/>
              </a:rPr>
              <a:t> </a:t>
            </a:r>
            <a:r>
              <a:rPr lang="es-ES" sz="2400" dirty="0">
                <a:latin typeface="Cambria"/>
                <a:cs typeface="Cambria"/>
              </a:rPr>
              <a:t>que</a:t>
            </a:r>
            <a:r>
              <a:rPr lang="es-ES" sz="2400" spc="310" dirty="0">
                <a:latin typeface="Cambria"/>
                <a:cs typeface="Cambria"/>
              </a:rPr>
              <a:t> </a:t>
            </a:r>
            <a:r>
              <a:rPr lang="es-ES" sz="2400" dirty="0">
                <a:latin typeface="Cambria"/>
                <a:cs typeface="Cambria"/>
              </a:rPr>
              <a:t>creemos</a:t>
            </a:r>
            <a:r>
              <a:rPr lang="es-ES" sz="2400" spc="315" dirty="0">
                <a:latin typeface="Cambria"/>
                <a:cs typeface="Cambria"/>
              </a:rPr>
              <a:t> </a:t>
            </a:r>
            <a:r>
              <a:rPr lang="es-ES" sz="2400" dirty="0">
                <a:latin typeface="Cambria"/>
                <a:cs typeface="Cambria"/>
              </a:rPr>
              <a:t>que</a:t>
            </a:r>
            <a:r>
              <a:rPr lang="es-ES" sz="2400" spc="310" dirty="0">
                <a:latin typeface="Cambria"/>
                <a:cs typeface="Cambria"/>
              </a:rPr>
              <a:t> </a:t>
            </a:r>
            <a:r>
              <a:rPr lang="es-ES" sz="2400" dirty="0">
                <a:latin typeface="Cambria"/>
                <a:cs typeface="Cambria"/>
              </a:rPr>
              <a:t>pueden</a:t>
            </a:r>
            <a:r>
              <a:rPr lang="es-ES" sz="2400" spc="315" dirty="0">
                <a:latin typeface="Cambria"/>
                <a:cs typeface="Cambria"/>
              </a:rPr>
              <a:t> </a:t>
            </a:r>
            <a:r>
              <a:rPr lang="es-ES" sz="2400" spc="-25" dirty="0">
                <a:latin typeface="Cambria"/>
                <a:cs typeface="Cambria"/>
              </a:rPr>
              <a:t>ser</a:t>
            </a:r>
            <a:r>
              <a:rPr lang="es-ES" sz="2400" dirty="0">
                <a:latin typeface="Cambria"/>
                <a:cs typeface="Cambria"/>
              </a:rPr>
              <a:t> útiles</a:t>
            </a:r>
            <a:r>
              <a:rPr lang="es-ES" sz="2400" spc="285" dirty="0">
                <a:latin typeface="Cambria"/>
                <a:cs typeface="Cambria"/>
              </a:rPr>
              <a:t> </a:t>
            </a:r>
            <a:r>
              <a:rPr lang="es-ES" sz="2400" dirty="0">
                <a:latin typeface="Cambria"/>
                <a:cs typeface="Cambria"/>
              </a:rPr>
              <a:t>para</a:t>
            </a:r>
            <a:r>
              <a:rPr lang="es-ES" sz="2400" spc="285" dirty="0">
                <a:latin typeface="Cambria"/>
                <a:cs typeface="Cambria"/>
              </a:rPr>
              <a:t> </a:t>
            </a:r>
            <a:r>
              <a:rPr lang="es-ES" sz="2400" dirty="0">
                <a:latin typeface="Cambria"/>
                <a:cs typeface="Cambria"/>
              </a:rPr>
              <a:t>estimar</a:t>
            </a:r>
            <a:r>
              <a:rPr lang="es-ES" sz="2400" spc="285" dirty="0">
                <a:latin typeface="Cambria"/>
                <a:cs typeface="Cambria"/>
              </a:rPr>
              <a:t> </a:t>
            </a:r>
            <a:r>
              <a:rPr lang="es-ES" sz="2400" dirty="0">
                <a:latin typeface="Cambria"/>
                <a:cs typeface="Cambria"/>
              </a:rPr>
              <a:t>proyectos</a:t>
            </a:r>
            <a:r>
              <a:rPr lang="es-ES" sz="2400" spc="285" dirty="0">
                <a:latin typeface="Cambria"/>
                <a:cs typeface="Cambria"/>
              </a:rPr>
              <a:t> </a:t>
            </a:r>
            <a:r>
              <a:rPr lang="es-ES" sz="2400" dirty="0">
                <a:latin typeface="Cambria"/>
                <a:cs typeface="Cambria"/>
              </a:rPr>
              <a:t>informáticos</a:t>
            </a:r>
            <a:r>
              <a:rPr lang="es-ES" sz="2400" spc="285" dirty="0">
                <a:latin typeface="Cambria"/>
                <a:cs typeface="Cambria"/>
              </a:rPr>
              <a:t> </a:t>
            </a:r>
            <a:r>
              <a:rPr lang="es-ES" sz="2400" spc="-10" dirty="0">
                <a:latin typeface="Cambria"/>
                <a:cs typeface="Cambria"/>
              </a:rPr>
              <a:t>complejos.</a:t>
            </a:r>
            <a:endParaRPr lang="es-ES" sz="2400" dirty="0">
              <a:latin typeface="Cambria"/>
              <a:cs typeface="Cambria"/>
            </a:endParaRPr>
          </a:p>
          <a:p>
            <a:pPr algn="just"/>
            <a:endParaRPr lang="en-US" sz="2400" dirty="0"/>
          </a:p>
        </p:txBody>
      </p:sp>
    </p:spTree>
    <p:extLst>
      <p:ext uri="{BB962C8B-B14F-4D97-AF65-F5344CB8AC3E}">
        <p14:creationId xmlns:p14="http://schemas.microsoft.com/office/powerpoint/2010/main" val="3406836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Bibliografía recomendada:</a:t>
            </a:r>
            <a:endParaRPr lang="en-US" dirty="0"/>
          </a:p>
        </p:txBody>
      </p:sp>
      <p:sp>
        <p:nvSpPr>
          <p:cNvPr id="3" name="Marcador de contenido 2"/>
          <p:cNvSpPr>
            <a:spLocks noGrp="1"/>
          </p:cNvSpPr>
          <p:nvPr>
            <p:ph idx="1"/>
          </p:nvPr>
        </p:nvSpPr>
        <p:spPr>
          <a:xfrm>
            <a:off x="3500846" y="864108"/>
            <a:ext cx="8229600" cy="5120640"/>
          </a:xfrm>
        </p:spPr>
        <p:txBody>
          <a:bodyPr>
            <a:normAutofit/>
          </a:bodyPr>
          <a:lstStyle/>
          <a:p>
            <a:pPr algn="just"/>
            <a:r>
              <a:rPr lang="es-ES" sz="4000" dirty="0"/>
              <a:t>Gestión de proyectos informáticos: </a:t>
            </a:r>
            <a:r>
              <a:rPr lang="es-ES" sz="2800" dirty="0"/>
              <a:t>métodos, herramientas y casos José Ramón Rodríguez (coordinador) Jordi García Mínguez Ignacio </a:t>
            </a:r>
            <a:r>
              <a:rPr lang="es-ES" sz="2800" dirty="0" err="1"/>
              <a:t>Lamarca</a:t>
            </a:r>
            <a:r>
              <a:rPr lang="es-ES" sz="2800" dirty="0"/>
              <a:t> Orozco</a:t>
            </a:r>
            <a:endParaRPr lang="en-US" sz="2800" dirty="0"/>
          </a:p>
        </p:txBody>
      </p:sp>
    </p:spTree>
    <p:extLst>
      <p:ext uri="{BB962C8B-B14F-4D97-AF65-F5344CB8AC3E}">
        <p14:creationId xmlns:p14="http://schemas.microsoft.com/office/powerpoint/2010/main" val="1349599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400" dirty="0">
                <a:latin typeface="Trebuchet MS"/>
                <a:cs typeface="Trebuchet MS"/>
              </a:rPr>
              <a:t>Recomendaciones</a:t>
            </a:r>
            <a:r>
              <a:rPr lang="es-ES" sz="2400" spc="-15" dirty="0">
                <a:latin typeface="Trebuchet MS"/>
                <a:cs typeface="Trebuchet MS"/>
              </a:rPr>
              <a:t> </a:t>
            </a:r>
            <a:r>
              <a:rPr lang="es-ES" sz="2400" dirty="0">
                <a:latin typeface="Trebuchet MS"/>
                <a:cs typeface="Trebuchet MS"/>
              </a:rPr>
              <a:t>para</a:t>
            </a:r>
            <a:r>
              <a:rPr lang="es-ES" sz="2400" spc="-15" dirty="0">
                <a:latin typeface="Trebuchet MS"/>
                <a:cs typeface="Trebuchet MS"/>
              </a:rPr>
              <a:t> </a:t>
            </a:r>
            <a:r>
              <a:rPr lang="es-ES" sz="2400" spc="-10" dirty="0">
                <a:latin typeface="Trebuchet MS"/>
                <a:cs typeface="Trebuchet MS"/>
              </a:rPr>
              <a:t>la estimación</a:t>
            </a:r>
            <a:r>
              <a:rPr lang="es-ES" sz="2400" spc="-15" dirty="0">
                <a:latin typeface="Trebuchet MS"/>
                <a:cs typeface="Trebuchet MS"/>
              </a:rPr>
              <a:t> </a:t>
            </a:r>
            <a:r>
              <a:rPr lang="es-ES" sz="2400" dirty="0">
                <a:latin typeface="Trebuchet MS"/>
                <a:cs typeface="Trebuchet MS"/>
              </a:rPr>
              <a:t>de</a:t>
            </a:r>
            <a:r>
              <a:rPr lang="es-ES" sz="2400" spc="-15" dirty="0">
                <a:latin typeface="Trebuchet MS"/>
                <a:cs typeface="Trebuchet MS"/>
              </a:rPr>
              <a:t> </a:t>
            </a:r>
            <a:r>
              <a:rPr lang="es-ES" sz="2400" spc="-10" dirty="0">
                <a:latin typeface="Trebuchet MS"/>
                <a:cs typeface="Trebuchet MS"/>
              </a:rPr>
              <a:t>recursos</a:t>
            </a:r>
            <a:r>
              <a:rPr lang="es-ES" sz="2400" spc="-15" dirty="0">
                <a:latin typeface="Trebuchet MS"/>
                <a:cs typeface="Trebuchet MS"/>
              </a:rPr>
              <a:t> </a:t>
            </a:r>
            <a:r>
              <a:rPr lang="es-ES" sz="2400" dirty="0">
                <a:latin typeface="Trebuchet MS"/>
                <a:cs typeface="Trebuchet MS"/>
              </a:rPr>
              <a:t>y</a:t>
            </a:r>
            <a:r>
              <a:rPr lang="es-ES" sz="2400" spc="-15" dirty="0">
                <a:latin typeface="Trebuchet MS"/>
                <a:cs typeface="Trebuchet MS"/>
              </a:rPr>
              <a:t> </a:t>
            </a:r>
            <a:r>
              <a:rPr lang="es-ES" sz="2400" dirty="0">
                <a:latin typeface="Trebuchet MS"/>
                <a:cs typeface="Trebuchet MS"/>
              </a:rPr>
              <a:t>tiempo</a:t>
            </a:r>
            <a:r>
              <a:rPr lang="es-ES" sz="2400" spc="-10" dirty="0">
                <a:latin typeface="Trebuchet MS"/>
                <a:cs typeface="Trebuchet MS"/>
              </a:rPr>
              <a:t> </a:t>
            </a:r>
            <a:r>
              <a:rPr lang="es-ES" sz="2400" dirty="0">
                <a:latin typeface="Trebuchet MS"/>
                <a:cs typeface="Trebuchet MS"/>
              </a:rPr>
              <a:t>en</a:t>
            </a:r>
            <a:r>
              <a:rPr lang="es-ES" sz="2400" spc="-15" dirty="0">
                <a:latin typeface="Trebuchet MS"/>
                <a:cs typeface="Trebuchet MS"/>
              </a:rPr>
              <a:t> </a:t>
            </a:r>
            <a:r>
              <a:rPr lang="es-ES" sz="2400" dirty="0">
                <a:latin typeface="Trebuchet MS"/>
                <a:cs typeface="Trebuchet MS"/>
              </a:rPr>
              <a:t>un</a:t>
            </a:r>
            <a:r>
              <a:rPr lang="es-ES" sz="2400" spc="-15" dirty="0">
                <a:latin typeface="Trebuchet MS"/>
                <a:cs typeface="Trebuchet MS"/>
              </a:rPr>
              <a:t> </a:t>
            </a:r>
            <a:r>
              <a:rPr lang="es-ES" sz="2400" dirty="0">
                <a:latin typeface="Trebuchet MS"/>
                <a:cs typeface="Trebuchet MS"/>
              </a:rPr>
              <a:t>proyecto</a:t>
            </a:r>
            <a:r>
              <a:rPr lang="es-ES" sz="2400" spc="-15" dirty="0">
                <a:latin typeface="Trebuchet MS"/>
                <a:cs typeface="Trebuchet MS"/>
              </a:rPr>
              <a:t> </a:t>
            </a:r>
            <a:r>
              <a:rPr lang="es-ES" sz="2400" spc="-10" dirty="0">
                <a:latin typeface="Trebuchet MS"/>
                <a:cs typeface="Trebuchet MS"/>
              </a:rPr>
              <a:t>informático</a:t>
            </a:r>
            <a:endParaRPr lang="en-US" sz="96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092102943"/>
              </p:ext>
            </p:extLst>
          </p:nvPr>
        </p:nvGraphicFramePr>
        <p:xfrm>
          <a:off x="3466531" y="281854"/>
          <a:ext cx="8297839" cy="6285148"/>
        </p:xfrm>
        <a:graphic>
          <a:graphicData uri="http://schemas.openxmlformats.org/drawingml/2006/table">
            <a:tbl>
              <a:tblPr firstRow="1" bandRow="1">
                <a:tableStyleId>{2D5ABB26-0587-4C30-8999-92F81FD0307C}</a:tableStyleId>
              </a:tblPr>
              <a:tblGrid>
                <a:gridCol w="8297839">
                  <a:extLst>
                    <a:ext uri="{9D8B030D-6E8A-4147-A177-3AD203B41FA5}">
                      <a16:colId xmlns:a16="http://schemas.microsoft.com/office/drawing/2014/main" val="1371074420"/>
                    </a:ext>
                  </a:extLst>
                </a:gridCol>
              </a:tblGrid>
              <a:tr h="368836">
                <a:tc>
                  <a:txBody>
                    <a:bodyPr/>
                    <a:lstStyle/>
                    <a:p>
                      <a:pPr marL="276225" indent="-103505">
                        <a:lnSpc>
                          <a:spcPct val="100000"/>
                        </a:lnSpc>
                        <a:spcBef>
                          <a:spcPts val="625"/>
                        </a:spcBef>
                        <a:buChar char="•"/>
                        <a:tabLst>
                          <a:tab pos="276860" algn="l"/>
                        </a:tabLst>
                      </a:pPr>
                      <a:r>
                        <a:rPr sz="1050" spc="60" dirty="0">
                          <a:latin typeface="Cambria"/>
                          <a:cs typeface="Cambria"/>
                        </a:rPr>
                        <a:t>Constan</a:t>
                      </a:r>
                      <a:r>
                        <a:rPr sz="1050" spc="235" dirty="0">
                          <a:latin typeface="Cambria"/>
                          <a:cs typeface="Cambria"/>
                        </a:rPr>
                        <a:t> </a:t>
                      </a:r>
                      <a:r>
                        <a:rPr sz="1050" dirty="0">
                          <a:latin typeface="Cambria"/>
                          <a:cs typeface="Cambria"/>
                        </a:rPr>
                        <a:t>todas</a:t>
                      </a:r>
                      <a:r>
                        <a:rPr sz="1050" spc="235" dirty="0">
                          <a:latin typeface="Cambria"/>
                          <a:cs typeface="Cambria"/>
                        </a:rPr>
                        <a:t> </a:t>
                      </a:r>
                      <a:r>
                        <a:rPr sz="1050" dirty="0">
                          <a:latin typeface="Cambria"/>
                          <a:cs typeface="Cambria"/>
                        </a:rPr>
                        <a:t>las</a:t>
                      </a:r>
                      <a:r>
                        <a:rPr sz="1050" spc="235" dirty="0">
                          <a:latin typeface="Cambria"/>
                          <a:cs typeface="Cambria"/>
                        </a:rPr>
                        <a:t> </a:t>
                      </a:r>
                      <a:r>
                        <a:rPr sz="1050" dirty="0">
                          <a:latin typeface="Cambria"/>
                          <a:cs typeface="Cambria"/>
                        </a:rPr>
                        <a:t>actividades</a:t>
                      </a:r>
                      <a:r>
                        <a:rPr sz="1050" spc="235" dirty="0">
                          <a:latin typeface="Cambria"/>
                          <a:cs typeface="Cambria"/>
                        </a:rPr>
                        <a:t> </a:t>
                      </a:r>
                      <a:r>
                        <a:rPr sz="1050" dirty="0">
                          <a:latin typeface="Cambria"/>
                          <a:cs typeface="Cambria"/>
                        </a:rPr>
                        <a:t>que</a:t>
                      </a:r>
                      <a:r>
                        <a:rPr sz="1050" spc="235" dirty="0">
                          <a:latin typeface="Cambria"/>
                          <a:cs typeface="Cambria"/>
                        </a:rPr>
                        <a:t> </a:t>
                      </a:r>
                      <a:r>
                        <a:rPr sz="1050" dirty="0">
                          <a:latin typeface="Cambria"/>
                          <a:cs typeface="Cambria"/>
                        </a:rPr>
                        <a:t>permiten</a:t>
                      </a:r>
                      <a:r>
                        <a:rPr sz="1050" spc="235" dirty="0">
                          <a:latin typeface="Cambria"/>
                          <a:cs typeface="Cambria"/>
                        </a:rPr>
                        <a:t> </a:t>
                      </a:r>
                      <a:r>
                        <a:rPr sz="1050" dirty="0">
                          <a:latin typeface="Cambria"/>
                          <a:cs typeface="Cambria"/>
                        </a:rPr>
                        <a:t>completar</a:t>
                      </a:r>
                      <a:r>
                        <a:rPr sz="1050" spc="235" dirty="0">
                          <a:latin typeface="Cambria"/>
                          <a:cs typeface="Cambria"/>
                        </a:rPr>
                        <a:t> </a:t>
                      </a:r>
                      <a:r>
                        <a:rPr sz="1050" spc="75" dirty="0">
                          <a:latin typeface="Cambria"/>
                          <a:cs typeface="Cambria"/>
                        </a:rPr>
                        <a:t>un</a:t>
                      </a:r>
                      <a:r>
                        <a:rPr sz="1050" spc="235" dirty="0">
                          <a:latin typeface="Cambria"/>
                          <a:cs typeface="Cambria"/>
                        </a:rPr>
                        <a:t> </a:t>
                      </a:r>
                      <a:r>
                        <a:rPr sz="1050" spc="50" dirty="0">
                          <a:latin typeface="Cambria"/>
                          <a:cs typeface="Cambria"/>
                        </a:rPr>
                        <a:t>hito.</a:t>
                      </a:r>
                      <a:endParaRPr sz="1050" dirty="0">
                        <a:latin typeface="Cambria"/>
                        <a:cs typeface="Cambria"/>
                      </a:endParaRPr>
                    </a:p>
                  </a:txBody>
                  <a:tcPr marL="0" marR="0" marT="793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732225724"/>
                  </a:ext>
                </a:extLst>
              </a:tr>
              <a:tr h="275749">
                <a:tc>
                  <a:txBody>
                    <a:bodyPr/>
                    <a:lstStyle/>
                    <a:p>
                      <a:pPr marL="276225" indent="-103505">
                        <a:lnSpc>
                          <a:spcPct val="100000"/>
                        </a:lnSpc>
                        <a:spcBef>
                          <a:spcPts val="190"/>
                        </a:spcBef>
                        <a:buChar char="•"/>
                        <a:tabLst>
                          <a:tab pos="276860" algn="l"/>
                        </a:tabLst>
                      </a:pPr>
                      <a:r>
                        <a:rPr sz="1050" dirty="0">
                          <a:latin typeface="Cambria"/>
                          <a:cs typeface="Cambria"/>
                        </a:rPr>
                        <a:t>Existen</a:t>
                      </a:r>
                      <a:r>
                        <a:rPr sz="1050" spc="210" dirty="0">
                          <a:latin typeface="Cambria"/>
                          <a:cs typeface="Cambria"/>
                        </a:rPr>
                        <a:t> </a:t>
                      </a:r>
                      <a:r>
                        <a:rPr sz="1050" dirty="0">
                          <a:latin typeface="Cambria"/>
                          <a:cs typeface="Cambria"/>
                        </a:rPr>
                        <a:t>resultados</a:t>
                      </a:r>
                      <a:r>
                        <a:rPr sz="1050" spc="210" dirty="0">
                          <a:latin typeface="Cambria"/>
                          <a:cs typeface="Cambria"/>
                        </a:rPr>
                        <a:t> </a:t>
                      </a:r>
                      <a:r>
                        <a:rPr sz="1050" dirty="0">
                          <a:latin typeface="Cambria"/>
                          <a:cs typeface="Cambria"/>
                        </a:rPr>
                        <a:t>claros</a:t>
                      </a:r>
                      <a:r>
                        <a:rPr sz="1050" spc="210" dirty="0">
                          <a:latin typeface="Cambria"/>
                          <a:cs typeface="Cambria"/>
                        </a:rPr>
                        <a:t> </a:t>
                      </a:r>
                      <a:r>
                        <a:rPr sz="1050" spc="50" dirty="0">
                          <a:latin typeface="Cambria"/>
                          <a:cs typeface="Cambria"/>
                        </a:rPr>
                        <a:t>y</a:t>
                      </a:r>
                      <a:r>
                        <a:rPr sz="1050" spc="210" dirty="0">
                          <a:latin typeface="Cambria"/>
                          <a:cs typeface="Cambria"/>
                        </a:rPr>
                        <a:t> </a:t>
                      </a:r>
                      <a:r>
                        <a:rPr sz="1050" dirty="0">
                          <a:latin typeface="Cambria"/>
                          <a:cs typeface="Cambria"/>
                        </a:rPr>
                        <a:t>observables</a:t>
                      </a:r>
                      <a:r>
                        <a:rPr sz="1050" spc="215" dirty="0">
                          <a:latin typeface="Cambria"/>
                          <a:cs typeface="Cambria"/>
                        </a:rPr>
                        <a:t> </a:t>
                      </a:r>
                      <a:r>
                        <a:rPr sz="1050" dirty="0">
                          <a:latin typeface="Cambria"/>
                          <a:cs typeface="Cambria"/>
                        </a:rPr>
                        <a:t>para</a:t>
                      </a:r>
                      <a:r>
                        <a:rPr sz="1050" spc="210" dirty="0">
                          <a:latin typeface="Cambria"/>
                          <a:cs typeface="Cambria"/>
                        </a:rPr>
                        <a:t> </a:t>
                      </a:r>
                      <a:r>
                        <a:rPr sz="1050" dirty="0">
                          <a:latin typeface="Cambria"/>
                          <a:cs typeface="Cambria"/>
                        </a:rPr>
                        <a:t>cada</a:t>
                      </a:r>
                      <a:r>
                        <a:rPr sz="1050" spc="210" dirty="0">
                          <a:latin typeface="Cambria"/>
                          <a:cs typeface="Cambria"/>
                        </a:rPr>
                        <a:t> </a:t>
                      </a:r>
                      <a:r>
                        <a:rPr sz="1050" spc="-10" dirty="0">
                          <a:latin typeface="Cambria"/>
                          <a:cs typeface="Cambria"/>
                        </a:rPr>
                        <a:t>actividad.</a:t>
                      </a:r>
                      <a:endParaRPr sz="1050" dirty="0">
                        <a:latin typeface="Cambria"/>
                        <a:cs typeface="Cambria"/>
                      </a:endParaRPr>
                    </a:p>
                  </a:txBody>
                  <a:tcPr marL="0" marR="0" marT="2413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3532192566"/>
                  </a:ext>
                </a:extLst>
              </a:tr>
              <a:tr h="497052">
                <a:tc>
                  <a:txBody>
                    <a:bodyPr/>
                    <a:lstStyle/>
                    <a:p>
                      <a:pPr marL="276225" marR="84455" indent="-102870">
                        <a:lnSpc>
                          <a:spcPts val="1100"/>
                        </a:lnSpc>
                        <a:spcBef>
                          <a:spcPts val="405"/>
                        </a:spcBef>
                        <a:buChar char="•"/>
                        <a:tabLst>
                          <a:tab pos="276860" algn="l"/>
                        </a:tabLst>
                      </a:pPr>
                      <a:r>
                        <a:rPr sz="1050" spc="60" dirty="0">
                          <a:latin typeface="Cambria"/>
                          <a:cs typeface="Cambria"/>
                        </a:rPr>
                        <a:t>Cada</a:t>
                      </a:r>
                      <a:r>
                        <a:rPr sz="1050" spc="195" dirty="0">
                          <a:latin typeface="Cambria"/>
                          <a:cs typeface="Cambria"/>
                        </a:rPr>
                        <a:t> </a:t>
                      </a:r>
                      <a:r>
                        <a:rPr sz="1050" spc="55" dirty="0">
                          <a:latin typeface="Cambria"/>
                          <a:cs typeface="Cambria"/>
                        </a:rPr>
                        <a:t>hito</a:t>
                      </a:r>
                      <a:r>
                        <a:rPr sz="1050" spc="195" dirty="0">
                          <a:latin typeface="Cambria"/>
                          <a:cs typeface="Cambria"/>
                        </a:rPr>
                        <a:t> </a:t>
                      </a:r>
                      <a:r>
                        <a:rPr sz="1050" spc="75" dirty="0">
                          <a:latin typeface="Cambria"/>
                          <a:cs typeface="Cambria"/>
                        </a:rPr>
                        <a:t>no</a:t>
                      </a:r>
                      <a:r>
                        <a:rPr sz="1050" spc="195" dirty="0">
                          <a:latin typeface="Cambria"/>
                          <a:cs typeface="Cambria"/>
                        </a:rPr>
                        <a:t> </a:t>
                      </a:r>
                      <a:r>
                        <a:rPr sz="1050" dirty="0">
                          <a:latin typeface="Cambria"/>
                          <a:cs typeface="Cambria"/>
                        </a:rPr>
                        <a:t>debería</a:t>
                      </a:r>
                      <a:r>
                        <a:rPr sz="1050" spc="200" dirty="0">
                          <a:latin typeface="Cambria"/>
                          <a:cs typeface="Cambria"/>
                        </a:rPr>
                        <a:t> </a:t>
                      </a:r>
                      <a:r>
                        <a:rPr sz="1050" dirty="0">
                          <a:latin typeface="Cambria"/>
                          <a:cs typeface="Cambria"/>
                        </a:rPr>
                        <a:t>descomponerse</a:t>
                      </a:r>
                      <a:r>
                        <a:rPr sz="1050" spc="195" dirty="0">
                          <a:latin typeface="Cambria"/>
                          <a:cs typeface="Cambria"/>
                        </a:rPr>
                        <a:t> </a:t>
                      </a:r>
                      <a:r>
                        <a:rPr sz="1050" spc="50" dirty="0">
                          <a:latin typeface="Cambria"/>
                          <a:cs typeface="Cambria"/>
                        </a:rPr>
                        <a:t>en</a:t>
                      </a:r>
                      <a:r>
                        <a:rPr sz="1050" spc="195" dirty="0">
                          <a:latin typeface="Cambria"/>
                          <a:cs typeface="Cambria"/>
                        </a:rPr>
                        <a:t> </a:t>
                      </a:r>
                      <a:r>
                        <a:rPr sz="1050" dirty="0">
                          <a:latin typeface="Cambria"/>
                          <a:cs typeface="Cambria"/>
                        </a:rPr>
                        <a:t>más</a:t>
                      </a:r>
                      <a:r>
                        <a:rPr sz="1050" spc="200" dirty="0">
                          <a:latin typeface="Cambria"/>
                          <a:cs typeface="Cambria"/>
                        </a:rPr>
                        <a:t> </a:t>
                      </a:r>
                      <a:r>
                        <a:rPr sz="1050" dirty="0">
                          <a:latin typeface="Cambria"/>
                          <a:cs typeface="Cambria"/>
                        </a:rPr>
                        <a:t>de</a:t>
                      </a:r>
                      <a:r>
                        <a:rPr sz="1050" spc="195" dirty="0">
                          <a:latin typeface="Cambria"/>
                          <a:cs typeface="Cambria"/>
                        </a:rPr>
                        <a:t> </a:t>
                      </a:r>
                      <a:r>
                        <a:rPr sz="1050" dirty="0">
                          <a:latin typeface="Cambria"/>
                          <a:cs typeface="Cambria"/>
                        </a:rPr>
                        <a:t>10</a:t>
                      </a:r>
                      <a:r>
                        <a:rPr sz="1050" spc="195" dirty="0">
                          <a:latin typeface="Cambria"/>
                          <a:cs typeface="Cambria"/>
                        </a:rPr>
                        <a:t> </a:t>
                      </a:r>
                      <a:r>
                        <a:rPr sz="1050" dirty="0">
                          <a:latin typeface="Cambria"/>
                          <a:cs typeface="Cambria"/>
                        </a:rPr>
                        <a:t>actividades.</a:t>
                      </a:r>
                      <a:r>
                        <a:rPr sz="1050" spc="195" dirty="0">
                          <a:latin typeface="Cambria"/>
                          <a:cs typeface="Cambria"/>
                        </a:rPr>
                        <a:t> </a:t>
                      </a:r>
                      <a:r>
                        <a:rPr sz="1050" spc="40" dirty="0">
                          <a:latin typeface="Cambria"/>
                          <a:cs typeface="Cambria"/>
                        </a:rPr>
                        <a:t>Cada </a:t>
                      </a:r>
                      <a:r>
                        <a:rPr sz="1050" dirty="0">
                          <a:latin typeface="Cambria"/>
                          <a:cs typeface="Cambria"/>
                        </a:rPr>
                        <a:t>actividad</a:t>
                      </a:r>
                      <a:r>
                        <a:rPr sz="1050" spc="190" dirty="0">
                          <a:latin typeface="Cambria"/>
                          <a:cs typeface="Cambria"/>
                        </a:rPr>
                        <a:t> </a:t>
                      </a:r>
                      <a:r>
                        <a:rPr sz="1050" spc="75" dirty="0">
                          <a:latin typeface="Cambria"/>
                          <a:cs typeface="Cambria"/>
                        </a:rPr>
                        <a:t>no</a:t>
                      </a:r>
                      <a:r>
                        <a:rPr sz="1050" spc="195" dirty="0">
                          <a:latin typeface="Cambria"/>
                          <a:cs typeface="Cambria"/>
                        </a:rPr>
                        <a:t> </a:t>
                      </a:r>
                      <a:r>
                        <a:rPr sz="1050" dirty="0">
                          <a:latin typeface="Cambria"/>
                          <a:cs typeface="Cambria"/>
                        </a:rPr>
                        <a:t>debería</a:t>
                      </a:r>
                      <a:r>
                        <a:rPr sz="1050" spc="195" dirty="0">
                          <a:latin typeface="Cambria"/>
                          <a:cs typeface="Cambria"/>
                        </a:rPr>
                        <a:t> </a:t>
                      </a:r>
                      <a:r>
                        <a:rPr sz="1050" dirty="0">
                          <a:latin typeface="Cambria"/>
                          <a:cs typeface="Cambria"/>
                        </a:rPr>
                        <a:t>suponer</a:t>
                      </a:r>
                      <a:r>
                        <a:rPr sz="1050" spc="195" dirty="0">
                          <a:latin typeface="Cambria"/>
                          <a:cs typeface="Cambria"/>
                        </a:rPr>
                        <a:t> </a:t>
                      </a:r>
                      <a:r>
                        <a:rPr sz="1050" dirty="0">
                          <a:latin typeface="Cambria"/>
                          <a:cs typeface="Cambria"/>
                        </a:rPr>
                        <a:t>más</a:t>
                      </a:r>
                      <a:r>
                        <a:rPr sz="1050" spc="195" dirty="0">
                          <a:latin typeface="Cambria"/>
                          <a:cs typeface="Cambria"/>
                        </a:rPr>
                        <a:t> </a:t>
                      </a:r>
                      <a:r>
                        <a:rPr sz="1050" dirty="0">
                          <a:latin typeface="Cambria"/>
                          <a:cs typeface="Cambria"/>
                        </a:rPr>
                        <a:t>de</a:t>
                      </a:r>
                      <a:r>
                        <a:rPr sz="1050" spc="190" dirty="0">
                          <a:latin typeface="Cambria"/>
                          <a:cs typeface="Cambria"/>
                        </a:rPr>
                        <a:t> </a:t>
                      </a:r>
                      <a:r>
                        <a:rPr sz="1050" dirty="0">
                          <a:latin typeface="Cambria"/>
                          <a:cs typeface="Cambria"/>
                        </a:rPr>
                        <a:t>10</a:t>
                      </a:r>
                      <a:r>
                        <a:rPr sz="1050" spc="195" dirty="0">
                          <a:latin typeface="Cambria"/>
                          <a:cs typeface="Cambria"/>
                        </a:rPr>
                        <a:t> </a:t>
                      </a:r>
                      <a:r>
                        <a:rPr sz="1050" dirty="0">
                          <a:latin typeface="Cambria"/>
                          <a:cs typeface="Cambria"/>
                        </a:rPr>
                        <a:t>a</a:t>
                      </a:r>
                      <a:r>
                        <a:rPr sz="1050" spc="195" dirty="0">
                          <a:latin typeface="Cambria"/>
                          <a:cs typeface="Cambria"/>
                        </a:rPr>
                        <a:t> </a:t>
                      </a:r>
                      <a:r>
                        <a:rPr sz="1050" dirty="0">
                          <a:latin typeface="Cambria"/>
                          <a:cs typeface="Cambria"/>
                        </a:rPr>
                        <a:t>15</a:t>
                      </a:r>
                      <a:r>
                        <a:rPr sz="1050" spc="195" dirty="0">
                          <a:latin typeface="Cambria"/>
                          <a:cs typeface="Cambria"/>
                        </a:rPr>
                        <a:t> </a:t>
                      </a:r>
                      <a:r>
                        <a:rPr sz="1050" dirty="0">
                          <a:latin typeface="Cambria"/>
                          <a:cs typeface="Cambria"/>
                        </a:rPr>
                        <a:t>días/hombre</a:t>
                      </a:r>
                      <a:r>
                        <a:rPr sz="1050" spc="195" dirty="0">
                          <a:latin typeface="Cambria"/>
                          <a:cs typeface="Cambria"/>
                        </a:rPr>
                        <a:t> </a:t>
                      </a:r>
                      <a:r>
                        <a:rPr sz="1050" dirty="0">
                          <a:latin typeface="Cambria"/>
                          <a:cs typeface="Cambria"/>
                        </a:rPr>
                        <a:t>de</a:t>
                      </a:r>
                      <a:r>
                        <a:rPr sz="1050" spc="195" dirty="0">
                          <a:latin typeface="Cambria"/>
                          <a:cs typeface="Cambria"/>
                        </a:rPr>
                        <a:t> </a:t>
                      </a:r>
                      <a:r>
                        <a:rPr sz="1050" spc="-10" dirty="0">
                          <a:latin typeface="Cambria"/>
                          <a:cs typeface="Cambria"/>
                        </a:rPr>
                        <a:t>trabajo.</a:t>
                      </a:r>
                      <a:endParaRPr sz="1050" dirty="0">
                        <a:latin typeface="Cambria"/>
                        <a:cs typeface="Cambria"/>
                      </a:endParaRPr>
                    </a:p>
                  </a:txBody>
                  <a:tcPr marL="0" marR="0" marT="514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2359849666"/>
                  </a:ext>
                </a:extLst>
              </a:tr>
              <a:tr h="706058">
                <a:tc>
                  <a:txBody>
                    <a:bodyPr/>
                    <a:lstStyle/>
                    <a:p>
                      <a:pPr marL="276225" marR="85090" indent="-102870">
                        <a:lnSpc>
                          <a:spcPts val="1100"/>
                        </a:lnSpc>
                        <a:spcBef>
                          <a:spcPts val="335"/>
                        </a:spcBef>
                        <a:buChar char="•"/>
                        <a:tabLst>
                          <a:tab pos="276860" algn="l"/>
                        </a:tabLst>
                      </a:pPr>
                      <a:r>
                        <a:rPr sz="1050" spc="80" dirty="0">
                          <a:latin typeface="Cambria"/>
                          <a:cs typeface="Cambria"/>
                        </a:rPr>
                        <a:t>No</a:t>
                      </a:r>
                      <a:r>
                        <a:rPr sz="1050" spc="195" dirty="0">
                          <a:latin typeface="Cambria"/>
                          <a:cs typeface="Cambria"/>
                        </a:rPr>
                        <a:t> </a:t>
                      </a:r>
                      <a:r>
                        <a:rPr sz="1050" dirty="0">
                          <a:latin typeface="Cambria"/>
                          <a:cs typeface="Cambria"/>
                        </a:rPr>
                        <a:t>asumáis</a:t>
                      </a:r>
                      <a:r>
                        <a:rPr sz="1050" spc="200" dirty="0">
                          <a:latin typeface="Cambria"/>
                          <a:cs typeface="Cambria"/>
                        </a:rPr>
                        <a:t> </a:t>
                      </a:r>
                      <a:r>
                        <a:rPr sz="1050" dirty="0">
                          <a:latin typeface="Cambria"/>
                          <a:cs typeface="Cambria"/>
                        </a:rPr>
                        <a:t>que</a:t>
                      </a:r>
                      <a:r>
                        <a:rPr sz="1050" spc="200" dirty="0">
                          <a:latin typeface="Cambria"/>
                          <a:cs typeface="Cambria"/>
                        </a:rPr>
                        <a:t> </a:t>
                      </a:r>
                      <a:r>
                        <a:rPr sz="1050" dirty="0">
                          <a:latin typeface="Cambria"/>
                          <a:cs typeface="Cambria"/>
                        </a:rPr>
                        <a:t>si</a:t>
                      </a:r>
                      <a:r>
                        <a:rPr sz="1050" spc="200" dirty="0">
                          <a:latin typeface="Cambria"/>
                          <a:cs typeface="Cambria"/>
                        </a:rPr>
                        <a:t> </a:t>
                      </a:r>
                      <a:r>
                        <a:rPr sz="1050" spc="55" dirty="0">
                          <a:latin typeface="Cambria"/>
                          <a:cs typeface="Cambria"/>
                        </a:rPr>
                        <a:t>una</a:t>
                      </a:r>
                      <a:r>
                        <a:rPr sz="1050" spc="195" dirty="0">
                          <a:latin typeface="Cambria"/>
                          <a:cs typeface="Cambria"/>
                        </a:rPr>
                        <a:t> </a:t>
                      </a:r>
                      <a:r>
                        <a:rPr sz="1050" dirty="0">
                          <a:latin typeface="Cambria"/>
                          <a:cs typeface="Cambria"/>
                        </a:rPr>
                        <a:t>persona</a:t>
                      </a:r>
                      <a:r>
                        <a:rPr sz="1050" spc="200" dirty="0">
                          <a:latin typeface="Cambria"/>
                          <a:cs typeface="Cambria"/>
                        </a:rPr>
                        <a:t> </a:t>
                      </a:r>
                      <a:r>
                        <a:rPr sz="1050" dirty="0">
                          <a:latin typeface="Cambria"/>
                          <a:cs typeface="Cambria"/>
                        </a:rPr>
                        <a:t>necesita</a:t>
                      </a:r>
                      <a:r>
                        <a:rPr sz="1050" spc="200" dirty="0">
                          <a:latin typeface="Cambria"/>
                          <a:cs typeface="Cambria"/>
                        </a:rPr>
                        <a:t> </a:t>
                      </a:r>
                      <a:r>
                        <a:rPr sz="1050" dirty="0">
                          <a:latin typeface="Cambria"/>
                          <a:cs typeface="Cambria"/>
                        </a:rPr>
                        <a:t>completar</a:t>
                      </a:r>
                      <a:r>
                        <a:rPr sz="1050" spc="200" dirty="0">
                          <a:latin typeface="Cambria"/>
                          <a:cs typeface="Cambria"/>
                        </a:rPr>
                        <a:t> </a:t>
                      </a:r>
                      <a:r>
                        <a:rPr sz="1050" spc="75" dirty="0">
                          <a:latin typeface="Cambria"/>
                          <a:cs typeface="Cambria"/>
                        </a:rPr>
                        <a:t>un</a:t>
                      </a:r>
                      <a:r>
                        <a:rPr sz="1050" spc="195" dirty="0">
                          <a:latin typeface="Cambria"/>
                          <a:cs typeface="Cambria"/>
                        </a:rPr>
                        <a:t> </a:t>
                      </a:r>
                      <a:r>
                        <a:rPr sz="1050" dirty="0">
                          <a:latin typeface="Cambria"/>
                          <a:cs typeface="Cambria"/>
                        </a:rPr>
                        <a:t>trabajo</a:t>
                      </a:r>
                      <a:r>
                        <a:rPr sz="1050" spc="200" dirty="0">
                          <a:latin typeface="Cambria"/>
                          <a:cs typeface="Cambria"/>
                        </a:rPr>
                        <a:t> </a:t>
                      </a:r>
                      <a:r>
                        <a:rPr sz="1050" spc="50" dirty="0">
                          <a:latin typeface="Cambria"/>
                          <a:cs typeface="Cambria"/>
                        </a:rPr>
                        <a:t>en</a:t>
                      </a:r>
                      <a:r>
                        <a:rPr sz="1050" spc="200" dirty="0">
                          <a:latin typeface="Cambria"/>
                          <a:cs typeface="Cambria"/>
                        </a:rPr>
                        <a:t> </a:t>
                      </a:r>
                      <a:r>
                        <a:rPr sz="1050" spc="-20" dirty="0">
                          <a:latin typeface="Cambria"/>
                          <a:cs typeface="Cambria"/>
                        </a:rPr>
                        <a:t>diez</a:t>
                      </a:r>
                      <a:r>
                        <a:rPr sz="1050" dirty="0">
                          <a:latin typeface="Cambria"/>
                          <a:cs typeface="Cambria"/>
                        </a:rPr>
                        <a:t> días,</a:t>
                      </a:r>
                      <a:r>
                        <a:rPr sz="1050" spc="190" dirty="0">
                          <a:latin typeface="Cambria"/>
                          <a:cs typeface="Cambria"/>
                        </a:rPr>
                        <a:t> </a:t>
                      </a:r>
                      <a:r>
                        <a:rPr sz="1050" dirty="0">
                          <a:latin typeface="Cambria"/>
                          <a:cs typeface="Cambria"/>
                        </a:rPr>
                        <a:t>diez</a:t>
                      </a:r>
                      <a:r>
                        <a:rPr sz="1050" spc="190" dirty="0">
                          <a:latin typeface="Cambria"/>
                          <a:cs typeface="Cambria"/>
                        </a:rPr>
                        <a:t> </a:t>
                      </a:r>
                      <a:r>
                        <a:rPr sz="1050" dirty="0">
                          <a:latin typeface="Cambria"/>
                          <a:cs typeface="Cambria"/>
                        </a:rPr>
                        <a:t>lo</a:t>
                      </a:r>
                      <a:r>
                        <a:rPr sz="1050" spc="195" dirty="0">
                          <a:latin typeface="Cambria"/>
                          <a:cs typeface="Cambria"/>
                        </a:rPr>
                        <a:t> </a:t>
                      </a:r>
                      <a:r>
                        <a:rPr sz="1050" dirty="0">
                          <a:latin typeface="Cambria"/>
                          <a:cs typeface="Cambria"/>
                        </a:rPr>
                        <a:t>podrán</a:t>
                      </a:r>
                      <a:r>
                        <a:rPr sz="1050" spc="190" dirty="0">
                          <a:latin typeface="Cambria"/>
                          <a:cs typeface="Cambria"/>
                        </a:rPr>
                        <a:t> </a:t>
                      </a:r>
                      <a:r>
                        <a:rPr sz="1050" dirty="0">
                          <a:latin typeface="Cambria"/>
                          <a:cs typeface="Cambria"/>
                        </a:rPr>
                        <a:t>hacer</a:t>
                      </a:r>
                      <a:r>
                        <a:rPr sz="1050" spc="195" dirty="0">
                          <a:latin typeface="Cambria"/>
                          <a:cs typeface="Cambria"/>
                        </a:rPr>
                        <a:t> </a:t>
                      </a:r>
                      <a:r>
                        <a:rPr sz="1050" spc="50" dirty="0">
                          <a:latin typeface="Cambria"/>
                          <a:cs typeface="Cambria"/>
                        </a:rPr>
                        <a:t>en</a:t>
                      </a:r>
                      <a:r>
                        <a:rPr sz="1050" spc="190" dirty="0">
                          <a:latin typeface="Cambria"/>
                          <a:cs typeface="Cambria"/>
                        </a:rPr>
                        <a:t> </a:t>
                      </a:r>
                      <a:r>
                        <a:rPr sz="1050" spc="75" dirty="0">
                          <a:latin typeface="Cambria"/>
                          <a:cs typeface="Cambria"/>
                        </a:rPr>
                        <a:t>un</a:t>
                      </a:r>
                      <a:r>
                        <a:rPr sz="1050" spc="190" dirty="0">
                          <a:latin typeface="Cambria"/>
                          <a:cs typeface="Cambria"/>
                        </a:rPr>
                        <a:t> </a:t>
                      </a:r>
                      <a:r>
                        <a:rPr sz="1050" dirty="0">
                          <a:latin typeface="Cambria"/>
                          <a:cs typeface="Cambria"/>
                        </a:rPr>
                        <a:t>día.</a:t>
                      </a:r>
                      <a:r>
                        <a:rPr sz="1050" spc="195" dirty="0">
                          <a:latin typeface="Cambria"/>
                          <a:cs typeface="Cambria"/>
                        </a:rPr>
                        <a:t> </a:t>
                      </a:r>
                      <a:r>
                        <a:rPr sz="1050" dirty="0">
                          <a:latin typeface="Cambria"/>
                          <a:cs typeface="Cambria"/>
                        </a:rPr>
                        <a:t>El</a:t>
                      </a:r>
                      <a:r>
                        <a:rPr sz="1050" spc="190" dirty="0">
                          <a:latin typeface="Cambria"/>
                          <a:cs typeface="Cambria"/>
                        </a:rPr>
                        <a:t> </a:t>
                      </a:r>
                      <a:r>
                        <a:rPr sz="1050" dirty="0">
                          <a:latin typeface="Cambria"/>
                          <a:cs typeface="Cambria"/>
                        </a:rPr>
                        <a:t>tiempo</a:t>
                      </a:r>
                      <a:r>
                        <a:rPr sz="1050" spc="195" dirty="0">
                          <a:latin typeface="Cambria"/>
                          <a:cs typeface="Cambria"/>
                        </a:rPr>
                        <a:t> </a:t>
                      </a:r>
                      <a:r>
                        <a:rPr sz="1050" spc="50" dirty="0">
                          <a:latin typeface="Cambria"/>
                          <a:cs typeface="Cambria"/>
                        </a:rPr>
                        <a:t>y</a:t>
                      </a:r>
                      <a:r>
                        <a:rPr sz="1050" spc="190" dirty="0">
                          <a:latin typeface="Cambria"/>
                          <a:cs typeface="Cambria"/>
                        </a:rPr>
                        <a:t> </a:t>
                      </a:r>
                      <a:r>
                        <a:rPr sz="1050" dirty="0">
                          <a:latin typeface="Cambria"/>
                          <a:cs typeface="Cambria"/>
                        </a:rPr>
                        <a:t>los</a:t>
                      </a:r>
                      <a:r>
                        <a:rPr sz="1050" spc="195" dirty="0">
                          <a:latin typeface="Cambria"/>
                          <a:cs typeface="Cambria"/>
                        </a:rPr>
                        <a:t> </a:t>
                      </a:r>
                      <a:r>
                        <a:rPr sz="1050" dirty="0">
                          <a:latin typeface="Cambria"/>
                          <a:cs typeface="Cambria"/>
                        </a:rPr>
                        <a:t>recursos</a:t>
                      </a:r>
                      <a:r>
                        <a:rPr sz="1050" spc="190" dirty="0">
                          <a:latin typeface="Cambria"/>
                          <a:cs typeface="Cambria"/>
                        </a:rPr>
                        <a:t> </a:t>
                      </a:r>
                      <a:r>
                        <a:rPr sz="1050" spc="50" dirty="0">
                          <a:latin typeface="Cambria"/>
                          <a:cs typeface="Cambria"/>
                        </a:rPr>
                        <a:t>no </a:t>
                      </a:r>
                      <a:r>
                        <a:rPr sz="1050" dirty="0">
                          <a:latin typeface="Cambria"/>
                          <a:cs typeface="Cambria"/>
                        </a:rPr>
                        <a:t>siempre</a:t>
                      </a:r>
                      <a:r>
                        <a:rPr sz="1050" spc="220" dirty="0">
                          <a:latin typeface="Cambria"/>
                          <a:cs typeface="Cambria"/>
                        </a:rPr>
                        <a:t> </a:t>
                      </a:r>
                      <a:r>
                        <a:rPr sz="1050" dirty="0">
                          <a:latin typeface="Cambria"/>
                          <a:cs typeface="Cambria"/>
                        </a:rPr>
                        <a:t>son</a:t>
                      </a:r>
                      <a:r>
                        <a:rPr sz="1050" spc="220" dirty="0">
                          <a:latin typeface="Cambria"/>
                          <a:cs typeface="Cambria"/>
                        </a:rPr>
                        <a:t> </a:t>
                      </a:r>
                      <a:r>
                        <a:rPr sz="1050" spc="-10" dirty="0">
                          <a:latin typeface="Cambria"/>
                          <a:cs typeface="Cambria"/>
                        </a:rPr>
                        <a:t>intercambiables.</a:t>
                      </a:r>
                      <a:endParaRPr sz="1050">
                        <a:latin typeface="Cambria"/>
                        <a:cs typeface="Cambria"/>
                      </a:endParaRPr>
                    </a:p>
                  </a:txBody>
                  <a:tcPr marL="0" marR="0" marT="425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87738495"/>
                  </a:ext>
                </a:extLst>
              </a:tr>
              <a:tr h="652489">
                <a:tc>
                  <a:txBody>
                    <a:bodyPr/>
                    <a:lstStyle/>
                    <a:p>
                      <a:pPr marL="276225" marR="25400" indent="-102870">
                        <a:lnSpc>
                          <a:spcPts val="1100"/>
                        </a:lnSpc>
                        <a:spcBef>
                          <a:spcPts val="175"/>
                        </a:spcBef>
                        <a:buChar char="•"/>
                        <a:tabLst>
                          <a:tab pos="276860" algn="l"/>
                        </a:tabLst>
                      </a:pPr>
                      <a:r>
                        <a:rPr sz="1050" dirty="0">
                          <a:latin typeface="Cambria"/>
                          <a:cs typeface="Cambria"/>
                        </a:rPr>
                        <a:t>Foco:</a:t>
                      </a:r>
                      <a:r>
                        <a:rPr sz="1050" spc="190" dirty="0">
                          <a:latin typeface="Cambria"/>
                          <a:cs typeface="Cambria"/>
                        </a:rPr>
                        <a:t> </a:t>
                      </a:r>
                      <a:r>
                        <a:rPr sz="1050" spc="75" dirty="0">
                          <a:latin typeface="Cambria"/>
                          <a:cs typeface="Cambria"/>
                        </a:rPr>
                        <a:t>no</a:t>
                      </a:r>
                      <a:r>
                        <a:rPr sz="1050" spc="195" dirty="0">
                          <a:latin typeface="Cambria"/>
                          <a:cs typeface="Cambria"/>
                        </a:rPr>
                        <a:t> </a:t>
                      </a:r>
                      <a:r>
                        <a:rPr sz="1050" dirty="0">
                          <a:latin typeface="Cambria"/>
                          <a:cs typeface="Cambria"/>
                        </a:rPr>
                        <a:t>asignéis</a:t>
                      </a:r>
                      <a:r>
                        <a:rPr sz="1050" spc="190" dirty="0">
                          <a:latin typeface="Cambria"/>
                          <a:cs typeface="Cambria"/>
                        </a:rPr>
                        <a:t> </a:t>
                      </a:r>
                      <a:r>
                        <a:rPr sz="1050" dirty="0">
                          <a:latin typeface="Cambria"/>
                          <a:cs typeface="Cambria"/>
                        </a:rPr>
                        <a:t>muchas</a:t>
                      </a:r>
                      <a:r>
                        <a:rPr sz="1050" spc="195" dirty="0">
                          <a:latin typeface="Cambria"/>
                          <a:cs typeface="Cambria"/>
                        </a:rPr>
                        <a:t> </a:t>
                      </a:r>
                      <a:r>
                        <a:rPr sz="1050" dirty="0">
                          <a:latin typeface="Cambria"/>
                          <a:cs typeface="Cambria"/>
                        </a:rPr>
                        <a:t>tareas</a:t>
                      </a:r>
                      <a:r>
                        <a:rPr sz="1050" spc="190" dirty="0">
                          <a:latin typeface="Cambria"/>
                          <a:cs typeface="Cambria"/>
                        </a:rPr>
                        <a:t> </a:t>
                      </a:r>
                      <a:r>
                        <a:rPr sz="1050" spc="50" dirty="0">
                          <a:latin typeface="Cambria"/>
                          <a:cs typeface="Cambria"/>
                        </a:rPr>
                        <a:t>en</a:t>
                      </a:r>
                      <a:r>
                        <a:rPr sz="1050" spc="195" dirty="0">
                          <a:latin typeface="Cambria"/>
                          <a:cs typeface="Cambria"/>
                        </a:rPr>
                        <a:t> </a:t>
                      </a:r>
                      <a:r>
                        <a:rPr sz="1050" dirty="0">
                          <a:latin typeface="Cambria"/>
                          <a:cs typeface="Cambria"/>
                        </a:rPr>
                        <a:t>el</a:t>
                      </a:r>
                      <a:r>
                        <a:rPr sz="1050" spc="195" dirty="0">
                          <a:latin typeface="Cambria"/>
                          <a:cs typeface="Cambria"/>
                        </a:rPr>
                        <a:t> </a:t>
                      </a:r>
                      <a:r>
                        <a:rPr sz="1050" spc="55" dirty="0">
                          <a:latin typeface="Cambria"/>
                          <a:cs typeface="Cambria"/>
                        </a:rPr>
                        <a:t>mismo</a:t>
                      </a:r>
                      <a:r>
                        <a:rPr sz="1050" spc="190" dirty="0">
                          <a:latin typeface="Cambria"/>
                          <a:cs typeface="Cambria"/>
                        </a:rPr>
                        <a:t> </a:t>
                      </a:r>
                      <a:r>
                        <a:rPr sz="1050" dirty="0">
                          <a:latin typeface="Cambria"/>
                          <a:cs typeface="Cambria"/>
                        </a:rPr>
                        <a:t>periodo</a:t>
                      </a:r>
                      <a:r>
                        <a:rPr sz="1050" spc="195" dirty="0">
                          <a:latin typeface="Cambria"/>
                          <a:cs typeface="Cambria"/>
                        </a:rPr>
                        <a:t> </a:t>
                      </a:r>
                      <a:r>
                        <a:rPr sz="1050" dirty="0">
                          <a:latin typeface="Cambria"/>
                          <a:cs typeface="Cambria"/>
                        </a:rPr>
                        <a:t>de</a:t>
                      </a:r>
                      <a:r>
                        <a:rPr sz="1050" spc="190" dirty="0">
                          <a:latin typeface="Cambria"/>
                          <a:cs typeface="Cambria"/>
                        </a:rPr>
                        <a:t> </a:t>
                      </a:r>
                      <a:r>
                        <a:rPr sz="1050" dirty="0">
                          <a:latin typeface="Cambria"/>
                          <a:cs typeface="Cambria"/>
                        </a:rPr>
                        <a:t>tiempo</a:t>
                      </a:r>
                      <a:r>
                        <a:rPr sz="1050" spc="195" dirty="0">
                          <a:latin typeface="Cambria"/>
                          <a:cs typeface="Cambria"/>
                        </a:rPr>
                        <a:t> </a:t>
                      </a:r>
                      <a:r>
                        <a:rPr sz="1050" dirty="0">
                          <a:latin typeface="Cambria"/>
                          <a:cs typeface="Cambria"/>
                        </a:rPr>
                        <a:t>a</a:t>
                      </a:r>
                      <a:r>
                        <a:rPr sz="1050" spc="190" dirty="0">
                          <a:latin typeface="Cambria"/>
                          <a:cs typeface="Cambria"/>
                        </a:rPr>
                        <a:t> </a:t>
                      </a:r>
                      <a:r>
                        <a:rPr sz="1050" spc="30" dirty="0">
                          <a:latin typeface="Cambria"/>
                          <a:cs typeface="Cambria"/>
                        </a:rPr>
                        <a:t>una </a:t>
                      </a:r>
                      <a:r>
                        <a:rPr sz="1050" dirty="0">
                          <a:latin typeface="Cambria"/>
                          <a:cs typeface="Cambria"/>
                        </a:rPr>
                        <a:t>misma</a:t>
                      </a:r>
                      <a:r>
                        <a:rPr sz="1050" spc="220" dirty="0">
                          <a:latin typeface="Cambria"/>
                          <a:cs typeface="Cambria"/>
                        </a:rPr>
                        <a:t> </a:t>
                      </a:r>
                      <a:r>
                        <a:rPr sz="1050" dirty="0">
                          <a:latin typeface="Cambria"/>
                          <a:cs typeface="Cambria"/>
                        </a:rPr>
                        <a:t>persona</a:t>
                      </a:r>
                      <a:r>
                        <a:rPr sz="1050" spc="225" dirty="0">
                          <a:latin typeface="Cambria"/>
                          <a:cs typeface="Cambria"/>
                        </a:rPr>
                        <a:t> </a:t>
                      </a:r>
                      <a:r>
                        <a:rPr sz="1050" spc="55" dirty="0">
                          <a:latin typeface="Cambria"/>
                          <a:cs typeface="Cambria"/>
                        </a:rPr>
                        <a:t>o</a:t>
                      </a:r>
                      <a:r>
                        <a:rPr sz="1050" spc="225" dirty="0">
                          <a:latin typeface="Cambria"/>
                          <a:cs typeface="Cambria"/>
                        </a:rPr>
                        <a:t> </a:t>
                      </a:r>
                      <a:r>
                        <a:rPr sz="1050" dirty="0">
                          <a:latin typeface="Cambria"/>
                          <a:cs typeface="Cambria"/>
                        </a:rPr>
                        <a:t>la</a:t>
                      </a:r>
                      <a:r>
                        <a:rPr sz="1050" spc="225" dirty="0">
                          <a:latin typeface="Cambria"/>
                          <a:cs typeface="Cambria"/>
                        </a:rPr>
                        <a:t> </a:t>
                      </a:r>
                      <a:r>
                        <a:rPr sz="1050" dirty="0">
                          <a:latin typeface="Cambria"/>
                          <a:cs typeface="Cambria"/>
                        </a:rPr>
                        <a:t>misma</a:t>
                      </a:r>
                      <a:r>
                        <a:rPr sz="1050" spc="225" dirty="0">
                          <a:latin typeface="Cambria"/>
                          <a:cs typeface="Cambria"/>
                        </a:rPr>
                        <a:t> </a:t>
                      </a:r>
                      <a:r>
                        <a:rPr sz="1050" dirty="0">
                          <a:latin typeface="Cambria"/>
                          <a:cs typeface="Cambria"/>
                        </a:rPr>
                        <a:t>persona</a:t>
                      </a:r>
                      <a:r>
                        <a:rPr sz="1050" spc="225" dirty="0">
                          <a:latin typeface="Cambria"/>
                          <a:cs typeface="Cambria"/>
                        </a:rPr>
                        <a:t> </a:t>
                      </a:r>
                      <a:r>
                        <a:rPr sz="1050" dirty="0">
                          <a:latin typeface="Cambria"/>
                          <a:cs typeface="Cambria"/>
                        </a:rPr>
                        <a:t>a</a:t>
                      </a:r>
                      <a:r>
                        <a:rPr sz="1050" spc="225" dirty="0">
                          <a:latin typeface="Cambria"/>
                          <a:cs typeface="Cambria"/>
                        </a:rPr>
                        <a:t> </a:t>
                      </a:r>
                      <a:r>
                        <a:rPr sz="1050" dirty="0">
                          <a:latin typeface="Cambria"/>
                          <a:cs typeface="Cambria"/>
                        </a:rPr>
                        <a:t>varios</a:t>
                      </a:r>
                      <a:r>
                        <a:rPr sz="1050" spc="225" dirty="0">
                          <a:latin typeface="Cambria"/>
                          <a:cs typeface="Cambria"/>
                        </a:rPr>
                        <a:t> </a:t>
                      </a:r>
                      <a:r>
                        <a:rPr sz="1050" dirty="0">
                          <a:latin typeface="Cambria"/>
                          <a:cs typeface="Cambria"/>
                        </a:rPr>
                        <a:t>proyectos.</a:t>
                      </a:r>
                      <a:r>
                        <a:rPr sz="1050" spc="220" dirty="0">
                          <a:latin typeface="Cambria"/>
                          <a:cs typeface="Cambria"/>
                        </a:rPr>
                        <a:t> </a:t>
                      </a:r>
                      <a:r>
                        <a:rPr sz="1050" spc="80" dirty="0">
                          <a:latin typeface="Cambria"/>
                          <a:cs typeface="Cambria"/>
                        </a:rPr>
                        <a:t>No</a:t>
                      </a:r>
                      <a:r>
                        <a:rPr sz="1050" spc="225" dirty="0">
                          <a:latin typeface="Cambria"/>
                          <a:cs typeface="Cambria"/>
                        </a:rPr>
                        <a:t> </a:t>
                      </a:r>
                      <a:r>
                        <a:rPr sz="1050" dirty="0">
                          <a:latin typeface="Cambria"/>
                          <a:cs typeface="Cambria"/>
                        </a:rPr>
                        <a:t>asignéis</a:t>
                      </a:r>
                      <a:r>
                        <a:rPr sz="1050" spc="225" dirty="0">
                          <a:latin typeface="Cambria"/>
                          <a:cs typeface="Cambria"/>
                        </a:rPr>
                        <a:t> </a:t>
                      </a:r>
                      <a:r>
                        <a:rPr sz="1050" spc="-50" dirty="0">
                          <a:latin typeface="Cambria"/>
                          <a:cs typeface="Cambria"/>
                        </a:rPr>
                        <a:t>a</a:t>
                      </a:r>
                      <a:r>
                        <a:rPr sz="1050" dirty="0">
                          <a:latin typeface="Cambria"/>
                          <a:cs typeface="Cambria"/>
                        </a:rPr>
                        <a:t> varias</a:t>
                      </a:r>
                      <a:r>
                        <a:rPr sz="1050" spc="204" dirty="0">
                          <a:latin typeface="Cambria"/>
                          <a:cs typeface="Cambria"/>
                        </a:rPr>
                        <a:t> </a:t>
                      </a:r>
                      <a:r>
                        <a:rPr sz="1050" dirty="0">
                          <a:latin typeface="Cambria"/>
                          <a:cs typeface="Cambria"/>
                        </a:rPr>
                        <a:t>personas</a:t>
                      </a:r>
                      <a:r>
                        <a:rPr sz="1050" spc="204" dirty="0">
                          <a:latin typeface="Cambria"/>
                          <a:cs typeface="Cambria"/>
                        </a:rPr>
                        <a:t> </a:t>
                      </a:r>
                      <a:r>
                        <a:rPr sz="1050" dirty="0">
                          <a:latin typeface="Cambria"/>
                          <a:cs typeface="Cambria"/>
                        </a:rPr>
                        <a:t>para</a:t>
                      </a:r>
                      <a:r>
                        <a:rPr sz="1050" spc="204" dirty="0">
                          <a:latin typeface="Cambria"/>
                          <a:cs typeface="Cambria"/>
                        </a:rPr>
                        <a:t> </a:t>
                      </a:r>
                      <a:r>
                        <a:rPr sz="1050" dirty="0">
                          <a:latin typeface="Cambria"/>
                          <a:cs typeface="Cambria"/>
                        </a:rPr>
                        <a:t>hacer</a:t>
                      </a:r>
                      <a:r>
                        <a:rPr sz="1050" spc="204" dirty="0">
                          <a:latin typeface="Cambria"/>
                          <a:cs typeface="Cambria"/>
                        </a:rPr>
                        <a:t> </a:t>
                      </a:r>
                      <a:r>
                        <a:rPr sz="1050" dirty="0">
                          <a:latin typeface="Cambria"/>
                          <a:cs typeface="Cambria"/>
                        </a:rPr>
                        <a:t>la</a:t>
                      </a:r>
                      <a:r>
                        <a:rPr sz="1050" spc="204" dirty="0">
                          <a:latin typeface="Cambria"/>
                          <a:cs typeface="Cambria"/>
                        </a:rPr>
                        <a:t> </a:t>
                      </a:r>
                      <a:r>
                        <a:rPr sz="1050" dirty="0">
                          <a:latin typeface="Cambria"/>
                          <a:cs typeface="Cambria"/>
                        </a:rPr>
                        <a:t>misma</a:t>
                      </a:r>
                      <a:r>
                        <a:rPr sz="1050" spc="204" dirty="0">
                          <a:latin typeface="Cambria"/>
                          <a:cs typeface="Cambria"/>
                        </a:rPr>
                        <a:t> </a:t>
                      </a:r>
                      <a:r>
                        <a:rPr sz="1050" spc="-10" dirty="0">
                          <a:latin typeface="Cambria"/>
                          <a:cs typeface="Cambria"/>
                        </a:rPr>
                        <a:t>cosa.</a:t>
                      </a:r>
                      <a:endParaRPr sz="1050" dirty="0">
                        <a:latin typeface="Cambria"/>
                        <a:cs typeface="Cambria"/>
                      </a:endParaRPr>
                    </a:p>
                  </a:txBody>
                  <a:tcPr marL="0" marR="0" marT="222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818216428"/>
                  </a:ext>
                </a:extLst>
              </a:tr>
              <a:tr h="873791">
                <a:tc>
                  <a:txBody>
                    <a:bodyPr/>
                    <a:lstStyle/>
                    <a:p>
                      <a:pPr marL="271145" marR="36195" indent="-97790">
                        <a:lnSpc>
                          <a:spcPts val="1100"/>
                        </a:lnSpc>
                        <a:spcBef>
                          <a:spcPts val="315"/>
                        </a:spcBef>
                        <a:buChar char="•"/>
                        <a:tabLst>
                          <a:tab pos="271780" algn="l"/>
                        </a:tabLst>
                      </a:pPr>
                      <a:r>
                        <a:rPr sz="1050" dirty="0">
                          <a:latin typeface="Cambria"/>
                          <a:cs typeface="Cambria"/>
                        </a:rPr>
                        <a:t>Nunca</a:t>
                      </a:r>
                      <a:r>
                        <a:rPr sz="1050" spc="195" dirty="0">
                          <a:latin typeface="Cambria"/>
                          <a:cs typeface="Cambria"/>
                        </a:rPr>
                        <a:t> </a:t>
                      </a:r>
                      <a:r>
                        <a:rPr sz="1050" dirty="0">
                          <a:latin typeface="Cambria"/>
                          <a:cs typeface="Cambria"/>
                        </a:rPr>
                        <a:t>planifiquéis</a:t>
                      </a:r>
                      <a:r>
                        <a:rPr sz="1050" spc="195" dirty="0">
                          <a:latin typeface="Cambria"/>
                          <a:cs typeface="Cambria"/>
                        </a:rPr>
                        <a:t> </a:t>
                      </a:r>
                      <a:r>
                        <a:rPr sz="1050" dirty="0">
                          <a:latin typeface="Cambria"/>
                          <a:cs typeface="Cambria"/>
                        </a:rPr>
                        <a:t>los</a:t>
                      </a:r>
                      <a:r>
                        <a:rPr sz="1050" spc="195" dirty="0">
                          <a:latin typeface="Cambria"/>
                          <a:cs typeface="Cambria"/>
                        </a:rPr>
                        <a:t> </a:t>
                      </a:r>
                      <a:r>
                        <a:rPr sz="1050" spc="-10" dirty="0">
                          <a:latin typeface="Cambria"/>
                          <a:cs typeface="Cambria"/>
                        </a:rPr>
                        <a:t>recursos</a:t>
                      </a:r>
                      <a:r>
                        <a:rPr sz="1050" spc="195" dirty="0">
                          <a:latin typeface="Cambria"/>
                          <a:cs typeface="Cambria"/>
                        </a:rPr>
                        <a:t> </a:t>
                      </a:r>
                      <a:r>
                        <a:rPr sz="1050" dirty="0">
                          <a:latin typeface="Cambria"/>
                          <a:cs typeface="Cambria"/>
                        </a:rPr>
                        <a:t>asumiendo</a:t>
                      </a:r>
                      <a:r>
                        <a:rPr sz="1050" spc="195" dirty="0">
                          <a:latin typeface="Cambria"/>
                          <a:cs typeface="Cambria"/>
                        </a:rPr>
                        <a:t> </a:t>
                      </a:r>
                      <a:r>
                        <a:rPr sz="1050" dirty="0">
                          <a:latin typeface="Cambria"/>
                          <a:cs typeface="Cambria"/>
                        </a:rPr>
                        <a:t>una</a:t>
                      </a:r>
                      <a:r>
                        <a:rPr sz="1050" spc="200" dirty="0">
                          <a:latin typeface="Cambria"/>
                          <a:cs typeface="Cambria"/>
                        </a:rPr>
                        <a:t> </a:t>
                      </a:r>
                      <a:r>
                        <a:rPr sz="1050" dirty="0">
                          <a:latin typeface="Cambria"/>
                          <a:cs typeface="Cambria"/>
                        </a:rPr>
                        <a:t>productividad</a:t>
                      </a:r>
                      <a:r>
                        <a:rPr sz="1050" spc="195" dirty="0">
                          <a:latin typeface="Cambria"/>
                          <a:cs typeface="Cambria"/>
                        </a:rPr>
                        <a:t> </a:t>
                      </a:r>
                      <a:r>
                        <a:rPr sz="1050" dirty="0">
                          <a:latin typeface="Cambria"/>
                          <a:cs typeface="Cambria"/>
                        </a:rPr>
                        <a:t>del</a:t>
                      </a:r>
                      <a:r>
                        <a:rPr sz="1050" spc="195" dirty="0">
                          <a:latin typeface="Cambria"/>
                          <a:cs typeface="Cambria"/>
                        </a:rPr>
                        <a:t> </a:t>
                      </a:r>
                      <a:r>
                        <a:rPr sz="1050" spc="-20" dirty="0">
                          <a:latin typeface="Cambria"/>
                          <a:cs typeface="Cambria"/>
                        </a:rPr>
                        <a:t>100%</a:t>
                      </a:r>
                      <a:r>
                        <a:rPr sz="1050" dirty="0">
                          <a:latin typeface="Cambria"/>
                          <a:cs typeface="Cambria"/>
                        </a:rPr>
                        <a:t> en</a:t>
                      </a:r>
                      <a:r>
                        <a:rPr sz="1050" spc="110" dirty="0">
                          <a:latin typeface="Cambria"/>
                          <a:cs typeface="Cambria"/>
                        </a:rPr>
                        <a:t> </a:t>
                      </a:r>
                      <a:r>
                        <a:rPr sz="1050" dirty="0">
                          <a:latin typeface="Cambria"/>
                          <a:cs typeface="Cambria"/>
                        </a:rPr>
                        <a:t>el</a:t>
                      </a:r>
                      <a:r>
                        <a:rPr sz="1050" spc="114" dirty="0">
                          <a:latin typeface="Cambria"/>
                          <a:cs typeface="Cambria"/>
                        </a:rPr>
                        <a:t> </a:t>
                      </a:r>
                      <a:r>
                        <a:rPr sz="1050" dirty="0">
                          <a:latin typeface="Cambria"/>
                          <a:cs typeface="Cambria"/>
                        </a:rPr>
                        <a:t>trabajo.</a:t>
                      </a:r>
                      <a:r>
                        <a:rPr sz="1050" spc="114" dirty="0">
                          <a:latin typeface="Cambria"/>
                          <a:cs typeface="Cambria"/>
                        </a:rPr>
                        <a:t> </a:t>
                      </a:r>
                      <a:r>
                        <a:rPr sz="1050" dirty="0">
                          <a:latin typeface="Cambria"/>
                          <a:cs typeface="Cambria"/>
                        </a:rPr>
                        <a:t>Usad</a:t>
                      </a:r>
                      <a:r>
                        <a:rPr sz="1050" spc="114" dirty="0">
                          <a:latin typeface="Cambria"/>
                          <a:cs typeface="Cambria"/>
                        </a:rPr>
                        <a:t> </a:t>
                      </a:r>
                      <a:r>
                        <a:rPr sz="1050" spc="65" dirty="0">
                          <a:latin typeface="Cambria"/>
                          <a:cs typeface="Cambria"/>
                        </a:rPr>
                        <a:t>un</a:t>
                      </a:r>
                      <a:r>
                        <a:rPr sz="1050" spc="114" dirty="0">
                          <a:latin typeface="Cambria"/>
                          <a:cs typeface="Cambria"/>
                        </a:rPr>
                        <a:t> </a:t>
                      </a:r>
                      <a:r>
                        <a:rPr sz="1050" spc="50" dirty="0">
                          <a:latin typeface="Cambria"/>
                          <a:cs typeface="Cambria"/>
                        </a:rPr>
                        <a:t>máximo</a:t>
                      </a:r>
                      <a:r>
                        <a:rPr sz="1050" spc="114" dirty="0">
                          <a:latin typeface="Cambria"/>
                          <a:cs typeface="Cambria"/>
                        </a:rPr>
                        <a:t> </a:t>
                      </a:r>
                      <a:r>
                        <a:rPr sz="1050" dirty="0">
                          <a:latin typeface="Cambria"/>
                          <a:cs typeface="Cambria"/>
                        </a:rPr>
                        <a:t>del</a:t>
                      </a:r>
                      <a:r>
                        <a:rPr sz="1050" spc="110" dirty="0">
                          <a:latin typeface="Cambria"/>
                          <a:cs typeface="Cambria"/>
                        </a:rPr>
                        <a:t> </a:t>
                      </a:r>
                      <a:r>
                        <a:rPr sz="1050" dirty="0">
                          <a:latin typeface="Cambria"/>
                          <a:cs typeface="Cambria"/>
                        </a:rPr>
                        <a:t>85%,</a:t>
                      </a:r>
                      <a:r>
                        <a:rPr sz="1050" spc="114" dirty="0">
                          <a:latin typeface="Cambria"/>
                          <a:cs typeface="Cambria"/>
                        </a:rPr>
                        <a:t> </a:t>
                      </a:r>
                      <a:r>
                        <a:rPr sz="1050" spc="50" dirty="0">
                          <a:latin typeface="Cambria"/>
                          <a:cs typeface="Cambria"/>
                        </a:rPr>
                        <a:t>y</a:t>
                      </a:r>
                      <a:r>
                        <a:rPr sz="1050" spc="114" dirty="0">
                          <a:latin typeface="Cambria"/>
                          <a:cs typeface="Cambria"/>
                        </a:rPr>
                        <a:t> </a:t>
                      </a:r>
                      <a:r>
                        <a:rPr sz="1050" dirty="0">
                          <a:latin typeface="Cambria"/>
                          <a:cs typeface="Cambria"/>
                        </a:rPr>
                        <a:t>reconoced</a:t>
                      </a:r>
                      <a:r>
                        <a:rPr sz="1050" spc="114" dirty="0">
                          <a:latin typeface="Cambria"/>
                          <a:cs typeface="Cambria"/>
                        </a:rPr>
                        <a:t> </a:t>
                      </a:r>
                      <a:r>
                        <a:rPr sz="1050" dirty="0">
                          <a:latin typeface="Cambria"/>
                          <a:cs typeface="Cambria"/>
                        </a:rPr>
                        <a:t>que</a:t>
                      </a:r>
                      <a:r>
                        <a:rPr sz="1050" spc="114" dirty="0">
                          <a:latin typeface="Cambria"/>
                          <a:cs typeface="Cambria"/>
                        </a:rPr>
                        <a:t> </a:t>
                      </a:r>
                      <a:r>
                        <a:rPr sz="1050" spc="65" dirty="0">
                          <a:latin typeface="Cambria"/>
                          <a:cs typeface="Cambria"/>
                        </a:rPr>
                        <a:t>un</a:t>
                      </a:r>
                      <a:r>
                        <a:rPr sz="1050" spc="114" dirty="0">
                          <a:latin typeface="Cambria"/>
                          <a:cs typeface="Cambria"/>
                        </a:rPr>
                        <a:t> </a:t>
                      </a:r>
                      <a:r>
                        <a:rPr sz="1050" dirty="0">
                          <a:latin typeface="Cambria"/>
                          <a:cs typeface="Cambria"/>
                        </a:rPr>
                        <a:t>15%</a:t>
                      </a:r>
                      <a:r>
                        <a:rPr sz="1050" spc="114" dirty="0">
                          <a:latin typeface="Cambria"/>
                          <a:cs typeface="Cambria"/>
                        </a:rPr>
                        <a:t> </a:t>
                      </a:r>
                      <a:r>
                        <a:rPr sz="1050" spc="-10" dirty="0">
                          <a:latin typeface="Cambria"/>
                          <a:cs typeface="Cambria"/>
                        </a:rPr>
                        <a:t>puede </a:t>
                      </a:r>
                      <a:r>
                        <a:rPr sz="1050" dirty="0">
                          <a:latin typeface="Cambria"/>
                          <a:cs typeface="Cambria"/>
                        </a:rPr>
                        <a:t>ser</a:t>
                      </a:r>
                      <a:r>
                        <a:rPr sz="1050" spc="165" dirty="0">
                          <a:latin typeface="Cambria"/>
                          <a:cs typeface="Cambria"/>
                        </a:rPr>
                        <a:t> </a:t>
                      </a:r>
                      <a:r>
                        <a:rPr sz="1050" dirty="0">
                          <a:latin typeface="Cambria"/>
                          <a:cs typeface="Cambria"/>
                        </a:rPr>
                        <a:t>tiempo</a:t>
                      </a:r>
                      <a:r>
                        <a:rPr sz="1050" spc="165" dirty="0">
                          <a:latin typeface="Cambria"/>
                          <a:cs typeface="Cambria"/>
                        </a:rPr>
                        <a:t> </a:t>
                      </a:r>
                      <a:r>
                        <a:rPr sz="1050" dirty="0">
                          <a:latin typeface="Cambria"/>
                          <a:cs typeface="Cambria"/>
                        </a:rPr>
                        <a:t>improductivo.</a:t>
                      </a:r>
                      <a:r>
                        <a:rPr sz="1050" spc="165" dirty="0">
                          <a:latin typeface="Cambria"/>
                          <a:cs typeface="Cambria"/>
                        </a:rPr>
                        <a:t> </a:t>
                      </a:r>
                      <a:r>
                        <a:rPr sz="1050" dirty="0">
                          <a:latin typeface="Cambria"/>
                          <a:cs typeface="Cambria"/>
                        </a:rPr>
                        <a:t>Tened</a:t>
                      </a:r>
                      <a:r>
                        <a:rPr sz="1050" spc="165" dirty="0">
                          <a:latin typeface="Cambria"/>
                          <a:cs typeface="Cambria"/>
                        </a:rPr>
                        <a:t> </a:t>
                      </a:r>
                      <a:r>
                        <a:rPr sz="1050" dirty="0">
                          <a:latin typeface="Cambria"/>
                          <a:cs typeface="Cambria"/>
                        </a:rPr>
                        <a:t>en</a:t>
                      </a:r>
                      <a:r>
                        <a:rPr sz="1050" spc="170" dirty="0">
                          <a:latin typeface="Cambria"/>
                          <a:cs typeface="Cambria"/>
                        </a:rPr>
                        <a:t> </a:t>
                      </a:r>
                      <a:r>
                        <a:rPr sz="1050" dirty="0">
                          <a:latin typeface="Cambria"/>
                          <a:cs typeface="Cambria"/>
                        </a:rPr>
                        <a:t>cuenta</a:t>
                      </a:r>
                      <a:r>
                        <a:rPr sz="1050" spc="165" dirty="0">
                          <a:latin typeface="Cambria"/>
                          <a:cs typeface="Cambria"/>
                        </a:rPr>
                        <a:t> </a:t>
                      </a:r>
                      <a:r>
                        <a:rPr sz="1050" dirty="0">
                          <a:latin typeface="Cambria"/>
                          <a:cs typeface="Cambria"/>
                        </a:rPr>
                        <a:t>los</a:t>
                      </a:r>
                      <a:r>
                        <a:rPr sz="1050" spc="165" dirty="0">
                          <a:latin typeface="Cambria"/>
                          <a:cs typeface="Cambria"/>
                        </a:rPr>
                        <a:t> </a:t>
                      </a:r>
                      <a:r>
                        <a:rPr sz="1050" dirty="0">
                          <a:latin typeface="Cambria"/>
                          <a:cs typeface="Cambria"/>
                        </a:rPr>
                        <a:t>periodos</a:t>
                      </a:r>
                      <a:r>
                        <a:rPr sz="1050" spc="165" dirty="0">
                          <a:latin typeface="Cambria"/>
                          <a:cs typeface="Cambria"/>
                        </a:rPr>
                        <a:t> </a:t>
                      </a:r>
                      <a:r>
                        <a:rPr sz="1050" dirty="0">
                          <a:latin typeface="Cambria"/>
                          <a:cs typeface="Cambria"/>
                        </a:rPr>
                        <a:t>vacacionales,</a:t>
                      </a:r>
                      <a:r>
                        <a:rPr sz="1050" spc="165" dirty="0">
                          <a:latin typeface="Cambria"/>
                          <a:cs typeface="Cambria"/>
                        </a:rPr>
                        <a:t> </a:t>
                      </a:r>
                      <a:r>
                        <a:rPr sz="1050" spc="-25" dirty="0">
                          <a:latin typeface="Cambria"/>
                          <a:cs typeface="Cambria"/>
                        </a:rPr>
                        <a:t>las</a:t>
                      </a:r>
                      <a:r>
                        <a:rPr sz="1050" dirty="0">
                          <a:latin typeface="Cambria"/>
                          <a:cs typeface="Cambria"/>
                        </a:rPr>
                        <a:t> bajas</a:t>
                      </a:r>
                      <a:r>
                        <a:rPr sz="1050" spc="95" dirty="0">
                          <a:latin typeface="Cambria"/>
                          <a:cs typeface="Cambria"/>
                        </a:rPr>
                        <a:t> </a:t>
                      </a:r>
                      <a:r>
                        <a:rPr sz="1050" dirty="0">
                          <a:latin typeface="Cambria"/>
                          <a:cs typeface="Cambria"/>
                        </a:rPr>
                        <a:t>laborales</a:t>
                      </a:r>
                      <a:r>
                        <a:rPr sz="1050" spc="100" dirty="0">
                          <a:latin typeface="Cambria"/>
                          <a:cs typeface="Cambria"/>
                        </a:rPr>
                        <a:t> </a:t>
                      </a:r>
                      <a:r>
                        <a:rPr sz="1050" spc="50" dirty="0">
                          <a:latin typeface="Cambria"/>
                          <a:cs typeface="Cambria"/>
                        </a:rPr>
                        <a:t>y</a:t>
                      </a:r>
                      <a:r>
                        <a:rPr sz="1050" spc="95" dirty="0">
                          <a:latin typeface="Cambria"/>
                          <a:cs typeface="Cambria"/>
                        </a:rPr>
                        <a:t> </a:t>
                      </a:r>
                      <a:r>
                        <a:rPr sz="1050" dirty="0">
                          <a:latin typeface="Cambria"/>
                          <a:cs typeface="Cambria"/>
                        </a:rPr>
                        <a:t>los</a:t>
                      </a:r>
                      <a:r>
                        <a:rPr sz="1050" spc="100" dirty="0">
                          <a:latin typeface="Cambria"/>
                          <a:cs typeface="Cambria"/>
                        </a:rPr>
                        <a:t> </a:t>
                      </a:r>
                      <a:r>
                        <a:rPr sz="1050" dirty="0">
                          <a:latin typeface="Cambria"/>
                          <a:cs typeface="Cambria"/>
                        </a:rPr>
                        <a:t>imponderables</a:t>
                      </a:r>
                      <a:r>
                        <a:rPr sz="1050" spc="100" dirty="0">
                          <a:latin typeface="Cambria"/>
                          <a:cs typeface="Cambria"/>
                        </a:rPr>
                        <a:t> </a:t>
                      </a:r>
                      <a:r>
                        <a:rPr sz="1050" dirty="0">
                          <a:latin typeface="Cambria"/>
                          <a:cs typeface="Cambria"/>
                        </a:rPr>
                        <a:t>en</a:t>
                      </a:r>
                      <a:r>
                        <a:rPr sz="1050" spc="95" dirty="0">
                          <a:latin typeface="Cambria"/>
                          <a:cs typeface="Cambria"/>
                        </a:rPr>
                        <a:t> </a:t>
                      </a:r>
                      <a:r>
                        <a:rPr sz="1050" dirty="0">
                          <a:latin typeface="Cambria"/>
                          <a:cs typeface="Cambria"/>
                        </a:rPr>
                        <a:t>vuestras</a:t>
                      </a:r>
                      <a:r>
                        <a:rPr sz="1050" spc="100" dirty="0">
                          <a:latin typeface="Cambria"/>
                          <a:cs typeface="Cambria"/>
                        </a:rPr>
                        <a:t> </a:t>
                      </a:r>
                      <a:r>
                        <a:rPr sz="1050" spc="-10" dirty="0">
                          <a:latin typeface="Cambria"/>
                          <a:cs typeface="Cambria"/>
                        </a:rPr>
                        <a:t>estimaciones</a:t>
                      </a:r>
                      <a:endParaRPr sz="1050" dirty="0">
                        <a:latin typeface="Cambria"/>
                        <a:cs typeface="Cambria"/>
                      </a:endParaRPr>
                    </a:p>
                  </a:txBody>
                  <a:tcPr marL="0" marR="0" marT="400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3729123125"/>
                  </a:ext>
                </a:extLst>
              </a:tr>
              <a:tr h="483878">
                <a:tc>
                  <a:txBody>
                    <a:bodyPr/>
                    <a:lstStyle/>
                    <a:p>
                      <a:pPr marL="276225" marR="181610" indent="-102870">
                        <a:lnSpc>
                          <a:spcPts val="1100"/>
                        </a:lnSpc>
                        <a:spcBef>
                          <a:spcPts val="295"/>
                        </a:spcBef>
                        <a:buChar char="•"/>
                        <a:tabLst>
                          <a:tab pos="276860" algn="l"/>
                        </a:tabLst>
                      </a:pPr>
                      <a:r>
                        <a:rPr sz="1050" dirty="0">
                          <a:latin typeface="Cambria"/>
                          <a:cs typeface="Cambria"/>
                        </a:rPr>
                        <a:t>Planificad</a:t>
                      </a:r>
                      <a:r>
                        <a:rPr sz="1050" spc="229" dirty="0">
                          <a:latin typeface="Cambria"/>
                          <a:cs typeface="Cambria"/>
                        </a:rPr>
                        <a:t> </a:t>
                      </a:r>
                      <a:r>
                        <a:rPr sz="1050" dirty="0">
                          <a:latin typeface="Cambria"/>
                          <a:cs typeface="Cambria"/>
                        </a:rPr>
                        <a:t>al</a:t>
                      </a:r>
                      <a:r>
                        <a:rPr sz="1050" spc="229" dirty="0">
                          <a:latin typeface="Cambria"/>
                          <a:cs typeface="Cambria"/>
                        </a:rPr>
                        <a:t> </a:t>
                      </a:r>
                      <a:r>
                        <a:rPr sz="1050" dirty="0">
                          <a:latin typeface="Cambria"/>
                          <a:cs typeface="Cambria"/>
                        </a:rPr>
                        <a:t>mejor</a:t>
                      </a:r>
                      <a:r>
                        <a:rPr sz="1050" spc="229" dirty="0">
                          <a:latin typeface="Cambria"/>
                          <a:cs typeface="Cambria"/>
                        </a:rPr>
                        <a:t> </a:t>
                      </a:r>
                      <a:r>
                        <a:rPr sz="1050" dirty="0">
                          <a:latin typeface="Cambria"/>
                          <a:cs typeface="Cambria"/>
                        </a:rPr>
                        <a:t>profesional</a:t>
                      </a:r>
                      <a:r>
                        <a:rPr sz="1050" spc="229" dirty="0">
                          <a:latin typeface="Cambria"/>
                          <a:cs typeface="Cambria"/>
                        </a:rPr>
                        <a:t> </a:t>
                      </a:r>
                      <a:r>
                        <a:rPr sz="1050" dirty="0">
                          <a:latin typeface="Cambria"/>
                          <a:cs typeface="Cambria"/>
                        </a:rPr>
                        <a:t>para</a:t>
                      </a:r>
                      <a:r>
                        <a:rPr sz="1050" spc="229" dirty="0">
                          <a:latin typeface="Cambria"/>
                          <a:cs typeface="Cambria"/>
                        </a:rPr>
                        <a:t> </a:t>
                      </a:r>
                      <a:r>
                        <a:rPr sz="1050" dirty="0">
                          <a:latin typeface="Cambria"/>
                          <a:cs typeface="Cambria"/>
                        </a:rPr>
                        <a:t>las</a:t>
                      </a:r>
                      <a:r>
                        <a:rPr sz="1050" spc="235" dirty="0">
                          <a:latin typeface="Cambria"/>
                          <a:cs typeface="Cambria"/>
                        </a:rPr>
                        <a:t> </a:t>
                      </a:r>
                      <a:r>
                        <a:rPr sz="1050" dirty="0">
                          <a:latin typeface="Cambria"/>
                          <a:cs typeface="Cambria"/>
                        </a:rPr>
                        <a:t>tareas</a:t>
                      </a:r>
                      <a:r>
                        <a:rPr sz="1050" spc="229" dirty="0">
                          <a:latin typeface="Cambria"/>
                          <a:cs typeface="Cambria"/>
                        </a:rPr>
                        <a:t> </a:t>
                      </a:r>
                      <a:r>
                        <a:rPr sz="1050" dirty="0">
                          <a:latin typeface="Cambria"/>
                          <a:cs typeface="Cambria"/>
                        </a:rPr>
                        <a:t>más</a:t>
                      </a:r>
                      <a:r>
                        <a:rPr sz="1050" spc="229" dirty="0">
                          <a:latin typeface="Cambria"/>
                          <a:cs typeface="Cambria"/>
                        </a:rPr>
                        <a:t> </a:t>
                      </a:r>
                      <a:r>
                        <a:rPr sz="1050" dirty="0">
                          <a:latin typeface="Cambria"/>
                          <a:cs typeface="Cambria"/>
                        </a:rPr>
                        <a:t>complejas,</a:t>
                      </a:r>
                      <a:r>
                        <a:rPr sz="1050" spc="229" dirty="0">
                          <a:latin typeface="Cambria"/>
                          <a:cs typeface="Cambria"/>
                        </a:rPr>
                        <a:t> </a:t>
                      </a:r>
                      <a:r>
                        <a:rPr sz="1050" spc="50" dirty="0">
                          <a:latin typeface="Cambria"/>
                          <a:cs typeface="Cambria"/>
                        </a:rPr>
                        <a:t>y</a:t>
                      </a:r>
                      <a:r>
                        <a:rPr sz="1050" spc="229" dirty="0">
                          <a:latin typeface="Cambria"/>
                          <a:cs typeface="Cambria"/>
                        </a:rPr>
                        <a:t> </a:t>
                      </a:r>
                      <a:r>
                        <a:rPr sz="1050" dirty="0">
                          <a:latin typeface="Cambria"/>
                          <a:cs typeface="Cambria"/>
                        </a:rPr>
                        <a:t>si</a:t>
                      </a:r>
                      <a:r>
                        <a:rPr sz="1050" spc="235" dirty="0">
                          <a:latin typeface="Cambria"/>
                          <a:cs typeface="Cambria"/>
                        </a:rPr>
                        <a:t> </a:t>
                      </a:r>
                      <a:r>
                        <a:rPr sz="1050" spc="-25" dirty="0">
                          <a:latin typeface="Cambria"/>
                          <a:cs typeface="Cambria"/>
                        </a:rPr>
                        <a:t>le</a:t>
                      </a:r>
                      <a:r>
                        <a:rPr sz="1050" dirty="0">
                          <a:latin typeface="Cambria"/>
                          <a:cs typeface="Cambria"/>
                        </a:rPr>
                        <a:t> sobra</a:t>
                      </a:r>
                      <a:r>
                        <a:rPr sz="1050" spc="235" dirty="0">
                          <a:latin typeface="Cambria"/>
                          <a:cs typeface="Cambria"/>
                        </a:rPr>
                        <a:t> </a:t>
                      </a:r>
                      <a:r>
                        <a:rPr sz="1050" dirty="0">
                          <a:latin typeface="Cambria"/>
                          <a:cs typeface="Cambria"/>
                        </a:rPr>
                        <a:t>tiempo</a:t>
                      </a:r>
                      <a:r>
                        <a:rPr sz="1050" spc="235" dirty="0">
                          <a:latin typeface="Cambria"/>
                          <a:cs typeface="Cambria"/>
                        </a:rPr>
                        <a:t> </a:t>
                      </a:r>
                      <a:r>
                        <a:rPr sz="1050" dirty="0">
                          <a:latin typeface="Cambria"/>
                          <a:cs typeface="Cambria"/>
                        </a:rPr>
                        <a:t>asignadle</a:t>
                      </a:r>
                      <a:r>
                        <a:rPr sz="1050" spc="240" dirty="0">
                          <a:latin typeface="Cambria"/>
                          <a:cs typeface="Cambria"/>
                        </a:rPr>
                        <a:t> </a:t>
                      </a:r>
                      <a:r>
                        <a:rPr sz="1050" dirty="0">
                          <a:latin typeface="Cambria"/>
                          <a:cs typeface="Cambria"/>
                        </a:rPr>
                        <a:t>las</a:t>
                      </a:r>
                      <a:r>
                        <a:rPr sz="1050" spc="235" dirty="0">
                          <a:latin typeface="Cambria"/>
                          <a:cs typeface="Cambria"/>
                        </a:rPr>
                        <a:t> </a:t>
                      </a:r>
                      <a:r>
                        <a:rPr sz="1050" spc="-10" dirty="0">
                          <a:latin typeface="Cambria"/>
                          <a:cs typeface="Cambria"/>
                        </a:rPr>
                        <a:t>demás.</a:t>
                      </a:r>
                      <a:endParaRPr sz="1050" dirty="0">
                        <a:latin typeface="Cambria"/>
                        <a:cs typeface="Cambria"/>
                      </a:endParaRPr>
                    </a:p>
                  </a:txBody>
                  <a:tcPr marL="0" marR="0" marT="374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786447160"/>
                  </a:ext>
                </a:extLst>
              </a:tr>
              <a:tr h="871157">
                <a:tc>
                  <a:txBody>
                    <a:bodyPr/>
                    <a:lstStyle/>
                    <a:p>
                      <a:pPr marL="276225" marR="42545" indent="-102870">
                        <a:lnSpc>
                          <a:spcPts val="1100"/>
                        </a:lnSpc>
                        <a:spcBef>
                          <a:spcPts val="300"/>
                        </a:spcBef>
                        <a:buChar char="•"/>
                        <a:tabLst>
                          <a:tab pos="276860" algn="l"/>
                        </a:tabLst>
                      </a:pPr>
                      <a:r>
                        <a:rPr sz="1050" dirty="0">
                          <a:latin typeface="Cambria"/>
                          <a:cs typeface="Cambria"/>
                        </a:rPr>
                        <a:t>Identificad</a:t>
                      </a:r>
                      <a:r>
                        <a:rPr sz="1050" spc="240" dirty="0">
                          <a:latin typeface="Cambria"/>
                          <a:cs typeface="Cambria"/>
                        </a:rPr>
                        <a:t> </a:t>
                      </a:r>
                      <a:r>
                        <a:rPr sz="1050" dirty="0">
                          <a:latin typeface="Cambria"/>
                          <a:cs typeface="Cambria"/>
                        </a:rPr>
                        <a:t>las</a:t>
                      </a:r>
                      <a:r>
                        <a:rPr sz="1050" spc="240" dirty="0">
                          <a:latin typeface="Cambria"/>
                          <a:cs typeface="Cambria"/>
                        </a:rPr>
                        <a:t> </a:t>
                      </a:r>
                      <a:r>
                        <a:rPr sz="1050" dirty="0">
                          <a:latin typeface="Cambria"/>
                          <a:cs typeface="Cambria"/>
                        </a:rPr>
                        <a:t>actividades</a:t>
                      </a:r>
                      <a:r>
                        <a:rPr sz="1050" spc="240" dirty="0">
                          <a:latin typeface="Cambria"/>
                          <a:cs typeface="Cambria"/>
                        </a:rPr>
                        <a:t> </a:t>
                      </a:r>
                      <a:r>
                        <a:rPr sz="1050" dirty="0">
                          <a:latin typeface="Cambria"/>
                          <a:cs typeface="Cambria"/>
                        </a:rPr>
                        <a:t>que</a:t>
                      </a:r>
                      <a:r>
                        <a:rPr sz="1050" spc="245" dirty="0">
                          <a:latin typeface="Cambria"/>
                          <a:cs typeface="Cambria"/>
                        </a:rPr>
                        <a:t> </a:t>
                      </a:r>
                      <a:r>
                        <a:rPr sz="1050" spc="50" dirty="0">
                          <a:latin typeface="Cambria"/>
                          <a:cs typeface="Cambria"/>
                        </a:rPr>
                        <a:t>consumen</a:t>
                      </a:r>
                      <a:r>
                        <a:rPr sz="1050" spc="240" dirty="0">
                          <a:latin typeface="Cambria"/>
                          <a:cs typeface="Cambria"/>
                        </a:rPr>
                        <a:t> </a:t>
                      </a:r>
                      <a:r>
                        <a:rPr sz="1050" dirty="0">
                          <a:latin typeface="Cambria"/>
                          <a:cs typeface="Cambria"/>
                        </a:rPr>
                        <a:t>más</a:t>
                      </a:r>
                      <a:r>
                        <a:rPr sz="1050" spc="240" dirty="0">
                          <a:latin typeface="Cambria"/>
                          <a:cs typeface="Cambria"/>
                        </a:rPr>
                        <a:t> </a:t>
                      </a:r>
                      <a:r>
                        <a:rPr sz="1050" dirty="0">
                          <a:latin typeface="Cambria"/>
                          <a:cs typeface="Cambria"/>
                        </a:rPr>
                        <a:t>recursos,</a:t>
                      </a:r>
                      <a:r>
                        <a:rPr sz="1050" spc="245" dirty="0">
                          <a:latin typeface="Cambria"/>
                          <a:cs typeface="Cambria"/>
                        </a:rPr>
                        <a:t> </a:t>
                      </a:r>
                      <a:r>
                        <a:rPr sz="1050" dirty="0">
                          <a:latin typeface="Cambria"/>
                          <a:cs typeface="Cambria"/>
                        </a:rPr>
                        <a:t>que</a:t>
                      </a:r>
                      <a:r>
                        <a:rPr sz="1050" spc="240" dirty="0">
                          <a:latin typeface="Cambria"/>
                          <a:cs typeface="Cambria"/>
                        </a:rPr>
                        <a:t> </a:t>
                      </a:r>
                      <a:r>
                        <a:rPr sz="1050" spc="35" dirty="0">
                          <a:latin typeface="Cambria"/>
                          <a:cs typeface="Cambria"/>
                        </a:rPr>
                        <a:t>involu- </a:t>
                      </a:r>
                      <a:r>
                        <a:rPr sz="1050" dirty="0">
                          <a:latin typeface="Cambria"/>
                          <a:cs typeface="Cambria"/>
                        </a:rPr>
                        <a:t>cran</a:t>
                      </a:r>
                      <a:r>
                        <a:rPr sz="1050" spc="190" dirty="0">
                          <a:latin typeface="Cambria"/>
                          <a:cs typeface="Cambria"/>
                        </a:rPr>
                        <a:t> </a:t>
                      </a:r>
                      <a:r>
                        <a:rPr sz="1050" dirty="0">
                          <a:latin typeface="Cambria"/>
                          <a:cs typeface="Cambria"/>
                        </a:rPr>
                        <a:t>a</a:t>
                      </a:r>
                      <a:r>
                        <a:rPr sz="1050" spc="195" dirty="0">
                          <a:latin typeface="Cambria"/>
                          <a:cs typeface="Cambria"/>
                        </a:rPr>
                        <a:t> </a:t>
                      </a:r>
                      <a:r>
                        <a:rPr sz="1050" dirty="0">
                          <a:latin typeface="Cambria"/>
                          <a:cs typeface="Cambria"/>
                        </a:rPr>
                        <a:t>más</a:t>
                      </a:r>
                      <a:r>
                        <a:rPr sz="1050" spc="190" dirty="0">
                          <a:latin typeface="Cambria"/>
                          <a:cs typeface="Cambria"/>
                        </a:rPr>
                        <a:t> </a:t>
                      </a:r>
                      <a:r>
                        <a:rPr sz="1050" dirty="0">
                          <a:latin typeface="Cambria"/>
                          <a:cs typeface="Cambria"/>
                        </a:rPr>
                        <a:t>personas</a:t>
                      </a:r>
                      <a:r>
                        <a:rPr sz="1050" spc="195" dirty="0">
                          <a:latin typeface="Cambria"/>
                          <a:cs typeface="Cambria"/>
                        </a:rPr>
                        <a:t> </a:t>
                      </a:r>
                      <a:r>
                        <a:rPr sz="1050" spc="50" dirty="0">
                          <a:latin typeface="Cambria"/>
                          <a:cs typeface="Cambria"/>
                        </a:rPr>
                        <a:t>y</a:t>
                      </a:r>
                      <a:r>
                        <a:rPr sz="1050" spc="190" dirty="0">
                          <a:latin typeface="Cambria"/>
                          <a:cs typeface="Cambria"/>
                        </a:rPr>
                        <a:t> </a:t>
                      </a:r>
                      <a:r>
                        <a:rPr sz="1050" spc="50" dirty="0">
                          <a:latin typeface="Cambria"/>
                          <a:cs typeface="Cambria"/>
                        </a:rPr>
                        <a:t>en</a:t>
                      </a:r>
                      <a:r>
                        <a:rPr sz="1050" spc="195" dirty="0">
                          <a:latin typeface="Cambria"/>
                          <a:cs typeface="Cambria"/>
                        </a:rPr>
                        <a:t> </a:t>
                      </a:r>
                      <a:r>
                        <a:rPr sz="1050" dirty="0">
                          <a:latin typeface="Cambria"/>
                          <a:cs typeface="Cambria"/>
                        </a:rPr>
                        <a:t>departamentos</a:t>
                      </a:r>
                      <a:r>
                        <a:rPr sz="1050" spc="190" dirty="0">
                          <a:latin typeface="Cambria"/>
                          <a:cs typeface="Cambria"/>
                        </a:rPr>
                        <a:t> </a:t>
                      </a:r>
                      <a:r>
                        <a:rPr sz="1050" dirty="0">
                          <a:latin typeface="Cambria"/>
                          <a:cs typeface="Cambria"/>
                        </a:rPr>
                        <a:t>diferentes</a:t>
                      </a:r>
                      <a:r>
                        <a:rPr sz="1050" spc="195" dirty="0">
                          <a:latin typeface="Cambria"/>
                          <a:cs typeface="Cambria"/>
                        </a:rPr>
                        <a:t> </a:t>
                      </a:r>
                      <a:r>
                        <a:rPr sz="1050" spc="50" dirty="0">
                          <a:latin typeface="Cambria"/>
                          <a:cs typeface="Cambria"/>
                        </a:rPr>
                        <a:t>y</a:t>
                      </a:r>
                      <a:r>
                        <a:rPr sz="1050" spc="195" dirty="0">
                          <a:latin typeface="Cambria"/>
                          <a:cs typeface="Cambria"/>
                        </a:rPr>
                        <a:t> </a:t>
                      </a:r>
                      <a:r>
                        <a:rPr sz="1050" dirty="0">
                          <a:latin typeface="Cambria"/>
                          <a:cs typeface="Cambria"/>
                        </a:rPr>
                        <a:t>que</a:t>
                      </a:r>
                      <a:r>
                        <a:rPr sz="1050" spc="190" dirty="0">
                          <a:latin typeface="Cambria"/>
                          <a:cs typeface="Cambria"/>
                        </a:rPr>
                        <a:t> </a:t>
                      </a:r>
                      <a:r>
                        <a:rPr sz="1050" spc="50" dirty="0">
                          <a:latin typeface="Cambria"/>
                          <a:cs typeface="Cambria"/>
                        </a:rPr>
                        <a:t>ocupan</a:t>
                      </a:r>
                      <a:r>
                        <a:rPr sz="1050" spc="195" dirty="0">
                          <a:latin typeface="Cambria"/>
                          <a:cs typeface="Cambria"/>
                        </a:rPr>
                        <a:t> </a:t>
                      </a:r>
                      <a:r>
                        <a:rPr sz="1050" spc="-25" dirty="0">
                          <a:latin typeface="Cambria"/>
                          <a:cs typeface="Cambria"/>
                        </a:rPr>
                        <a:t>más</a:t>
                      </a:r>
                      <a:r>
                        <a:rPr sz="1050" dirty="0">
                          <a:latin typeface="Cambria"/>
                          <a:cs typeface="Cambria"/>
                        </a:rPr>
                        <a:t> tiempo</a:t>
                      </a:r>
                      <a:r>
                        <a:rPr sz="1050" spc="245" dirty="0">
                          <a:latin typeface="Cambria"/>
                          <a:cs typeface="Cambria"/>
                        </a:rPr>
                        <a:t> </a:t>
                      </a:r>
                      <a:r>
                        <a:rPr sz="1050" spc="50" dirty="0">
                          <a:latin typeface="Cambria"/>
                          <a:cs typeface="Cambria"/>
                        </a:rPr>
                        <a:t>en</a:t>
                      </a:r>
                      <a:r>
                        <a:rPr sz="1050" spc="250" dirty="0">
                          <a:latin typeface="Cambria"/>
                          <a:cs typeface="Cambria"/>
                        </a:rPr>
                        <a:t> </a:t>
                      </a:r>
                      <a:r>
                        <a:rPr sz="1050" dirty="0">
                          <a:latin typeface="Cambria"/>
                          <a:cs typeface="Cambria"/>
                        </a:rPr>
                        <a:t>el</a:t>
                      </a:r>
                      <a:r>
                        <a:rPr sz="1050" spc="250" dirty="0">
                          <a:latin typeface="Cambria"/>
                          <a:cs typeface="Cambria"/>
                        </a:rPr>
                        <a:t> </a:t>
                      </a:r>
                      <a:r>
                        <a:rPr sz="1050" dirty="0">
                          <a:latin typeface="Cambria"/>
                          <a:cs typeface="Cambria"/>
                        </a:rPr>
                        <a:t>calendario.</a:t>
                      </a:r>
                      <a:r>
                        <a:rPr sz="1050" spc="250" dirty="0">
                          <a:latin typeface="Cambria"/>
                          <a:cs typeface="Cambria"/>
                        </a:rPr>
                        <a:t> </a:t>
                      </a:r>
                      <a:r>
                        <a:rPr sz="1050" dirty="0">
                          <a:latin typeface="Cambria"/>
                          <a:cs typeface="Cambria"/>
                        </a:rPr>
                        <a:t>Planificad</a:t>
                      </a:r>
                      <a:r>
                        <a:rPr sz="1050" spc="245" dirty="0">
                          <a:latin typeface="Cambria"/>
                          <a:cs typeface="Cambria"/>
                        </a:rPr>
                        <a:t> </a:t>
                      </a:r>
                      <a:r>
                        <a:rPr sz="1050" dirty="0">
                          <a:latin typeface="Cambria"/>
                          <a:cs typeface="Cambria"/>
                        </a:rPr>
                        <a:t>éstas</a:t>
                      </a:r>
                      <a:r>
                        <a:rPr sz="1050" spc="250" dirty="0">
                          <a:latin typeface="Cambria"/>
                          <a:cs typeface="Cambria"/>
                        </a:rPr>
                        <a:t> </a:t>
                      </a:r>
                      <a:r>
                        <a:rPr sz="1050" spc="65" dirty="0">
                          <a:latin typeface="Cambria"/>
                          <a:cs typeface="Cambria"/>
                        </a:rPr>
                        <a:t>con</a:t>
                      </a:r>
                      <a:r>
                        <a:rPr sz="1050" spc="250" dirty="0">
                          <a:latin typeface="Cambria"/>
                          <a:cs typeface="Cambria"/>
                        </a:rPr>
                        <a:t> </a:t>
                      </a:r>
                      <a:r>
                        <a:rPr sz="1050" dirty="0">
                          <a:latin typeface="Cambria"/>
                          <a:cs typeface="Cambria"/>
                        </a:rPr>
                        <a:t>más</a:t>
                      </a:r>
                      <a:r>
                        <a:rPr sz="1050" spc="250" dirty="0">
                          <a:latin typeface="Cambria"/>
                          <a:cs typeface="Cambria"/>
                        </a:rPr>
                        <a:t> </a:t>
                      </a:r>
                      <a:r>
                        <a:rPr sz="1050" dirty="0">
                          <a:latin typeface="Cambria"/>
                          <a:cs typeface="Cambria"/>
                        </a:rPr>
                        <a:t>detalle,</a:t>
                      </a:r>
                      <a:r>
                        <a:rPr sz="1050" spc="245" dirty="0">
                          <a:latin typeface="Cambria"/>
                          <a:cs typeface="Cambria"/>
                        </a:rPr>
                        <a:t> </a:t>
                      </a:r>
                      <a:r>
                        <a:rPr sz="1050" spc="-10" dirty="0">
                          <a:latin typeface="Cambria"/>
                          <a:cs typeface="Cambria"/>
                        </a:rPr>
                        <a:t>dejando </a:t>
                      </a:r>
                      <a:r>
                        <a:rPr sz="1050" dirty="0">
                          <a:latin typeface="Cambria"/>
                          <a:cs typeface="Cambria"/>
                        </a:rPr>
                        <a:t>márgenes</a:t>
                      </a:r>
                      <a:r>
                        <a:rPr sz="1050" spc="260" dirty="0">
                          <a:latin typeface="Cambria"/>
                          <a:cs typeface="Cambria"/>
                        </a:rPr>
                        <a:t> </a:t>
                      </a:r>
                      <a:r>
                        <a:rPr sz="1050" dirty="0">
                          <a:latin typeface="Cambria"/>
                          <a:cs typeface="Cambria"/>
                        </a:rPr>
                        <a:t>de</a:t>
                      </a:r>
                      <a:r>
                        <a:rPr sz="1050" spc="260" dirty="0">
                          <a:latin typeface="Cambria"/>
                          <a:cs typeface="Cambria"/>
                        </a:rPr>
                        <a:t> </a:t>
                      </a:r>
                      <a:r>
                        <a:rPr sz="1050" dirty="0">
                          <a:latin typeface="Cambria"/>
                          <a:cs typeface="Cambria"/>
                        </a:rPr>
                        <a:t>tolerancia</a:t>
                      </a:r>
                      <a:r>
                        <a:rPr sz="1050" spc="260" dirty="0">
                          <a:latin typeface="Cambria"/>
                          <a:cs typeface="Cambria"/>
                        </a:rPr>
                        <a:t> </a:t>
                      </a:r>
                      <a:r>
                        <a:rPr sz="1050" spc="50" dirty="0">
                          <a:latin typeface="Cambria"/>
                          <a:cs typeface="Cambria"/>
                        </a:rPr>
                        <a:t>y</a:t>
                      </a:r>
                      <a:r>
                        <a:rPr sz="1050" spc="260" dirty="0">
                          <a:latin typeface="Cambria"/>
                          <a:cs typeface="Cambria"/>
                        </a:rPr>
                        <a:t> </a:t>
                      </a:r>
                      <a:r>
                        <a:rPr sz="1050" dirty="0">
                          <a:latin typeface="Cambria"/>
                          <a:cs typeface="Cambria"/>
                        </a:rPr>
                        <a:t>acordando</a:t>
                      </a:r>
                      <a:r>
                        <a:rPr sz="1050" spc="260" dirty="0">
                          <a:latin typeface="Cambria"/>
                          <a:cs typeface="Cambria"/>
                        </a:rPr>
                        <a:t> </a:t>
                      </a:r>
                      <a:r>
                        <a:rPr sz="1050" dirty="0">
                          <a:latin typeface="Cambria"/>
                          <a:cs typeface="Cambria"/>
                        </a:rPr>
                        <a:t>compromisos</a:t>
                      </a:r>
                      <a:r>
                        <a:rPr sz="1050" spc="260" dirty="0">
                          <a:latin typeface="Cambria"/>
                          <a:cs typeface="Cambria"/>
                        </a:rPr>
                        <a:t> </a:t>
                      </a:r>
                      <a:r>
                        <a:rPr sz="1050" spc="65" dirty="0">
                          <a:latin typeface="Cambria"/>
                          <a:cs typeface="Cambria"/>
                        </a:rPr>
                        <a:t>con</a:t>
                      </a:r>
                      <a:r>
                        <a:rPr sz="1050" spc="260" dirty="0">
                          <a:latin typeface="Cambria"/>
                          <a:cs typeface="Cambria"/>
                        </a:rPr>
                        <a:t> </a:t>
                      </a:r>
                      <a:r>
                        <a:rPr sz="1050" dirty="0">
                          <a:latin typeface="Cambria"/>
                          <a:cs typeface="Cambria"/>
                        </a:rPr>
                        <a:t>las</a:t>
                      </a:r>
                      <a:r>
                        <a:rPr sz="1050" spc="260" dirty="0">
                          <a:latin typeface="Cambria"/>
                          <a:cs typeface="Cambria"/>
                        </a:rPr>
                        <a:t> </a:t>
                      </a:r>
                      <a:r>
                        <a:rPr sz="1050" spc="-10" dirty="0">
                          <a:latin typeface="Cambria"/>
                          <a:cs typeface="Cambria"/>
                        </a:rPr>
                        <a:t>partes.</a:t>
                      </a:r>
                      <a:endParaRPr sz="1050" dirty="0">
                        <a:latin typeface="Cambria"/>
                        <a:cs typeface="Cambria"/>
                      </a:endParaRPr>
                    </a:p>
                  </a:txBody>
                  <a:tcPr marL="0" marR="0" marT="3810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3156339729"/>
                  </a:ext>
                </a:extLst>
              </a:tr>
              <a:tr h="873791">
                <a:tc>
                  <a:txBody>
                    <a:bodyPr/>
                    <a:lstStyle/>
                    <a:p>
                      <a:pPr marL="276225" marR="240029" indent="-102870">
                        <a:lnSpc>
                          <a:spcPts val="1100"/>
                        </a:lnSpc>
                        <a:spcBef>
                          <a:spcPts val="300"/>
                        </a:spcBef>
                        <a:buChar char="•"/>
                        <a:tabLst>
                          <a:tab pos="276860" algn="l"/>
                        </a:tabLst>
                      </a:pPr>
                      <a:r>
                        <a:rPr sz="1050" dirty="0">
                          <a:latin typeface="Cambria"/>
                          <a:cs typeface="Cambria"/>
                        </a:rPr>
                        <a:t>Reducid</a:t>
                      </a:r>
                      <a:r>
                        <a:rPr sz="1050" spc="250" dirty="0">
                          <a:latin typeface="Cambria"/>
                          <a:cs typeface="Cambria"/>
                        </a:rPr>
                        <a:t> </a:t>
                      </a:r>
                      <a:r>
                        <a:rPr sz="1050" dirty="0">
                          <a:latin typeface="Cambria"/>
                          <a:cs typeface="Cambria"/>
                        </a:rPr>
                        <a:t>el</a:t>
                      </a:r>
                      <a:r>
                        <a:rPr sz="1050" spc="254" dirty="0">
                          <a:latin typeface="Cambria"/>
                          <a:cs typeface="Cambria"/>
                        </a:rPr>
                        <a:t> </a:t>
                      </a:r>
                      <a:r>
                        <a:rPr sz="1050" spc="50" dirty="0">
                          <a:latin typeface="Cambria"/>
                          <a:cs typeface="Cambria"/>
                        </a:rPr>
                        <a:t>número</a:t>
                      </a:r>
                      <a:r>
                        <a:rPr sz="1050" spc="250" dirty="0">
                          <a:latin typeface="Cambria"/>
                          <a:cs typeface="Cambria"/>
                        </a:rPr>
                        <a:t> </a:t>
                      </a:r>
                      <a:r>
                        <a:rPr sz="1050" dirty="0">
                          <a:latin typeface="Cambria"/>
                          <a:cs typeface="Cambria"/>
                        </a:rPr>
                        <a:t>de</a:t>
                      </a:r>
                      <a:r>
                        <a:rPr sz="1050" spc="254" dirty="0">
                          <a:latin typeface="Cambria"/>
                          <a:cs typeface="Cambria"/>
                        </a:rPr>
                        <a:t> </a:t>
                      </a:r>
                      <a:r>
                        <a:rPr sz="1050" dirty="0">
                          <a:latin typeface="Cambria"/>
                          <a:cs typeface="Cambria"/>
                        </a:rPr>
                        <a:t>interdependencias</a:t>
                      </a:r>
                      <a:r>
                        <a:rPr sz="1050" spc="250" dirty="0">
                          <a:latin typeface="Cambria"/>
                          <a:cs typeface="Cambria"/>
                        </a:rPr>
                        <a:t> </a:t>
                      </a:r>
                      <a:r>
                        <a:rPr sz="1050" dirty="0">
                          <a:latin typeface="Cambria"/>
                          <a:cs typeface="Cambria"/>
                        </a:rPr>
                        <a:t>entre</a:t>
                      </a:r>
                      <a:r>
                        <a:rPr sz="1050" spc="254" dirty="0">
                          <a:latin typeface="Cambria"/>
                          <a:cs typeface="Cambria"/>
                        </a:rPr>
                        <a:t> </a:t>
                      </a:r>
                      <a:r>
                        <a:rPr sz="1050" dirty="0">
                          <a:latin typeface="Cambria"/>
                          <a:cs typeface="Cambria"/>
                        </a:rPr>
                        <a:t>las</a:t>
                      </a:r>
                      <a:r>
                        <a:rPr sz="1050" spc="250" dirty="0">
                          <a:latin typeface="Cambria"/>
                          <a:cs typeface="Cambria"/>
                        </a:rPr>
                        <a:t> </a:t>
                      </a:r>
                      <a:r>
                        <a:rPr sz="1050" dirty="0">
                          <a:latin typeface="Cambria"/>
                          <a:cs typeface="Cambria"/>
                        </a:rPr>
                        <a:t>actividades</a:t>
                      </a:r>
                      <a:r>
                        <a:rPr sz="1050" spc="254" dirty="0">
                          <a:latin typeface="Cambria"/>
                          <a:cs typeface="Cambria"/>
                        </a:rPr>
                        <a:t> </a:t>
                      </a:r>
                      <a:r>
                        <a:rPr sz="1050" spc="-25" dirty="0">
                          <a:latin typeface="Cambria"/>
                          <a:cs typeface="Cambria"/>
                        </a:rPr>
                        <a:t>al</a:t>
                      </a:r>
                      <a:r>
                        <a:rPr sz="1050" spc="70" dirty="0">
                          <a:latin typeface="Cambria"/>
                          <a:cs typeface="Cambria"/>
                        </a:rPr>
                        <a:t> mínimo</a:t>
                      </a:r>
                      <a:r>
                        <a:rPr sz="1050" spc="185" dirty="0">
                          <a:latin typeface="Cambria"/>
                          <a:cs typeface="Cambria"/>
                        </a:rPr>
                        <a:t> </a:t>
                      </a:r>
                      <a:r>
                        <a:rPr sz="1050" dirty="0">
                          <a:latin typeface="Cambria"/>
                          <a:cs typeface="Cambria"/>
                        </a:rPr>
                        <a:t>posible,</a:t>
                      </a:r>
                      <a:r>
                        <a:rPr sz="1050" spc="190" dirty="0">
                          <a:latin typeface="Cambria"/>
                          <a:cs typeface="Cambria"/>
                        </a:rPr>
                        <a:t> </a:t>
                      </a:r>
                      <a:r>
                        <a:rPr sz="1050" dirty="0">
                          <a:latin typeface="Cambria"/>
                          <a:cs typeface="Cambria"/>
                        </a:rPr>
                        <a:t>de</a:t>
                      </a:r>
                      <a:r>
                        <a:rPr sz="1050" spc="185" dirty="0">
                          <a:latin typeface="Cambria"/>
                          <a:cs typeface="Cambria"/>
                        </a:rPr>
                        <a:t> </a:t>
                      </a:r>
                      <a:r>
                        <a:rPr sz="1050" dirty="0">
                          <a:latin typeface="Cambria"/>
                          <a:cs typeface="Cambria"/>
                        </a:rPr>
                        <a:t>manera</a:t>
                      </a:r>
                      <a:r>
                        <a:rPr sz="1050" spc="190" dirty="0">
                          <a:latin typeface="Cambria"/>
                          <a:cs typeface="Cambria"/>
                        </a:rPr>
                        <a:t> </a:t>
                      </a:r>
                      <a:r>
                        <a:rPr sz="1050" dirty="0">
                          <a:latin typeface="Cambria"/>
                          <a:cs typeface="Cambria"/>
                        </a:rPr>
                        <a:t>que</a:t>
                      </a:r>
                      <a:r>
                        <a:rPr sz="1050" spc="185" dirty="0">
                          <a:latin typeface="Cambria"/>
                          <a:cs typeface="Cambria"/>
                        </a:rPr>
                        <a:t> </a:t>
                      </a:r>
                      <a:r>
                        <a:rPr sz="1050" dirty="0">
                          <a:latin typeface="Cambria"/>
                          <a:cs typeface="Cambria"/>
                        </a:rPr>
                        <a:t>el</a:t>
                      </a:r>
                      <a:r>
                        <a:rPr sz="1050" spc="190" dirty="0">
                          <a:latin typeface="Cambria"/>
                          <a:cs typeface="Cambria"/>
                        </a:rPr>
                        <a:t> </a:t>
                      </a:r>
                      <a:r>
                        <a:rPr sz="1050" spc="55" dirty="0">
                          <a:latin typeface="Cambria"/>
                          <a:cs typeface="Cambria"/>
                        </a:rPr>
                        <a:t>camino</a:t>
                      </a:r>
                      <a:r>
                        <a:rPr sz="1050" spc="190" dirty="0">
                          <a:latin typeface="Cambria"/>
                          <a:cs typeface="Cambria"/>
                        </a:rPr>
                        <a:t> </a:t>
                      </a:r>
                      <a:r>
                        <a:rPr sz="1050" dirty="0">
                          <a:latin typeface="Cambria"/>
                          <a:cs typeface="Cambria"/>
                        </a:rPr>
                        <a:t>crítico</a:t>
                      </a:r>
                      <a:r>
                        <a:rPr sz="1050" spc="185" dirty="0">
                          <a:latin typeface="Cambria"/>
                          <a:cs typeface="Cambria"/>
                        </a:rPr>
                        <a:t> </a:t>
                      </a:r>
                      <a:r>
                        <a:rPr sz="1050" dirty="0">
                          <a:latin typeface="Cambria"/>
                          <a:cs typeface="Cambria"/>
                        </a:rPr>
                        <a:t>sea</a:t>
                      </a:r>
                      <a:r>
                        <a:rPr sz="1050" spc="190" dirty="0">
                          <a:latin typeface="Cambria"/>
                          <a:cs typeface="Cambria"/>
                        </a:rPr>
                        <a:t> </a:t>
                      </a:r>
                      <a:r>
                        <a:rPr sz="1050" dirty="0">
                          <a:latin typeface="Cambria"/>
                          <a:cs typeface="Cambria"/>
                        </a:rPr>
                        <a:t>lo</a:t>
                      </a:r>
                      <a:r>
                        <a:rPr sz="1050" spc="185" dirty="0">
                          <a:latin typeface="Cambria"/>
                          <a:cs typeface="Cambria"/>
                        </a:rPr>
                        <a:t> </a:t>
                      </a:r>
                      <a:r>
                        <a:rPr sz="1050" dirty="0">
                          <a:latin typeface="Cambria"/>
                          <a:cs typeface="Cambria"/>
                        </a:rPr>
                        <a:t>más</a:t>
                      </a:r>
                      <a:r>
                        <a:rPr sz="1050" spc="190" dirty="0">
                          <a:latin typeface="Cambria"/>
                          <a:cs typeface="Cambria"/>
                        </a:rPr>
                        <a:t> </a:t>
                      </a:r>
                      <a:r>
                        <a:rPr sz="1050" spc="-10" dirty="0">
                          <a:latin typeface="Cambria"/>
                          <a:cs typeface="Cambria"/>
                        </a:rPr>
                        <a:t>corto </a:t>
                      </a:r>
                      <a:r>
                        <a:rPr sz="1050" dirty="0">
                          <a:latin typeface="Cambria"/>
                          <a:cs typeface="Cambria"/>
                        </a:rPr>
                        <a:t>posible.</a:t>
                      </a:r>
                      <a:r>
                        <a:rPr sz="1050" spc="250" dirty="0">
                          <a:latin typeface="Cambria"/>
                          <a:cs typeface="Cambria"/>
                        </a:rPr>
                        <a:t> </a:t>
                      </a:r>
                      <a:r>
                        <a:rPr sz="1050" dirty="0">
                          <a:latin typeface="Cambria"/>
                          <a:cs typeface="Cambria"/>
                        </a:rPr>
                        <a:t>Procurad,</a:t>
                      </a:r>
                      <a:r>
                        <a:rPr sz="1050" spc="250" dirty="0">
                          <a:latin typeface="Cambria"/>
                          <a:cs typeface="Cambria"/>
                        </a:rPr>
                        <a:t> </a:t>
                      </a:r>
                      <a:r>
                        <a:rPr sz="1050" dirty="0">
                          <a:latin typeface="Cambria"/>
                          <a:cs typeface="Cambria"/>
                        </a:rPr>
                        <a:t>siempre</a:t>
                      </a:r>
                      <a:r>
                        <a:rPr sz="1050" spc="254" dirty="0">
                          <a:latin typeface="Cambria"/>
                          <a:cs typeface="Cambria"/>
                        </a:rPr>
                        <a:t> </a:t>
                      </a:r>
                      <a:r>
                        <a:rPr sz="1050" dirty="0">
                          <a:latin typeface="Cambria"/>
                          <a:cs typeface="Cambria"/>
                        </a:rPr>
                        <a:t>que</a:t>
                      </a:r>
                      <a:r>
                        <a:rPr sz="1050" spc="250" dirty="0">
                          <a:latin typeface="Cambria"/>
                          <a:cs typeface="Cambria"/>
                        </a:rPr>
                        <a:t> </a:t>
                      </a:r>
                      <a:r>
                        <a:rPr sz="1050" dirty="0">
                          <a:latin typeface="Cambria"/>
                          <a:cs typeface="Cambria"/>
                        </a:rPr>
                        <a:t>sea</a:t>
                      </a:r>
                      <a:r>
                        <a:rPr sz="1050" spc="250" dirty="0">
                          <a:latin typeface="Cambria"/>
                          <a:cs typeface="Cambria"/>
                        </a:rPr>
                        <a:t> </a:t>
                      </a:r>
                      <a:r>
                        <a:rPr sz="1050" dirty="0">
                          <a:latin typeface="Cambria"/>
                          <a:cs typeface="Cambria"/>
                        </a:rPr>
                        <a:t>posible,</a:t>
                      </a:r>
                      <a:r>
                        <a:rPr sz="1050" spc="250" dirty="0">
                          <a:latin typeface="Cambria"/>
                          <a:cs typeface="Cambria"/>
                        </a:rPr>
                        <a:t> </a:t>
                      </a:r>
                      <a:r>
                        <a:rPr sz="1050" dirty="0">
                          <a:latin typeface="Cambria"/>
                          <a:cs typeface="Cambria"/>
                        </a:rPr>
                        <a:t>que</a:t>
                      </a:r>
                      <a:r>
                        <a:rPr sz="1050" spc="254" dirty="0">
                          <a:latin typeface="Cambria"/>
                          <a:cs typeface="Cambria"/>
                        </a:rPr>
                        <a:t> </a:t>
                      </a:r>
                      <a:r>
                        <a:rPr sz="1050" dirty="0">
                          <a:latin typeface="Cambria"/>
                          <a:cs typeface="Cambria"/>
                        </a:rPr>
                        <a:t>las</a:t>
                      </a:r>
                      <a:r>
                        <a:rPr sz="1050" spc="250" dirty="0">
                          <a:latin typeface="Cambria"/>
                          <a:cs typeface="Cambria"/>
                        </a:rPr>
                        <a:t> </a:t>
                      </a:r>
                      <a:r>
                        <a:rPr sz="1050" dirty="0">
                          <a:latin typeface="Cambria"/>
                          <a:cs typeface="Cambria"/>
                        </a:rPr>
                        <a:t>actividades</a:t>
                      </a:r>
                      <a:r>
                        <a:rPr sz="1050" spc="250" dirty="0">
                          <a:latin typeface="Cambria"/>
                          <a:cs typeface="Cambria"/>
                        </a:rPr>
                        <a:t> </a:t>
                      </a:r>
                      <a:r>
                        <a:rPr sz="1050" spc="-25" dirty="0">
                          <a:latin typeface="Cambria"/>
                          <a:cs typeface="Cambria"/>
                        </a:rPr>
                        <a:t>más</a:t>
                      </a:r>
                      <a:r>
                        <a:rPr sz="1050" dirty="0">
                          <a:latin typeface="Cambria"/>
                          <a:cs typeface="Cambria"/>
                        </a:rPr>
                        <a:t> importantes</a:t>
                      </a:r>
                      <a:r>
                        <a:rPr sz="1050" spc="180" dirty="0">
                          <a:latin typeface="Cambria"/>
                          <a:cs typeface="Cambria"/>
                        </a:rPr>
                        <a:t> </a:t>
                      </a:r>
                      <a:r>
                        <a:rPr sz="1050" dirty="0">
                          <a:latin typeface="Cambria"/>
                          <a:cs typeface="Cambria"/>
                        </a:rPr>
                        <a:t>para</a:t>
                      </a:r>
                      <a:r>
                        <a:rPr sz="1050" spc="180" dirty="0">
                          <a:latin typeface="Cambria"/>
                          <a:cs typeface="Cambria"/>
                        </a:rPr>
                        <a:t> </a:t>
                      </a:r>
                      <a:r>
                        <a:rPr sz="1050" dirty="0">
                          <a:latin typeface="Cambria"/>
                          <a:cs typeface="Cambria"/>
                        </a:rPr>
                        <a:t>completar</a:t>
                      </a:r>
                      <a:r>
                        <a:rPr sz="1050" spc="180" dirty="0">
                          <a:latin typeface="Cambria"/>
                          <a:cs typeface="Cambria"/>
                        </a:rPr>
                        <a:t> </a:t>
                      </a:r>
                      <a:r>
                        <a:rPr sz="1050" spc="75" dirty="0">
                          <a:latin typeface="Cambria"/>
                          <a:cs typeface="Cambria"/>
                        </a:rPr>
                        <a:t>un</a:t>
                      </a:r>
                      <a:r>
                        <a:rPr sz="1050" spc="180" dirty="0">
                          <a:latin typeface="Cambria"/>
                          <a:cs typeface="Cambria"/>
                        </a:rPr>
                        <a:t> </a:t>
                      </a:r>
                      <a:r>
                        <a:rPr sz="1050" spc="55" dirty="0">
                          <a:latin typeface="Cambria"/>
                          <a:cs typeface="Cambria"/>
                        </a:rPr>
                        <a:t>hito</a:t>
                      </a:r>
                      <a:r>
                        <a:rPr sz="1050" spc="185" dirty="0">
                          <a:latin typeface="Cambria"/>
                          <a:cs typeface="Cambria"/>
                        </a:rPr>
                        <a:t> </a:t>
                      </a:r>
                      <a:r>
                        <a:rPr sz="1050" spc="75" dirty="0">
                          <a:latin typeface="Cambria"/>
                          <a:cs typeface="Cambria"/>
                        </a:rPr>
                        <a:t>no</a:t>
                      </a:r>
                      <a:r>
                        <a:rPr sz="1050" spc="180" dirty="0">
                          <a:latin typeface="Cambria"/>
                          <a:cs typeface="Cambria"/>
                        </a:rPr>
                        <a:t> </a:t>
                      </a:r>
                      <a:r>
                        <a:rPr sz="1050" dirty="0">
                          <a:latin typeface="Cambria"/>
                          <a:cs typeface="Cambria"/>
                        </a:rPr>
                        <a:t>estén</a:t>
                      </a:r>
                      <a:r>
                        <a:rPr sz="1050" spc="180" dirty="0">
                          <a:latin typeface="Cambria"/>
                          <a:cs typeface="Cambria"/>
                        </a:rPr>
                        <a:t> </a:t>
                      </a:r>
                      <a:r>
                        <a:rPr sz="1050" spc="50" dirty="0">
                          <a:latin typeface="Cambria"/>
                          <a:cs typeface="Cambria"/>
                        </a:rPr>
                        <a:t>en</a:t>
                      </a:r>
                      <a:r>
                        <a:rPr sz="1050" spc="180" dirty="0">
                          <a:latin typeface="Cambria"/>
                          <a:cs typeface="Cambria"/>
                        </a:rPr>
                        <a:t> </a:t>
                      </a:r>
                      <a:r>
                        <a:rPr sz="1050" dirty="0">
                          <a:latin typeface="Cambria"/>
                          <a:cs typeface="Cambria"/>
                        </a:rPr>
                        <a:t>el</a:t>
                      </a:r>
                      <a:r>
                        <a:rPr sz="1050" spc="185" dirty="0">
                          <a:latin typeface="Cambria"/>
                          <a:cs typeface="Cambria"/>
                        </a:rPr>
                        <a:t> </a:t>
                      </a:r>
                      <a:r>
                        <a:rPr sz="1050" spc="55" dirty="0">
                          <a:latin typeface="Cambria"/>
                          <a:cs typeface="Cambria"/>
                        </a:rPr>
                        <a:t>camino</a:t>
                      </a:r>
                      <a:r>
                        <a:rPr sz="1050" spc="180" dirty="0">
                          <a:latin typeface="Cambria"/>
                          <a:cs typeface="Cambria"/>
                        </a:rPr>
                        <a:t> </a:t>
                      </a:r>
                      <a:r>
                        <a:rPr sz="1050" spc="-10" dirty="0">
                          <a:latin typeface="Cambria"/>
                          <a:cs typeface="Cambria"/>
                        </a:rPr>
                        <a:t>crítico.</a:t>
                      </a:r>
                      <a:endParaRPr sz="1050" dirty="0">
                        <a:latin typeface="Cambria"/>
                        <a:cs typeface="Cambria"/>
                      </a:endParaRPr>
                    </a:p>
                  </a:txBody>
                  <a:tcPr marL="0" marR="0" marT="3810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932838983"/>
                  </a:ext>
                </a:extLst>
              </a:tr>
              <a:tr h="682347">
                <a:tc>
                  <a:txBody>
                    <a:bodyPr/>
                    <a:lstStyle/>
                    <a:p>
                      <a:pPr marL="276225" marR="232410" indent="-102870">
                        <a:lnSpc>
                          <a:spcPts val="1100"/>
                        </a:lnSpc>
                        <a:spcBef>
                          <a:spcPts val="280"/>
                        </a:spcBef>
                        <a:buChar char="•"/>
                        <a:tabLst>
                          <a:tab pos="276860" algn="l"/>
                        </a:tabLst>
                      </a:pPr>
                      <a:r>
                        <a:rPr sz="1050" dirty="0">
                          <a:latin typeface="Cambria"/>
                          <a:cs typeface="Cambria"/>
                        </a:rPr>
                        <a:t>Reservad</a:t>
                      </a:r>
                      <a:r>
                        <a:rPr sz="1050" spc="229" dirty="0">
                          <a:latin typeface="Cambria"/>
                          <a:cs typeface="Cambria"/>
                        </a:rPr>
                        <a:t> </a:t>
                      </a:r>
                      <a:r>
                        <a:rPr sz="1050" dirty="0">
                          <a:latin typeface="Cambria"/>
                          <a:cs typeface="Cambria"/>
                        </a:rPr>
                        <a:t>tiempo</a:t>
                      </a:r>
                      <a:r>
                        <a:rPr sz="1050" spc="229" dirty="0">
                          <a:latin typeface="Cambria"/>
                          <a:cs typeface="Cambria"/>
                        </a:rPr>
                        <a:t> </a:t>
                      </a:r>
                      <a:r>
                        <a:rPr sz="1050" dirty="0">
                          <a:latin typeface="Cambria"/>
                          <a:cs typeface="Cambria"/>
                        </a:rPr>
                        <a:t>suficiente</a:t>
                      </a:r>
                      <a:r>
                        <a:rPr sz="1050" spc="229" dirty="0">
                          <a:latin typeface="Cambria"/>
                          <a:cs typeface="Cambria"/>
                        </a:rPr>
                        <a:t> </a:t>
                      </a:r>
                      <a:r>
                        <a:rPr sz="1050" dirty="0">
                          <a:latin typeface="Cambria"/>
                          <a:cs typeface="Cambria"/>
                        </a:rPr>
                        <a:t>para</a:t>
                      </a:r>
                      <a:r>
                        <a:rPr sz="1050" spc="229" dirty="0">
                          <a:latin typeface="Cambria"/>
                          <a:cs typeface="Cambria"/>
                        </a:rPr>
                        <a:t> </a:t>
                      </a:r>
                      <a:r>
                        <a:rPr sz="1050" dirty="0">
                          <a:latin typeface="Cambria"/>
                          <a:cs typeface="Cambria"/>
                        </a:rPr>
                        <a:t>la</a:t>
                      </a:r>
                      <a:r>
                        <a:rPr sz="1050" spc="229" dirty="0">
                          <a:latin typeface="Cambria"/>
                          <a:cs typeface="Cambria"/>
                        </a:rPr>
                        <a:t> </a:t>
                      </a:r>
                      <a:r>
                        <a:rPr sz="1050" spc="50" dirty="0">
                          <a:latin typeface="Cambria"/>
                          <a:cs typeface="Cambria"/>
                        </a:rPr>
                        <a:t>toma</a:t>
                      </a:r>
                      <a:r>
                        <a:rPr sz="1050" spc="229" dirty="0">
                          <a:latin typeface="Cambria"/>
                          <a:cs typeface="Cambria"/>
                        </a:rPr>
                        <a:t> </a:t>
                      </a:r>
                      <a:r>
                        <a:rPr sz="1050" dirty="0">
                          <a:latin typeface="Cambria"/>
                          <a:cs typeface="Cambria"/>
                        </a:rPr>
                        <a:t>de</a:t>
                      </a:r>
                      <a:r>
                        <a:rPr sz="1050" spc="229" dirty="0">
                          <a:latin typeface="Cambria"/>
                          <a:cs typeface="Cambria"/>
                        </a:rPr>
                        <a:t> </a:t>
                      </a:r>
                      <a:r>
                        <a:rPr sz="1050" dirty="0">
                          <a:latin typeface="Cambria"/>
                          <a:cs typeface="Cambria"/>
                        </a:rPr>
                        <a:t>decisiones</a:t>
                      </a:r>
                      <a:r>
                        <a:rPr sz="1050" spc="229" dirty="0">
                          <a:latin typeface="Cambria"/>
                          <a:cs typeface="Cambria"/>
                        </a:rPr>
                        <a:t> </a:t>
                      </a:r>
                      <a:r>
                        <a:rPr sz="1050" dirty="0">
                          <a:latin typeface="Cambria"/>
                          <a:cs typeface="Cambria"/>
                        </a:rPr>
                        <a:t>del</a:t>
                      </a:r>
                      <a:r>
                        <a:rPr sz="1050" spc="229" dirty="0">
                          <a:latin typeface="Cambria"/>
                          <a:cs typeface="Cambria"/>
                        </a:rPr>
                        <a:t> </a:t>
                      </a:r>
                      <a:r>
                        <a:rPr sz="1050" dirty="0">
                          <a:latin typeface="Cambria"/>
                          <a:cs typeface="Cambria"/>
                        </a:rPr>
                        <a:t>cliente</a:t>
                      </a:r>
                      <a:r>
                        <a:rPr sz="1050" spc="229" dirty="0">
                          <a:latin typeface="Cambria"/>
                          <a:cs typeface="Cambria"/>
                        </a:rPr>
                        <a:t> </a:t>
                      </a:r>
                      <a:r>
                        <a:rPr sz="1050" dirty="0">
                          <a:latin typeface="Cambria"/>
                          <a:cs typeface="Cambria"/>
                        </a:rPr>
                        <a:t>y para</a:t>
                      </a:r>
                      <a:r>
                        <a:rPr sz="1050" spc="195" dirty="0">
                          <a:latin typeface="Cambria"/>
                          <a:cs typeface="Cambria"/>
                        </a:rPr>
                        <a:t> </a:t>
                      </a:r>
                      <a:r>
                        <a:rPr sz="1050" dirty="0">
                          <a:latin typeface="Cambria"/>
                          <a:cs typeface="Cambria"/>
                        </a:rPr>
                        <a:t>la</a:t>
                      </a:r>
                      <a:r>
                        <a:rPr sz="1050" spc="195" dirty="0">
                          <a:latin typeface="Cambria"/>
                          <a:cs typeface="Cambria"/>
                        </a:rPr>
                        <a:t>  </a:t>
                      </a:r>
                      <a:r>
                        <a:rPr sz="1050" dirty="0">
                          <a:latin typeface="Cambria"/>
                          <a:cs typeface="Cambria"/>
                        </a:rPr>
                        <a:t>revisión</a:t>
                      </a:r>
                      <a:r>
                        <a:rPr sz="1050" spc="204" dirty="0">
                          <a:latin typeface="Cambria"/>
                          <a:cs typeface="Cambria"/>
                        </a:rPr>
                        <a:t> </a:t>
                      </a:r>
                      <a:r>
                        <a:rPr sz="1050" spc="50" dirty="0">
                          <a:latin typeface="Cambria"/>
                          <a:cs typeface="Cambria"/>
                        </a:rPr>
                        <a:t>y</a:t>
                      </a:r>
                      <a:r>
                        <a:rPr sz="1050" spc="195" dirty="0">
                          <a:latin typeface="Cambria"/>
                          <a:cs typeface="Cambria"/>
                        </a:rPr>
                        <a:t> </a:t>
                      </a:r>
                      <a:r>
                        <a:rPr sz="1050" dirty="0">
                          <a:latin typeface="Cambria"/>
                          <a:cs typeface="Cambria"/>
                        </a:rPr>
                        <a:t>evaluación</a:t>
                      </a:r>
                      <a:r>
                        <a:rPr sz="1050" spc="195" dirty="0">
                          <a:latin typeface="Cambria"/>
                          <a:cs typeface="Cambria"/>
                        </a:rPr>
                        <a:t> </a:t>
                      </a:r>
                      <a:r>
                        <a:rPr sz="1050" dirty="0">
                          <a:latin typeface="Cambria"/>
                          <a:cs typeface="Cambria"/>
                        </a:rPr>
                        <a:t>de</a:t>
                      </a:r>
                      <a:r>
                        <a:rPr sz="1050" spc="195" dirty="0">
                          <a:latin typeface="Cambria"/>
                          <a:cs typeface="Cambria"/>
                        </a:rPr>
                        <a:t> </a:t>
                      </a:r>
                      <a:r>
                        <a:rPr sz="1050" dirty="0">
                          <a:latin typeface="Cambria"/>
                          <a:cs typeface="Cambria"/>
                        </a:rPr>
                        <a:t>los</a:t>
                      </a:r>
                      <a:r>
                        <a:rPr sz="1050" spc="195" dirty="0">
                          <a:latin typeface="Cambria"/>
                          <a:cs typeface="Cambria"/>
                        </a:rPr>
                        <a:t> </a:t>
                      </a:r>
                      <a:r>
                        <a:rPr sz="1050" dirty="0">
                          <a:latin typeface="Cambria"/>
                          <a:cs typeface="Cambria"/>
                        </a:rPr>
                        <a:t>entregables</a:t>
                      </a:r>
                      <a:r>
                        <a:rPr sz="1050" spc="200" dirty="0">
                          <a:latin typeface="Cambria"/>
                          <a:cs typeface="Cambria"/>
                        </a:rPr>
                        <a:t> </a:t>
                      </a:r>
                      <a:r>
                        <a:rPr sz="1050" spc="50" dirty="0">
                          <a:latin typeface="Cambria"/>
                          <a:cs typeface="Cambria"/>
                        </a:rPr>
                        <a:t>y</a:t>
                      </a:r>
                      <a:r>
                        <a:rPr sz="1050" spc="195" dirty="0">
                          <a:latin typeface="Cambria"/>
                          <a:cs typeface="Cambria"/>
                        </a:rPr>
                        <a:t> </a:t>
                      </a:r>
                      <a:r>
                        <a:rPr sz="1050" spc="-10" dirty="0">
                          <a:latin typeface="Cambria"/>
                          <a:cs typeface="Cambria"/>
                        </a:rPr>
                        <a:t>resultados </a:t>
                      </a:r>
                      <a:r>
                        <a:rPr sz="1050" dirty="0">
                          <a:latin typeface="Cambria"/>
                          <a:cs typeface="Cambria"/>
                        </a:rPr>
                        <a:t>intermedios.</a:t>
                      </a:r>
                      <a:r>
                        <a:rPr sz="1050" spc="220" dirty="0">
                          <a:latin typeface="Cambria"/>
                          <a:cs typeface="Cambria"/>
                        </a:rPr>
                        <a:t>  </a:t>
                      </a:r>
                      <a:r>
                        <a:rPr sz="1050" dirty="0">
                          <a:latin typeface="Cambria"/>
                          <a:cs typeface="Cambria"/>
                        </a:rPr>
                        <a:t>Dejad</a:t>
                      </a:r>
                      <a:r>
                        <a:rPr sz="1050" spc="225" dirty="0">
                          <a:latin typeface="Cambria"/>
                          <a:cs typeface="Cambria"/>
                        </a:rPr>
                        <a:t> </a:t>
                      </a:r>
                      <a:r>
                        <a:rPr sz="1050" dirty="0">
                          <a:latin typeface="Cambria"/>
                          <a:cs typeface="Cambria"/>
                        </a:rPr>
                        <a:t>espacios</a:t>
                      </a:r>
                      <a:r>
                        <a:rPr sz="1050" spc="220" dirty="0">
                          <a:latin typeface="Cambria"/>
                          <a:cs typeface="Cambria"/>
                        </a:rPr>
                        <a:t> </a:t>
                      </a:r>
                      <a:r>
                        <a:rPr sz="1050" dirty="0">
                          <a:latin typeface="Cambria"/>
                          <a:cs typeface="Cambria"/>
                        </a:rPr>
                        <a:t>libres</a:t>
                      </a:r>
                      <a:r>
                        <a:rPr sz="1050" spc="220" dirty="0">
                          <a:latin typeface="Cambria"/>
                          <a:cs typeface="Cambria"/>
                        </a:rPr>
                        <a:t> </a:t>
                      </a:r>
                      <a:r>
                        <a:rPr sz="1050" spc="50" dirty="0">
                          <a:latin typeface="Cambria"/>
                          <a:cs typeface="Cambria"/>
                        </a:rPr>
                        <a:t>en</a:t>
                      </a:r>
                      <a:r>
                        <a:rPr sz="1050" spc="220" dirty="0">
                          <a:latin typeface="Cambria"/>
                          <a:cs typeface="Cambria"/>
                        </a:rPr>
                        <a:t> </a:t>
                      </a:r>
                      <a:r>
                        <a:rPr sz="1050" dirty="0">
                          <a:latin typeface="Cambria"/>
                          <a:cs typeface="Cambria"/>
                        </a:rPr>
                        <a:t>el</a:t>
                      </a:r>
                      <a:r>
                        <a:rPr sz="1050" spc="220" dirty="0">
                          <a:latin typeface="Cambria"/>
                          <a:cs typeface="Cambria"/>
                        </a:rPr>
                        <a:t> </a:t>
                      </a:r>
                      <a:r>
                        <a:rPr sz="1050" spc="-10" dirty="0">
                          <a:latin typeface="Cambria"/>
                          <a:cs typeface="Cambria"/>
                        </a:rPr>
                        <a:t>calendario.</a:t>
                      </a:r>
                      <a:endParaRPr sz="1050" dirty="0">
                        <a:latin typeface="Cambria"/>
                        <a:cs typeface="Cambria"/>
                      </a:endParaRPr>
                    </a:p>
                  </a:txBody>
                  <a:tcPr marL="0" marR="0" marT="355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3583740345"/>
                  </a:ext>
                </a:extLst>
              </a:tr>
            </a:tbl>
          </a:graphicData>
        </a:graphic>
      </p:graphicFrame>
    </p:spTree>
    <p:extLst>
      <p:ext uri="{BB962C8B-B14F-4D97-AF65-F5344CB8AC3E}">
        <p14:creationId xmlns:p14="http://schemas.microsoft.com/office/powerpoint/2010/main" val="1997872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3200" b="1" spc="50" dirty="0" err="1">
                <a:latin typeface="Cambria"/>
                <a:cs typeface="Cambria"/>
              </a:rPr>
              <a:t>Estimación</a:t>
            </a:r>
            <a:r>
              <a:rPr lang="en-US" sz="3200" b="1" spc="185" dirty="0">
                <a:latin typeface="Cambria"/>
                <a:cs typeface="Cambria"/>
              </a:rPr>
              <a:t> </a:t>
            </a:r>
            <a:r>
              <a:rPr lang="en-US" sz="3200" b="1" dirty="0">
                <a:latin typeface="Cambria"/>
                <a:cs typeface="Cambria"/>
              </a:rPr>
              <a:t>de</a:t>
            </a:r>
            <a:r>
              <a:rPr lang="en-US" sz="3200" b="1" spc="190" dirty="0">
                <a:latin typeface="Cambria"/>
                <a:cs typeface="Cambria"/>
              </a:rPr>
              <a:t> </a:t>
            </a:r>
            <a:r>
              <a:rPr lang="en-US" sz="3200" b="1" spc="-10" dirty="0" err="1">
                <a:latin typeface="Cambria"/>
                <a:cs typeface="Cambria"/>
              </a:rPr>
              <a:t>costes</a:t>
            </a:r>
            <a:endParaRPr lang="en-US" sz="3200" dirty="0"/>
          </a:p>
        </p:txBody>
      </p:sp>
      <p:sp>
        <p:nvSpPr>
          <p:cNvPr id="3" name="Marcador de contenido 2"/>
          <p:cNvSpPr>
            <a:spLocks noGrp="1"/>
          </p:cNvSpPr>
          <p:nvPr>
            <p:ph idx="1"/>
          </p:nvPr>
        </p:nvSpPr>
        <p:spPr/>
        <p:txBody>
          <a:bodyPr>
            <a:normAutofit/>
          </a:bodyPr>
          <a:lstStyle/>
          <a:p>
            <a:pPr algn="just"/>
            <a:r>
              <a:rPr lang="es-ES" sz="2400" dirty="0">
                <a:latin typeface="Cambria"/>
                <a:cs typeface="Cambria"/>
              </a:rPr>
              <a:t>En</a:t>
            </a:r>
            <a:r>
              <a:rPr lang="es-ES" sz="2400" spc="180" dirty="0">
                <a:latin typeface="Cambria"/>
                <a:cs typeface="Cambria"/>
              </a:rPr>
              <a:t> </a:t>
            </a:r>
            <a:r>
              <a:rPr lang="es-ES" sz="2400" dirty="0">
                <a:latin typeface="Cambria"/>
                <a:cs typeface="Cambria"/>
              </a:rPr>
              <a:t>los</a:t>
            </a:r>
            <a:r>
              <a:rPr lang="es-ES" sz="2400" spc="180" dirty="0">
                <a:latin typeface="Cambria"/>
                <a:cs typeface="Cambria"/>
              </a:rPr>
              <a:t> </a:t>
            </a:r>
            <a:r>
              <a:rPr lang="es-ES" sz="2400" dirty="0">
                <a:latin typeface="Cambria"/>
                <a:cs typeface="Cambria"/>
              </a:rPr>
              <a:t>textos</a:t>
            </a:r>
            <a:r>
              <a:rPr lang="es-ES" sz="2400" spc="180" dirty="0">
                <a:latin typeface="Cambria"/>
                <a:cs typeface="Cambria"/>
              </a:rPr>
              <a:t> </a:t>
            </a:r>
            <a:r>
              <a:rPr lang="es-ES" sz="2400" dirty="0">
                <a:latin typeface="Cambria"/>
                <a:cs typeface="Cambria"/>
              </a:rPr>
              <a:t>de</a:t>
            </a:r>
            <a:r>
              <a:rPr lang="es-ES" sz="2400" spc="180" dirty="0">
                <a:latin typeface="Cambria"/>
                <a:cs typeface="Cambria"/>
              </a:rPr>
              <a:t> </a:t>
            </a:r>
            <a:r>
              <a:rPr lang="es-ES" sz="2400" dirty="0">
                <a:latin typeface="Cambria"/>
                <a:cs typeface="Cambria"/>
              </a:rPr>
              <a:t>ingeniería</a:t>
            </a:r>
            <a:r>
              <a:rPr lang="es-ES" sz="2400" spc="180" dirty="0">
                <a:latin typeface="Cambria"/>
                <a:cs typeface="Cambria"/>
              </a:rPr>
              <a:t> </a:t>
            </a:r>
            <a:r>
              <a:rPr lang="es-ES" sz="2400" dirty="0">
                <a:latin typeface="Cambria"/>
                <a:cs typeface="Cambria"/>
              </a:rPr>
              <a:t>de</a:t>
            </a:r>
            <a:r>
              <a:rPr lang="es-ES" sz="2400" spc="180" dirty="0">
                <a:latin typeface="Cambria"/>
                <a:cs typeface="Cambria"/>
              </a:rPr>
              <a:t> </a:t>
            </a:r>
            <a:r>
              <a:rPr lang="es-ES" sz="2400" dirty="0">
                <a:latin typeface="Cambria"/>
                <a:cs typeface="Cambria"/>
              </a:rPr>
              <a:t>sistemas</a:t>
            </a:r>
            <a:r>
              <a:rPr lang="es-ES" sz="2400" spc="180" dirty="0">
                <a:latin typeface="Cambria"/>
                <a:cs typeface="Cambria"/>
              </a:rPr>
              <a:t> </a:t>
            </a:r>
            <a:r>
              <a:rPr lang="es-ES" sz="2400" dirty="0">
                <a:latin typeface="Cambria"/>
                <a:cs typeface="Cambria"/>
              </a:rPr>
              <a:t>de</a:t>
            </a:r>
            <a:r>
              <a:rPr lang="es-ES" sz="2400" spc="180" dirty="0">
                <a:latin typeface="Cambria"/>
                <a:cs typeface="Cambria"/>
              </a:rPr>
              <a:t> </a:t>
            </a:r>
            <a:r>
              <a:rPr lang="es-ES" sz="2400" dirty="0">
                <a:latin typeface="Cambria"/>
                <a:cs typeface="Cambria"/>
              </a:rPr>
              <a:t>información</a:t>
            </a:r>
            <a:r>
              <a:rPr lang="es-ES" sz="2400" spc="185" dirty="0">
                <a:latin typeface="Cambria"/>
                <a:cs typeface="Cambria"/>
              </a:rPr>
              <a:t> </a:t>
            </a:r>
            <a:r>
              <a:rPr lang="es-ES" sz="2400" spc="50" dirty="0">
                <a:latin typeface="Cambria"/>
                <a:cs typeface="Cambria"/>
              </a:rPr>
              <a:t>y</a:t>
            </a:r>
            <a:r>
              <a:rPr lang="es-ES" sz="2400" spc="180" dirty="0">
                <a:latin typeface="Cambria"/>
                <a:cs typeface="Cambria"/>
              </a:rPr>
              <a:t> </a:t>
            </a:r>
            <a:r>
              <a:rPr lang="es-ES" sz="2400" dirty="0">
                <a:latin typeface="Cambria"/>
                <a:cs typeface="Cambria"/>
              </a:rPr>
              <a:t>en</a:t>
            </a:r>
            <a:r>
              <a:rPr lang="es-ES" sz="2400" spc="180" dirty="0">
                <a:latin typeface="Cambria"/>
                <a:cs typeface="Cambria"/>
              </a:rPr>
              <a:t> </a:t>
            </a:r>
            <a:r>
              <a:rPr lang="es-ES" sz="2400" dirty="0">
                <a:latin typeface="Cambria"/>
                <a:cs typeface="Cambria"/>
              </a:rPr>
              <a:t>las</a:t>
            </a:r>
            <a:r>
              <a:rPr lang="es-ES" sz="2400" spc="180" dirty="0">
                <a:latin typeface="Cambria"/>
                <a:cs typeface="Cambria"/>
              </a:rPr>
              <a:t> </a:t>
            </a:r>
            <a:r>
              <a:rPr lang="es-ES" sz="2400" spc="-10" dirty="0">
                <a:latin typeface="Cambria"/>
                <a:cs typeface="Cambria"/>
              </a:rPr>
              <a:t>metodolo</a:t>
            </a:r>
            <a:r>
              <a:rPr lang="es-ES" sz="2400" dirty="0">
                <a:latin typeface="Cambria"/>
                <a:cs typeface="Cambria"/>
              </a:rPr>
              <a:t>gías</a:t>
            </a:r>
            <a:r>
              <a:rPr lang="es-ES" sz="2400" spc="250" dirty="0">
                <a:latin typeface="Cambria"/>
                <a:cs typeface="Cambria"/>
              </a:rPr>
              <a:t> </a:t>
            </a:r>
            <a:r>
              <a:rPr lang="es-ES" sz="2400" dirty="0">
                <a:latin typeface="Cambria"/>
                <a:cs typeface="Cambria"/>
              </a:rPr>
              <a:t>específicas</a:t>
            </a:r>
            <a:r>
              <a:rPr lang="es-ES" sz="2400" spc="254" dirty="0">
                <a:latin typeface="Cambria"/>
                <a:cs typeface="Cambria"/>
              </a:rPr>
              <a:t> </a:t>
            </a:r>
            <a:r>
              <a:rPr lang="es-ES" sz="2400" dirty="0">
                <a:latin typeface="Cambria"/>
                <a:cs typeface="Cambria"/>
              </a:rPr>
              <a:t>para</a:t>
            </a:r>
            <a:r>
              <a:rPr lang="es-ES" sz="2400" spc="254" dirty="0">
                <a:latin typeface="Cambria"/>
                <a:cs typeface="Cambria"/>
              </a:rPr>
              <a:t> </a:t>
            </a:r>
            <a:r>
              <a:rPr lang="es-ES" sz="2400" dirty="0">
                <a:latin typeface="Cambria"/>
                <a:cs typeface="Cambria"/>
              </a:rPr>
              <a:t>cada</a:t>
            </a:r>
            <a:r>
              <a:rPr lang="es-ES" sz="2400" spc="254" dirty="0">
                <a:latin typeface="Cambria"/>
                <a:cs typeface="Cambria"/>
              </a:rPr>
              <a:t> </a:t>
            </a:r>
            <a:r>
              <a:rPr lang="es-ES" sz="2400" dirty="0">
                <a:latin typeface="Cambria"/>
                <a:cs typeface="Cambria"/>
              </a:rPr>
              <a:t>tipo</a:t>
            </a:r>
            <a:r>
              <a:rPr lang="es-ES" sz="2400" spc="250" dirty="0">
                <a:latin typeface="Cambria"/>
                <a:cs typeface="Cambria"/>
              </a:rPr>
              <a:t> </a:t>
            </a:r>
            <a:r>
              <a:rPr lang="es-ES" sz="2400" dirty="0">
                <a:latin typeface="Cambria"/>
                <a:cs typeface="Cambria"/>
              </a:rPr>
              <a:t>de</a:t>
            </a:r>
            <a:r>
              <a:rPr lang="es-ES" sz="2400" spc="254" dirty="0">
                <a:latin typeface="Cambria"/>
                <a:cs typeface="Cambria"/>
              </a:rPr>
              <a:t> </a:t>
            </a:r>
            <a:r>
              <a:rPr lang="es-ES" sz="2400" dirty="0">
                <a:latin typeface="Cambria"/>
                <a:cs typeface="Cambria"/>
              </a:rPr>
              <a:t>proyectos,</a:t>
            </a:r>
            <a:r>
              <a:rPr lang="es-ES" sz="2400" spc="254" dirty="0">
                <a:latin typeface="Cambria"/>
                <a:cs typeface="Cambria"/>
              </a:rPr>
              <a:t> </a:t>
            </a:r>
            <a:r>
              <a:rPr lang="es-ES" sz="2400" dirty="0">
                <a:latin typeface="Cambria"/>
                <a:cs typeface="Cambria"/>
              </a:rPr>
              <a:t>es</a:t>
            </a:r>
            <a:r>
              <a:rPr lang="es-ES" sz="2400" spc="254" dirty="0">
                <a:latin typeface="Cambria"/>
                <a:cs typeface="Cambria"/>
              </a:rPr>
              <a:t> </a:t>
            </a:r>
            <a:r>
              <a:rPr lang="es-ES" sz="2400" dirty="0">
                <a:latin typeface="Cambria"/>
                <a:cs typeface="Cambria"/>
              </a:rPr>
              <a:t>posible</a:t>
            </a:r>
            <a:r>
              <a:rPr lang="es-ES" sz="2400" spc="250" dirty="0">
                <a:latin typeface="Cambria"/>
                <a:cs typeface="Cambria"/>
              </a:rPr>
              <a:t> </a:t>
            </a:r>
            <a:r>
              <a:rPr lang="es-ES" sz="2400" dirty="0">
                <a:latin typeface="Cambria"/>
                <a:cs typeface="Cambria"/>
              </a:rPr>
              <a:t>encontrar</a:t>
            </a:r>
            <a:r>
              <a:rPr lang="es-ES" sz="2400" spc="254" dirty="0">
                <a:latin typeface="Cambria"/>
                <a:cs typeface="Cambria"/>
              </a:rPr>
              <a:t> </a:t>
            </a:r>
            <a:r>
              <a:rPr lang="es-ES" sz="2400" dirty="0">
                <a:latin typeface="Cambria"/>
                <a:cs typeface="Cambria"/>
              </a:rPr>
              <a:t>modelos</a:t>
            </a:r>
            <a:r>
              <a:rPr lang="es-ES" sz="2400" spc="254" dirty="0">
                <a:latin typeface="Cambria"/>
                <a:cs typeface="Cambria"/>
              </a:rPr>
              <a:t> </a:t>
            </a:r>
            <a:r>
              <a:rPr lang="es-ES" sz="2400" dirty="0">
                <a:latin typeface="Cambria"/>
                <a:cs typeface="Cambria"/>
              </a:rPr>
              <a:t>y guías</a:t>
            </a:r>
            <a:r>
              <a:rPr lang="es-ES" sz="2400" spc="150" dirty="0">
                <a:latin typeface="Cambria"/>
                <a:cs typeface="Cambria"/>
              </a:rPr>
              <a:t> </a:t>
            </a:r>
            <a:r>
              <a:rPr lang="es-ES" sz="2400" dirty="0">
                <a:latin typeface="Cambria"/>
                <a:cs typeface="Cambria"/>
              </a:rPr>
              <a:t>para</a:t>
            </a:r>
            <a:r>
              <a:rPr lang="es-ES" sz="2400" spc="150" dirty="0">
                <a:latin typeface="Cambria"/>
                <a:cs typeface="Cambria"/>
              </a:rPr>
              <a:t> </a:t>
            </a:r>
            <a:r>
              <a:rPr lang="es-ES" sz="2400" dirty="0">
                <a:latin typeface="Cambria"/>
                <a:cs typeface="Cambria"/>
              </a:rPr>
              <a:t>la</a:t>
            </a:r>
            <a:r>
              <a:rPr lang="es-ES" sz="2400" spc="150" dirty="0">
                <a:latin typeface="Cambria"/>
                <a:cs typeface="Cambria"/>
              </a:rPr>
              <a:t> </a:t>
            </a:r>
            <a:r>
              <a:rPr lang="es-ES" sz="2400" dirty="0">
                <a:latin typeface="Cambria"/>
                <a:cs typeface="Cambria"/>
              </a:rPr>
              <a:t>estimación</a:t>
            </a:r>
            <a:r>
              <a:rPr lang="es-ES" sz="2400" spc="150" dirty="0">
                <a:latin typeface="Cambria"/>
                <a:cs typeface="Cambria"/>
              </a:rPr>
              <a:t> </a:t>
            </a:r>
            <a:r>
              <a:rPr lang="es-ES" sz="2400" dirty="0">
                <a:latin typeface="Cambria"/>
                <a:cs typeface="Cambria"/>
              </a:rPr>
              <a:t>de</a:t>
            </a:r>
            <a:r>
              <a:rPr lang="es-ES" sz="2400" spc="155" dirty="0">
                <a:latin typeface="Cambria"/>
                <a:cs typeface="Cambria"/>
              </a:rPr>
              <a:t> </a:t>
            </a:r>
            <a:r>
              <a:rPr lang="es-ES" sz="2400" dirty="0">
                <a:latin typeface="Cambria"/>
                <a:cs typeface="Cambria"/>
              </a:rPr>
              <a:t>costes</a:t>
            </a:r>
            <a:r>
              <a:rPr lang="es-ES" sz="2400" spc="150" dirty="0">
                <a:latin typeface="Cambria"/>
                <a:cs typeface="Cambria"/>
              </a:rPr>
              <a:t> </a:t>
            </a:r>
            <a:r>
              <a:rPr lang="es-ES" sz="2400" dirty="0">
                <a:latin typeface="Cambria"/>
                <a:cs typeface="Cambria"/>
              </a:rPr>
              <a:t>de</a:t>
            </a:r>
            <a:r>
              <a:rPr lang="es-ES" sz="2400" spc="150" dirty="0">
                <a:latin typeface="Cambria"/>
                <a:cs typeface="Cambria"/>
              </a:rPr>
              <a:t> </a:t>
            </a:r>
            <a:r>
              <a:rPr lang="es-ES" sz="2400" dirty="0">
                <a:latin typeface="Cambria"/>
                <a:cs typeface="Cambria"/>
              </a:rPr>
              <a:t>los</a:t>
            </a:r>
            <a:r>
              <a:rPr lang="es-ES" sz="2400" spc="150" dirty="0">
                <a:latin typeface="Cambria"/>
                <a:cs typeface="Cambria"/>
              </a:rPr>
              <a:t> </a:t>
            </a:r>
            <a:r>
              <a:rPr lang="es-ES" sz="2400" dirty="0">
                <a:latin typeface="Cambria"/>
                <a:cs typeface="Cambria"/>
              </a:rPr>
              <a:t>proyectos</a:t>
            </a:r>
            <a:r>
              <a:rPr lang="es-ES" sz="2400" spc="155" dirty="0">
                <a:latin typeface="Cambria"/>
                <a:cs typeface="Cambria"/>
              </a:rPr>
              <a:t> </a:t>
            </a:r>
            <a:r>
              <a:rPr lang="es-ES" sz="2400" dirty="0">
                <a:latin typeface="Cambria"/>
                <a:cs typeface="Cambria"/>
              </a:rPr>
              <a:t>informáticos.</a:t>
            </a:r>
            <a:r>
              <a:rPr lang="es-ES" sz="2400" spc="150" dirty="0">
                <a:latin typeface="Cambria"/>
                <a:cs typeface="Cambria"/>
              </a:rPr>
              <a:t> </a:t>
            </a:r>
            <a:r>
              <a:rPr lang="es-ES" sz="2400" dirty="0">
                <a:latin typeface="Cambria"/>
                <a:cs typeface="Cambria"/>
              </a:rPr>
              <a:t>Para</a:t>
            </a:r>
            <a:r>
              <a:rPr lang="es-ES" sz="2400" spc="150" dirty="0">
                <a:latin typeface="Cambria"/>
                <a:cs typeface="Cambria"/>
              </a:rPr>
              <a:t> </a:t>
            </a:r>
            <a:r>
              <a:rPr lang="es-ES" sz="2400" spc="-10" dirty="0" err="1">
                <a:latin typeface="Cambria"/>
                <a:cs typeface="Cambria"/>
              </a:rPr>
              <a:t>Boehm</a:t>
            </a:r>
            <a:r>
              <a:rPr lang="es-ES" sz="2400" spc="-10" dirty="0">
                <a:latin typeface="Cambria"/>
                <a:cs typeface="Cambria"/>
              </a:rPr>
              <a:t>, </a:t>
            </a:r>
            <a:r>
              <a:rPr lang="es-ES" sz="2400" spc="60" dirty="0">
                <a:latin typeface="Cambria"/>
                <a:cs typeface="Cambria"/>
              </a:rPr>
              <a:t>uno</a:t>
            </a:r>
            <a:r>
              <a:rPr lang="es-ES" sz="2400" spc="290" dirty="0">
                <a:latin typeface="Cambria"/>
                <a:cs typeface="Cambria"/>
              </a:rPr>
              <a:t> </a:t>
            </a:r>
            <a:r>
              <a:rPr lang="es-ES" sz="2400" dirty="0">
                <a:latin typeface="Cambria"/>
                <a:cs typeface="Cambria"/>
              </a:rPr>
              <a:t>de</a:t>
            </a:r>
            <a:r>
              <a:rPr lang="es-ES" sz="2400" spc="290" dirty="0">
                <a:latin typeface="Cambria"/>
                <a:cs typeface="Cambria"/>
              </a:rPr>
              <a:t> </a:t>
            </a:r>
            <a:r>
              <a:rPr lang="es-ES" sz="2400" dirty="0">
                <a:latin typeface="Cambria"/>
                <a:cs typeface="Cambria"/>
              </a:rPr>
              <a:t>los</a:t>
            </a:r>
            <a:r>
              <a:rPr lang="es-ES" sz="2400" spc="295" dirty="0">
                <a:latin typeface="Cambria"/>
                <a:cs typeface="Cambria"/>
              </a:rPr>
              <a:t> </a:t>
            </a:r>
            <a:r>
              <a:rPr lang="es-ES" sz="2400" dirty="0">
                <a:latin typeface="Cambria"/>
                <a:cs typeface="Cambria"/>
              </a:rPr>
              <a:t>clásicos</a:t>
            </a:r>
            <a:r>
              <a:rPr lang="es-ES" sz="2400" spc="290" dirty="0">
                <a:latin typeface="Cambria"/>
                <a:cs typeface="Cambria"/>
              </a:rPr>
              <a:t> </a:t>
            </a:r>
            <a:r>
              <a:rPr lang="es-ES" sz="2400" dirty="0">
                <a:latin typeface="Cambria"/>
                <a:cs typeface="Cambria"/>
              </a:rPr>
              <a:t>en</a:t>
            </a:r>
            <a:r>
              <a:rPr lang="es-ES" sz="2400" spc="290" dirty="0">
                <a:latin typeface="Cambria"/>
                <a:cs typeface="Cambria"/>
              </a:rPr>
              <a:t> </a:t>
            </a:r>
            <a:r>
              <a:rPr lang="es-ES" sz="2400" dirty="0">
                <a:latin typeface="Cambria"/>
                <a:cs typeface="Cambria"/>
              </a:rPr>
              <a:t>ingeniería</a:t>
            </a:r>
            <a:r>
              <a:rPr lang="es-ES" sz="2400" spc="295" dirty="0">
                <a:latin typeface="Cambria"/>
                <a:cs typeface="Cambria"/>
              </a:rPr>
              <a:t> </a:t>
            </a:r>
            <a:r>
              <a:rPr lang="es-ES" sz="2400" dirty="0">
                <a:latin typeface="Cambria"/>
                <a:cs typeface="Cambria"/>
              </a:rPr>
              <a:t>de</a:t>
            </a:r>
            <a:r>
              <a:rPr lang="es-ES" sz="2400" spc="290" dirty="0">
                <a:latin typeface="Cambria"/>
                <a:cs typeface="Cambria"/>
              </a:rPr>
              <a:t> </a:t>
            </a:r>
            <a:r>
              <a:rPr lang="es-ES" sz="2400" dirty="0">
                <a:latin typeface="Cambria"/>
                <a:cs typeface="Cambria"/>
              </a:rPr>
              <a:t>construcción</a:t>
            </a:r>
            <a:r>
              <a:rPr lang="es-ES" sz="2400" spc="290" dirty="0">
                <a:latin typeface="Cambria"/>
                <a:cs typeface="Cambria"/>
              </a:rPr>
              <a:t> </a:t>
            </a:r>
            <a:r>
              <a:rPr lang="es-ES" sz="2400" dirty="0">
                <a:latin typeface="Cambria"/>
                <a:cs typeface="Cambria"/>
              </a:rPr>
              <a:t>de</a:t>
            </a:r>
            <a:r>
              <a:rPr lang="es-ES" sz="2400" spc="295" dirty="0">
                <a:latin typeface="Cambria"/>
                <a:cs typeface="Cambria"/>
              </a:rPr>
              <a:t> </a:t>
            </a:r>
            <a:r>
              <a:rPr lang="es-ES" sz="2400" dirty="0">
                <a:latin typeface="Cambria"/>
                <a:cs typeface="Cambria"/>
              </a:rPr>
              <a:t>software,</a:t>
            </a:r>
            <a:r>
              <a:rPr lang="es-ES" sz="2400" spc="290" dirty="0">
                <a:latin typeface="Cambria"/>
                <a:cs typeface="Cambria"/>
              </a:rPr>
              <a:t> </a:t>
            </a:r>
            <a:r>
              <a:rPr lang="es-ES" sz="2400" dirty="0">
                <a:latin typeface="Cambria"/>
                <a:cs typeface="Cambria"/>
              </a:rPr>
              <a:t>existen</a:t>
            </a:r>
            <a:r>
              <a:rPr lang="es-ES" sz="2400" spc="295" dirty="0">
                <a:latin typeface="Cambria"/>
                <a:cs typeface="Cambria"/>
              </a:rPr>
              <a:t> </a:t>
            </a:r>
            <a:r>
              <a:rPr lang="es-ES" sz="2400" spc="-10" dirty="0">
                <a:latin typeface="Cambria"/>
                <a:cs typeface="Cambria"/>
              </a:rPr>
              <a:t>siete </a:t>
            </a:r>
            <a:r>
              <a:rPr lang="es-ES" sz="2400" dirty="0">
                <a:latin typeface="Cambria"/>
                <a:cs typeface="Cambria"/>
              </a:rPr>
              <a:t>métodos</a:t>
            </a:r>
            <a:r>
              <a:rPr lang="es-ES" sz="2400" spc="170" dirty="0">
                <a:latin typeface="Cambria"/>
                <a:cs typeface="Cambria"/>
              </a:rPr>
              <a:t> </a:t>
            </a:r>
            <a:r>
              <a:rPr lang="es-ES" sz="2400" dirty="0">
                <a:latin typeface="Cambria"/>
                <a:cs typeface="Cambria"/>
              </a:rPr>
              <a:t>diferentes</a:t>
            </a:r>
            <a:r>
              <a:rPr lang="es-ES" sz="2400" spc="170" dirty="0">
                <a:latin typeface="Cambria"/>
                <a:cs typeface="Cambria"/>
              </a:rPr>
              <a:t> </a:t>
            </a:r>
            <a:r>
              <a:rPr lang="es-ES" sz="2400" dirty="0">
                <a:latin typeface="Cambria"/>
                <a:cs typeface="Cambria"/>
              </a:rPr>
              <a:t>de</a:t>
            </a:r>
            <a:r>
              <a:rPr lang="es-ES" sz="2400" spc="170" dirty="0">
                <a:latin typeface="Cambria"/>
                <a:cs typeface="Cambria"/>
              </a:rPr>
              <a:t> </a:t>
            </a:r>
            <a:r>
              <a:rPr lang="es-ES" sz="2400" dirty="0">
                <a:latin typeface="Cambria"/>
                <a:cs typeface="Cambria"/>
              </a:rPr>
              <a:t>estimación,</a:t>
            </a:r>
            <a:r>
              <a:rPr lang="es-ES" sz="2400" spc="170" dirty="0">
                <a:latin typeface="Cambria"/>
                <a:cs typeface="Cambria"/>
              </a:rPr>
              <a:t> </a:t>
            </a:r>
            <a:r>
              <a:rPr lang="es-ES" sz="2400" dirty="0">
                <a:latin typeface="Cambria"/>
                <a:cs typeface="Cambria"/>
              </a:rPr>
              <a:t>que</a:t>
            </a:r>
            <a:r>
              <a:rPr lang="es-ES" sz="2400" spc="170" dirty="0">
                <a:latin typeface="Cambria"/>
                <a:cs typeface="Cambria"/>
              </a:rPr>
              <a:t> </a:t>
            </a:r>
            <a:r>
              <a:rPr lang="es-ES" sz="2400" dirty="0">
                <a:latin typeface="Cambria"/>
                <a:cs typeface="Cambria"/>
              </a:rPr>
              <a:t>se</a:t>
            </a:r>
            <a:r>
              <a:rPr lang="es-ES" sz="2400" spc="175" dirty="0">
                <a:latin typeface="Cambria"/>
                <a:cs typeface="Cambria"/>
              </a:rPr>
              <a:t> </a:t>
            </a:r>
            <a:r>
              <a:rPr lang="es-ES" sz="2400" dirty="0">
                <a:latin typeface="Cambria"/>
                <a:cs typeface="Cambria"/>
              </a:rPr>
              <a:t>muestran</a:t>
            </a:r>
            <a:r>
              <a:rPr lang="es-ES" sz="2400" spc="170" dirty="0">
                <a:latin typeface="Cambria"/>
                <a:cs typeface="Cambria"/>
              </a:rPr>
              <a:t> </a:t>
            </a:r>
            <a:r>
              <a:rPr lang="es-ES" sz="2400" dirty="0">
                <a:latin typeface="Cambria"/>
                <a:cs typeface="Cambria"/>
              </a:rPr>
              <a:t>en</a:t>
            </a:r>
            <a:r>
              <a:rPr lang="es-ES" sz="2400" spc="170" dirty="0">
                <a:latin typeface="Cambria"/>
                <a:cs typeface="Cambria"/>
              </a:rPr>
              <a:t> </a:t>
            </a:r>
            <a:r>
              <a:rPr lang="es-ES" sz="2400" dirty="0">
                <a:latin typeface="Cambria"/>
                <a:cs typeface="Cambria"/>
              </a:rPr>
              <a:t>la</a:t>
            </a:r>
            <a:r>
              <a:rPr lang="es-ES" sz="2400" spc="170" dirty="0">
                <a:latin typeface="Cambria"/>
                <a:cs typeface="Cambria"/>
              </a:rPr>
              <a:t> </a:t>
            </a:r>
            <a:r>
              <a:rPr lang="es-ES" sz="2400" dirty="0">
                <a:latin typeface="Cambria"/>
                <a:cs typeface="Cambria"/>
              </a:rPr>
              <a:t>tabla</a:t>
            </a:r>
            <a:r>
              <a:rPr lang="es-ES" sz="2400" spc="170" dirty="0">
                <a:latin typeface="Cambria"/>
                <a:cs typeface="Cambria"/>
              </a:rPr>
              <a:t> </a:t>
            </a:r>
            <a:r>
              <a:rPr lang="es-ES" sz="2400" spc="-10" dirty="0">
                <a:latin typeface="Cambria"/>
                <a:cs typeface="Cambria"/>
              </a:rPr>
              <a:t>siguiente:</a:t>
            </a:r>
            <a:endParaRPr lang="es-ES" sz="2400" dirty="0">
              <a:latin typeface="Cambria"/>
              <a:cs typeface="Cambria"/>
            </a:endParaRPr>
          </a:p>
          <a:p>
            <a:pPr algn="just"/>
            <a:endParaRPr lang="en-US" sz="2400" dirty="0"/>
          </a:p>
        </p:txBody>
      </p:sp>
    </p:spTree>
    <p:extLst>
      <p:ext uri="{BB962C8B-B14F-4D97-AF65-F5344CB8AC3E}">
        <p14:creationId xmlns:p14="http://schemas.microsoft.com/office/powerpoint/2010/main" val="9702637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400" spc="10" dirty="0">
                <a:latin typeface="Trebuchet MS"/>
                <a:cs typeface="Trebuchet MS"/>
              </a:rPr>
              <a:t> </a:t>
            </a:r>
            <a:r>
              <a:rPr lang="es-ES" sz="2400" dirty="0">
                <a:latin typeface="Trebuchet MS"/>
                <a:cs typeface="Trebuchet MS"/>
              </a:rPr>
              <a:t>Modelos</a:t>
            </a:r>
            <a:r>
              <a:rPr lang="es-ES" sz="2400" spc="10" dirty="0">
                <a:latin typeface="Trebuchet MS"/>
                <a:cs typeface="Trebuchet MS"/>
              </a:rPr>
              <a:t> </a:t>
            </a:r>
            <a:r>
              <a:rPr lang="es-ES" sz="2400" dirty="0">
                <a:latin typeface="Trebuchet MS"/>
                <a:cs typeface="Trebuchet MS"/>
              </a:rPr>
              <a:t>de</a:t>
            </a:r>
            <a:r>
              <a:rPr lang="es-ES" sz="2400" spc="5" dirty="0">
                <a:latin typeface="Trebuchet MS"/>
                <a:cs typeface="Trebuchet MS"/>
              </a:rPr>
              <a:t> </a:t>
            </a:r>
            <a:r>
              <a:rPr lang="es-ES" sz="2400" spc="-10" dirty="0">
                <a:latin typeface="Trebuchet MS"/>
                <a:cs typeface="Trebuchet MS"/>
              </a:rPr>
              <a:t>estimación</a:t>
            </a:r>
            <a:r>
              <a:rPr lang="es-ES" sz="2400" spc="10" dirty="0">
                <a:latin typeface="Trebuchet MS"/>
                <a:cs typeface="Trebuchet MS"/>
              </a:rPr>
              <a:t> </a:t>
            </a:r>
            <a:r>
              <a:rPr lang="es-ES" sz="2400" dirty="0">
                <a:latin typeface="Trebuchet MS"/>
                <a:cs typeface="Trebuchet MS"/>
              </a:rPr>
              <a:t>de</a:t>
            </a:r>
            <a:r>
              <a:rPr lang="es-ES" sz="2400" spc="10" dirty="0">
                <a:latin typeface="Trebuchet MS"/>
                <a:cs typeface="Trebuchet MS"/>
              </a:rPr>
              <a:t> </a:t>
            </a:r>
            <a:r>
              <a:rPr lang="es-ES" sz="2400" spc="-10" dirty="0">
                <a:latin typeface="Trebuchet MS"/>
                <a:cs typeface="Trebuchet MS"/>
              </a:rPr>
              <a:t>costes</a:t>
            </a:r>
            <a:r>
              <a:rPr lang="es-ES" sz="2400" spc="10" dirty="0">
                <a:latin typeface="Trebuchet MS"/>
                <a:cs typeface="Trebuchet MS"/>
              </a:rPr>
              <a:t> </a:t>
            </a:r>
            <a:r>
              <a:rPr lang="es-ES" sz="2400" dirty="0">
                <a:latin typeface="Trebuchet MS"/>
                <a:cs typeface="Trebuchet MS"/>
              </a:rPr>
              <a:t>en</a:t>
            </a:r>
            <a:r>
              <a:rPr lang="es-ES" sz="2400" spc="5" dirty="0">
                <a:latin typeface="Trebuchet MS"/>
                <a:cs typeface="Trebuchet MS"/>
              </a:rPr>
              <a:t> </a:t>
            </a:r>
            <a:r>
              <a:rPr lang="es-ES" sz="2400" spc="-10" dirty="0">
                <a:latin typeface="Trebuchet MS"/>
                <a:cs typeface="Trebuchet MS"/>
              </a:rPr>
              <a:t>proyectos</a:t>
            </a:r>
            <a:r>
              <a:rPr lang="es-ES" sz="2400" spc="10" dirty="0">
                <a:latin typeface="Trebuchet MS"/>
                <a:cs typeface="Trebuchet MS"/>
              </a:rPr>
              <a:t> </a:t>
            </a:r>
            <a:r>
              <a:rPr lang="es-ES" sz="2400" spc="-10" dirty="0">
                <a:latin typeface="Trebuchet MS"/>
                <a:cs typeface="Trebuchet MS"/>
              </a:rPr>
              <a:t>informáticos</a:t>
            </a:r>
            <a:br>
              <a:rPr lang="es-ES" sz="2400" dirty="0">
                <a:latin typeface="Trebuchet MS"/>
                <a:cs typeface="Trebuchet MS"/>
              </a:rPr>
            </a:br>
            <a:endParaRPr lang="en-US" sz="9600" dirty="0"/>
          </a:p>
        </p:txBody>
      </p:sp>
      <p:graphicFrame>
        <p:nvGraphicFramePr>
          <p:cNvPr id="4" name="object 6"/>
          <p:cNvGraphicFramePr>
            <a:graphicFrameLocks noGrp="1"/>
          </p:cNvGraphicFramePr>
          <p:nvPr>
            <p:extLst>
              <p:ext uri="{D42A27DB-BD31-4B8C-83A1-F6EECF244321}">
                <p14:modId xmlns:p14="http://schemas.microsoft.com/office/powerpoint/2010/main" val="1119751472"/>
              </p:ext>
            </p:extLst>
          </p:nvPr>
        </p:nvGraphicFramePr>
        <p:xfrm>
          <a:off x="3663336" y="456721"/>
          <a:ext cx="7923613" cy="3801774"/>
        </p:xfrm>
        <a:graphic>
          <a:graphicData uri="http://schemas.openxmlformats.org/drawingml/2006/table">
            <a:tbl>
              <a:tblPr firstRow="1" bandRow="1">
                <a:tableStyleId>{2D5ABB26-0587-4C30-8999-92F81FD0307C}</a:tableStyleId>
              </a:tblPr>
              <a:tblGrid>
                <a:gridCol w="7923613">
                  <a:extLst>
                    <a:ext uri="{9D8B030D-6E8A-4147-A177-3AD203B41FA5}">
                      <a16:colId xmlns:a16="http://schemas.microsoft.com/office/drawing/2014/main" val="20000"/>
                    </a:ext>
                  </a:extLst>
                </a:gridCol>
              </a:tblGrid>
              <a:tr h="659954">
                <a:tc>
                  <a:txBody>
                    <a:bodyPr/>
                    <a:lstStyle/>
                    <a:p>
                      <a:pPr marL="344805" marR="163830" indent="-156845">
                        <a:lnSpc>
                          <a:spcPts val="1100"/>
                        </a:lnSpc>
                        <a:spcBef>
                          <a:spcPts val="785"/>
                        </a:spcBef>
                      </a:pPr>
                      <a:r>
                        <a:rPr sz="1100" dirty="0">
                          <a:latin typeface="Cambria"/>
                          <a:cs typeface="Cambria"/>
                        </a:rPr>
                        <a:t>1)</a:t>
                      </a:r>
                      <a:r>
                        <a:rPr sz="1100" spc="250" dirty="0">
                          <a:latin typeface="Cambria"/>
                          <a:cs typeface="Cambria"/>
                        </a:rPr>
                        <a:t> </a:t>
                      </a:r>
                      <a:r>
                        <a:rPr sz="1100" dirty="0">
                          <a:latin typeface="Cambria"/>
                          <a:cs typeface="Cambria"/>
                        </a:rPr>
                        <a:t>La</a:t>
                      </a:r>
                      <a:r>
                        <a:rPr sz="1100" spc="260" dirty="0">
                          <a:latin typeface="Cambria"/>
                          <a:cs typeface="Cambria"/>
                        </a:rPr>
                        <a:t> </a:t>
                      </a:r>
                      <a:r>
                        <a:rPr sz="1100" dirty="0">
                          <a:latin typeface="Cambria"/>
                          <a:cs typeface="Cambria"/>
                        </a:rPr>
                        <a:t>utilización</a:t>
                      </a:r>
                      <a:r>
                        <a:rPr sz="1100" spc="260" dirty="0">
                          <a:latin typeface="Cambria"/>
                          <a:cs typeface="Cambria"/>
                        </a:rPr>
                        <a:t> </a:t>
                      </a:r>
                      <a:r>
                        <a:rPr sz="1100" dirty="0">
                          <a:latin typeface="Cambria"/>
                          <a:cs typeface="Cambria"/>
                        </a:rPr>
                        <a:t>de</a:t>
                      </a:r>
                      <a:r>
                        <a:rPr sz="1100" spc="260" dirty="0">
                          <a:latin typeface="Cambria"/>
                          <a:cs typeface="Cambria"/>
                        </a:rPr>
                        <a:t> </a:t>
                      </a:r>
                      <a:r>
                        <a:rPr sz="1100" dirty="0">
                          <a:latin typeface="Cambria"/>
                          <a:cs typeface="Cambria"/>
                        </a:rPr>
                        <a:t>modelos</a:t>
                      </a:r>
                      <a:r>
                        <a:rPr sz="1100" spc="260" dirty="0">
                          <a:latin typeface="Cambria"/>
                          <a:cs typeface="Cambria"/>
                        </a:rPr>
                        <a:t> </a:t>
                      </a:r>
                      <a:r>
                        <a:rPr sz="1100" dirty="0">
                          <a:latin typeface="Cambria"/>
                          <a:cs typeface="Cambria"/>
                        </a:rPr>
                        <a:t>algorítmicos</a:t>
                      </a:r>
                      <a:r>
                        <a:rPr sz="1100" spc="260" dirty="0">
                          <a:latin typeface="Cambria"/>
                          <a:cs typeface="Cambria"/>
                        </a:rPr>
                        <a:t> </a:t>
                      </a:r>
                      <a:r>
                        <a:rPr sz="1100" dirty="0">
                          <a:latin typeface="Cambria"/>
                          <a:cs typeface="Cambria"/>
                        </a:rPr>
                        <a:t>que</a:t>
                      </a:r>
                      <a:r>
                        <a:rPr sz="1100" spc="260" dirty="0">
                          <a:latin typeface="Cambria"/>
                          <a:cs typeface="Cambria"/>
                        </a:rPr>
                        <a:t> </a:t>
                      </a:r>
                      <a:r>
                        <a:rPr sz="1100" spc="50" dirty="0">
                          <a:latin typeface="Cambria"/>
                          <a:cs typeface="Cambria"/>
                        </a:rPr>
                        <a:t>dan</a:t>
                      </a:r>
                      <a:r>
                        <a:rPr sz="1100" spc="260" dirty="0">
                          <a:latin typeface="Cambria"/>
                          <a:cs typeface="Cambria"/>
                        </a:rPr>
                        <a:t> </a:t>
                      </a:r>
                      <a:r>
                        <a:rPr sz="1100" spc="55" dirty="0">
                          <a:latin typeface="Cambria"/>
                          <a:cs typeface="Cambria"/>
                        </a:rPr>
                        <a:t>una</a:t>
                      </a:r>
                      <a:r>
                        <a:rPr sz="1100" spc="260" dirty="0">
                          <a:latin typeface="Cambria"/>
                          <a:cs typeface="Cambria"/>
                        </a:rPr>
                        <a:t> </a:t>
                      </a:r>
                      <a:r>
                        <a:rPr sz="1100" dirty="0">
                          <a:latin typeface="Cambria"/>
                          <a:cs typeface="Cambria"/>
                        </a:rPr>
                        <a:t>estimación</a:t>
                      </a:r>
                      <a:r>
                        <a:rPr sz="1100" spc="265" dirty="0">
                          <a:latin typeface="Cambria"/>
                          <a:cs typeface="Cambria"/>
                        </a:rPr>
                        <a:t> </a:t>
                      </a:r>
                      <a:r>
                        <a:rPr sz="1100" spc="-25" dirty="0">
                          <a:latin typeface="Cambria"/>
                          <a:cs typeface="Cambria"/>
                        </a:rPr>
                        <a:t>del</a:t>
                      </a:r>
                      <a:r>
                        <a:rPr sz="1100" dirty="0">
                          <a:latin typeface="Cambria"/>
                          <a:cs typeface="Cambria"/>
                        </a:rPr>
                        <a:t> coste</a:t>
                      </a:r>
                      <a:r>
                        <a:rPr sz="1100" spc="175" dirty="0">
                          <a:latin typeface="Cambria"/>
                          <a:cs typeface="Cambria"/>
                        </a:rPr>
                        <a:t> </a:t>
                      </a:r>
                      <a:r>
                        <a:rPr sz="1100" spc="50" dirty="0">
                          <a:latin typeface="Cambria"/>
                          <a:cs typeface="Cambria"/>
                        </a:rPr>
                        <a:t>en</a:t>
                      </a:r>
                      <a:r>
                        <a:rPr sz="1100" spc="175" dirty="0">
                          <a:latin typeface="Cambria"/>
                          <a:cs typeface="Cambria"/>
                        </a:rPr>
                        <a:t> </a:t>
                      </a:r>
                      <a:r>
                        <a:rPr sz="1100" spc="55" dirty="0">
                          <a:latin typeface="Cambria"/>
                          <a:cs typeface="Cambria"/>
                        </a:rPr>
                        <a:t>función</a:t>
                      </a:r>
                      <a:r>
                        <a:rPr sz="1100" spc="175" dirty="0">
                          <a:latin typeface="Cambria"/>
                          <a:cs typeface="Cambria"/>
                        </a:rPr>
                        <a:t> </a:t>
                      </a:r>
                      <a:r>
                        <a:rPr sz="1100" dirty="0">
                          <a:latin typeface="Cambria"/>
                          <a:cs typeface="Cambria"/>
                        </a:rPr>
                        <a:t>de</a:t>
                      </a:r>
                      <a:r>
                        <a:rPr sz="1100" spc="175" dirty="0">
                          <a:latin typeface="Cambria"/>
                          <a:cs typeface="Cambria"/>
                        </a:rPr>
                        <a:t> </a:t>
                      </a:r>
                      <a:r>
                        <a:rPr sz="1100" spc="75" dirty="0">
                          <a:latin typeface="Cambria"/>
                          <a:cs typeface="Cambria"/>
                        </a:rPr>
                        <a:t>un</a:t>
                      </a:r>
                      <a:r>
                        <a:rPr sz="1100" spc="175" dirty="0">
                          <a:latin typeface="Cambria"/>
                          <a:cs typeface="Cambria"/>
                        </a:rPr>
                        <a:t> </a:t>
                      </a:r>
                      <a:r>
                        <a:rPr sz="1100" spc="50" dirty="0">
                          <a:latin typeface="Cambria"/>
                          <a:cs typeface="Cambria"/>
                        </a:rPr>
                        <a:t>número</a:t>
                      </a:r>
                      <a:r>
                        <a:rPr sz="1100" spc="175" dirty="0">
                          <a:latin typeface="Cambria"/>
                          <a:cs typeface="Cambria"/>
                        </a:rPr>
                        <a:t> </a:t>
                      </a:r>
                      <a:r>
                        <a:rPr sz="1100" dirty="0">
                          <a:latin typeface="Cambria"/>
                          <a:cs typeface="Cambria"/>
                        </a:rPr>
                        <a:t>determinado</a:t>
                      </a:r>
                      <a:r>
                        <a:rPr sz="1100" spc="175" dirty="0">
                          <a:latin typeface="Cambria"/>
                          <a:cs typeface="Cambria"/>
                        </a:rPr>
                        <a:t> </a:t>
                      </a:r>
                      <a:r>
                        <a:rPr sz="1100" dirty="0">
                          <a:latin typeface="Cambria"/>
                          <a:cs typeface="Cambria"/>
                        </a:rPr>
                        <a:t>de</a:t>
                      </a:r>
                      <a:r>
                        <a:rPr sz="1100" spc="175" dirty="0">
                          <a:latin typeface="Cambria"/>
                          <a:cs typeface="Cambria"/>
                        </a:rPr>
                        <a:t> </a:t>
                      </a:r>
                      <a:r>
                        <a:rPr sz="1100" dirty="0">
                          <a:latin typeface="Cambria"/>
                          <a:cs typeface="Cambria"/>
                        </a:rPr>
                        <a:t>variables</a:t>
                      </a:r>
                      <a:r>
                        <a:rPr sz="1100" spc="175" dirty="0">
                          <a:latin typeface="Cambria"/>
                          <a:cs typeface="Cambria"/>
                        </a:rPr>
                        <a:t> </a:t>
                      </a:r>
                      <a:r>
                        <a:rPr sz="1100" spc="-25" dirty="0">
                          <a:latin typeface="Cambria"/>
                          <a:cs typeface="Cambria"/>
                        </a:rPr>
                        <a:t>que</a:t>
                      </a:r>
                      <a:r>
                        <a:rPr sz="1100" spc="50" dirty="0">
                          <a:latin typeface="Cambria"/>
                          <a:cs typeface="Cambria"/>
                        </a:rPr>
                        <a:t> influyen</a:t>
                      </a:r>
                      <a:r>
                        <a:rPr sz="1100" spc="110" dirty="0">
                          <a:latin typeface="Cambria"/>
                          <a:cs typeface="Cambria"/>
                        </a:rPr>
                        <a:t> </a:t>
                      </a:r>
                      <a:r>
                        <a:rPr sz="1100" spc="50" dirty="0">
                          <a:latin typeface="Cambria"/>
                          <a:cs typeface="Cambria"/>
                        </a:rPr>
                        <a:t>en</a:t>
                      </a:r>
                      <a:r>
                        <a:rPr sz="1100" spc="110" dirty="0">
                          <a:latin typeface="Cambria"/>
                          <a:cs typeface="Cambria"/>
                        </a:rPr>
                        <a:t> </a:t>
                      </a:r>
                      <a:r>
                        <a:rPr sz="1100" dirty="0">
                          <a:latin typeface="Cambria"/>
                          <a:cs typeface="Cambria"/>
                        </a:rPr>
                        <a:t>el</a:t>
                      </a:r>
                      <a:r>
                        <a:rPr sz="1100" spc="110" dirty="0">
                          <a:latin typeface="Cambria"/>
                          <a:cs typeface="Cambria"/>
                        </a:rPr>
                        <a:t> </a:t>
                      </a:r>
                      <a:r>
                        <a:rPr sz="1100" spc="-10" dirty="0">
                          <a:latin typeface="Cambria"/>
                          <a:cs typeface="Cambria"/>
                        </a:rPr>
                        <a:t>coste.</a:t>
                      </a:r>
                      <a:endParaRPr sz="1100" dirty="0">
                        <a:latin typeface="Cambria"/>
                        <a:cs typeface="Cambria"/>
                      </a:endParaRPr>
                    </a:p>
                  </a:txBody>
                  <a:tcPr marL="0" marR="0" marT="9969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442576">
                <a:tc>
                  <a:txBody>
                    <a:bodyPr/>
                    <a:lstStyle/>
                    <a:p>
                      <a:pPr marL="344805" marR="224790" indent="-156845">
                        <a:lnSpc>
                          <a:spcPts val="1100"/>
                        </a:lnSpc>
                        <a:spcBef>
                          <a:spcPts val="420"/>
                        </a:spcBef>
                      </a:pPr>
                      <a:r>
                        <a:rPr sz="1100" dirty="0">
                          <a:latin typeface="Cambria"/>
                          <a:cs typeface="Cambria"/>
                        </a:rPr>
                        <a:t>2)</a:t>
                      </a:r>
                      <a:r>
                        <a:rPr sz="1100" spc="220" dirty="0">
                          <a:latin typeface="Cambria"/>
                          <a:cs typeface="Cambria"/>
                        </a:rPr>
                        <a:t> </a:t>
                      </a:r>
                      <a:r>
                        <a:rPr sz="1100" dirty="0">
                          <a:latin typeface="Cambria"/>
                          <a:cs typeface="Cambria"/>
                        </a:rPr>
                        <a:t>El</a:t>
                      </a:r>
                      <a:r>
                        <a:rPr sz="1100" spc="225" dirty="0">
                          <a:latin typeface="Cambria"/>
                          <a:cs typeface="Cambria"/>
                        </a:rPr>
                        <a:t> </a:t>
                      </a:r>
                      <a:r>
                        <a:rPr sz="1100" dirty="0">
                          <a:latin typeface="Cambria"/>
                          <a:cs typeface="Cambria"/>
                        </a:rPr>
                        <a:t>juicio</a:t>
                      </a:r>
                      <a:r>
                        <a:rPr sz="1100" spc="225" dirty="0">
                          <a:latin typeface="Cambria"/>
                          <a:cs typeface="Cambria"/>
                        </a:rPr>
                        <a:t> </a:t>
                      </a:r>
                      <a:r>
                        <a:rPr sz="1100" dirty="0">
                          <a:latin typeface="Cambria"/>
                          <a:cs typeface="Cambria"/>
                        </a:rPr>
                        <a:t>experto</a:t>
                      </a:r>
                      <a:r>
                        <a:rPr sz="1100" spc="229" dirty="0">
                          <a:latin typeface="Cambria"/>
                          <a:cs typeface="Cambria"/>
                        </a:rPr>
                        <a:t> </a:t>
                      </a:r>
                      <a:r>
                        <a:rPr sz="1100" spc="50" dirty="0">
                          <a:latin typeface="Cambria"/>
                          <a:cs typeface="Cambria"/>
                        </a:rPr>
                        <a:t>en</a:t>
                      </a:r>
                      <a:r>
                        <a:rPr sz="1100" spc="225" dirty="0">
                          <a:latin typeface="Cambria"/>
                          <a:cs typeface="Cambria"/>
                        </a:rPr>
                        <a:t> </a:t>
                      </a:r>
                      <a:r>
                        <a:rPr sz="1100" dirty="0">
                          <a:latin typeface="Cambria"/>
                          <a:cs typeface="Cambria"/>
                        </a:rPr>
                        <a:t>proyectos</a:t>
                      </a:r>
                      <a:r>
                        <a:rPr sz="1100" spc="229" dirty="0">
                          <a:latin typeface="Cambria"/>
                          <a:cs typeface="Cambria"/>
                        </a:rPr>
                        <a:t> </a:t>
                      </a:r>
                      <a:r>
                        <a:rPr sz="1100" dirty="0">
                          <a:latin typeface="Cambria"/>
                          <a:cs typeface="Cambria"/>
                        </a:rPr>
                        <a:t>similares,</a:t>
                      </a:r>
                      <a:r>
                        <a:rPr sz="1100" spc="225" dirty="0">
                          <a:latin typeface="Cambria"/>
                          <a:cs typeface="Cambria"/>
                        </a:rPr>
                        <a:t> </a:t>
                      </a:r>
                      <a:r>
                        <a:rPr sz="1100" dirty="0">
                          <a:latin typeface="Cambria"/>
                          <a:cs typeface="Cambria"/>
                        </a:rPr>
                        <a:t>que</a:t>
                      </a:r>
                      <a:r>
                        <a:rPr sz="1100" spc="229" dirty="0">
                          <a:latin typeface="Cambria"/>
                          <a:cs typeface="Cambria"/>
                        </a:rPr>
                        <a:t> </a:t>
                      </a:r>
                      <a:r>
                        <a:rPr sz="1100" dirty="0">
                          <a:latin typeface="Cambria"/>
                          <a:cs typeface="Cambria"/>
                        </a:rPr>
                        <a:t>aprovecha</a:t>
                      </a:r>
                      <a:r>
                        <a:rPr sz="1100" spc="225" dirty="0">
                          <a:latin typeface="Cambria"/>
                          <a:cs typeface="Cambria"/>
                        </a:rPr>
                        <a:t> </a:t>
                      </a:r>
                      <a:r>
                        <a:rPr sz="1100" dirty="0">
                          <a:latin typeface="Cambria"/>
                          <a:cs typeface="Cambria"/>
                        </a:rPr>
                        <a:t>la</a:t>
                      </a:r>
                      <a:r>
                        <a:rPr sz="1100" spc="225" dirty="0">
                          <a:latin typeface="Cambria"/>
                          <a:cs typeface="Cambria"/>
                        </a:rPr>
                        <a:t> </a:t>
                      </a:r>
                      <a:r>
                        <a:rPr sz="1100" spc="50" dirty="0">
                          <a:latin typeface="Cambria"/>
                          <a:cs typeface="Cambria"/>
                        </a:rPr>
                        <a:t>opinión </a:t>
                      </a:r>
                      <a:r>
                        <a:rPr sz="1100" dirty="0">
                          <a:latin typeface="Cambria"/>
                          <a:cs typeface="Cambria"/>
                        </a:rPr>
                        <a:t>de</a:t>
                      </a:r>
                      <a:r>
                        <a:rPr sz="1100" spc="235" dirty="0">
                          <a:latin typeface="Cambria"/>
                          <a:cs typeface="Cambria"/>
                        </a:rPr>
                        <a:t> </a:t>
                      </a:r>
                      <a:r>
                        <a:rPr sz="1100" dirty="0">
                          <a:latin typeface="Cambria"/>
                          <a:cs typeface="Cambria"/>
                        </a:rPr>
                        <a:t>profesionales</a:t>
                      </a:r>
                      <a:r>
                        <a:rPr sz="1100" spc="240" dirty="0">
                          <a:latin typeface="Cambria"/>
                          <a:cs typeface="Cambria"/>
                        </a:rPr>
                        <a:t> </a:t>
                      </a:r>
                      <a:r>
                        <a:rPr sz="1100" dirty="0">
                          <a:latin typeface="Cambria"/>
                          <a:cs typeface="Cambria"/>
                        </a:rPr>
                        <a:t>que</a:t>
                      </a:r>
                      <a:r>
                        <a:rPr sz="1100" spc="240" dirty="0">
                          <a:latin typeface="Cambria"/>
                          <a:cs typeface="Cambria"/>
                        </a:rPr>
                        <a:t> </a:t>
                      </a:r>
                      <a:r>
                        <a:rPr sz="1100" spc="70" dirty="0">
                          <a:latin typeface="Cambria"/>
                          <a:cs typeface="Cambria"/>
                        </a:rPr>
                        <a:t>han</a:t>
                      </a:r>
                      <a:r>
                        <a:rPr sz="1100" spc="235" dirty="0">
                          <a:latin typeface="Cambria"/>
                          <a:cs typeface="Cambria"/>
                        </a:rPr>
                        <a:t> </a:t>
                      </a:r>
                      <a:r>
                        <a:rPr sz="1100" dirty="0">
                          <a:latin typeface="Cambria"/>
                          <a:cs typeface="Cambria"/>
                        </a:rPr>
                        <a:t>liderado</a:t>
                      </a:r>
                      <a:r>
                        <a:rPr sz="1100" spc="240" dirty="0">
                          <a:latin typeface="Cambria"/>
                          <a:cs typeface="Cambria"/>
                        </a:rPr>
                        <a:t> </a:t>
                      </a:r>
                      <a:r>
                        <a:rPr sz="1100" dirty="0">
                          <a:latin typeface="Cambria"/>
                          <a:cs typeface="Cambria"/>
                        </a:rPr>
                        <a:t>proyectos</a:t>
                      </a:r>
                      <a:r>
                        <a:rPr sz="1100" spc="240" dirty="0">
                          <a:latin typeface="Cambria"/>
                          <a:cs typeface="Cambria"/>
                        </a:rPr>
                        <a:t> </a:t>
                      </a:r>
                      <a:r>
                        <a:rPr sz="1100" spc="-10" dirty="0">
                          <a:latin typeface="Cambria"/>
                          <a:cs typeface="Cambria"/>
                        </a:rPr>
                        <a:t>similares.</a:t>
                      </a:r>
                      <a:endParaRPr sz="1100">
                        <a:latin typeface="Cambria"/>
                        <a:cs typeface="Cambria"/>
                      </a:endParaRPr>
                    </a:p>
                  </a:txBody>
                  <a:tcPr marL="0" marR="0" marT="533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442576">
                <a:tc>
                  <a:txBody>
                    <a:bodyPr/>
                    <a:lstStyle/>
                    <a:p>
                      <a:pPr marL="344805" marR="215265" indent="-156845">
                        <a:lnSpc>
                          <a:spcPts val="1100"/>
                        </a:lnSpc>
                        <a:spcBef>
                          <a:spcPts val="355"/>
                        </a:spcBef>
                      </a:pPr>
                      <a:r>
                        <a:rPr sz="1100" dirty="0">
                          <a:latin typeface="Cambria"/>
                          <a:cs typeface="Cambria"/>
                        </a:rPr>
                        <a:t>3)</a:t>
                      </a:r>
                      <a:r>
                        <a:rPr sz="1100" spc="210" dirty="0">
                          <a:latin typeface="Cambria"/>
                          <a:cs typeface="Cambria"/>
                        </a:rPr>
                        <a:t> </a:t>
                      </a:r>
                      <a:r>
                        <a:rPr sz="1100" dirty="0">
                          <a:latin typeface="Cambria"/>
                          <a:cs typeface="Cambria"/>
                        </a:rPr>
                        <a:t>La</a:t>
                      </a:r>
                      <a:r>
                        <a:rPr sz="1100" spc="220" dirty="0">
                          <a:latin typeface="Cambria"/>
                          <a:cs typeface="Cambria"/>
                        </a:rPr>
                        <a:t> </a:t>
                      </a:r>
                      <a:r>
                        <a:rPr sz="1100" dirty="0">
                          <a:latin typeface="Cambria"/>
                          <a:cs typeface="Cambria"/>
                        </a:rPr>
                        <a:t>analogía</a:t>
                      </a:r>
                      <a:r>
                        <a:rPr sz="1100" spc="220" dirty="0">
                          <a:latin typeface="Cambria"/>
                          <a:cs typeface="Cambria"/>
                        </a:rPr>
                        <a:t> </a:t>
                      </a:r>
                      <a:r>
                        <a:rPr sz="1100" spc="65" dirty="0">
                          <a:latin typeface="Cambria"/>
                          <a:cs typeface="Cambria"/>
                        </a:rPr>
                        <a:t>con</a:t>
                      </a:r>
                      <a:r>
                        <a:rPr sz="1100" spc="220" dirty="0">
                          <a:latin typeface="Cambria"/>
                          <a:cs typeface="Cambria"/>
                        </a:rPr>
                        <a:t> </a:t>
                      </a:r>
                      <a:r>
                        <a:rPr sz="1100" dirty="0">
                          <a:latin typeface="Cambria"/>
                          <a:cs typeface="Cambria"/>
                        </a:rPr>
                        <a:t>otro</a:t>
                      </a:r>
                      <a:r>
                        <a:rPr sz="1100" spc="220" dirty="0">
                          <a:latin typeface="Cambria"/>
                          <a:cs typeface="Cambria"/>
                        </a:rPr>
                        <a:t> </a:t>
                      </a:r>
                      <a:r>
                        <a:rPr sz="1100" dirty="0">
                          <a:latin typeface="Cambria"/>
                          <a:cs typeface="Cambria"/>
                        </a:rPr>
                        <a:t>proyecto</a:t>
                      </a:r>
                      <a:r>
                        <a:rPr sz="1100" spc="220" dirty="0">
                          <a:latin typeface="Cambria"/>
                          <a:cs typeface="Cambria"/>
                        </a:rPr>
                        <a:t> </a:t>
                      </a:r>
                      <a:r>
                        <a:rPr sz="1100" dirty="0">
                          <a:latin typeface="Cambria"/>
                          <a:cs typeface="Cambria"/>
                        </a:rPr>
                        <a:t>parecido</a:t>
                      </a:r>
                      <a:r>
                        <a:rPr sz="1100" spc="220" dirty="0">
                          <a:latin typeface="Cambria"/>
                          <a:cs typeface="Cambria"/>
                        </a:rPr>
                        <a:t> </a:t>
                      </a:r>
                      <a:r>
                        <a:rPr sz="1100" dirty="0">
                          <a:latin typeface="Cambria"/>
                          <a:cs typeface="Cambria"/>
                        </a:rPr>
                        <a:t>que</a:t>
                      </a:r>
                      <a:r>
                        <a:rPr sz="1100" spc="220" dirty="0">
                          <a:latin typeface="Cambria"/>
                          <a:cs typeface="Cambria"/>
                        </a:rPr>
                        <a:t> </a:t>
                      </a:r>
                      <a:r>
                        <a:rPr sz="1100" dirty="0">
                          <a:latin typeface="Cambria"/>
                          <a:cs typeface="Cambria"/>
                        </a:rPr>
                        <a:t>sea</a:t>
                      </a:r>
                      <a:r>
                        <a:rPr sz="1100" spc="220" dirty="0">
                          <a:latin typeface="Cambria"/>
                          <a:cs typeface="Cambria"/>
                        </a:rPr>
                        <a:t> </a:t>
                      </a:r>
                      <a:r>
                        <a:rPr sz="1100" dirty="0">
                          <a:latin typeface="Cambria"/>
                          <a:cs typeface="Cambria"/>
                        </a:rPr>
                        <a:t>comparable</a:t>
                      </a:r>
                      <a:r>
                        <a:rPr sz="1100" spc="220" dirty="0">
                          <a:latin typeface="Cambria"/>
                          <a:cs typeface="Cambria"/>
                        </a:rPr>
                        <a:t> </a:t>
                      </a:r>
                      <a:r>
                        <a:rPr sz="1100" spc="65" dirty="0">
                          <a:latin typeface="Cambria"/>
                          <a:cs typeface="Cambria"/>
                        </a:rPr>
                        <a:t>con</a:t>
                      </a:r>
                      <a:r>
                        <a:rPr sz="1100" spc="220" dirty="0">
                          <a:latin typeface="Cambria"/>
                          <a:cs typeface="Cambria"/>
                        </a:rPr>
                        <a:t> </a:t>
                      </a:r>
                      <a:r>
                        <a:rPr sz="1100" spc="-25" dirty="0">
                          <a:latin typeface="Cambria"/>
                          <a:cs typeface="Cambria"/>
                        </a:rPr>
                        <a:t>el</a:t>
                      </a:r>
                      <a:r>
                        <a:rPr sz="1100" dirty="0">
                          <a:latin typeface="Cambria"/>
                          <a:cs typeface="Cambria"/>
                        </a:rPr>
                        <a:t> que</a:t>
                      </a:r>
                      <a:r>
                        <a:rPr sz="1100" spc="135" dirty="0">
                          <a:latin typeface="Cambria"/>
                          <a:cs typeface="Cambria"/>
                        </a:rPr>
                        <a:t> </a:t>
                      </a:r>
                      <a:r>
                        <a:rPr sz="1100" dirty="0">
                          <a:latin typeface="Cambria"/>
                          <a:cs typeface="Cambria"/>
                        </a:rPr>
                        <a:t>se</a:t>
                      </a:r>
                      <a:r>
                        <a:rPr sz="1100" spc="135" dirty="0">
                          <a:latin typeface="Cambria"/>
                          <a:cs typeface="Cambria"/>
                        </a:rPr>
                        <a:t> </a:t>
                      </a:r>
                      <a:r>
                        <a:rPr sz="1100" spc="-10" dirty="0">
                          <a:latin typeface="Cambria"/>
                          <a:cs typeface="Cambria"/>
                        </a:rPr>
                        <a:t>plantea.</a:t>
                      </a:r>
                      <a:endParaRPr sz="1100">
                        <a:latin typeface="Cambria"/>
                        <a:cs typeface="Cambria"/>
                      </a:endParaRPr>
                    </a:p>
                  </a:txBody>
                  <a:tcPr marL="0" marR="0" marT="450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411298">
                <a:tc>
                  <a:txBody>
                    <a:bodyPr/>
                    <a:lstStyle/>
                    <a:p>
                      <a:pPr marL="344805" marR="98425" indent="-156845">
                        <a:lnSpc>
                          <a:spcPts val="1100"/>
                        </a:lnSpc>
                        <a:spcBef>
                          <a:spcPts val="285"/>
                        </a:spcBef>
                      </a:pPr>
                      <a:r>
                        <a:rPr sz="1100" dirty="0">
                          <a:latin typeface="Cambria"/>
                          <a:cs typeface="Cambria"/>
                        </a:rPr>
                        <a:t>4)</a:t>
                      </a:r>
                      <a:r>
                        <a:rPr sz="1100" spc="215" dirty="0">
                          <a:latin typeface="Cambria"/>
                          <a:cs typeface="Cambria"/>
                        </a:rPr>
                        <a:t> </a:t>
                      </a:r>
                      <a:r>
                        <a:rPr sz="1100" dirty="0">
                          <a:latin typeface="Cambria"/>
                          <a:cs typeface="Cambria"/>
                        </a:rPr>
                        <a:t>La</a:t>
                      </a:r>
                      <a:r>
                        <a:rPr sz="1100" spc="220" dirty="0">
                          <a:latin typeface="Cambria"/>
                          <a:cs typeface="Cambria"/>
                        </a:rPr>
                        <a:t> </a:t>
                      </a:r>
                      <a:r>
                        <a:rPr sz="1100" dirty="0">
                          <a:latin typeface="Cambria"/>
                          <a:cs typeface="Cambria"/>
                        </a:rPr>
                        <a:t>utilización</a:t>
                      </a:r>
                      <a:r>
                        <a:rPr sz="1100" spc="225" dirty="0">
                          <a:latin typeface="Cambria"/>
                          <a:cs typeface="Cambria"/>
                        </a:rPr>
                        <a:t> </a:t>
                      </a:r>
                      <a:r>
                        <a:rPr sz="1100" dirty="0">
                          <a:latin typeface="Cambria"/>
                          <a:cs typeface="Cambria"/>
                        </a:rPr>
                        <a:t>de</a:t>
                      </a:r>
                      <a:r>
                        <a:rPr sz="1100" spc="220" dirty="0">
                          <a:latin typeface="Cambria"/>
                          <a:cs typeface="Cambria"/>
                        </a:rPr>
                        <a:t> </a:t>
                      </a:r>
                      <a:r>
                        <a:rPr sz="1100" dirty="0">
                          <a:latin typeface="Cambria"/>
                          <a:cs typeface="Cambria"/>
                        </a:rPr>
                        <a:t>los</a:t>
                      </a:r>
                      <a:r>
                        <a:rPr sz="1100" spc="225" dirty="0">
                          <a:latin typeface="Cambria"/>
                          <a:cs typeface="Cambria"/>
                        </a:rPr>
                        <a:t> </a:t>
                      </a:r>
                      <a:r>
                        <a:rPr sz="1100" dirty="0">
                          <a:latin typeface="Cambria"/>
                          <a:cs typeface="Cambria"/>
                        </a:rPr>
                        <a:t>recursos</a:t>
                      </a:r>
                      <a:r>
                        <a:rPr sz="1100" spc="220" dirty="0">
                          <a:latin typeface="Cambria"/>
                          <a:cs typeface="Cambria"/>
                        </a:rPr>
                        <a:t> </a:t>
                      </a:r>
                      <a:r>
                        <a:rPr sz="1100" dirty="0">
                          <a:latin typeface="Cambria"/>
                          <a:cs typeface="Cambria"/>
                        </a:rPr>
                        <a:t>disponibles,</a:t>
                      </a:r>
                      <a:r>
                        <a:rPr sz="1100" spc="225" dirty="0">
                          <a:latin typeface="Cambria"/>
                          <a:cs typeface="Cambria"/>
                        </a:rPr>
                        <a:t> </a:t>
                      </a:r>
                      <a:r>
                        <a:rPr sz="1100" spc="50" dirty="0">
                          <a:latin typeface="Cambria"/>
                          <a:cs typeface="Cambria"/>
                        </a:rPr>
                        <a:t>en</a:t>
                      </a:r>
                      <a:r>
                        <a:rPr sz="1100" spc="225" dirty="0">
                          <a:latin typeface="Cambria"/>
                          <a:cs typeface="Cambria"/>
                        </a:rPr>
                        <a:t> </a:t>
                      </a:r>
                      <a:r>
                        <a:rPr sz="1100" dirty="0">
                          <a:latin typeface="Cambria"/>
                          <a:cs typeface="Cambria"/>
                        </a:rPr>
                        <a:t>la</a:t>
                      </a:r>
                      <a:r>
                        <a:rPr sz="1100" spc="220" dirty="0">
                          <a:latin typeface="Cambria"/>
                          <a:cs typeface="Cambria"/>
                        </a:rPr>
                        <a:t> </a:t>
                      </a:r>
                      <a:r>
                        <a:rPr sz="1100" dirty="0">
                          <a:latin typeface="Cambria"/>
                          <a:cs typeface="Cambria"/>
                        </a:rPr>
                        <a:t>cual</a:t>
                      </a:r>
                      <a:r>
                        <a:rPr sz="1100" spc="225" dirty="0">
                          <a:latin typeface="Cambria"/>
                          <a:cs typeface="Cambria"/>
                        </a:rPr>
                        <a:t> </a:t>
                      </a:r>
                      <a:r>
                        <a:rPr sz="1100" dirty="0">
                          <a:latin typeface="Cambria"/>
                          <a:cs typeface="Cambria"/>
                        </a:rPr>
                        <a:t>lo</a:t>
                      </a:r>
                      <a:r>
                        <a:rPr sz="1100" spc="220" dirty="0">
                          <a:latin typeface="Cambria"/>
                          <a:cs typeface="Cambria"/>
                        </a:rPr>
                        <a:t> </a:t>
                      </a:r>
                      <a:r>
                        <a:rPr sz="1100" dirty="0">
                          <a:latin typeface="Cambria"/>
                          <a:cs typeface="Cambria"/>
                        </a:rPr>
                        <a:t>que</a:t>
                      </a:r>
                      <a:r>
                        <a:rPr sz="1100" spc="225" dirty="0">
                          <a:latin typeface="Cambria"/>
                          <a:cs typeface="Cambria"/>
                        </a:rPr>
                        <a:t> </a:t>
                      </a:r>
                      <a:r>
                        <a:rPr sz="1100" dirty="0">
                          <a:latin typeface="Cambria"/>
                          <a:cs typeface="Cambria"/>
                        </a:rPr>
                        <a:t>limita</a:t>
                      </a:r>
                      <a:r>
                        <a:rPr sz="1100" spc="220" dirty="0">
                          <a:latin typeface="Cambria"/>
                          <a:cs typeface="Cambria"/>
                        </a:rPr>
                        <a:t> </a:t>
                      </a:r>
                      <a:r>
                        <a:rPr sz="1100" spc="-25" dirty="0">
                          <a:latin typeface="Cambria"/>
                          <a:cs typeface="Cambria"/>
                        </a:rPr>
                        <a:t>el</a:t>
                      </a:r>
                      <a:r>
                        <a:rPr sz="1100" dirty="0">
                          <a:latin typeface="Cambria"/>
                          <a:cs typeface="Cambria"/>
                        </a:rPr>
                        <a:t> coste</a:t>
                      </a:r>
                      <a:r>
                        <a:rPr sz="1100" spc="155" dirty="0">
                          <a:latin typeface="Cambria"/>
                          <a:cs typeface="Cambria"/>
                        </a:rPr>
                        <a:t> </a:t>
                      </a:r>
                      <a:r>
                        <a:rPr sz="1100" dirty="0">
                          <a:latin typeface="Cambria"/>
                          <a:cs typeface="Cambria"/>
                        </a:rPr>
                        <a:t>es</a:t>
                      </a:r>
                      <a:r>
                        <a:rPr sz="1100" spc="155" dirty="0">
                          <a:latin typeface="Cambria"/>
                          <a:cs typeface="Cambria"/>
                        </a:rPr>
                        <a:t> </a:t>
                      </a:r>
                      <a:r>
                        <a:rPr sz="1100" dirty="0">
                          <a:latin typeface="Cambria"/>
                          <a:cs typeface="Cambria"/>
                        </a:rPr>
                        <a:t>el</a:t>
                      </a:r>
                      <a:r>
                        <a:rPr sz="1100" spc="155" dirty="0">
                          <a:latin typeface="Cambria"/>
                          <a:cs typeface="Cambria"/>
                        </a:rPr>
                        <a:t> </a:t>
                      </a:r>
                      <a:r>
                        <a:rPr sz="1100" spc="55" dirty="0">
                          <a:latin typeface="Cambria"/>
                          <a:cs typeface="Cambria"/>
                        </a:rPr>
                        <a:t>volumen</a:t>
                      </a:r>
                      <a:r>
                        <a:rPr sz="1100" spc="155" dirty="0">
                          <a:latin typeface="Cambria"/>
                          <a:cs typeface="Cambria"/>
                        </a:rPr>
                        <a:t> </a:t>
                      </a:r>
                      <a:r>
                        <a:rPr sz="1100" dirty="0">
                          <a:latin typeface="Cambria"/>
                          <a:cs typeface="Cambria"/>
                        </a:rPr>
                        <a:t>de</a:t>
                      </a:r>
                      <a:r>
                        <a:rPr sz="1100" spc="160" dirty="0">
                          <a:latin typeface="Cambria"/>
                          <a:cs typeface="Cambria"/>
                        </a:rPr>
                        <a:t> </a:t>
                      </a:r>
                      <a:r>
                        <a:rPr sz="1100" dirty="0">
                          <a:latin typeface="Cambria"/>
                          <a:cs typeface="Cambria"/>
                        </a:rPr>
                        <a:t>recursos</a:t>
                      </a:r>
                      <a:r>
                        <a:rPr sz="1100" spc="155" dirty="0">
                          <a:latin typeface="Cambria"/>
                          <a:cs typeface="Cambria"/>
                        </a:rPr>
                        <a:t> </a:t>
                      </a:r>
                      <a:r>
                        <a:rPr sz="1100" dirty="0">
                          <a:latin typeface="Cambria"/>
                          <a:cs typeface="Cambria"/>
                        </a:rPr>
                        <a:t>de</a:t>
                      </a:r>
                      <a:r>
                        <a:rPr sz="1100" spc="155" dirty="0">
                          <a:latin typeface="Cambria"/>
                          <a:cs typeface="Cambria"/>
                        </a:rPr>
                        <a:t> </a:t>
                      </a:r>
                      <a:r>
                        <a:rPr sz="1100" dirty="0">
                          <a:latin typeface="Cambria"/>
                          <a:cs typeface="Cambria"/>
                        </a:rPr>
                        <a:t>los</a:t>
                      </a:r>
                      <a:r>
                        <a:rPr sz="1100" spc="155" dirty="0">
                          <a:latin typeface="Cambria"/>
                          <a:cs typeface="Cambria"/>
                        </a:rPr>
                        <a:t> </a:t>
                      </a:r>
                      <a:r>
                        <a:rPr sz="1100" dirty="0">
                          <a:latin typeface="Cambria"/>
                          <a:cs typeface="Cambria"/>
                        </a:rPr>
                        <a:t>que</a:t>
                      </a:r>
                      <a:r>
                        <a:rPr sz="1100" spc="160" dirty="0">
                          <a:latin typeface="Cambria"/>
                          <a:cs typeface="Cambria"/>
                        </a:rPr>
                        <a:t> </a:t>
                      </a:r>
                      <a:r>
                        <a:rPr sz="1100" dirty="0">
                          <a:latin typeface="Cambria"/>
                          <a:cs typeface="Cambria"/>
                        </a:rPr>
                        <a:t>se</a:t>
                      </a:r>
                      <a:r>
                        <a:rPr sz="1100" spc="155" dirty="0">
                          <a:latin typeface="Cambria"/>
                          <a:cs typeface="Cambria"/>
                        </a:rPr>
                        <a:t> </a:t>
                      </a:r>
                      <a:r>
                        <a:rPr sz="1100" dirty="0">
                          <a:latin typeface="Cambria"/>
                          <a:cs typeface="Cambria"/>
                        </a:rPr>
                        <a:t>dispone</a:t>
                      </a:r>
                      <a:r>
                        <a:rPr sz="1100" spc="155" dirty="0">
                          <a:latin typeface="Cambria"/>
                          <a:cs typeface="Cambria"/>
                        </a:rPr>
                        <a:t> </a:t>
                      </a:r>
                      <a:r>
                        <a:rPr sz="1100" spc="50" dirty="0">
                          <a:latin typeface="Cambria"/>
                          <a:cs typeface="Cambria"/>
                        </a:rPr>
                        <a:t>en</a:t>
                      </a:r>
                      <a:r>
                        <a:rPr sz="1100" spc="155" dirty="0">
                          <a:latin typeface="Cambria"/>
                          <a:cs typeface="Cambria"/>
                        </a:rPr>
                        <a:t> </a:t>
                      </a:r>
                      <a:r>
                        <a:rPr sz="1100" dirty="0">
                          <a:latin typeface="Cambria"/>
                          <a:cs typeface="Cambria"/>
                        </a:rPr>
                        <a:t>cada</a:t>
                      </a:r>
                      <a:r>
                        <a:rPr sz="1100" spc="155" dirty="0">
                          <a:latin typeface="Cambria"/>
                          <a:cs typeface="Cambria"/>
                        </a:rPr>
                        <a:t> </a:t>
                      </a:r>
                      <a:r>
                        <a:rPr sz="1100" spc="-10" dirty="0">
                          <a:latin typeface="Cambria"/>
                          <a:cs typeface="Cambria"/>
                        </a:rPr>
                        <a:t>etapa.</a:t>
                      </a:r>
                      <a:endParaRPr sz="1100">
                        <a:latin typeface="Cambria"/>
                        <a:cs typeface="Cambria"/>
                      </a:endParaRPr>
                    </a:p>
                  </a:txBody>
                  <a:tcPr marL="0" marR="0" marT="3619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616166">
                <a:tc>
                  <a:txBody>
                    <a:bodyPr/>
                    <a:lstStyle/>
                    <a:p>
                      <a:pPr marL="344805" marR="118110" indent="-156845">
                        <a:lnSpc>
                          <a:spcPts val="1100"/>
                        </a:lnSpc>
                        <a:spcBef>
                          <a:spcPts val="420"/>
                        </a:spcBef>
                      </a:pPr>
                      <a:r>
                        <a:rPr sz="1100" dirty="0">
                          <a:latin typeface="Cambria"/>
                          <a:cs typeface="Cambria"/>
                        </a:rPr>
                        <a:t>5)</a:t>
                      </a:r>
                      <a:r>
                        <a:rPr sz="1100" spc="170" dirty="0">
                          <a:latin typeface="Cambria"/>
                          <a:cs typeface="Cambria"/>
                        </a:rPr>
                        <a:t> </a:t>
                      </a:r>
                      <a:r>
                        <a:rPr sz="1100" dirty="0">
                          <a:latin typeface="Cambria"/>
                          <a:cs typeface="Cambria"/>
                        </a:rPr>
                        <a:t>El</a:t>
                      </a:r>
                      <a:r>
                        <a:rPr sz="1100" spc="175" dirty="0">
                          <a:latin typeface="Cambria"/>
                          <a:cs typeface="Cambria"/>
                        </a:rPr>
                        <a:t> </a:t>
                      </a:r>
                      <a:r>
                        <a:rPr sz="1100" dirty="0">
                          <a:latin typeface="Cambria"/>
                          <a:cs typeface="Cambria"/>
                        </a:rPr>
                        <a:t>precio</a:t>
                      </a:r>
                      <a:r>
                        <a:rPr sz="1100" spc="180" dirty="0">
                          <a:latin typeface="Cambria"/>
                          <a:cs typeface="Cambria"/>
                        </a:rPr>
                        <a:t> </a:t>
                      </a:r>
                      <a:r>
                        <a:rPr sz="1100" dirty="0">
                          <a:latin typeface="Cambria"/>
                          <a:cs typeface="Cambria"/>
                        </a:rPr>
                        <a:t>ganador,</a:t>
                      </a:r>
                      <a:r>
                        <a:rPr sz="1100" spc="175" dirty="0">
                          <a:latin typeface="Cambria"/>
                          <a:cs typeface="Cambria"/>
                        </a:rPr>
                        <a:t> </a:t>
                      </a:r>
                      <a:r>
                        <a:rPr sz="1100" spc="50" dirty="0">
                          <a:latin typeface="Cambria"/>
                          <a:cs typeface="Cambria"/>
                        </a:rPr>
                        <a:t>en</a:t>
                      </a:r>
                      <a:r>
                        <a:rPr sz="1100" spc="180" dirty="0">
                          <a:latin typeface="Cambria"/>
                          <a:cs typeface="Cambria"/>
                        </a:rPr>
                        <a:t> </a:t>
                      </a:r>
                      <a:r>
                        <a:rPr sz="1100" dirty="0">
                          <a:latin typeface="Cambria"/>
                          <a:cs typeface="Cambria"/>
                        </a:rPr>
                        <a:t>el</a:t>
                      </a:r>
                      <a:r>
                        <a:rPr sz="1100" spc="175" dirty="0">
                          <a:latin typeface="Cambria"/>
                          <a:cs typeface="Cambria"/>
                        </a:rPr>
                        <a:t> </a:t>
                      </a:r>
                      <a:r>
                        <a:rPr sz="1100" dirty="0">
                          <a:latin typeface="Cambria"/>
                          <a:cs typeface="Cambria"/>
                        </a:rPr>
                        <a:t>que</a:t>
                      </a:r>
                      <a:r>
                        <a:rPr sz="1100" spc="180" dirty="0">
                          <a:latin typeface="Cambria"/>
                          <a:cs typeface="Cambria"/>
                        </a:rPr>
                        <a:t> </a:t>
                      </a:r>
                      <a:r>
                        <a:rPr sz="1100" dirty="0">
                          <a:latin typeface="Cambria"/>
                          <a:cs typeface="Cambria"/>
                        </a:rPr>
                        <a:t>la</a:t>
                      </a:r>
                      <a:r>
                        <a:rPr sz="1100" spc="175" dirty="0">
                          <a:latin typeface="Cambria"/>
                          <a:cs typeface="Cambria"/>
                        </a:rPr>
                        <a:t> </a:t>
                      </a:r>
                      <a:r>
                        <a:rPr sz="1100" dirty="0">
                          <a:latin typeface="Cambria"/>
                          <a:cs typeface="Cambria"/>
                        </a:rPr>
                        <a:t>estimación</a:t>
                      </a:r>
                      <a:r>
                        <a:rPr sz="1100" spc="180" dirty="0">
                          <a:latin typeface="Cambria"/>
                          <a:cs typeface="Cambria"/>
                        </a:rPr>
                        <a:t> </a:t>
                      </a:r>
                      <a:r>
                        <a:rPr sz="1100" dirty="0">
                          <a:latin typeface="Cambria"/>
                          <a:cs typeface="Cambria"/>
                        </a:rPr>
                        <a:t>de</a:t>
                      </a:r>
                      <a:r>
                        <a:rPr sz="1100" spc="175" dirty="0">
                          <a:latin typeface="Cambria"/>
                          <a:cs typeface="Cambria"/>
                        </a:rPr>
                        <a:t> </a:t>
                      </a:r>
                      <a:r>
                        <a:rPr sz="1100" dirty="0">
                          <a:latin typeface="Cambria"/>
                          <a:cs typeface="Cambria"/>
                        </a:rPr>
                        <a:t>los</a:t>
                      </a:r>
                      <a:r>
                        <a:rPr sz="1100" spc="180" dirty="0">
                          <a:latin typeface="Cambria"/>
                          <a:cs typeface="Cambria"/>
                        </a:rPr>
                        <a:t> </a:t>
                      </a:r>
                      <a:r>
                        <a:rPr sz="1100" dirty="0">
                          <a:latin typeface="Cambria"/>
                          <a:cs typeface="Cambria"/>
                        </a:rPr>
                        <a:t>costes</a:t>
                      </a:r>
                      <a:r>
                        <a:rPr sz="1100" spc="175" dirty="0">
                          <a:latin typeface="Cambria"/>
                          <a:cs typeface="Cambria"/>
                        </a:rPr>
                        <a:t> </a:t>
                      </a:r>
                      <a:r>
                        <a:rPr sz="1100" spc="75" dirty="0">
                          <a:latin typeface="Cambria"/>
                          <a:cs typeface="Cambria"/>
                        </a:rPr>
                        <a:t>no</a:t>
                      </a:r>
                      <a:r>
                        <a:rPr sz="1100" spc="180" dirty="0">
                          <a:latin typeface="Cambria"/>
                          <a:cs typeface="Cambria"/>
                        </a:rPr>
                        <a:t> </a:t>
                      </a:r>
                      <a:r>
                        <a:rPr sz="1100" dirty="0">
                          <a:latin typeface="Cambria"/>
                          <a:cs typeface="Cambria"/>
                        </a:rPr>
                        <a:t>se</a:t>
                      </a:r>
                      <a:r>
                        <a:rPr sz="1100" spc="175" dirty="0">
                          <a:latin typeface="Cambria"/>
                          <a:cs typeface="Cambria"/>
                        </a:rPr>
                        <a:t> </a:t>
                      </a:r>
                      <a:r>
                        <a:rPr sz="1100" spc="-10" dirty="0">
                          <a:latin typeface="Cambria"/>
                          <a:cs typeface="Cambria"/>
                        </a:rPr>
                        <a:t>realiza </a:t>
                      </a:r>
                      <a:r>
                        <a:rPr sz="1100" spc="50" dirty="0">
                          <a:latin typeface="Cambria"/>
                          <a:cs typeface="Cambria"/>
                        </a:rPr>
                        <a:t>en</a:t>
                      </a:r>
                      <a:r>
                        <a:rPr sz="1100" spc="195" dirty="0">
                          <a:latin typeface="Cambria"/>
                          <a:cs typeface="Cambria"/>
                        </a:rPr>
                        <a:t> </a:t>
                      </a:r>
                      <a:r>
                        <a:rPr sz="1100" spc="55" dirty="0">
                          <a:latin typeface="Cambria"/>
                          <a:cs typeface="Cambria"/>
                        </a:rPr>
                        <a:t>función</a:t>
                      </a:r>
                      <a:r>
                        <a:rPr sz="1100" spc="195" dirty="0">
                          <a:latin typeface="Cambria"/>
                          <a:cs typeface="Cambria"/>
                        </a:rPr>
                        <a:t> </a:t>
                      </a:r>
                      <a:r>
                        <a:rPr sz="1100" dirty="0">
                          <a:latin typeface="Cambria"/>
                          <a:cs typeface="Cambria"/>
                        </a:rPr>
                        <a:t>de</a:t>
                      </a:r>
                      <a:r>
                        <a:rPr sz="1100" spc="200" dirty="0">
                          <a:latin typeface="Cambria"/>
                          <a:cs typeface="Cambria"/>
                        </a:rPr>
                        <a:t> </a:t>
                      </a:r>
                      <a:r>
                        <a:rPr sz="1100" dirty="0">
                          <a:latin typeface="Cambria"/>
                          <a:cs typeface="Cambria"/>
                        </a:rPr>
                        <a:t>las</a:t>
                      </a:r>
                      <a:r>
                        <a:rPr sz="1100" spc="195" dirty="0">
                          <a:latin typeface="Cambria"/>
                          <a:cs typeface="Cambria"/>
                        </a:rPr>
                        <a:t> </a:t>
                      </a:r>
                      <a:r>
                        <a:rPr sz="1100" dirty="0">
                          <a:latin typeface="Cambria"/>
                          <a:cs typeface="Cambria"/>
                        </a:rPr>
                        <a:t>cargas</a:t>
                      </a:r>
                      <a:r>
                        <a:rPr sz="1100" spc="200" dirty="0">
                          <a:latin typeface="Cambria"/>
                          <a:cs typeface="Cambria"/>
                        </a:rPr>
                        <a:t> </a:t>
                      </a:r>
                      <a:r>
                        <a:rPr sz="1100" dirty="0">
                          <a:latin typeface="Cambria"/>
                          <a:cs typeface="Cambria"/>
                        </a:rPr>
                        <a:t>de</a:t>
                      </a:r>
                      <a:r>
                        <a:rPr sz="1100" spc="195" dirty="0">
                          <a:latin typeface="Cambria"/>
                          <a:cs typeface="Cambria"/>
                        </a:rPr>
                        <a:t> </a:t>
                      </a:r>
                      <a:r>
                        <a:rPr sz="1100" dirty="0">
                          <a:latin typeface="Cambria"/>
                          <a:cs typeface="Cambria"/>
                        </a:rPr>
                        <a:t>trabajo,</a:t>
                      </a:r>
                      <a:r>
                        <a:rPr sz="1100" spc="200" dirty="0">
                          <a:latin typeface="Cambria"/>
                          <a:cs typeface="Cambria"/>
                        </a:rPr>
                        <a:t> </a:t>
                      </a:r>
                      <a:r>
                        <a:rPr sz="1100" dirty="0">
                          <a:latin typeface="Cambria"/>
                          <a:cs typeface="Cambria"/>
                        </a:rPr>
                        <a:t>sino</a:t>
                      </a:r>
                      <a:r>
                        <a:rPr sz="1100" spc="195" dirty="0">
                          <a:latin typeface="Cambria"/>
                          <a:cs typeface="Cambria"/>
                        </a:rPr>
                        <a:t> </a:t>
                      </a:r>
                      <a:r>
                        <a:rPr sz="1100" dirty="0">
                          <a:latin typeface="Cambria"/>
                          <a:cs typeface="Cambria"/>
                        </a:rPr>
                        <a:t>de</a:t>
                      </a:r>
                      <a:r>
                        <a:rPr sz="1100" spc="195" dirty="0">
                          <a:latin typeface="Cambria"/>
                          <a:cs typeface="Cambria"/>
                        </a:rPr>
                        <a:t> </a:t>
                      </a:r>
                      <a:r>
                        <a:rPr sz="1100" dirty="0">
                          <a:latin typeface="Cambria"/>
                          <a:cs typeface="Cambria"/>
                        </a:rPr>
                        <a:t>las</a:t>
                      </a:r>
                      <a:r>
                        <a:rPr sz="1100" spc="200" dirty="0">
                          <a:latin typeface="Cambria"/>
                          <a:cs typeface="Cambria"/>
                        </a:rPr>
                        <a:t> </a:t>
                      </a:r>
                      <a:r>
                        <a:rPr sz="1100" dirty="0">
                          <a:latin typeface="Cambria"/>
                          <a:cs typeface="Cambria"/>
                        </a:rPr>
                        <a:t>condiciones</a:t>
                      </a:r>
                      <a:r>
                        <a:rPr sz="1100" spc="195" dirty="0">
                          <a:latin typeface="Cambria"/>
                          <a:cs typeface="Cambria"/>
                        </a:rPr>
                        <a:t> </a:t>
                      </a:r>
                      <a:r>
                        <a:rPr sz="1100" spc="-25" dirty="0">
                          <a:latin typeface="Cambria"/>
                          <a:cs typeface="Cambria"/>
                        </a:rPr>
                        <a:t>del</a:t>
                      </a:r>
                      <a:r>
                        <a:rPr sz="1100" dirty="0">
                          <a:latin typeface="Cambria"/>
                          <a:cs typeface="Cambria"/>
                        </a:rPr>
                        <a:t> mercado</a:t>
                      </a:r>
                      <a:r>
                        <a:rPr sz="1100" spc="180" dirty="0">
                          <a:latin typeface="Cambria"/>
                          <a:cs typeface="Cambria"/>
                        </a:rPr>
                        <a:t> </a:t>
                      </a:r>
                      <a:r>
                        <a:rPr sz="1100" spc="50" dirty="0">
                          <a:latin typeface="Cambria"/>
                          <a:cs typeface="Cambria"/>
                        </a:rPr>
                        <a:t>y</a:t>
                      </a:r>
                      <a:r>
                        <a:rPr sz="1100" spc="185" dirty="0">
                          <a:latin typeface="Cambria"/>
                          <a:cs typeface="Cambria"/>
                        </a:rPr>
                        <a:t> </a:t>
                      </a:r>
                      <a:r>
                        <a:rPr sz="1100" dirty="0">
                          <a:latin typeface="Cambria"/>
                          <a:cs typeface="Cambria"/>
                        </a:rPr>
                        <a:t>la</a:t>
                      </a:r>
                      <a:r>
                        <a:rPr sz="1100" spc="185" dirty="0">
                          <a:latin typeface="Cambria"/>
                          <a:cs typeface="Cambria"/>
                        </a:rPr>
                        <a:t> </a:t>
                      </a:r>
                      <a:r>
                        <a:rPr sz="1100" spc="-10" dirty="0">
                          <a:latin typeface="Cambria"/>
                          <a:cs typeface="Cambria"/>
                        </a:rPr>
                        <a:t>competencia.</a:t>
                      </a:r>
                      <a:endParaRPr sz="1100">
                        <a:latin typeface="Cambria"/>
                        <a:cs typeface="Cambria"/>
                      </a:endParaRPr>
                    </a:p>
                  </a:txBody>
                  <a:tcPr marL="0" marR="0" marT="533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766298">
                <a:tc>
                  <a:txBody>
                    <a:bodyPr/>
                    <a:lstStyle/>
                    <a:p>
                      <a:pPr marL="345440" marR="267335" indent="-156845">
                        <a:lnSpc>
                          <a:spcPts val="1100"/>
                        </a:lnSpc>
                        <a:spcBef>
                          <a:spcPts val="340"/>
                        </a:spcBef>
                      </a:pPr>
                      <a:r>
                        <a:rPr sz="1100" dirty="0">
                          <a:latin typeface="Cambria"/>
                          <a:cs typeface="Cambria"/>
                        </a:rPr>
                        <a:t>6)</a:t>
                      </a:r>
                      <a:r>
                        <a:rPr sz="1100" spc="200" dirty="0">
                          <a:latin typeface="Cambria"/>
                          <a:cs typeface="Cambria"/>
                        </a:rPr>
                        <a:t> </a:t>
                      </a:r>
                      <a:r>
                        <a:rPr sz="1100" dirty="0">
                          <a:latin typeface="Cambria"/>
                          <a:cs typeface="Cambria"/>
                        </a:rPr>
                        <a:t>La</a:t>
                      </a:r>
                      <a:r>
                        <a:rPr sz="1100" spc="204" dirty="0">
                          <a:latin typeface="Cambria"/>
                          <a:cs typeface="Cambria"/>
                        </a:rPr>
                        <a:t> </a:t>
                      </a:r>
                      <a:r>
                        <a:rPr sz="1100" dirty="0">
                          <a:latin typeface="Cambria"/>
                          <a:cs typeface="Cambria"/>
                        </a:rPr>
                        <a:t>estimación</a:t>
                      </a:r>
                      <a:r>
                        <a:rPr sz="1100" spc="204" dirty="0">
                          <a:latin typeface="Cambria"/>
                          <a:cs typeface="Cambria"/>
                        </a:rPr>
                        <a:t> </a:t>
                      </a:r>
                      <a:r>
                        <a:rPr sz="1100" dirty="0">
                          <a:latin typeface="Cambria"/>
                          <a:cs typeface="Cambria"/>
                        </a:rPr>
                        <a:t>global</a:t>
                      </a:r>
                      <a:r>
                        <a:rPr sz="1100" spc="210" dirty="0">
                          <a:latin typeface="Cambria"/>
                          <a:cs typeface="Cambria"/>
                        </a:rPr>
                        <a:t> </a:t>
                      </a:r>
                      <a:r>
                        <a:rPr sz="1100" dirty="0">
                          <a:latin typeface="Cambria"/>
                          <a:cs typeface="Cambria"/>
                        </a:rPr>
                        <a:t>descendente</a:t>
                      </a:r>
                      <a:r>
                        <a:rPr sz="1100" spc="204" dirty="0">
                          <a:latin typeface="Cambria"/>
                          <a:cs typeface="Cambria"/>
                        </a:rPr>
                        <a:t> </a:t>
                      </a:r>
                      <a:r>
                        <a:rPr sz="1100" spc="-10" dirty="0">
                          <a:latin typeface="Cambria"/>
                          <a:cs typeface="Cambria"/>
                        </a:rPr>
                        <a:t>(</a:t>
                      </a:r>
                      <a:r>
                        <a:rPr sz="1100" i="1" spc="-10" dirty="0">
                          <a:latin typeface="Cambria"/>
                          <a:cs typeface="Cambria"/>
                        </a:rPr>
                        <a:t>top-</a:t>
                      </a:r>
                      <a:r>
                        <a:rPr sz="1100" i="1" dirty="0">
                          <a:latin typeface="Cambria"/>
                          <a:cs typeface="Cambria"/>
                        </a:rPr>
                        <a:t>down</a:t>
                      </a:r>
                      <a:r>
                        <a:rPr sz="1100" dirty="0">
                          <a:latin typeface="Cambria"/>
                          <a:cs typeface="Cambria"/>
                        </a:rPr>
                        <a:t>),</a:t>
                      </a:r>
                      <a:r>
                        <a:rPr sz="1100" spc="210" dirty="0">
                          <a:latin typeface="Cambria"/>
                          <a:cs typeface="Cambria"/>
                        </a:rPr>
                        <a:t> </a:t>
                      </a:r>
                      <a:r>
                        <a:rPr sz="1100" spc="50" dirty="0">
                          <a:latin typeface="Cambria"/>
                          <a:cs typeface="Cambria"/>
                        </a:rPr>
                        <a:t>en</a:t>
                      </a:r>
                      <a:r>
                        <a:rPr sz="1100" spc="204" dirty="0">
                          <a:latin typeface="Cambria"/>
                          <a:cs typeface="Cambria"/>
                        </a:rPr>
                        <a:t> </a:t>
                      </a:r>
                      <a:r>
                        <a:rPr sz="1100" dirty="0">
                          <a:latin typeface="Cambria"/>
                          <a:cs typeface="Cambria"/>
                        </a:rPr>
                        <a:t>la</a:t>
                      </a:r>
                      <a:r>
                        <a:rPr sz="1100" spc="210" dirty="0">
                          <a:latin typeface="Cambria"/>
                          <a:cs typeface="Cambria"/>
                        </a:rPr>
                        <a:t> </a:t>
                      </a:r>
                      <a:r>
                        <a:rPr sz="1100" dirty="0">
                          <a:latin typeface="Cambria"/>
                          <a:cs typeface="Cambria"/>
                        </a:rPr>
                        <a:t>que</a:t>
                      </a:r>
                      <a:r>
                        <a:rPr sz="1100" spc="204" dirty="0">
                          <a:latin typeface="Cambria"/>
                          <a:cs typeface="Cambria"/>
                        </a:rPr>
                        <a:t> </a:t>
                      </a:r>
                      <a:r>
                        <a:rPr sz="1100" dirty="0">
                          <a:latin typeface="Cambria"/>
                          <a:cs typeface="Cambria"/>
                        </a:rPr>
                        <a:t>se</a:t>
                      </a:r>
                      <a:r>
                        <a:rPr sz="1100" spc="204" dirty="0">
                          <a:latin typeface="Cambria"/>
                          <a:cs typeface="Cambria"/>
                        </a:rPr>
                        <a:t> </a:t>
                      </a:r>
                      <a:r>
                        <a:rPr sz="1100" spc="-10" dirty="0">
                          <a:latin typeface="Cambria"/>
                          <a:cs typeface="Cambria"/>
                        </a:rPr>
                        <a:t>intenta </a:t>
                      </a:r>
                      <a:r>
                        <a:rPr sz="1100" dirty="0">
                          <a:latin typeface="Cambria"/>
                          <a:cs typeface="Cambria"/>
                        </a:rPr>
                        <a:t>fijar</a:t>
                      </a:r>
                      <a:r>
                        <a:rPr sz="1100" spc="175" dirty="0">
                          <a:latin typeface="Cambria"/>
                          <a:cs typeface="Cambria"/>
                        </a:rPr>
                        <a:t> </a:t>
                      </a:r>
                      <a:r>
                        <a:rPr sz="1100" spc="75" dirty="0">
                          <a:latin typeface="Cambria"/>
                          <a:cs typeface="Cambria"/>
                        </a:rPr>
                        <a:t>un</a:t>
                      </a:r>
                      <a:r>
                        <a:rPr sz="1100" spc="175" dirty="0">
                          <a:latin typeface="Cambria"/>
                          <a:cs typeface="Cambria"/>
                        </a:rPr>
                        <a:t> </a:t>
                      </a:r>
                      <a:r>
                        <a:rPr sz="1100" dirty="0">
                          <a:latin typeface="Cambria"/>
                          <a:cs typeface="Cambria"/>
                        </a:rPr>
                        <a:t>coste</a:t>
                      </a:r>
                      <a:r>
                        <a:rPr sz="1100" spc="175" dirty="0">
                          <a:latin typeface="Cambria"/>
                          <a:cs typeface="Cambria"/>
                        </a:rPr>
                        <a:t> </a:t>
                      </a:r>
                      <a:r>
                        <a:rPr sz="1100" dirty="0">
                          <a:latin typeface="Cambria"/>
                          <a:cs typeface="Cambria"/>
                        </a:rPr>
                        <a:t>general</a:t>
                      </a:r>
                      <a:r>
                        <a:rPr sz="1100" spc="175" dirty="0">
                          <a:latin typeface="Cambria"/>
                          <a:cs typeface="Cambria"/>
                        </a:rPr>
                        <a:t> </a:t>
                      </a:r>
                      <a:r>
                        <a:rPr sz="1100" dirty="0">
                          <a:latin typeface="Cambria"/>
                          <a:cs typeface="Cambria"/>
                        </a:rPr>
                        <a:t>del</a:t>
                      </a:r>
                      <a:r>
                        <a:rPr sz="1100" spc="180" dirty="0">
                          <a:latin typeface="Cambria"/>
                          <a:cs typeface="Cambria"/>
                        </a:rPr>
                        <a:t> </a:t>
                      </a:r>
                      <a:r>
                        <a:rPr sz="1100" dirty="0">
                          <a:latin typeface="Cambria"/>
                          <a:cs typeface="Cambria"/>
                        </a:rPr>
                        <a:t>proyecto</a:t>
                      </a:r>
                      <a:r>
                        <a:rPr sz="1100" spc="175" dirty="0">
                          <a:latin typeface="Cambria"/>
                          <a:cs typeface="Cambria"/>
                        </a:rPr>
                        <a:t> </a:t>
                      </a:r>
                      <a:r>
                        <a:rPr sz="1100" dirty="0">
                          <a:latin typeface="Cambria"/>
                          <a:cs typeface="Cambria"/>
                        </a:rPr>
                        <a:t>a</a:t>
                      </a:r>
                      <a:r>
                        <a:rPr sz="1100" spc="175" dirty="0">
                          <a:latin typeface="Cambria"/>
                          <a:cs typeface="Cambria"/>
                        </a:rPr>
                        <a:t> </a:t>
                      </a:r>
                      <a:r>
                        <a:rPr sz="1100" dirty="0">
                          <a:latin typeface="Cambria"/>
                          <a:cs typeface="Cambria"/>
                        </a:rPr>
                        <a:t>partir</a:t>
                      </a:r>
                      <a:r>
                        <a:rPr sz="1100" spc="175" dirty="0">
                          <a:latin typeface="Cambria"/>
                          <a:cs typeface="Cambria"/>
                        </a:rPr>
                        <a:t> </a:t>
                      </a:r>
                      <a:r>
                        <a:rPr sz="1100" dirty="0">
                          <a:latin typeface="Cambria"/>
                          <a:cs typeface="Cambria"/>
                        </a:rPr>
                        <a:t>de</a:t>
                      </a:r>
                      <a:r>
                        <a:rPr sz="1100" spc="180" dirty="0">
                          <a:latin typeface="Cambria"/>
                          <a:cs typeface="Cambria"/>
                        </a:rPr>
                        <a:t> </a:t>
                      </a:r>
                      <a:r>
                        <a:rPr sz="1100" dirty="0">
                          <a:latin typeface="Cambria"/>
                          <a:cs typeface="Cambria"/>
                        </a:rPr>
                        <a:t>sus</a:t>
                      </a:r>
                      <a:r>
                        <a:rPr sz="1100" spc="175" dirty="0">
                          <a:latin typeface="Cambria"/>
                          <a:cs typeface="Cambria"/>
                        </a:rPr>
                        <a:t> </a:t>
                      </a:r>
                      <a:r>
                        <a:rPr sz="1100" spc="-10" dirty="0">
                          <a:latin typeface="Cambria"/>
                          <a:cs typeface="Cambria"/>
                        </a:rPr>
                        <a:t>características </a:t>
                      </a:r>
                      <a:r>
                        <a:rPr sz="1100" dirty="0">
                          <a:latin typeface="Cambria"/>
                          <a:cs typeface="Cambria"/>
                        </a:rPr>
                        <a:t>principales</a:t>
                      </a:r>
                      <a:r>
                        <a:rPr sz="1100" spc="470" dirty="0">
                          <a:latin typeface="Cambria"/>
                          <a:cs typeface="Cambria"/>
                        </a:rPr>
                        <a:t> </a:t>
                      </a:r>
                      <a:r>
                        <a:rPr sz="1100" dirty="0">
                          <a:latin typeface="Cambria"/>
                          <a:cs typeface="Cambria"/>
                        </a:rPr>
                        <a:t>(tamaño,</a:t>
                      </a:r>
                      <a:r>
                        <a:rPr sz="1100" spc="470" dirty="0">
                          <a:latin typeface="Cambria"/>
                          <a:cs typeface="Cambria"/>
                        </a:rPr>
                        <a:t> </a:t>
                      </a:r>
                      <a:r>
                        <a:rPr sz="1100" dirty="0">
                          <a:latin typeface="Cambria"/>
                          <a:cs typeface="Cambria"/>
                        </a:rPr>
                        <a:t>complejidad,</a:t>
                      </a:r>
                      <a:r>
                        <a:rPr sz="1100" spc="470" dirty="0">
                          <a:latin typeface="Cambria"/>
                          <a:cs typeface="Cambria"/>
                        </a:rPr>
                        <a:t> </a:t>
                      </a:r>
                      <a:r>
                        <a:rPr sz="1100" dirty="0">
                          <a:latin typeface="Cambria"/>
                          <a:cs typeface="Cambria"/>
                        </a:rPr>
                        <a:t>dificultad</a:t>
                      </a:r>
                      <a:r>
                        <a:rPr sz="1100" spc="470" dirty="0">
                          <a:latin typeface="Cambria"/>
                          <a:cs typeface="Cambria"/>
                        </a:rPr>
                        <a:t> </a:t>
                      </a:r>
                      <a:r>
                        <a:rPr sz="1100" dirty="0">
                          <a:latin typeface="Cambria"/>
                          <a:cs typeface="Cambria"/>
                        </a:rPr>
                        <a:t>técnica,</a:t>
                      </a:r>
                      <a:r>
                        <a:rPr sz="1100" spc="470" dirty="0">
                          <a:latin typeface="Cambria"/>
                          <a:cs typeface="Cambria"/>
                        </a:rPr>
                        <a:t> </a:t>
                      </a:r>
                      <a:r>
                        <a:rPr sz="1100" spc="-10" dirty="0">
                          <a:latin typeface="Cambria"/>
                          <a:cs typeface="Cambria"/>
                        </a:rPr>
                        <a:t>calidad</a:t>
                      </a:r>
                      <a:endParaRPr sz="1100" dirty="0">
                        <a:latin typeface="Cambria"/>
                        <a:cs typeface="Cambria"/>
                      </a:endParaRPr>
                    </a:p>
                    <a:p>
                      <a:pPr marL="345440">
                        <a:lnSpc>
                          <a:spcPts val="1075"/>
                        </a:lnSpc>
                      </a:pPr>
                      <a:r>
                        <a:rPr sz="1100" spc="50" dirty="0">
                          <a:latin typeface="Cambria"/>
                          <a:cs typeface="Cambria"/>
                        </a:rPr>
                        <a:t>y</a:t>
                      </a:r>
                      <a:r>
                        <a:rPr sz="1100" spc="300" dirty="0">
                          <a:latin typeface="Cambria"/>
                          <a:cs typeface="Cambria"/>
                        </a:rPr>
                        <a:t> </a:t>
                      </a:r>
                      <a:r>
                        <a:rPr sz="1100" dirty="0">
                          <a:latin typeface="Cambria"/>
                          <a:cs typeface="Cambria"/>
                        </a:rPr>
                        <a:t>fiabilidad,</a:t>
                      </a:r>
                      <a:r>
                        <a:rPr sz="1100" spc="305" dirty="0">
                          <a:latin typeface="Cambria"/>
                          <a:cs typeface="Cambria"/>
                        </a:rPr>
                        <a:t> </a:t>
                      </a:r>
                      <a:r>
                        <a:rPr sz="1100" spc="-10" dirty="0">
                          <a:latin typeface="Cambria"/>
                          <a:cs typeface="Cambria"/>
                        </a:rPr>
                        <a:t>etc.).</a:t>
                      </a:r>
                      <a:endParaRPr sz="1100" dirty="0">
                        <a:latin typeface="Cambria"/>
                        <a:cs typeface="Cambria"/>
                      </a:endParaRPr>
                    </a:p>
                  </a:txBody>
                  <a:tcPr marL="0" marR="0" marT="431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462906">
                <a:tc>
                  <a:txBody>
                    <a:bodyPr/>
                    <a:lstStyle/>
                    <a:p>
                      <a:pPr marL="345440" marR="593090" indent="-156845">
                        <a:lnSpc>
                          <a:spcPts val="1100"/>
                        </a:lnSpc>
                        <a:spcBef>
                          <a:spcPts val="395"/>
                        </a:spcBef>
                      </a:pPr>
                      <a:r>
                        <a:rPr sz="1100" dirty="0">
                          <a:latin typeface="Cambria"/>
                          <a:cs typeface="Cambria"/>
                        </a:rPr>
                        <a:t>7)</a:t>
                      </a:r>
                      <a:r>
                        <a:rPr sz="1100" spc="204" dirty="0">
                          <a:latin typeface="Cambria"/>
                          <a:cs typeface="Cambria"/>
                        </a:rPr>
                        <a:t> </a:t>
                      </a:r>
                      <a:r>
                        <a:rPr sz="1100" dirty="0">
                          <a:latin typeface="Cambria"/>
                          <a:cs typeface="Cambria"/>
                        </a:rPr>
                        <a:t>La</a:t>
                      </a:r>
                      <a:r>
                        <a:rPr sz="1100" spc="210" dirty="0">
                          <a:latin typeface="Cambria"/>
                          <a:cs typeface="Cambria"/>
                        </a:rPr>
                        <a:t> </a:t>
                      </a:r>
                      <a:r>
                        <a:rPr sz="1100" dirty="0">
                          <a:latin typeface="Cambria"/>
                          <a:cs typeface="Cambria"/>
                        </a:rPr>
                        <a:t>estimación</a:t>
                      </a:r>
                      <a:r>
                        <a:rPr sz="1100" spc="215" dirty="0">
                          <a:latin typeface="Cambria"/>
                          <a:cs typeface="Cambria"/>
                        </a:rPr>
                        <a:t> </a:t>
                      </a:r>
                      <a:r>
                        <a:rPr sz="1100" dirty="0">
                          <a:latin typeface="Cambria"/>
                          <a:cs typeface="Cambria"/>
                        </a:rPr>
                        <a:t>ascendente</a:t>
                      </a:r>
                      <a:r>
                        <a:rPr sz="1100" spc="215" dirty="0">
                          <a:latin typeface="Cambria"/>
                          <a:cs typeface="Cambria"/>
                        </a:rPr>
                        <a:t> </a:t>
                      </a:r>
                      <a:r>
                        <a:rPr sz="1100" dirty="0">
                          <a:latin typeface="Cambria"/>
                          <a:cs typeface="Cambria"/>
                        </a:rPr>
                        <a:t>a</a:t>
                      </a:r>
                      <a:r>
                        <a:rPr sz="1100" spc="210" dirty="0">
                          <a:latin typeface="Cambria"/>
                          <a:cs typeface="Cambria"/>
                        </a:rPr>
                        <a:t> </a:t>
                      </a:r>
                      <a:r>
                        <a:rPr sz="1100" dirty="0">
                          <a:latin typeface="Cambria"/>
                          <a:cs typeface="Cambria"/>
                        </a:rPr>
                        <a:t>partir</a:t>
                      </a:r>
                      <a:r>
                        <a:rPr sz="1100" spc="215" dirty="0">
                          <a:latin typeface="Cambria"/>
                          <a:cs typeface="Cambria"/>
                        </a:rPr>
                        <a:t> </a:t>
                      </a:r>
                      <a:r>
                        <a:rPr sz="1100" dirty="0">
                          <a:latin typeface="Cambria"/>
                          <a:cs typeface="Cambria"/>
                        </a:rPr>
                        <a:t>de</a:t>
                      </a:r>
                      <a:r>
                        <a:rPr sz="1100" spc="215" dirty="0">
                          <a:latin typeface="Cambria"/>
                          <a:cs typeface="Cambria"/>
                        </a:rPr>
                        <a:t> </a:t>
                      </a:r>
                      <a:r>
                        <a:rPr sz="1100" dirty="0">
                          <a:latin typeface="Cambria"/>
                          <a:cs typeface="Cambria"/>
                        </a:rPr>
                        <a:t>la</a:t>
                      </a:r>
                      <a:r>
                        <a:rPr sz="1100" spc="210" dirty="0">
                          <a:latin typeface="Cambria"/>
                          <a:cs typeface="Cambria"/>
                        </a:rPr>
                        <a:t> </a:t>
                      </a:r>
                      <a:r>
                        <a:rPr sz="1100" dirty="0">
                          <a:latin typeface="Cambria"/>
                          <a:cs typeface="Cambria"/>
                        </a:rPr>
                        <a:t>desagregación</a:t>
                      </a:r>
                      <a:r>
                        <a:rPr sz="1100" spc="215" dirty="0">
                          <a:latin typeface="Cambria"/>
                          <a:cs typeface="Cambria"/>
                        </a:rPr>
                        <a:t> </a:t>
                      </a:r>
                      <a:r>
                        <a:rPr sz="1100" dirty="0">
                          <a:latin typeface="Cambria"/>
                          <a:cs typeface="Cambria"/>
                        </a:rPr>
                        <a:t>de</a:t>
                      </a:r>
                      <a:r>
                        <a:rPr sz="1100" spc="210" dirty="0">
                          <a:latin typeface="Cambria"/>
                          <a:cs typeface="Cambria"/>
                        </a:rPr>
                        <a:t> </a:t>
                      </a:r>
                      <a:r>
                        <a:rPr sz="1100" spc="-25" dirty="0">
                          <a:latin typeface="Cambria"/>
                          <a:cs typeface="Cambria"/>
                        </a:rPr>
                        <a:t>las</a:t>
                      </a:r>
                      <a:r>
                        <a:rPr sz="1100" dirty="0">
                          <a:latin typeface="Cambria"/>
                          <a:cs typeface="Cambria"/>
                        </a:rPr>
                        <a:t> actividades</a:t>
                      </a:r>
                      <a:r>
                        <a:rPr sz="1100" spc="114" dirty="0">
                          <a:latin typeface="Cambria"/>
                          <a:cs typeface="Cambria"/>
                        </a:rPr>
                        <a:t> </a:t>
                      </a:r>
                      <a:r>
                        <a:rPr sz="1100" spc="50" dirty="0">
                          <a:latin typeface="Cambria"/>
                          <a:cs typeface="Cambria"/>
                        </a:rPr>
                        <a:t>en</a:t>
                      </a:r>
                      <a:r>
                        <a:rPr sz="1100" spc="120" dirty="0">
                          <a:latin typeface="Cambria"/>
                          <a:cs typeface="Cambria"/>
                        </a:rPr>
                        <a:t> </a:t>
                      </a:r>
                      <a:r>
                        <a:rPr sz="1100" dirty="0">
                          <a:latin typeface="Cambria"/>
                          <a:cs typeface="Cambria"/>
                        </a:rPr>
                        <a:t>tareas</a:t>
                      </a:r>
                      <a:r>
                        <a:rPr sz="1100" spc="114" dirty="0">
                          <a:latin typeface="Cambria"/>
                          <a:cs typeface="Cambria"/>
                        </a:rPr>
                        <a:t> </a:t>
                      </a:r>
                      <a:r>
                        <a:rPr sz="1100" dirty="0">
                          <a:latin typeface="Cambria"/>
                          <a:cs typeface="Cambria"/>
                        </a:rPr>
                        <a:t>(</a:t>
                      </a:r>
                      <a:r>
                        <a:rPr sz="1100" i="1" dirty="0">
                          <a:latin typeface="Cambria"/>
                          <a:cs typeface="Cambria"/>
                        </a:rPr>
                        <a:t>work</a:t>
                      </a:r>
                      <a:r>
                        <a:rPr sz="1100" i="1" spc="120" dirty="0">
                          <a:latin typeface="Cambria"/>
                          <a:cs typeface="Cambria"/>
                        </a:rPr>
                        <a:t> </a:t>
                      </a:r>
                      <a:r>
                        <a:rPr sz="1100" i="1" dirty="0">
                          <a:latin typeface="Cambria"/>
                          <a:cs typeface="Cambria"/>
                        </a:rPr>
                        <a:t>breakdown</a:t>
                      </a:r>
                      <a:r>
                        <a:rPr sz="1100" i="1" spc="114" dirty="0">
                          <a:latin typeface="Cambria"/>
                          <a:cs typeface="Cambria"/>
                        </a:rPr>
                        <a:t> </a:t>
                      </a:r>
                      <a:r>
                        <a:rPr sz="1100" i="1" spc="-10" dirty="0">
                          <a:latin typeface="Cambria"/>
                          <a:cs typeface="Cambria"/>
                        </a:rPr>
                        <a:t>structure</a:t>
                      </a:r>
                      <a:r>
                        <a:rPr sz="1100" spc="-10" dirty="0">
                          <a:latin typeface="Cambria"/>
                          <a:cs typeface="Cambria"/>
                        </a:rPr>
                        <a:t>).</a:t>
                      </a:r>
                      <a:endParaRPr sz="1100" dirty="0">
                        <a:latin typeface="Cambria"/>
                        <a:cs typeface="Cambria"/>
                      </a:endParaRPr>
                    </a:p>
                  </a:txBody>
                  <a:tcPr marL="0" marR="0" marT="501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bl>
          </a:graphicData>
        </a:graphic>
      </p:graphicFrame>
      <p:sp>
        <p:nvSpPr>
          <p:cNvPr id="5" name="Rectángulo 4"/>
          <p:cNvSpPr/>
          <p:nvPr/>
        </p:nvSpPr>
        <p:spPr>
          <a:xfrm>
            <a:off x="3663335" y="4613337"/>
            <a:ext cx="8155625" cy="1892826"/>
          </a:xfrm>
          <a:prstGeom prst="rect">
            <a:avLst/>
          </a:prstGeom>
        </p:spPr>
        <p:txBody>
          <a:bodyPr wrap="square">
            <a:spAutoFit/>
          </a:bodyPr>
          <a:lstStyle/>
          <a:p>
            <a:pPr marL="12700" marR="5080" indent="179705" algn="just">
              <a:lnSpc>
                <a:spcPct val="129700"/>
              </a:lnSpc>
              <a:spcBef>
                <a:spcPts val="100"/>
              </a:spcBef>
            </a:pPr>
            <a:r>
              <a:rPr lang="es-ES" spc="50" dirty="0">
                <a:latin typeface="Cambria"/>
                <a:cs typeface="Cambria"/>
              </a:rPr>
              <a:t>Normalmente,</a:t>
            </a:r>
            <a:r>
              <a:rPr lang="es-ES" spc="245" dirty="0">
                <a:latin typeface="Cambria"/>
                <a:cs typeface="Cambria"/>
              </a:rPr>
              <a:t> </a:t>
            </a:r>
            <a:r>
              <a:rPr lang="es-ES" dirty="0">
                <a:latin typeface="Cambria"/>
                <a:cs typeface="Cambria"/>
              </a:rPr>
              <a:t>para</a:t>
            </a:r>
            <a:r>
              <a:rPr lang="es-ES" spc="245" dirty="0">
                <a:latin typeface="Cambria"/>
                <a:cs typeface="Cambria"/>
              </a:rPr>
              <a:t> </a:t>
            </a:r>
            <a:r>
              <a:rPr lang="es-ES" dirty="0">
                <a:latin typeface="Cambria"/>
                <a:cs typeface="Cambria"/>
              </a:rPr>
              <a:t>la</a:t>
            </a:r>
            <a:r>
              <a:rPr lang="es-ES" spc="245" dirty="0">
                <a:latin typeface="Cambria"/>
                <a:cs typeface="Cambria"/>
              </a:rPr>
              <a:t> </a:t>
            </a:r>
            <a:r>
              <a:rPr lang="es-ES" dirty="0">
                <a:latin typeface="Cambria"/>
                <a:cs typeface="Cambria"/>
              </a:rPr>
              <a:t>estimación</a:t>
            </a:r>
            <a:r>
              <a:rPr lang="es-ES" spc="250" dirty="0">
                <a:latin typeface="Cambria"/>
                <a:cs typeface="Cambria"/>
              </a:rPr>
              <a:t> </a:t>
            </a:r>
            <a:r>
              <a:rPr lang="es-ES" dirty="0">
                <a:latin typeface="Cambria"/>
                <a:cs typeface="Cambria"/>
              </a:rPr>
              <a:t>de</a:t>
            </a:r>
            <a:r>
              <a:rPr lang="es-ES" spc="245" dirty="0">
                <a:latin typeface="Cambria"/>
                <a:cs typeface="Cambria"/>
              </a:rPr>
              <a:t> </a:t>
            </a:r>
            <a:r>
              <a:rPr lang="es-ES" dirty="0">
                <a:latin typeface="Cambria"/>
                <a:cs typeface="Cambria"/>
              </a:rPr>
              <a:t>costes</a:t>
            </a:r>
            <a:r>
              <a:rPr lang="es-ES" spc="245" dirty="0">
                <a:latin typeface="Cambria"/>
                <a:cs typeface="Cambria"/>
              </a:rPr>
              <a:t> </a:t>
            </a:r>
            <a:r>
              <a:rPr lang="es-ES" spc="50" dirty="0">
                <a:latin typeface="Cambria"/>
                <a:cs typeface="Cambria"/>
              </a:rPr>
              <a:t>en</a:t>
            </a:r>
            <a:r>
              <a:rPr lang="es-ES" spc="250" dirty="0">
                <a:latin typeface="Cambria"/>
                <a:cs typeface="Cambria"/>
              </a:rPr>
              <a:t> </a:t>
            </a:r>
            <a:r>
              <a:rPr lang="es-ES" dirty="0">
                <a:latin typeface="Cambria"/>
                <a:cs typeface="Cambria"/>
              </a:rPr>
              <a:t>las</a:t>
            </a:r>
            <a:r>
              <a:rPr lang="es-ES" spc="245" dirty="0">
                <a:latin typeface="Cambria"/>
                <a:cs typeface="Cambria"/>
              </a:rPr>
              <a:t> </a:t>
            </a:r>
            <a:r>
              <a:rPr lang="es-ES" dirty="0">
                <a:latin typeface="Cambria"/>
                <a:cs typeface="Cambria"/>
              </a:rPr>
              <a:t>fases</a:t>
            </a:r>
            <a:r>
              <a:rPr lang="es-ES" spc="245" dirty="0">
                <a:latin typeface="Cambria"/>
                <a:cs typeface="Cambria"/>
              </a:rPr>
              <a:t> </a:t>
            </a:r>
            <a:r>
              <a:rPr lang="es-ES" dirty="0">
                <a:latin typeface="Cambria"/>
                <a:cs typeface="Cambria"/>
              </a:rPr>
              <a:t>de</a:t>
            </a:r>
            <a:r>
              <a:rPr lang="es-ES" spc="250" dirty="0">
                <a:latin typeface="Cambria"/>
                <a:cs typeface="Cambria"/>
              </a:rPr>
              <a:t> </a:t>
            </a:r>
            <a:r>
              <a:rPr lang="es-ES" dirty="0">
                <a:latin typeface="Cambria"/>
                <a:cs typeface="Cambria"/>
              </a:rPr>
              <a:t>aprobación</a:t>
            </a:r>
            <a:r>
              <a:rPr lang="es-ES" spc="245" dirty="0">
                <a:latin typeface="Cambria"/>
                <a:cs typeface="Cambria"/>
              </a:rPr>
              <a:t> </a:t>
            </a:r>
            <a:r>
              <a:rPr lang="es-ES" dirty="0">
                <a:latin typeface="Cambria"/>
                <a:cs typeface="Cambria"/>
              </a:rPr>
              <a:t>y definición,</a:t>
            </a:r>
            <a:r>
              <a:rPr lang="es-ES" spc="165" dirty="0">
                <a:latin typeface="Cambria"/>
                <a:cs typeface="Cambria"/>
              </a:rPr>
              <a:t> </a:t>
            </a:r>
            <a:r>
              <a:rPr lang="es-ES" dirty="0">
                <a:latin typeface="Cambria"/>
                <a:cs typeface="Cambria"/>
              </a:rPr>
              <a:t>incluso</a:t>
            </a:r>
            <a:r>
              <a:rPr lang="es-ES" spc="165" dirty="0">
                <a:latin typeface="Cambria"/>
                <a:cs typeface="Cambria"/>
              </a:rPr>
              <a:t> </a:t>
            </a:r>
            <a:r>
              <a:rPr lang="es-ES" spc="50" dirty="0">
                <a:latin typeface="Cambria"/>
                <a:cs typeface="Cambria"/>
              </a:rPr>
              <a:t>en</a:t>
            </a:r>
            <a:r>
              <a:rPr lang="es-ES" spc="165" dirty="0">
                <a:latin typeface="Cambria"/>
                <a:cs typeface="Cambria"/>
              </a:rPr>
              <a:t> </a:t>
            </a:r>
            <a:r>
              <a:rPr lang="es-ES" dirty="0">
                <a:latin typeface="Cambria"/>
                <a:cs typeface="Cambria"/>
              </a:rPr>
              <a:t>el</a:t>
            </a:r>
            <a:r>
              <a:rPr lang="es-ES" spc="165" dirty="0">
                <a:latin typeface="Cambria"/>
                <a:cs typeface="Cambria"/>
              </a:rPr>
              <a:t> </a:t>
            </a:r>
            <a:r>
              <a:rPr lang="es-ES" dirty="0">
                <a:latin typeface="Cambria"/>
                <a:cs typeface="Cambria"/>
              </a:rPr>
              <a:t>nivel</a:t>
            </a:r>
            <a:r>
              <a:rPr lang="es-ES" spc="165" dirty="0">
                <a:latin typeface="Cambria"/>
                <a:cs typeface="Cambria"/>
              </a:rPr>
              <a:t> </a:t>
            </a:r>
            <a:r>
              <a:rPr lang="es-ES" dirty="0">
                <a:latin typeface="Cambria"/>
                <a:cs typeface="Cambria"/>
              </a:rPr>
              <a:t>de</a:t>
            </a:r>
            <a:r>
              <a:rPr lang="es-ES" spc="165" dirty="0">
                <a:latin typeface="Cambria"/>
                <a:cs typeface="Cambria"/>
              </a:rPr>
              <a:t> </a:t>
            </a:r>
            <a:r>
              <a:rPr lang="es-ES" dirty="0">
                <a:latin typeface="Cambria"/>
                <a:cs typeface="Cambria"/>
              </a:rPr>
              <a:t>la</a:t>
            </a:r>
            <a:r>
              <a:rPr lang="es-ES" spc="165" dirty="0">
                <a:latin typeface="Cambria"/>
                <a:cs typeface="Cambria"/>
              </a:rPr>
              <a:t> </a:t>
            </a:r>
            <a:r>
              <a:rPr lang="es-ES" spc="45" dirty="0">
                <a:latin typeface="Cambria"/>
                <a:cs typeface="Cambria"/>
              </a:rPr>
              <a:t>planificación</a:t>
            </a:r>
            <a:r>
              <a:rPr lang="es-ES" spc="165" dirty="0">
                <a:latin typeface="Cambria"/>
                <a:cs typeface="Cambria"/>
              </a:rPr>
              <a:t> </a:t>
            </a:r>
            <a:r>
              <a:rPr lang="es-ES" dirty="0">
                <a:latin typeface="Cambria"/>
                <a:cs typeface="Cambria"/>
              </a:rPr>
              <a:t>de</a:t>
            </a:r>
            <a:r>
              <a:rPr lang="es-ES" spc="165" dirty="0">
                <a:latin typeface="Cambria"/>
                <a:cs typeface="Cambria"/>
              </a:rPr>
              <a:t> </a:t>
            </a:r>
            <a:r>
              <a:rPr lang="es-ES" dirty="0">
                <a:latin typeface="Cambria"/>
                <a:cs typeface="Cambria"/>
              </a:rPr>
              <a:t>hitos,</a:t>
            </a:r>
            <a:r>
              <a:rPr lang="es-ES" spc="165" dirty="0">
                <a:latin typeface="Cambria"/>
                <a:cs typeface="Cambria"/>
              </a:rPr>
              <a:t> </a:t>
            </a:r>
            <a:r>
              <a:rPr lang="es-ES" dirty="0">
                <a:latin typeface="Cambria"/>
                <a:cs typeface="Cambria"/>
              </a:rPr>
              <a:t>se</a:t>
            </a:r>
            <a:r>
              <a:rPr lang="es-ES" spc="165" dirty="0">
                <a:latin typeface="Cambria"/>
                <a:cs typeface="Cambria"/>
              </a:rPr>
              <a:t> </a:t>
            </a:r>
            <a:r>
              <a:rPr lang="es-ES" dirty="0">
                <a:latin typeface="Cambria"/>
                <a:cs typeface="Cambria"/>
              </a:rPr>
              <a:t>utiliza</a:t>
            </a:r>
            <a:r>
              <a:rPr lang="es-ES" spc="165" dirty="0">
                <a:latin typeface="Cambria"/>
                <a:cs typeface="Cambria"/>
              </a:rPr>
              <a:t> </a:t>
            </a:r>
            <a:r>
              <a:rPr lang="es-ES" spc="-10" dirty="0">
                <a:latin typeface="Cambria"/>
                <a:cs typeface="Cambria"/>
              </a:rPr>
              <a:t>cualquie</a:t>
            </a:r>
            <a:r>
              <a:rPr lang="es-ES" dirty="0">
                <a:latin typeface="Cambria"/>
                <a:cs typeface="Cambria"/>
              </a:rPr>
              <a:t>ra</a:t>
            </a:r>
            <a:r>
              <a:rPr lang="es-ES" spc="220" dirty="0">
                <a:latin typeface="Cambria"/>
                <a:cs typeface="Cambria"/>
              </a:rPr>
              <a:t> </a:t>
            </a:r>
            <a:r>
              <a:rPr lang="es-ES" dirty="0">
                <a:latin typeface="Cambria"/>
                <a:cs typeface="Cambria"/>
              </a:rPr>
              <a:t>de</a:t>
            </a:r>
            <a:r>
              <a:rPr lang="es-ES" spc="225" dirty="0">
                <a:latin typeface="Cambria"/>
                <a:cs typeface="Cambria"/>
              </a:rPr>
              <a:t> </a:t>
            </a:r>
            <a:r>
              <a:rPr lang="es-ES" dirty="0">
                <a:latin typeface="Cambria"/>
                <a:cs typeface="Cambria"/>
              </a:rPr>
              <a:t>los</a:t>
            </a:r>
            <a:r>
              <a:rPr lang="es-ES" spc="225" dirty="0">
                <a:latin typeface="Cambria"/>
                <a:cs typeface="Cambria"/>
              </a:rPr>
              <a:t> </a:t>
            </a:r>
            <a:r>
              <a:rPr lang="es-ES" dirty="0">
                <a:latin typeface="Cambria"/>
                <a:cs typeface="Cambria"/>
              </a:rPr>
              <a:t>seis</a:t>
            </a:r>
            <a:r>
              <a:rPr lang="es-ES" spc="225" dirty="0">
                <a:latin typeface="Cambria"/>
                <a:cs typeface="Cambria"/>
              </a:rPr>
              <a:t> </a:t>
            </a:r>
            <a:r>
              <a:rPr lang="es-ES" dirty="0">
                <a:latin typeface="Cambria"/>
                <a:cs typeface="Cambria"/>
              </a:rPr>
              <a:t>primeros.</a:t>
            </a:r>
            <a:r>
              <a:rPr lang="es-ES" spc="225" dirty="0">
                <a:latin typeface="Cambria"/>
                <a:cs typeface="Cambria"/>
              </a:rPr>
              <a:t> </a:t>
            </a:r>
            <a:r>
              <a:rPr lang="es-ES" dirty="0">
                <a:latin typeface="Cambria"/>
                <a:cs typeface="Cambria"/>
              </a:rPr>
              <a:t>Sin</a:t>
            </a:r>
            <a:r>
              <a:rPr lang="es-ES" spc="225" dirty="0">
                <a:latin typeface="Cambria"/>
                <a:cs typeface="Cambria"/>
              </a:rPr>
              <a:t> </a:t>
            </a:r>
            <a:r>
              <a:rPr lang="es-ES" dirty="0">
                <a:latin typeface="Cambria"/>
                <a:cs typeface="Cambria"/>
              </a:rPr>
              <a:t>embargo,</a:t>
            </a:r>
            <a:r>
              <a:rPr lang="es-ES" spc="225" dirty="0">
                <a:latin typeface="Cambria"/>
                <a:cs typeface="Cambria"/>
              </a:rPr>
              <a:t> </a:t>
            </a:r>
            <a:r>
              <a:rPr lang="es-ES" dirty="0">
                <a:latin typeface="Cambria"/>
                <a:cs typeface="Cambria"/>
              </a:rPr>
              <a:t>para</a:t>
            </a:r>
            <a:r>
              <a:rPr lang="es-ES" spc="225" dirty="0">
                <a:latin typeface="Cambria"/>
                <a:cs typeface="Cambria"/>
              </a:rPr>
              <a:t> </a:t>
            </a:r>
            <a:r>
              <a:rPr lang="es-ES" dirty="0">
                <a:latin typeface="Cambria"/>
                <a:cs typeface="Cambria"/>
              </a:rPr>
              <a:t>la</a:t>
            </a:r>
            <a:r>
              <a:rPr lang="es-ES" spc="225" dirty="0">
                <a:latin typeface="Cambria"/>
                <a:cs typeface="Cambria"/>
              </a:rPr>
              <a:t> </a:t>
            </a:r>
            <a:r>
              <a:rPr lang="es-ES" dirty="0">
                <a:latin typeface="Cambria"/>
                <a:cs typeface="Cambria"/>
              </a:rPr>
              <a:t>estimación</a:t>
            </a:r>
            <a:r>
              <a:rPr lang="es-ES" spc="225" dirty="0">
                <a:latin typeface="Cambria"/>
                <a:cs typeface="Cambria"/>
              </a:rPr>
              <a:t> </a:t>
            </a:r>
            <a:r>
              <a:rPr lang="es-ES" dirty="0">
                <a:latin typeface="Cambria"/>
                <a:cs typeface="Cambria"/>
              </a:rPr>
              <a:t>de</a:t>
            </a:r>
            <a:r>
              <a:rPr lang="es-ES" spc="225" dirty="0">
                <a:latin typeface="Cambria"/>
                <a:cs typeface="Cambria"/>
              </a:rPr>
              <a:t> </a:t>
            </a:r>
            <a:r>
              <a:rPr lang="es-ES" dirty="0">
                <a:latin typeface="Cambria"/>
                <a:cs typeface="Cambria"/>
              </a:rPr>
              <a:t>costes</a:t>
            </a:r>
            <a:r>
              <a:rPr lang="es-ES" spc="225" dirty="0">
                <a:latin typeface="Cambria"/>
                <a:cs typeface="Cambria"/>
              </a:rPr>
              <a:t> </a:t>
            </a:r>
            <a:r>
              <a:rPr lang="es-ES" spc="50" dirty="0">
                <a:latin typeface="Cambria"/>
                <a:cs typeface="Cambria"/>
              </a:rPr>
              <a:t>en</a:t>
            </a:r>
            <a:r>
              <a:rPr lang="es-ES" spc="225" dirty="0">
                <a:latin typeface="Cambria"/>
                <a:cs typeface="Cambria"/>
              </a:rPr>
              <a:t> </a:t>
            </a:r>
            <a:r>
              <a:rPr lang="es-ES" dirty="0">
                <a:latin typeface="Cambria"/>
                <a:cs typeface="Cambria"/>
              </a:rPr>
              <a:t>la</a:t>
            </a:r>
            <a:r>
              <a:rPr lang="es-ES" spc="225" dirty="0">
                <a:latin typeface="Cambria"/>
                <a:cs typeface="Cambria"/>
              </a:rPr>
              <a:t> </a:t>
            </a:r>
            <a:r>
              <a:rPr lang="es-ES" spc="-20" dirty="0">
                <a:latin typeface="Cambria"/>
                <a:cs typeface="Cambria"/>
              </a:rPr>
              <a:t>pla</a:t>
            </a:r>
            <a:r>
              <a:rPr lang="es-ES" dirty="0">
                <a:latin typeface="Cambria"/>
                <a:cs typeface="Cambria"/>
              </a:rPr>
              <a:t>nificación</a:t>
            </a:r>
            <a:r>
              <a:rPr lang="es-ES" spc="355" dirty="0">
                <a:latin typeface="Cambria"/>
                <a:cs typeface="Cambria"/>
              </a:rPr>
              <a:t> </a:t>
            </a:r>
            <a:r>
              <a:rPr lang="es-ES" dirty="0">
                <a:latin typeface="Cambria"/>
                <a:cs typeface="Cambria"/>
              </a:rPr>
              <a:t>de</a:t>
            </a:r>
            <a:r>
              <a:rPr lang="es-ES" spc="355" dirty="0">
                <a:latin typeface="Cambria"/>
                <a:cs typeface="Cambria"/>
              </a:rPr>
              <a:t> </a:t>
            </a:r>
            <a:r>
              <a:rPr lang="es-ES" dirty="0">
                <a:latin typeface="Cambria"/>
                <a:cs typeface="Cambria"/>
              </a:rPr>
              <a:t>actividades</a:t>
            </a:r>
            <a:r>
              <a:rPr lang="es-ES" spc="355" dirty="0">
                <a:latin typeface="Cambria"/>
                <a:cs typeface="Cambria"/>
              </a:rPr>
              <a:t> </a:t>
            </a:r>
            <a:r>
              <a:rPr lang="es-ES" dirty="0">
                <a:latin typeface="Cambria"/>
                <a:cs typeface="Cambria"/>
              </a:rPr>
              <a:t>(planificación</a:t>
            </a:r>
            <a:r>
              <a:rPr lang="es-ES" spc="355" dirty="0">
                <a:latin typeface="Cambria"/>
                <a:cs typeface="Cambria"/>
              </a:rPr>
              <a:t> </a:t>
            </a:r>
            <a:r>
              <a:rPr lang="es-ES" dirty="0">
                <a:latin typeface="Cambria"/>
                <a:cs typeface="Cambria"/>
              </a:rPr>
              <a:t>operativa),</a:t>
            </a:r>
            <a:r>
              <a:rPr lang="es-ES" spc="355" dirty="0">
                <a:latin typeface="Cambria"/>
                <a:cs typeface="Cambria"/>
              </a:rPr>
              <a:t> </a:t>
            </a:r>
            <a:r>
              <a:rPr lang="es-ES" dirty="0">
                <a:latin typeface="Cambria"/>
                <a:cs typeface="Cambria"/>
              </a:rPr>
              <a:t>el</a:t>
            </a:r>
            <a:r>
              <a:rPr lang="es-ES" spc="355" dirty="0">
                <a:latin typeface="Cambria"/>
                <a:cs typeface="Cambria"/>
              </a:rPr>
              <a:t> </a:t>
            </a:r>
            <a:r>
              <a:rPr lang="es-ES" dirty="0">
                <a:latin typeface="Cambria"/>
                <a:cs typeface="Cambria"/>
              </a:rPr>
              <a:t>método</a:t>
            </a:r>
            <a:r>
              <a:rPr lang="es-ES" spc="355" dirty="0">
                <a:latin typeface="Cambria"/>
                <a:cs typeface="Cambria"/>
              </a:rPr>
              <a:t> </a:t>
            </a:r>
            <a:r>
              <a:rPr lang="es-ES" dirty="0">
                <a:latin typeface="Cambria"/>
                <a:cs typeface="Cambria"/>
              </a:rPr>
              <a:t>más</a:t>
            </a:r>
            <a:r>
              <a:rPr lang="es-ES" spc="360" dirty="0">
                <a:latin typeface="Cambria"/>
                <a:cs typeface="Cambria"/>
              </a:rPr>
              <a:t> </a:t>
            </a:r>
            <a:r>
              <a:rPr lang="es-ES" dirty="0">
                <a:latin typeface="Cambria"/>
                <a:cs typeface="Cambria"/>
              </a:rPr>
              <a:t>preciso</a:t>
            </a:r>
            <a:r>
              <a:rPr lang="es-ES" spc="355" dirty="0">
                <a:latin typeface="Cambria"/>
                <a:cs typeface="Cambria"/>
              </a:rPr>
              <a:t> </a:t>
            </a:r>
            <a:r>
              <a:rPr lang="es-ES" dirty="0">
                <a:latin typeface="Cambria"/>
                <a:cs typeface="Cambria"/>
              </a:rPr>
              <a:t>y realmente</a:t>
            </a:r>
            <a:r>
              <a:rPr lang="es-ES" spc="260" dirty="0">
                <a:latin typeface="Cambria"/>
                <a:cs typeface="Cambria"/>
              </a:rPr>
              <a:t> </a:t>
            </a:r>
            <a:r>
              <a:rPr lang="es-ES" dirty="0">
                <a:latin typeface="Cambria"/>
                <a:cs typeface="Cambria"/>
              </a:rPr>
              <a:t>indispensable</a:t>
            </a:r>
            <a:r>
              <a:rPr lang="es-ES" spc="265" dirty="0">
                <a:latin typeface="Cambria"/>
                <a:cs typeface="Cambria"/>
              </a:rPr>
              <a:t> </a:t>
            </a:r>
            <a:r>
              <a:rPr lang="es-ES" dirty="0">
                <a:latin typeface="Cambria"/>
                <a:cs typeface="Cambria"/>
              </a:rPr>
              <a:t>es</a:t>
            </a:r>
            <a:r>
              <a:rPr lang="es-ES" spc="265" dirty="0">
                <a:latin typeface="Cambria"/>
                <a:cs typeface="Cambria"/>
              </a:rPr>
              <a:t> </a:t>
            </a:r>
            <a:r>
              <a:rPr lang="es-ES" dirty="0">
                <a:latin typeface="Cambria"/>
                <a:cs typeface="Cambria"/>
              </a:rPr>
              <a:t>el</a:t>
            </a:r>
            <a:r>
              <a:rPr lang="es-ES" spc="265" dirty="0">
                <a:latin typeface="Cambria"/>
                <a:cs typeface="Cambria"/>
              </a:rPr>
              <a:t> </a:t>
            </a:r>
            <a:r>
              <a:rPr lang="es-ES" spc="45" dirty="0">
                <a:latin typeface="Cambria"/>
                <a:cs typeface="Cambria"/>
              </a:rPr>
              <a:t>último.</a:t>
            </a:r>
            <a:endParaRPr lang="es-ES" dirty="0">
              <a:latin typeface="Cambria"/>
              <a:cs typeface="Cambria"/>
            </a:endParaRPr>
          </a:p>
        </p:txBody>
      </p:sp>
    </p:spTree>
    <p:extLst>
      <p:ext uri="{BB962C8B-B14F-4D97-AF65-F5344CB8AC3E}">
        <p14:creationId xmlns:p14="http://schemas.microsoft.com/office/powerpoint/2010/main" val="2587130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2800" dirty="0">
                <a:latin typeface="Cambria"/>
                <a:cs typeface="Cambria"/>
              </a:rPr>
              <a:t>Honestamente,</a:t>
            </a:r>
            <a:r>
              <a:rPr lang="es-ES" sz="2800" spc="400" dirty="0">
                <a:latin typeface="Cambria"/>
                <a:cs typeface="Cambria"/>
              </a:rPr>
              <a:t> </a:t>
            </a:r>
            <a:r>
              <a:rPr lang="es-ES" sz="2800" spc="75" dirty="0">
                <a:latin typeface="Cambria"/>
                <a:cs typeface="Cambria"/>
              </a:rPr>
              <a:t>no</a:t>
            </a:r>
            <a:r>
              <a:rPr lang="es-ES" sz="2800" spc="400" dirty="0">
                <a:latin typeface="Cambria"/>
                <a:cs typeface="Cambria"/>
              </a:rPr>
              <a:t> </a:t>
            </a:r>
            <a:r>
              <a:rPr lang="es-ES" sz="2800" dirty="0">
                <a:latin typeface="Cambria"/>
                <a:cs typeface="Cambria"/>
              </a:rPr>
              <a:t>es</a:t>
            </a:r>
            <a:r>
              <a:rPr lang="es-ES" sz="2800" spc="400" dirty="0">
                <a:latin typeface="Cambria"/>
                <a:cs typeface="Cambria"/>
              </a:rPr>
              <a:t> </a:t>
            </a:r>
            <a:r>
              <a:rPr lang="es-ES" sz="2800" dirty="0">
                <a:latin typeface="Cambria"/>
                <a:cs typeface="Cambria"/>
              </a:rPr>
              <a:t>posible</a:t>
            </a:r>
            <a:r>
              <a:rPr lang="es-ES" sz="2800" spc="400" dirty="0">
                <a:latin typeface="Cambria"/>
                <a:cs typeface="Cambria"/>
              </a:rPr>
              <a:t> </a:t>
            </a:r>
            <a:r>
              <a:rPr lang="es-ES" sz="2800" dirty="0">
                <a:latin typeface="Cambria"/>
                <a:cs typeface="Cambria"/>
              </a:rPr>
              <a:t>conocer</a:t>
            </a:r>
            <a:r>
              <a:rPr lang="es-ES" sz="2800" spc="400" dirty="0">
                <a:latin typeface="Cambria"/>
                <a:cs typeface="Cambria"/>
              </a:rPr>
              <a:t> </a:t>
            </a:r>
            <a:r>
              <a:rPr lang="es-ES" sz="2800" dirty="0">
                <a:latin typeface="Cambria"/>
                <a:cs typeface="Cambria"/>
              </a:rPr>
              <a:t>el</a:t>
            </a:r>
            <a:r>
              <a:rPr lang="es-ES" sz="2800" spc="400" dirty="0">
                <a:latin typeface="Cambria"/>
                <a:cs typeface="Cambria"/>
              </a:rPr>
              <a:t> </a:t>
            </a:r>
            <a:r>
              <a:rPr lang="es-ES" sz="2800" dirty="0">
                <a:latin typeface="Cambria"/>
                <a:cs typeface="Cambria"/>
              </a:rPr>
              <a:t>coste</a:t>
            </a:r>
            <a:r>
              <a:rPr lang="es-ES" sz="2800" spc="400" dirty="0">
                <a:latin typeface="Cambria"/>
                <a:cs typeface="Cambria"/>
              </a:rPr>
              <a:t> </a:t>
            </a:r>
            <a:r>
              <a:rPr lang="es-ES" sz="2800" dirty="0">
                <a:latin typeface="Cambria"/>
                <a:cs typeface="Cambria"/>
              </a:rPr>
              <a:t>preciso</a:t>
            </a:r>
            <a:r>
              <a:rPr lang="es-ES" sz="2800" spc="400" dirty="0">
                <a:latin typeface="Cambria"/>
                <a:cs typeface="Cambria"/>
              </a:rPr>
              <a:t> </a:t>
            </a:r>
            <a:r>
              <a:rPr lang="es-ES" sz="2800" dirty="0">
                <a:latin typeface="Cambria"/>
                <a:cs typeface="Cambria"/>
              </a:rPr>
              <a:t>de</a:t>
            </a:r>
            <a:r>
              <a:rPr lang="es-ES" sz="2800" spc="400" dirty="0">
                <a:latin typeface="Cambria"/>
                <a:cs typeface="Cambria"/>
              </a:rPr>
              <a:t> </a:t>
            </a:r>
            <a:r>
              <a:rPr lang="es-ES" sz="2800" spc="75" dirty="0">
                <a:latin typeface="Cambria"/>
                <a:cs typeface="Cambria"/>
              </a:rPr>
              <a:t>un</a:t>
            </a:r>
            <a:r>
              <a:rPr lang="es-ES" sz="2800" spc="400" dirty="0">
                <a:latin typeface="Cambria"/>
                <a:cs typeface="Cambria"/>
              </a:rPr>
              <a:t> </a:t>
            </a:r>
            <a:r>
              <a:rPr lang="es-ES" sz="2800" spc="-10" dirty="0">
                <a:latin typeface="Cambria"/>
                <a:cs typeface="Cambria"/>
              </a:rPr>
              <a:t>proyecto </a:t>
            </a:r>
            <a:r>
              <a:rPr lang="es-ES" sz="2800" dirty="0">
                <a:latin typeface="Cambria"/>
                <a:cs typeface="Cambria"/>
              </a:rPr>
              <a:t>hasta</a:t>
            </a:r>
            <a:r>
              <a:rPr lang="es-ES" sz="2800" spc="155" dirty="0">
                <a:latin typeface="Cambria"/>
                <a:cs typeface="Cambria"/>
              </a:rPr>
              <a:t> </a:t>
            </a:r>
            <a:r>
              <a:rPr lang="es-ES" sz="2800" dirty="0">
                <a:latin typeface="Cambria"/>
                <a:cs typeface="Cambria"/>
              </a:rPr>
              <a:t>que</a:t>
            </a:r>
            <a:r>
              <a:rPr lang="es-ES" sz="2800" spc="160" dirty="0">
                <a:latin typeface="Cambria"/>
                <a:cs typeface="Cambria"/>
              </a:rPr>
              <a:t> </a:t>
            </a:r>
            <a:r>
              <a:rPr lang="es-ES" sz="2800" dirty="0">
                <a:latin typeface="Cambria"/>
                <a:cs typeface="Cambria"/>
              </a:rPr>
              <a:t>se</a:t>
            </a:r>
            <a:r>
              <a:rPr lang="es-ES" sz="2800" spc="155" dirty="0">
                <a:latin typeface="Cambria"/>
                <a:cs typeface="Cambria"/>
              </a:rPr>
              <a:t> </a:t>
            </a:r>
            <a:r>
              <a:rPr lang="es-ES" sz="2800" dirty="0">
                <a:latin typeface="Cambria"/>
                <a:cs typeface="Cambria"/>
              </a:rPr>
              <a:t>realiza</a:t>
            </a:r>
            <a:r>
              <a:rPr lang="es-ES" sz="2800" spc="160" dirty="0">
                <a:latin typeface="Cambria"/>
                <a:cs typeface="Cambria"/>
              </a:rPr>
              <a:t> </a:t>
            </a:r>
            <a:r>
              <a:rPr lang="es-ES" sz="2800" dirty="0">
                <a:latin typeface="Cambria"/>
                <a:cs typeface="Cambria"/>
              </a:rPr>
              <a:t>la</a:t>
            </a:r>
            <a:r>
              <a:rPr lang="es-ES" sz="2800" spc="155" dirty="0">
                <a:latin typeface="Cambria"/>
                <a:cs typeface="Cambria"/>
              </a:rPr>
              <a:t> </a:t>
            </a:r>
            <a:r>
              <a:rPr lang="es-ES" sz="2800" spc="45" dirty="0">
                <a:latin typeface="Cambria"/>
                <a:cs typeface="Cambria"/>
              </a:rPr>
              <a:t>planificación</a:t>
            </a:r>
            <a:r>
              <a:rPr lang="es-ES" sz="2800" spc="160" dirty="0">
                <a:latin typeface="Cambria"/>
                <a:cs typeface="Cambria"/>
              </a:rPr>
              <a:t> </a:t>
            </a:r>
            <a:r>
              <a:rPr lang="es-ES" sz="2800" dirty="0">
                <a:latin typeface="Cambria"/>
                <a:cs typeface="Cambria"/>
              </a:rPr>
              <a:t>de</a:t>
            </a:r>
            <a:r>
              <a:rPr lang="es-ES" sz="2800" spc="155" dirty="0">
                <a:latin typeface="Cambria"/>
                <a:cs typeface="Cambria"/>
              </a:rPr>
              <a:t> </a:t>
            </a:r>
            <a:r>
              <a:rPr lang="es-ES" sz="2800" dirty="0">
                <a:latin typeface="Cambria"/>
                <a:cs typeface="Cambria"/>
              </a:rPr>
              <a:t>tareas</a:t>
            </a:r>
            <a:r>
              <a:rPr lang="es-ES" sz="2800" spc="160" dirty="0">
                <a:latin typeface="Cambria"/>
                <a:cs typeface="Cambria"/>
              </a:rPr>
              <a:t> </a:t>
            </a:r>
            <a:r>
              <a:rPr lang="es-ES" sz="2800" dirty="0">
                <a:latin typeface="Cambria"/>
                <a:cs typeface="Cambria"/>
              </a:rPr>
              <a:t>para</a:t>
            </a:r>
            <a:r>
              <a:rPr lang="es-ES" sz="2800" spc="155" dirty="0">
                <a:latin typeface="Cambria"/>
                <a:cs typeface="Cambria"/>
              </a:rPr>
              <a:t> </a:t>
            </a:r>
            <a:r>
              <a:rPr lang="es-ES" sz="2800" dirty="0">
                <a:latin typeface="Cambria"/>
                <a:cs typeface="Cambria"/>
              </a:rPr>
              <a:t>cada</a:t>
            </a:r>
            <a:r>
              <a:rPr lang="es-ES" sz="2800" spc="160" dirty="0">
                <a:latin typeface="Cambria"/>
                <a:cs typeface="Cambria"/>
              </a:rPr>
              <a:t> </a:t>
            </a:r>
            <a:r>
              <a:rPr lang="es-ES" sz="2800" spc="60" dirty="0">
                <a:latin typeface="Cambria"/>
                <a:cs typeface="Cambria"/>
              </a:rPr>
              <a:t>hito.</a:t>
            </a:r>
            <a:r>
              <a:rPr lang="es-ES" sz="2800" spc="160" dirty="0">
                <a:latin typeface="Cambria"/>
                <a:cs typeface="Cambria"/>
              </a:rPr>
              <a:t> </a:t>
            </a:r>
            <a:r>
              <a:rPr lang="es-ES" sz="2800" spc="95" dirty="0">
                <a:latin typeface="Cambria"/>
                <a:cs typeface="Cambria"/>
              </a:rPr>
              <a:t>Como</a:t>
            </a:r>
            <a:r>
              <a:rPr lang="es-ES" sz="2800" spc="155" dirty="0">
                <a:latin typeface="Cambria"/>
                <a:cs typeface="Cambria"/>
              </a:rPr>
              <a:t> </a:t>
            </a:r>
            <a:r>
              <a:rPr lang="es-ES" sz="2800" spc="-10" dirty="0">
                <a:latin typeface="Cambria"/>
                <a:cs typeface="Cambria"/>
              </a:rPr>
              <a:t>señalan </a:t>
            </a:r>
            <a:r>
              <a:rPr lang="es-ES" sz="2800" dirty="0">
                <a:latin typeface="Cambria"/>
                <a:cs typeface="Cambria"/>
              </a:rPr>
              <a:t>Andersen</a:t>
            </a:r>
            <a:r>
              <a:rPr lang="es-ES" sz="2800" spc="210" dirty="0">
                <a:latin typeface="Cambria"/>
                <a:cs typeface="Cambria"/>
              </a:rPr>
              <a:t> </a:t>
            </a:r>
            <a:r>
              <a:rPr lang="es-ES" sz="2800" spc="50" dirty="0">
                <a:latin typeface="Cambria"/>
                <a:cs typeface="Cambria"/>
              </a:rPr>
              <a:t>y</a:t>
            </a:r>
            <a:r>
              <a:rPr lang="es-ES" sz="2800" spc="215" dirty="0">
                <a:latin typeface="Cambria"/>
                <a:cs typeface="Cambria"/>
              </a:rPr>
              <a:t> </a:t>
            </a:r>
            <a:r>
              <a:rPr lang="es-ES" sz="2800" spc="-10" dirty="0">
                <a:latin typeface="Cambria"/>
                <a:cs typeface="Cambria"/>
              </a:rPr>
              <a:t>otros:</a:t>
            </a:r>
            <a:br>
              <a:rPr lang="es-ES" sz="2800" dirty="0">
                <a:latin typeface="Cambria"/>
                <a:cs typeface="Cambria"/>
              </a:rPr>
            </a:br>
            <a:endParaRPr lang="en-US" sz="2800" dirty="0"/>
          </a:p>
        </p:txBody>
      </p:sp>
      <p:sp>
        <p:nvSpPr>
          <p:cNvPr id="3" name="Marcador de contenido 2"/>
          <p:cNvSpPr>
            <a:spLocks noGrp="1"/>
          </p:cNvSpPr>
          <p:nvPr>
            <p:ph idx="1"/>
          </p:nvPr>
        </p:nvSpPr>
        <p:spPr/>
        <p:txBody>
          <a:bodyPr>
            <a:normAutofit/>
          </a:bodyPr>
          <a:lstStyle/>
          <a:p>
            <a:pPr algn="just"/>
            <a:r>
              <a:rPr lang="es-ES" sz="2400" spc="70" dirty="0">
                <a:latin typeface="Cambria"/>
                <a:cs typeface="Cambria"/>
              </a:rPr>
              <a:t>“En</a:t>
            </a:r>
            <a:r>
              <a:rPr lang="es-ES" sz="2400" spc="290" dirty="0">
                <a:latin typeface="Cambria"/>
                <a:cs typeface="Cambria"/>
              </a:rPr>
              <a:t> </a:t>
            </a:r>
            <a:r>
              <a:rPr lang="es-ES" sz="2400" dirty="0">
                <a:latin typeface="Cambria"/>
                <a:cs typeface="Cambria"/>
              </a:rPr>
              <a:t>realidad,</a:t>
            </a:r>
            <a:r>
              <a:rPr lang="es-ES" sz="2400" spc="295" dirty="0">
                <a:latin typeface="Cambria"/>
                <a:cs typeface="Cambria"/>
              </a:rPr>
              <a:t> </a:t>
            </a:r>
            <a:r>
              <a:rPr lang="es-ES" sz="2400" spc="55" dirty="0">
                <a:latin typeface="Cambria"/>
                <a:cs typeface="Cambria"/>
              </a:rPr>
              <a:t>una</a:t>
            </a:r>
            <a:r>
              <a:rPr lang="es-ES" sz="2400" spc="295" dirty="0">
                <a:latin typeface="Cambria"/>
                <a:cs typeface="Cambria"/>
              </a:rPr>
              <a:t> </a:t>
            </a:r>
            <a:r>
              <a:rPr lang="es-ES" sz="2400" dirty="0">
                <a:latin typeface="Cambria"/>
                <a:cs typeface="Cambria"/>
              </a:rPr>
              <a:t>fecha</a:t>
            </a:r>
            <a:r>
              <a:rPr lang="es-ES" sz="2400" spc="295" dirty="0">
                <a:latin typeface="Cambria"/>
                <a:cs typeface="Cambria"/>
              </a:rPr>
              <a:t> </a:t>
            </a:r>
            <a:r>
              <a:rPr lang="es-ES" sz="2400" dirty="0">
                <a:latin typeface="Cambria"/>
                <a:cs typeface="Cambria"/>
              </a:rPr>
              <a:t>de</a:t>
            </a:r>
            <a:r>
              <a:rPr lang="es-ES" sz="2400" spc="295" dirty="0">
                <a:latin typeface="Cambria"/>
                <a:cs typeface="Cambria"/>
              </a:rPr>
              <a:t> </a:t>
            </a:r>
            <a:r>
              <a:rPr lang="es-ES" sz="2400" dirty="0">
                <a:latin typeface="Cambria"/>
                <a:cs typeface="Cambria"/>
              </a:rPr>
              <a:t>finalización</a:t>
            </a:r>
            <a:r>
              <a:rPr lang="es-ES" sz="2400" spc="295" dirty="0">
                <a:latin typeface="Cambria"/>
                <a:cs typeface="Cambria"/>
              </a:rPr>
              <a:t> </a:t>
            </a:r>
            <a:r>
              <a:rPr lang="es-ES" sz="2400" dirty="0">
                <a:latin typeface="Cambria"/>
                <a:cs typeface="Cambria"/>
              </a:rPr>
              <a:t>vinculante</a:t>
            </a:r>
            <a:r>
              <a:rPr lang="es-ES" sz="2400" spc="295" dirty="0">
                <a:latin typeface="Cambria"/>
                <a:cs typeface="Cambria"/>
              </a:rPr>
              <a:t> </a:t>
            </a:r>
            <a:r>
              <a:rPr lang="es-ES" sz="2400" dirty="0">
                <a:latin typeface="Cambria"/>
                <a:cs typeface="Cambria"/>
              </a:rPr>
              <a:t>sólo</a:t>
            </a:r>
            <a:r>
              <a:rPr lang="es-ES" sz="2400" spc="295" dirty="0">
                <a:latin typeface="Cambria"/>
                <a:cs typeface="Cambria"/>
              </a:rPr>
              <a:t> </a:t>
            </a:r>
            <a:r>
              <a:rPr lang="es-ES" sz="2400" dirty="0">
                <a:latin typeface="Cambria"/>
                <a:cs typeface="Cambria"/>
              </a:rPr>
              <a:t>puede</a:t>
            </a:r>
            <a:r>
              <a:rPr lang="es-ES" sz="2400" spc="295" dirty="0">
                <a:latin typeface="Cambria"/>
                <a:cs typeface="Cambria"/>
              </a:rPr>
              <a:t> </a:t>
            </a:r>
            <a:r>
              <a:rPr lang="es-ES" sz="2400" spc="-10" dirty="0">
                <a:latin typeface="Cambria"/>
                <a:cs typeface="Cambria"/>
              </a:rPr>
              <a:t>establecer- </a:t>
            </a:r>
            <a:r>
              <a:rPr lang="es-ES" sz="2400" dirty="0">
                <a:latin typeface="Cambria"/>
                <a:cs typeface="Cambria"/>
              </a:rPr>
              <a:t>se</a:t>
            </a:r>
            <a:r>
              <a:rPr lang="es-ES" sz="2400" spc="140" dirty="0">
                <a:latin typeface="Cambria"/>
                <a:cs typeface="Cambria"/>
              </a:rPr>
              <a:t> </a:t>
            </a:r>
            <a:r>
              <a:rPr lang="es-ES" sz="2400" dirty="0">
                <a:latin typeface="Cambria"/>
                <a:cs typeface="Cambria"/>
              </a:rPr>
              <a:t>si</a:t>
            </a:r>
            <a:r>
              <a:rPr lang="es-ES" sz="2400" spc="140" dirty="0">
                <a:latin typeface="Cambria"/>
                <a:cs typeface="Cambria"/>
              </a:rPr>
              <a:t> </a:t>
            </a:r>
            <a:r>
              <a:rPr lang="es-ES" sz="2400" dirty="0">
                <a:latin typeface="Cambria"/>
                <a:cs typeface="Cambria"/>
              </a:rPr>
              <a:t>se</a:t>
            </a:r>
            <a:r>
              <a:rPr lang="es-ES" sz="2400" spc="145" dirty="0">
                <a:latin typeface="Cambria"/>
                <a:cs typeface="Cambria"/>
              </a:rPr>
              <a:t> </a:t>
            </a:r>
            <a:r>
              <a:rPr lang="es-ES" sz="2400" spc="55" dirty="0">
                <a:latin typeface="Cambria"/>
                <a:cs typeface="Cambria"/>
              </a:rPr>
              <a:t>conocen</a:t>
            </a:r>
            <a:r>
              <a:rPr lang="es-ES" sz="2400" spc="140" dirty="0">
                <a:latin typeface="Cambria"/>
                <a:cs typeface="Cambria"/>
              </a:rPr>
              <a:t> </a:t>
            </a:r>
            <a:r>
              <a:rPr lang="es-ES" sz="2400" dirty="0">
                <a:latin typeface="Cambria"/>
                <a:cs typeface="Cambria"/>
              </a:rPr>
              <a:t>todas</a:t>
            </a:r>
            <a:r>
              <a:rPr lang="es-ES" sz="2400" spc="145" dirty="0">
                <a:latin typeface="Cambria"/>
                <a:cs typeface="Cambria"/>
              </a:rPr>
              <a:t> </a:t>
            </a:r>
            <a:r>
              <a:rPr lang="es-ES" sz="2400" dirty="0">
                <a:latin typeface="Cambria"/>
                <a:cs typeface="Cambria"/>
              </a:rPr>
              <a:t>las</a:t>
            </a:r>
            <a:r>
              <a:rPr lang="es-ES" sz="2400" spc="140" dirty="0">
                <a:latin typeface="Cambria"/>
                <a:cs typeface="Cambria"/>
              </a:rPr>
              <a:t> </a:t>
            </a:r>
            <a:r>
              <a:rPr lang="es-ES" sz="2400" dirty="0">
                <a:latin typeface="Cambria"/>
                <a:cs typeface="Cambria"/>
              </a:rPr>
              <a:t>actividades</a:t>
            </a:r>
            <a:r>
              <a:rPr lang="es-ES" sz="2400" spc="140" dirty="0">
                <a:latin typeface="Cambria"/>
                <a:cs typeface="Cambria"/>
              </a:rPr>
              <a:t> </a:t>
            </a:r>
            <a:r>
              <a:rPr lang="es-ES" sz="2400" dirty="0">
                <a:latin typeface="Cambria"/>
                <a:cs typeface="Cambria"/>
              </a:rPr>
              <a:t>que</a:t>
            </a:r>
            <a:r>
              <a:rPr lang="es-ES" sz="2400" spc="145" dirty="0">
                <a:latin typeface="Cambria"/>
                <a:cs typeface="Cambria"/>
              </a:rPr>
              <a:t> </a:t>
            </a:r>
            <a:r>
              <a:rPr lang="es-ES" sz="2400" dirty="0">
                <a:latin typeface="Cambria"/>
                <a:cs typeface="Cambria"/>
              </a:rPr>
              <a:t>deben</a:t>
            </a:r>
            <a:r>
              <a:rPr lang="es-ES" sz="2400" spc="140" dirty="0">
                <a:latin typeface="Cambria"/>
                <a:cs typeface="Cambria"/>
              </a:rPr>
              <a:t> </a:t>
            </a:r>
            <a:r>
              <a:rPr lang="es-ES" sz="2400" dirty="0">
                <a:latin typeface="Cambria"/>
                <a:cs typeface="Cambria"/>
              </a:rPr>
              <a:t>ejecutarse,</a:t>
            </a:r>
            <a:r>
              <a:rPr lang="es-ES" sz="2400" spc="145" dirty="0">
                <a:latin typeface="Cambria"/>
                <a:cs typeface="Cambria"/>
              </a:rPr>
              <a:t> </a:t>
            </a:r>
            <a:r>
              <a:rPr lang="es-ES" sz="2400" dirty="0">
                <a:latin typeface="Cambria"/>
                <a:cs typeface="Cambria"/>
              </a:rPr>
              <a:t>la</a:t>
            </a:r>
            <a:r>
              <a:rPr lang="es-ES" sz="2400" spc="140" dirty="0">
                <a:latin typeface="Cambria"/>
                <a:cs typeface="Cambria"/>
              </a:rPr>
              <a:t> </a:t>
            </a:r>
            <a:r>
              <a:rPr lang="es-ES" sz="2400" dirty="0">
                <a:latin typeface="Cambria"/>
                <a:cs typeface="Cambria"/>
              </a:rPr>
              <a:t>gente</a:t>
            </a:r>
            <a:r>
              <a:rPr lang="es-ES" sz="2400" spc="145" dirty="0">
                <a:latin typeface="Cambria"/>
                <a:cs typeface="Cambria"/>
              </a:rPr>
              <a:t> </a:t>
            </a:r>
            <a:r>
              <a:rPr lang="es-ES" sz="2400" dirty="0">
                <a:latin typeface="Cambria"/>
                <a:cs typeface="Cambria"/>
              </a:rPr>
              <a:t>que</a:t>
            </a:r>
            <a:r>
              <a:rPr lang="es-ES" sz="2400" spc="140" dirty="0">
                <a:latin typeface="Cambria"/>
                <a:cs typeface="Cambria"/>
              </a:rPr>
              <a:t> </a:t>
            </a:r>
            <a:r>
              <a:rPr lang="es-ES" sz="2400" spc="-10" dirty="0">
                <a:latin typeface="Cambria"/>
                <a:cs typeface="Cambria"/>
              </a:rPr>
              <a:t>esta</a:t>
            </a:r>
            <a:r>
              <a:rPr lang="es-ES" sz="2400" dirty="0">
                <a:latin typeface="Cambria"/>
                <a:cs typeface="Cambria"/>
              </a:rPr>
              <a:t>rá</a:t>
            </a:r>
            <a:r>
              <a:rPr lang="es-ES" sz="2400" spc="320" dirty="0">
                <a:latin typeface="Cambria"/>
                <a:cs typeface="Cambria"/>
              </a:rPr>
              <a:t> </a:t>
            </a:r>
            <a:r>
              <a:rPr lang="es-ES" sz="2400" dirty="0">
                <a:latin typeface="Cambria"/>
                <a:cs typeface="Cambria"/>
              </a:rPr>
              <a:t>involucrada</a:t>
            </a:r>
            <a:r>
              <a:rPr lang="es-ES" sz="2400" spc="320" dirty="0">
                <a:latin typeface="Cambria"/>
                <a:cs typeface="Cambria"/>
              </a:rPr>
              <a:t> </a:t>
            </a:r>
            <a:r>
              <a:rPr lang="es-ES" sz="2400" spc="50" dirty="0">
                <a:latin typeface="Cambria"/>
                <a:cs typeface="Cambria"/>
              </a:rPr>
              <a:t>en</a:t>
            </a:r>
            <a:r>
              <a:rPr lang="es-ES" sz="2400" spc="320" dirty="0">
                <a:latin typeface="Cambria"/>
                <a:cs typeface="Cambria"/>
              </a:rPr>
              <a:t> </a:t>
            </a:r>
            <a:r>
              <a:rPr lang="es-ES" sz="2400" dirty="0">
                <a:latin typeface="Cambria"/>
                <a:cs typeface="Cambria"/>
              </a:rPr>
              <a:t>el</a:t>
            </a:r>
            <a:r>
              <a:rPr lang="es-ES" sz="2400" spc="325" dirty="0">
                <a:latin typeface="Cambria"/>
                <a:cs typeface="Cambria"/>
              </a:rPr>
              <a:t> </a:t>
            </a:r>
            <a:r>
              <a:rPr lang="es-ES" sz="2400" dirty="0">
                <a:latin typeface="Cambria"/>
                <a:cs typeface="Cambria"/>
              </a:rPr>
              <a:t>trabajo</a:t>
            </a:r>
            <a:r>
              <a:rPr lang="es-ES" sz="2400" spc="320" dirty="0">
                <a:latin typeface="Cambria"/>
                <a:cs typeface="Cambria"/>
              </a:rPr>
              <a:t> </a:t>
            </a:r>
            <a:r>
              <a:rPr lang="es-ES" sz="2400" spc="50" dirty="0">
                <a:latin typeface="Cambria"/>
                <a:cs typeface="Cambria"/>
              </a:rPr>
              <a:t>y</a:t>
            </a:r>
            <a:r>
              <a:rPr lang="es-ES" sz="2400" spc="320" dirty="0">
                <a:latin typeface="Cambria"/>
                <a:cs typeface="Cambria"/>
              </a:rPr>
              <a:t> </a:t>
            </a:r>
            <a:r>
              <a:rPr lang="es-ES" sz="2400" dirty="0">
                <a:latin typeface="Cambria"/>
                <a:cs typeface="Cambria"/>
              </a:rPr>
              <a:t>todas</a:t>
            </a:r>
            <a:r>
              <a:rPr lang="es-ES" sz="2400" spc="325" dirty="0">
                <a:latin typeface="Cambria"/>
                <a:cs typeface="Cambria"/>
              </a:rPr>
              <a:t> </a:t>
            </a:r>
            <a:r>
              <a:rPr lang="es-ES" sz="2400" dirty="0">
                <a:latin typeface="Cambria"/>
                <a:cs typeface="Cambria"/>
              </a:rPr>
              <a:t>las</a:t>
            </a:r>
            <a:r>
              <a:rPr lang="es-ES" sz="2400" spc="320" dirty="0">
                <a:latin typeface="Cambria"/>
                <a:cs typeface="Cambria"/>
              </a:rPr>
              <a:t> </a:t>
            </a:r>
            <a:r>
              <a:rPr lang="es-ES" sz="2400" dirty="0">
                <a:latin typeface="Cambria"/>
                <a:cs typeface="Cambria"/>
              </a:rPr>
              <a:t>condiciones</a:t>
            </a:r>
            <a:r>
              <a:rPr lang="es-ES" sz="2400" spc="320" dirty="0">
                <a:latin typeface="Cambria"/>
                <a:cs typeface="Cambria"/>
              </a:rPr>
              <a:t> </a:t>
            </a:r>
            <a:r>
              <a:rPr lang="es-ES" sz="2400" dirty="0">
                <a:latin typeface="Cambria"/>
                <a:cs typeface="Cambria"/>
              </a:rPr>
              <a:t>que</a:t>
            </a:r>
            <a:r>
              <a:rPr lang="es-ES" sz="2400" spc="325" dirty="0">
                <a:latin typeface="Cambria"/>
                <a:cs typeface="Cambria"/>
              </a:rPr>
              <a:t> </a:t>
            </a:r>
            <a:r>
              <a:rPr lang="es-ES" sz="2400" dirty="0">
                <a:latin typeface="Cambria"/>
                <a:cs typeface="Cambria"/>
              </a:rPr>
              <a:t>pueden</a:t>
            </a:r>
            <a:r>
              <a:rPr lang="es-ES" sz="2400" spc="320" dirty="0">
                <a:latin typeface="Cambria"/>
                <a:cs typeface="Cambria"/>
              </a:rPr>
              <a:t> </a:t>
            </a:r>
            <a:r>
              <a:rPr lang="es-ES" sz="2400" dirty="0">
                <a:latin typeface="Cambria"/>
                <a:cs typeface="Cambria"/>
              </a:rPr>
              <a:t>afectar</a:t>
            </a:r>
            <a:r>
              <a:rPr lang="es-ES" sz="2400" spc="320" dirty="0">
                <a:latin typeface="Cambria"/>
                <a:cs typeface="Cambria"/>
              </a:rPr>
              <a:t> </a:t>
            </a:r>
            <a:r>
              <a:rPr lang="es-ES" sz="2400" spc="-25" dirty="0">
                <a:latin typeface="Cambria"/>
                <a:cs typeface="Cambria"/>
              </a:rPr>
              <a:t>al</a:t>
            </a:r>
            <a:r>
              <a:rPr lang="es-ES" sz="2400" dirty="0">
                <a:latin typeface="Cambria"/>
                <a:cs typeface="Cambria"/>
              </a:rPr>
              <a:t> proyecto.</a:t>
            </a:r>
            <a:r>
              <a:rPr lang="es-ES" sz="2400" spc="270" dirty="0">
                <a:latin typeface="Cambria"/>
                <a:cs typeface="Cambria"/>
              </a:rPr>
              <a:t> </a:t>
            </a:r>
            <a:r>
              <a:rPr lang="es-ES" sz="2400" dirty="0">
                <a:latin typeface="Cambria"/>
                <a:cs typeface="Cambria"/>
              </a:rPr>
              <a:t>Para</a:t>
            </a:r>
            <a:r>
              <a:rPr lang="es-ES" sz="2400" spc="275" dirty="0">
                <a:latin typeface="Cambria"/>
                <a:cs typeface="Cambria"/>
              </a:rPr>
              <a:t> </a:t>
            </a:r>
            <a:r>
              <a:rPr lang="es-ES" sz="2400" dirty="0">
                <a:latin typeface="Cambria"/>
                <a:cs typeface="Cambria"/>
              </a:rPr>
              <a:t>saber</a:t>
            </a:r>
            <a:r>
              <a:rPr lang="es-ES" sz="2400" spc="275" dirty="0">
                <a:latin typeface="Cambria"/>
                <a:cs typeface="Cambria"/>
              </a:rPr>
              <a:t> </a:t>
            </a:r>
            <a:r>
              <a:rPr lang="es-ES" sz="2400" dirty="0">
                <a:latin typeface="Cambria"/>
                <a:cs typeface="Cambria"/>
              </a:rPr>
              <a:t>todas</a:t>
            </a:r>
            <a:r>
              <a:rPr lang="es-ES" sz="2400" spc="270" dirty="0">
                <a:latin typeface="Cambria"/>
                <a:cs typeface="Cambria"/>
              </a:rPr>
              <a:t> </a:t>
            </a:r>
            <a:r>
              <a:rPr lang="es-ES" sz="2400" dirty="0">
                <a:latin typeface="Cambria"/>
                <a:cs typeface="Cambria"/>
              </a:rPr>
              <a:t>estas</a:t>
            </a:r>
            <a:r>
              <a:rPr lang="es-ES" sz="2400" spc="275" dirty="0">
                <a:latin typeface="Cambria"/>
                <a:cs typeface="Cambria"/>
              </a:rPr>
              <a:t> </a:t>
            </a:r>
            <a:r>
              <a:rPr lang="es-ES" sz="2400" dirty="0">
                <a:latin typeface="Cambria"/>
                <a:cs typeface="Cambria"/>
              </a:rPr>
              <a:t>cosas,</a:t>
            </a:r>
            <a:r>
              <a:rPr lang="es-ES" sz="2400" spc="275" dirty="0">
                <a:latin typeface="Cambria"/>
                <a:cs typeface="Cambria"/>
              </a:rPr>
              <a:t> </a:t>
            </a:r>
            <a:r>
              <a:rPr lang="es-ES" sz="2400" dirty="0">
                <a:latin typeface="Cambria"/>
                <a:cs typeface="Cambria"/>
              </a:rPr>
              <a:t>debería</a:t>
            </a:r>
            <a:r>
              <a:rPr lang="es-ES" sz="2400" spc="270" dirty="0">
                <a:latin typeface="Cambria"/>
                <a:cs typeface="Cambria"/>
              </a:rPr>
              <a:t> </a:t>
            </a:r>
            <a:r>
              <a:rPr lang="es-ES" sz="2400" dirty="0">
                <a:latin typeface="Cambria"/>
                <a:cs typeface="Cambria"/>
              </a:rPr>
              <a:t>haber</a:t>
            </a:r>
            <a:r>
              <a:rPr lang="es-ES" sz="2400" spc="275" dirty="0">
                <a:latin typeface="Cambria"/>
                <a:cs typeface="Cambria"/>
              </a:rPr>
              <a:t> </a:t>
            </a:r>
            <a:r>
              <a:rPr lang="es-ES" sz="2400" dirty="0">
                <a:latin typeface="Cambria"/>
                <a:cs typeface="Cambria"/>
              </a:rPr>
              <a:t>transcurrido</a:t>
            </a:r>
            <a:r>
              <a:rPr lang="es-ES" sz="2400" spc="275" dirty="0">
                <a:latin typeface="Cambria"/>
                <a:cs typeface="Cambria"/>
              </a:rPr>
              <a:t> </a:t>
            </a:r>
            <a:r>
              <a:rPr lang="es-ES" sz="2400" dirty="0">
                <a:latin typeface="Cambria"/>
                <a:cs typeface="Cambria"/>
              </a:rPr>
              <a:t>la</a:t>
            </a:r>
            <a:r>
              <a:rPr lang="es-ES" sz="2400" spc="275" dirty="0">
                <a:latin typeface="Cambria"/>
                <a:cs typeface="Cambria"/>
              </a:rPr>
              <a:t> </a:t>
            </a:r>
            <a:r>
              <a:rPr lang="es-ES" sz="2400" spc="-10" dirty="0">
                <a:latin typeface="Cambria"/>
                <a:cs typeface="Cambria"/>
              </a:rPr>
              <a:t>mayor </a:t>
            </a:r>
            <a:r>
              <a:rPr lang="es-ES" sz="2400" dirty="0">
                <a:latin typeface="Cambria"/>
                <a:cs typeface="Cambria"/>
              </a:rPr>
              <a:t>parte</a:t>
            </a:r>
            <a:r>
              <a:rPr lang="es-ES" sz="2400" spc="170" dirty="0">
                <a:latin typeface="Cambria"/>
                <a:cs typeface="Cambria"/>
              </a:rPr>
              <a:t> </a:t>
            </a:r>
            <a:r>
              <a:rPr lang="es-ES" sz="2400" dirty="0">
                <a:latin typeface="Cambria"/>
                <a:cs typeface="Cambria"/>
              </a:rPr>
              <a:t>del</a:t>
            </a:r>
            <a:r>
              <a:rPr lang="es-ES" sz="2400" spc="170" dirty="0">
                <a:latin typeface="Cambria"/>
                <a:cs typeface="Cambria"/>
              </a:rPr>
              <a:t> </a:t>
            </a:r>
            <a:r>
              <a:rPr lang="es-ES" sz="2400" spc="-10" dirty="0">
                <a:latin typeface="Cambria"/>
                <a:cs typeface="Cambria"/>
              </a:rPr>
              <a:t>proyecto.”</a:t>
            </a:r>
            <a:endParaRPr lang="es-ES" sz="2400" dirty="0">
              <a:latin typeface="Cambria"/>
              <a:cs typeface="Cambria"/>
            </a:endParaRPr>
          </a:p>
          <a:p>
            <a:pPr algn="just"/>
            <a:endParaRPr lang="en-US" sz="2400" dirty="0"/>
          </a:p>
        </p:txBody>
      </p:sp>
    </p:spTree>
    <p:extLst>
      <p:ext uri="{BB962C8B-B14F-4D97-AF65-F5344CB8AC3E}">
        <p14:creationId xmlns:p14="http://schemas.microsoft.com/office/powerpoint/2010/main" val="1215603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latin typeface="Cambria"/>
                <a:cs typeface="Cambria"/>
              </a:rPr>
              <a:t>La</a:t>
            </a:r>
            <a:r>
              <a:rPr lang="es-ES" spc="215" dirty="0">
                <a:latin typeface="Cambria"/>
                <a:cs typeface="Cambria"/>
              </a:rPr>
              <a:t> </a:t>
            </a:r>
            <a:r>
              <a:rPr lang="es-ES" dirty="0">
                <a:latin typeface="Cambria"/>
                <a:cs typeface="Cambria"/>
              </a:rPr>
              <a:t>estimación</a:t>
            </a:r>
            <a:r>
              <a:rPr lang="es-ES" spc="220" dirty="0">
                <a:latin typeface="Cambria"/>
                <a:cs typeface="Cambria"/>
              </a:rPr>
              <a:t> </a:t>
            </a:r>
            <a:r>
              <a:rPr lang="es-ES" dirty="0">
                <a:latin typeface="Cambria"/>
                <a:cs typeface="Cambria"/>
              </a:rPr>
              <a:t>ascendente</a:t>
            </a:r>
            <a:r>
              <a:rPr lang="es-ES" spc="220" dirty="0">
                <a:latin typeface="Cambria"/>
                <a:cs typeface="Cambria"/>
              </a:rPr>
              <a:t> </a:t>
            </a:r>
            <a:r>
              <a:rPr lang="es-ES" dirty="0">
                <a:latin typeface="Cambria"/>
                <a:cs typeface="Cambria"/>
              </a:rPr>
              <a:t>de</a:t>
            </a:r>
            <a:r>
              <a:rPr lang="es-ES" spc="220" dirty="0">
                <a:latin typeface="Cambria"/>
                <a:cs typeface="Cambria"/>
              </a:rPr>
              <a:t> </a:t>
            </a:r>
            <a:r>
              <a:rPr lang="es-ES" dirty="0">
                <a:latin typeface="Cambria"/>
                <a:cs typeface="Cambria"/>
              </a:rPr>
              <a:t>los</a:t>
            </a:r>
            <a:r>
              <a:rPr lang="es-ES" spc="220" dirty="0">
                <a:latin typeface="Cambria"/>
                <a:cs typeface="Cambria"/>
              </a:rPr>
              <a:t> </a:t>
            </a:r>
            <a:r>
              <a:rPr lang="es-ES" dirty="0">
                <a:latin typeface="Cambria"/>
                <a:cs typeface="Cambria"/>
              </a:rPr>
              <a:t>costes</a:t>
            </a:r>
            <a:r>
              <a:rPr lang="es-ES" spc="220" dirty="0">
                <a:latin typeface="Cambria"/>
                <a:cs typeface="Cambria"/>
              </a:rPr>
              <a:t> </a:t>
            </a:r>
            <a:r>
              <a:rPr lang="es-ES" dirty="0">
                <a:latin typeface="Cambria"/>
                <a:cs typeface="Cambria"/>
              </a:rPr>
              <a:t>del</a:t>
            </a:r>
            <a:r>
              <a:rPr lang="es-ES" spc="220" dirty="0">
                <a:latin typeface="Cambria"/>
                <a:cs typeface="Cambria"/>
              </a:rPr>
              <a:t> </a:t>
            </a:r>
            <a:r>
              <a:rPr lang="es-ES" dirty="0">
                <a:latin typeface="Cambria"/>
                <a:cs typeface="Cambria"/>
              </a:rPr>
              <a:t>proyecto</a:t>
            </a:r>
            <a:endParaRPr lang="en-US" dirty="0"/>
          </a:p>
        </p:txBody>
      </p:sp>
      <p:sp>
        <p:nvSpPr>
          <p:cNvPr id="3" name="Marcador de contenido 2"/>
          <p:cNvSpPr>
            <a:spLocks noGrp="1"/>
          </p:cNvSpPr>
          <p:nvPr>
            <p:ph idx="1"/>
          </p:nvPr>
        </p:nvSpPr>
        <p:spPr>
          <a:xfrm>
            <a:off x="3589361" y="864107"/>
            <a:ext cx="8106769" cy="5591283"/>
          </a:xfrm>
        </p:spPr>
        <p:txBody>
          <a:bodyPr>
            <a:normAutofit fontScale="92500" lnSpcReduction="10000"/>
          </a:bodyPr>
          <a:lstStyle/>
          <a:p>
            <a:pPr marL="12700" marR="5080" indent="0" algn="just">
              <a:lnSpc>
                <a:spcPct val="129700"/>
              </a:lnSpc>
              <a:spcBef>
                <a:spcPts val="5"/>
              </a:spcBef>
              <a:buNone/>
            </a:pPr>
            <a:r>
              <a:rPr lang="es-ES" sz="2800" dirty="0">
                <a:latin typeface="Cambria"/>
                <a:cs typeface="Cambria"/>
              </a:rPr>
              <a:t>La</a:t>
            </a:r>
            <a:r>
              <a:rPr lang="es-ES" sz="2800" spc="215" dirty="0">
                <a:latin typeface="Cambria"/>
                <a:cs typeface="Cambria"/>
              </a:rPr>
              <a:t> </a:t>
            </a:r>
            <a:r>
              <a:rPr lang="es-ES" sz="2800" dirty="0">
                <a:latin typeface="Cambria"/>
                <a:cs typeface="Cambria"/>
              </a:rPr>
              <a:t>estimación</a:t>
            </a:r>
            <a:r>
              <a:rPr lang="es-ES" sz="2800" spc="220" dirty="0">
                <a:latin typeface="Cambria"/>
                <a:cs typeface="Cambria"/>
              </a:rPr>
              <a:t> </a:t>
            </a:r>
            <a:r>
              <a:rPr lang="es-ES" sz="2800" dirty="0">
                <a:latin typeface="Cambria"/>
                <a:cs typeface="Cambria"/>
              </a:rPr>
              <a:t>ascendente</a:t>
            </a:r>
            <a:r>
              <a:rPr lang="es-ES" sz="2800" spc="220" dirty="0">
                <a:latin typeface="Cambria"/>
                <a:cs typeface="Cambria"/>
              </a:rPr>
              <a:t> </a:t>
            </a:r>
            <a:r>
              <a:rPr lang="es-ES" sz="2800" dirty="0">
                <a:latin typeface="Cambria"/>
                <a:cs typeface="Cambria"/>
              </a:rPr>
              <a:t>de</a:t>
            </a:r>
            <a:r>
              <a:rPr lang="es-ES" sz="2800" spc="220" dirty="0">
                <a:latin typeface="Cambria"/>
                <a:cs typeface="Cambria"/>
              </a:rPr>
              <a:t> </a:t>
            </a:r>
            <a:r>
              <a:rPr lang="es-ES" sz="2800" dirty="0">
                <a:latin typeface="Cambria"/>
                <a:cs typeface="Cambria"/>
              </a:rPr>
              <a:t>los</a:t>
            </a:r>
            <a:r>
              <a:rPr lang="es-ES" sz="2800" spc="220" dirty="0">
                <a:latin typeface="Cambria"/>
                <a:cs typeface="Cambria"/>
              </a:rPr>
              <a:t> </a:t>
            </a:r>
            <a:r>
              <a:rPr lang="es-ES" sz="2800" dirty="0">
                <a:latin typeface="Cambria"/>
                <a:cs typeface="Cambria"/>
              </a:rPr>
              <a:t>costes</a:t>
            </a:r>
            <a:r>
              <a:rPr lang="es-ES" sz="2800" spc="220" dirty="0">
                <a:latin typeface="Cambria"/>
                <a:cs typeface="Cambria"/>
              </a:rPr>
              <a:t> </a:t>
            </a:r>
            <a:r>
              <a:rPr lang="es-ES" sz="2800" dirty="0">
                <a:latin typeface="Cambria"/>
                <a:cs typeface="Cambria"/>
              </a:rPr>
              <a:t>del</a:t>
            </a:r>
            <a:r>
              <a:rPr lang="es-ES" sz="2800" spc="220" dirty="0">
                <a:latin typeface="Cambria"/>
                <a:cs typeface="Cambria"/>
              </a:rPr>
              <a:t> </a:t>
            </a:r>
            <a:r>
              <a:rPr lang="es-ES" sz="2800" dirty="0">
                <a:latin typeface="Cambria"/>
                <a:cs typeface="Cambria"/>
              </a:rPr>
              <a:t>proyecto</a:t>
            </a:r>
            <a:r>
              <a:rPr lang="es-ES" sz="2800" spc="220" dirty="0">
                <a:latin typeface="Cambria"/>
                <a:cs typeface="Cambria"/>
              </a:rPr>
              <a:t> </a:t>
            </a:r>
            <a:r>
              <a:rPr lang="es-ES" sz="2800" dirty="0">
                <a:latin typeface="Cambria"/>
                <a:cs typeface="Cambria"/>
              </a:rPr>
              <a:t>se</a:t>
            </a:r>
            <a:r>
              <a:rPr lang="es-ES" sz="2800" spc="220" dirty="0">
                <a:latin typeface="Cambria"/>
                <a:cs typeface="Cambria"/>
              </a:rPr>
              <a:t> </a:t>
            </a:r>
            <a:r>
              <a:rPr lang="es-ES" sz="2800" dirty="0">
                <a:latin typeface="Cambria"/>
                <a:cs typeface="Cambria"/>
              </a:rPr>
              <a:t>deduce</a:t>
            </a:r>
            <a:r>
              <a:rPr lang="es-ES" sz="2800" spc="220" dirty="0">
                <a:latin typeface="Cambria"/>
                <a:cs typeface="Cambria"/>
              </a:rPr>
              <a:t> </a:t>
            </a:r>
            <a:r>
              <a:rPr lang="es-ES" sz="2800" dirty="0">
                <a:latin typeface="Cambria"/>
                <a:cs typeface="Cambria"/>
              </a:rPr>
              <a:t>del</a:t>
            </a:r>
            <a:r>
              <a:rPr lang="es-ES" sz="2800" spc="220" dirty="0">
                <a:latin typeface="Cambria"/>
                <a:cs typeface="Cambria"/>
              </a:rPr>
              <a:t> </a:t>
            </a:r>
            <a:r>
              <a:rPr lang="es-ES" sz="2800" spc="-10" dirty="0">
                <a:latin typeface="Cambria"/>
                <a:cs typeface="Cambria"/>
              </a:rPr>
              <a:t>consu</a:t>
            </a:r>
            <a:r>
              <a:rPr lang="es-ES" sz="2800" spc="80" dirty="0">
                <a:latin typeface="Cambria"/>
                <a:cs typeface="Cambria"/>
              </a:rPr>
              <a:t>mo</a:t>
            </a:r>
            <a:r>
              <a:rPr lang="es-ES" sz="2800" spc="180" dirty="0">
                <a:latin typeface="Cambria"/>
                <a:cs typeface="Cambria"/>
              </a:rPr>
              <a:t> </a:t>
            </a:r>
            <a:r>
              <a:rPr lang="es-ES" sz="2800" dirty="0">
                <a:latin typeface="Cambria"/>
                <a:cs typeface="Cambria"/>
              </a:rPr>
              <a:t>de</a:t>
            </a:r>
            <a:r>
              <a:rPr lang="es-ES" sz="2800" spc="180" dirty="0">
                <a:latin typeface="Cambria"/>
                <a:cs typeface="Cambria"/>
              </a:rPr>
              <a:t> </a:t>
            </a:r>
            <a:r>
              <a:rPr lang="es-ES" sz="2800" dirty="0">
                <a:latin typeface="Cambria"/>
                <a:cs typeface="Cambria"/>
              </a:rPr>
              <a:t>tiempos</a:t>
            </a:r>
            <a:r>
              <a:rPr lang="es-ES" sz="2800" spc="180" dirty="0">
                <a:latin typeface="Cambria"/>
                <a:cs typeface="Cambria"/>
              </a:rPr>
              <a:t> </a:t>
            </a:r>
            <a:r>
              <a:rPr lang="es-ES" sz="2800" spc="50" dirty="0">
                <a:latin typeface="Cambria"/>
                <a:cs typeface="Cambria"/>
              </a:rPr>
              <a:t>y</a:t>
            </a:r>
            <a:r>
              <a:rPr lang="es-ES" sz="2800" spc="185" dirty="0">
                <a:latin typeface="Cambria"/>
                <a:cs typeface="Cambria"/>
              </a:rPr>
              <a:t> </a:t>
            </a:r>
            <a:r>
              <a:rPr lang="es-ES" sz="2800" dirty="0">
                <a:latin typeface="Cambria"/>
                <a:cs typeface="Cambria"/>
              </a:rPr>
              <a:t>recursos</a:t>
            </a:r>
            <a:r>
              <a:rPr lang="es-ES" sz="2800" spc="180" dirty="0">
                <a:latin typeface="Cambria"/>
                <a:cs typeface="Cambria"/>
              </a:rPr>
              <a:t> </a:t>
            </a:r>
            <a:r>
              <a:rPr lang="es-ES" sz="2800" spc="50" dirty="0">
                <a:latin typeface="Cambria"/>
                <a:cs typeface="Cambria"/>
              </a:rPr>
              <a:t>en</a:t>
            </a:r>
            <a:r>
              <a:rPr lang="es-ES" sz="2800" spc="180" dirty="0">
                <a:latin typeface="Cambria"/>
                <a:cs typeface="Cambria"/>
              </a:rPr>
              <a:t> </a:t>
            </a:r>
            <a:r>
              <a:rPr lang="es-ES" sz="2800" dirty="0">
                <a:latin typeface="Cambria"/>
                <a:cs typeface="Cambria"/>
              </a:rPr>
              <a:t>la</a:t>
            </a:r>
            <a:r>
              <a:rPr lang="es-ES" sz="2800" spc="185" dirty="0">
                <a:latin typeface="Cambria"/>
                <a:cs typeface="Cambria"/>
              </a:rPr>
              <a:t> </a:t>
            </a:r>
            <a:r>
              <a:rPr lang="es-ES" sz="2800" dirty="0">
                <a:latin typeface="Cambria"/>
                <a:cs typeface="Cambria"/>
              </a:rPr>
              <a:t>ecuación</a:t>
            </a:r>
            <a:r>
              <a:rPr lang="es-ES" sz="2800" spc="180" dirty="0">
                <a:latin typeface="Cambria"/>
                <a:cs typeface="Cambria"/>
              </a:rPr>
              <a:t> </a:t>
            </a:r>
            <a:r>
              <a:rPr lang="es-ES" sz="2800" spc="-10" dirty="0">
                <a:latin typeface="Cambria"/>
                <a:cs typeface="Cambria"/>
              </a:rPr>
              <a:t>siguiente:</a:t>
            </a:r>
            <a:endParaRPr lang="es-ES" sz="2800" dirty="0">
              <a:latin typeface="Cambria"/>
              <a:cs typeface="Cambria"/>
            </a:endParaRPr>
          </a:p>
          <a:p>
            <a:pPr marL="0" indent="0">
              <a:lnSpc>
                <a:spcPct val="100000"/>
              </a:lnSpc>
              <a:spcBef>
                <a:spcPts val="35"/>
              </a:spcBef>
              <a:buNone/>
            </a:pPr>
            <a:endParaRPr lang="es-ES" sz="4000" dirty="0">
              <a:latin typeface="Cambria"/>
              <a:cs typeface="Cambria"/>
            </a:endParaRPr>
          </a:p>
          <a:p>
            <a:pPr marL="192405">
              <a:lnSpc>
                <a:spcPct val="100000"/>
              </a:lnSpc>
            </a:pPr>
            <a:r>
              <a:rPr lang="es-ES" dirty="0">
                <a:latin typeface="Cambria"/>
                <a:cs typeface="Cambria"/>
              </a:rPr>
              <a:t>Coste</a:t>
            </a:r>
            <a:r>
              <a:rPr lang="es-ES" spc="220" dirty="0">
                <a:latin typeface="Cambria"/>
                <a:cs typeface="Cambria"/>
              </a:rPr>
              <a:t> </a:t>
            </a:r>
            <a:r>
              <a:rPr lang="es-ES" dirty="0">
                <a:latin typeface="Cambria"/>
                <a:cs typeface="Cambria"/>
              </a:rPr>
              <a:t>=</a:t>
            </a:r>
            <a:r>
              <a:rPr lang="es-ES" spc="225" dirty="0">
                <a:latin typeface="Cambria"/>
                <a:cs typeface="Cambria"/>
              </a:rPr>
              <a:t> </a:t>
            </a:r>
            <a:r>
              <a:rPr lang="es-ES" dirty="0">
                <a:latin typeface="Cambria"/>
                <a:cs typeface="Cambria"/>
              </a:rPr>
              <a:t>dedicación</a:t>
            </a:r>
            <a:r>
              <a:rPr lang="es-ES" spc="220" dirty="0">
                <a:latin typeface="Cambria"/>
                <a:cs typeface="Cambria"/>
              </a:rPr>
              <a:t> </a:t>
            </a:r>
            <a:r>
              <a:rPr lang="es-ES" dirty="0">
                <a:latin typeface="Cambria"/>
                <a:cs typeface="Cambria"/>
              </a:rPr>
              <a:t>de</a:t>
            </a:r>
            <a:r>
              <a:rPr lang="es-ES" spc="225" dirty="0">
                <a:latin typeface="Cambria"/>
                <a:cs typeface="Cambria"/>
              </a:rPr>
              <a:t> </a:t>
            </a:r>
            <a:r>
              <a:rPr lang="es-ES" dirty="0">
                <a:latin typeface="Cambria"/>
                <a:cs typeface="Cambria"/>
              </a:rPr>
              <a:t>recursos</a:t>
            </a:r>
            <a:r>
              <a:rPr lang="es-ES" spc="220" dirty="0">
                <a:latin typeface="Cambria"/>
                <a:cs typeface="Cambria"/>
              </a:rPr>
              <a:t> </a:t>
            </a:r>
            <a:r>
              <a:rPr lang="es-ES" dirty="0">
                <a:latin typeface="Cambria"/>
                <a:cs typeface="Cambria"/>
              </a:rPr>
              <a:t>*</a:t>
            </a:r>
            <a:r>
              <a:rPr lang="es-ES" spc="225" dirty="0">
                <a:latin typeface="Cambria"/>
                <a:cs typeface="Cambria"/>
              </a:rPr>
              <a:t> </a:t>
            </a:r>
            <a:r>
              <a:rPr lang="es-ES" dirty="0">
                <a:latin typeface="Cambria"/>
                <a:cs typeface="Cambria"/>
              </a:rPr>
              <a:t>tiempo</a:t>
            </a:r>
            <a:r>
              <a:rPr lang="es-ES" spc="220" dirty="0">
                <a:latin typeface="Cambria"/>
                <a:cs typeface="Cambria"/>
              </a:rPr>
              <a:t> </a:t>
            </a:r>
            <a:r>
              <a:rPr lang="es-ES" dirty="0">
                <a:latin typeface="Cambria"/>
                <a:cs typeface="Cambria"/>
              </a:rPr>
              <a:t>*</a:t>
            </a:r>
            <a:r>
              <a:rPr lang="es-ES" spc="225" dirty="0">
                <a:latin typeface="Cambria"/>
                <a:cs typeface="Cambria"/>
              </a:rPr>
              <a:t> </a:t>
            </a:r>
            <a:r>
              <a:rPr lang="es-ES" dirty="0">
                <a:latin typeface="Cambria"/>
                <a:cs typeface="Cambria"/>
              </a:rPr>
              <a:t>coste</a:t>
            </a:r>
            <a:r>
              <a:rPr lang="es-ES" spc="220" dirty="0">
                <a:latin typeface="Cambria"/>
                <a:cs typeface="Cambria"/>
              </a:rPr>
              <a:t> </a:t>
            </a:r>
            <a:r>
              <a:rPr lang="es-ES" dirty="0">
                <a:latin typeface="Cambria"/>
                <a:cs typeface="Cambria"/>
              </a:rPr>
              <a:t>unitario</a:t>
            </a:r>
            <a:r>
              <a:rPr lang="es-ES" spc="225" dirty="0">
                <a:latin typeface="Cambria"/>
                <a:cs typeface="Cambria"/>
              </a:rPr>
              <a:t> </a:t>
            </a:r>
            <a:r>
              <a:rPr lang="es-ES" dirty="0">
                <a:latin typeface="Cambria"/>
                <a:cs typeface="Cambria"/>
              </a:rPr>
              <a:t>de</a:t>
            </a:r>
            <a:r>
              <a:rPr lang="es-ES" spc="220" dirty="0">
                <a:latin typeface="Cambria"/>
                <a:cs typeface="Cambria"/>
              </a:rPr>
              <a:t> </a:t>
            </a:r>
            <a:r>
              <a:rPr lang="es-ES" spc="-10" dirty="0">
                <a:latin typeface="Cambria"/>
                <a:cs typeface="Cambria"/>
              </a:rPr>
              <a:t>tiempo</a:t>
            </a:r>
            <a:endParaRPr lang="es-ES" dirty="0">
              <a:latin typeface="Cambria"/>
              <a:cs typeface="Cambria"/>
            </a:endParaRPr>
          </a:p>
          <a:p>
            <a:pPr>
              <a:lnSpc>
                <a:spcPct val="100000"/>
              </a:lnSpc>
              <a:spcBef>
                <a:spcPts val="30"/>
              </a:spcBef>
            </a:pPr>
            <a:endParaRPr lang="es-ES" sz="3600" dirty="0">
              <a:latin typeface="Cambria"/>
              <a:cs typeface="Cambria"/>
            </a:endParaRPr>
          </a:p>
          <a:p>
            <a:pPr marL="12700" marR="5080" indent="179705" algn="just">
              <a:lnSpc>
                <a:spcPct val="129700"/>
              </a:lnSpc>
              <a:spcBef>
                <a:spcPts val="5"/>
              </a:spcBef>
            </a:pPr>
            <a:r>
              <a:rPr lang="es-ES" dirty="0">
                <a:latin typeface="Cambria"/>
                <a:cs typeface="Cambria"/>
              </a:rPr>
              <a:t>El</a:t>
            </a:r>
            <a:r>
              <a:rPr lang="es-ES" spc="295" dirty="0">
                <a:latin typeface="Cambria"/>
                <a:cs typeface="Cambria"/>
              </a:rPr>
              <a:t> </a:t>
            </a:r>
            <a:r>
              <a:rPr lang="es-ES" dirty="0">
                <a:latin typeface="Cambria"/>
                <a:cs typeface="Cambria"/>
              </a:rPr>
              <a:t>cálculo</a:t>
            </a:r>
            <a:r>
              <a:rPr lang="es-ES" spc="295" dirty="0">
                <a:latin typeface="Cambria"/>
                <a:cs typeface="Cambria"/>
              </a:rPr>
              <a:t> </a:t>
            </a:r>
            <a:r>
              <a:rPr lang="es-ES" dirty="0">
                <a:latin typeface="Cambria"/>
                <a:cs typeface="Cambria"/>
              </a:rPr>
              <a:t>se</a:t>
            </a:r>
            <a:r>
              <a:rPr lang="es-ES" spc="295" dirty="0">
                <a:latin typeface="Cambria"/>
                <a:cs typeface="Cambria"/>
              </a:rPr>
              <a:t> </a:t>
            </a:r>
            <a:r>
              <a:rPr lang="es-ES" dirty="0">
                <a:latin typeface="Cambria"/>
                <a:cs typeface="Cambria"/>
              </a:rPr>
              <a:t>aplica</a:t>
            </a:r>
            <a:r>
              <a:rPr lang="es-ES" spc="295" dirty="0">
                <a:latin typeface="Cambria"/>
                <a:cs typeface="Cambria"/>
              </a:rPr>
              <a:t> </a:t>
            </a:r>
            <a:r>
              <a:rPr lang="es-ES" dirty="0">
                <a:latin typeface="Cambria"/>
                <a:cs typeface="Cambria"/>
              </a:rPr>
              <a:t>partiendo</a:t>
            </a:r>
            <a:r>
              <a:rPr lang="es-ES" spc="295" dirty="0">
                <a:latin typeface="Cambria"/>
                <a:cs typeface="Cambria"/>
              </a:rPr>
              <a:t> </a:t>
            </a:r>
            <a:r>
              <a:rPr lang="es-ES" dirty="0">
                <a:latin typeface="Cambria"/>
                <a:cs typeface="Cambria"/>
              </a:rPr>
              <a:t>del</a:t>
            </a:r>
            <a:r>
              <a:rPr lang="es-ES" spc="300" dirty="0">
                <a:latin typeface="Cambria"/>
                <a:cs typeface="Cambria"/>
              </a:rPr>
              <a:t> </a:t>
            </a:r>
            <a:r>
              <a:rPr lang="es-ES" dirty="0">
                <a:latin typeface="Cambria"/>
                <a:cs typeface="Cambria"/>
              </a:rPr>
              <a:t>cálculo</a:t>
            </a:r>
            <a:r>
              <a:rPr lang="es-ES" spc="295" dirty="0">
                <a:latin typeface="Cambria"/>
                <a:cs typeface="Cambria"/>
              </a:rPr>
              <a:t> </a:t>
            </a:r>
            <a:r>
              <a:rPr lang="es-ES" dirty="0">
                <a:latin typeface="Cambria"/>
                <a:cs typeface="Cambria"/>
              </a:rPr>
              <a:t>de</a:t>
            </a:r>
            <a:r>
              <a:rPr lang="es-ES" spc="295" dirty="0">
                <a:latin typeface="Cambria"/>
                <a:cs typeface="Cambria"/>
              </a:rPr>
              <a:t> </a:t>
            </a:r>
            <a:r>
              <a:rPr lang="es-ES" dirty="0">
                <a:latin typeface="Cambria"/>
                <a:cs typeface="Cambria"/>
              </a:rPr>
              <a:t>dedicaciones</a:t>
            </a:r>
            <a:r>
              <a:rPr lang="es-ES" spc="295" dirty="0">
                <a:latin typeface="Cambria"/>
                <a:cs typeface="Cambria"/>
              </a:rPr>
              <a:t> </a:t>
            </a:r>
            <a:r>
              <a:rPr lang="es-ES" dirty="0">
                <a:latin typeface="Cambria"/>
                <a:cs typeface="Cambria"/>
              </a:rPr>
              <a:t>estimadas</a:t>
            </a:r>
            <a:r>
              <a:rPr lang="es-ES" spc="295" dirty="0">
                <a:latin typeface="Cambria"/>
                <a:cs typeface="Cambria"/>
              </a:rPr>
              <a:t> </a:t>
            </a:r>
            <a:r>
              <a:rPr lang="es-ES" spc="-20" dirty="0">
                <a:latin typeface="Cambria"/>
                <a:cs typeface="Cambria"/>
              </a:rPr>
              <a:t>para</a:t>
            </a:r>
            <a:r>
              <a:rPr lang="es-ES" dirty="0">
                <a:latin typeface="Cambria"/>
                <a:cs typeface="Cambria"/>
              </a:rPr>
              <a:t> cada</a:t>
            </a:r>
            <a:r>
              <a:rPr lang="es-ES" spc="125" dirty="0">
                <a:latin typeface="Cambria"/>
                <a:cs typeface="Cambria"/>
              </a:rPr>
              <a:t> </a:t>
            </a:r>
            <a:r>
              <a:rPr lang="es-ES" spc="55" dirty="0">
                <a:latin typeface="Cambria"/>
                <a:cs typeface="Cambria"/>
              </a:rPr>
              <a:t>una</a:t>
            </a:r>
            <a:r>
              <a:rPr lang="es-ES" spc="130" dirty="0">
                <a:latin typeface="Cambria"/>
                <a:cs typeface="Cambria"/>
              </a:rPr>
              <a:t> </a:t>
            </a:r>
            <a:r>
              <a:rPr lang="es-ES" dirty="0">
                <a:latin typeface="Cambria"/>
                <a:cs typeface="Cambria"/>
              </a:rPr>
              <a:t>de</a:t>
            </a:r>
            <a:r>
              <a:rPr lang="es-ES" spc="130" dirty="0">
                <a:latin typeface="Cambria"/>
                <a:cs typeface="Cambria"/>
              </a:rPr>
              <a:t> </a:t>
            </a:r>
            <a:r>
              <a:rPr lang="es-ES" dirty="0">
                <a:latin typeface="Cambria"/>
                <a:cs typeface="Cambria"/>
              </a:rPr>
              <a:t>las</a:t>
            </a:r>
            <a:r>
              <a:rPr lang="es-ES" spc="130" dirty="0">
                <a:latin typeface="Cambria"/>
                <a:cs typeface="Cambria"/>
              </a:rPr>
              <a:t> </a:t>
            </a:r>
            <a:r>
              <a:rPr lang="es-ES" dirty="0">
                <a:latin typeface="Cambria"/>
                <a:cs typeface="Cambria"/>
              </a:rPr>
              <a:t>tareas</a:t>
            </a:r>
            <a:r>
              <a:rPr lang="es-ES" spc="130" dirty="0">
                <a:latin typeface="Cambria"/>
                <a:cs typeface="Cambria"/>
              </a:rPr>
              <a:t> </a:t>
            </a:r>
            <a:r>
              <a:rPr lang="es-ES" dirty="0">
                <a:latin typeface="Cambria"/>
                <a:cs typeface="Cambria"/>
              </a:rPr>
              <a:t>asignadas</a:t>
            </a:r>
            <a:r>
              <a:rPr lang="es-ES" spc="130" dirty="0">
                <a:latin typeface="Cambria"/>
                <a:cs typeface="Cambria"/>
              </a:rPr>
              <a:t> </a:t>
            </a:r>
            <a:r>
              <a:rPr lang="es-ES" dirty="0">
                <a:latin typeface="Cambria"/>
                <a:cs typeface="Cambria"/>
              </a:rPr>
              <a:t>a</a:t>
            </a:r>
            <a:r>
              <a:rPr lang="es-ES" spc="130" dirty="0">
                <a:latin typeface="Cambria"/>
                <a:cs typeface="Cambria"/>
              </a:rPr>
              <a:t> </a:t>
            </a:r>
            <a:r>
              <a:rPr lang="es-ES" dirty="0">
                <a:latin typeface="Cambria"/>
                <a:cs typeface="Cambria"/>
              </a:rPr>
              <a:t>los</a:t>
            </a:r>
            <a:r>
              <a:rPr lang="es-ES" spc="130" dirty="0">
                <a:latin typeface="Cambria"/>
                <a:cs typeface="Cambria"/>
              </a:rPr>
              <a:t> </a:t>
            </a:r>
            <a:r>
              <a:rPr lang="es-ES" dirty="0">
                <a:latin typeface="Cambria"/>
                <a:cs typeface="Cambria"/>
              </a:rPr>
              <a:t>miembros</a:t>
            </a:r>
            <a:r>
              <a:rPr lang="es-ES" spc="130" dirty="0">
                <a:latin typeface="Cambria"/>
                <a:cs typeface="Cambria"/>
              </a:rPr>
              <a:t> </a:t>
            </a:r>
            <a:r>
              <a:rPr lang="es-ES" dirty="0">
                <a:latin typeface="Cambria"/>
                <a:cs typeface="Cambria"/>
              </a:rPr>
              <a:t>del</a:t>
            </a:r>
            <a:r>
              <a:rPr lang="es-ES" spc="130" dirty="0">
                <a:latin typeface="Cambria"/>
                <a:cs typeface="Cambria"/>
              </a:rPr>
              <a:t> </a:t>
            </a:r>
            <a:r>
              <a:rPr lang="es-ES" dirty="0">
                <a:latin typeface="Cambria"/>
                <a:cs typeface="Cambria"/>
              </a:rPr>
              <a:t>proyecto</a:t>
            </a:r>
            <a:r>
              <a:rPr lang="es-ES" spc="130" dirty="0">
                <a:latin typeface="Cambria"/>
                <a:cs typeface="Cambria"/>
              </a:rPr>
              <a:t> </a:t>
            </a:r>
            <a:r>
              <a:rPr lang="es-ES" spc="50" dirty="0">
                <a:latin typeface="Cambria"/>
                <a:cs typeface="Cambria"/>
              </a:rPr>
              <a:t>y</a:t>
            </a:r>
            <a:r>
              <a:rPr lang="es-ES" spc="130" dirty="0">
                <a:latin typeface="Cambria"/>
                <a:cs typeface="Cambria"/>
              </a:rPr>
              <a:t> </a:t>
            </a:r>
            <a:r>
              <a:rPr lang="es-ES" dirty="0">
                <a:latin typeface="Cambria"/>
                <a:cs typeface="Cambria"/>
              </a:rPr>
              <a:t>los</a:t>
            </a:r>
            <a:r>
              <a:rPr lang="es-ES" spc="130" dirty="0">
                <a:latin typeface="Cambria"/>
                <a:cs typeface="Cambria"/>
              </a:rPr>
              <a:t> </a:t>
            </a:r>
            <a:r>
              <a:rPr lang="es-ES" dirty="0">
                <a:latin typeface="Cambria"/>
                <a:cs typeface="Cambria"/>
              </a:rPr>
              <a:t>costes</a:t>
            </a:r>
            <a:r>
              <a:rPr lang="es-ES" spc="130" dirty="0">
                <a:latin typeface="Cambria"/>
                <a:cs typeface="Cambria"/>
              </a:rPr>
              <a:t> </a:t>
            </a:r>
            <a:r>
              <a:rPr lang="es-ES" spc="-20" dirty="0">
                <a:latin typeface="Cambria"/>
                <a:cs typeface="Cambria"/>
              </a:rPr>
              <a:t>uni</a:t>
            </a:r>
            <a:r>
              <a:rPr lang="es-ES" dirty="0">
                <a:latin typeface="Cambria"/>
                <a:cs typeface="Cambria"/>
              </a:rPr>
              <a:t>tarios</a:t>
            </a:r>
            <a:r>
              <a:rPr lang="es-ES" spc="165" dirty="0">
                <a:latin typeface="Cambria"/>
                <a:cs typeface="Cambria"/>
              </a:rPr>
              <a:t> </a:t>
            </a:r>
            <a:r>
              <a:rPr lang="es-ES" dirty="0">
                <a:latin typeface="Cambria"/>
                <a:cs typeface="Cambria"/>
              </a:rPr>
              <a:t>de</a:t>
            </a:r>
            <a:r>
              <a:rPr lang="es-ES" spc="165" dirty="0">
                <a:latin typeface="Cambria"/>
                <a:cs typeface="Cambria"/>
              </a:rPr>
              <a:t> </a:t>
            </a:r>
            <a:r>
              <a:rPr lang="es-ES" dirty="0">
                <a:latin typeface="Cambria"/>
                <a:cs typeface="Cambria"/>
              </a:rPr>
              <a:t>trabajo</a:t>
            </a:r>
            <a:r>
              <a:rPr lang="es-ES" spc="165" dirty="0">
                <a:latin typeface="Cambria"/>
                <a:cs typeface="Cambria"/>
              </a:rPr>
              <a:t> </a:t>
            </a:r>
            <a:r>
              <a:rPr lang="es-ES" dirty="0">
                <a:latin typeface="Cambria"/>
                <a:cs typeface="Cambria"/>
              </a:rPr>
              <a:t>de</a:t>
            </a:r>
            <a:r>
              <a:rPr lang="es-ES" spc="170" dirty="0">
                <a:latin typeface="Cambria"/>
                <a:cs typeface="Cambria"/>
              </a:rPr>
              <a:t> </a:t>
            </a:r>
            <a:r>
              <a:rPr lang="es-ES" dirty="0">
                <a:latin typeface="Cambria"/>
                <a:cs typeface="Cambria"/>
              </a:rPr>
              <a:t>cada</a:t>
            </a:r>
            <a:r>
              <a:rPr lang="es-ES" spc="165" dirty="0">
                <a:latin typeface="Cambria"/>
                <a:cs typeface="Cambria"/>
              </a:rPr>
              <a:t> </a:t>
            </a:r>
            <a:r>
              <a:rPr lang="es-ES" spc="70" dirty="0">
                <a:latin typeface="Cambria"/>
                <a:cs typeface="Cambria"/>
              </a:rPr>
              <a:t>uno</a:t>
            </a:r>
            <a:r>
              <a:rPr lang="es-ES" spc="165" dirty="0">
                <a:latin typeface="Cambria"/>
                <a:cs typeface="Cambria"/>
              </a:rPr>
              <a:t> </a:t>
            </a:r>
            <a:r>
              <a:rPr lang="es-ES" dirty="0">
                <a:latin typeface="Cambria"/>
                <a:cs typeface="Cambria"/>
              </a:rPr>
              <a:t>de</a:t>
            </a:r>
            <a:r>
              <a:rPr lang="es-ES" spc="165" dirty="0">
                <a:latin typeface="Cambria"/>
                <a:cs typeface="Cambria"/>
              </a:rPr>
              <a:t> </a:t>
            </a:r>
            <a:r>
              <a:rPr lang="es-ES" dirty="0">
                <a:latin typeface="Cambria"/>
                <a:cs typeface="Cambria"/>
              </a:rPr>
              <a:t>los</a:t>
            </a:r>
            <a:r>
              <a:rPr lang="es-ES" spc="170" dirty="0">
                <a:latin typeface="Cambria"/>
                <a:cs typeface="Cambria"/>
              </a:rPr>
              <a:t> </a:t>
            </a:r>
            <a:r>
              <a:rPr lang="es-ES" spc="-10" dirty="0">
                <a:latin typeface="Cambria"/>
                <a:cs typeface="Cambria"/>
              </a:rPr>
              <a:t>profesionales.</a:t>
            </a:r>
            <a:endParaRPr lang="es-ES" dirty="0">
              <a:latin typeface="Cambria"/>
              <a:cs typeface="Cambria"/>
            </a:endParaRPr>
          </a:p>
          <a:p>
            <a:pPr marL="12700" marR="5080" indent="0" algn="just">
              <a:lnSpc>
                <a:spcPct val="129700"/>
              </a:lnSpc>
              <a:buNone/>
            </a:pPr>
            <a:r>
              <a:rPr lang="es-ES" spc="55" dirty="0">
                <a:latin typeface="Cambria"/>
                <a:cs typeface="Cambria"/>
              </a:rPr>
              <a:t>A</a:t>
            </a:r>
            <a:r>
              <a:rPr lang="es-ES" spc="120" dirty="0">
                <a:latin typeface="Cambria"/>
                <a:cs typeface="Cambria"/>
              </a:rPr>
              <a:t> </a:t>
            </a:r>
            <a:r>
              <a:rPr lang="es-ES" dirty="0">
                <a:latin typeface="Cambria"/>
                <a:cs typeface="Cambria"/>
              </a:rPr>
              <a:t>estos</a:t>
            </a:r>
            <a:r>
              <a:rPr lang="es-ES" spc="120" dirty="0">
                <a:latin typeface="Cambria"/>
                <a:cs typeface="Cambria"/>
              </a:rPr>
              <a:t> </a:t>
            </a:r>
            <a:r>
              <a:rPr lang="es-ES" dirty="0">
                <a:latin typeface="Cambria"/>
                <a:cs typeface="Cambria"/>
              </a:rPr>
              <a:t>costes</a:t>
            </a:r>
            <a:r>
              <a:rPr lang="es-ES" spc="120" dirty="0">
                <a:latin typeface="Cambria"/>
                <a:cs typeface="Cambria"/>
              </a:rPr>
              <a:t> </a:t>
            </a:r>
            <a:r>
              <a:rPr lang="es-ES" dirty="0">
                <a:latin typeface="Cambria"/>
                <a:cs typeface="Cambria"/>
              </a:rPr>
              <a:t>debe</a:t>
            </a:r>
            <a:r>
              <a:rPr lang="es-ES" spc="120" dirty="0">
                <a:latin typeface="Cambria"/>
                <a:cs typeface="Cambria"/>
              </a:rPr>
              <a:t> </a:t>
            </a:r>
            <a:r>
              <a:rPr lang="es-ES" dirty="0">
                <a:latin typeface="Cambria"/>
                <a:cs typeface="Cambria"/>
              </a:rPr>
              <a:t>incorporarse</a:t>
            </a:r>
            <a:r>
              <a:rPr lang="es-ES" spc="120" dirty="0">
                <a:latin typeface="Cambria"/>
                <a:cs typeface="Cambria"/>
              </a:rPr>
              <a:t> </a:t>
            </a:r>
            <a:r>
              <a:rPr lang="es-ES" dirty="0">
                <a:latin typeface="Cambria"/>
                <a:cs typeface="Cambria"/>
              </a:rPr>
              <a:t>el</a:t>
            </a:r>
            <a:r>
              <a:rPr lang="es-ES" spc="120" dirty="0">
                <a:latin typeface="Cambria"/>
                <a:cs typeface="Cambria"/>
              </a:rPr>
              <a:t> </a:t>
            </a:r>
            <a:r>
              <a:rPr lang="es-ES" spc="60" dirty="0">
                <a:latin typeface="Cambria"/>
                <a:cs typeface="Cambria"/>
              </a:rPr>
              <a:t>conjunto</a:t>
            </a:r>
            <a:r>
              <a:rPr lang="es-ES" spc="120" dirty="0">
                <a:latin typeface="Cambria"/>
                <a:cs typeface="Cambria"/>
              </a:rPr>
              <a:t> </a:t>
            </a:r>
            <a:r>
              <a:rPr lang="es-ES" dirty="0">
                <a:latin typeface="Cambria"/>
                <a:cs typeface="Cambria"/>
              </a:rPr>
              <a:t>de</a:t>
            </a:r>
            <a:r>
              <a:rPr lang="es-ES" spc="120" dirty="0">
                <a:latin typeface="Cambria"/>
                <a:cs typeface="Cambria"/>
              </a:rPr>
              <a:t> </a:t>
            </a:r>
            <a:r>
              <a:rPr lang="es-ES" dirty="0">
                <a:latin typeface="Cambria"/>
                <a:cs typeface="Cambria"/>
              </a:rPr>
              <a:t>costes</a:t>
            </a:r>
            <a:r>
              <a:rPr lang="es-ES" spc="120" dirty="0">
                <a:latin typeface="Cambria"/>
                <a:cs typeface="Cambria"/>
              </a:rPr>
              <a:t> </a:t>
            </a:r>
            <a:r>
              <a:rPr lang="es-ES" dirty="0">
                <a:latin typeface="Cambria"/>
                <a:cs typeface="Cambria"/>
              </a:rPr>
              <a:t>de</a:t>
            </a:r>
            <a:r>
              <a:rPr lang="es-ES" spc="120" dirty="0">
                <a:latin typeface="Cambria"/>
                <a:cs typeface="Cambria"/>
              </a:rPr>
              <a:t> </a:t>
            </a:r>
            <a:r>
              <a:rPr lang="es-ES" dirty="0">
                <a:latin typeface="Cambria"/>
                <a:cs typeface="Cambria"/>
              </a:rPr>
              <a:t>sistemas</a:t>
            </a:r>
            <a:r>
              <a:rPr lang="es-ES" spc="120" dirty="0">
                <a:latin typeface="Cambria"/>
                <a:cs typeface="Cambria"/>
              </a:rPr>
              <a:t> </a:t>
            </a:r>
            <a:r>
              <a:rPr lang="es-ES" spc="-10" dirty="0">
                <a:latin typeface="Cambria"/>
                <a:cs typeface="Cambria"/>
              </a:rPr>
              <a:t>(</a:t>
            </a:r>
            <a:r>
              <a:rPr lang="es-ES" spc="-10" dirty="0" err="1">
                <a:latin typeface="Cambria"/>
                <a:cs typeface="Cambria"/>
              </a:rPr>
              <a:t>consu</a:t>
            </a:r>
            <a:r>
              <a:rPr lang="es-ES" spc="-10" dirty="0">
                <a:latin typeface="Cambria"/>
                <a:cs typeface="Cambria"/>
              </a:rPr>
              <a:t>- </a:t>
            </a:r>
            <a:r>
              <a:rPr lang="es-ES" dirty="0" err="1">
                <a:latin typeface="Cambria"/>
                <a:cs typeface="Cambria"/>
              </a:rPr>
              <a:t>mibles</a:t>
            </a:r>
            <a:r>
              <a:rPr lang="es-ES" dirty="0">
                <a:latin typeface="Cambria"/>
                <a:cs typeface="Cambria"/>
              </a:rPr>
              <a:t>,</a:t>
            </a:r>
            <a:r>
              <a:rPr lang="es-ES" spc="285" dirty="0">
                <a:latin typeface="Cambria"/>
                <a:cs typeface="Cambria"/>
              </a:rPr>
              <a:t> </a:t>
            </a:r>
            <a:r>
              <a:rPr lang="es-ES" dirty="0">
                <a:latin typeface="Cambria"/>
                <a:cs typeface="Cambria"/>
              </a:rPr>
              <a:t>licencias</a:t>
            </a:r>
            <a:r>
              <a:rPr lang="es-ES" spc="290" dirty="0">
                <a:latin typeface="Cambria"/>
                <a:cs typeface="Cambria"/>
              </a:rPr>
              <a:t> </a:t>
            </a:r>
            <a:r>
              <a:rPr lang="es-ES" dirty="0">
                <a:latin typeface="Cambria"/>
                <a:cs typeface="Cambria"/>
              </a:rPr>
              <a:t>de</a:t>
            </a:r>
            <a:r>
              <a:rPr lang="es-ES" spc="290" dirty="0">
                <a:latin typeface="Cambria"/>
                <a:cs typeface="Cambria"/>
              </a:rPr>
              <a:t> </a:t>
            </a:r>
            <a:r>
              <a:rPr lang="es-ES" spc="120" dirty="0">
                <a:latin typeface="Cambria"/>
                <a:cs typeface="Cambria"/>
              </a:rPr>
              <a:t>HW</a:t>
            </a:r>
            <a:r>
              <a:rPr lang="es-ES" spc="290" dirty="0">
                <a:latin typeface="Cambria"/>
                <a:cs typeface="Cambria"/>
              </a:rPr>
              <a:t> </a:t>
            </a:r>
            <a:r>
              <a:rPr lang="es-ES" spc="50" dirty="0">
                <a:latin typeface="Cambria"/>
                <a:cs typeface="Cambria"/>
              </a:rPr>
              <a:t>y</a:t>
            </a:r>
            <a:r>
              <a:rPr lang="es-ES" spc="290" dirty="0">
                <a:latin typeface="Cambria"/>
                <a:cs typeface="Cambria"/>
              </a:rPr>
              <a:t> </a:t>
            </a:r>
            <a:r>
              <a:rPr lang="es-ES" dirty="0">
                <a:latin typeface="Cambria"/>
                <a:cs typeface="Cambria"/>
              </a:rPr>
              <a:t>SW,</a:t>
            </a:r>
            <a:r>
              <a:rPr lang="es-ES" spc="290" dirty="0">
                <a:latin typeface="Cambria"/>
                <a:cs typeface="Cambria"/>
              </a:rPr>
              <a:t> </a:t>
            </a:r>
            <a:r>
              <a:rPr lang="es-ES" dirty="0">
                <a:latin typeface="Cambria"/>
                <a:cs typeface="Cambria"/>
              </a:rPr>
              <a:t>comunicaciones,</a:t>
            </a:r>
            <a:r>
              <a:rPr lang="es-ES" spc="290" dirty="0">
                <a:latin typeface="Cambria"/>
                <a:cs typeface="Cambria"/>
              </a:rPr>
              <a:t> </a:t>
            </a:r>
            <a:r>
              <a:rPr lang="es-ES" dirty="0">
                <a:latin typeface="Cambria"/>
                <a:cs typeface="Cambria"/>
              </a:rPr>
              <a:t>etc.),</a:t>
            </a:r>
            <a:r>
              <a:rPr lang="es-ES" spc="290" dirty="0">
                <a:latin typeface="Cambria"/>
                <a:cs typeface="Cambria"/>
              </a:rPr>
              <a:t> </a:t>
            </a:r>
            <a:r>
              <a:rPr lang="es-ES" dirty="0">
                <a:latin typeface="Cambria"/>
                <a:cs typeface="Cambria"/>
              </a:rPr>
              <a:t>los</a:t>
            </a:r>
            <a:r>
              <a:rPr lang="es-ES" spc="290" dirty="0">
                <a:latin typeface="Cambria"/>
                <a:cs typeface="Cambria"/>
              </a:rPr>
              <a:t> </a:t>
            </a:r>
            <a:r>
              <a:rPr lang="es-ES" dirty="0">
                <a:latin typeface="Cambria"/>
                <a:cs typeface="Cambria"/>
              </a:rPr>
              <a:t>costes</a:t>
            </a:r>
            <a:r>
              <a:rPr lang="es-ES" spc="290" dirty="0">
                <a:latin typeface="Cambria"/>
                <a:cs typeface="Cambria"/>
              </a:rPr>
              <a:t> </a:t>
            </a:r>
            <a:r>
              <a:rPr lang="es-ES" dirty="0">
                <a:latin typeface="Cambria"/>
                <a:cs typeface="Cambria"/>
              </a:rPr>
              <a:t>de</a:t>
            </a:r>
            <a:r>
              <a:rPr lang="es-ES" spc="285" dirty="0">
                <a:latin typeface="Cambria"/>
                <a:cs typeface="Cambria"/>
              </a:rPr>
              <a:t> </a:t>
            </a:r>
            <a:r>
              <a:rPr lang="es-ES" spc="-10" dirty="0">
                <a:latin typeface="Cambria"/>
                <a:cs typeface="Cambria"/>
              </a:rPr>
              <a:t>recursos </a:t>
            </a:r>
            <a:r>
              <a:rPr lang="es-ES" dirty="0">
                <a:latin typeface="Cambria"/>
                <a:cs typeface="Cambria"/>
              </a:rPr>
              <a:t>físicos</a:t>
            </a:r>
            <a:r>
              <a:rPr lang="es-ES" spc="330" dirty="0">
                <a:latin typeface="Cambria"/>
                <a:cs typeface="Cambria"/>
              </a:rPr>
              <a:t> </a:t>
            </a:r>
            <a:r>
              <a:rPr lang="es-ES" dirty="0">
                <a:latin typeface="Cambria"/>
                <a:cs typeface="Cambria"/>
              </a:rPr>
              <a:t>(espacios,</a:t>
            </a:r>
            <a:r>
              <a:rPr lang="es-ES" spc="335" dirty="0">
                <a:latin typeface="Cambria"/>
                <a:cs typeface="Cambria"/>
              </a:rPr>
              <a:t> </a:t>
            </a:r>
            <a:r>
              <a:rPr lang="es-ES" dirty="0">
                <a:latin typeface="Cambria"/>
                <a:cs typeface="Cambria"/>
              </a:rPr>
              <a:t>materiales,</a:t>
            </a:r>
            <a:r>
              <a:rPr lang="es-ES" spc="335" dirty="0">
                <a:latin typeface="Cambria"/>
                <a:cs typeface="Cambria"/>
              </a:rPr>
              <a:t> </a:t>
            </a:r>
            <a:r>
              <a:rPr lang="es-ES" dirty="0">
                <a:latin typeface="Cambria"/>
                <a:cs typeface="Cambria"/>
              </a:rPr>
              <a:t>etc.)</a:t>
            </a:r>
            <a:r>
              <a:rPr lang="es-ES" spc="335" dirty="0">
                <a:latin typeface="Cambria"/>
                <a:cs typeface="Cambria"/>
              </a:rPr>
              <a:t> </a:t>
            </a:r>
            <a:r>
              <a:rPr lang="es-ES" spc="50" dirty="0">
                <a:latin typeface="Cambria"/>
                <a:cs typeface="Cambria"/>
              </a:rPr>
              <a:t>y</a:t>
            </a:r>
            <a:r>
              <a:rPr lang="es-ES" spc="335" dirty="0">
                <a:latin typeface="Cambria"/>
                <a:cs typeface="Cambria"/>
              </a:rPr>
              <a:t> </a:t>
            </a:r>
            <a:r>
              <a:rPr lang="es-ES" dirty="0">
                <a:latin typeface="Cambria"/>
                <a:cs typeface="Cambria"/>
              </a:rPr>
              <a:t>otros</a:t>
            </a:r>
            <a:r>
              <a:rPr lang="es-ES" spc="330" dirty="0">
                <a:latin typeface="Cambria"/>
                <a:cs typeface="Cambria"/>
              </a:rPr>
              <a:t> </a:t>
            </a:r>
            <a:r>
              <a:rPr lang="es-ES" dirty="0">
                <a:latin typeface="Cambria"/>
                <a:cs typeface="Cambria"/>
              </a:rPr>
              <a:t>costes</a:t>
            </a:r>
            <a:r>
              <a:rPr lang="es-ES" spc="335" dirty="0">
                <a:latin typeface="Cambria"/>
                <a:cs typeface="Cambria"/>
              </a:rPr>
              <a:t> </a:t>
            </a:r>
            <a:r>
              <a:rPr lang="es-ES" dirty="0">
                <a:latin typeface="Cambria"/>
                <a:cs typeface="Cambria"/>
              </a:rPr>
              <a:t>generados</a:t>
            </a:r>
            <a:r>
              <a:rPr lang="es-ES" spc="335" dirty="0">
                <a:latin typeface="Cambria"/>
                <a:cs typeface="Cambria"/>
              </a:rPr>
              <a:t> </a:t>
            </a:r>
            <a:r>
              <a:rPr lang="es-ES" dirty="0">
                <a:latin typeface="Cambria"/>
                <a:cs typeface="Cambria"/>
              </a:rPr>
              <a:t>por</a:t>
            </a:r>
            <a:r>
              <a:rPr lang="es-ES" spc="335" dirty="0">
                <a:latin typeface="Cambria"/>
                <a:cs typeface="Cambria"/>
              </a:rPr>
              <a:t> </a:t>
            </a:r>
            <a:r>
              <a:rPr lang="es-ES" dirty="0">
                <a:latin typeface="Cambria"/>
                <a:cs typeface="Cambria"/>
              </a:rPr>
              <a:t>el</a:t>
            </a:r>
            <a:r>
              <a:rPr lang="es-ES" spc="335" dirty="0">
                <a:latin typeface="Cambria"/>
                <a:cs typeface="Cambria"/>
              </a:rPr>
              <a:t> </a:t>
            </a:r>
            <a:r>
              <a:rPr lang="es-ES" spc="-10" dirty="0">
                <a:latin typeface="Cambria"/>
                <a:cs typeface="Cambria"/>
              </a:rPr>
              <a:t>proyecto </a:t>
            </a:r>
            <a:r>
              <a:rPr lang="es-ES" dirty="0">
                <a:latin typeface="Cambria"/>
                <a:cs typeface="Cambria"/>
              </a:rPr>
              <a:t>(dietas,</a:t>
            </a:r>
            <a:r>
              <a:rPr lang="es-ES" spc="325" dirty="0">
                <a:latin typeface="Cambria"/>
                <a:cs typeface="Cambria"/>
              </a:rPr>
              <a:t> </a:t>
            </a:r>
            <a:r>
              <a:rPr lang="es-ES" dirty="0">
                <a:latin typeface="Cambria"/>
                <a:cs typeface="Cambria"/>
              </a:rPr>
              <a:t>desplazamientos,</a:t>
            </a:r>
            <a:r>
              <a:rPr lang="es-ES" spc="325" dirty="0">
                <a:latin typeface="Cambria"/>
                <a:cs typeface="Cambria"/>
              </a:rPr>
              <a:t> </a:t>
            </a:r>
            <a:r>
              <a:rPr lang="es-ES" spc="50" dirty="0">
                <a:latin typeface="Cambria"/>
                <a:cs typeface="Cambria"/>
              </a:rPr>
              <a:t>formación,</a:t>
            </a:r>
            <a:r>
              <a:rPr lang="es-ES" spc="325" dirty="0">
                <a:latin typeface="Cambria"/>
                <a:cs typeface="Cambria"/>
              </a:rPr>
              <a:t> </a:t>
            </a:r>
            <a:r>
              <a:rPr lang="es-ES" dirty="0">
                <a:latin typeface="Cambria"/>
                <a:cs typeface="Cambria"/>
              </a:rPr>
              <a:t>alquileres,</a:t>
            </a:r>
            <a:r>
              <a:rPr lang="es-ES" spc="330" dirty="0">
                <a:latin typeface="Cambria"/>
                <a:cs typeface="Cambria"/>
              </a:rPr>
              <a:t> </a:t>
            </a:r>
            <a:r>
              <a:rPr lang="es-ES" spc="-10" dirty="0">
                <a:latin typeface="Cambria"/>
                <a:cs typeface="Cambria"/>
              </a:rPr>
              <a:t>etc.)</a:t>
            </a:r>
            <a:endParaRPr lang="en-US" dirty="0"/>
          </a:p>
        </p:txBody>
      </p:sp>
    </p:spTree>
    <p:extLst>
      <p:ext uri="{BB962C8B-B14F-4D97-AF65-F5344CB8AC3E}">
        <p14:creationId xmlns:p14="http://schemas.microsoft.com/office/powerpoint/2010/main" val="15055125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2919" y="1123837"/>
            <a:ext cx="3145374" cy="4601183"/>
          </a:xfrm>
        </p:spPr>
        <p:txBody>
          <a:bodyPr>
            <a:normAutofit/>
          </a:bodyPr>
          <a:lstStyle/>
          <a:p>
            <a:r>
              <a:rPr lang="es-AR" sz="3200" b="1" dirty="0"/>
              <a:t>3.2.1 Actividades para el análisis de requerimientos y diseño de la arquitectura del software</a:t>
            </a:r>
            <a:br>
              <a:rPr lang="en-US" sz="3200" dirty="0"/>
            </a:br>
            <a:endParaRPr lang="en-US" sz="3200" dirty="0"/>
          </a:p>
        </p:txBody>
      </p:sp>
      <p:sp>
        <p:nvSpPr>
          <p:cNvPr id="3" name="Marcador de contenido 2"/>
          <p:cNvSpPr>
            <a:spLocks noGrp="1"/>
          </p:cNvSpPr>
          <p:nvPr>
            <p:ph idx="1"/>
          </p:nvPr>
        </p:nvSpPr>
        <p:spPr>
          <a:xfrm>
            <a:off x="3869267" y="864108"/>
            <a:ext cx="7622147" cy="5120640"/>
          </a:xfrm>
        </p:spPr>
        <p:txBody>
          <a:bodyPr>
            <a:normAutofit/>
          </a:bodyPr>
          <a:lstStyle/>
          <a:p>
            <a:pPr algn="just"/>
            <a:r>
              <a:rPr lang="es-AR" sz="2800" dirty="0"/>
              <a:t>En esta etapa del desarrollo de software se identifican y analizan los requisitos del cliente y se diseña la arquitectura del software. Las herramientas y técnicas que se utilizan en esta etapa incluyen entrevistas con el cliente, diagramas de flujo y diagramas de casos de uso.</a:t>
            </a:r>
            <a:endParaRPr lang="en-US" sz="2800" dirty="0"/>
          </a:p>
        </p:txBody>
      </p:sp>
    </p:spTree>
    <p:extLst>
      <p:ext uri="{BB962C8B-B14F-4D97-AF65-F5344CB8AC3E}">
        <p14:creationId xmlns:p14="http://schemas.microsoft.com/office/powerpoint/2010/main" val="12138242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b="1" dirty="0"/>
              <a:t>3.2.2 Actividades para la programación</a:t>
            </a:r>
            <a:br>
              <a:rPr lang="en-US" dirty="0"/>
            </a:br>
            <a:endParaRPr lang="en-US" dirty="0"/>
          </a:p>
        </p:txBody>
      </p:sp>
      <p:sp>
        <p:nvSpPr>
          <p:cNvPr id="3" name="Marcador de contenido 2"/>
          <p:cNvSpPr>
            <a:spLocks noGrp="1"/>
          </p:cNvSpPr>
          <p:nvPr>
            <p:ph idx="1"/>
          </p:nvPr>
        </p:nvSpPr>
        <p:spPr/>
        <p:txBody>
          <a:bodyPr>
            <a:normAutofit/>
          </a:bodyPr>
          <a:lstStyle/>
          <a:p>
            <a:pPr algn="just"/>
            <a:r>
              <a:rPr lang="es-AR" sz="2800" dirty="0"/>
              <a:t>En esta etapa del desarrollo de software se lleva a cabo la programación del software. Las herramientas y técnicas que se utilizan en esta etapa incluyen lenguajes de programación, metodologías de programación y herramientas de integración continua.</a:t>
            </a:r>
            <a:endParaRPr lang="en-US" sz="2800" dirty="0"/>
          </a:p>
        </p:txBody>
      </p:sp>
    </p:spTree>
    <p:extLst>
      <p:ext uri="{BB962C8B-B14F-4D97-AF65-F5344CB8AC3E}">
        <p14:creationId xmlns:p14="http://schemas.microsoft.com/office/powerpoint/2010/main" val="21857430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AR" sz="3200" b="1" dirty="0"/>
              <a:t>3.2.3 Actividades para las pruebas e implementación</a:t>
            </a:r>
            <a:br>
              <a:rPr lang="en-US" sz="3200" dirty="0"/>
            </a:br>
            <a:endParaRPr lang="en-US" sz="3200" dirty="0"/>
          </a:p>
        </p:txBody>
      </p:sp>
      <p:sp>
        <p:nvSpPr>
          <p:cNvPr id="3" name="Marcador de contenido 2"/>
          <p:cNvSpPr>
            <a:spLocks noGrp="1"/>
          </p:cNvSpPr>
          <p:nvPr>
            <p:ph idx="1"/>
          </p:nvPr>
        </p:nvSpPr>
        <p:spPr/>
        <p:txBody>
          <a:bodyPr>
            <a:normAutofit/>
          </a:bodyPr>
          <a:lstStyle/>
          <a:p>
            <a:pPr algn="just"/>
            <a:r>
              <a:rPr lang="es-AR" sz="2800" dirty="0"/>
              <a:t>En esta etapa del desarrollo de software se llevan a cabo las pruebas del software y se implementa en el entorno de producción. Las herramientas y técnicas que se utilizan en esta etapa incluyen pruebas unitarias, pruebas de integración y herramientas de automatización de pruebas.</a:t>
            </a:r>
            <a:endParaRPr lang="en-US" sz="2800" dirty="0"/>
          </a:p>
        </p:txBody>
      </p:sp>
    </p:spTree>
    <p:extLst>
      <p:ext uri="{BB962C8B-B14F-4D97-AF65-F5344CB8AC3E}">
        <p14:creationId xmlns:p14="http://schemas.microsoft.com/office/powerpoint/2010/main" val="23504112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AR" sz="3200" b="1" dirty="0"/>
              <a:t>3.2.4 Actividades para el uso y mantenimiento</a:t>
            </a:r>
            <a:br>
              <a:rPr lang="en-US" sz="3200" dirty="0"/>
            </a:br>
            <a:endParaRPr lang="en-US" sz="3200" dirty="0"/>
          </a:p>
        </p:txBody>
      </p:sp>
      <p:sp>
        <p:nvSpPr>
          <p:cNvPr id="3" name="Marcador de contenido 2"/>
          <p:cNvSpPr>
            <a:spLocks noGrp="1"/>
          </p:cNvSpPr>
          <p:nvPr>
            <p:ph idx="1"/>
          </p:nvPr>
        </p:nvSpPr>
        <p:spPr>
          <a:xfrm>
            <a:off x="3869267" y="864108"/>
            <a:ext cx="7704033" cy="5120640"/>
          </a:xfrm>
        </p:spPr>
        <p:txBody>
          <a:bodyPr>
            <a:normAutofit/>
          </a:bodyPr>
          <a:lstStyle/>
          <a:p>
            <a:pPr algn="just"/>
            <a:r>
              <a:rPr lang="es-AR" sz="2800" dirty="0"/>
              <a:t>En esta etapa del desarrollo de software se lleva a cabo el uso del software en el entorno de producción y se realiza el mantenimiento del software. Las herramientas y técnicas que se utilizan en esta etapa incluyen herramientas de control de versiones, herramientas de monitoreo y herramientas de gestión de incidencias.</a:t>
            </a:r>
            <a:endParaRPr lang="en-US" sz="2800" dirty="0"/>
          </a:p>
        </p:txBody>
      </p:sp>
    </p:spTree>
    <p:extLst>
      <p:ext uri="{BB962C8B-B14F-4D97-AF65-F5344CB8AC3E}">
        <p14:creationId xmlns:p14="http://schemas.microsoft.com/office/powerpoint/2010/main" val="13348906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AR" sz="3200" b="1" dirty="0"/>
              <a:t>3.2.5 Documentación</a:t>
            </a:r>
            <a:br>
              <a:rPr lang="en-US" sz="3200" dirty="0"/>
            </a:br>
            <a:endParaRPr lang="en-US" sz="3200" dirty="0"/>
          </a:p>
        </p:txBody>
      </p:sp>
      <p:sp>
        <p:nvSpPr>
          <p:cNvPr id="3" name="Marcador de contenido 2"/>
          <p:cNvSpPr>
            <a:spLocks noGrp="1"/>
          </p:cNvSpPr>
          <p:nvPr>
            <p:ph idx="1"/>
          </p:nvPr>
        </p:nvSpPr>
        <p:spPr/>
        <p:txBody>
          <a:bodyPr>
            <a:normAutofit/>
          </a:bodyPr>
          <a:lstStyle/>
          <a:p>
            <a:pPr algn="just"/>
            <a:r>
              <a:rPr lang="es-AR" sz="2800" dirty="0"/>
              <a:t>En todas las etapas del desarrollo de software se debe llevar a cabo la documentación del proceso y del software. Las herramientas y técnicas que se utilizan en esta etapa incluyen la creación de manuales de usuario, manuales técnicos y documentación de procesos.</a:t>
            </a:r>
            <a:endParaRPr lang="en-US" sz="2800" dirty="0"/>
          </a:p>
        </p:txBody>
      </p:sp>
    </p:spTree>
    <p:extLst>
      <p:ext uri="{BB962C8B-B14F-4D97-AF65-F5344CB8AC3E}">
        <p14:creationId xmlns:p14="http://schemas.microsoft.com/office/powerpoint/2010/main" val="3723393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3.1 Plan de gestión para la dirección del proyecto: </a:t>
            </a:r>
            <a:endParaRPr lang="en-US" dirty="0"/>
          </a:p>
        </p:txBody>
      </p:sp>
      <p:sp>
        <p:nvSpPr>
          <p:cNvPr id="3" name="Marcador de contenido 2"/>
          <p:cNvSpPr>
            <a:spLocks noGrp="1"/>
          </p:cNvSpPr>
          <p:nvPr>
            <p:ph idx="1"/>
          </p:nvPr>
        </p:nvSpPr>
        <p:spPr/>
        <p:txBody>
          <a:bodyPr>
            <a:normAutofit/>
          </a:bodyPr>
          <a:lstStyle/>
          <a:p>
            <a:r>
              <a:rPr lang="es-ES" sz="3200" dirty="0"/>
              <a:t>3.1.1 Gestión de Integración del proyecto. </a:t>
            </a:r>
          </a:p>
          <a:p>
            <a:r>
              <a:rPr lang="es-ES" sz="3200" dirty="0"/>
              <a:t>3.1.2 Gestión del conocimiento.</a:t>
            </a:r>
            <a:br>
              <a:rPr lang="es-ES" sz="3200" dirty="0"/>
            </a:br>
            <a:endParaRPr lang="en-US" sz="3200" dirty="0"/>
          </a:p>
        </p:txBody>
      </p:sp>
    </p:spTree>
    <p:extLst>
      <p:ext uri="{BB962C8B-B14F-4D97-AF65-F5344CB8AC3E}">
        <p14:creationId xmlns:p14="http://schemas.microsoft.com/office/powerpoint/2010/main" val="29766549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b="1" dirty="0"/>
              <a:t>3. Gestión de sostenibilidad</a:t>
            </a:r>
            <a:endParaRPr lang="en-US" dirty="0"/>
          </a:p>
        </p:txBody>
      </p:sp>
      <p:sp>
        <p:nvSpPr>
          <p:cNvPr id="3" name="Marcador de contenido 2"/>
          <p:cNvSpPr>
            <a:spLocks noGrp="1"/>
          </p:cNvSpPr>
          <p:nvPr>
            <p:ph idx="1"/>
          </p:nvPr>
        </p:nvSpPr>
        <p:spPr>
          <a:xfrm>
            <a:off x="3869267" y="864108"/>
            <a:ext cx="7635795" cy="5120640"/>
          </a:xfrm>
        </p:spPr>
        <p:txBody>
          <a:bodyPr>
            <a:normAutofit/>
          </a:bodyPr>
          <a:lstStyle/>
          <a:p>
            <a:pPr algn="just"/>
            <a:r>
              <a:rPr lang="es-AR" sz="2400" dirty="0"/>
              <a:t>La gestión de sostenibilidad es el proceso de lograr los objetivos de un proyecto sin poner en peligro la capacidad de las generaciones futuras para satisfacer sus propias necesidades. En un proyecto informático, la gestión de sostenibilidad es esencial para garantizar que el proyecto sea sostenible a largo plazo.</a:t>
            </a:r>
            <a:endParaRPr lang="en-US" sz="2400" dirty="0"/>
          </a:p>
        </p:txBody>
      </p:sp>
    </p:spTree>
    <p:extLst>
      <p:ext uri="{BB962C8B-B14F-4D97-AF65-F5344CB8AC3E}">
        <p14:creationId xmlns:p14="http://schemas.microsoft.com/office/powerpoint/2010/main" val="12282299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a:t>Herramientas</a:t>
            </a:r>
            <a:endParaRPr lang="en-US" dirty="0"/>
          </a:p>
        </p:txBody>
      </p:sp>
      <p:sp>
        <p:nvSpPr>
          <p:cNvPr id="3" name="Marcador de contenido 2"/>
          <p:cNvSpPr>
            <a:spLocks noGrp="1"/>
          </p:cNvSpPr>
          <p:nvPr>
            <p:ph idx="1"/>
          </p:nvPr>
        </p:nvSpPr>
        <p:spPr/>
        <p:txBody>
          <a:bodyPr>
            <a:normAutofit/>
          </a:bodyPr>
          <a:lstStyle/>
          <a:p>
            <a:pPr algn="just"/>
            <a:r>
              <a:rPr lang="es-ES" sz="2400" dirty="0"/>
              <a:t>Los productos más frecuentes de la planificación operativa son bastante conocidos y se soportan en herramientas software de mercado, en versiones mono y multiusuario. Sin embargo, aquí hemos querido mostrar que la planificación operativa es un paso siguiente y de detalle de lo que podríamos llamar la planificación estratégica del proyecto, en un punto de vista de </a:t>
            </a:r>
            <a:r>
              <a:rPr lang="es-ES" sz="2400" b="1" dirty="0"/>
              <a:t>planificación orientada a objetivos</a:t>
            </a:r>
            <a:r>
              <a:rPr lang="es-ES" sz="2400" b="1" i="1" u="sng" dirty="0"/>
              <a:t>. Proponemos especialmente </a:t>
            </a:r>
            <a:r>
              <a:rPr lang="es-ES" sz="2400" i="1" u="sng" dirty="0"/>
              <a:t>la utilidad del plan de hitos y la matriz de responsabilidades como instrumentos de planificación y gestión estratégica del proyecto</a:t>
            </a:r>
            <a:r>
              <a:rPr lang="es-ES" sz="2400" dirty="0"/>
              <a:t> y comunicación con el cliente.</a:t>
            </a:r>
            <a:endParaRPr lang="en-US" sz="2400" dirty="0"/>
          </a:p>
        </p:txBody>
      </p:sp>
    </p:spTree>
    <p:extLst>
      <p:ext uri="{BB962C8B-B14F-4D97-AF65-F5344CB8AC3E}">
        <p14:creationId xmlns:p14="http://schemas.microsoft.com/office/powerpoint/2010/main" val="14646168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dirty="0"/>
          </a:p>
        </p:txBody>
      </p:sp>
      <p:sp>
        <p:nvSpPr>
          <p:cNvPr id="3" name="Marcador de contenido 2"/>
          <p:cNvSpPr>
            <a:spLocks noGrp="1"/>
          </p:cNvSpPr>
          <p:nvPr>
            <p:ph idx="1"/>
          </p:nvPr>
        </p:nvSpPr>
        <p:spPr/>
        <p:txBody>
          <a:bodyPr>
            <a:normAutofit/>
          </a:bodyPr>
          <a:lstStyle/>
          <a:p>
            <a:pPr algn="just"/>
            <a:r>
              <a:rPr lang="es-ES" sz="2800" dirty="0"/>
              <a:t>Los instrumentos de la planificación del proyecto son instrumentos vivos, que utilizaremos después durante la ejecución de proyecto. Durante la Gestión de proyectos informáticos fase de planificación, obtendremos una primera versión de estos planes, que será necesario mantener a lo largo de la vida del proyecto.</a:t>
            </a:r>
            <a:endParaRPr lang="en-US" sz="2800" dirty="0"/>
          </a:p>
        </p:txBody>
      </p:sp>
      <p:sp>
        <p:nvSpPr>
          <p:cNvPr id="5" name="Rectángulo 4"/>
          <p:cNvSpPr/>
          <p:nvPr/>
        </p:nvSpPr>
        <p:spPr>
          <a:xfrm>
            <a:off x="3869267" y="5725020"/>
            <a:ext cx="7599921" cy="369332"/>
          </a:xfrm>
          <a:prstGeom prst="rect">
            <a:avLst/>
          </a:prstGeom>
        </p:spPr>
        <p:txBody>
          <a:bodyPr wrap="square">
            <a:spAutoFit/>
          </a:bodyPr>
          <a:lstStyle/>
          <a:p>
            <a:r>
              <a:rPr lang="es-ES" dirty="0"/>
              <a:t>Durante la ' Editorial UOC 118 Gestión de proyectos informáticos </a:t>
            </a:r>
            <a:endParaRPr lang="en-US" dirty="0"/>
          </a:p>
        </p:txBody>
      </p:sp>
      <p:pic>
        <p:nvPicPr>
          <p:cNvPr id="6" name="Imagen 5"/>
          <p:cNvPicPr>
            <a:picLocks noChangeAspect="1"/>
          </p:cNvPicPr>
          <p:nvPr/>
        </p:nvPicPr>
        <p:blipFill>
          <a:blip r:embed="rId2"/>
          <a:stretch>
            <a:fillRect/>
          </a:stretch>
        </p:blipFill>
        <p:spPr>
          <a:xfrm>
            <a:off x="0" y="2235350"/>
            <a:ext cx="3869267" cy="2418292"/>
          </a:xfrm>
          <a:prstGeom prst="rect">
            <a:avLst/>
          </a:prstGeom>
        </p:spPr>
      </p:pic>
    </p:spTree>
    <p:extLst>
      <p:ext uri="{BB962C8B-B14F-4D97-AF65-F5344CB8AC3E}">
        <p14:creationId xmlns:p14="http://schemas.microsoft.com/office/powerpoint/2010/main" val="12236083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just"/>
            <a:r>
              <a:rPr lang="es-ES" sz="2800" dirty="0"/>
              <a:t>Recordemos finalmente que los dos primeros instrumentos del ciclo de planificación son los que provienen de las fases anteriores, que deben dirigir todo el proyecto:</a:t>
            </a:r>
            <a:endParaRPr lang="en-US" sz="2800" dirty="0"/>
          </a:p>
        </p:txBody>
      </p:sp>
      <p:sp>
        <p:nvSpPr>
          <p:cNvPr id="3" name="Marcador de contenido 2"/>
          <p:cNvSpPr>
            <a:spLocks noGrp="1"/>
          </p:cNvSpPr>
          <p:nvPr>
            <p:ph idx="1"/>
          </p:nvPr>
        </p:nvSpPr>
        <p:spPr/>
        <p:txBody>
          <a:bodyPr>
            <a:normAutofit/>
          </a:bodyPr>
          <a:lstStyle/>
          <a:p>
            <a:r>
              <a:rPr lang="es-ES" sz="2400" dirty="0"/>
              <a:t>Mandato (o ficha) de proyecto aprobado.</a:t>
            </a:r>
          </a:p>
          <a:p>
            <a:r>
              <a:rPr lang="es-ES" sz="2400" dirty="0"/>
              <a:t>Las herramientas específicas de la fase de planificación que proponemos y que pueden encontrarse : </a:t>
            </a:r>
          </a:p>
          <a:p>
            <a:pPr lvl="1"/>
            <a:r>
              <a:rPr lang="es-ES" sz="2000" dirty="0"/>
              <a:t>Plan de hitos</a:t>
            </a:r>
          </a:p>
          <a:p>
            <a:pPr marL="502920" lvl="1" indent="0">
              <a:buNone/>
            </a:pPr>
            <a:r>
              <a:rPr lang="es-ES" sz="2000" dirty="0"/>
              <a:t>• Matriz de roles y responsabilidades</a:t>
            </a:r>
          </a:p>
          <a:p>
            <a:pPr marL="502920" lvl="1" indent="0">
              <a:buNone/>
            </a:pPr>
            <a:r>
              <a:rPr lang="es-ES" sz="2000" dirty="0"/>
              <a:t>• Plan de actividades</a:t>
            </a:r>
          </a:p>
          <a:p>
            <a:pPr marL="502920" lvl="1" indent="0">
              <a:buNone/>
            </a:pPr>
            <a:r>
              <a:rPr lang="es-ES" sz="2000" dirty="0"/>
              <a:t>• Plan de Recursos Humanos</a:t>
            </a:r>
          </a:p>
          <a:p>
            <a:pPr marL="502920" lvl="1" indent="0">
              <a:buNone/>
            </a:pPr>
            <a:r>
              <a:rPr lang="es-ES" sz="2000" dirty="0"/>
              <a:t>• Plan de Recursos Técnicos</a:t>
            </a:r>
          </a:p>
          <a:p>
            <a:pPr marL="502920" lvl="1" indent="0">
              <a:buNone/>
            </a:pPr>
            <a:r>
              <a:rPr lang="es-ES" sz="2000" dirty="0"/>
              <a:t>• Plan de Riesgos</a:t>
            </a:r>
          </a:p>
          <a:p>
            <a:pPr marL="502920" lvl="1" indent="0">
              <a:buNone/>
            </a:pPr>
            <a:r>
              <a:rPr lang="es-ES" sz="2000" dirty="0"/>
              <a:t>• Plan de Comunicación</a:t>
            </a:r>
            <a:endParaRPr lang="en-US" sz="2000" dirty="0"/>
          </a:p>
        </p:txBody>
      </p:sp>
    </p:spTree>
    <p:extLst>
      <p:ext uri="{BB962C8B-B14F-4D97-AF65-F5344CB8AC3E}">
        <p14:creationId xmlns:p14="http://schemas.microsoft.com/office/powerpoint/2010/main" val="8275861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a:t>Presentación</a:t>
            </a:r>
            <a:r>
              <a:rPr lang="en-US" dirty="0"/>
              <a:t> al </a:t>
            </a:r>
            <a:r>
              <a:rPr lang="en-US" dirty="0" err="1"/>
              <a:t>cliente</a:t>
            </a:r>
            <a:endParaRPr lang="en-US" dirty="0"/>
          </a:p>
        </p:txBody>
      </p:sp>
      <p:sp>
        <p:nvSpPr>
          <p:cNvPr id="3" name="Marcador de contenido 2"/>
          <p:cNvSpPr>
            <a:spLocks noGrp="1"/>
          </p:cNvSpPr>
          <p:nvPr>
            <p:ph idx="1"/>
          </p:nvPr>
        </p:nvSpPr>
        <p:spPr/>
        <p:txBody>
          <a:bodyPr>
            <a:normAutofit/>
          </a:bodyPr>
          <a:lstStyle/>
          <a:p>
            <a:pPr algn="just"/>
            <a:r>
              <a:rPr lang="es-ES" sz="2800" dirty="0"/>
              <a:t>Como hemos dicho, el plan no es sólo un instrumento de estimación presupuestaria y de gestión del trabajo, sino también un instrumento de diálogo y acuerdo con el cliente y dentro del equipo. La presentación y discusión del plan “definitivo” con el cliente es uno de los momentos de la verdad.</a:t>
            </a:r>
            <a:endParaRPr lang="en-US" sz="2800" dirty="0"/>
          </a:p>
        </p:txBody>
      </p:sp>
    </p:spTree>
    <p:extLst>
      <p:ext uri="{BB962C8B-B14F-4D97-AF65-F5344CB8AC3E}">
        <p14:creationId xmlns:p14="http://schemas.microsoft.com/office/powerpoint/2010/main" val="5478321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La discusión con el cliente debe realizarse sobre los aspectos estratégicos del plan: </a:t>
            </a:r>
            <a:endParaRPr lang="en-US" dirty="0"/>
          </a:p>
        </p:txBody>
      </p:sp>
      <p:sp>
        <p:nvSpPr>
          <p:cNvPr id="3" name="Marcador de contenido 2"/>
          <p:cNvSpPr>
            <a:spLocks noGrp="1"/>
          </p:cNvSpPr>
          <p:nvPr>
            <p:ph idx="1"/>
          </p:nvPr>
        </p:nvSpPr>
        <p:spPr>
          <a:xfrm>
            <a:off x="3869268" y="864108"/>
            <a:ext cx="7861178" cy="5120640"/>
          </a:xfrm>
        </p:spPr>
        <p:txBody>
          <a:bodyPr>
            <a:normAutofit/>
          </a:bodyPr>
          <a:lstStyle/>
          <a:p>
            <a:pPr algn="just"/>
            <a:r>
              <a:rPr lang="es-ES" sz="2400" dirty="0"/>
              <a:t>Los objetivos del proyecto: el qué y el porqué.</a:t>
            </a:r>
          </a:p>
          <a:p>
            <a:pPr marL="0" indent="0" algn="just">
              <a:buNone/>
            </a:pPr>
            <a:r>
              <a:rPr lang="es-ES" sz="2400" dirty="0"/>
              <a:t>• Los hitos y entregables, y las fechas aproximadas de entrega.</a:t>
            </a:r>
          </a:p>
          <a:p>
            <a:pPr marL="0" indent="0" algn="just">
              <a:buNone/>
            </a:pPr>
            <a:r>
              <a:rPr lang="es-ES" sz="2400" dirty="0"/>
              <a:t>• El equipo a desplegar, en particular sus componentes y capacidades</a:t>
            </a:r>
          </a:p>
          <a:p>
            <a:pPr marL="0" indent="0" algn="just">
              <a:buNone/>
            </a:pPr>
            <a:r>
              <a:rPr lang="es-ES" sz="2400" dirty="0"/>
              <a:t>más “senior”.</a:t>
            </a:r>
          </a:p>
          <a:p>
            <a:pPr marL="0" indent="0" algn="just">
              <a:buNone/>
            </a:pPr>
            <a:r>
              <a:rPr lang="es-ES" sz="2400" dirty="0"/>
              <a:t>• Las actividades de más riesgo e impacto, en particular las que están</a:t>
            </a:r>
          </a:p>
          <a:p>
            <a:pPr marL="0" indent="0" algn="just">
              <a:buNone/>
            </a:pPr>
            <a:r>
              <a:rPr lang="es-ES" sz="2400" dirty="0"/>
              <a:t>en el camino crítico.</a:t>
            </a:r>
          </a:p>
          <a:p>
            <a:pPr marL="0" indent="0" algn="just">
              <a:buNone/>
            </a:pPr>
            <a:r>
              <a:rPr lang="es-ES" sz="2400" dirty="0"/>
              <a:t>• El análisis de riesgos y las previsiones de contingencias.</a:t>
            </a:r>
            <a:endParaRPr lang="en-US" sz="2400" dirty="0"/>
          </a:p>
        </p:txBody>
      </p:sp>
    </p:spTree>
    <p:extLst>
      <p:ext uri="{BB962C8B-B14F-4D97-AF65-F5344CB8AC3E}">
        <p14:creationId xmlns:p14="http://schemas.microsoft.com/office/powerpoint/2010/main" val="28382615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normAutofit/>
          </a:bodyPr>
          <a:lstStyle/>
          <a:p>
            <a:pPr algn="just"/>
            <a:r>
              <a:rPr lang="es-ES" sz="2400" dirty="0"/>
              <a:t>Este es un buen momento para entender y discutir con más realismo las expectativas del cliente. Un componente vital del éxito del proyecto es la satisfacción o, dicho de otra manera, la calidad percibida. La satisfacción está en función de las expectativas que el cliente se ha formado y de nuestra capacidad para atenderlas. Es imprescindible en esta fase establecer un nivel adecuado de expectativas y manejarlas a lo largo del proyecto</a:t>
            </a:r>
            <a:endParaRPr lang="en-US" sz="2400" dirty="0"/>
          </a:p>
        </p:txBody>
      </p:sp>
      <p:pic>
        <p:nvPicPr>
          <p:cNvPr id="4" name="Imagen 3"/>
          <p:cNvPicPr>
            <a:picLocks noChangeAspect="1"/>
          </p:cNvPicPr>
          <p:nvPr/>
        </p:nvPicPr>
        <p:blipFill>
          <a:blip r:embed="rId2"/>
          <a:stretch>
            <a:fillRect/>
          </a:stretch>
        </p:blipFill>
        <p:spPr>
          <a:xfrm>
            <a:off x="0" y="2600515"/>
            <a:ext cx="3448034" cy="2049862"/>
          </a:xfrm>
          <a:prstGeom prst="rect">
            <a:avLst/>
          </a:prstGeom>
        </p:spPr>
      </p:pic>
    </p:spTree>
    <p:extLst>
      <p:ext uri="{BB962C8B-B14F-4D97-AF65-F5344CB8AC3E}">
        <p14:creationId xmlns:p14="http://schemas.microsoft.com/office/powerpoint/2010/main" val="38007351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dirty="0"/>
          </a:p>
        </p:txBody>
      </p:sp>
      <p:sp>
        <p:nvSpPr>
          <p:cNvPr id="3" name="Marcador de contenido 2"/>
          <p:cNvSpPr>
            <a:spLocks noGrp="1"/>
          </p:cNvSpPr>
          <p:nvPr>
            <p:ph idx="1"/>
          </p:nvPr>
        </p:nvSpPr>
        <p:spPr/>
        <p:txBody>
          <a:bodyPr>
            <a:normAutofit/>
          </a:bodyPr>
          <a:lstStyle/>
          <a:p>
            <a:pPr algn="just"/>
            <a:r>
              <a:rPr lang="es-ES" sz="2800" dirty="0"/>
              <a:t>Una cualidad de un buen gerente de proyecto es gestionar las expectativas del cliente. Pero no olvidemos que la mejor manera de gestionar las expectativas es entenderlas bien al comienzo y asegurar que se satisfacen. Gestionar el proyecto y las expectativas del cliente no es un juego.</a:t>
            </a:r>
            <a:endParaRPr lang="en-US" sz="2800" dirty="0"/>
          </a:p>
        </p:txBody>
      </p:sp>
      <p:pic>
        <p:nvPicPr>
          <p:cNvPr id="7" name="Imagen 6"/>
          <p:cNvPicPr>
            <a:picLocks noChangeAspect="1"/>
          </p:cNvPicPr>
          <p:nvPr/>
        </p:nvPicPr>
        <p:blipFill>
          <a:blip r:embed="rId2"/>
          <a:stretch>
            <a:fillRect/>
          </a:stretch>
        </p:blipFill>
        <p:spPr>
          <a:xfrm>
            <a:off x="0" y="2328319"/>
            <a:ext cx="3474774" cy="1956298"/>
          </a:xfrm>
          <a:prstGeom prst="rect">
            <a:avLst/>
          </a:prstGeom>
        </p:spPr>
      </p:pic>
    </p:spTree>
    <p:extLst>
      <p:ext uri="{BB962C8B-B14F-4D97-AF65-F5344CB8AC3E}">
        <p14:creationId xmlns:p14="http://schemas.microsoft.com/office/powerpoint/2010/main" val="632087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400" dirty="0"/>
              <a:t>Unidad 4</a:t>
            </a:r>
            <a:endParaRPr lang="en-US" sz="4400" dirty="0"/>
          </a:p>
        </p:txBody>
      </p:sp>
      <p:sp>
        <p:nvSpPr>
          <p:cNvPr id="3" name="Marcador de contenido 2"/>
          <p:cNvSpPr>
            <a:spLocks noGrp="1"/>
          </p:cNvSpPr>
          <p:nvPr>
            <p:ph idx="1"/>
          </p:nvPr>
        </p:nvSpPr>
        <p:spPr/>
        <p:txBody>
          <a:bodyPr>
            <a:normAutofit/>
          </a:bodyPr>
          <a:lstStyle/>
          <a:p>
            <a:pPr marL="0" indent="0" algn="just">
              <a:buNone/>
            </a:pPr>
            <a:r>
              <a:rPr lang="es-ES" sz="2800" b="1" dirty="0"/>
              <a:t>4. Gestión del presupuesto del proyecto</a:t>
            </a:r>
            <a:r>
              <a:rPr lang="es-ES" sz="2800" dirty="0"/>
              <a:t>.</a:t>
            </a:r>
          </a:p>
          <a:p>
            <a:pPr algn="just"/>
            <a:r>
              <a:rPr lang="es-ES" sz="2800" dirty="0"/>
              <a:t>4.1 Presupuesto de inversión. 4.1.1 Inversión propia. 4.1.2 Inversión financiada. Inversiones de fondos ángeles.</a:t>
            </a:r>
          </a:p>
          <a:p>
            <a:pPr algn="just"/>
            <a:r>
              <a:rPr lang="es-ES" sz="2800" dirty="0"/>
              <a:t>4.2 Presupuestos de egresos. 4.2.1 Costos de desarrollo.4.2.2 Gastos de venta.4.2.3 Gastos de administración. 4.2.4 Gastos financieros.4.2.5 Otros gastos a ponderar</a:t>
            </a:r>
          </a:p>
          <a:p>
            <a:pPr algn="just"/>
            <a:r>
              <a:rPr lang="es-ES" sz="2800" dirty="0"/>
              <a:t>4.3 Presupuesto de ventas o ingresos</a:t>
            </a:r>
            <a:endParaRPr lang="en-US" sz="2800" dirty="0"/>
          </a:p>
        </p:txBody>
      </p:sp>
    </p:spTree>
    <p:extLst>
      <p:ext uri="{BB962C8B-B14F-4D97-AF65-F5344CB8AC3E}">
        <p14:creationId xmlns:p14="http://schemas.microsoft.com/office/powerpoint/2010/main" val="24581062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4.1 </a:t>
            </a:r>
            <a:r>
              <a:rPr lang="en-US" dirty="0" err="1"/>
              <a:t>Presupuesto</a:t>
            </a:r>
            <a:r>
              <a:rPr lang="en-US" dirty="0"/>
              <a:t> de </a:t>
            </a:r>
            <a:r>
              <a:rPr lang="en-US" dirty="0" err="1"/>
              <a:t>inversión</a:t>
            </a:r>
            <a:r>
              <a:rPr lang="en-US" dirty="0"/>
              <a:t>:</a:t>
            </a:r>
          </a:p>
        </p:txBody>
      </p:sp>
      <p:sp>
        <p:nvSpPr>
          <p:cNvPr id="3" name="Marcador de contenido 2"/>
          <p:cNvSpPr>
            <a:spLocks noGrp="1"/>
          </p:cNvSpPr>
          <p:nvPr>
            <p:ph idx="1"/>
          </p:nvPr>
        </p:nvSpPr>
        <p:spPr>
          <a:xfrm>
            <a:off x="3869268" y="864108"/>
            <a:ext cx="7315200" cy="3394383"/>
          </a:xfrm>
        </p:spPr>
        <p:txBody>
          <a:bodyPr>
            <a:normAutofit/>
          </a:bodyPr>
          <a:lstStyle/>
          <a:p>
            <a:pPr algn="just"/>
            <a:r>
              <a:rPr lang="es-ES" sz="2800" dirty="0"/>
              <a:t>4.1.1 Inversión propia: Se refiere a los recursos internos de la empresa que se destinan a financiar el proyecto. Esto puede incluir el uso de capital propio, reservas financieras o reinversión de ganancias.</a:t>
            </a:r>
            <a:endParaRPr lang="en-US" sz="2800" dirty="0"/>
          </a:p>
        </p:txBody>
      </p:sp>
      <p:pic>
        <p:nvPicPr>
          <p:cNvPr id="4" name="Imagen 3"/>
          <p:cNvPicPr>
            <a:picLocks noChangeAspect="1"/>
          </p:cNvPicPr>
          <p:nvPr/>
        </p:nvPicPr>
        <p:blipFill>
          <a:blip r:embed="rId2"/>
          <a:stretch>
            <a:fillRect/>
          </a:stretch>
        </p:blipFill>
        <p:spPr>
          <a:xfrm>
            <a:off x="5094515" y="4582034"/>
            <a:ext cx="4419600" cy="2498035"/>
          </a:xfrm>
          <a:prstGeom prst="rect">
            <a:avLst/>
          </a:prstGeom>
        </p:spPr>
      </p:pic>
    </p:spTree>
    <p:extLst>
      <p:ext uri="{BB962C8B-B14F-4D97-AF65-F5344CB8AC3E}">
        <p14:creationId xmlns:p14="http://schemas.microsoft.com/office/powerpoint/2010/main" val="2867842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Plan de gestión para la dirección del proyecto</a:t>
            </a:r>
            <a:endParaRPr lang="en-US" dirty="0"/>
          </a:p>
        </p:txBody>
      </p:sp>
      <p:sp>
        <p:nvSpPr>
          <p:cNvPr id="4" name="Rectángulo 3"/>
          <p:cNvSpPr/>
          <p:nvPr/>
        </p:nvSpPr>
        <p:spPr>
          <a:xfrm>
            <a:off x="3869268" y="6284714"/>
            <a:ext cx="3392917" cy="261610"/>
          </a:xfrm>
          <a:prstGeom prst="rect">
            <a:avLst/>
          </a:prstGeom>
        </p:spPr>
        <p:txBody>
          <a:bodyPr wrap="none">
            <a:spAutoFit/>
          </a:bodyPr>
          <a:lstStyle/>
          <a:p>
            <a:pPr marL="12700">
              <a:lnSpc>
                <a:spcPct val="100000"/>
              </a:lnSpc>
            </a:pPr>
            <a:r>
              <a:rPr lang="es-ES" sz="1100" spc="-10" dirty="0">
                <a:latin typeface="Trebuchet MS"/>
                <a:cs typeface="Trebuchet MS"/>
              </a:rPr>
              <a:t>Figura: Etapas</a:t>
            </a:r>
            <a:r>
              <a:rPr lang="es-ES" sz="1100" spc="-25" dirty="0">
                <a:latin typeface="Trebuchet MS"/>
                <a:cs typeface="Trebuchet MS"/>
              </a:rPr>
              <a:t> </a:t>
            </a:r>
            <a:r>
              <a:rPr lang="es-ES" sz="1100" dirty="0">
                <a:latin typeface="Trebuchet MS"/>
                <a:cs typeface="Trebuchet MS"/>
              </a:rPr>
              <a:t>de</a:t>
            </a:r>
            <a:r>
              <a:rPr lang="es-ES" sz="1100" spc="-25" dirty="0">
                <a:latin typeface="Trebuchet MS"/>
                <a:cs typeface="Trebuchet MS"/>
              </a:rPr>
              <a:t> </a:t>
            </a:r>
            <a:r>
              <a:rPr lang="es-ES" sz="1100" spc="-10" dirty="0">
                <a:latin typeface="Trebuchet MS"/>
                <a:cs typeface="Trebuchet MS"/>
              </a:rPr>
              <a:t>la</a:t>
            </a:r>
            <a:r>
              <a:rPr lang="es-ES" sz="1100" spc="-25" dirty="0">
                <a:latin typeface="Trebuchet MS"/>
                <a:cs typeface="Trebuchet MS"/>
              </a:rPr>
              <a:t> </a:t>
            </a:r>
            <a:r>
              <a:rPr lang="es-ES" sz="1100" spc="-20" dirty="0">
                <a:latin typeface="Trebuchet MS"/>
                <a:cs typeface="Trebuchet MS"/>
              </a:rPr>
              <a:t>fase</a:t>
            </a:r>
            <a:r>
              <a:rPr lang="es-ES" sz="1100" spc="-25" dirty="0">
                <a:latin typeface="Trebuchet MS"/>
                <a:cs typeface="Trebuchet MS"/>
              </a:rPr>
              <a:t> </a:t>
            </a:r>
            <a:r>
              <a:rPr lang="es-ES" sz="1100" dirty="0">
                <a:latin typeface="Trebuchet MS"/>
                <a:cs typeface="Trebuchet MS"/>
              </a:rPr>
              <a:t>de</a:t>
            </a:r>
            <a:r>
              <a:rPr lang="es-ES" sz="1100" spc="-25" dirty="0">
                <a:latin typeface="Trebuchet MS"/>
                <a:cs typeface="Trebuchet MS"/>
              </a:rPr>
              <a:t> </a:t>
            </a:r>
            <a:r>
              <a:rPr lang="es-ES" sz="1100" spc="-10" dirty="0">
                <a:latin typeface="Trebuchet MS"/>
                <a:cs typeface="Trebuchet MS"/>
              </a:rPr>
              <a:t>definición</a:t>
            </a:r>
            <a:r>
              <a:rPr lang="es-ES" sz="1100" spc="-25" dirty="0">
                <a:latin typeface="Trebuchet MS"/>
                <a:cs typeface="Trebuchet MS"/>
              </a:rPr>
              <a:t> </a:t>
            </a:r>
            <a:r>
              <a:rPr lang="es-ES" sz="1100" dirty="0">
                <a:latin typeface="Trebuchet MS"/>
                <a:cs typeface="Trebuchet MS"/>
              </a:rPr>
              <a:t>del</a:t>
            </a:r>
            <a:r>
              <a:rPr lang="es-ES" sz="1100" spc="-25" dirty="0">
                <a:latin typeface="Trebuchet MS"/>
                <a:cs typeface="Trebuchet MS"/>
              </a:rPr>
              <a:t> </a:t>
            </a:r>
            <a:r>
              <a:rPr lang="es-ES" sz="1100" spc="-10" dirty="0">
                <a:latin typeface="Trebuchet MS"/>
                <a:cs typeface="Trebuchet MS"/>
              </a:rPr>
              <a:t>proyecto</a:t>
            </a:r>
            <a:endParaRPr lang="es-ES" sz="1100" dirty="0">
              <a:latin typeface="Trebuchet MS"/>
              <a:cs typeface="Trebuchet MS"/>
            </a:endParaRPr>
          </a:p>
        </p:txBody>
      </p:sp>
      <p:sp>
        <p:nvSpPr>
          <p:cNvPr id="5" name="Marcador de contenido 4"/>
          <p:cNvSpPr>
            <a:spLocks noGrp="1"/>
          </p:cNvSpPr>
          <p:nvPr>
            <p:ph idx="1"/>
          </p:nvPr>
        </p:nvSpPr>
        <p:spPr>
          <a:xfrm>
            <a:off x="3969477" y="476225"/>
            <a:ext cx="7315200" cy="3457371"/>
          </a:xfrm>
        </p:spPr>
        <p:txBody>
          <a:bodyPr>
            <a:normAutofit/>
          </a:bodyPr>
          <a:lstStyle/>
          <a:p>
            <a:pPr marL="9525" indent="0">
              <a:lnSpc>
                <a:spcPct val="100000"/>
              </a:lnSpc>
              <a:buNone/>
            </a:pPr>
            <a:r>
              <a:rPr lang="es-ES" dirty="0">
                <a:latin typeface="Cambria"/>
                <a:cs typeface="Cambria"/>
              </a:rPr>
              <a:t>La</a:t>
            </a:r>
            <a:r>
              <a:rPr lang="es-ES" spc="165" dirty="0">
                <a:latin typeface="Cambria"/>
                <a:cs typeface="Cambria"/>
              </a:rPr>
              <a:t> </a:t>
            </a:r>
            <a:r>
              <a:rPr lang="es-ES" dirty="0">
                <a:latin typeface="Cambria"/>
                <a:cs typeface="Cambria"/>
              </a:rPr>
              <a:t>fase</a:t>
            </a:r>
            <a:r>
              <a:rPr lang="es-ES" spc="165" dirty="0">
                <a:latin typeface="Cambria"/>
                <a:cs typeface="Cambria"/>
              </a:rPr>
              <a:t> </a:t>
            </a:r>
            <a:r>
              <a:rPr lang="es-ES" dirty="0">
                <a:latin typeface="Cambria"/>
                <a:cs typeface="Cambria"/>
              </a:rPr>
              <a:t>de</a:t>
            </a:r>
            <a:r>
              <a:rPr lang="es-ES" spc="165" dirty="0">
                <a:latin typeface="Cambria"/>
                <a:cs typeface="Cambria"/>
              </a:rPr>
              <a:t> </a:t>
            </a:r>
            <a:r>
              <a:rPr lang="es-ES" spc="55" dirty="0">
                <a:latin typeface="Cambria"/>
                <a:cs typeface="Cambria"/>
              </a:rPr>
              <a:t>Definición</a:t>
            </a:r>
            <a:r>
              <a:rPr lang="es-ES" spc="165" dirty="0">
                <a:latin typeface="Cambria"/>
                <a:cs typeface="Cambria"/>
              </a:rPr>
              <a:t> </a:t>
            </a:r>
            <a:r>
              <a:rPr lang="es-ES" dirty="0">
                <a:latin typeface="Cambria"/>
                <a:cs typeface="Cambria"/>
              </a:rPr>
              <a:t>se</a:t>
            </a:r>
            <a:r>
              <a:rPr lang="es-ES" spc="165" dirty="0">
                <a:latin typeface="Cambria"/>
                <a:cs typeface="Cambria"/>
              </a:rPr>
              <a:t> </a:t>
            </a:r>
            <a:r>
              <a:rPr lang="es-ES" dirty="0">
                <a:latin typeface="Cambria"/>
                <a:cs typeface="Cambria"/>
              </a:rPr>
              <a:t>descompone,</a:t>
            </a:r>
            <a:r>
              <a:rPr lang="es-ES" spc="165" dirty="0">
                <a:latin typeface="Cambria"/>
                <a:cs typeface="Cambria"/>
              </a:rPr>
              <a:t> </a:t>
            </a:r>
            <a:r>
              <a:rPr lang="es-ES" dirty="0">
                <a:latin typeface="Cambria"/>
                <a:cs typeface="Cambria"/>
              </a:rPr>
              <a:t>a</a:t>
            </a:r>
            <a:r>
              <a:rPr lang="es-ES" spc="165" dirty="0">
                <a:latin typeface="Cambria"/>
                <a:cs typeface="Cambria"/>
              </a:rPr>
              <a:t> </a:t>
            </a:r>
            <a:r>
              <a:rPr lang="es-ES" dirty="0">
                <a:latin typeface="Cambria"/>
                <a:cs typeface="Cambria"/>
              </a:rPr>
              <a:t>su</a:t>
            </a:r>
            <a:r>
              <a:rPr lang="es-ES" spc="165" dirty="0">
                <a:latin typeface="Cambria"/>
                <a:cs typeface="Cambria"/>
              </a:rPr>
              <a:t> </a:t>
            </a:r>
            <a:r>
              <a:rPr lang="es-ES" dirty="0">
                <a:latin typeface="Cambria"/>
                <a:cs typeface="Cambria"/>
              </a:rPr>
              <a:t>vez,</a:t>
            </a:r>
            <a:r>
              <a:rPr lang="es-ES" spc="165" dirty="0">
                <a:latin typeface="Cambria"/>
                <a:cs typeface="Cambria"/>
              </a:rPr>
              <a:t> </a:t>
            </a:r>
            <a:r>
              <a:rPr lang="es-ES" spc="50" dirty="0">
                <a:latin typeface="Cambria"/>
                <a:cs typeface="Cambria"/>
              </a:rPr>
              <a:t>en</a:t>
            </a:r>
            <a:r>
              <a:rPr lang="es-ES" spc="165" dirty="0">
                <a:latin typeface="Cambria"/>
                <a:cs typeface="Cambria"/>
              </a:rPr>
              <a:t> </a:t>
            </a:r>
            <a:r>
              <a:rPr lang="es-ES" dirty="0">
                <a:latin typeface="Cambria"/>
                <a:cs typeface="Cambria"/>
              </a:rPr>
              <a:t>tres</a:t>
            </a:r>
            <a:r>
              <a:rPr lang="es-ES" spc="165" dirty="0">
                <a:latin typeface="Cambria"/>
                <a:cs typeface="Cambria"/>
              </a:rPr>
              <a:t> </a:t>
            </a:r>
            <a:r>
              <a:rPr lang="es-ES" spc="-10" dirty="0">
                <a:latin typeface="Cambria"/>
                <a:cs typeface="Cambria"/>
              </a:rPr>
              <a:t>etapas:</a:t>
            </a:r>
            <a:endParaRPr lang="es-ES" sz="4000" dirty="0">
              <a:latin typeface="Cambria"/>
              <a:cs typeface="Cambria"/>
            </a:endParaRPr>
          </a:p>
          <a:p>
            <a:pPr marL="468630" indent="-276860">
              <a:lnSpc>
                <a:spcPct val="100000"/>
              </a:lnSpc>
              <a:buAutoNum type="arabicParenR"/>
              <a:tabLst>
                <a:tab pos="468630" algn="l"/>
                <a:tab pos="469265" algn="l"/>
              </a:tabLst>
            </a:pPr>
            <a:r>
              <a:rPr lang="es-ES" dirty="0">
                <a:latin typeface="Cambria"/>
                <a:cs typeface="Cambria"/>
              </a:rPr>
              <a:t>la</a:t>
            </a:r>
            <a:r>
              <a:rPr lang="es-ES" spc="280" dirty="0">
                <a:latin typeface="Cambria"/>
                <a:cs typeface="Cambria"/>
              </a:rPr>
              <a:t> </a:t>
            </a:r>
            <a:r>
              <a:rPr lang="es-ES" dirty="0">
                <a:latin typeface="Cambria"/>
                <a:cs typeface="Cambria"/>
              </a:rPr>
              <a:t>definición</a:t>
            </a:r>
            <a:r>
              <a:rPr lang="es-ES" spc="280" dirty="0">
                <a:latin typeface="Cambria"/>
                <a:cs typeface="Cambria"/>
              </a:rPr>
              <a:t> </a:t>
            </a:r>
            <a:r>
              <a:rPr lang="es-ES" dirty="0">
                <a:latin typeface="Cambria"/>
                <a:cs typeface="Cambria"/>
              </a:rPr>
              <a:t>de</a:t>
            </a:r>
            <a:r>
              <a:rPr lang="es-ES" spc="280" dirty="0">
                <a:latin typeface="Cambria"/>
                <a:cs typeface="Cambria"/>
              </a:rPr>
              <a:t> </a:t>
            </a:r>
            <a:r>
              <a:rPr lang="es-ES" spc="-10" dirty="0">
                <a:latin typeface="Cambria"/>
                <a:cs typeface="Cambria"/>
              </a:rPr>
              <a:t>requerimientos,</a:t>
            </a:r>
            <a:endParaRPr lang="es-ES" sz="4000" dirty="0">
              <a:latin typeface="Cambria"/>
              <a:cs typeface="Cambria"/>
            </a:endParaRPr>
          </a:p>
          <a:p>
            <a:pPr marL="468630" indent="-276860">
              <a:lnSpc>
                <a:spcPct val="100000"/>
              </a:lnSpc>
              <a:buAutoNum type="arabicParenR"/>
              <a:tabLst>
                <a:tab pos="468630" algn="l"/>
                <a:tab pos="469265" algn="l"/>
              </a:tabLst>
            </a:pPr>
            <a:r>
              <a:rPr lang="es-ES" dirty="0">
                <a:latin typeface="Cambria"/>
                <a:cs typeface="Cambria"/>
              </a:rPr>
              <a:t>el</a:t>
            </a:r>
            <a:r>
              <a:rPr lang="es-ES" spc="190" dirty="0">
                <a:latin typeface="Cambria"/>
                <a:cs typeface="Cambria"/>
              </a:rPr>
              <a:t> </a:t>
            </a:r>
            <a:r>
              <a:rPr lang="es-ES" dirty="0">
                <a:latin typeface="Cambria"/>
                <a:cs typeface="Cambria"/>
              </a:rPr>
              <a:t>análisis</a:t>
            </a:r>
            <a:r>
              <a:rPr lang="es-ES" spc="195" dirty="0">
                <a:latin typeface="Cambria"/>
                <a:cs typeface="Cambria"/>
              </a:rPr>
              <a:t> </a:t>
            </a:r>
            <a:r>
              <a:rPr lang="es-ES" dirty="0">
                <a:latin typeface="Cambria"/>
                <a:cs typeface="Cambria"/>
              </a:rPr>
              <a:t>de</a:t>
            </a:r>
            <a:r>
              <a:rPr lang="es-ES" spc="195" dirty="0">
                <a:latin typeface="Cambria"/>
                <a:cs typeface="Cambria"/>
              </a:rPr>
              <a:t> </a:t>
            </a:r>
            <a:r>
              <a:rPr lang="es-ES" dirty="0">
                <a:latin typeface="Cambria"/>
                <a:cs typeface="Cambria"/>
              </a:rPr>
              <a:t>riesgos,</a:t>
            </a:r>
            <a:r>
              <a:rPr lang="es-ES" spc="190" dirty="0">
                <a:latin typeface="Cambria"/>
                <a:cs typeface="Cambria"/>
              </a:rPr>
              <a:t> </a:t>
            </a:r>
            <a:r>
              <a:rPr lang="es-ES" dirty="0">
                <a:latin typeface="Cambria"/>
                <a:cs typeface="Cambria"/>
              </a:rPr>
              <a:t>y</a:t>
            </a:r>
            <a:endParaRPr lang="es-ES" sz="4000" dirty="0">
              <a:latin typeface="Cambria"/>
              <a:cs typeface="Cambria"/>
            </a:endParaRPr>
          </a:p>
          <a:p>
            <a:pPr marL="468630" indent="-276860">
              <a:lnSpc>
                <a:spcPct val="100000"/>
              </a:lnSpc>
              <a:buAutoNum type="arabicParenR"/>
              <a:tabLst>
                <a:tab pos="468630" algn="l"/>
                <a:tab pos="469265" algn="l"/>
              </a:tabLst>
            </a:pPr>
            <a:r>
              <a:rPr lang="es-ES" dirty="0">
                <a:latin typeface="Cambria"/>
                <a:cs typeface="Cambria"/>
              </a:rPr>
              <a:t>la</a:t>
            </a:r>
            <a:r>
              <a:rPr lang="es-ES" spc="245" dirty="0">
                <a:latin typeface="Cambria"/>
                <a:cs typeface="Cambria"/>
              </a:rPr>
              <a:t> </a:t>
            </a:r>
            <a:r>
              <a:rPr lang="es-ES" dirty="0">
                <a:latin typeface="Cambria"/>
                <a:cs typeface="Cambria"/>
              </a:rPr>
              <a:t>preparación</a:t>
            </a:r>
            <a:r>
              <a:rPr lang="es-ES" spc="250" dirty="0">
                <a:latin typeface="Cambria"/>
                <a:cs typeface="Cambria"/>
              </a:rPr>
              <a:t> </a:t>
            </a:r>
            <a:r>
              <a:rPr lang="es-ES" dirty="0">
                <a:latin typeface="Cambria"/>
                <a:cs typeface="Cambria"/>
              </a:rPr>
              <a:t>de</a:t>
            </a:r>
            <a:r>
              <a:rPr lang="es-ES" spc="250" dirty="0">
                <a:latin typeface="Cambria"/>
                <a:cs typeface="Cambria"/>
              </a:rPr>
              <a:t> </a:t>
            </a:r>
            <a:r>
              <a:rPr lang="es-ES" dirty="0">
                <a:latin typeface="Cambria"/>
                <a:cs typeface="Cambria"/>
              </a:rPr>
              <a:t>la</a:t>
            </a:r>
            <a:r>
              <a:rPr lang="es-ES" spc="250" dirty="0">
                <a:latin typeface="Cambria"/>
                <a:cs typeface="Cambria"/>
              </a:rPr>
              <a:t> </a:t>
            </a:r>
            <a:r>
              <a:rPr lang="es-ES" dirty="0">
                <a:latin typeface="Cambria"/>
                <a:cs typeface="Cambria"/>
              </a:rPr>
              <a:t>propuesta</a:t>
            </a:r>
            <a:r>
              <a:rPr lang="es-ES" spc="250" dirty="0">
                <a:latin typeface="Cambria"/>
                <a:cs typeface="Cambria"/>
              </a:rPr>
              <a:t> </a:t>
            </a:r>
            <a:r>
              <a:rPr lang="es-ES" spc="55" dirty="0">
                <a:latin typeface="Cambria"/>
                <a:cs typeface="Cambria"/>
              </a:rPr>
              <a:t>o</a:t>
            </a:r>
            <a:r>
              <a:rPr lang="es-ES" spc="250" dirty="0">
                <a:latin typeface="Cambria"/>
                <a:cs typeface="Cambria"/>
              </a:rPr>
              <a:t> </a:t>
            </a:r>
            <a:r>
              <a:rPr lang="es-ES" dirty="0">
                <a:latin typeface="Cambria"/>
                <a:cs typeface="Cambria"/>
              </a:rPr>
              <a:t>memoria</a:t>
            </a:r>
            <a:r>
              <a:rPr lang="es-ES" spc="245" dirty="0">
                <a:latin typeface="Cambria"/>
                <a:cs typeface="Cambria"/>
              </a:rPr>
              <a:t> </a:t>
            </a:r>
            <a:r>
              <a:rPr lang="es-ES" dirty="0">
                <a:latin typeface="Cambria"/>
                <a:cs typeface="Cambria"/>
              </a:rPr>
              <a:t>técnica</a:t>
            </a:r>
            <a:r>
              <a:rPr lang="es-ES" spc="250" dirty="0">
                <a:latin typeface="Cambria"/>
                <a:cs typeface="Cambria"/>
              </a:rPr>
              <a:t> </a:t>
            </a:r>
            <a:r>
              <a:rPr lang="es-ES" spc="-10" dirty="0">
                <a:latin typeface="Cambria"/>
                <a:cs typeface="Cambria"/>
              </a:rPr>
              <a:t>detallada.</a:t>
            </a:r>
            <a:endParaRPr lang="es-ES" dirty="0">
              <a:latin typeface="Cambria"/>
              <a:cs typeface="Cambria"/>
            </a:endParaRPr>
          </a:p>
          <a:p>
            <a:endParaRPr lang="en-US" dirty="0"/>
          </a:p>
        </p:txBody>
      </p:sp>
      <p:pic>
        <p:nvPicPr>
          <p:cNvPr id="6" name="object 7"/>
          <p:cNvPicPr/>
          <p:nvPr/>
        </p:nvPicPr>
        <p:blipFill>
          <a:blip r:embed="rId2" cstate="print"/>
          <a:stretch>
            <a:fillRect/>
          </a:stretch>
        </p:blipFill>
        <p:spPr>
          <a:xfrm>
            <a:off x="4245687" y="3168426"/>
            <a:ext cx="6762780" cy="3116288"/>
          </a:xfrm>
          <a:prstGeom prst="rect">
            <a:avLst/>
          </a:prstGeom>
        </p:spPr>
      </p:pic>
    </p:spTree>
    <p:extLst>
      <p:ext uri="{BB962C8B-B14F-4D97-AF65-F5344CB8AC3E}">
        <p14:creationId xmlns:p14="http://schemas.microsoft.com/office/powerpoint/2010/main" val="27373051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a:t>Por</a:t>
            </a:r>
            <a:r>
              <a:rPr lang="en-US" dirty="0"/>
              <a:t> </a:t>
            </a:r>
            <a:r>
              <a:rPr lang="en-US" dirty="0" err="1"/>
              <a:t>ejemplo</a:t>
            </a:r>
            <a:r>
              <a:rPr lang="en-US" dirty="0"/>
              <a:t>, </a:t>
            </a:r>
          </a:p>
        </p:txBody>
      </p:sp>
      <p:sp>
        <p:nvSpPr>
          <p:cNvPr id="3" name="Marcador de contenido 2"/>
          <p:cNvSpPr>
            <a:spLocks noGrp="1"/>
          </p:cNvSpPr>
          <p:nvPr>
            <p:ph idx="1"/>
          </p:nvPr>
        </p:nvSpPr>
        <p:spPr/>
        <p:txBody>
          <a:bodyPr>
            <a:normAutofit/>
          </a:bodyPr>
          <a:lstStyle/>
          <a:p>
            <a:pPr algn="just"/>
            <a:r>
              <a:rPr lang="es-ES" sz="2800" dirty="0"/>
              <a:t>Si una empresa de desarrollo de software decide destinar parte de sus utilidades acumuladas para financiar la implementación de un nuevo proyecto, estaría utilizando una inversión propia.</a:t>
            </a:r>
            <a:endParaRPr lang="en-US" sz="2800" dirty="0"/>
          </a:p>
        </p:txBody>
      </p:sp>
    </p:spTree>
    <p:extLst>
      <p:ext uri="{BB962C8B-B14F-4D97-AF65-F5344CB8AC3E}">
        <p14:creationId xmlns:p14="http://schemas.microsoft.com/office/powerpoint/2010/main" val="1242649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4.1.2 </a:t>
            </a:r>
            <a:r>
              <a:rPr lang="en-US" dirty="0" err="1"/>
              <a:t>Inversión</a:t>
            </a:r>
            <a:r>
              <a:rPr lang="en-US" dirty="0"/>
              <a:t> </a:t>
            </a:r>
            <a:r>
              <a:rPr lang="en-US" dirty="0" err="1"/>
              <a:t>financiada</a:t>
            </a:r>
            <a:endParaRPr lang="en-US" dirty="0"/>
          </a:p>
        </p:txBody>
      </p:sp>
      <p:sp>
        <p:nvSpPr>
          <p:cNvPr id="3" name="Marcador de contenido 2"/>
          <p:cNvSpPr>
            <a:spLocks noGrp="1"/>
          </p:cNvSpPr>
          <p:nvPr>
            <p:ph idx="1"/>
          </p:nvPr>
        </p:nvSpPr>
        <p:spPr/>
        <p:txBody>
          <a:bodyPr>
            <a:normAutofit/>
          </a:bodyPr>
          <a:lstStyle/>
          <a:p>
            <a:pPr algn="just"/>
            <a:r>
              <a:rPr lang="es-ES" sz="2800" dirty="0"/>
              <a:t>En este caso, la empresa obtiene recursos externos para financiar el proyecto. Esto puede incluir préstamos bancarios, emisión de bonos o búsqueda de inversionistas.</a:t>
            </a:r>
            <a:endParaRPr lang="en-US" sz="2800" dirty="0"/>
          </a:p>
        </p:txBody>
      </p:sp>
    </p:spTree>
    <p:extLst>
      <p:ext uri="{BB962C8B-B14F-4D97-AF65-F5344CB8AC3E}">
        <p14:creationId xmlns:p14="http://schemas.microsoft.com/office/powerpoint/2010/main" val="28310136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a:t>Por</a:t>
            </a:r>
            <a:r>
              <a:rPr lang="en-US" dirty="0"/>
              <a:t> </a:t>
            </a:r>
            <a:r>
              <a:rPr lang="en-US" dirty="0" err="1"/>
              <a:t>ejemplo</a:t>
            </a:r>
            <a:r>
              <a:rPr lang="en-US" dirty="0"/>
              <a:t>…. </a:t>
            </a:r>
            <a:r>
              <a:rPr lang="en-US" dirty="0" err="1"/>
              <a:t>Ver</a:t>
            </a:r>
            <a:r>
              <a:rPr lang="en-US" dirty="0"/>
              <a:t> scouting, </a:t>
            </a:r>
          </a:p>
        </p:txBody>
      </p:sp>
      <p:sp>
        <p:nvSpPr>
          <p:cNvPr id="3" name="Marcador de contenido 2"/>
          <p:cNvSpPr>
            <a:spLocks noGrp="1"/>
          </p:cNvSpPr>
          <p:nvPr>
            <p:ph idx="1"/>
          </p:nvPr>
        </p:nvSpPr>
        <p:spPr/>
        <p:txBody>
          <a:bodyPr>
            <a:normAutofit/>
          </a:bodyPr>
          <a:lstStyle/>
          <a:p>
            <a:pPr algn="just"/>
            <a:r>
              <a:rPr lang="es-ES" sz="3200" dirty="0"/>
              <a:t>Si una </a:t>
            </a:r>
            <a:r>
              <a:rPr lang="es-ES" sz="3200" dirty="0" err="1"/>
              <a:t>startup</a:t>
            </a:r>
            <a:r>
              <a:rPr lang="es-ES" sz="3200" dirty="0"/>
              <a:t> de tecnología busca inversores externos que estén dispuestos a financiar su proyecto a cambio de participación accionaria, estaría utilizando una inversión financiada.</a:t>
            </a:r>
            <a:endParaRPr lang="en-US" sz="3200" dirty="0"/>
          </a:p>
        </p:txBody>
      </p:sp>
    </p:spTree>
    <p:extLst>
      <p:ext uri="{BB962C8B-B14F-4D97-AF65-F5344CB8AC3E}">
        <p14:creationId xmlns:p14="http://schemas.microsoft.com/office/powerpoint/2010/main" val="4672715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a:t>Inversiones</a:t>
            </a:r>
            <a:r>
              <a:rPr lang="en-US" dirty="0"/>
              <a:t> de </a:t>
            </a:r>
            <a:r>
              <a:rPr lang="en-US" dirty="0" err="1"/>
              <a:t>fondos</a:t>
            </a:r>
            <a:r>
              <a:rPr lang="en-US" dirty="0"/>
              <a:t> </a:t>
            </a:r>
            <a:r>
              <a:rPr lang="en-US" dirty="0" err="1"/>
              <a:t>ángeles</a:t>
            </a:r>
            <a:endParaRPr lang="en-US" dirty="0"/>
          </a:p>
        </p:txBody>
      </p:sp>
      <p:sp>
        <p:nvSpPr>
          <p:cNvPr id="3" name="Marcador de contenido 2"/>
          <p:cNvSpPr>
            <a:spLocks noGrp="1"/>
          </p:cNvSpPr>
          <p:nvPr>
            <p:ph idx="1"/>
          </p:nvPr>
        </p:nvSpPr>
        <p:spPr/>
        <p:txBody>
          <a:bodyPr>
            <a:normAutofit/>
          </a:bodyPr>
          <a:lstStyle/>
          <a:p>
            <a:pPr algn="just"/>
            <a:r>
              <a:rPr lang="es-ES" sz="2400" dirty="0"/>
              <a:t>Los fondos ángeles son inversores individuales o grupos de inversores que proporcionan financiamiento inicial a empresas emergentes. Estos inversionistas suelen invertir su capital propio en proyectos que consideran prometedores a cambio de una participación en la empresa. Por ejemplo, un grupo de inversores ángeles puede invertir en una </a:t>
            </a:r>
            <a:r>
              <a:rPr lang="es-ES" sz="2400" dirty="0" err="1"/>
              <a:t>startup</a:t>
            </a:r>
            <a:r>
              <a:rPr lang="es-ES" sz="2400" dirty="0"/>
              <a:t> de inteligencia artificial para ayudarla a desarrollar y lanzar su producto al mercado.</a:t>
            </a:r>
            <a:endParaRPr lang="en-US" sz="2400" dirty="0"/>
          </a:p>
        </p:txBody>
      </p:sp>
    </p:spTree>
    <p:extLst>
      <p:ext uri="{BB962C8B-B14F-4D97-AF65-F5344CB8AC3E}">
        <p14:creationId xmlns:p14="http://schemas.microsoft.com/office/powerpoint/2010/main" val="33479066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Próxima clase</a:t>
            </a:r>
            <a:endParaRPr lang="en-US" dirty="0"/>
          </a:p>
        </p:txBody>
      </p:sp>
      <p:sp>
        <p:nvSpPr>
          <p:cNvPr id="3" name="Marcador de contenido 2"/>
          <p:cNvSpPr>
            <a:spLocks noGrp="1"/>
          </p:cNvSpPr>
          <p:nvPr>
            <p:ph idx="1"/>
          </p:nvPr>
        </p:nvSpPr>
        <p:spPr/>
        <p:txBody>
          <a:bodyPr>
            <a:normAutofit/>
          </a:bodyPr>
          <a:lstStyle/>
          <a:p>
            <a:r>
              <a:rPr lang="en-US" sz="4000" dirty="0"/>
              <a:t>4.2 </a:t>
            </a:r>
            <a:r>
              <a:rPr lang="en-US" sz="4000" dirty="0" err="1"/>
              <a:t>Presupuestos</a:t>
            </a:r>
            <a:r>
              <a:rPr lang="en-US" sz="4000" dirty="0"/>
              <a:t> de </a:t>
            </a:r>
            <a:r>
              <a:rPr lang="en-US" sz="4000" dirty="0" err="1"/>
              <a:t>egresos</a:t>
            </a:r>
            <a:r>
              <a:rPr lang="en-US" sz="4000" dirty="0"/>
              <a:t>:</a:t>
            </a:r>
          </a:p>
        </p:txBody>
      </p:sp>
    </p:spTree>
    <p:extLst>
      <p:ext uri="{BB962C8B-B14F-4D97-AF65-F5344CB8AC3E}">
        <p14:creationId xmlns:p14="http://schemas.microsoft.com/office/powerpoint/2010/main" val="4242491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Plan de gestión para la dirección del proyecto</a:t>
            </a:r>
            <a:endParaRPr lang="en-US" dirty="0"/>
          </a:p>
        </p:txBody>
      </p:sp>
      <p:sp>
        <p:nvSpPr>
          <p:cNvPr id="3" name="Marcador de contenido 2"/>
          <p:cNvSpPr>
            <a:spLocks noGrp="1"/>
          </p:cNvSpPr>
          <p:nvPr>
            <p:ph idx="1"/>
          </p:nvPr>
        </p:nvSpPr>
        <p:spPr/>
        <p:txBody>
          <a:bodyPr>
            <a:noAutofit/>
          </a:bodyPr>
          <a:lstStyle/>
          <a:p>
            <a:pPr algn="just"/>
            <a:r>
              <a:rPr lang="es-ES" sz="2400" dirty="0"/>
              <a:t>El plan de gestión para la dirección del proyecto es un documento que describe cómo se planificará, ejecutará, monitoreará y controlará un proyecto. Este plan es esencial para el éxito de cualquier proyecto informático, ya que permite que el equipo de proyecto tenga una visión clara del alcance, los objetivos y las restricciones del proyecto.</a:t>
            </a:r>
          </a:p>
          <a:p>
            <a:pPr algn="just"/>
            <a:r>
              <a:rPr lang="es-AR" sz="2400" dirty="0"/>
              <a:t>Dentro del plan de gestión para la dirección del proyecto, existen diferentes áreas de conocimiento que deben ser consideradas, entre ellas se encuentran la gestión de integración del proyecto y la gestión del conocimiento.</a:t>
            </a:r>
            <a:endParaRPr lang="en-US" sz="2400" dirty="0"/>
          </a:p>
          <a:p>
            <a:pPr algn="just"/>
            <a:r>
              <a:rPr lang="es-AR" sz="2400" b="1" dirty="0"/>
              <a:t>1.1 Gestión de Integración del proyecto</a:t>
            </a:r>
          </a:p>
          <a:p>
            <a:pPr algn="just"/>
            <a:r>
              <a:rPr lang="es-AR" sz="2400" b="1" dirty="0"/>
              <a:t>1.2 Gestión del conocimiento</a:t>
            </a:r>
            <a:endParaRPr lang="en-US" sz="2400" dirty="0"/>
          </a:p>
          <a:p>
            <a:pPr marL="0" indent="0" algn="just">
              <a:buNone/>
            </a:pPr>
            <a:endParaRPr lang="en-US" sz="2400" dirty="0"/>
          </a:p>
        </p:txBody>
      </p:sp>
    </p:spTree>
    <p:extLst>
      <p:ext uri="{BB962C8B-B14F-4D97-AF65-F5344CB8AC3E}">
        <p14:creationId xmlns:p14="http://schemas.microsoft.com/office/powerpoint/2010/main" val="2839433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0497" y="1123837"/>
            <a:ext cx="2947482" cy="4601183"/>
          </a:xfrm>
        </p:spPr>
        <p:txBody>
          <a:bodyPr/>
          <a:lstStyle/>
          <a:p>
            <a:r>
              <a:rPr lang="es-AR" b="1" dirty="0"/>
              <a:t>1.1 Gestión de Integración del proyecto</a:t>
            </a:r>
            <a:endParaRPr lang="en-US" dirty="0"/>
          </a:p>
        </p:txBody>
      </p:sp>
      <p:sp>
        <p:nvSpPr>
          <p:cNvPr id="3" name="Marcador de contenido 2"/>
          <p:cNvSpPr>
            <a:spLocks noGrp="1"/>
          </p:cNvSpPr>
          <p:nvPr>
            <p:ph idx="1"/>
          </p:nvPr>
        </p:nvSpPr>
        <p:spPr/>
        <p:txBody>
          <a:bodyPr>
            <a:normAutofit/>
          </a:bodyPr>
          <a:lstStyle/>
          <a:p>
            <a:pPr algn="just"/>
            <a:r>
              <a:rPr lang="es-AR" sz="2800" dirty="0"/>
              <a:t>La gestión de integración del proyecto es la coordinación de todos los elementos del proyecto en un todo coherente y orientado a objetivos. Esta gestión aborda las tareas y procesos necesarios para garantizar que los diferentes componentes del proyecto se integren adecuadamente para lograr los objetivos del proyecto.</a:t>
            </a:r>
            <a:endParaRPr lang="en-US" sz="2800" dirty="0"/>
          </a:p>
          <a:p>
            <a:pPr algn="just"/>
            <a:r>
              <a:rPr lang="es-AR" sz="2800" dirty="0"/>
              <a:t>En la gestión de integración del proyecto se utilizan herramientas y técnicas como la creación de un plan de proyecto, la gestión de cambios y la gestión de riesgos.</a:t>
            </a:r>
            <a:endParaRPr lang="en-US" sz="2800" dirty="0"/>
          </a:p>
        </p:txBody>
      </p:sp>
    </p:spTree>
    <p:extLst>
      <p:ext uri="{BB962C8B-B14F-4D97-AF65-F5344CB8AC3E}">
        <p14:creationId xmlns:p14="http://schemas.microsoft.com/office/powerpoint/2010/main" val="4007017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b="1" dirty="0"/>
              <a:t>1.2 Gestión del conocimiento</a:t>
            </a:r>
            <a:endParaRPr lang="en-US" dirty="0"/>
          </a:p>
        </p:txBody>
      </p:sp>
      <p:sp>
        <p:nvSpPr>
          <p:cNvPr id="3" name="Marcador de contenido 2"/>
          <p:cNvSpPr>
            <a:spLocks noGrp="1"/>
          </p:cNvSpPr>
          <p:nvPr>
            <p:ph idx="1"/>
          </p:nvPr>
        </p:nvSpPr>
        <p:spPr>
          <a:xfrm>
            <a:off x="3869268" y="864108"/>
            <a:ext cx="7540260" cy="5120640"/>
          </a:xfrm>
        </p:spPr>
        <p:txBody>
          <a:bodyPr>
            <a:normAutofit/>
          </a:bodyPr>
          <a:lstStyle/>
          <a:p>
            <a:pPr algn="just"/>
            <a:r>
              <a:rPr lang="es-AR" sz="2400" dirty="0"/>
              <a:t>La gestión del conocimiento es el proceso de crear, compartir, utilizar y gestionar el conocimiento y la información dentro de una organización. En un proyecto informático, la gestión del conocimiento es esencial para garantizar que el equipo de proyecto tenga acceso a la información y el conocimiento necesario para llevar a cabo el proyecto de manera efectiva y eficiente.</a:t>
            </a:r>
            <a:endParaRPr lang="en-US" sz="2400" dirty="0"/>
          </a:p>
          <a:p>
            <a:pPr algn="just"/>
            <a:r>
              <a:rPr lang="es-AR" sz="2400" dirty="0"/>
              <a:t>En la gestión del conocimiento se utilizan herramientas y técnicas como la creación de una base de conocimientos, la gestión de la información y la formación y capacitación del equipo de proyecto.</a:t>
            </a:r>
            <a:endParaRPr lang="en-US" sz="2400" dirty="0"/>
          </a:p>
        </p:txBody>
      </p:sp>
    </p:spTree>
    <p:extLst>
      <p:ext uri="{BB962C8B-B14F-4D97-AF65-F5344CB8AC3E}">
        <p14:creationId xmlns:p14="http://schemas.microsoft.com/office/powerpoint/2010/main" val="431360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3. 2Plan de desarrollo del software. </a:t>
            </a:r>
            <a:endParaRPr lang="en-US" dirty="0"/>
          </a:p>
        </p:txBody>
      </p:sp>
      <p:sp>
        <p:nvSpPr>
          <p:cNvPr id="3" name="Marcador de contenido 2"/>
          <p:cNvSpPr>
            <a:spLocks noGrp="1"/>
          </p:cNvSpPr>
          <p:nvPr>
            <p:ph idx="1"/>
          </p:nvPr>
        </p:nvSpPr>
        <p:spPr>
          <a:xfrm>
            <a:off x="3869268" y="864108"/>
            <a:ext cx="7676738" cy="5120640"/>
          </a:xfrm>
        </p:spPr>
        <p:txBody>
          <a:bodyPr>
            <a:normAutofit/>
          </a:bodyPr>
          <a:lstStyle/>
          <a:p>
            <a:pPr algn="just"/>
            <a:r>
              <a:rPr lang="es-ES" sz="2800" dirty="0"/>
              <a:t>El Modelo SAAS. </a:t>
            </a:r>
            <a:r>
              <a:rPr lang="es-AR" sz="2800" dirty="0"/>
              <a:t>El plan de desarrollo de software es un documento que describe cómo se diseñará, desarrollará y mantendrá un software. El Modelo SAAS (Software as a </a:t>
            </a:r>
            <a:r>
              <a:rPr lang="es-AR" sz="2800" dirty="0" err="1"/>
              <a:t>Service</a:t>
            </a:r>
            <a:r>
              <a:rPr lang="es-AR" sz="2800" dirty="0"/>
              <a:t>) es un modelo de negocio que se utiliza para el desarrollo y distribución de software.</a:t>
            </a:r>
            <a:endParaRPr lang="en-US" sz="2800" dirty="0"/>
          </a:p>
          <a:p>
            <a:pPr algn="just"/>
            <a:endParaRPr lang="en-US" sz="2800" dirty="0"/>
          </a:p>
        </p:txBody>
      </p:sp>
    </p:spTree>
    <p:extLst>
      <p:ext uri="{BB962C8B-B14F-4D97-AF65-F5344CB8AC3E}">
        <p14:creationId xmlns:p14="http://schemas.microsoft.com/office/powerpoint/2010/main" val="1195758980"/>
      </p:ext>
    </p:extLst>
  </p:cSld>
  <p:clrMapOvr>
    <a:masterClrMapping/>
  </p:clrMapOvr>
</p:sld>
</file>

<file path=ppt/theme/theme1.xml><?xml version="1.0" encoding="utf-8"?>
<a:theme xmlns:a="http://schemas.openxmlformats.org/drawingml/2006/main" name="Marco">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TM03457475[[fn=Marco]]</Template>
  <TotalTime>2813</TotalTime>
  <Words>4725</Words>
  <Application>Microsoft Office PowerPoint</Application>
  <PresentationFormat>Panorámica</PresentationFormat>
  <Paragraphs>460</Paragraphs>
  <Slides>54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54</vt:i4>
      </vt:variant>
    </vt:vector>
  </HeadingPairs>
  <TitlesOfParts>
    <vt:vector size="61" baseType="lpstr">
      <vt:lpstr>Calibri</vt:lpstr>
      <vt:lpstr>Cambria</vt:lpstr>
      <vt:lpstr>Corbel</vt:lpstr>
      <vt:lpstr>Times New Roman</vt:lpstr>
      <vt:lpstr>Trebuchet MS</vt:lpstr>
      <vt:lpstr>Wingdings 2</vt:lpstr>
      <vt:lpstr>Marco</vt:lpstr>
      <vt:lpstr>FACULTAD DE INGENIERÍA   UNIVERSIDAD NACIONAL DE JUJUY </vt:lpstr>
      <vt:lpstr>UNIDAD 3</vt:lpstr>
      <vt:lpstr>Bibliografía recomendada:</vt:lpstr>
      <vt:lpstr>3.1 Plan de gestión para la dirección del proyecto: </vt:lpstr>
      <vt:lpstr>Plan de gestión para la dirección del proyecto</vt:lpstr>
      <vt:lpstr>Plan de gestión para la dirección del proyecto</vt:lpstr>
      <vt:lpstr>1.1 Gestión de Integración del proyecto</vt:lpstr>
      <vt:lpstr>1.2 Gestión del conocimiento</vt:lpstr>
      <vt:lpstr>3. 2Plan de desarrollo del software. </vt:lpstr>
      <vt:lpstr>¿Qué es un plan de proyecto?</vt:lpstr>
      <vt:lpstr>Un plan de proyecto se puede considerar:</vt:lpstr>
      <vt:lpstr>Ventajas</vt:lpstr>
      <vt:lpstr>Contenidos del Plan</vt:lpstr>
      <vt:lpstr>Presentación de PowerPoint</vt:lpstr>
      <vt:lpstr>Etapas de la planificación</vt:lpstr>
      <vt:lpstr>los hitos se descomponen en las actividades y tareas que son necesarias para el  cumplimiento de cada hito. Se establecen las dependencias y la secuencia de realización</vt:lpstr>
      <vt:lpstr>Plan de hitos</vt:lpstr>
      <vt:lpstr>En el ejemplo seleccionado, los hitos que se han definido son:</vt:lpstr>
      <vt:lpstr>Estos hitos se pueden representar de manera gráfica mediante la utiliza- ción de herramientas de apoyo como MS Project, en la cual los principales hitos del proyecto aparecen representados bajo la forma de rombos. </vt:lpstr>
      <vt:lpstr>Matriz de roles y responsabilidades</vt:lpstr>
      <vt:lpstr>Planificación de actividades</vt:lpstr>
      <vt:lpstr>La manera más habitual de representar un plan de actividades es utilizar un diagrama de Gantt.</vt:lpstr>
      <vt:lpstr>Ejemplo:</vt:lpstr>
      <vt:lpstr>Se debe planificar cada grupo de actividades</vt:lpstr>
      <vt:lpstr>Como regla general</vt:lpstr>
      <vt:lpstr>Ejemplo de WBS y lista detallada de tareas y asignaciones en el diseño del nuevo portal del ciudadano</vt:lpstr>
      <vt:lpstr>Una vez detalladas las tareas a un nivel que permite la distribución del trabajo, se establece la asignación de cada tarea a los diferentes perfiles y su dedicación estimada.</vt:lpstr>
      <vt:lpstr>Estimación de dedicaciones requeridas (jornadas/hombre) para cada categoría profesional</vt:lpstr>
      <vt:lpstr>Una de las mayores causas de desviación en la gestión de proyectos es la incorrecta estimación inicial de recursos para la realización de actividades (Young).</vt:lpstr>
      <vt:lpstr>Recomendaciones para la estimación de recursos y tiempo en un proyecto informático</vt:lpstr>
      <vt:lpstr>Estimación de costes</vt:lpstr>
      <vt:lpstr> Modelos de estimación de costes en proyectos informáticos </vt:lpstr>
      <vt:lpstr>Honestamente, no es posible conocer el coste preciso de un proyecto hasta que se realiza la planificación de tareas para cada hito. Como señalan Andersen y otros: </vt:lpstr>
      <vt:lpstr>La estimación ascendente de los costes del proyecto</vt:lpstr>
      <vt:lpstr>3.2.1 Actividades para el análisis de requerimientos y diseño de la arquitectura del software </vt:lpstr>
      <vt:lpstr>3.2.2 Actividades para la programación </vt:lpstr>
      <vt:lpstr>3.2.3 Actividades para las pruebas e implementación </vt:lpstr>
      <vt:lpstr>3.2.4 Actividades para el uso y mantenimiento </vt:lpstr>
      <vt:lpstr>3.2.5 Documentación </vt:lpstr>
      <vt:lpstr>3. Gestión de sostenibilidad</vt:lpstr>
      <vt:lpstr>Herramientas</vt:lpstr>
      <vt:lpstr>Presentación de PowerPoint</vt:lpstr>
      <vt:lpstr>Recordemos finalmente que los dos primeros instrumentos del ciclo de planificación son los que provienen de las fases anteriores, que deben dirigir todo el proyecto:</vt:lpstr>
      <vt:lpstr>Presentación al cliente</vt:lpstr>
      <vt:lpstr>La discusión con el cliente debe realizarse sobre los aspectos estratégicos del plan: </vt:lpstr>
      <vt:lpstr>Presentación de PowerPoint</vt:lpstr>
      <vt:lpstr>Presentación de PowerPoint</vt:lpstr>
      <vt:lpstr>Unidad 4</vt:lpstr>
      <vt:lpstr>4.1 Presupuesto de inversión:</vt:lpstr>
      <vt:lpstr>Por ejemplo, </vt:lpstr>
      <vt:lpstr>4.1.2 Inversión financiada</vt:lpstr>
      <vt:lpstr>Por ejemplo…. Ver scouting, </vt:lpstr>
      <vt:lpstr>Inversiones de fondos ángeles</vt:lpstr>
      <vt:lpstr>Próxima clase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Delia Cristina Cruz</dc:creator>
  <cp:lastModifiedBy>Delia Cristina Cruz</cp:lastModifiedBy>
  <cp:revision>23</cp:revision>
  <dcterms:created xsi:type="dcterms:W3CDTF">2023-06-27T13:47:47Z</dcterms:created>
  <dcterms:modified xsi:type="dcterms:W3CDTF">2025-05-13T14:37:50Z</dcterms:modified>
</cp:coreProperties>
</file>