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3.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4.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5.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diagrams/data14.xml" ContentType="application/vnd.openxmlformats-officedocument.drawingml.diagramData+xml"/>
  <Override PartName="/ppt/diagrams/layout14.xml" ContentType="application/vnd.openxmlformats-officedocument.drawingml.diagramLayout+xml"/>
  <Override PartName="/ppt/diagrams/quickStyle14.xml" ContentType="application/vnd.openxmlformats-officedocument.drawingml.diagramStyle+xml"/>
  <Override PartName="/ppt/diagrams/colors14.xml" ContentType="application/vnd.openxmlformats-officedocument.drawingml.diagramColors+xml"/>
  <Override PartName="/ppt/diagrams/drawing14.xml" ContentType="application/vnd.ms-office.drawingml.diagramDrawing+xml"/>
  <Override PartName="/ppt/diagrams/data15.xml" ContentType="application/vnd.openxmlformats-officedocument.drawingml.diagramData+xml"/>
  <Override PartName="/ppt/diagrams/layout15.xml" ContentType="application/vnd.openxmlformats-officedocument.drawingml.diagramLayout+xml"/>
  <Override PartName="/ppt/diagrams/quickStyle15.xml" ContentType="application/vnd.openxmlformats-officedocument.drawingml.diagramStyle+xml"/>
  <Override PartName="/ppt/diagrams/colors15.xml" ContentType="application/vnd.openxmlformats-officedocument.drawingml.diagramColors+xml"/>
  <Override PartName="/ppt/diagrams/drawing15.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notesMasterIdLst>
    <p:notesMasterId r:id="rId19"/>
  </p:notesMasterIdLst>
  <p:sldIdLst>
    <p:sldId id="259" r:id="rId2"/>
    <p:sldId id="263" r:id="rId3"/>
    <p:sldId id="264" r:id="rId4"/>
    <p:sldId id="273" r:id="rId5"/>
    <p:sldId id="276" r:id="rId6"/>
    <p:sldId id="274" r:id="rId7"/>
    <p:sldId id="267" r:id="rId8"/>
    <p:sldId id="268" r:id="rId9"/>
    <p:sldId id="275" r:id="rId10"/>
    <p:sldId id="269" r:id="rId11"/>
    <p:sldId id="270" r:id="rId12"/>
    <p:sldId id="258" r:id="rId13"/>
    <p:sldId id="260" r:id="rId14"/>
    <p:sldId id="261" r:id="rId15"/>
    <p:sldId id="262" r:id="rId16"/>
    <p:sldId id="271" r:id="rId17"/>
    <p:sldId id="272" r:id="rId18"/>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987" autoAdjust="0"/>
    <p:restoredTop sz="94660"/>
  </p:normalViewPr>
  <p:slideViewPr>
    <p:cSldViewPr snapToGrid="0">
      <p:cViewPr varScale="1">
        <p:scale>
          <a:sx n="90" d="100"/>
          <a:sy n="90" d="100"/>
        </p:scale>
        <p:origin x="355" y="67"/>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6_2">
  <dgm:title val=""/>
  <dgm:desc val=""/>
  <dgm:catLst>
    <dgm:cat type="accent6" pri="11200"/>
  </dgm:catLst>
  <dgm:styleLbl name="node0">
    <dgm:fillClrLst meth="repeat">
      <a:schemeClr val="accent6"/>
    </dgm:fillClrLst>
    <dgm:linClrLst meth="repeat">
      <a:schemeClr val="lt1"/>
    </dgm:linClrLst>
    <dgm:effectClrLst/>
    <dgm:txLinClrLst/>
    <dgm:txFillClrLst/>
    <dgm:txEffectClrLst/>
  </dgm:styleLbl>
  <dgm:styleLbl name="node1">
    <dgm:fillClrLst meth="repeat">
      <a:schemeClr val="accent6"/>
    </dgm:fillClrLst>
    <dgm:linClrLst meth="repeat">
      <a:schemeClr val="lt1"/>
    </dgm:linClrLst>
    <dgm:effectClrLst/>
    <dgm:txLinClrLst/>
    <dgm:txFillClrLst/>
    <dgm:txEffectClrLst/>
  </dgm:styleLbl>
  <dgm:styleLbl name="alignNode1">
    <dgm:fillClrLst meth="repeat">
      <a:schemeClr val="accent6"/>
    </dgm:fillClrLst>
    <dgm:linClrLst meth="repeat">
      <a:schemeClr val="accent6"/>
    </dgm:linClrLst>
    <dgm:effectClrLst/>
    <dgm:txLinClrLst/>
    <dgm:txFillClrLst/>
    <dgm:txEffectClrLst/>
  </dgm:styleLbl>
  <dgm:styleLbl name="lnNode1">
    <dgm:fillClrLst meth="repeat">
      <a:schemeClr val="accent6"/>
    </dgm:fillClrLst>
    <dgm:linClrLst meth="repeat">
      <a:schemeClr val="lt1"/>
    </dgm:linClrLst>
    <dgm:effectClrLst/>
    <dgm:txLinClrLst/>
    <dgm:txFillClrLst/>
    <dgm:txEffectClrLst/>
  </dgm:styleLbl>
  <dgm:styleLbl name="vennNode1">
    <dgm:fillClrLst meth="repeat">
      <a:schemeClr val="accent6">
        <a:alpha val="50000"/>
      </a:schemeClr>
    </dgm:fillClrLst>
    <dgm:linClrLst meth="repeat">
      <a:schemeClr val="lt1"/>
    </dgm:linClrLst>
    <dgm:effectClrLst/>
    <dgm:txLinClrLst/>
    <dgm:txFillClrLst/>
    <dgm:txEffectClrLst/>
  </dgm:styleLbl>
  <dgm:styleLbl name="node2">
    <dgm:fillClrLst meth="repeat">
      <a:schemeClr val="accent6"/>
    </dgm:fillClrLst>
    <dgm:linClrLst meth="repeat">
      <a:schemeClr val="lt1"/>
    </dgm:linClrLst>
    <dgm:effectClrLst/>
    <dgm:txLinClrLst/>
    <dgm:txFillClrLst/>
    <dgm:txEffectClrLst/>
  </dgm:styleLbl>
  <dgm:styleLbl name="node3">
    <dgm:fillClrLst meth="repeat">
      <a:schemeClr val="accent6"/>
    </dgm:fillClrLst>
    <dgm:linClrLst meth="repeat">
      <a:schemeClr val="lt1"/>
    </dgm:linClrLst>
    <dgm:effectClrLst/>
    <dgm:txLinClrLst/>
    <dgm:txFillClrLst/>
    <dgm:txEffectClrLst/>
  </dgm:styleLbl>
  <dgm:styleLbl name="node4">
    <dgm:fillClrLst meth="repeat">
      <a:schemeClr val="accent6"/>
    </dgm:fillClrLst>
    <dgm:linClrLst meth="repeat">
      <a:schemeClr val="lt1"/>
    </dgm:linClrLst>
    <dgm:effectClrLst/>
    <dgm:txLinClrLst/>
    <dgm:txFillClrLst/>
    <dgm:txEffectClrLst/>
  </dgm:styleLbl>
  <dgm:styleLbl name="f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a:tint val="50000"/>
      </a:schemeClr>
    </dgm:linClrLst>
    <dgm:effectClrLst/>
    <dgm:txLinClrLst/>
    <dgm:txFillClrLst meth="repeat">
      <a:schemeClr val="tx1"/>
    </dgm:txFillClrLst>
    <dgm:txEffectClrLst/>
  </dgm:styleLbl>
  <dgm:styleLbl name="asst0">
    <dgm:fillClrLst meth="repeat">
      <a:schemeClr val="accent6"/>
    </dgm:fillClrLst>
    <dgm:linClrLst meth="repeat">
      <a:schemeClr val="lt1"/>
    </dgm:linClrLst>
    <dgm:effectClrLst/>
    <dgm:txLinClrLst/>
    <dgm:txFillClrLst/>
    <dgm:txEffectClrLst/>
  </dgm:styleLbl>
  <dgm:styleLbl name="asst1">
    <dgm:fillClrLst meth="repeat">
      <a:schemeClr val="accent6"/>
    </dgm:fillClrLst>
    <dgm:linClrLst meth="repeat">
      <a:schemeClr val="lt1"/>
    </dgm:linClrLst>
    <dgm:effectClrLst/>
    <dgm:txLinClrLst/>
    <dgm:txFillClrLst/>
    <dgm:txEffectClrLst/>
  </dgm:styleLbl>
  <dgm:styleLbl name="asst2">
    <dgm:fillClrLst meth="repeat">
      <a:schemeClr val="accent6"/>
    </dgm:fillClrLst>
    <dgm:linClrLst meth="repeat">
      <a:schemeClr val="lt1"/>
    </dgm:linClrLst>
    <dgm:effectClrLst/>
    <dgm:txLinClrLst/>
    <dgm:txFillClrLst/>
    <dgm:txEffectClrLst/>
  </dgm:styleLbl>
  <dgm:styleLbl name="asst3">
    <dgm:fillClrLst meth="repeat">
      <a:schemeClr val="accent6"/>
    </dgm:fillClrLst>
    <dgm:linClrLst meth="repeat">
      <a:schemeClr val="lt1"/>
    </dgm:linClrLst>
    <dgm:effectClrLst/>
    <dgm:txLinClrLst/>
    <dgm:txFillClrLst/>
    <dgm:txEffectClrLst/>
  </dgm:styleLbl>
  <dgm:styleLbl name="asst4">
    <dgm:fillClrLst meth="repeat">
      <a:schemeClr val="accent6"/>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dgm:fillClrLst>
    <dgm:linClrLst meth="repeat">
      <a:schemeClr val="accent6"/>
    </dgm:linClrLst>
    <dgm:effectClrLst/>
    <dgm:txLinClrLst/>
    <dgm:txFillClrLst meth="repeat">
      <a:schemeClr val="lt1"/>
    </dgm:txFillClrLst>
    <dgm:txEffectClrLst/>
  </dgm:styleLbl>
  <dgm:styleLbl name="parChTrans2D3">
    <dgm:fillClrLst meth="repeat">
      <a:schemeClr val="accent6"/>
    </dgm:fillClrLst>
    <dgm:linClrLst meth="repeat">
      <a:schemeClr val="accent6"/>
    </dgm:linClrLst>
    <dgm:effectClrLst/>
    <dgm:txLinClrLst/>
    <dgm:txFillClrLst meth="repeat">
      <a:schemeClr val="lt1"/>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6_2">
  <dgm:title val=""/>
  <dgm:desc val=""/>
  <dgm:catLst>
    <dgm:cat type="accent6" pri="11200"/>
  </dgm:catLst>
  <dgm:styleLbl name="node0">
    <dgm:fillClrLst meth="repeat">
      <a:schemeClr val="accent6"/>
    </dgm:fillClrLst>
    <dgm:linClrLst meth="repeat">
      <a:schemeClr val="lt1"/>
    </dgm:linClrLst>
    <dgm:effectClrLst/>
    <dgm:txLinClrLst/>
    <dgm:txFillClrLst/>
    <dgm:txEffectClrLst/>
  </dgm:styleLbl>
  <dgm:styleLbl name="node1">
    <dgm:fillClrLst meth="repeat">
      <a:schemeClr val="accent6"/>
    </dgm:fillClrLst>
    <dgm:linClrLst meth="repeat">
      <a:schemeClr val="lt1"/>
    </dgm:linClrLst>
    <dgm:effectClrLst/>
    <dgm:txLinClrLst/>
    <dgm:txFillClrLst/>
    <dgm:txEffectClrLst/>
  </dgm:styleLbl>
  <dgm:styleLbl name="alignNode1">
    <dgm:fillClrLst meth="repeat">
      <a:schemeClr val="accent6"/>
    </dgm:fillClrLst>
    <dgm:linClrLst meth="repeat">
      <a:schemeClr val="accent6"/>
    </dgm:linClrLst>
    <dgm:effectClrLst/>
    <dgm:txLinClrLst/>
    <dgm:txFillClrLst/>
    <dgm:txEffectClrLst/>
  </dgm:styleLbl>
  <dgm:styleLbl name="lnNode1">
    <dgm:fillClrLst meth="repeat">
      <a:schemeClr val="accent6"/>
    </dgm:fillClrLst>
    <dgm:linClrLst meth="repeat">
      <a:schemeClr val="lt1"/>
    </dgm:linClrLst>
    <dgm:effectClrLst/>
    <dgm:txLinClrLst/>
    <dgm:txFillClrLst/>
    <dgm:txEffectClrLst/>
  </dgm:styleLbl>
  <dgm:styleLbl name="vennNode1">
    <dgm:fillClrLst meth="repeat">
      <a:schemeClr val="accent6">
        <a:alpha val="50000"/>
      </a:schemeClr>
    </dgm:fillClrLst>
    <dgm:linClrLst meth="repeat">
      <a:schemeClr val="lt1"/>
    </dgm:linClrLst>
    <dgm:effectClrLst/>
    <dgm:txLinClrLst/>
    <dgm:txFillClrLst/>
    <dgm:txEffectClrLst/>
  </dgm:styleLbl>
  <dgm:styleLbl name="node2">
    <dgm:fillClrLst meth="repeat">
      <a:schemeClr val="accent6"/>
    </dgm:fillClrLst>
    <dgm:linClrLst meth="repeat">
      <a:schemeClr val="lt1"/>
    </dgm:linClrLst>
    <dgm:effectClrLst/>
    <dgm:txLinClrLst/>
    <dgm:txFillClrLst/>
    <dgm:txEffectClrLst/>
  </dgm:styleLbl>
  <dgm:styleLbl name="node3">
    <dgm:fillClrLst meth="repeat">
      <a:schemeClr val="accent6"/>
    </dgm:fillClrLst>
    <dgm:linClrLst meth="repeat">
      <a:schemeClr val="lt1"/>
    </dgm:linClrLst>
    <dgm:effectClrLst/>
    <dgm:txLinClrLst/>
    <dgm:txFillClrLst/>
    <dgm:txEffectClrLst/>
  </dgm:styleLbl>
  <dgm:styleLbl name="node4">
    <dgm:fillClrLst meth="repeat">
      <a:schemeClr val="accent6"/>
    </dgm:fillClrLst>
    <dgm:linClrLst meth="repeat">
      <a:schemeClr val="lt1"/>
    </dgm:linClrLst>
    <dgm:effectClrLst/>
    <dgm:txLinClrLst/>
    <dgm:txFillClrLst/>
    <dgm:txEffectClrLst/>
  </dgm:styleLbl>
  <dgm:styleLbl name="f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a:tint val="50000"/>
      </a:schemeClr>
    </dgm:linClrLst>
    <dgm:effectClrLst/>
    <dgm:txLinClrLst/>
    <dgm:txFillClrLst meth="repeat">
      <a:schemeClr val="tx1"/>
    </dgm:txFillClrLst>
    <dgm:txEffectClrLst/>
  </dgm:styleLbl>
  <dgm:styleLbl name="asst0">
    <dgm:fillClrLst meth="repeat">
      <a:schemeClr val="accent6"/>
    </dgm:fillClrLst>
    <dgm:linClrLst meth="repeat">
      <a:schemeClr val="lt1"/>
    </dgm:linClrLst>
    <dgm:effectClrLst/>
    <dgm:txLinClrLst/>
    <dgm:txFillClrLst/>
    <dgm:txEffectClrLst/>
  </dgm:styleLbl>
  <dgm:styleLbl name="asst1">
    <dgm:fillClrLst meth="repeat">
      <a:schemeClr val="accent6"/>
    </dgm:fillClrLst>
    <dgm:linClrLst meth="repeat">
      <a:schemeClr val="lt1"/>
    </dgm:linClrLst>
    <dgm:effectClrLst/>
    <dgm:txLinClrLst/>
    <dgm:txFillClrLst/>
    <dgm:txEffectClrLst/>
  </dgm:styleLbl>
  <dgm:styleLbl name="asst2">
    <dgm:fillClrLst meth="repeat">
      <a:schemeClr val="accent6"/>
    </dgm:fillClrLst>
    <dgm:linClrLst meth="repeat">
      <a:schemeClr val="lt1"/>
    </dgm:linClrLst>
    <dgm:effectClrLst/>
    <dgm:txLinClrLst/>
    <dgm:txFillClrLst/>
    <dgm:txEffectClrLst/>
  </dgm:styleLbl>
  <dgm:styleLbl name="asst3">
    <dgm:fillClrLst meth="repeat">
      <a:schemeClr val="accent6"/>
    </dgm:fillClrLst>
    <dgm:linClrLst meth="repeat">
      <a:schemeClr val="lt1"/>
    </dgm:linClrLst>
    <dgm:effectClrLst/>
    <dgm:txLinClrLst/>
    <dgm:txFillClrLst/>
    <dgm:txEffectClrLst/>
  </dgm:styleLbl>
  <dgm:styleLbl name="asst4">
    <dgm:fillClrLst meth="repeat">
      <a:schemeClr val="accent6"/>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dgm:fillClrLst>
    <dgm:linClrLst meth="repeat">
      <a:schemeClr val="accent6"/>
    </dgm:linClrLst>
    <dgm:effectClrLst/>
    <dgm:txLinClrLst/>
    <dgm:txFillClrLst meth="repeat">
      <a:schemeClr val="lt1"/>
    </dgm:txFillClrLst>
    <dgm:txEffectClrLst/>
  </dgm:styleLbl>
  <dgm:styleLbl name="parChTrans2D3">
    <dgm:fillClrLst meth="repeat">
      <a:schemeClr val="accent6"/>
    </dgm:fillClrLst>
    <dgm:linClrLst meth="repeat">
      <a:schemeClr val="accent6"/>
    </dgm:linClrLst>
    <dgm:effectClrLst/>
    <dgm:txLinClrLst/>
    <dgm:txFillClrLst meth="repeat">
      <a:schemeClr val="lt1"/>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2_3">
  <dgm:title val=""/>
  <dgm:desc val=""/>
  <dgm:catLst>
    <dgm:cat type="accent2" pri="11300"/>
  </dgm:catLst>
  <dgm:styleLbl name="node0">
    <dgm:fillClrLst meth="repeat">
      <a:schemeClr val="accent2">
        <a:shade val="80000"/>
      </a:schemeClr>
    </dgm:fillClrLst>
    <dgm:linClrLst meth="repeat">
      <a:schemeClr val="lt1"/>
    </dgm:linClrLst>
    <dgm:effectClrLst/>
    <dgm:txLinClrLst/>
    <dgm:txFillClrLst/>
    <dgm:txEffectClrLst/>
  </dgm:styleLbl>
  <dgm:styleLbl name="node1">
    <dgm:fillClrLst>
      <a:schemeClr val="accent2">
        <a:shade val="80000"/>
      </a:schemeClr>
      <a:schemeClr val="accent2">
        <a:tint val="70000"/>
      </a:schemeClr>
    </dgm:fillClrLst>
    <dgm:linClrLst meth="repeat">
      <a:schemeClr val="lt1"/>
    </dgm:linClrLst>
    <dgm:effectClrLst/>
    <dgm:txLinClrLst/>
    <dgm:txFillClrLst/>
    <dgm:txEffectClrLst/>
  </dgm:styleLbl>
  <dgm:styleLbl name="alignNode1">
    <dgm:fillClrLst>
      <a:schemeClr val="accent2">
        <a:shade val="80000"/>
      </a:schemeClr>
      <a:schemeClr val="accent2">
        <a:tint val="70000"/>
      </a:schemeClr>
    </dgm:fillClrLst>
    <dgm:linClrLst>
      <a:schemeClr val="accent2">
        <a:shade val="80000"/>
      </a:schemeClr>
      <a:schemeClr val="accent2">
        <a:tint val="70000"/>
      </a:schemeClr>
    </dgm:linClrLst>
    <dgm:effectClrLst/>
    <dgm:txLinClrLst/>
    <dgm:txFillClrLst/>
    <dgm:txEffectClrLst/>
  </dgm:styleLbl>
  <dgm:styleLbl name="lnNode1">
    <dgm:fillClrLst>
      <a:schemeClr val="accent2">
        <a:shade val="80000"/>
      </a:schemeClr>
      <a:schemeClr val="accent2">
        <a:tint val="70000"/>
      </a:schemeClr>
    </dgm:fillClrLst>
    <dgm:linClrLst meth="repeat">
      <a:schemeClr val="lt1"/>
    </dgm:linClrLst>
    <dgm:effectClrLst/>
    <dgm:txLinClrLst/>
    <dgm:txFillClrLst/>
    <dgm:txEffectClrLst/>
  </dgm:styleLbl>
  <dgm:styleLbl name="vennNode1">
    <dgm:fillClrLst>
      <a:schemeClr val="accent2">
        <a:shade val="80000"/>
        <a:alpha val="50000"/>
      </a:schemeClr>
      <a:schemeClr val="accent2">
        <a:tint val="70000"/>
        <a:alpha val="50000"/>
      </a:schemeClr>
    </dgm:fillClrLst>
    <dgm:linClrLst meth="repeat">
      <a:schemeClr val="lt1"/>
    </dgm:linClrLst>
    <dgm:effectClrLst/>
    <dgm:txLinClrLst/>
    <dgm:txFillClrLst/>
    <dgm:txEffectClrLst/>
  </dgm:styleLbl>
  <dgm:styleLbl name="node2">
    <dgm:fillClrLst>
      <a:schemeClr val="accent2">
        <a:tint val="99000"/>
      </a:schemeClr>
    </dgm:fillClrLst>
    <dgm:linClrLst meth="repeat">
      <a:schemeClr val="lt1"/>
    </dgm:linClrLst>
    <dgm:effectClrLst/>
    <dgm:txLinClrLst/>
    <dgm:txFillClrLst/>
    <dgm:txEffectClrLst/>
  </dgm:styleLbl>
  <dgm:styleLbl name="node3">
    <dgm:fillClrLst>
      <a:schemeClr val="accent2">
        <a:tint val="80000"/>
      </a:schemeClr>
    </dgm:fillClrLst>
    <dgm:linClrLst meth="repeat">
      <a:schemeClr val="lt1"/>
    </dgm:linClrLst>
    <dgm:effectClrLst/>
    <dgm:txLinClrLst/>
    <dgm:txFillClrLst/>
    <dgm:txEffectClrLst/>
  </dgm:styleLbl>
  <dgm:styleLbl name="node4">
    <dgm:fillClrLst>
      <a:schemeClr val="accent2">
        <a:tint val="70000"/>
      </a:schemeClr>
    </dgm:fillClrLst>
    <dgm:linClrLst meth="repeat">
      <a:schemeClr val="lt1"/>
    </dgm:linClrLst>
    <dgm:effectClrLst/>
    <dgm:txLinClrLst/>
    <dgm:txFillClrLst/>
    <dgm:txEffectClrLst/>
  </dgm:styleLbl>
  <dgm:styleLbl name="f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dgm:txEffectClrLst/>
  </dgm:styleLbl>
  <dgm:styleLbl name="f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b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sibTrans1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shade val="80000"/>
      </a:schemeClr>
    </dgm:fillClrLst>
    <dgm:linClrLst meth="repeat">
      <a:schemeClr val="lt1"/>
    </dgm:linClrLst>
    <dgm:effectClrLst/>
    <dgm:txLinClrLst/>
    <dgm:txFillClrLst/>
    <dgm:txEffectClrLst/>
  </dgm:styleLbl>
  <dgm:styleLbl name="asst1">
    <dgm:fillClrLst meth="repeat">
      <a:schemeClr val="accent2">
        <a:shade val="80000"/>
      </a:schemeClr>
    </dgm:fillClrLst>
    <dgm:linClrLst meth="repeat">
      <a:schemeClr val="lt1"/>
    </dgm:linClrLst>
    <dgm:effectClrLst/>
    <dgm:txLinClrLst/>
    <dgm:txFillClrLst/>
    <dgm:txEffectClrLst/>
  </dgm:styleLbl>
  <dgm:styleLbl name="asst2">
    <dgm:fillClrLst>
      <a:schemeClr val="accent2">
        <a:tint val="99000"/>
      </a:schemeClr>
    </dgm:fillClrLst>
    <dgm:linClrLst meth="repeat">
      <a:schemeClr val="lt1"/>
    </dgm:linClrLst>
    <dgm:effectClrLst/>
    <dgm:txLinClrLst/>
    <dgm:txFillClrLst/>
    <dgm:txEffectClrLst/>
  </dgm:styleLbl>
  <dgm:styleLbl name="asst3">
    <dgm:fillClrLst>
      <a:schemeClr val="accent2">
        <a:tint val="80000"/>
      </a:schemeClr>
    </dgm:fillClrLst>
    <dgm:linClrLst meth="repeat">
      <a:schemeClr val="lt1"/>
    </dgm:linClrLst>
    <dgm:effectClrLst/>
    <dgm:txLinClrLst/>
    <dgm:txFillClrLst/>
    <dgm:txEffectClrLst/>
  </dgm:styleLbl>
  <dgm:styleLbl name="asst4">
    <dgm:fillClrLst>
      <a:schemeClr val="accent2">
        <a:tint val="70000"/>
      </a:schemeClr>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lt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9000"/>
      </a:schemeClr>
    </dgm:fillClrLst>
    <dgm:linClrLst meth="repeat">
      <a:schemeClr val="accent2">
        <a:tint val="99000"/>
      </a:schemeClr>
    </dgm:linClrLst>
    <dgm:effectClrLst/>
    <dgm:txLinClrLst/>
    <dgm:txFillClrLst meth="repeat">
      <a:schemeClr val="tx1"/>
    </dgm:txFillClrLst>
    <dgm:txEffectClrLst/>
  </dgm:styleLbl>
  <dgm:styleLbl name="parChTrans1D3">
    <dgm:fillClrLst meth="repeat">
      <a:schemeClr val="accent2">
        <a:tint val="80000"/>
      </a:schemeClr>
    </dgm:fillClrLst>
    <dgm:linClrLst meth="repeat">
      <a:schemeClr val="accent2">
        <a:tint val="80000"/>
      </a:schemeClr>
    </dgm:linClrLst>
    <dgm:effectClrLst/>
    <dgm:txLinClrLst/>
    <dgm:txFillClrLst meth="repeat">
      <a:schemeClr val="tx1"/>
    </dgm:txFillClrLst>
    <dgm:txEffectClrLst/>
  </dgm:styleLbl>
  <dgm:styleLbl name="parChTrans1D4">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3_1">
  <dgm:title val=""/>
  <dgm:desc val=""/>
  <dgm:catLst>
    <dgm:cat type="accent3" pri="11100"/>
  </dgm:catLst>
  <dgm:styleLbl name="node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3">
        <a:shade val="80000"/>
      </a:schemeClr>
    </dgm:linClrLst>
    <dgm:effectClrLst/>
    <dgm:txLinClrLst/>
    <dgm:txFillClrLst/>
    <dgm:txEffectClrLst/>
  </dgm:styleLbl>
  <dgm:styleLbl name="node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f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align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b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dgm:txEffectClrLst/>
  </dgm:styleLbl>
  <dgm:styleLbl name="parChTrans2D2">
    <dgm:fillClrLst meth="repeat">
      <a:schemeClr val="accent3"/>
    </dgm:fillClrLst>
    <dgm:linClrLst meth="repeat">
      <a:schemeClr val="accent3"/>
    </dgm:linClrLst>
    <dgm:effectClrLst/>
    <dgm:txLinClrLst/>
    <dgm:txFillClrLst/>
    <dgm:txEffectClrLst/>
  </dgm:styleLbl>
  <dgm:styleLbl name="parChTrans2D3">
    <dgm:fillClrLst meth="repeat">
      <a:schemeClr val="accent3"/>
    </dgm:fillClrLst>
    <dgm:linClrLst meth="repeat">
      <a:schemeClr val="accent3"/>
    </dgm:linClrLst>
    <dgm:effectClrLst/>
    <dgm:txLinClrLst/>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con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align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trAlignAcc1">
    <dgm:fillClrLst meth="repeat">
      <a:schemeClr val="accent3">
        <a:alpha val="40000"/>
        <a:tint val="40000"/>
      </a:schemeClr>
    </dgm:fillClrLst>
    <dgm:linClrLst meth="repeat">
      <a:schemeClr val="accent3"/>
    </dgm:linClrLst>
    <dgm:effectClrLst/>
    <dgm:txLinClrLst/>
    <dgm:txFillClrLst meth="repeat">
      <a:schemeClr val="dk1"/>
    </dgm:txFillClrLst>
    <dgm:txEffectClrLst/>
  </dgm:styleLbl>
  <dgm:styleLbl name="b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fgAcc0">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2">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3">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4">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AEB13EE-6286-4C09-904C-C1D98C2FF2A9}" type="doc">
      <dgm:prSet loTypeId="urn:microsoft.com/office/officeart/2005/8/layout/default" loCatId="list" qsTypeId="urn:microsoft.com/office/officeart/2005/8/quickstyle/simple2" qsCatId="simple" csTypeId="urn:microsoft.com/office/officeart/2005/8/colors/colorful1" csCatId="colorful" phldr="1"/>
      <dgm:spPr/>
      <dgm:t>
        <a:bodyPr/>
        <a:lstStyle/>
        <a:p>
          <a:endParaRPr lang="es-AR"/>
        </a:p>
      </dgm:t>
    </dgm:pt>
    <dgm:pt modelId="{8486293C-1088-48BE-B4F8-079A9E2467D7}">
      <dgm:prSet phldrT="[Texto]"/>
      <dgm:spPr/>
      <dgm:t>
        <a:bodyPr/>
        <a:lstStyle/>
        <a:p>
          <a:r>
            <a:rPr lang="es-ES" dirty="0"/>
            <a:t>Orígenes: intento de respuesta a la crisis civilizatoria del capitalismo, agudizada por el fenómeno de la Primera Guerra Mundial, cuando la crisis de la razón hizo patente el uso del conocimiento científico para fines autodestructivos de la especie y para incrementar no sólo el dominio de los humanos sobre la naturaleza sino también sobre los propios congéneres, exacerbando el deseo por la maximización del beneficio y del poder. </a:t>
          </a:r>
          <a:endParaRPr lang="es-AR" dirty="0"/>
        </a:p>
      </dgm:t>
    </dgm:pt>
    <dgm:pt modelId="{EFF29145-B0F8-42F0-8078-4FFD555E217F}" type="parTrans" cxnId="{4FAF295B-0600-4BD9-963D-D3049864C2BB}">
      <dgm:prSet/>
      <dgm:spPr/>
      <dgm:t>
        <a:bodyPr/>
        <a:lstStyle/>
        <a:p>
          <a:endParaRPr lang="es-AR"/>
        </a:p>
      </dgm:t>
    </dgm:pt>
    <dgm:pt modelId="{8FCD8C5E-B620-476E-914E-9A8BC0EC5BBE}" type="sibTrans" cxnId="{4FAF295B-0600-4BD9-963D-D3049864C2BB}">
      <dgm:prSet/>
      <dgm:spPr/>
      <dgm:t>
        <a:bodyPr/>
        <a:lstStyle/>
        <a:p>
          <a:endParaRPr lang="es-AR"/>
        </a:p>
      </dgm:t>
    </dgm:pt>
    <dgm:pt modelId="{BEA134CF-BAA1-4A34-9B3E-E97B25C29DC8}">
      <dgm:prSet phldrT="[Texto]"/>
      <dgm:spPr/>
      <dgm:t>
        <a:bodyPr/>
        <a:lstStyle/>
        <a:p>
          <a:r>
            <a:rPr lang="es-ES" dirty="0"/>
            <a:t>Programa de investigación: abordaje de los problemas relacionados con el desenvolvimiento económico o las luchas políticas, así como los aspectos culturales, estéticos y literarios, apoyados en la investigación empírica y la recuperación de los nuevos conocimientos generados por las ciencias sociales, particularmente, la sociología empírica, la economía, las ciencias de la cultura y la ciencia política, apoyadas mayoritariamente en el psicoanálisis y articulados en torno a una filosofía de la historia de cuño marxista (</a:t>
          </a:r>
          <a:r>
            <a:rPr lang="es-ES" dirty="0" err="1"/>
            <a:t>Held</a:t>
          </a:r>
          <a:r>
            <a:rPr lang="es-ES" dirty="0"/>
            <a:t>, 1980; Jay, 1991 y 2016; </a:t>
          </a:r>
          <a:r>
            <a:rPr lang="es-ES" dirty="0" err="1"/>
            <a:t>Honneth</a:t>
          </a:r>
          <a:r>
            <a:rPr lang="es-ES" dirty="0"/>
            <a:t>, 2009; Jeffries, 2018). </a:t>
          </a:r>
          <a:endParaRPr lang="es-AR" dirty="0"/>
        </a:p>
        <a:p>
          <a:endParaRPr lang="es-AR" dirty="0"/>
        </a:p>
      </dgm:t>
    </dgm:pt>
    <dgm:pt modelId="{A21B988C-3931-4E7A-B4AA-DB096402233B}" type="parTrans" cxnId="{84D5EDFF-4AC0-4CDD-A385-B7E7FDD3BFEF}">
      <dgm:prSet/>
      <dgm:spPr/>
      <dgm:t>
        <a:bodyPr/>
        <a:lstStyle/>
        <a:p>
          <a:endParaRPr lang="es-AR"/>
        </a:p>
      </dgm:t>
    </dgm:pt>
    <dgm:pt modelId="{CF7A66CB-06B3-45C3-A85A-1B0F7C63EB34}" type="sibTrans" cxnId="{84D5EDFF-4AC0-4CDD-A385-B7E7FDD3BFEF}">
      <dgm:prSet/>
      <dgm:spPr/>
      <dgm:t>
        <a:bodyPr/>
        <a:lstStyle/>
        <a:p>
          <a:endParaRPr lang="es-AR"/>
        </a:p>
      </dgm:t>
    </dgm:pt>
    <dgm:pt modelId="{DF745123-712D-47FA-932F-E24655537E40}">
      <dgm:prSet phldrT="[Texto]"/>
      <dgm:spPr/>
      <dgm:t>
        <a:bodyPr/>
        <a:lstStyle/>
        <a:p>
          <a:r>
            <a:rPr lang="es-ES" dirty="0"/>
            <a:t>Nuevas realidades: la integración de los obreros al capitalismo y el surgimiento de la industria cultural, así como las tendencias autoritarias del socialismo real, el surgimiento del llamado capitalismo de Estado, junto con la génesis de la personalidad autoritaria o las nuevas formas de producción y consumo de las obras de arte y la cultura popular, fueron algunos de sus temas específicos, en un momento en el que las nuevas tecnologías y los nuevos medios de comunicación, particularmente el cine y la radio, estaban creando nuevas formas de producción, consumo y comunicación. </a:t>
          </a:r>
          <a:endParaRPr lang="es-AR" dirty="0"/>
        </a:p>
      </dgm:t>
    </dgm:pt>
    <dgm:pt modelId="{17302C97-F211-43B0-AAA2-84F40A45CCCF}" type="parTrans" cxnId="{23DC5B6B-C024-44F7-855A-6DACB404BD66}">
      <dgm:prSet/>
      <dgm:spPr/>
      <dgm:t>
        <a:bodyPr/>
        <a:lstStyle/>
        <a:p>
          <a:endParaRPr lang="es-AR"/>
        </a:p>
      </dgm:t>
    </dgm:pt>
    <dgm:pt modelId="{77D855F6-7F66-4306-981C-CFC413E354C0}" type="sibTrans" cxnId="{23DC5B6B-C024-44F7-855A-6DACB404BD66}">
      <dgm:prSet/>
      <dgm:spPr/>
      <dgm:t>
        <a:bodyPr/>
        <a:lstStyle/>
        <a:p>
          <a:endParaRPr lang="es-AR"/>
        </a:p>
      </dgm:t>
    </dgm:pt>
    <dgm:pt modelId="{CA062186-63FB-4F01-8A64-31BF4DFD12CB}">
      <dgm:prSet phldrT="[Texto]"/>
      <dgm:spPr/>
      <dgm:t>
        <a:bodyPr/>
        <a:lstStyle/>
        <a:p>
          <a:r>
            <a:rPr lang="es-ES" dirty="0"/>
            <a:t>Primera generación: Un elemento central del pensamiento </a:t>
          </a:r>
          <a:r>
            <a:rPr lang="es-ES" dirty="0" err="1"/>
            <a:t>frankfurtiano</a:t>
          </a:r>
          <a:r>
            <a:rPr lang="es-ES" dirty="0"/>
            <a:t> era la continuidad de la crítica marxista, recuperando el pensamiento de Hegel acerca de la totalidad social, en contra del reduccionismo economicista que subordinaba todos los aspectos de la vida social al desenvolvimiento de la estructura económica, tal como pretendían los pensadores ligados a </a:t>
          </a:r>
          <a:r>
            <a:rPr lang="es-AR" dirty="0"/>
            <a:t>la socialdemocracia austriaca.</a:t>
          </a:r>
        </a:p>
        <a:p>
          <a:r>
            <a:rPr lang="es-AR" dirty="0"/>
            <a:t>Representantes: Friedrich Pollock, Max Horkheimer, Theodor W. Adorno, Leo </a:t>
          </a:r>
          <a:r>
            <a:rPr lang="es-AR" dirty="0" err="1"/>
            <a:t>Lowenthal</a:t>
          </a:r>
          <a:r>
            <a:rPr lang="es-AR" dirty="0"/>
            <a:t>, y Herbert Marcuse.</a:t>
          </a:r>
        </a:p>
      </dgm:t>
    </dgm:pt>
    <dgm:pt modelId="{DB0C494A-511F-4DEC-A2A3-68B011DEBE06}" type="parTrans" cxnId="{4DF32B86-F4DA-4255-A404-D49B51251A81}">
      <dgm:prSet/>
      <dgm:spPr/>
      <dgm:t>
        <a:bodyPr/>
        <a:lstStyle/>
        <a:p>
          <a:endParaRPr lang="es-AR"/>
        </a:p>
      </dgm:t>
    </dgm:pt>
    <dgm:pt modelId="{08D45315-3A29-476F-AAC5-9611C098A951}" type="sibTrans" cxnId="{4DF32B86-F4DA-4255-A404-D49B51251A81}">
      <dgm:prSet/>
      <dgm:spPr/>
      <dgm:t>
        <a:bodyPr/>
        <a:lstStyle/>
        <a:p>
          <a:endParaRPr lang="es-AR"/>
        </a:p>
      </dgm:t>
    </dgm:pt>
    <dgm:pt modelId="{98847444-1C82-46AF-BFDC-136F5F4EECDB}" type="pres">
      <dgm:prSet presAssocID="{DAEB13EE-6286-4C09-904C-C1D98C2FF2A9}" presName="diagram" presStyleCnt="0">
        <dgm:presLayoutVars>
          <dgm:dir/>
          <dgm:resizeHandles val="exact"/>
        </dgm:presLayoutVars>
      </dgm:prSet>
      <dgm:spPr/>
    </dgm:pt>
    <dgm:pt modelId="{D890E81A-3426-4CB4-A113-3BE339D655CB}" type="pres">
      <dgm:prSet presAssocID="{8486293C-1088-48BE-B4F8-079A9E2467D7}" presName="node" presStyleLbl="node1" presStyleIdx="0" presStyleCnt="4">
        <dgm:presLayoutVars>
          <dgm:bulletEnabled val="1"/>
        </dgm:presLayoutVars>
      </dgm:prSet>
      <dgm:spPr/>
    </dgm:pt>
    <dgm:pt modelId="{60AB265D-2246-43C5-AD67-A43FA6F19BC2}" type="pres">
      <dgm:prSet presAssocID="{8FCD8C5E-B620-476E-914E-9A8BC0EC5BBE}" presName="sibTrans" presStyleCnt="0"/>
      <dgm:spPr/>
    </dgm:pt>
    <dgm:pt modelId="{C116545A-A8DA-4C66-98BD-BD35E3146F16}" type="pres">
      <dgm:prSet presAssocID="{BEA134CF-BAA1-4A34-9B3E-E97B25C29DC8}" presName="node" presStyleLbl="node1" presStyleIdx="1" presStyleCnt="4">
        <dgm:presLayoutVars>
          <dgm:bulletEnabled val="1"/>
        </dgm:presLayoutVars>
      </dgm:prSet>
      <dgm:spPr/>
    </dgm:pt>
    <dgm:pt modelId="{3C530A3B-2D1E-4590-AE8F-F811574C2ECD}" type="pres">
      <dgm:prSet presAssocID="{CF7A66CB-06B3-45C3-A85A-1B0F7C63EB34}" presName="sibTrans" presStyleCnt="0"/>
      <dgm:spPr/>
    </dgm:pt>
    <dgm:pt modelId="{D3E24C5D-742A-4CD3-ABC9-F4BAEAC9943D}" type="pres">
      <dgm:prSet presAssocID="{DF745123-712D-47FA-932F-E24655537E40}" presName="node" presStyleLbl="node1" presStyleIdx="2" presStyleCnt="4">
        <dgm:presLayoutVars>
          <dgm:bulletEnabled val="1"/>
        </dgm:presLayoutVars>
      </dgm:prSet>
      <dgm:spPr/>
    </dgm:pt>
    <dgm:pt modelId="{FEB06421-7BB3-47C0-A042-DF77D49A58D9}" type="pres">
      <dgm:prSet presAssocID="{77D855F6-7F66-4306-981C-CFC413E354C0}" presName="sibTrans" presStyleCnt="0"/>
      <dgm:spPr/>
    </dgm:pt>
    <dgm:pt modelId="{1F9EE918-81C2-40BC-B03B-A40B75F1C8DB}" type="pres">
      <dgm:prSet presAssocID="{CA062186-63FB-4F01-8A64-31BF4DFD12CB}" presName="node" presStyleLbl="node1" presStyleIdx="3" presStyleCnt="4">
        <dgm:presLayoutVars>
          <dgm:bulletEnabled val="1"/>
        </dgm:presLayoutVars>
      </dgm:prSet>
      <dgm:spPr/>
    </dgm:pt>
  </dgm:ptLst>
  <dgm:cxnLst>
    <dgm:cxn modelId="{65B1E324-2308-45A2-B863-521F3DF4EDF9}" type="presOf" srcId="{BEA134CF-BAA1-4A34-9B3E-E97B25C29DC8}" destId="{C116545A-A8DA-4C66-98BD-BD35E3146F16}" srcOrd="0" destOrd="0" presId="urn:microsoft.com/office/officeart/2005/8/layout/default"/>
    <dgm:cxn modelId="{395A8327-8062-41D4-B5A9-A68FA1F0C533}" type="presOf" srcId="{8486293C-1088-48BE-B4F8-079A9E2467D7}" destId="{D890E81A-3426-4CB4-A113-3BE339D655CB}" srcOrd="0" destOrd="0" presId="urn:microsoft.com/office/officeart/2005/8/layout/default"/>
    <dgm:cxn modelId="{4FAF295B-0600-4BD9-963D-D3049864C2BB}" srcId="{DAEB13EE-6286-4C09-904C-C1D98C2FF2A9}" destId="{8486293C-1088-48BE-B4F8-079A9E2467D7}" srcOrd="0" destOrd="0" parTransId="{EFF29145-B0F8-42F0-8078-4FFD555E217F}" sibTransId="{8FCD8C5E-B620-476E-914E-9A8BC0EC5BBE}"/>
    <dgm:cxn modelId="{23DC5B6B-C024-44F7-855A-6DACB404BD66}" srcId="{DAEB13EE-6286-4C09-904C-C1D98C2FF2A9}" destId="{DF745123-712D-47FA-932F-E24655537E40}" srcOrd="2" destOrd="0" parTransId="{17302C97-F211-43B0-AAA2-84F40A45CCCF}" sibTransId="{77D855F6-7F66-4306-981C-CFC413E354C0}"/>
    <dgm:cxn modelId="{CEE35C4B-3B9B-4A99-868E-78084945D0D9}" type="presOf" srcId="{DF745123-712D-47FA-932F-E24655537E40}" destId="{D3E24C5D-742A-4CD3-ABC9-F4BAEAC9943D}" srcOrd="0" destOrd="0" presId="urn:microsoft.com/office/officeart/2005/8/layout/default"/>
    <dgm:cxn modelId="{583A1685-B52D-4188-B2A0-170FE20FC2AF}" type="presOf" srcId="{DAEB13EE-6286-4C09-904C-C1D98C2FF2A9}" destId="{98847444-1C82-46AF-BFDC-136F5F4EECDB}" srcOrd="0" destOrd="0" presId="urn:microsoft.com/office/officeart/2005/8/layout/default"/>
    <dgm:cxn modelId="{4DF32B86-F4DA-4255-A404-D49B51251A81}" srcId="{DAEB13EE-6286-4C09-904C-C1D98C2FF2A9}" destId="{CA062186-63FB-4F01-8A64-31BF4DFD12CB}" srcOrd="3" destOrd="0" parTransId="{DB0C494A-511F-4DEC-A2A3-68B011DEBE06}" sibTransId="{08D45315-3A29-476F-AAC5-9611C098A951}"/>
    <dgm:cxn modelId="{871EFBB1-D040-4B7D-8746-F630B0526B31}" type="presOf" srcId="{CA062186-63FB-4F01-8A64-31BF4DFD12CB}" destId="{1F9EE918-81C2-40BC-B03B-A40B75F1C8DB}" srcOrd="0" destOrd="0" presId="urn:microsoft.com/office/officeart/2005/8/layout/default"/>
    <dgm:cxn modelId="{84D5EDFF-4AC0-4CDD-A385-B7E7FDD3BFEF}" srcId="{DAEB13EE-6286-4C09-904C-C1D98C2FF2A9}" destId="{BEA134CF-BAA1-4A34-9B3E-E97B25C29DC8}" srcOrd="1" destOrd="0" parTransId="{A21B988C-3931-4E7A-B4AA-DB096402233B}" sibTransId="{CF7A66CB-06B3-45C3-A85A-1B0F7C63EB34}"/>
    <dgm:cxn modelId="{F647EBFE-41B5-48FE-A90B-10F148935B33}" type="presParOf" srcId="{98847444-1C82-46AF-BFDC-136F5F4EECDB}" destId="{D890E81A-3426-4CB4-A113-3BE339D655CB}" srcOrd="0" destOrd="0" presId="urn:microsoft.com/office/officeart/2005/8/layout/default"/>
    <dgm:cxn modelId="{B8CE9F3A-9D7B-4DC4-8759-38BC443BC921}" type="presParOf" srcId="{98847444-1C82-46AF-BFDC-136F5F4EECDB}" destId="{60AB265D-2246-43C5-AD67-A43FA6F19BC2}" srcOrd="1" destOrd="0" presId="urn:microsoft.com/office/officeart/2005/8/layout/default"/>
    <dgm:cxn modelId="{F5FCEAEA-4FDE-4C9B-B409-3E07715A7D52}" type="presParOf" srcId="{98847444-1C82-46AF-BFDC-136F5F4EECDB}" destId="{C116545A-A8DA-4C66-98BD-BD35E3146F16}" srcOrd="2" destOrd="0" presId="urn:microsoft.com/office/officeart/2005/8/layout/default"/>
    <dgm:cxn modelId="{D890B98A-9F3A-473F-929F-BF6C2BFDCFCF}" type="presParOf" srcId="{98847444-1C82-46AF-BFDC-136F5F4EECDB}" destId="{3C530A3B-2D1E-4590-AE8F-F811574C2ECD}" srcOrd="3" destOrd="0" presId="urn:microsoft.com/office/officeart/2005/8/layout/default"/>
    <dgm:cxn modelId="{025CC364-DFA2-405E-8EDF-A012005C81A9}" type="presParOf" srcId="{98847444-1C82-46AF-BFDC-136F5F4EECDB}" destId="{D3E24C5D-742A-4CD3-ABC9-F4BAEAC9943D}" srcOrd="4" destOrd="0" presId="urn:microsoft.com/office/officeart/2005/8/layout/default"/>
    <dgm:cxn modelId="{1B88192B-A8B4-4403-91B6-4D23D1B617EA}" type="presParOf" srcId="{98847444-1C82-46AF-BFDC-136F5F4EECDB}" destId="{FEB06421-7BB3-47C0-A042-DF77D49A58D9}" srcOrd="5" destOrd="0" presId="urn:microsoft.com/office/officeart/2005/8/layout/default"/>
    <dgm:cxn modelId="{B13F3032-56CF-42C6-8BE7-17CE614CA328}" type="presParOf" srcId="{98847444-1C82-46AF-BFDC-136F5F4EECDB}" destId="{1F9EE918-81C2-40BC-B03B-A40B75F1C8DB}" srcOrd="6" destOrd="0" presId="urn:microsoft.com/office/officeart/2005/8/layout/defaul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A42BB158-A0AC-42DA-AFD7-613BC1EFCB75}" type="doc">
      <dgm:prSet loTypeId="urn:microsoft.com/office/officeart/2005/8/layout/default" loCatId="list" qsTypeId="urn:microsoft.com/office/officeart/2005/8/quickstyle/simple2" qsCatId="simple" csTypeId="urn:microsoft.com/office/officeart/2005/8/colors/accent6_2" csCatId="accent6" phldr="1"/>
      <dgm:spPr/>
      <dgm:t>
        <a:bodyPr/>
        <a:lstStyle/>
        <a:p>
          <a:endParaRPr lang="es-AR"/>
        </a:p>
      </dgm:t>
    </dgm:pt>
    <dgm:pt modelId="{6A9C8295-9EEE-4CD3-B462-F98210E19B01}">
      <dgm:prSet phldrT="[Texto]"/>
      <dgm:spPr/>
      <dgm:t>
        <a:bodyPr/>
        <a:lstStyle/>
        <a:p>
          <a:r>
            <a:rPr lang="es-AR" dirty="0"/>
            <a:t>Así, la condición de enunciación del pensamiento crítico latinoamericano comienza con una angustiosa búsqueda de identidad, que lo lleva una y otra vez a una investigación sobre los orígenes, y a una expectante interrogación por los procesos de formación de la nacionalidad (</a:t>
          </a:r>
          <a:r>
            <a:rPr lang="es-AR" dirty="0" err="1"/>
            <a:t>Alimonda</a:t>
          </a:r>
          <a:r>
            <a:rPr lang="es-AR" dirty="0"/>
            <a:t>, 2017, p. 35).</a:t>
          </a:r>
        </a:p>
      </dgm:t>
    </dgm:pt>
    <dgm:pt modelId="{DC44F6E4-F92E-4DBA-BF04-B79365532341}" type="parTrans" cxnId="{5C2F394E-A875-4E61-9190-2CCEBEFB6576}">
      <dgm:prSet/>
      <dgm:spPr/>
      <dgm:t>
        <a:bodyPr/>
        <a:lstStyle/>
        <a:p>
          <a:endParaRPr lang="es-AR"/>
        </a:p>
      </dgm:t>
    </dgm:pt>
    <dgm:pt modelId="{CCF5BEA4-F106-4170-B35A-9B4B464D363E}" type="sibTrans" cxnId="{5C2F394E-A875-4E61-9190-2CCEBEFB6576}">
      <dgm:prSet/>
      <dgm:spPr/>
      <dgm:t>
        <a:bodyPr/>
        <a:lstStyle/>
        <a:p>
          <a:endParaRPr lang="es-AR"/>
        </a:p>
      </dgm:t>
    </dgm:pt>
    <dgm:pt modelId="{B17D2E10-886C-4CF7-AF1F-0C1408AE145D}" type="pres">
      <dgm:prSet presAssocID="{A42BB158-A0AC-42DA-AFD7-613BC1EFCB75}" presName="diagram" presStyleCnt="0">
        <dgm:presLayoutVars>
          <dgm:dir/>
          <dgm:resizeHandles val="exact"/>
        </dgm:presLayoutVars>
      </dgm:prSet>
      <dgm:spPr/>
    </dgm:pt>
    <dgm:pt modelId="{8CB5B10E-CE8D-424E-A444-342BDAE80039}" type="pres">
      <dgm:prSet presAssocID="{6A9C8295-9EEE-4CD3-B462-F98210E19B01}" presName="node" presStyleLbl="node1" presStyleIdx="0" presStyleCnt="1">
        <dgm:presLayoutVars>
          <dgm:bulletEnabled val="1"/>
        </dgm:presLayoutVars>
      </dgm:prSet>
      <dgm:spPr/>
    </dgm:pt>
  </dgm:ptLst>
  <dgm:cxnLst>
    <dgm:cxn modelId="{F0248D00-8C15-43C3-B85D-957FC4164392}" type="presOf" srcId="{6A9C8295-9EEE-4CD3-B462-F98210E19B01}" destId="{8CB5B10E-CE8D-424E-A444-342BDAE80039}" srcOrd="0" destOrd="0" presId="urn:microsoft.com/office/officeart/2005/8/layout/default"/>
    <dgm:cxn modelId="{5C2F394E-A875-4E61-9190-2CCEBEFB6576}" srcId="{A42BB158-A0AC-42DA-AFD7-613BC1EFCB75}" destId="{6A9C8295-9EEE-4CD3-B462-F98210E19B01}" srcOrd="0" destOrd="0" parTransId="{DC44F6E4-F92E-4DBA-BF04-B79365532341}" sibTransId="{CCF5BEA4-F106-4170-B35A-9B4B464D363E}"/>
    <dgm:cxn modelId="{3913F8D8-ADA7-4866-90FA-B9E45B09D599}" type="presOf" srcId="{A42BB158-A0AC-42DA-AFD7-613BC1EFCB75}" destId="{B17D2E10-886C-4CF7-AF1F-0C1408AE145D}" srcOrd="0" destOrd="0" presId="urn:microsoft.com/office/officeart/2005/8/layout/default"/>
    <dgm:cxn modelId="{A0FE3805-537C-4A6E-83A0-B4A538387910}" type="presParOf" srcId="{B17D2E10-886C-4CF7-AF1F-0C1408AE145D}" destId="{8CB5B10E-CE8D-424E-A444-342BDAE80039}" srcOrd="0"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57582D6F-2103-49DF-8AAB-CD5AAB6E545C}" type="doc">
      <dgm:prSet loTypeId="urn:microsoft.com/office/officeart/2005/8/layout/default" loCatId="list" qsTypeId="urn:microsoft.com/office/officeart/2005/8/quickstyle/simple1" qsCatId="simple" csTypeId="urn:microsoft.com/office/officeart/2005/8/colors/colorful2" csCatId="colorful" phldr="1"/>
      <dgm:spPr/>
      <dgm:t>
        <a:bodyPr/>
        <a:lstStyle/>
        <a:p>
          <a:endParaRPr lang="es-AR"/>
        </a:p>
      </dgm:t>
    </dgm:pt>
    <dgm:pt modelId="{CAB1BA6F-5944-4B2D-B7DC-8F21CC64DBFB}">
      <dgm:prSet phldrT="[Texto]" custT="1"/>
      <dgm:spPr/>
      <dgm:t>
        <a:bodyPr/>
        <a:lstStyle/>
        <a:p>
          <a:r>
            <a:rPr lang="es-AR" sz="1800" dirty="0"/>
            <a:t>El fundamento del pensamiento crítico está en la disconformidad con el estado de cosas existente y en la búsqueda de alternativas, a partir de caracterizaciones de la situación presente, cuyas causas pueden, evidentemente, ser buscadas en el pasado. Este marco es el propio del pensamiento latinoamericano, respondiendo al desafío de “pensar la nación”, a la creación de un conocimiento que avanza sobre diagnósticos y soluciones, sin pretender la objetividad de las ciencias sociales “normales”. Es más, en general estas perspectivas implican también una epistemología crítica, es decir, un cuestionamiento de las categorías y procedimientos de los discursos científicos dominantes. En el caso latinoamericano, hay un énfasis en la denuncia del carácter exógeno, eurocéntrico, de los recursos teórico-metodológicos que configuran los sistemas de conocimiento establecidos (</a:t>
          </a:r>
          <a:r>
            <a:rPr lang="es-AR" sz="1800" dirty="0" err="1"/>
            <a:t>Alimonda</a:t>
          </a:r>
          <a:r>
            <a:rPr lang="es-AR" sz="1800" dirty="0"/>
            <a:t>, 2017, pp. 35-36).</a:t>
          </a:r>
        </a:p>
      </dgm:t>
    </dgm:pt>
    <dgm:pt modelId="{75CCBD77-BF9E-484D-B35A-89F8E2062AD0}" type="parTrans" cxnId="{0FB90518-1EF7-47DF-984D-8F3349152BB7}">
      <dgm:prSet/>
      <dgm:spPr/>
      <dgm:t>
        <a:bodyPr/>
        <a:lstStyle/>
        <a:p>
          <a:endParaRPr lang="es-AR"/>
        </a:p>
      </dgm:t>
    </dgm:pt>
    <dgm:pt modelId="{E881BEEC-C83F-4880-B249-6A11D5A3E26C}" type="sibTrans" cxnId="{0FB90518-1EF7-47DF-984D-8F3349152BB7}">
      <dgm:prSet/>
      <dgm:spPr/>
      <dgm:t>
        <a:bodyPr/>
        <a:lstStyle/>
        <a:p>
          <a:endParaRPr lang="es-AR"/>
        </a:p>
      </dgm:t>
    </dgm:pt>
    <dgm:pt modelId="{A0082330-4828-4893-BCDB-A1D97A9CA301}" type="pres">
      <dgm:prSet presAssocID="{57582D6F-2103-49DF-8AAB-CD5AAB6E545C}" presName="diagram" presStyleCnt="0">
        <dgm:presLayoutVars>
          <dgm:dir/>
          <dgm:resizeHandles val="exact"/>
        </dgm:presLayoutVars>
      </dgm:prSet>
      <dgm:spPr/>
    </dgm:pt>
    <dgm:pt modelId="{EFA9734A-6FB3-41B5-9AF5-6F39CF2D24E5}" type="pres">
      <dgm:prSet presAssocID="{CAB1BA6F-5944-4B2D-B7DC-8F21CC64DBFB}" presName="node" presStyleLbl="node1" presStyleIdx="0" presStyleCnt="1" custScaleY="187954">
        <dgm:presLayoutVars>
          <dgm:bulletEnabled val="1"/>
        </dgm:presLayoutVars>
      </dgm:prSet>
      <dgm:spPr/>
    </dgm:pt>
  </dgm:ptLst>
  <dgm:cxnLst>
    <dgm:cxn modelId="{0FB90518-1EF7-47DF-984D-8F3349152BB7}" srcId="{57582D6F-2103-49DF-8AAB-CD5AAB6E545C}" destId="{CAB1BA6F-5944-4B2D-B7DC-8F21CC64DBFB}" srcOrd="0" destOrd="0" parTransId="{75CCBD77-BF9E-484D-B35A-89F8E2062AD0}" sibTransId="{E881BEEC-C83F-4880-B249-6A11D5A3E26C}"/>
    <dgm:cxn modelId="{65A5E54B-45F4-4312-B692-38FEDA21AD61}" type="presOf" srcId="{57582D6F-2103-49DF-8AAB-CD5AAB6E545C}" destId="{A0082330-4828-4893-BCDB-A1D97A9CA301}" srcOrd="0" destOrd="0" presId="urn:microsoft.com/office/officeart/2005/8/layout/default"/>
    <dgm:cxn modelId="{0F2D6DB0-641B-459D-B1E3-9438B5281727}" type="presOf" srcId="{CAB1BA6F-5944-4B2D-B7DC-8F21CC64DBFB}" destId="{EFA9734A-6FB3-41B5-9AF5-6F39CF2D24E5}" srcOrd="0" destOrd="0" presId="urn:microsoft.com/office/officeart/2005/8/layout/default"/>
    <dgm:cxn modelId="{E9597745-9CD8-483E-89D4-10B3F299951B}" type="presParOf" srcId="{A0082330-4828-4893-BCDB-A1D97A9CA301}" destId="{EFA9734A-6FB3-41B5-9AF5-6F39CF2D24E5}" srcOrd="0" destOrd="0" presId="urn:microsoft.com/office/officeart/2005/8/layout/default"/>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5E11EBB4-7DDE-4DD8-A056-E9D4FC5860F3}" type="doc">
      <dgm:prSet loTypeId="urn:microsoft.com/office/officeart/2005/8/layout/hierarchy1" loCatId="hierarchy" qsTypeId="urn:microsoft.com/office/officeart/2005/8/quickstyle/simple1" qsCatId="simple" csTypeId="urn:microsoft.com/office/officeart/2005/8/colors/accent6_2" csCatId="accent6" phldr="1"/>
      <dgm:spPr/>
      <dgm:t>
        <a:bodyPr/>
        <a:lstStyle/>
        <a:p>
          <a:endParaRPr lang="es-AR"/>
        </a:p>
      </dgm:t>
    </dgm:pt>
    <dgm:pt modelId="{1CB0DB56-4FAB-4FDB-84DA-951253A5F762}">
      <dgm:prSet phldrT="[Texto]" custT="1"/>
      <dgm:spPr/>
      <dgm:t>
        <a:bodyPr/>
        <a:lstStyle/>
        <a:p>
          <a:r>
            <a:rPr lang="es-AR" sz="1000" dirty="0"/>
            <a:t>Originada básicamente a partir de elaboraciones académicas de las tradiciones anglo-sajonas (como los estudios de ecología humana, la geografía de Carl Sauer y los estudios culturales urbanos de Lewis </a:t>
          </a:r>
          <a:r>
            <a:rPr lang="es-AR" sz="1000" dirty="0" err="1"/>
            <a:t>Munford</a:t>
          </a:r>
          <a:r>
            <a:rPr lang="es-AR" sz="1000" dirty="0"/>
            <a:t>) y francesa (una sólida producción geográfica y antropológica, sumada a la tradición de economía regional), se fue estableciendo de forma molecular a partir del surgimiento de nuevas preguntas y desafíos teóricos y prácticos, para los cuales no se contaba con respuestas al alcance de la mano (</a:t>
          </a:r>
          <a:r>
            <a:rPr lang="es-AR" sz="1000" dirty="0" err="1"/>
            <a:t>Alimonda</a:t>
          </a:r>
          <a:r>
            <a:rPr lang="es-AR" sz="1000" dirty="0"/>
            <a:t>, 2017, p. 39). </a:t>
          </a:r>
        </a:p>
      </dgm:t>
    </dgm:pt>
    <dgm:pt modelId="{A9AF2705-8F06-4F79-8292-012054D3F2F7}" type="parTrans" cxnId="{E6C8BA22-92CB-4629-8A12-AF87B207B5E5}">
      <dgm:prSet/>
      <dgm:spPr/>
      <dgm:t>
        <a:bodyPr/>
        <a:lstStyle/>
        <a:p>
          <a:endParaRPr lang="es-AR"/>
        </a:p>
      </dgm:t>
    </dgm:pt>
    <dgm:pt modelId="{8657BCFE-8662-41DE-A5F9-70CAD9BCF415}" type="sibTrans" cxnId="{E6C8BA22-92CB-4629-8A12-AF87B207B5E5}">
      <dgm:prSet/>
      <dgm:spPr/>
      <dgm:t>
        <a:bodyPr/>
        <a:lstStyle/>
        <a:p>
          <a:endParaRPr lang="es-AR"/>
        </a:p>
      </dgm:t>
    </dgm:pt>
    <dgm:pt modelId="{30EA10C3-BFC6-4F7D-8D2B-1E1B86418727}">
      <dgm:prSet custT="1"/>
      <dgm:spPr/>
      <dgm:t>
        <a:bodyPr/>
        <a:lstStyle/>
        <a:p>
          <a:r>
            <a:rPr lang="es-AR" sz="1000" dirty="0"/>
            <a:t>La Ecología Política Latinoamericana da un lugar relevante a la experiencia histórica que implicó la colonización europea como ruptura de origen de la particular heterogeneidad y ambigüedad de las sociedades latinoamericanas. Es una construcción colectiva en la que han confluido, no sin tensiones y debates, diversos autores de Latinoamérica poniendo énfasis en el estudio de las relaciones de poder, que son configuradas históricamente, como mediadoras de las relaciones sociedad/naturaleza.</a:t>
          </a:r>
        </a:p>
      </dgm:t>
    </dgm:pt>
    <dgm:pt modelId="{2DE52AAB-3073-408A-9298-4CF2A3988949}" type="parTrans" cxnId="{26D473C5-E60D-40BF-A119-026F677738C0}">
      <dgm:prSet/>
      <dgm:spPr/>
      <dgm:t>
        <a:bodyPr/>
        <a:lstStyle/>
        <a:p>
          <a:endParaRPr lang="es-AR"/>
        </a:p>
      </dgm:t>
    </dgm:pt>
    <dgm:pt modelId="{930AC7C4-6A42-4514-A19C-0712DC132E68}" type="sibTrans" cxnId="{26D473C5-E60D-40BF-A119-026F677738C0}">
      <dgm:prSet/>
      <dgm:spPr/>
      <dgm:t>
        <a:bodyPr/>
        <a:lstStyle/>
        <a:p>
          <a:endParaRPr lang="es-AR"/>
        </a:p>
      </dgm:t>
    </dgm:pt>
    <dgm:pt modelId="{96A18E4E-3B1F-4E19-B0B5-60569D73173F}" type="pres">
      <dgm:prSet presAssocID="{5E11EBB4-7DDE-4DD8-A056-E9D4FC5860F3}" presName="hierChild1" presStyleCnt="0">
        <dgm:presLayoutVars>
          <dgm:chPref val="1"/>
          <dgm:dir/>
          <dgm:animOne val="branch"/>
          <dgm:animLvl val="lvl"/>
          <dgm:resizeHandles/>
        </dgm:presLayoutVars>
      </dgm:prSet>
      <dgm:spPr/>
    </dgm:pt>
    <dgm:pt modelId="{B648B6BF-9EF4-4838-AE1E-86DF5849F7CF}" type="pres">
      <dgm:prSet presAssocID="{1CB0DB56-4FAB-4FDB-84DA-951253A5F762}" presName="hierRoot1" presStyleCnt="0"/>
      <dgm:spPr/>
    </dgm:pt>
    <dgm:pt modelId="{E75181B9-758B-4A8B-9AA7-879D87CDCB30}" type="pres">
      <dgm:prSet presAssocID="{1CB0DB56-4FAB-4FDB-84DA-951253A5F762}" presName="composite" presStyleCnt="0"/>
      <dgm:spPr/>
    </dgm:pt>
    <dgm:pt modelId="{DF98715A-2E07-42AE-9CF7-14DD527B19F6}" type="pres">
      <dgm:prSet presAssocID="{1CB0DB56-4FAB-4FDB-84DA-951253A5F762}" presName="background" presStyleLbl="node0" presStyleIdx="0" presStyleCnt="2"/>
      <dgm:spPr/>
    </dgm:pt>
    <dgm:pt modelId="{996CBCAA-3D57-4581-AB6B-C6467F31B342}" type="pres">
      <dgm:prSet presAssocID="{1CB0DB56-4FAB-4FDB-84DA-951253A5F762}" presName="text" presStyleLbl="fgAcc0" presStyleIdx="0" presStyleCnt="2" custScaleX="146026" custScaleY="651602">
        <dgm:presLayoutVars>
          <dgm:chPref val="3"/>
        </dgm:presLayoutVars>
      </dgm:prSet>
      <dgm:spPr/>
    </dgm:pt>
    <dgm:pt modelId="{66D9BDA8-5575-438F-900E-2F24BBDFEBE8}" type="pres">
      <dgm:prSet presAssocID="{1CB0DB56-4FAB-4FDB-84DA-951253A5F762}" presName="hierChild2" presStyleCnt="0"/>
      <dgm:spPr/>
    </dgm:pt>
    <dgm:pt modelId="{1D4B0A82-9C78-41CA-91F7-8506242BE7D6}" type="pres">
      <dgm:prSet presAssocID="{30EA10C3-BFC6-4F7D-8D2B-1E1B86418727}" presName="hierRoot1" presStyleCnt="0"/>
      <dgm:spPr/>
    </dgm:pt>
    <dgm:pt modelId="{8ADB9FB3-D4A9-4E1C-B04B-77F3701ED890}" type="pres">
      <dgm:prSet presAssocID="{30EA10C3-BFC6-4F7D-8D2B-1E1B86418727}" presName="composite" presStyleCnt="0"/>
      <dgm:spPr/>
    </dgm:pt>
    <dgm:pt modelId="{96CB791D-2AD0-464E-A60A-49ACCDEE8728}" type="pres">
      <dgm:prSet presAssocID="{30EA10C3-BFC6-4F7D-8D2B-1E1B86418727}" presName="background" presStyleLbl="node0" presStyleIdx="1" presStyleCnt="2"/>
      <dgm:spPr/>
    </dgm:pt>
    <dgm:pt modelId="{A4A3556B-03B4-47B6-AADF-DDB9BEB07599}" type="pres">
      <dgm:prSet presAssocID="{30EA10C3-BFC6-4F7D-8D2B-1E1B86418727}" presName="text" presStyleLbl="fgAcc0" presStyleIdx="1" presStyleCnt="2" custScaleX="146026" custScaleY="651602">
        <dgm:presLayoutVars>
          <dgm:chPref val="3"/>
        </dgm:presLayoutVars>
      </dgm:prSet>
      <dgm:spPr/>
    </dgm:pt>
    <dgm:pt modelId="{27A8E283-BC53-4324-8B2C-8394EC6B2C30}" type="pres">
      <dgm:prSet presAssocID="{30EA10C3-BFC6-4F7D-8D2B-1E1B86418727}" presName="hierChild2" presStyleCnt="0"/>
      <dgm:spPr/>
    </dgm:pt>
  </dgm:ptLst>
  <dgm:cxnLst>
    <dgm:cxn modelId="{E6C8BA22-92CB-4629-8A12-AF87B207B5E5}" srcId="{5E11EBB4-7DDE-4DD8-A056-E9D4FC5860F3}" destId="{1CB0DB56-4FAB-4FDB-84DA-951253A5F762}" srcOrd="0" destOrd="0" parTransId="{A9AF2705-8F06-4F79-8292-012054D3F2F7}" sibTransId="{8657BCFE-8662-41DE-A5F9-70CAD9BCF415}"/>
    <dgm:cxn modelId="{CF81D084-C172-45A2-B9B7-07B71CCE7DF6}" type="presOf" srcId="{30EA10C3-BFC6-4F7D-8D2B-1E1B86418727}" destId="{A4A3556B-03B4-47B6-AADF-DDB9BEB07599}" srcOrd="0" destOrd="0" presId="urn:microsoft.com/office/officeart/2005/8/layout/hierarchy1"/>
    <dgm:cxn modelId="{50946992-E64A-4B24-908F-EFAEFF35EC96}" type="presOf" srcId="{5E11EBB4-7DDE-4DD8-A056-E9D4FC5860F3}" destId="{96A18E4E-3B1F-4E19-B0B5-60569D73173F}" srcOrd="0" destOrd="0" presId="urn:microsoft.com/office/officeart/2005/8/layout/hierarchy1"/>
    <dgm:cxn modelId="{B23628C0-75ED-4247-98AB-01B91C30AA20}" type="presOf" srcId="{1CB0DB56-4FAB-4FDB-84DA-951253A5F762}" destId="{996CBCAA-3D57-4581-AB6B-C6467F31B342}" srcOrd="0" destOrd="0" presId="urn:microsoft.com/office/officeart/2005/8/layout/hierarchy1"/>
    <dgm:cxn modelId="{26D473C5-E60D-40BF-A119-026F677738C0}" srcId="{5E11EBB4-7DDE-4DD8-A056-E9D4FC5860F3}" destId="{30EA10C3-BFC6-4F7D-8D2B-1E1B86418727}" srcOrd="1" destOrd="0" parTransId="{2DE52AAB-3073-408A-9298-4CF2A3988949}" sibTransId="{930AC7C4-6A42-4514-A19C-0712DC132E68}"/>
    <dgm:cxn modelId="{D095F55B-6CD5-482C-9B56-BA3581030006}" type="presParOf" srcId="{96A18E4E-3B1F-4E19-B0B5-60569D73173F}" destId="{B648B6BF-9EF4-4838-AE1E-86DF5849F7CF}" srcOrd="0" destOrd="0" presId="urn:microsoft.com/office/officeart/2005/8/layout/hierarchy1"/>
    <dgm:cxn modelId="{766B7E5F-2146-4DA0-9762-FBB475D134B0}" type="presParOf" srcId="{B648B6BF-9EF4-4838-AE1E-86DF5849F7CF}" destId="{E75181B9-758B-4A8B-9AA7-879D87CDCB30}" srcOrd="0" destOrd="0" presId="urn:microsoft.com/office/officeart/2005/8/layout/hierarchy1"/>
    <dgm:cxn modelId="{9000FAA3-42E4-47EA-BC2D-6F5ABD55CE43}" type="presParOf" srcId="{E75181B9-758B-4A8B-9AA7-879D87CDCB30}" destId="{DF98715A-2E07-42AE-9CF7-14DD527B19F6}" srcOrd="0" destOrd="0" presId="urn:microsoft.com/office/officeart/2005/8/layout/hierarchy1"/>
    <dgm:cxn modelId="{C2087FF4-26BE-47EC-9994-2AB567460CC1}" type="presParOf" srcId="{E75181B9-758B-4A8B-9AA7-879D87CDCB30}" destId="{996CBCAA-3D57-4581-AB6B-C6467F31B342}" srcOrd="1" destOrd="0" presId="urn:microsoft.com/office/officeart/2005/8/layout/hierarchy1"/>
    <dgm:cxn modelId="{654DE3B2-8739-465F-B20E-2F3147068D5D}" type="presParOf" srcId="{B648B6BF-9EF4-4838-AE1E-86DF5849F7CF}" destId="{66D9BDA8-5575-438F-900E-2F24BBDFEBE8}" srcOrd="1" destOrd="0" presId="urn:microsoft.com/office/officeart/2005/8/layout/hierarchy1"/>
    <dgm:cxn modelId="{6DDCE79E-AF7B-495D-8355-A1ED690ACB7E}" type="presParOf" srcId="{96A18E4E-3B1F-4E19-B0B5-60569D73173F}" destId="{1D4B0A82-9C78-41CA-91F7-8506242BE7D6}" srcOrd="1" destOrd="0" presId="urn:microsoft.com/office/officeart/2005/8/layout/hierarchy1"/>
    <dgm:cxn modelId="{468D9028-C70F-4812-8C6D-7A928B8312C7}" type="presParOf" srcId="{1D4B0A82-9C78-41CA-91F7-8506242BE7D6}" destId="{8ADB9FB3-D4A9-4E1C-B04B-77F3701ED890}" srcOrd="0" destOrd="0" presId="urn:microsoft.com/office/officeart/2005/8/layout/hierarchy1"/>
    <dgm:cxn modelId="{101E1FB4-6149-4180-B498-AE5E63E86831}" type="presParOf" srcId="{8ADB9FB3-D4A9-4E1C-B04B-77F3701ED890}" destId="{96CB791D-2AD0-464E-A60A-49ACCDEE8728}" srcOrd="0" destOrd="0" presId="urn:microsoft.com/office/officeart/2005/8/layout/hierarchy1"/>
    <dgm:cxn modelId="{B8932CDE-79F4-4AF8-8283-7F8FCD15DDD4}" type="presParOf" srcId="{8ADB9FB3-D4A9-4E1C-B04B-77F3701ED890}" destId="{A4A3556B-03B4-47B6-AADF-DDB9BEB07599}" srcOrd="1" destOrd="0" presId="urn:microsoft.com/office/officeart/2005/8/layout/hierarchy1"/>
    <dgm:cxn modelId="{F76370E7-E1FA-4887-8A08-B9722AA1079B}" type="presParOf" srcId="{1D4B0A82-9C78-41CA-91F7-8506242BE7D6}" destId="{27A8E283-BC53-4324-8B2C-8394EC6B2C30}" srcOrd="1" destOrd="0" presId="urn:microsoft.com/office/officeart/2005/8/layout/hierarchy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A96947F9-3EB6-489A-B0C7-1AB6747040EC}" type="doc">
      <dgm:prSet loTypeId="urn:microsoft.com/office/officeart/2008/layout/VerticalCurvedList" loCatId="list" qsTypeId="urn:microsoft.com/office/officeart/2005/8/quickstyle/simple1" qsCatId="simple" csTypeId="urn:microsoft.com/office/officeart/2005/8/colors/colorful1" csCatId="colorful" phldr="1"/>
      <dgm:spPr/>
      <dgm:t>
        <a:bodyPr/>
        <a:lstStyle/>
        <a:p>
          <a:endParaRPr lang="es-AR"/>
        </a:p>
      </dgm:t>
    </dgm:pt>
    <dgm:pt modelId="{DB722A35-56A5-4A32-956F-A6AD0228BC1F}">
      <dgm:prSet phldrT="[Texto]" custT="1"/>
      <dgm:spPr/>
      <dgm:t>
        <a:bodyPr/>
        <a:lstStyle/>
        <a:p>
          <a:r>
            <a:rPr lang="es-AR" sz="1600" dirty="0"/>
            <a:t>El punto de partida de ambos es la duda sobre nuestra identidad y la búsqueda ansiosa de las claves de la misma.</a:t>
          </a:r>
        </a:p>
      </dgm:t>
    </dgm:pt>
    <dgm:pt modelId="{270CD723-64E4-4FD8-AEE0-BD40D2371A35}" type="parTrans" cxnId="{C6B5746E-546E-47C7-A065-C6D52B28B338}">
      <dgm:prSet/>
      <dgm:spPr/>
      <dgm:t>
        <a:bodyPr/>
        <a:lstStyle/>
        <a:p>
          <a:endParaRPr lang="es-AR"/>
        </a:p>
      </dgm:t>
    </dgm:pt>
    <dgm:pt modelId="{51AB7FBB-BB7C-4984-9629-81540AAB2CE6}" type="sibTrans" cxnId="{C6B5746E-546E-47C7-A065-C6D52B28B338}">
      <dgm:prSet/>
      <dgm:spPr/>
      <dgm:t>
        <a:bodyPr/>
        <a:lstStyle/>
        <a:p>
          <a:endParaRPr lang="es-AR"/>
        </a:p>
      </dgm:t>
    </dgm:pt>
    <dgm:pt modelId="{1837B0CE-715E-4273-8FB4-20196B2738D2}">
      <dgm:prSet phldrT="[Texto]" custT="1"/>
      <dgm:spPr/>
      <dgm:t>
        <a:bodyPr/>
        <a:lstStyle/>
        <a:p>
          <a:r>
            <a:rPr lang="es-AR" sz="1600" dirty="0"/>
            <a:t>Esta búsqueda de identidad sólo puede encontrar respuestas recurriendo al examen de nuestro pasado.</a:t>
          </a:r>
        </a:p>
      </dgm:t>
    </dgm:pt>
    <dgm:pt modelId="{E23E6EA1-E7F1-4C5A-A18E-1A2BDABD4961}" type="parTrans" cxnId="{E865D61D-16BF-46A1-9DFC-B8BE785B94EA}">
      <dgm:prSet/>
      <dgm:spPr/>
      <dgm:t>
        <a:bodyPr/>
        <a:lstStyle/>
        <a:p>
          <a:endParaRPr lang="es-AR"/>
        </a:p>
      </dgm:t>
    </dgm:pt>
    <dgm:pt modelId="{6ACD20EE-84CF-44BD-AE71-84BF1D3CD44C}" type="sibTrans" cxnId="{E865D61D-16BF-46A1-9DFC-B8BE785B94EA}">
      <dgm:prSet/>
      <dgm:spPr/>
      <dgm:t>
        <a:bodyPr/>
        <a:lstStyle/>
        <a:p>
          <a:endParaRPr lang="es-AR"/>
        </a:p>
      </dgm:t>
    </dgm:pt>
    <dgm:pt modelId="{2DCBC7D0-CE21-4E0B-9FFB-33790BE59D68}">
      <dgm:prSet phldrT="[Texto]" custT="1"/>
      <dgm:spPr/>
      <dgm:t>
        <a:bodyPr/>
        <a:lstStyle/>
        <a:p>
          <a:r>
            <a:rPr lang="es-AR" sz="1600" dirty="0"/>
            <a:t>Hacen referencia a una realidad geo-histórica común, en la que se reconocen, aún cuando estén tratando de una sociedad nacional en particular.</a:t>
          </a:r>
        </a:p>
      </dgm:t>
    </dgm:pt>
    <dgm:pt modelId="{BF994F77-456E-4A20-8024-C7F591594DFD}" type="parTrans" cxnId="{377FE4C2-4571-47E9-A41A-132D49E5D347}">
      <dgm:prSet/>
      <dgm:spPr/>
      <dgm:t>
        <a:bodyPr/>
        <a:lstStyle/>
        <a:p>
          <a:endParaRPr lang="es-AR"/>
        </a:p>
      </dgm:t>
    </dgm:pt>
    <dgm:pt modelId="{9E377326-8E36-4EB2-B941-8146C1FDD80D}" type="sibTrans" cxnId="{377FE4C2-4571-47E9-A41A-132D49E5D347}">
      <dgm:prSet/>
      <dgm:spPr/>
      <dgm:t>
        <a:bodyPr/>
        <a:lstStyle/>
        <a:p>
          <a:endParaRPr lang="es-AR"/>
        </a:p>
      </dgm:t>
    </dgm:pt>
    <dgm:pt modelId="{073EA3CA-F4BF-4554-95AA-40CB5947DDC8}">
      <dgm:prSet custT="1"/>
      <dgm:spPr/>
      <dgm:t>
        <a:bodyPr/>
        <a:lstStyle/>
        <a:p>
          <a:r>
            <a:rPr lang="es-AR" sz="1600" dirty="0"/>
            <a:t>Existe una común desconfianza hacia el instrumental teórico y metodológico de las ciencias sociales convencionales. Somos “casos desviados” en la marcha del progreso. Estas perspectivas poseen un sesgo </a:t>
          </a:r>
          <a:r>
            <a:rPr lang="es-AR" sz="1600" dirty="0" err="1"/>
            <a:t>anti-positivista</a:t>
          </a:r>
          <a:r>
            <a:rPr lang="es-AR" sz="1600" dirty="0"/>
            <a:t>  y las fuentes son con frecuencia poco convencionales.</a:t>
          </a:r>
        </a:p>
      </dgm:t>
    </dgm:pt>
    <dgm:pt modelId="{CD4F8C83-2364-4EBF-95C0-B326044657D0}" type="parTrans" cxnId="{745F5783-729B-44C7-A63A-D362B142855B}">
      <dgm:prSet/>
      <dgm:spPr/>
      <dgm:t>
        <a:bodyPr/>
        <a:lstStyle/>
        <a:p>
          <a:endParaRPr lang="es-AR"/>
        </a:p>
      </dgm:t>
    </dgm:pt>
    <dgm:pt modelId="{A1BC3482-8A44-47F5-B725-F845A54DF9C5}" type="sibTrans" cxnId="{745F5783-729B-44C7-A63A-D362B142855B}">
      <dgm:prSet/>
      <dgm:spPr/>
      <dgm:t>
        <a:bodyPr/>
        <a:lstStyle/>
        <a:p>
          <a:endParaRPr lang="es-AR"/>
        </a:p>
      </dgm:t>
    </dgm:pt>
    <dgm:pt modelId="{2928F531-63F6-4AB3-A125-B7D30E252E41}">
      <dgm:prSet custT="1"/>
      <dgm:spPr/>
      <dgm:t>
        <a:bodyPr/>
        <a:lstStyle/>
        <a:p>
          <a:r>
            <a:rPr lang="es-AR" sz="1600" dirty="0"/>
            <a:t>Se localizan en una posición fronteriza  en relación a los sistemas de conocimiento establecidos.</a:t>
          </a:r>
        </a:p>
      </dgm:t>
    </dgm:pt>
    <dgm:pt modelId="{D4E4D4A6-DFE3-490E-8A3A-1F9B661F109D}" type="parTrans" cxnId="{5AD80823-640B-40DE-A71E-82BC4D24CE19}">
      <dgm:prSet/>
      <dgm:spPr/>
      <dgm:t>
        <a:bodyPr/>
        <a:lstStyle/>
        <a:p>
          <a:endParaRPr lang="es-AR"/>
        </a:p>
      </dgm:t>
    </dgm:pt>
    <dgm:pt modelId="{894C8727-9DA4-4786-A768-0EC482C660FA}" type="sibTrans" cxnId="{5AD80823-640B-40DE-A71E-82BC4D24CE19}">
      <dgm:prSet/>
      <dgm:spPr/>
      <dgm:t>
        <a:bodyPr/>
        <a:lstStyle/>
        <a:p>
          <a:endParaRPr lang="es-AR"/>
        </a:p>
      </dgm:t>
    </dgm:pt>
    <dgm:pt modelId="{8DFD722A-B1F9-455A-A69F-BEB077D3B762}" type="pres">
      <dgm:prSet presAssocID="{A96947F9-3EB6-489A-B0C7-1AB6747040EC}" presName="Name0" presStyleCnt="0">
        <dgm:presLayoutVars>
          <dgm:chMax val="7"/>
          <dgm:chPref val="7"/>
          <dgm:dir/>
        </dgm:presLayoutVars>
      </dgm:prSet>
      <dgm:spPr/>
    </dgm:pt>
    <dgm:pt modelId="{4D1B3E5C-D613-4F4B-AD5C-6FE77F44A718}" type="pres">
      <dgm:prSet presAssocID="{A96947F9-3EB6-489A-B0C7-1AB6747040EC}" presName="Name1" presStyleCnt="0"/>
      <dgm:spPr/>
    </dgm:pt>
    <dgm:pt modelId="{A7BD1B7F-56BD-481E-BFDC-CBEFAB174AC9}" type="pres">
      <dgm:prSet presAssocID="{A96947F9-3EB6-489A-B0C7-1AB6747040EC}" presName="cycle" presStyleCnt="0"/>
      <dgm:spPr/>
    </dgm:pt>
    <dgm:pt modelId="{BE7DFC41-C7E1-4ADE-AB3D-02DDC97C10E5}" type="pres">
      <dgm:prSet presAssocID="{A96947F9-3EB6-489A-B0C7-1AB6747040EC}" presName="srcNode" presStyleLbl="node1" presStyleIdx="0" presStyleCnt="5"/>
      <dgm:spPr/>
    </dgm:pt>
    <dgm:pt modelId="{0CC9EBE1-1B48-44EE-AE25-8352B389C9E2}" type="pres">
      <dgm:prSet presAssocID="{A96947F9-3EB6-489A-B0C7-1AB6747040EC}" presName="conn" presStyleLbl="parChTrans1D2" presStyleIdx="0" presStyleCnt="1"/>
      <dgm:spPr/>
    </dgm:pt>
    <dgm:pt modelId="{1B8F93BF-85E8-474E-BC81-1E4CABB16594}" type="pres">
      <dgm:prSet presAssocID="{A96947F9-3EB6-489A-B0C7-1AB6747040EC}" presName="extraNode" presStyleLbl="node1" presStyleIdx="0" presStyleCnt="5"/>
      <dgm:spPr/>
    </dgm:pt>
    <dgm:pt modelId="{2A029E9D-CF6B-4B8F-A494-14BBAE621CDC}" type="pres">
      <dgm:prSet presAssocID="{A96947F9-3EB6-489A-B0C7-1AB6747040EC}" presName="dstNode" presStyleLbl="node1" presStyleIdx="0" presStyleCnt="5"/>
      <dgm:spPr/>
    </dgm:pt>
    <dgm:pt modelId="{41377547-4412-4A55-832F-03F551075A6E}" type="pres">
      <dgm:prSet presAssocID="{DB722A35-56A5-4A32-956F-A6AD0228BC1F}" presName="text_1" presStyleLbl="node1" presStyleIdx="0" presStyleCnt="5" custScaleY="140201">
        <dgm:presLayoutVars>
          <dgm:bulletEnabled val="1"/>
        </dgm:presLayoutVars>
      </dgm:prSet>
      <dgm:spPr/>
    </dgm:pt>
    <dgm:pt modelId="{D975003D-2121-48F6-817A-986D8F0B9BB0}" type="pres">
      <dgm:prSet presAssocID="{DB722A35-56A5-4A32-956F-A6AD0228BC1F}" presName="accent_1" presStyleCnt="0"/>
      <dgm:spPr/>
    </dgm:pt>
    <dgm:pt modelId="{9AD080D6-C231-4618-9504-8E515FB4E243}" type="pres">
      <dgm:prSet presAssocID="{DB722A35-56A5-4A32-956F-A6AD0228BC1F}" presName="accentRepeatNode" presStyleLbl="solidFgAcc1" presStyleIdx="0" presStyleCnt="5"/>
      <dgm:spPr/>
    </dgm:pt>
    <dgm:pt modelId="{6079F571-0BC4-4BCF-96B4-928DF498CB83}" type="pres">
      <dgm:prSet presAssocID="{1837B0CE-715E-4273-8FB4-20196B2738D2}" presName="text_2" presStyleLbl="node1" presStyleIdx="1" presStyleCnt="5" custScaleY="140201">
        <dgm:presLayoutVars>
          <dgm:bulletEnabled val="1"/>
        </dgm:presLayoutVars>
      </dgm:prSet>
      <dgm:spPr/>
    </dgm:pt>
    <dgm:pt modelId="{C45C42D2-9174-4FB7-9720-D3F64157C9A9}" type="pres">
      <dgm:prSet presAssocID="{1837B0CE-715E-4273-8FB4-20196B2738D2}" presName="accent_2" presStyleCnt="0"/>
      <dgm:spPr/>
    </dgm:pt>
    <dgm:pt modelId="{98C959CD-48B9-42BF-88C8-E07915EE4305}" type="pres">
      <dgm:prSet presAssocID="{1837B0CE-715E-4273-8FB4-20196B2738D2}" presName="accentRepeatNode" presStyleLbl="solidFgAcc1" presStyleIdx="1" presStyleCnt="5"/>
      <dgm:spPr/>
    </dgm:pt>
    <dgm:pt modelId="{0B7E1C5D-0D79-4794-92F4-691FBA38E0A1}" type="pres">
      <dgm:prSet presAssocID="{2DCBC7D0-CE21-4E0B-9FFB-33790BE59D68}" presName="text_3" presStyleLbl="node1" presStyleIdx="2" presStyleCnt="5" custScaleY="140201">
        <dgm:presLayoutVars>
          <dgm:bulletEnabled val="1"/>
        </dgm:presLayoutVars>
      </dgm:prSet>
      <dgm:spPr/>
    </dgm:pt>
    <dgm:pt modelId="{A3C5C5A5-FCDE-4826-BCE0-7BA1322CEC19}" type="pres">
      <dgm:prSet presAssocID="{2DCBC7D0-CE21-4E0B-9FFB-33790BE59D68}" presName="accent_3" presStyleCnt="0"/>
      <dgm:spPr/>
    </dgm:pt>
    <dgm:pt modelId="{58A5C66E-3324-4DA1-94F4-D3B9D4B7564B}" type="pres">
      <dgm:prSet presAssocID="{2DCBC7D0-CE21-4E0B-9FFB-33790BE59D68}" presName="accentRepeatNode" presStyleLbl="solidFgAcc1" presStyleIdx="2" presStyleCnt="5"/>
      <dgm:spPr/>
    </dgm:pt>
    <dgm:pt modelId="{4960B85F-D73A-45D4-9F81-75C84FC78898}" type="pres">
      <dgm:prSet presAssocID="{073EA3CA-F4BF-4554-95AA-40CB5947DDC8}" presName="text_4" presStyleLbl="node1" presStyleIdx="3" presStyleCnt="5" custScaleY="140201">
        <dgm:presLayoutVars>
          <dgm:bulletEnabled val="1"/>
        </dgm:presLayoutVars>
      </dgm:prSet>
      <dgm:spPr/>
    </dgm:pt>
    <dgm:pt modelId="{636CE8D8-3AE5-45C8-BF5B-CFE5C4C453DB}" type="pres">
      <dgm:prSet presAssocID="{073EA3CA-F4BF-4554-95AA-40CB5947DDC8}" presName="accent_4" presStyleCnt="0"/>
      <dgm:spPr/>
    </dgm:pt>
    <dgm:pt modelId="{08399782-9542-49DE-AC68-CD9CBD54E746}" type="pres">
      <dgm:prSet presAssocID="{073EA3CA-F4BF-4554-95AA-40CB5947DDC8}" presName="accentRepeatNode" presStyleLbl="solidFgAcc1" presStyleIdx="3" presStyleCnt="5"/>
      <dgm:spPr/>
    </dgm:pt>
    <dgm:pt modelId="{451E35B4-9D79-4F60-82F6-DC75E9FA0698}" type="pres">
      <dgm:prSet presAssocID="{2928F531-63F6-4AB3-A125-B7D30E252E41}" presName="text_5" presStyleLbl="node1" presStyleIdx="4" presStyleCnt="5" custScaleY="140201">
        <dgm:presLayoutVars>
          <dgm:bulletEnabled val="1"/>
        </dgm:presLayoutVars>
      </dgm:prSet>
      <dgm:spPr/>
    </dgm:pt>
    <dgm:pt modelId="{D441AE48-97F3-480F-916C-9E2CAEECDF7D}" type="pres">
      <dgm:prSet presAssocID="{2928F531-63F6-4AB3-A125-B7D30E252E41}" presName="accent_5" presStyleCnt="0"/>
      <dgm:spPr/>
    </dgm:pt>
    <dgm:pt modelId="{99F284E5-3E0C-40E2-86BF-24F30A940B09}" type="pres">
      <dgm:prSet presAssocID="{2928F531-63F6-4AB3-A125-B7D30E252E41}" presName="accentRepeatNode" presStyleLbl="solidFgAcc1" presStyleIdx="4" presStyleCnt="5"/>
      <dgm:spPr/>
    </dgm:pt>
  </dgm:ptLst>
  <dgm:cxnLst>
    <dgm:cxn modelId="{E865D61D-16BF-46A1-9DFC-B8BE785B94EA}" srcId="{A96947F9-3EB6-489A-B0C7-1AB6747040EC}" destId="{1837B0CE-715E-4273-8FB4-20196B2738D2}" srcOrd="1" destOrd="0" parTransId="{E23E6EA1-E7F1-4C5A-A18E-1A2BDABD4961}" sibTransId="{6ACD20EE-84CF-44BD-AE71-84BF1D3CD44C}"/>
    <dgm:cxn modelId="{5AD80823-640B-40DE-A71E-82BC4D24CE19}" srcId="{A96947F9-3EB6-489A-B0C7-1AB6747040EC}" destId="{2928F531-63F6-4AB3-A125-B7D30E252E41}" srcOrd="4" destOrd="0" parTransId="{D4E4D4A6-DFE3-490E-8A3A-1F9B661F109D}" sibTransId="{894C8727-9DA4-4786-A768-0EC482C660FA}"/>
    <dgm:cxn modelId="{4C731332-B2AC-42F4-9128-B5365EFD3CBB}" type="presOf" srcId="{2DCBC7D0-CE21-4E0B-9FFB-33790BE59D68}" destId="{0B7E1C5D-0D79-4794-92F4-691FBA38E0A1}" srcOrd="0" destOrd="0" presId="urn:microsoft.com/office/officeart/2008/layout/VerticalCurvedList"/>
    <dgm:cxn modelId="{437A0A62-1D40-4BF3-99B5-5116155CBC6B}" type="presOf" srcId="{DB722A35-56A5-4A32-956F-A6AD0228BC1F}" destId="{41377547-4412-4A55-832F-03F551075A6E}" srcOrd="0" destOrd="0" presId="urn:microsoft.com/office/officeart/2008/layout/VerticalCurvedList"/>
    <dgm:cxn modelId="{5BEC724C-257D-48A8-B831-6940D9EB617F}" type="presOf" srcId="{A96947F9-3EB6-489A-B0C7-1AB6747040EC}" destId="{8DFD722A-B1F9-455A-A69F-BEB077D3B762}" srcOrd="0" destOrd="0" presId="urn:microsoft.com/office/officeart/2008/layout/VerticalCurvedList"/>
    <dgm:cxn modelId="{C6B5746E-546E-47C7-A065-C6D52B28B338}" srcId="{A96947F9-3EB6-489A-B0C7-1AB6747040EC}" destId="{DB722A35-56A5-4A32-956F-A6AD0228BC1F}" srcOrd="0" destOrd="0" parTransId="{270CD723-64E4-4FD8-AEE0-BD40D2371A35}" sibTransId="{51AB7FBB-BB7C-4984-9629-81540AAB2CE6}"/>
    <dgm:cxn modelId="{745F5783-729B-44C7-A63A-D362B142855B}" srcId="{A96947F9-3EB6-489A-B0C7-1AB6747040EC}" destId="{073EA3CA-F4BF-4554-95AA-40CB5947DDC8}" srcOrd="3" destOrd="0" parTransId="{CD4F8C83-2364-4EBF-95C0-B326044657D0}" sibTransId="{A1BC3482-8A44-47F5-B725-F845A54DF9C5}"/>
    <dgm:cxn modelId="{B38DC192-DE3A-4FF8-A9E1-1054D2B73160}" type="presOf" srcId="{51AB7FBB-BB7C-4984-9629-81540AAB2CE6}" destId="{0CC9EBE1-1B48-44EE-AE25-8352B389C9E2}" srcOrd="0" destOrd="0" presId="urn:microsoft.com/office/officeart/2008/layout/VerticalCurvedList"/>
    <dgm:cxn modelId="{62B18199-384D-4630-98B7-F4E23B04C0FD}" type="presOf" srcId="{2928F531-63F6-4AB3-A125-B7D30E252E41}" destId="{451E35B4-9D79-4F60-82F6-DC75E9FA0698}" srcOrd="0" destOrd="0" presId="urn:microsoft.com/office/officeart/2008/layout/VerticalCurvedList"/>
    <dgm:cxn modelId="{6C61DBAA-66F0-49A3-8C3A-CBBD92CB7861}" type="presOf" srcId="{1837B0CE-715E-4273-8FB4-20196B2738D2}" destId="{6079F571-0BC4-4BCF-96B4-928DF498CB83}" srcOrd="0" destOrd="0" presId="urn:microsoft.com/office/officeart/2008/layout/VerticalCurvedList"/>
    <dgm:cxn modelId="{377FE4C2-4571-47E9-A41A-132D49E5D347}" srcId="{A96947F9-3EB6-489A-B0C7-1AB6747040EC}" destId="{2DCBC7D0-CE21-4E0B-9FFB-33790BE59D68}" srcOrd="2" destOrd="0" parTransId="{BF994F77-456E-4A20-8024-C7F591594DFD}" sibTransId="{9E377326-8E36-4EB2-B941-8146C1FDD80D}"/>
    <dgm:cxn modelId="{0416BCC8-72BE-4509-82CB-CA8ACFF0E35C}" type="presOf" srcId="{073EA3CA-F4BF-4554-95AA-40CB5947DDC8}" destId="{4960B85F-D73A-45D4-9F81-75C84FC78898}" srcOrd="0" destOrd="0" presId="urn:microsoft.com/office/officeart/2008/layout/VerticalCurvedList"/>
    <dgm:cxn modelId="{F4DDE4A6-C772-45DB-9290-DA38A836A8BF}" type="presParOf" srcId="{8DFD722A-B1F9-455A-A69F-BEB077D3B762}" destId="{4D1B3E5C-D613-4F4B-AD5C-6FE77F44A718}" srcOrd="0" destOrd="0" presId="urn:microsoft.com/office/officeart/2008/layout/VerticalCurvedList"/>
    <dgm:cxn modelId="{A9FEE3B3-402A-4B14-8010-FAFE78CDEEC0}" type="presParOf" srcId="{4D1B3E5C-D613-4F4B-AD5C-6FE77F44A718}" destId="{A7BD1B7F-56BD-481E-BFDC-CBEFAB174AC9}" srcOrd="0" destOrd="0" presId="urn:microsoft.com/office/officeart/2008/layout/VerticalCurvedList"/>
    <dgm:cxn modelId="{973263EB-FBBD-4F46-B497-AA1AEAFB26B5}" type="presParOf" srcId="{A7BD1B7F-56BD-481E-BFDC-CBEFAB174AC9}" destId="{BE7DFC41-C7E1-4ADE-AB3D-02DDC97C10E5}" srcOrd="0" destOrd="0" presId="urn:microsoft.com/office/officeart/2008/layout/VerticalCurvedList"/>
    <dgm:cxn modelId="{1F0A19FA-D664-42C6-A25A-60B6F215645C}" type="presParOf" srcId="{A7BD1B7F-56BD-481E-BFDC-CBEFAB174AC9}" destId="{0CC9EBE1-1B48-44EE-AE25-8352B389C9E2}" srcOrd="1" destOrd="0" presId="urn:microsoft.com/office/officeart/2008/layout/VerticalCurvedList"/>
    <dgm:cxn modelId="{96A35CDF-B19C-40AD-B956-69B73F4F8929}" type="presParOf" srcId="{A7BD1B7F-56BD-481E-BFDC-CBEFAB174AC9}" destId="{1B8F93BF-85E8-474E-BC81-1E4CABB16594}" srcOrd="2" destOrd="0" presId="urn:microsoft.com/office/officeart/2008/layout/VerticalCurvedList"/>
    <dgm:cxn modelId="{BB744C61-F728-4903-9964-BC6D4558B8B2}" type="presParOf" srcId="{A7BD1B7F-56BD-481E-BFDC-CBEFAB174AC9}" destId="{2A029E9D-CF6B-4B8F-A494-14BBAE621CDC}" srcOrd="3" destOrd="0" presId="urn:microsoft.com/office/officeart/2008/layout/VerticalCurvedList"/>
    <dgm:cxn modelId="{F9B4359A-7639-4D7D-8B1C-50C1D57EB70D}" type="presParOf" srcId="{4D1B3E5C-D613-4F4B-AD5C-6FE77F44A718}" destId="{41377547-4412-4A55-832F-03F551075A6E}" srcOrd="1" destOrd="0" presId="urn:microsoft.com/office/officeart/2008/layout/VerticalCurvedList"/>
    <dgm:cxn modelId="{B9DE19DE-1E72-4484-9E22-8C0E4B23DE7D}" type="presParOf" srcId="{4D1B3E5C-D613-4F4B-AD5C-6FE77F44A718}" destId="{D975003D-2121-48F6-817A-986D8F0B9BB0}" srcOrd="2" destOrd="0" presId="urn:microsoft.com/office/officeart/2008/layout/VerticalCurvedList"/>
    <dgm:cxn modelId="{0EEC7669-41DE-4D59-AED1-9A9F3DCD99F1}" type="presParOf" srcId="{D975003D-2121-48F6-817A-986D8F0B9BB0}" destId="{9AD080D6-C231-4618-9504-8E515FB4E243}" srcOrd="0" destOrd="0" presId="urn:microsoft.com/office/officeart/2008/layout/VerticalCurvedList"/>
    <dgm:cxn modelId="{C96C07AC-D2E2-4513-9A5F-01F7A1CF68D3}" type="presParOf" srcId="{4D1B3E5C-D613-4F4B-AD5C-6FE77F44A718}" destId="{6079F571-0BC4-4BCF-96B4-928DF498CB83}" srcOrd="3" destOrd="0" presId="urn:microsoft.com/office/officeart/2008/layout/VerticalCurvedList"/>
    <dgm:cxn modelId="{ECDFC21E-DD8A-4AB1-8235-0F74CB93858B}" type="presParOf" srcId="{4D1B3E5C-D613-4F4B-AD5C-6FE77F44A718}" destId="{C45C42D2-9174-4FB7-9720-D3F64157C9A9}" srcOrd="4" destOrd="0" presId="urn:microsoft.com/office/officeart/2008/layout/VerticalCurvedList"/>
    <dgm:cxn modelId="{3F8E78BF-366A-477F-BC0C-01B9464EC1B8}" type="presParOf" srcId="{C45C42D2-9174-4FB7-9720-D3F64157C9A9}" destId="{98C959CD-48B9-42BF-88C8-E07915EE4305}" srcOrd="0" destOrd="0" presId="urn:microsoft.com/office/officeart/2008/layout/VerticalCurvedList"/>
    <dgm:cxn modelId="{C26EC3BE-4D41-4B9E-8B82-B842D8F4F915}" type="presParOf" srcId="{4D1B3E5C-D613-4F4B-AD5C-6FE77F44A718}" destId="{0B7E1C5D-0D79-4794-92F4-691FBA38E0A1}" srcOrd="5" destOrd="0" presId="urn:microsoft.com/office/officeart/2008/layout/VerticalCurvedList"/>
    <dgm:cxn modelId="{8546707D-A8A5-4AEF-83E6-D3999D4BC178}" type="presParOf" srcId="{4D1B3E5C-D613-4F4B-AD5C-6FE77F44A718}" destId="{A3C5C5A5-FCDE-4826-BCE0-7BA1322CEC19}" srcOrd="6" destOrd="0" presId="urn:microsoft.com/office/officeart/2008/layout/VerticalCurvedList"/>
    <dgm:cxn modelId="{8DF5D0E4-CB9A-482A-9277-3A196D718FBB}" type="presParOf" srcId="{A3C5C5A5-FCDE-4826-BCE0-7BA1322CEC19}" destId="{58A5C66E-3324-4DA1-94F4-D3B9D4B7564B}" srcOrd="0" destOrd="0" presId="urn:microsoft.com/office/officeart/2008/layout/VerticalCurvedList"/>
    <dgm:cxn modelId="{AD2545B3-1674-496C-8786-77DBA35DC56F}" type="presParOf" srcId="{4D1B3E5C-D613-4F4B-AD5C-6FE77F44A718}" destId="{4960B85F-D73A-45D4-9F81-75C84FC78898}" srcOrd="7" destOrd="0" presId="urn:microsoft.com/office/officeart/2008/layout/VerticalCurvedList"/>
    <dgm:cxn modelId="{F8A71821-A37C-4C45-B3F9-7D052B2D3EFC}" type="presParOf" srcId="{4D1B3E5C-D613-4F4B-AD5C-6FE77F44A718}" destId="{636CE8D8-3AE5-45C8-BF5B-CFE5C4C453DB}" srcOrd="8" destOrd="0" presId="urn:microsoft.com/office/officeart/2008/layout/VerticalCurvedList"/>
    <dgm:cxn modelId="{0613E4A8-083D-4FE0-9D8C-79EAE9F31047}" type="presParOf" srcId="{636CE8D8-3AE5-45C8-BF5B-CFE5C4C453DB}" destId="{08399782-9542-49DE-AC68-CD9CBD54E746}" srcOrd="0" destOrd="0" presId="urn:microsoft.com/office/officeart/2008/layout/VerticalCurvedList"/>
    <dgm:cxn modelId="{D947991A-9900-4B9B-81D7-E8E42C7FA422}" type="presParOf" srcId="{4D1B3E5C-D613-4F4B-AD5C-6FE77F44A718}" destId="{451E35B4-9D79-4F60-82F6-DC75E9FA0698}" srcOrd="9" destOrd="0" presId="urn:microsoft.com/office/officeart/2008/layout/VerticalCurvedList"/>
    <dgm:cxn modelId="{AC1208E0-D022-404C-9F7B-A823CB62F48A}" type="presParOf" srcId="{4D1B3E5C-D613-4F4B-AD5C-6FE77F44A718}" destId="{D441AE48-97F3-480F-916C-9E2CAEECDF7D}" srcOrd="10" destOrd="0" presId="urn:microsoft.com/office/officeart/2008/layout/VerticalCurvedList"/>
    <dgm:cxn modelId="{C08EC315-6870-4F81-A088-0F6BCE6D5257}" type="presParOf" srcId="{D441AE48-97F3-480F-916C-9E2CAEECDF7D}" destId="{99F284E5-3E0C-40E2-86BF-24F30A940B09}" srcOrd="0" destOrd="0" presId="urn:microsoft.com/office/officeart/2008/layout/VerticalCurv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5724126B-6D06-48CB-904B-1D3F5AEEA59A}" type="doc">
      <dgm:prSet loTypeId="urn:microsoft.com/office/officeart/2008/layout/LinedList" loCatId="list" qsTypeId="urn:microsoft.com/office/officeart/2005/8/quickstyle/simple2" qsCatId="simple" csTypeId="urn:microsoft.com/office/officeart/2005/8/colors/accent3_2" csCatId="accent3" phldr="1"/>
      <dgm:spPr/>
      <dgm:t>
        <a:bodyPr/>
        <a:lstStyle/>
        <a:p>
          <a:endParaRPr lang="es-AR"/>
        </a:p>
      </dgm:t>
    </dgm:pt>
    <dgm:pt modelId="{80C3D708-8E7E-4D7A-85EE-65F4F327438E}">
      <dgm:prSet phldrT="[Texto]" custT="1"/>
      <dgm:spPr/>
      <dgm:t>
        <a:bodyPr/>
        <a:lstStyle/>
        <a:p>
          <a:pPr algn="just"/>
          <a:r>
            <a:rPr lang="es-ES" sz="1400" dirty="0"/>
            <a:t>La transición </a:t>
          </a:r>
          <a:r>
            <a:rPr lang="es-ES" sz="1400" dirty="0" err="1"/>
            <a:t>socioecológica</a:t>
          </a:r>
          <a:r>
            <a:rPr lang="es-ES" sz="1400" dirty="0"/>
            <a:t> es un horizonte mayor que debe servir para plantearnos preguntas más radicales acerca del tipo de sociedad en la que queremos vivir, sobre los modelos  de desarrollo que estamos proponiendo para el futuro. Queda claro que es necesario abandonar la matriz energética dependiente de los combustibles fósiles, pues además de ser grandes contaminadores, amenazan la continuidad de la vida en el planeta. Pero la transición energética no puede conducirnos a optar por falsas soluciones, que continúen con el despojo de las poblaciones y fortalezcan tanto las desigualdades sociales y territoriales, así como la división internacional del trabajo hoy existente. Tampoco puede ser la excusa para consolidar y/o mantener modelos de consumo insustentables. La transición debe ser justa, tanto desde el punto de vista ambiental y social como en clave geopolítica, abarcando al Sur global. </a:t>
          </a:r>
          <a:endParaRPr lang="es-AR" sz="1400" dirty="0"/>
        </a:p>
      </dgm:t>
    </dgm:pt>
    <dgm:pt modelId="{F4F201C7-ED05-4D7B-8B31-CE0D0594738A}" type="parTrans" cxnId="{F55D2889-F67A-4299-BE17-7AD39E1BECD7}">
      <dgm:prSet/>
      <dgm:spPr/>
      <dgm:t>
        <a:bodyPr/>
        <a:lstStyle/>
        <a:p>
          <a:pPr algn="just"/>
          <a:endParaRPr lang="es-AR" sz="2000"/>
        </a:p>
      </dgm:t>
    </dgm:pt>
    <dgm:pt modelId="{B56F444B-CC5F-48FF-A479-5E0738A7F300}" type="sibTrans" cxnId="{F55D2889-F67A-4299-BE17-7AD39E1BECD7}">
      <dgm:prSet/>
      <dgm:spPr/>
      <dgm:t>
        <a:bodyPr/>
        <a:lstStyle/>
        <a:p>
          <a:pPr algn="just"/>
          <a:endParaRPr lang="es-AR" sz="2000"/>
        </a:p>
      </dgm:t>
    </dgm:pt>
    <dgm:pt modelId="{4E7EEA28-78A9-4624-AE8A-57AE408EAECC}">
      <dgm:prSet phldrT="[Texto]" custT="1"/>
      <dgm:spPr/>
      <dgm:t>
        <a:bodyPr/>
        <a:lstStyle/>
        <a:p>
          <a:pPr algn="just"/>
          <a:r>
            <a:rPr lang="es-ES" sz="1400" dirty="0"/>
            <a:t>Entendemos que la transición </a:t>
          </a:r>
          <a:r>
            <a:rPr lang="es-ES" sz="1400" dirty="0" err="1"/>
            <a:t>ecosocial</a:t>
          </a:r>
          <a:r>
            <a:rPr lang="es-ES" sz="1400" dirty="0"/>
            <a:t>, en sus diversas modalidades y alcances, nos instala en un campo de disputa civilizatoria, y plantea como desafío la necesidad de construir una sociedad justa y sostenible, que abarque conjuntamente las realidades del Norte y del Sur global, en clave social, de género, étnica y geopolítica, y que rompa con los moldes de la </a:t>
          </a:r>
          <a:r>
            <a:rPr lang="es-ES" sz="1400" dirty="0" err="1"/>
            <a:t>neodependencia</a:t>
          </a:r>
          <a:r>
            <a:rPr lang="es-ES" sz="1400" dirty="0"/>
            <a:t> y la deuda ecológica.</a:t>
          </a:r>
          <a:endParaRPr lang="es-AR" sz="1400" dirty="0"/>
        </a:p>
      </dgm:t>
    </dgm:pt>
    <dgm:pt modelId="{F340D772-DD73-4B7E-A0F8-5B90554BD250}" type="parTrans" cxnId="{360EA04E-F5F0-4F0F-8358-53357CDEA783}">
      <dgm:prSet/>
      <dgm:spPr/>
      <dgm:t>
        <a:bodyPr/>
        <a:lstStyle/>
        <a:p>
          <a:pPr algn="just"/>
          <a:endParaRPr lang="es-AR" sz="2000"/>
        </a:p>
      </dgm:t>
    </dgm:pt>
    <dgm:pt modelId="{A8A58EA0-9A4C-4C10-8879-177B58328DB3}" type="sibTrans" cxnId="{360EA04E-F5F0-4F0F-8358-53357CDEA783}">
      <dgm:prSet/>
      <dgm:spPr/>
      <dgm:t>
        <a:bodyPr/>
        <a:lstStyle/>
        <a:p>
          <a:pPr algn="just"/>
          <a:endParaRPr lang="es-AR" sz="2000"/>
        </a:p>
      </dgm:t>
    </dgm:pt>
    <dgm:pt modelId="{721F0F42-47EE-4B1A-BCFC-43871B22ABF2}" type="pres">
      <dgm:prSet presAssocID="{5724126B-6D06-48CB-904B-1D3F5AEEA59A}" presName="vert0" presStyleCnt="0">
        <dgm:presLayoutVars>
          <dgm:dir/>
          <dgm:animOne val="branch"/>
          <dgm:animLvl val="lvl"/>
        </dgm:presLayoutVars>
      </dgm:prSet>
      <dgm:spPr/>
    </dgm:pt>
    <dgm:pt modelId="{0903AE7C-7EA4-4868-84E7-A168E4E19BD4}" type="pres">
      <dgm:prSet presAssocID="{80C3D708-8E7E-4D7A-85EE-65F4F327438E}" presName="thickLine" presStyleLbl="alignNode1" presStyleIdx="0" presStyleCnt="2"/>
      <dgm:spPr/>
    </dgm:pt>
    <dgm:pt modelId="{1503FBE1-7E25-4E32-8686-C7435B1BD630}" type="pres">
      <dgm:prSet presAssocID="{80C3D708-8E7E-4D7A-85EE-65F4F327438E}" presName="horz1" presStyleCnt="0"/>
      <dgm:spPr/>
    </dgm:pt>
    <dgm:pt modelId="{763D627C-462E-44C4-B112-FA3A5BF766F3}" type="pres">
      <dgm:prSet presAssocID="{80C3D708-8E7E-4D7A-85EE-65F4F327438E}" presName="tx1" presStyleLbl="revTx" presStyleIdx="0" presStyleCnt="2" custScaleY="136577"/>
      <dgm:spPr/>
    </dgm:pt>
    <dgm:pt modelId="{89AF6352-62BA-49C3-816F-61B2F0299952}" type="pres">
      <dgm:prSet presAssocID="{80C3D708-8E7E-4D7A-85EE-65F4F327438E}" presName="vert1" presStyleCnt="0"/>
      <dgm:spPr/>
    </dgm:pt>
    <dgm:pt modelId="{9EBD31FC-DEE8-4E1A-8262-CDF8ECB4C769}" type="pres">
      <dgm:prSet presAssocID="{4E7EEA28-78A9-4624-AE8A-57AE408EAECC}" presName="thickLine" presStyleLbl="alignNode1" presStyleIdx="1" presStyleCnt="2"/>
      <dgm:spPr/>
    </dgm:pt>
    <dgm:pt modelId="{B30EA314-2A15-42F9-962C-3A7C68CB3D46}" type="pres">
      <dgm:prSet presAssocID="{4E7EEA28-78A9-4624-AE8A-57AE408EAECC}" presName="horz1" presStyleCnt="0"/>
      <dgm:spPr/>
    </dgm:pt>
    <dgm:pt modelId="{DC00F861-64FC-4E0D-85FB-2592BFD5384B}" type="pres">
      <dgm:prSet presAssocID="{4E7EEA28-78A9-4624-AE8A-57AE408EAECC}" presName="tx1" presStyleLbl="revTx" presStyleIdx="1" presStyleCnt="2" custScaleY="79384"/>
      <dgm:spPr/>
    </dgm:pt>
    <dgm:pt modelId="{01B73CAD-C014-4C07-BE43-DB9582BAA05F}" type="pres">
      <dgm:prSet presAssocID="{4E7EEA28-78A9-4624-AE8A-57AE408EAECC}" presName="vert1" presStyleCnt="0"/>
      <dgm:spPr/>
    </dgm:pt>
  </dgm:ptLst>
  <dgm:cxnLst>
    <dgm:cxn modelId="{9DF2EA22-0D04-46B7-8E8F-CB699FC5B060}" type="presOf" srcId="{4E7EEA28-78A9-4624-AE8A-57AE408EAECC}" destId="{DC00F861-64FC-4E0D-85FB-2592BFD5384B}" srcOrd="0" destOrd="0" presId="urn:microsoft.com/office/officeart/2008/layout/LinedList"/>
    <dgm:cxn modelId="{360EA04E-F5F0-4F0F-8358-53357CDEA783}" srcId="{5724126B-6D06-48CB-904B-1D3F5AEEA59A}" destId="{4E7EEA28-78A9-4624-AE8A-57AE408EAECC}" srcOrd="1" destOrd="0" parTransId="{F340D772-DD73-4B7E-A0F8-5B90554BD250}" sibTransId="{A8A58EA0-9A4C-4C10-8879-177B58328DB3}"/>
    <dgm:cxn modelId="{DCCAA84E-678F-4C83-AC53-C4B5FCDC19A2}" type="presOf" srcId="{5724126B-6D06-48CB-904B-1D3F5AEEA59A}" destId="{721F0F42-47EE-4B1A-BCFC-43871B22ABF2}" srcOrd="0" destOrd="0" presId="urn:microsoft.com/office/officeart/2008/layout/LinedList"/>
    <dgm:cxn modelId="{F55D2889-F67A-4299-BE17-7AD39E1BECD7}" srcId="{5724126B-6D06-48CB-904B-1D3F5AEEA59A}" destId="{80C3D708-8E7E-4D7A-85EE-65F4F327438E}" srcOrd="0" destOrd="0" parTransId="{F4F201C7-ED05-4D7B-8B31-CE0D0594738A}" sibTransId="{B56F444B-CC5F-48FF-A479-5E0738A7F300}"/>
    <dgm:cxn modelId="{76FC5FEC-7783-4709-8BE4-5E78621F0A7C}" type="presOf" srcId="{80C3D708-8E7E-4D7A-85EE-65F4F327438E}" destId="{763D627C-462E-44C4-B112-FA3A5BF766F3}" srcOrd="0" destOrd="0" presId="urn:microsoft.com/office/officeart/2008/layout/LinedList"/>
    <dgm:cxn modelId="{64DD3ED3-4DBC-41B1-B183-B0A6110C7343}" type="presParOf" srcId="{721F0F42-47EE-4B1A-BCFC-43871B22ABF2}" destId="{0903AE7C-7EA4-4868-84E7-A168E4E19BD4}" srcOrd="0" destOrd="0" presId="urn:microsoft.com/office/officeart/2008/layout/LinedList"/>
    <dgm:cxn modelId="{9E03D221-2361-4B6E-A53B-887C0A8DCC3F}" type="presParOf" srcId="{721F0F42-47EE-4B1A-BCFC-43871B22ABF2}" destId="{1503FBE1-7E25-4E32-8686-C7435B1BD630}" srcOrd="1" destOrd="0" presId="urn:microsoft.com/office/officeart/2008/layout/LinedList"/>
    <dgm:cxn modelId="{A534CBAE-4E7C-4122-901D-01152106EBE1}" type="presParOf" srcId="{1503FBE1-7E25-4E32-8686-C7435B1BD630}" destId="{763D627C-462E-44C4-B112-FA3A5BF766F3}" srcOrd="0" destOrd="0" presId="urn:microsoft.com/office/officeart/2008/layout/LinedList"/>
    <dgm:cxn modelId="{64310E35-0D74-42A2-819D-54DF0092D19E}" type="presParOf" srcId="{1503FBE1-7E25-4E32-8686-C7435B1BD630}" destId="{89AF6352-62BA-49C3-816F-61B2F0299952}" srcOrd="1" destOrd="0" presId="urn:microsoft.com/office/officeart/2008/layout/LinedList"/>
    <dgm:cxn modelId="{C1AEF1DD-6AA1-4C2A-B4D6-DF1CAF10C678}" type="presParOf" srcId="{721F0F42-47EE-4B1A-BCFC-43871B22ABF2}" destId="{9EBD31FC-DEE8-4E1A-8262-CDF8ECB4C769}" srcOrd="2" destOrd="0" presId="urn:microsoft.com/office/officeart/2008/layout/LinedList"/>
    <dgm:cxn modelId="{D1CC4B4F-9F62-47A8-8101-77C47F9AFFFC}" type="presParOf" srcId="{721F0F42-47EE-4B1A-BCFC-43871B22ABF2}" destId="{B30EA314-2A15-42F9-962C-3A7C68CB3D46}" srcOrd="3" destOrd="0" presId="urn:microsoft.com/office/officeart/2008/layout/LinedList"/>
    <dgm:cxn modelId="{37842D07-D9F9-475B-8A94-5654F7C2F72A}" type="presParOf" srcId="{B30EA314-2A15-42F9-962C-3A7C68CB3D46}" destId="{DC00F861-64FC-4E0D-85FB-2592BFD5384B}" srcOrd="0" destOrd="0" presId="urn:microsoft.com/office/officeart/2008/layout/LinedList"/>
    <dgm:cxn modelId="{C3C25355-4DD6-40D7-A493-D4BDC89E71BE}" type="presParOf" srcId="{B30EA314-2A15-42F9-962C-3A7C68CB3D46}" destId="{01B73CAD-C014-4C07-BE43-DB9582BAA05F}" srcOrd="1"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5.xml><?xml version="1.0" encoding="utf-8"?>
<dgm:dataModel xmlns:dgm="http://schemas.openxmlformats.org/drawingml/2006/diagram" xmlns:a="http://schemas.openxmlformats.org/drawingml/2006/main">
  <dgm:ptLst>
    <dgm:pt modelId="{9C3A2156-1789-4D77-8FAF-918DCE4D5A9C}" type="doc">
      <dgm:prSet loTypeId="urn:microsoft.com/office/officeart/2005/8/layout/vList2" loCatId="list" qsTypeId="urn:microsoft.com/office/officeart/2005/8/quickstyle/simple1" qsCatId="simple" csTypeId="urn:microsoft.com/office/officeart/2005/8/colors/colorful5" csCatId="colorful" phldr="1"/>
      <dgm:spPr/>
      <dgm:t>
        <a:bodyPr/>
        <a:lstStyle/>
        <a:p>
          <a:endParaRPr lang="es-AR"/>
        </a:p>
      </dgm:t>
    </dgm:pt>
    <dgm:pt modelId="{A25868F7-7DED-423F-9710-07495305844F}">
      <dgm:prSet phldrT="[Texto]"/>
      <dgm:spPr/>
      <dgm:t>
        <a:bodyPr/>
        <a:lstStyle/>
        <a:p>
          <a:r>
            <a:rPr lang="es-AR" dirty="0"/>
            <a:t>Riesgos: </a:t>
          </a:r>
          <a:r>
            <a:rPr lang="es-ES" dirty="0"/>
            <a:t>, la región latinoamericana continúa siendo vista como un gran reservorio de recursos naturales —críticos y estratégicos— a la hora de encarar los cambios necesarios para afrontar la crisis climática y ecológica; </a:t>
          </a:r>
          <a:r>
            <a:rPr lang="es-AR" dirty="0"/>
            <a:t>nuevo colonialismo energético </a:t>
          </a:r>
          <a:r>
            <a:rPr lang="es-ES" dirty="0"/>
            <a:t>que profundiza situaciones de despojo territorial y destrucción ecológica; no se discuten sobre los costos del  </a:t>
          </a:r>
          <a:r>
            <a:rPr lang="es-ES" dirty="0" err="1"/>
            <a:t>neoextractivismo</a:t>
          </a:r>
          <a:r>
            <a:rPr lang="es-ES" dirty="0"/>
            <a:t>.</a:t>
          </a:r>
          <a:endParaRPr lang="es-AR" dirty="0"/>
        </a:p>
      </dgm:t>
    </dgm:pt>
    <dgm:pt modelId="{D5F02DE2-DA6A-4BEA-A1B5-0C8D4A3DFE2C}" type="parTrans" cxnId="{6AFE484B-9824-4C55-83D3-9BEF6DBB8AFD}">
      <dgm:prSet/>
      <dgm:spPr/>
      <dgm:t>
        <a:bodyPr/>
        <a:lstStyle/>
        <a:p>
          <a:endParaRPr lang="es-AR"/>
        </a:p>
      </dgm:t>
    </dgm:pt>
    <dgm:pt modelId="{3B490249-4364-4360-BDA0-84308D012706}" type="sibTrans" cxnId="{6AFE484B-9824-4C55-83D3-9BEF6DBB8AFD}">
      <dgm:prSet/>
      <dgm:spPr/>
      <dgm:t>
        <a:bodyPr/>
        <a:lstStyle/>
        <a:p>
          <a:endParaRPr lang="es-AR"/>
        </a:p>
      </dgm:t>
    </dgm:pt>
    <dgm:pt modelId="{6E74F892-A9EB-4035-9C82-BFBB52F5A93D}">
      <dgm:prSet phldrT="[Texto]"/>
      <dgm:spPr/>
      <dgm:t>
        <a:bodyPr/>
        <a:lstStyle/>
        <a:p>
          <a:r>
            <a:rPr lang="es-AR" dirty="0"/>
            <a:t>Oportunidades: profundización del proceso de desglobalización que inició con la pandemia; formulación de nuevas políticas regionales; planificación de una nueva institucionalidad estatal que incorpore los riesgos ambientales; generación de nuevos consensos sociales.</a:t>
          </a:r>
        </a:p>
      </dgm:t>
    </dgm:pt>
    <dgm:pt modelId="{18DCCF62-6AE7-4DFD-AD7F-160043108670}" type="parTrans" cxnId="{970D72C7-AFA4-4C2E-84F8-7F397C14430B}">
      <dgm:prSet/>
      <dgm:spPr/>
      <dgm:t>
        <a:bodyPr/>
        <a:lstStyle/>
        <a:p>
          <a:endParaRPr lang="es-AR"/>
        </a:p>
      </dgm:t>
    </dgm:pt>
    <dgm:pt modelId="{BA8BA183-E73D-4D93-8044-003D3BEE698B}" type="sibTrans" cxnId="{970D72C7-AFA4-4C2E-84F8-7F397C14430B}">
      <dgm:prSet/>
      <dgm:spPr/>
      <dgm:t>
        <a:bodyPr/>
        <a:lstStyle/>
        <a:p>
          <a:endParaRPr lang="es-AR"/>
        </a:p>
      </dgm:t>
    </dgm:pt>
    <dgm:pt modelId="{EFE28C35-086F-4E9C-A3DE-176AC6F3C49D}" type="pres">
      <dgm:prSet presAssocID="{9C3A2156-1789-4D77-8FAF-918DCE4D5A9C}" presName="linear" presStyleCnt="0">
        <dgm:presLayoutVars>
          <dgm:animLvl val="lvl"/>
          <dgm:resizeHandles val="exact"/>
        </dgm:presLayoutVars>
      </dgm:prSet>
      <dgm:spPr/>
    </dgm:pt>
    <dgm:pt modelId="{42C9FD1A-D957-47FC-8E86-CE10EEA0CD44}" type="pres">
      <dgm:prSet presAssocID="{A25868F7-7DED-423F-9710-07495305844F}" presName="parentText" presStyleLbl="node1" presStyleIdx="0" presStyleCnt="2">
        <dgm:presLayoutVars>
          <dgm:chMax val="0"/>
          <dgm:bulletEnabled val="1"/>
        </dgm:presLayoutVars>
      </dgm:prSet>
      <dgm:spPr/>
    </dgm:pt>
    <dgm:pt modelId="{48E6E02B-3421-43A1-B5BD-A5730E744735}" type="pres">
      <dgm:prSet presAssocID="{3B490249-4364-4360-BDA0-84308D012706}" presName="spacer" presStyleCnt="0"/>
      <dgm:spPr/>
    </dgm:pt>
    <dgm:pt modelId="{9590EBF9-CA0F-4C1D-9948-D78915406344}" type="pres">
      <dgm:prSet presAssocID="{6E74F892-A9EB-4035-9C82-BFBB52F5A93D}" presName="parentText" presStyleLbl="node1" presStyleIdx="1" presStyleCnt="2">
        <dgm:presLayoutVars>
          <dgm:chMax val="0"/>
          <dgm:bulletEnabled val="1"/>
        </dgm:presLayoutVars>
      </dgm:prSet>
      <dgm:spPr/>
    </dgm:pt>
  </dgm:ptLst>
  <dgm:cxnLst>
    <dgm:cxn modelId="{8DCBE303-D689-42C2-B474-FAAF16C7D10A}" type="presOf" srcId="{6E74F892-A9EB-4035-9C82-BFBB52F5A93D}" destId="{9590EBF9-CA0F-4C1D-9948-D78915406344}" srcOrd="0" destOrd="0" presId="urn:microsoft.com/office/officeart/2005/8/layout/vList2"/>
    <dgm:cxn modelId="{5AC6C815-8A33-4888-9D20-130E06ECF822}" type="presOf" srcId="{9C3A2156-1789-4D77-8FAF-918DCE4D5A9C}" destId="{EFE28C35-086F-4E9C-A3DE-176AC6F3C49D}" srcOrd="0" destOrd="0" presId="urn:microsoft.com/office/officeart/2005/8/layout/vList2"/>
    <dgm:cxn modelId="{6AFE484B-9824-4C55-83D3-9BEF6DBB8AFD}" srcId="{9C3A2156-1789-4D77-8FAF-918DCE4D5A9C}" destId="{A25868F7-7DED-423F-9710-07495305844F}" srcOrd="0" destOrd="0" parTransId="{D5F02DE2-DA6A-4BEA-A1B5-0C8D4A3DFE2C}" sibTransId="{3B490249-4364-4360-BDA0-84308D012706}"/>
    <dgm:cxn modelId="{970D72C7-AFA4-4C2E-84F8-7F397C14430B}" srcId="{9C3A2156-1789-4D77-8FAF-918DCE4D5A9C}" destId="{6E74F892-A9EB-4035-9C82-BFBB52F5A93D}" srcOrd="1" destOrd="0" parTransId="{18DCCF62-6AE7-4DFD-AD7F-160043108670}" sibTransId="{BA8BA183-E73D-4D93-8044-003D3BEE698B}"/>
    <dgm:cxn modelId="{5436C6EE-80DD-40E9-90F4-5E62BB920376}" type="presOf" srcId="{A25868F7-7DED-423F-9710-07495305844F}" destId="{42C9FD1A-D957-47FC-8E86-CE10EEA0CD44}" srcOrd="0" destOrd="0" presId="urn:microsoft.com/office/officeart/2005/8/layout/vList2"/>
    <dgm:cxn modelId="{53977551-2353-4CD5-B2C2-BBB7AECA04EC}" type="presParOf" srcId="{EFE28C35-086F-4E9C-A3DE-176AC6F3C49D}" destId="{42C9FD1A-D957-47FC-8E86-CE10EEA0CD44}" srcOrd="0" destOrd="0" presId="urn:microsoft.com/office/officeart/2005/8/layout/vList2"/>
    <dgm:cxn modelId="{9DF36B60-ABB0-4865-9858-BD43D5A26AFD}" type="presParOf" srcId="{EFE28C35-086F-4E9C-A3DE-176AC6F3C49D}" destId="{48E6E02B-3421-43A1-B5BD-A5730E744735}" srcOrd="1" destOrd="0" presId="urn:microsoft.com/office/officeart/2005/8/layout/vList2"/>
    <dgm:cxn modelId="{9CDBC9FC-E504-496E-B2A0-B1CB0E0AD3A4}" type="presParOf" srcId="{EFE28C35-086F-4E9C-A3DE-176AC6F3C49D}" destId="{9590EBF9-CA0F-4C1D-9948-D78915406344}" srcOrd="2"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FC1FA06B-1F99-4C33-B863-648A5171E018}" type="doc">
      <dgm:prSet loTypeId="urn:microsoft.com/office/officeart/2008/layout/LinedList" loCatId="list" qsTypeId="urn:microsoft.com/office/officeart/2005/8/quickstyle/simple4" qsCatId="simple" csTypeId="urn:microsoft.com/office/officeart/2005/8/colors/colorful2" csCatId="colorful" phldr="1"/>
      <dgm:spPr/>
      <dgm:t>
        <a:bodyPr/>
        <a:lstStyle/>
        <a:p>
          <a:endParaRPr lang="es-AR"/>
        </a:p>
      </dgm:t>
    </dgm:pt>
    <dgm:pt modelId="{E2517844-D1A2-4197-A376-75E75BAF2567}">
      <dgm:prSet phldrT="[Texto]"/>
      <dgm:spPr/>
      <dgm:t>
        <a:bodyPr/>
        <a:lstStyle/>
        <a:p>
          <a:pPr algn="just"/>
          <a:r>
            <a:rPr lang="es-ES" dirty="0"/>
            <a:t>Segunda generación (principios de los años 70). Formada por Jürgen Habermas, Albrecht Wellmer y Karl Otto Apel, entre otros. Fue principalmente Habermas quien abordó el análisis de los problemas de legitimación a los que se enfrentaban las sociedades del capitalismo tardío. Para Habermas la crisis económica estaba acompañada de una crisis de racionalidad administrativa y una crisis de motivación entre los individuos generada por el incumplimiento de las expectativas inducidas por las estructuras de la publicidad consumista y la promoción del logro en un entorno de crisis económica. Esto implicaba el desplazamiento del paradigma productivo hacia un paradigma comunicativo (Andrade Guevara, 2019).</a:t>
          </a:r>
          <a:endParaRPr lang="es-AR" dirty="0"/>
        </a:p>
        <a:p>
          <a:pPr algn="just"/>
          <a:endParaRPr lang="es-AR" dirty="0"/>
        </a:p>
      </dgm:t>
    </dgm:pt>
    <dgm:pt modelId="{6A741D19-BDE7-4009-BAA8-09D868745F20}" type="parTrans" cxnId="{A24CB3B8-F129-4838-B7AB-71227E448D5B}">
      <dgm:prSet/>
      <dgm:spPr/>
      <dgm:t>
        <a:bodyPr/>
        <a:lstStyle/>
        <a:p>
          <a:pPr algn="just"/>
          <a:endParaRPr lang="es-AR"/>
        </a:p>
      </dgm:t>
    </dgm:pt>
    <dgm:pt modelId="{3DD1B8F1-7C8A-413B-900B-1EB823E2A72E}" type="sibTrans" cxnId="{A24CB3B8-F129-4838-B7AB-71227E448D5B}">
      <dgm:prSet/>
      <dgm:spPr/>
      <dgm:t>
        <a:bodyPr/>
        <a:lstStyle/>
        <a:p>
          <a:pPr algn="just"/>
          <a:endParaRPr lang="es-AR"/>
        </a:p>
      </dgm:t>
    </dgm:pt>
    <dgm:pt modelId="{131A1B0D-C1CF-438B-8B85-316816FD31E3}">
      <dgm:prSet phldrT="[Texto]"/>
      <dgm:spPr/>
      <dgm:t>
        <a:bodyPr/>
        <a:lstStyle/>
        <a:p>
          <a:pPr algn="just"/>
          <a:r>
            <a:rPr lang="es-ES"/>
            <a:t>A pesar de que, desde los años 70, autores como Habermas tenían conocimiento de la teoría de sistemas mundiales de Immanuel Wallerstein, así como de la obra historiográfica y teórica de Fernand Braudel y, por lo tanto, de la división estructural entre centro, semiperiferia y periferia, no sacaron ninguna consecuencia teórica de estos postulados para analizar las formas diferenciadas de inserción en el sistema mundial ni las repercusiones del proceso de colonización tanto en las naciones del centro como en las de la periferia. </a:t>
          </a:r>
          <a:endParaRPr lang="es-AR" dirty="0"/>
        </a:p>
      </dgm:t>
    </dgm:pt>
    <dgm:pt modelId="{3C8B4269-84EF-4E9F-B11B-C68410A8E1E9}" type="parTrans" cxnId="{8525A2CA-073E-4859-B562-598F47C34A13}">
      <dgm:prSet/>
      <dgm:spPr/>
      <dgm:t>
        <a:bodyPr/>
        <a:lstStyle/>
        <a:p>
          <a:pPr algn="just"/>
          <a:endParaRPr lang="es-AR"/>
        </a:p>
      </dgm:t>
    </dgm:pt>
    <dgm:pt modelId="{848FF287-649A-404E-9B40-4C6FD1D52CB4}" type="sibTrans" cxnId="{8525A2CA-073E-4859-B562-598F47C34A13}">
      <dgm:prSet/>
      <dgm:spPr/>
      <dgm:t>
        <a:bodyPr/>
        <a:lstStyle/>
        <a:p>
          <a:pPr algn="just"/>
          <a:endParaRPr lang="es-AR"/>
        </a:p>
      </dgm:t>
    </dgm:pt>
    <dgm:pt modelId="{B2E26418-CAB6-488B-9B45-6948F9BCF6C8}">
      <dgm:prSet/>
      <dgm:spPr/>
      <dgm:t>
        <a:bodyPr/>
        <a:lstStyle/>
        <a:p>
          <a:pPr algn="just"/>
          <a:r>
            <a:rPr lang="es-ES" dirty="0"/>
            <a:t>Tercera generación (principios de los 90). Sus representantes más importantes son Axel </a:t>
          </a:r>
          <a:r>
            <a:rPr lang="es-ES" dirty="0" err="1"/>
            <a:t>Honneth</a:t>
          </a:r>
          <a:r>
            <a:rPr lang="es-ES" dirty="0"/>
            <a:t> y Nancy Fraser. El primero recurre a la teoría del reconocimiento intersubjetivo para señalar que la integración social y el desarrollo individual sólo es posible a partir del reconocimiento que cada sujeto hace respecto de los otros. En el reconocimiento, el sujeto tiene la capacidad de tener una comprensión descentrada de sí, en la medida en que, reconociendo al otro en su diferencia, reafirma su igualdad y, reconociendo al otro como un sí mismo, reafirma su diferencia. Por su parte Nancy Fraser introduce la crítica de la dominación de género, así como la elaboración de una teoría de la justicia que incluye tres escalas: el reconocimiento, la redistribución y la representación (Andrade Guevara, 2019).</a:t>
          </a:r>
          <a:endParaRPr lang="es-AR" dirty="0"/>
        </a:p>
        <a:p>
          <a:pPr algn="just"/>
          <a:endParaRPr lang="es-AR" dirty="0"/>
        </a:p>
      </dgm:t>
    </dgm:pt>
    <dgm:pt modelId="{C36743DC-3084-4A1C-97D7-5DE87D60DFAD}" type="parTrans" cxnId="{F6545953-39E0-4166-B119-E293DACF6036}">
      <dgm:prSet/>
      <dgm:spPr/>
      <dgm:t>
        <a:bodyPr/>
        <a:lstStyle/>
        <a:p>
          <a:pPr algn="just"/>
          <a:endParaRPr lang="es-AR"/>
        </a:p>
      </dgm:t>
    </dgm:pt>
    <dgm:pt modelId="{E64D8CD5-EEB2-477B-918A-344866E36B95}" type="sibTrans" cxnId="{F6545953-39E0-4166-B119-E293DACF6036}">
      <dgm:prSet/>
      <dgm:spPr/>
      <dgm:t>
        <a:bodyPr/>
        <a:lstStyle/>
        <a:p>
          <a:pPr algn="just"/>
          <a:endParaRPr lang="es-AR"/>
        </a:p>
      </dgm:t>
    </dgm:pt>
    <dgm:pt modelId="{A73ECE00-0369-4FE0-909A-E9E8DA7CFA89}" type="pres">
      <dgm:prSet presAssocID="{FC1FA06B-1F99-4C33-B863-648A5171E018}" presName="vert0" presStyleCnt="0">
        <dgm:presLayoutVars>
          <dgm:dir/>
          <dgm:animOne val="branch"/>
          <dgm:animLvl val="lvl"/>
        </dgm:presLayoutVars>
      </dgm:prSet>
      <dgm:spPr/>
    </dgm:pt>
    <dgm:pt modelId="{B924DBAE-19D6-483A-B210-FDA043BA4FA2}" type="pres">
      <dgm:prSet presAssocID="{E2517844-D1A2-4197-A376-75E75BAF2567}" presName="thickLine" presStyleLbl="alignNode1" presStyleIdx="0" presStyleCnt="3"/>
      <dgm:spPr/>
    </dgm:pt>
    <dgm:pt modelId="{82698A4C-FA2E-4324-8840-23A4BD4E5C10}" type="pres">
      <dgm:prSet presAssocID="{E2517844-D1A2-4197-A376-75E75BAF2567}" presName="horz1" presStyleCnt="0"/>
      <dgm:spPr/>
    </dgm:pt>
    <dgm:pt modelId="{4B846B78-263E-46F2-8B89-83B8512A0AAE}" type="pres">
      <dgm:prSet presAssocID="{E2517844-D1A2-4197-A376-75E75BAF2567}" presName="tx1" presStyleLbl="revTx" presStyleIdx="0" presStyleCnt="3"/>
      <dgm:spPr/>
    </dgm:pt>
    <dgm:pt modelId="{B6A0796E-A108-4CE4-9D3D-53B698CB87A1}" type="pres">
      <dgm:prSet presAssocID="{E2517844-D1A2-4197-A376-75E75BAF2567}" presName="vert1" presStyleCnt="0"/>
      <dgm:spPr/>
    </dgm:pt>
    <dgm:pt modelId="{85C0AC6F-CC69-44F5-8005-D1BB7DD84948}" type="pres">
      <dgm:prSet presAssocID="{B2E26418-CAB6-488B-9B45-6948F9BCF6C8}" presName="thickLine" presStyleLbl="alignNode1" presStyleIdx="1" presStyleCnt="3"/>
      <dgm:spPr/>
    </dgm:pt>
    <dgm:pt modelId="{3063DE24-9654-4580-A904-C1312B17762E}" type="pres">
      <dgm:prSet presAssocID="{B2E26418-CAB6-488B-9B45-6948F9BCF6C8}" presName="horz1" presStyleCnt="0"/>
      <dgm:spPr/>
    </dgm:pt>
    <dgm:pt modelId="{A66D58E7-5D77-457D-AC99-4B4E3B292F98}" type="pres">
      <dgm:prSet presAssocID="{B2E26418-CAB6-488B-9B45-6948F9BCF6C8}" presName="tx1" presStyleLbl="revTx" presStyleIdx="1" presStyleCnt="3"/>
      <dgm:spPr/>
    </dgm:pt>
    <dgm:pt modelId="{8A453FE6-2288-4059-8A33-645776B0F891}" type="pres">
      <dgm:prSet presAssocID="{B2E26418-CAB6-488B-9B45-6948F9BCF6C8}" presName="vert1" presStyleCnt="0"/>
      <dgm:spPr/>
    </dgm:pt>
    <dgm:pt modelId="{A6761418-56FE-4512-9A87-4BECD29AD280}" type="pres">
      <dgm:prSet presAssocID="{131A1B0D-C1CF-438B-8B85-316816FD31E3}" presName="thickLine" presStyleLbl="alignNode1" presStyleIdx="2" presStyleCnt="3"/>
      <dgm:spPr/>
    </dgm:pt>
    <dgm:pt modelId="{D0CF2F45-59F4-411B-BA53-9238EC142E5B}" type="pres">
      <dgm:prSet presAssocID="{131A1B0D-C1CF-438B-8B85-316816FD31E3}" presName="horz1" presStyleCnt="0"/>
      <dgm:spPr/>
    </dgm:pt>
    <dgm:pt modelId="{188E9A9F-E5AC-49F6-AAF3-9D383891631D}" type="pres">
      <dgm:prSet presAssocID="{131A1B0D-C1CF-438B-8B85-316816FD31E3}" presName="tx1" presStyleLbl="revTx" presStyleIdx="2" presStyleCnt="3"/>
      <dgm:spPr/>
    </dgm:pt>
    <dgm:pt modelId="{C0EEA176-F92F-4A82-A09E-316B92F4DDC3}" type="pres">
      <dgm:prSet presAssocID="{131A1B0D-C1CF-438B-8B85-316816FD31E3}" presName="vert1" presStyleCnt="0"/>
      <dgm:spPr/>
    </dgm:pt>
  </dgm:ptLst>
  <dgm:cxnLst>
    <dgm:cxn modelId="{4BD02106-EA74-4840-BF57-3AE734524903}" type="presOf" srcId="{E2517844-D1A2-4197-A376-75E75BAF2567}" destId="{4B846B78-263E-46F2-8B89-83B8512A0AAE}" srcOrd="0" destOrd="0" presId="urn:microsoft.com/office/officeart/2008/layout/LinedList"/>
    <dgm:cxn modelId="{B2CD9345-1036-4117-8798-5B9F6BA4EB65}" type="presOf" srcId="{131A1B0D-C1CF-438B-8B85-316816FD31E3}" destId="{188E9A9F-E5AC-49F6-AAF3-9D383891631D}" srcOrd="0" destOrd="0" presId="urn:microsoft.com/office/officeart/2008/layout/LinedList"/>
    <dgm:cxn modelId="{F6545953-39E0-4166-B119-E293DACF6036}" srcId="{FC1FA06B-1F99-4C33-B863-648A5171E018}" destId="{B2E26418-CAB6-488B-9B45-6948F9BCF6C8}" srcOrd="1" destOrd="0" parTransId="{C36743DC-3084-4A1C-97D7-5DE87D60DFAD}" sibTransId="{E64D8CD5-EEB2-477B-918A-344866E36B95}"/>
    <dgm:cxn modelId="{A24CB3B8-F129-4838-B7AB-71227E448D5B}" srcId="{FC1FA06B-1F99-4C33-B863-648A5171E018}" destId="{E2517844-D1A2-4197-A376-75E75BAF2567}" srcOrd="0" destOrd="0" parTransId="{6A741D19-BDE7-4009-BAA8-09D868745F20}" sibTransId="{3DD1B8F1-7C8A-413B-900B-1EB823E2A72E}"/>
    <dgm:cxn modelId="{50AC0AC6-6847-4A22-960D-01A0CA69DD5C}" type="presOf" srcId="{FC1FA06B-1F99-4C33-B863-648A5171E018}" destId="{A73ECE00-0369-4FE0-909A-E9E8DA7CFA89}" srcOrd="0" destOrd="0" presId="urn:microsoft.com/office/officeart/2008/layout/LinedList"/>
    <dgm:cxn modelId="{8525A2CA-073E-4859-B562-598F47C34A13}" srcId="{FC1FA06B-1F99-4C33-B863-648A5171E018}" destId="{131A1B0D-C1CF-438B-8B85-316816FD31E3}" srcOrd="2" destOrd="0" parTransId="{3C8B4269-84EF-4E9F-B11B-C68410A8E1E9}" sibTransId="{848FF287-649A-404E-9B40-4C6FD1D52CB4}"/>
    <dgm:cxn modelId="{AB5B56CC-B533-48C1-A8BF-EFE131D8C618}" type="presOf" srcId="{B2E26418-CAB6-488B-9B45-6948F9BCF6C8}" destId="{A66D58E7-5D77-457D-AC99-4B4E3B292F98}" srcOrd="0" destOrd="0" presId="urn:microsoft.com/office/officeart/2008/layout/LinedList"/>
    <dgm:cxn modelId="{80F79A3A-691B-442E-BFE6-54C08EDD7431}" type="presParOf" srcId="{A73ECE00-0369-4FE0-909A-E9E8DA7CFA89}" destId="{B924DBAE-19D6-483A-B210-FDA043BA4FA2}" srcOrd="0" destOrd="0" presId="urn:microsoft.com/office/officeart/2008/layout/LinedList"/>
    <dgm:cxn modelId="{F16F2908-6309-4935-B29B-F5671F2001D3}" type="presParOf" srcId="{A73ECE00-0369-4FE0-909A-E9E8DA7CFA89}" destId="{82698A4C-FA2E-4324-8840-23A4BD4E5C10}" srcOrd="1" destOrd="0" presId="urn:microsoft.com/office/officeart/2008/layout/LinedList"/>
    <dgm:cxn modelId="{1E96C64D-3CB3-4977-8C6B-AE84690EFBB7}" type="presParOf" srcId="{82698A4C-FA2E-4324-8840-23A4BD4E5C10}" destId="{4B846B78-263E-46F2-8B89-83B8512A0AAE}" srcOrd="0" destOrd="0" presId="urn:microsoft.com/office/officeart/2008/layout/LinedList"/>
    <dgm:cxn modelId="{13C8AF2C-FF39-4082-A2CB-01D947FCF90E}" type="presParOf" srcId="{82698A4C-FA2E-4324-8840-23A4BD4E5C10}" destId="{B6A0796E-A108-4CE4-9D3D-53B698CB87A1}" srcOrd="1" destOrd="0" presId="urn:microsoft.com/office/officeart/2008/layout/LinedList"/>
    <dgm:cxn modelId="{23069F75-488A-499A-A797-4418100E80B4}" type="presParOf" srcId="{A73ECE00-0369-4FE0-909A-E9E8DA7CFA89}" destId="{85C0AC6F-CC69-44F5-8005-D1BB7DD84948}" srcOrd="2" destOrd="0" presId="urn:microsoft.com/office/officeart/2008/layout/LinedList"/>
    <dgm:cxn modelId="{6A7F9F7A-8DA6-4EF0-97DE-E4EBA587C36C}" type="presParOf" srcId="{A73ECE00-0369-4FE0-909A-E9E8DA7CFA89}" destId="{3063DE24-9654-4580-A904-C1312B17762E}" srcOrd="3" destOrd="0" presId="urn:microsoft.com/office/officeart/2008/layout/LinedList"/>
    <dgm:cxn modelId="{0696E857-D0C0-448C-8EA2-52442976A35E}" type="presParOf" srcId="{3063DE24-9654-4580-A904-C1312B17762E}" destId="{A66D58E7-5D77-457D-AC99-4B4E3B292F98}" srcOrd="0" destOrd="0" presId="urn:microsoft.com/office/officeart/2008/layout/LinedList"/>
    <dgm:cxn modelId="{17A851BC-86AF-4C02-B5F6-F5DD66BC357B}" type="presParOf" srcId="{3063DE24-9654-4580-A904-C1312B17762E}" destId="{8A453FE6-2288-4059-8A33-645776B0F891}" srcOrd="1" destOrd="0" presId="urn:microsoft.com/office/officeart/2008/layout/LinedList"/>
    <dgm:cxn modelId="{17FC5306-9C1F-4BED-811A-F67082D7B43A}" type="presParOf" srcId="{A73ECE00-0369-4FE0-909A-E9E8DA7CFA89}" destId="{A6761418-56FE-4512-9A87-4BECD29AD280}" srcOrd="4" destOrd="0" presId="urn:microsoft.com/office/officeart/2008/layout/LinedList"/>
    <dgm:cxn modelId="{99D846C1-98BE-4695-A2A7-B80E002BCAF6}" type="presParOf" srcId="{A73ECE00-0369-4FE0-909A-E9E8DA7CFA89}" destId="{D0CF2F45-59F4-411B-BA53-9238EC142E5B}" srcOrd="5" destOrd="0" presId="urn:microsoft.com/office/officeart/2008/layout/LinedList"/>
    <dgm:cxn modelId="{0A130B0A-FC76-4D55-91A5-85FB192596E1}" type="presParOf" srcId="{D0CF2F45-59F4-411B-BA53-9238EC142E5B}" destId="{188E9A9F-E5AC-49F6-AAF3-9D383891631D}" srcOrd="0" destOrd="0" presId="urn:microsoft.com/office/officeart/2008/layout/LinedList"/>
    <dgm:cxn modelId="{2710133F-33C1-4362-8C1F-75E381A340EE}" type="presParOf" srcId="{D0CF2F45-59F4-411B-BA53-9238EC142E5B}" destId="{C0EEA176-F92F-4A82-A09E-316B92F4DDC3}" srcOrd="1"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11673913-EDE3-4692-A607-29DFAA0E58A0}" type="doc">
      <dgm:prSet loTypeId="urn:microsoft.com/office/officeart/2005/8/layout/list1" loCatId="list" qsTypeId="urn:microsoft.com/office/officeart/2005/8/quickstyle/simple1" qsCatId="simple" csTypeId="urn:microsoft.com/office/officeart/2005/8/colors/accent2_1" csCatId="accent2" phldr="1"/>
      <dgm:spPr/>
      <dgm:t>
        <a:bodyPr/>
        <a:lstStyle/>
        <a:p>
          <a:endParaRPr lang="es-AR"/>
        </a:p>
      </dgm:t>
    </dgm:pt>
    <dgm:pt modelId="{05F02201-42C1-4427-AD0A-E6C2B710FB23}">
      <dgm:prSet phldrT="[Texto]" custT="1"/>
      <dgm:spPr/>
      <dgm:t>
        <a:bodyPr/>
        <a:lstStyle/>
        <a:p>
          <a:r>
            <a:rPr lang="es-AR" sz="1800" dirty="0"/>
            <a:t>Giro lingüístico: importancia del lenguaje en la producción de conocimiento. El lenguaje es intermediario entre el sujeto y el mundo que lo rodea. La lingüística adquiere status de disciplina.</a:t>
          </a:r>
        </a:p>
      </dgm:t>
    </dgm:pt>
    <dgm:pt modelId="{9EBA0336-FC44-489A-A074-496172778FE1}" type="parTrans" cxnId="{E74C7B60-16E0-4FAE-ACC3-9CFCEFB37A50}">
      <dgm:prSet/>
      <dgm:spPr/>
      <dgm:t>
        <a:bodyPr/>
        <a:lstStyle/>
        <a:p>
          <a:endParaRPr lang="es-AR" sz="2000"/>
        </a:p>
      </dgm:t>
    </dgm:pt>
    <dgm:pt modelId="{6EBDAC29-DD56-40D2-AC1C-C180E80E77DE}" type="sibTrans" cxnId="{E74C7B60-16E0-4FAE-ACC3-9CFCEFB37A50}">
      <dgm:prSet/>
      <dgm:spPr/>
      <dgm:t>
        <a:bodyPr/>
        <a:lstStyle/>
        <a:p>
          <a:endParaRPr lang="es-AR" sz="2000"/>
        </a:p>
      </dgm:t>
    </dgm:pt>
    <dgm:pt modelId="{C1DC1CB8-CDEB-4052-882D-2A10B44C68D9}">
      <dgm:prSet phldrT="[Texto]" custT="1"/>
      <dgm:spPr/>
      <dgm:t>
        <a:bodyPr/>
        <a:lstStyle/>
        <a:p>
          <a:r>
            <a:rPr lang="es-AR" sz="1800" dirty="0"/>
            <a:t>Giro semiótico:  no se puede, como se creía, descomponer el lenguaje en unidades semióticas mínimas para recomponerlas después y atribuir su significado al texto del que forman parte. (…). En cambio, podemos crear universos de sentidos particulares para reconstruir en su interior unas organizaciones específicas de sentido, de funcionamientos de significado, sin pretender con ello reconstruir, al menos de momento, generalizaciones que sean válidas en última instancia. Solo por este camino se puede estudiar esa curiosa realidad que son los objetos, unos objetos que pueden ser al mismo tiempo palabras, gestos, movimientos, sistemas de luz, estados de materia, etc., o sea, toda nuestra comunicación (Fabbri, 2000, p. 41)</a:t>
          </a:r>
        </a:p>
      </dgm:t>
    </dgm:pt>
    <dgm:pt modelId="{5D304E68-54B2-483C-9AF0-B1B24419E01D}" type="parTrans" cxnId="{3B2D593A-B224-47CE-B6F5-74D408B2E30C}">
      <dgm:prSet/>
      <dgm:spPr/>
      <dgm:t>
        <a:bodyPr/>
        <a:lstStyle/>
        <a:p>
          <a:endParaRPr lang="es-AR" sz="2000"/>
        </a:p>
      </dgm:t>
    </dgm:pt>
    <dgm:pt modelId="{05332C6E-FDA3-4808-9B92-795412081B0E}" type="sibTrans" cxnId="{3B2D593A-B224-47CE-B6F5-74D408B2E30C}">
      <dgm:prSet/>
      <dgm:spPr/>
      <dgm:t>
        <a:bodyPr/>
        <a:lstStyle/>
        <a:p>
          <a:endParaRPr lang="es-AR" sz="2000"/>
        </a:p>
      </dgm:t>
    </dgm:pt>
    <dgm:pt modelId="{797501CC-D47A-4534-990C-467F05CFEA56}" type="pres">
      <dgm:prSet presAssocID="{11673913-EDE3-4692-A607-29DFAA0E58A0}" presName="linear" presStyleCnt="0">
        <dgm:presLayoutVars>
          <dgm:dir/>
          <dgm:animLvl val="lvl"/>
          <dgm:resizeHandles val="exact"/>
        </dgm:presLayoutVars>
      </dgm:prSet>
      <dgm:spPr/>
    </dgm:pt>
    <dgm:pt modelId="{DD7BFA76-CA88-4DF0-B556-FB05C9AF50FE}" type="pres">
      <dgm:prSet presAssocID="{05F02201-42C1-4427-AD0A-E6C2B710FB23}" presName="parentLin" presStyleCnt="0"/>
      <dgm:spPr/>
    </dgm:pt>
    <dgm:pt modelId="{9A373EBD-9206-460B-9D13-BA10611F2BE5}" type="pres">
      <dgm:prSet presAssocID="{05F02201-42C1-4427-AD0A-E6C2B710FB23}" presName="parentLeftMargin" presStyleLbl="node1" presStyleIdx="0" presStyleCnt="2"/>
      <dgm:spPr/>
    </dgm:pt>
    <dgm:pt modelId="{30BC7AB5-8F92-4B85-B388-1D97D02C951B}" type="pres">
      <dgm:prSet presAssocID="{05F02201-42C1-4427-AD0A-E6C2B710FB23}" presName="parentText" presStyleLbl="node1" presStyleIdx="0" presStyleCnt="2" custScaleX="133011" custScaleY="199960">
        <dgm:presLayoutVars>
          <dgm:chMax val="0"/>
          <dgm:bulletEnabled val="1"/>
        </dgm:presLayoutVars>
      </dgm:prSet>
      <dgm:spPr/>
    </dgm:pt>
    <dgm:pt modelId="{CA9DF24D-23E0-4B61-BE80-F9521764E535}" type="pres">
      <dgm:prSet presAssocID="{05F02201-42C1-4427-AD0A-E6C2B710FB23}" presName="negativeSpace" presStyleCnt="0"/>
      <dgm:spPr/>
    </dgm:pt>
    <dgm:pt modelId="{A008BA15-95F6-4AF0-AA4D-694AF69F0B00}" type="pres">
      <dgm:prSet presAssocID="{05F02201-42C1-4427-AD0A-E6C2B710FB23}" presName="childText" presStyleLbl="conFgAcc1" presStyleIdx="0" presStyleCnt="2">
        <dgm:presLayoutVars>
          <dgm:bulletEnabled val="1"/>
        </dgm:presLayoutVars>
      </dgm:prSet>
      <dgm:spPr/>
    </dgm:pt>
    <dgm:pt modelId="{47037E92-D2B6-4F0E-89D9-08774D23363F}" type="pres">
      <dgm:prSet presAssocID="{6EBDAC29-DD56-40D2-AC1C-C180E80E77DE}" presName="spaceBetweenRectangles" presStyleCnt="0"/>
      <dgm:spPr/>
    </dgm:pt>
    <dgm:pt modelId="{53A5B9CC-843D-4538-9996-9D3891AEA916}" type="pres">
      <dgm:prSet presAssocID="{C1DC1CB8-CDEB-4052-882D-2A10B44C68D9}" presName="parentLin" presStyleCnt="0"/>
      <dgm:spPr/>
    </dgm:pt>
    <dgm:pt modelId="{375D1CE1-57E9-4985-AD31-7E78361CBF82}" type="pres">
      <dgm:prSet presAssocID="{C1DC1CB8-CDEB-4052-882D-2A10B44C68D9}" presName="parentLeftMargin" presStyleLbl="node1" presStyleIdx="0" presStyleCnt="2"/>
      <dgm:spPr/>
    </dgm:pt>
    <dgm:pt modelId="{7AF559B9-602D-45A8-957E-A77624C0B8A1}" type="pres">
      <dgm:prSet presAssocID="{C1DC1CB8-CDEB-4052-882D-2A10B44C68D9}" presName="parentText" presStyleLbl="node1" presStyleIdx="1" presStyleCnt="2" custScaleX="133011" custScaleY="199960">
        <dgm:presLayoutVars>
          <dgm:chMax val="0"/>
          <dgm:bulletEnabled val="1"/>
        </dgm:presLayoutVars>
      </dgm:prSet>
      <dgm:spPr/>
    </dgm:pt>
    <dgm:pt modelId="{E081B85A-F826-4B2C-A290-DFD175C0F8BA}" type="pres">
      <dgm:prSet presAssocID="{C1DC1CB8-CDEB-4052-882D-2A10B44C68D9}" presName="negativeSpace" presStyleCnt="0"/>
      <dgm:spPr/>
    </dgm:pt>
    <dgm:pt modelId="{0EA17739-43FE-4B5D-B2E3-C542D5907D27}" type="pres">
      <dgm:prSet presAssocID="{C1DC1CB8-CDEB-4052-882D-2A10B44C68D9}" presName="childText" presStyleLbl="conFgAcc1" presStyleIdx="1" presStyleCnt="2">
        <dgm:presLayoutVars>
          <dgm:bulletEnabled val="1"/>
        </dgm:presLayoutVars>
      </dgm:prSet>
      <dgm:spPr/>
    </dgm:pt>
  </dgm:ptLst>
  <dgm:cxnLst>
    <dgm:cxn modelId="{3B2D593A-B224-47CE-B6F5-74D408B2E30C}" srcId="{11673913-EDE3-4692-A607-29DFAA0E58A0}" destId="{C1DC1CB8-CDEB-4052-882D-2A10B44C68D9}" srcOrd="1" destOrd="0" parTransId="{5D304E68-54B2-483C-9AF0-B1B24419E01D}" sibTransId="{05332C6E-FDA3-4808-9B92-795412081B0E}"/>
    <dgm:cxn modelId="{E74C7B60-16E0-4FAE-ACC3-9CFCEFB37A50}" srcId="{11673913-EDE3-4692-A607-29DFAA0E58A0}" destId="{05F02201-42C1-4427-AD0A-E6C2B710FB23}" srcOrd="0" destOrd="0" parTransId="{9EBA0336-FC44-489A-A074-496172778FE1}" sibTransId="{6EBDAC29-DD56-40D2-AC1C-C180E80E77DE}"/>
    <dgm:cxn modelId="{4DA17661-7F32-4ACC-9EFD-E40F5098F59E}" type="presOf" srcId="{05F02201-42C1-4427-AD0A-E6C2B710FB23}" destId="{9A373EBD-9206-460B-9D13-BA10611F2BE5}" srcOrd="0" destOrd="0" presId="urn:microsoft.com/office/officeart/2005/8/layout/list1"/>
    <dgm:cxn modelId="{52935289-C820-4B2B-BE38-457208CC669D}" type="presOf" srcId="{11673913-EDE3-4692-A607-29DFAA0E58A0}" destId="{797501CC-D47A-4534-990C-467F05CFEA56}" srcOrd="0" destOrd="0" presId="urn:microsoft.com/office/officeart/2005/8/layout/list1"/>
    <dgm:cxn modelId="{04065EA0-C036-4205-8393-91B6690CBBCE}" type="presOf" srcId="{C1DC1CB8-CDEB-4052-882D-2A10B44C68D9}" destId="{7AF559B9-602D-45A8-957E-A77624C0B8A1}" srcOrd="1" destOrd="0" presId="urn:microsoft.com/office/officeart/2005/8/layout/list1"/>
    <dgm:cxn modelId="{8EAB55AD-7A92-43E1-816D-D8CBECF121C1}" type="presOf" srcId="{C1DC1CB8-CDEB-4052-882D-2A10B44C68D9}" destId="{375D1CE1-57E9-4985-AD31-7E78361CBF82}" srcOrd="0" destOrd="0" presId="urn:microsoft.com/office/officeart/2005/8/layout/list1"/>
    <dgm:cxn modelId="{E033CFE9-DD49-457E-AFFE-DB1F235523A7}" type="presOf" srcId="{05F02201-42C1-4427-AD0A-E6C2B710FB23}" destId="{30BC7AB5-8F92-4B85-B388-1D97D02C951B}" srcOrd="1" destOrd="0" presId="urn:microsoft.com/office/officeart/2005/8/layout/list1"/>
    <dgm:cxn modelId="{DD04E220-4B51-477D-9098-49301A300FE1}" type="presParOf" srcId="{797501CC-D47A-4534-990C-467F05CFEA56}" destId="{DD7BFA76-CA88-4DF0-B556-FB05C9AF50FE}" srcOrd="0" destOrd="0" presId="urn:microsoft.com/office/officeart/2005/8/layout/list1"/>
    <dgm:cxn modelId="{41D778D1-EC84-4AA4-9802-12BFA910D768}" type="presParOf" srcId="{DD7BFA76-CA88-4DF0-B556-FB05C9AF50FE}" destId="{9A373EBD-9206-460B-9D13-BA10611F2BE5}" srcOrd="0" destOrd="0" presId="urn:microsoft.com/office/officeart/2005/8/layout/list1"/>
    <dgm:cxn modelId="{EE346EB1-6E09-4429-B3D3-2EBA70C9E6EB}" type="presParOf" srcId="{DD7BFA76-CA88-4DF0-B556-FB05C9AF50FE}" destId="{30BC7AB5-8F92-4B85-B388-1D97D02C951B}" srcOrd="1" destOrd="0" presId="urn:microsoft.com/office/officeart/2005/8/layout/list1"/>
    <dgm:cxn modelId="{7568E1AF-C638-445D-93C9-273C1735C77E}" type="presParOf" srcId="{797501CC-D47A-4534-990C-467F05CFEA56}" destId="{CA9DF24D-23E0-4B61-BE80-F9521764E535}" srcOrd="1" destOrd="0" presId="urn:microsoft.com/office/officeart/2005/8/layout/list1"/>
    <dgm:cxn modelId="{E3A36A21-1013-4C06-B9F1-A2C4214BA628}" type="presParOf" srcId="{797501CC-D47A-4534-990C-467F05CFEA56}" destId="{A008BA15-95F6-4AF0-AA4D-694AF69F0B00}" srcOrd="2" destOrd="0" presId="urn:microsoft.com/office/officeart/2005/8/layout/list1"/>
    <dgm:cxn modelId="{3FEFACA8-715F-408C-8D9B-4091CAEC8CE2}" type="presParOf" srcId="{797501CC-D47A-4534-990C-467F05CFEA56}" destId="{47037E92-D2B6-4F0E-89D9-08774D23363F}" srcOrd="3" destOrd="0" presId="urn:microsoft.com/office/officeart/2005/8/layout/list1"/>
    <dgm:cxn modelId="{4BE33E44-4EF7-4949-88C6-75E6AD3C970A}" type="presParOf" srcId="{797501CC-D47A-4534-990C-467F05CFEA56}" destId="{53A5B9CC-843D-4538-9996-9D3891AEA916}" srcOrd="4" destOrd="0" presId="urn:microsoft.com/office/officeart/2005/8/layout/list1"/>
    <dgm:cxn modelId="{A9B045C0-E2FF-41B8-B884-58184253A879}" type="presParOf" srcId="{53A5B9CC-843D-4538-9996-9D3891AEA916}" destId="{375D1CE1-57E9-4985-AD31-7E78361CBF82}" srcOrd="0" destOrd="0" presId="urn:microsoft.com/office/officeart/2005/8/layout/list1"/>
    <dgm:cxn modelId="{4E1D4CD2-B0F7-4AC8-BB44-4BA61AC09F96}" type="presParOf" srcId="{53A5B9CC-843D-4538-9996-9D3891AEA916}" destId="{7AF559B9-602D-45A8-957E-A77624C0B8A1}" srcOrd="1" destOrd="0" presId="urn:microsoft.com/office/officeart/2005/8/layout/list1"/>
    <dgm:cxn modelId="{3F205C0A-4AE0-4E18-B756-DEBAEE9E7931}" type="presParOf" srcId="{797501CC-D47A-4534-990C-467F05CFEA56}" destId="{E081B85A-F826-4B2C-A290-DFD175C0F8BA}" srcOrd="5" destOrd="0" presId="urn:microsoft.com/office/officeart/2005/8/layout/list1"/>
    <dgm:cxn modelId="{D94607BA-991C-41A7-B6D6-D3228AC19856}" type="presParOf" srcId="{797501CC-D47A-4534-990C-467F05CFEA56}" destId="{0EA17739-43FE-4B5D-B2E3-C542D5907D27}" srcOrd="6"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E354C24B-F722-4F0F-8BE5-5FD4A9437BF1}" type="doc">
      <dgm:prSet loTypeId="urn:microsoft.com/office/officeart/2005/8/layout/default" loCatId="list" qsTypeId="urn:microsoft.com/office/officeart/2005/8/quickstyle/simple1" qsCatId="simple" csTypeId="urn:microsoft.com/office/officeart/2005/8/colors/accent2_1" csCatId="accent2" phldr="1"/>
      <dgm:spPr/>
      <dgm:t>
        <a:bodyPr/>
        <a:lstStyle/>
        <a:p>
          <a:endParaRPr lang="es-AR"/>
        </a:p>
      </dgm:t>
    </dgm:pt>
    <dgm:pt modelId="{6BCFCAC4-20AE-42F5-B9D8-DE43563F21FA}">
      <dgm:prSet phldrT="[Texto]"/>
      <dgm:spPr/>
      <dgm:t>
        <a:bodyPr/>
        <a:lstStyle/>
        <a:p>
          <a:r>
            <a:rPr lang="es-ES" dirty="0"/>
            <a:t>Una y otra vez nos han ofrecido promesas. Propuestas seductoras que a lo largo de la historia de las ciencias sociales se han presentado como movimientos revolucionarios en las formas de producción de conocimiento. “Giros” en la manera de pensar e investigar sobre la realidad social. Cada uno de estos arrojó su propuesta para </a:t>
          </a:r>
          <a:r>
            <a:rPr lang="es-ES" dirty="0" err="1"/>
            <a:t>re-pensar</a:t>
          </a:r>
          <a:r>
            <a:rPr lang="es-ES" dirty="0"/>
            <a:t> la realidad social, y a su vez reconfiguraron la producción de conocimiento en varios niveles. Estos cambios han sido articulados en base a la apuesta por un “nuevo” lector de la vida social </a:t>
          </a:r>
          <a:r>
            <a:rPr lang="es-AR" dirty="0"/>
            <a:t>(Lara y Enciso Domínguez, 2013, p. 101).</a:t>
          </a:r>
        </a:p>
      </dgm:t>
    </dgm:pt>
    <dgm:pt modelId="{D81B9028-36BC-42D4-9620-8027573CC173}" type="parTrans" cxnId="{5FC7605A-BAB6-4787-9DE4-7766276D2B7A}">
      <dgm:prSet/>
      <dgm:spPr/>
      <dgm:t>
        <a:bodyPr/>
        <a:lstStyle/>
        <a:p>
          <a:endParaRPr lang="es-AR"/>
        </a:p>
      </dgm:t>
    </dgm:pt>
    <dgm:pt modelId="{7C4BDA0F-D18C-4680-B90B-8B47A78C3187}" type="sibTrans" cxnId="{5FC7605A-BAB6-4787-9DE4-7766276D2B7A}">
      <dgm:prSet/>
      <dgm:spPr/>
      <dgm:t>
        <a:bodyPr/>
        <a:lstStyle/>
        <a:p>
          <a:endParaRPr lang="es-AR"/>
        </a:p>
      </dgm:t>
    </dgm:pt>
    <dgm:pt modelId="{6D713263-DA3D-4664-B56A-7B20C28868C5}" type="pres">
      <dgm:prSet presAssocID="{E354C24B-F722-4F0F-8BE5-5FD4A9437BF1}" presName="diagram" presStyleCnt="0">
        <dgm:presLayoutVars>
          <dgm:dir/>
          <dgm:resizeHandles val="exact"/>
        </dgm:presLayoutVars>
      </dgm:prSet>
      <dgm:spPr/>
    </dgm:pt>
    <dgm:pt modelId="{03FF53FF-FAEE-4C49-84B2-A2909CDC038E}" type="pres">
      <dgm:prSet presAssocID="{6BCFCAC4-20AE-42F5-B9D8-DE43563F21FA}" presName="node" presStyleLbl="node1" presStyleIdx="0" presStyleCnt="1">
        <dgm:presLayoutVars>
          <dgm:bulletEnabled val="1"/>
        </dgm:presLayoutVars>
      </dgm:prSet>
      <dgm:spPr/>
    </dgm:pt>
  </dgm:ptLst>
  <dgm:cxnLst>
    <dgm:cxn modelId="{5744FE10-8F3B-4AD7-AF9F-193E21318D9C}" type="presOf" srcId="{6BCFCAC4-20AE-42F5-B9D8-DE43563F21FA}" destId="{03FF53FF-FAEE-4C49-84B2-A2909CDC038E}" srcOrd="0" destOrd="0" presId="urn:microsoft.com/office/officeart/2005/8/layout/default"/>
    <dgm:cxn modelId="{5FC7605A-BAB6-4787-9DE4-7766276D2B7A}" srcId="{E354C24B-F722-4F0F-8BE5-5FD4A9437BF1}" destId="{6BCFCAC4-20AE-42F5-B9D8-DE43563F21FA}" srcOrd="0" destOrd="0" parTransId="{D81B9028-36BC-42D4-9620-8027573CC173}" sibTransId="{7C4BDA0F-D18C-4680-B90B-8B47A78C3187}"/>
    <dgm:cxn modelId="{0527A1E0-99AE-4605-8A03-856CF7A48750}" type="presOf" srcId="{E354C24B-F722-4F0F-8BE5-5FD4A9437BF1}" destId="{6D713263-DA3D-4664-B56A-7B20C28868C5}" srcOrd="0" destOrd="0" presId="urn:microsoft.com/office/officeart/2005/8/layout/default"/>
    <dgm:cxn modelId="{39F0221E-9874-4B61-B690-CBBC5E55D093}" type="presParOf" srcId="{6D713263-DA3D-4664-B56A-7B20C28868C5}" destId="{03FF53FF-FAEE-4C49-84B2-A2909CDC038E}" srcOrd="0" destOrd="0" presId="urn:microsoft.com/office/officeart/2005/8/layout/default"/>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E4D3E139-40ED-4509-903F-C1EAD90C65B7}" type="doc">
      <dgm:prSet loTypeId="urn:microsoft.com/office/officeart/2008/layout/VerticalCurvedList" loCatId="list" qsTypeId="urn:microsoft.com/office/officeart/2005/8/quickstyle/simple1" qsCatId="simple" csTypeId="urn:microsoft.com/office/officeart/2005/8/colors/accent2_3" csCatId="accent2" phldr="1"/>
      <dgm:spPr/>
      <dgm:t>
        <a:bodyPr/>
        <a:lstStyle/>
        <a:p>
          <a:endParaRPr lang="es-AR"/>
        </a:p>
      </dgm:t>
    </dgm:pt>
    <dgm:pt modelId="{53AA7C9D-C596-4DC9-82C1-92FFF717BA18}">
      <dgm:prSet phldrT="[Texto]"/>
      <dgm:spPr/>
      <dgm:t>
        <a:bodyPr/>
        <a:lstStyle/>
        <a:p>
          <a:r>
            <a:rPr lang="es-ES" dirty="0"/>
            <a:t>Giro afectivo: aborda dos urgencias teóricas: el interés en la </a:t>
          </a:r>
          <a:r>
            <a:rPr lang="es-ES" dirty="0" err="1"/>
            <a:t>emocionalización</a:t>
          </a:r>
          <a:r>
            <a:rPr lang="es-ES" dirty="0"/>
            <a:t> de la vida pública, y el esfuerzo por reconfigurar la producción de conocimiento encaminado a profundizar en dicha </a:t>
          </a:r>
          <a:r>
            <a:rPr lang="es-ES" dirty="0" err="1"/>
            <a:t>emocionalización</a:t>
          </a:r>
          <a:r>
            <a:rPr lang="es-ES" dirty="0"/>
            <a:t>. Así el afecto y la emoción aparecen como el nuevo </a:t>
          </a:r>
          <a:r>
            <a:rPr lang="es-ES" dirty="0" err="1"/>
            <a:t>affair</a:t>
          </a:r>
          <a:r>
            <a:rPr lang="es-ES" dirty="0"/>
            <a:t> que está seduciendo con fuerza a las ciencias sociales, provocando un movimiento académico que se concentra en “aquello que se siente” y que combina la teoría psicoanalítica, teoría del Actor Red, estudios feministas, geografía cultural y teorías posestructuralistas entre otras. Este giro coquetea además con diversas matrices de producción de conocimiento como las ciencias duras o la estética; mientras explora escenarios diversos como el arte o la tecnología (Lara y Enciso Domínguez, 2013, pp. 101-102).</a:t>
          </a:r>
          <a:endParaRPr lang="es-AR" dirty="0"/>
        </a:p>
        <a:p>
          <a:endParaRPr lang="es-AR" dirty="0"/>
        </a:p>
      </dgm:t>
    </dgm:pt>
    <dgm:pt modelId="{C50E6260-7D4A-40AA-873B-BBB58A4B8873}" type="parTrans" cxnId="{1547B2CA-E2DC-4D0B-9C8F-9B19E490B6EB}">
      <dgm:prSet/>
      <dgm:spPr/>
      <dgm:t>
        <a:bodyPr/>
        <a:lstStyle/>
        <a:p>
          <a:endParaRPr lang="es-AR"/>
        </a:p>
      </dgm:t>
    </dgm:pt>
    <dgm:pt modelId="{A410D5D2-BEE7-41B2-AE3D-9DAAD20C4582}" type="sibTrans" cxnId="{1547B2CA-E2DC-4D0B-9C8F-9B19E490B6EB}">
      <dgm:prSet/>
      <dgm:spPr/>
      <dgm:t>
        <a:bodyPr/>
        <a:lstStyle/>
        <a:p>
          <a:endParaRPr lang="es-AR"/>
        </a:p>
      </dgm:t>
    </dgm:pt>
    <dgm:pt modelId="{9389370A-01F9-4138-A360-2566AE57E721}">
      <dgm:prSet/>
      <dgm:spPr/>
      <dgm:t>
        <a:bodyPr/>
        <a:lstStyle/>
        <a:p>
          <a:r>
            <a:rPr lang="es-AR" dirty="0"/>
            <a:t>Giro </a:t>
          </a:r>
          <a:r>
            <a:rPr lang="es-AR" dirty="0" err="1"/>
            <a:t>ecoterritorial</a:t>
          </a:r>
          <a:r>
            <a:rPr lang="es-AR" dirty="0"/>
            <a:t>: </a:t>
          </a:r>
          <a:r>
            <a:rPr lang="es-ES" dirty="0"/>
            <a:t>emergencia de un lenguaje común que da cuenta del cruce innovador entre matriz indígena-comunitario, defensa del territorio y discurso ambientalista. En este sentido, puede hablarse de la construcción de marcos</a:t>
          </a:r>
          <a:r>
            <a:rPr lang="es-AR" dirty="0"/>
            <a:t> </a:t>
          </a:r>
          <a:r>
            <a:rPr lang="es-ES" dirty="0"/>
            <a:t>comunes de la acción colectiva, los cuales funcionan no sólo como esquemas de </a:t>
          </a:r>
          <a:r>
            <a:rPr lang="es-AR" dirty="0"/>
            <a:t>interpretación alternativos, </a:t>
          </a:r>
          <a:r>
            <a:rPr lang="es-ES" dirty="0"/>
            <a:t>sino como productores de una subjetividad colectiva. Bienes comunes, soberanía alimentaria, justicia ambiental y buen vivir son algunos de los tópicos que expresan este cruce productivo entre matrices diferentes (</a:t>
          </a:r>
          <a:r>
            <a:rPr lang="es-ES" dirty="0" err="1"/>
            <a:t>Svampa</a:t>
          </a:r>
          <a:r>
            <a:rPr lang="es-ES" dirty="0"/>
            <a:t>, 2012, pp. 7-8).</a:t>
          </a:r>
          <a:endParaRPr lang="es-AR" dirty="0"/>
        </a:p>
      </dgm:t>
    </dgm:pt>
    <dgm:pt modelId="{4C70DFB6-23AF-4F50-9F73-04C2D567256A}" type="parTrans" cxnId="{C7BA3F29-22CB-45A9-BBCE-525A30C845F2}">
      <dgm:prSet/>
      <dgm:spPr/>
      <dgm:t>
        <a:bodyPr/>
        <a:lstStyle/>
        <a:p>
          <a:endParaRPr lang="es-AR"/>
        </a:p>
      </dgm:t>
    </dgm:pt>
    <dgm:pt modelId="{1C907AB1-5B12-4D98-B8E4-DF48C307CEAA}" type="sibTrans" cxnId="{C7BA3F29-22CB-45A9-BBCE-525A30C845F2}">
      <dgm:prSet/>
      <dgm:spPr/>
      <dgm:t>
        <a:bodyPr/>
        <a:lstStyle/>
        <a:p>
          <a:endParaRPr lang="es-AR"/>
        </a:p>
      </dgm:t>
    </dgm:pt>
    <dgm:pt modelId="{3B5ABDA1-FF21-43C0-99C8-A62C325BB7AF}" type="pres">
      <dgm:prSet presAssocID="{E4D3E139-40ED-4509-903F-C1EAD90C65B7}" presName="Name0" presStyleCnt="0">
        <dgm:presLayoutVars>
          <dgm:chMax val="7"/>
          <dgm:chPref val="7"/>
          <dgm:dir/>
        </dgm:presLayoutVars>
      </dgm:prSet>
      <dgm:spPr/>
    </dgm:pt>
    <dgm:pt modelId="{1DBC368A-C9F0-4B5B-A139-AAF350D2BED2}" type="pres">
      <dgm:prSet presAssocID="{E4D3E139-40ED-4509-903F-C1EAD90C65B7}" presName="Name1" presStyleCnt="0"/>
      <dgm:spPr/>
    </dgm:pt>
    <dgm:pt modelId="{8F9CF5D3-B50B-410A-B0FC-EED37B9FC306}" type="pres">
      <dgm:prSet presAssocID="{E4D3E139-40ED-4509-903F-C1EAD90C65B7}" presName="cycle" presStyleCnt="0"/>
      <dgm:spPr/>
    </dgm:pt>
    <dgm:pt modelId="{70A7C6F3-7506-4CD0-A04C-E82D99331C92}" type="pres">
      <dgm:prSet presAssocID="{E4D3E139-40ED-4509-903F-C1EAD90C65B7}" presName="srcNode" presStyleLbl="node1" presStyleIdx="0" presStyleCnt="2"/>
      <dgm:spPr/>
    </dgm:pt>
    <dgm:pt modelId="{F08172DA-71F8-4CA1-8D1C-C279CED97083}" type="pres">
      <dgm:prSet presAssocID="{E4D3E139-40ED-4509-903F-C1EAD90C65B7}" presName="conn" presStyleLbl="parChTrans1D2" presStyleIdx="0" presStyleCnt="1"/>
      <dgm:spPr/>
    </dgm:pt>
    <dgm:pt modelId="{278A3141-D152-4217-8A28-A6676F6FF5A0}" type="pres">
      <dgm:prSet presAssocID="{E4D3E139-40ED-4509-903F-C1EAD90C65B7}" presName="extraNode" presStyleLbl="node1" presStyleIdx="0" presStyleCnt="2"/>
      <dgm:spPr/>
    </dgm:pt>
    <dgm:pt modelId="{26A31E5A-EA7C-454A-932D-737DB0B4F77D}" type="pres">
      <dgm:prSet presAssocID="{E4D3E139-40ED-4509-903F-C1EAD90C65B7}" presName="dstNode" presStyleLbl="node1" presStyleIdx="0" presStyleCnt="2"/>
      <dgm:spPr/>
    </dgm:pt>
    <dgm:pt modelId="{95015031-E3E5-4F2B-B538-777393E8387D}" type="pres">
      <dgm:prSet presAssocID="{53AA7C9D-C596-4DC9-82C1-92FFF717BA18}" presName="text_1" presStyleLbl="node1" presStyleIdx="0" presStyleCnt="2" custScaleY="151181" custLinFactNeighborY="-4842">
        <dgm:presLayoutVars>
          <dgm:bulletEnabled val="1"/>
        </dgm:presLayoutVars>
      </dgm:prSet>
      <dgm:spPr/>
    </dgm:pt>
    <dgm:pt modelId="{C4C24CC9-46ED-46F7-82DF-55520DE160E8}" type="pres">
      <dgm:prSet presAssocID="{53AA7C9D-C596-4DC9-82C1-92FFF717BA18}" presName="accent_1" presStyleCnt="0"/>
      <dgm:spPr/>
    </dgm:pt>
    <dgm:pt modelId="{1EDDC1C7-55A6-4BCB-A4F6-E1CC066B8F1C}" type="pres">
      <dgm:prSet presAssocID="{53AA7C9D-C596-4DC9-82C1-92FFF717BA18}" presName="accentRepeatNode" presStyleLbl="solidFgAcc1" presStyleIdx="0" presStyleCnt="2"/>
      <dgm:spPr/>
    </dgm:pt>
    <dgm:pt modelId="{6ED57DCF-8305-400F-804D-F727A11EAA87}" type="pres">
      <dgm:prSet presAssocID="{9389370A-01F9-4138-A360-2566AE57E721}" presName="text_2" presStyleLbl="node1" presStyleIdx="1" presStyleCnt="2" custScaleY="151181" custLinFactNeighborY="5380">
        <dgm:presLayoutVars>
          <dgm:bulletEnabled val="1"/>
        </dgm:presLayoutVars>
      </dgm:prSet>
      <dgm:spPr/>
    </dgm:pt>
    <dgm:pt modelId="{0EABB0EC-B86C-40D2-B048-D053F1A9D400}" type="pres">
      <dgm:prSet presAssocID="{9389370A-01F9-4138-A360-2566AE57E721}" presName="accent_2" presStyleCnt="0"/>
      <dgm:spPr/>
    </dgm:pt>
    <dgm:pt modelId="{A1108FB2-ABDB-4243-93EE-7C3138E67554}" type="pres">
      <dgm:prSet presAssocID="{9389370A-01F9-4138-A360-2566AE57E721}" presName="accentRepeatNode" presStyleLbl="solidFgAcc1" presStyleIdx="1" presStyleCnt="2"/>
      <dgm:spPr/>
    </dgm:pt>
  </dgm:ptLst>
  <dgm:cxnLst>
    <dgm:cxn modelId="{6D3B9B0D-4E0D-4581-8077-C56B6AE0B508}" type="presOf" srcId="{A410D5D2-BEE7-41B2-AE3D-9DAAD20C4582}" destId="{F08172DA-71F8-4CA1-8D1C-C279CED97083}" srcOrd="0" destOrd="0" presId="urn:microsoft.com/office/officeart/2008/layout/VerticalCurvedList"/>
    <dgm:cxn modelId="{C7BA3F29-22CB-45A9-BBCE-525A30C845F2}" srcId="{E4D3E139-40ED-4509-903F-C1EAD90C65B7}" destId="{9389370A-01F9-4138-A360-2566AE57E721}" srcOrd="1" destOrd="0" parTransId="{4C70DFB6-23AF-4F50-9F73-04C2D567256A}" sibTransId="{1C907AB1-5B12-4D98-B8E4-DF48C307CEAA}"/>
    <dgm:cxn modelId="{81749436-5A03-48B9-BC2E-A9B8176418DD}" type="presOf" srcId="{E4D3E139-40ED-4509-903F-C1EAD90C65B7}" destId="{3B5ABDA1-FF21-43C0-99C8-A62C325BB7AF}" srcOrd="0" destOrd="0" presId="urn:microsoft.com/office/officeart/2008/layout/VerticalCurvedList"/>
    <dgm:cxn modelId="{D3CC4A66-70C4-40A3-AE4F-4AECA3B76C1C}" type="presOf" srcId="{9389370A-01F9-4138-A360-2566AE57E721}" destId="{6ED57DCF-8305-400F-804D-F727A11EAA87}" srcOrd="0" destOrd="0" presId="urn:microsoft.com/office/officeart/2008/layout/VerticalCurvedList"/>
    <dgm:cxn modelId="{5C4BDE84-D888-436E-80C5-4EC462817169}" type="presOf" srcId="{53AA7C9D-C596-4DC9-82C1-92FFF717BA18}" destId="{95015031-E3E5-4F2B-B538-777393E8387D}" srcOrd="0" destOrd="0" presId="urn:microsoft.com/office/officeart/2008/layout/VerticalCurvedList"/>
    <dgm:cxn modelId="{1547B2CA-E2DC-4D0B-9C8F-9B19E490B6EB}" srcId="{E4D3E139-40ED-4509-903F-C1EAD90C65B7}" destId="{53AA7C9D-C596-4DC9-82C1-92FFF717BA18}" srcOrd="0" destOrd="0" parTransId="{C50E6260-7D4A-40AA-873B-BBB58A4B8873}" sibTransId="{A410D5D2-BEE7-41B2-AE3D-9DAAD20C4582}"/>
    <dgm:cxn modelId="{41AF68B0-7B70-4758-A8BD-E90919E0C238}" type="presParOf" srcId="{3B5ABDA1-FF21-43C0-99C8-A62C325BB7AF}" destId="{1DBC368A-C9F0-4B5B-A139-AAF350D2BED2}" srcOrd="0" destOrd="0" presId="urn:microsoft.com/office/officeart/2008/layout/VerticalCurvedList"/>
    <dgm:cxn modelId="{C28F0579-E4B5-48CF-869C-CD0CB781F6ED}" type="presParOf" srcId="{1DBC368A-C9F0-4B5B-A139-AAF350D2BED2}" destId="{8F9CF5D3-B50B-410A-B0FC-EED37B9FC306}" srcOrd="0" destOrd="0" presId="urn:microsoft.com/office/officeart/2008/layout/VerticalCurvedList"/>
    <dgm:cxn modelId="{B0A1EF24-3032-44D1-B73C-35734B74A367}" type="presParOf" srcId="{8F9CF5D3-B50B-410A-B0FC-EED37B9FC306}" destId="{70A7C6F3-7506-4CD0-A04C-E82D99331C92}" srcOrd="0" destOrd="0" presId="urn:microsoft.com/office/officeart/2008/layout/VerticalCurvedList"/>
    <dgm:cxn modelId="{1AFCFFFA-16C3-4710-B2AE-3CCFD441A4E7}" type="presParOf" srcId="{8F9CF5D3-B50B-410A-B0FC-EED37B9FC306}" destId="{F08172DA-71F8-4CA1-8D1C-C279CED97083}" srcOrd="1" destOrd="0" presId="urn:microsoft.com/office/officeart/2008/layout/VerticalCurvedList"/>
    <dgm:cxn modelId="{80C7549F-B0B3-499B-84C2-C0E5A756EDBF}" type="presParOf" srcId="{8F9CF5D3-B50B-410A-B0FC-EED37B9FC306}" destId="{278A3141-D152-4217-8A28-A6676F6FF5A0}" srcOrd="2" destOrd="0" presId="urn:microsoft.com/office/officeart/2008/layout/VerticalCurvedList"/>
    <dgm:cxn modelId="{F0349065-2207-44F0-9CFD-06C7A6325C99}" type="presParOf" srcId="{8F9CF5D3-B50B-410A-B0FC-EED37B9FC306}" destId="{26A31E5A-EA7C-454A-932D-737DB0B4F77D}" srcOrd="3" destOrd="0" presId="urn:microsoft.com/office/officeart/2008/layout/VerticalCurvedList"/>
    <dgm:cxn modelId="{9D06A12C-EC29-4E08-B53D-B5A3F90E84A6}" type="presParOf" srcId="{1DBC368A-C9F0-4B5B-A139-AAF350D2BED2}" destId="{95015031-E3E5-4F2B-B538-777393E8387D}" srcOrd="1" destOrd="0" presId="urn:microsoft.com/office/officeart/2008/layout/VerticalCurvedList"/>
    <dgm:cxn modelId="{2ACC7119-F2DE-40EF-A161-5CEDFB319425}" type="presParOf" srcId="{1DBC368A-C9F0-4B5B-A139-AAF350D2BED2}" destId="{C4C24CC9-46ED-46F7-82DF-55520DE160E8}" srcOrd="2" destOrd="0" presId="urn:microsoft.com/office/officeart/2008/layout/VerticalCurvedList"/>
    <dgm:cxn modelId="{0618EA3C-202E-47F2-8944-5C27D5A56ED5}" type="presParOf" srcId="{C4C24CC9-46ED-46F7-82DF-55520DE160E8}" destId="{1EDDC1C7-55A6-4BCB-A4F6-E1CC066B8F1C}" srcOrd="0" destOrd="0" presId="urn:microsoft.com/office/officeart/2008/layout/VerticalCurvedList"/>
    <dgm:cxn modelId="{A23DFA5C-7050-4305-BE81-F5DDA4318340}" type="presParOf" srcId="{1DBC368A-C9F0-4B5B-A139-AAF350D2BED2}" destId="{6ED57DCF-8305-400F-804D-F727A11EAA87}" srcOrd="3" destOrd="0" presId="urn:microsoft.com/office/officeart/2008/layout/VerticalCurvedList"/>
    <dgm:cxn modelId="{9BB79628-4199-4B4F-93AD-DDF45B26B099}" type="presParOf" srcId="{1DBC368A-C9F0-4B5B-A139-AAF350D2BED2}" destId="{0EABB0EC-B86C-40D2-B048-D053F1A9D400}" srcOrd="4" destOrd="0" presId="urn:microsoft.com/office/officeart/2008/layout/VerticalCurvedList"/>
    <dgm:cxn modelId="{652C1B2D-BB7E-4D7D-8264-8C746F52B871}" type="presParOf" srcId="{0EABB0EC-B86C-40D2-B048-D053F1A9D400}" destId="{A1108FB2-ABDB-4243-93EE-7C3138E67554}" srcOrd="0" destOrd="0" presId="urn:microsoft.com/office/officeart/2008/layout/VerticalCurv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956F0B13-1692-4568-901C-972FFB24FBA2}" type="doc">
      <dgm:prSet loTypeId="urn:microsoft.com/office/officeart/2005/8/layout/list1" loCatId="list" qsTypeId="urn:microsoft.com/office/officeart/2005/8/quickstyle/simple1" qsCatId="simple" csTypeId="urn:microsoft.com/office/officeart/2005/8/colors/accent3_1" csCatId="accent3" phldr="1"/>
      <dgm:spPr/>
      <dgm:t>
        <a:bodyPr/>
        <a:lstStyle/>
        <a:p>
          <a:endParaRPr lang="es-AR"/>
        </a:p>
      </dgm:t>
    </dgm:pt>
    <dgm:pt modelId="{BCBDC67C-FE34-4431-BBE4-E7F7634C1678}">
      <dgm:prSet phldrT="[Texto]" custT="1"/>
      <dgm:spPr/>
      <dgm:t>
        <a:bodyPr/>
        <a:lstStyle/>
        <a:p>
          <a:pPr algn="just"/>
          <a:r>
            <a:rPr lang="es-ES" sz="1800" dirty="0"/>
            <a:t>1) La distinción entre colonialismo y colonialidad. </a:t>
          </a:r>
          <a:endParaRPr lang="es-AR" sz="1800" dirty="0"/>
        </a:p>
      </dgm:t>
    </dgm:pt>
    <dgm:pt modelId="{B7AC0EDB-1EEC-4ACD-BC8E-53D7AA70607B}" type="parTrans" cxnId="{C14D98EF-A20C-412B-9FF7-310666540D4C}">
      <dgm:prSet/>
      <dgm:spPr/>
      <dgm:t>
        <a:bodyPr/>
        <a:lstStyle/>
        <a:p>
          <a:pPr algn="just"/>
          <a:endParaRPr lang="es-AR"/>
        </a:p>
      </dgm:t>
    </dgm:pt>
    <dgm:pt modelId="{DB019679-7C2B-40D5-9D64-F19BDD744ABE}" type="sibTrans" cxnId="{C14D98EF-A20C-412B-9FF7-310666540D4C}">
      <dgm:prSet/>
      <dgm:spPr/>
      <dgm:t>
        <a:bodyPr/>
        <a:lstStyle/>
        <a:p>
          <a:pPr algn="just"/>
          <a:endParaRPr lang="es-AR"/>
        </a:p>
      </dgm:t>
    </dgm:pt>
    <dgm:pt modelId="{241B4AFB-89F1-496F-A6DC-1C4CCCE24B38}">
      <dgm:prSet phldrT="[Texto]" custT="1"/>
      <dgm:spPr/>
      <dgm:t>
        <a:bodyPr/>
        <a:lstStyle/>
        <a:p>
          <a:pPr algn="just"/>
          <a:r>
            <a:rPr lang="es-ES" sz="1800" dirty="0"/>
            <a:t>2) La colonialidad es el ‘lado oscuro’ de la modernidad. </a:t>
          </a:r>
          <a:endParaRPr lang="es-AR" sz="1800" dirty="0"/>
        </a:p>
      </dgm:t>
    </dgm:pt>
    <dgm:pt modelId="{E6FE2C7D-89CF-406A-89EB-B9C3BCB45DBA}" type="parTrans" cxnId="{F5C2FF56-8319-4FBA-9587-2269C16E4A97}">
      <dgm:prSet/>
      <dgm:spPr/>
      <dgm:t>
        <a:bodyPr/>
        <a:lstStyle/>
        <a:p>
          <a:pPr algn="just"/>
          <a:endParaRPr lang="es-AR"/>
        </a:p>
      </dgm:t>
    </dgm:pt>
    <dgm:pt modelId="{9FF6EB0F-CB86-419A-A474-AEDF491DF315}" type="sibTrans" cxnId="{F5C2FF56-8319-4FBA-9587-2269C16E4A97}">
      <dgm:prSet/>
      <dgm:spPr/>
      <dgm:t>
        <a:bodyPr/>
        <a:lstStyle/>
        <a:p>
          <a:pPr algn="just"/>
          <a:endParaRPr lang="es-AR"/>
        </a:p>
      </dgm:t>
    </dgm:pt>
    <dgm:pt modelId="{17B6C809-F70C-481F-B196-42781D4CA132}">
      <dgm:prSet phldrT="[Texto]" custT="1"/>
      <dgm:spPr/>
      <dgm:t>
        <a:bodyPr/>
        <a:lstStyle/>
        <a:p>
          <a:pPr algn="just"/>
          <a:r>
            <a:rPr lang="es-ES" sz="1800" dirty="0"/>
            <a:t>3) Problematización de los discursos euro-centrados de la modernidad. </a:t>
          </a:r>
          <a:endParaRPr lang="es-AR" sz="1800" dirty="0"/>
        </a:p>
      </dgm:t>
    </dgm:pt>
    <dgm:pt modelId="{19D528BE-5A7E-4384-9809-584D6E098ED3}" type="parTrans" cxnId="{802A8836-8F7B-47E2-8DEE-27E626FDD2C4}">
      <dgm:prSet/>
      <dgm:spPr/>
      <dgm:t>
        <a:bodyPr/>
        <a:lstStyle/>
        <a:p>
          <a:pPr algn="just"/>
          <a:endParaRPr lang="es-AR"/>
        </a:p>
      </dgm:t>
    </dgm:pt>
    <dgm:pt modelId="{E00D5292-18D3-47D9-991A-84FF83074D2A}" type="sibTrans" cxnId="{802A8836-8F7B-47E2-8DEE-27E626FDD2C4}">
      <dgm:prSet/>
      <dgm:spPr/>
      <dgm:t>
        <a:bodyPr/>
        <a:lstStyle/>
        <a:p>
          <a:pPr algn="just"/>
          <a:endParaRPr lang="es-AR"/>
        </a:p>
      </dgm:t>
    </dgm:pt>
    <dgm:pt modelId="{E5F35926-1659-48F3-AE80-AE749FC0EE85}">
      <dgm:prSet custT="1"/>
      <dgm:spPr/>
      <dgm:t>
        <a:bodyPr/>
        <a:lstStyle/>
        <a:p>
          <a:pPr algn="just"/>
          <a:r>
            <a:rPr lang="es-ES" sz="1800" dirty="0"/>
            <a:t>4) Pensar en términos de sistema mundializado de poder. </a:t>
          </a:r>
          <a:endParaRPr lang="es-AR" sz="1800" dirty="0"/>
        </a:p>
      </dgm:t>
    </dgm:pt>
    <dgm:pt modelId="{230C7E57-1A69-4049-A7B4-05BC4483A9F0}" type="parTrans" cxnId="{91612AC9-BFDD-469E-84B9-B2FDACB7191C}">
      <dgm:prSet/>
      <dgm:spPr/>
      <dgm:t>
        <a:bodyPr/>
        <a:lstStyle/>
        <a:p>
          <a:pPr algn="just"/>
          <a:endParaRPr lang="es-AR"/>
        </a:p>
      </dgm:t>
    </dgm:pt>
    <dgm:pt modelId="{E473CA45-6B1D-48B5-B7E7-3EDE1DF808C3}" type="sibTrans" cxnId="{91612AC9-BFDD-469E-84B9-B2FDACB7191C}">
      <dgm:prSet/>
      <dgm:spPr/>
      <dgm:t>
        <a:bodyPr/>
        <a:lstStyle/>
        <a:p>
          <a:pPr algn="just"/>
          <a:endParaRPr lang="es-AR"/>
        </a:p>
      </dgm:t>
    </dgm:pt>
    <dgm:pt modelId="{E47EDB51-8B42-412F-9505-62F2237D72D4}">
      <dgm:prSet custT="1"/>
      <dgm:spPr/>
      <dgm:t>
        <a:bodyPr/>
        <a:lstStyle/>
        <a:p>
          <a:pPr algn="just"/>
          <a:r>
            <a:rPr lang="es-ES" sz="1800" dirty="0"/>
            <a:t>5) Antes que un nuevo paradigma la inflexión decolonial se considera a sí misma como un paradigma otro. </a:t>
          </a:r>
          <a:endParaRPr lang="es-AR" sz="1800" dirty="0"/>
        </a:p>
      </dgm:t>
    </dgm:pt>
    <dgm:pt modelId="{35FEB781-682A-4E36-B68B-711CEC793163}" type="parTrans" cxnId="{67C1BCE3-0E90-418B-A0D9-42B4CAFFECEF}">
      <dgm:prSet/>
      <dgm:spPr/>
      <dgm:t>
        <a:bodyPr/>
        <a:lstStyle/>
        <a:p>
          <a:pPr algn="just"/>
          <a:endParaRPr lang="es-AR"/>
        </a:p>
      </dgm:t>
    </dgm:pt>
    <dgm:pt modelId="{A9FD2907-F013-46A0-8877-5AB545DD8066}" type="sibTrans" cxnId="{67C1BCE3-0E90-418B-A0D9-42B4CAFFECEF}">
      <dgm:prSet/>
      <dgm:spPr/>
      <dgm:t>
        <a:bodyPr/>
        <a:lstStyle/>
        <a:p>
          <a:pPr algn="just"/>
          <a:endParaRPr lang="es-AR"/>
        </a:p>
      </dgm:t>
    </dgm:pt>
    <dgm:pt modelId="{D11B100C-F60A-48B3-8AA1-D9D6EEF5B5C3}">
      <dgm:prSet custT="1"/>
      <dgm:spPr/>
      <dgm:t>
        <a:bodyPr/>
        <a:lstStyle/>
        <a:p>
          <a:pPr algn="just"/>
          <a:r>
            <a:rPr lang="es-ES" sz="1800" dirty="0"/>
            <a:t>6) La inflexión decolonial aspira a consolidar un proyecto decolonial. </a:t>
          </a:r>
          <a:endParaRPr lang="es-AR" sz="1800" dirty="0"/>
        </a:p>
      </dgm:t>
    </dgm:pt>
    <dgm:pt modelId="{9A2ED8B9-A20D-438C-8FD1-A76078EC4324}" type="parTrans" cxnId="{2C71AF1D-72A3-4B61-9D31-35D9E47CD436}">
      <dgm:prSet/>
      <dgm:spPr/>
      <dgm:t>
        <a:bodyPr/>
        <a:lstStyle/>
        <a:p>
          <a:pPr algn="just"/>
          <a:endParaRPr lang="es-AR"/>
        </a:p>
      </dgm:t>
    </dgm:pt>
    <dgm:pt modelId="{C9F9BD48-EC5E-484E-AC77-468C00854BF3}" type="sibTrans" cxnId="{2C71AF1D-72A3-4B61-9D31-35D9E47CD436}">
      <dgm:prSet/>
      <dgm:spPr/>
      <dgm:t>
        <a:bodyPr/>
        <a:lstStyle/>
        <a:p>
          <a:pPr algn="just"/>
          <a:endParaRPr lang="es-AR"/>
        </a:p>
      </dgm:t>
    </dgm:pt>
    <dgm:pt modelId="{0F65E102-A37C-4626-88FD-E614311BF330}" type="pres">
      <dgm:prSet presAssocID="{956F0B13-1692-4568-901C-972FFB24FBA2}" presName="linear" presStyleCnt="0">
        <dgm:presLayoutVars>
          <dgm:dir/>
          <dgm:animLvl val="lvl"/>
          <dgm:resizeHandles val="exact"/>
        </dgm:presLayoutVars>
      </dgm:prSet>
      <dgm:spPr/>
    </dgm:pt>
    <dgm:pt modelId="{178FB520-74CF-453E-A458-859EB1C38E60}" type="pres">
      <dgm:prSet presAssocID="{BCBDC67C-FE34-4431-BBE4-E7F7634C1678}" presName="parentLin" presStyleCnt="0"/>
      <dgm:spPr/>
    </dgm:pt>
    <dgm:pt modelId="{DA4A168B-4DAB-4871-906F-3696DD519507}" type="pres">
      <dgm:prSet presAssocID="{BCBDC67C-FE34-4431-BBE4-E7F7634C1678}" presName="parentLeftMargin" presStyleLbl="node1" presStyleIdx="0" presStyleCnt="6"/>
      <dgm:spPr/>
    </dgm:pt>
    <dgm:pt modelId="{E5247B03-F70A-4C24-9AF8-5CB5DF79AA82}" type="pres">
      <dgm:prSet presAssocID="{BCBDC67C-FE34-4431-BBE4-E7F7634C1678}" presName="parentText" presStyleLbl="node1" presStyleIdx="0" presStyleCnt="6" custScaleX="129609">
        <dgm:presLayoutVars>
          <dgm:chMax val="0"/>
          <dgm:bulletEnabled val="1"/>
        </dgm:presLayoutVars>
      </dgm:prSet>
      <dgm:spPr/>
    </dgm:pt>
    <dgm:pt modelId="{E09FEE6F-D9D7-40BD-954C-86134CF6864F}" type="pres">
      <dgm:prSet presAssocID="{BCBDC67C-FE34-4431-BBE4-E7F7634C1678}" presName="negativeSpace" presStyleCnt="0"/>
      <dgm:spPr/>
    </dgm:pt>
    <dgm:pt modelId="{A04A8E0F-F5A1-4557-8DE2-B8DB59524F60}" type="pres">
      <dgm:prSet presAssocID="{BCBDC67C-FE34-4431-BBE4-E7F7634C1678}" presName="childText" presStyleLbl="conFgAcc1" presStyleIdx="0" presStyleCnt="6">
        <dgm:presLayoutVars>
          <dgm:bulletEnabled val="1"/>
        </dgm:presLayoutVars>
      </dgm:prSet>
      <dgm:spPr/>
    </dgm:pt>
    <dgm:pt modelId="{E22EB742-4995-4F54-B33D-82AD9D44668B}" type="pres">
      <dgm:prSet presAssocID="{DB019679-7C2B-40D5-9D64-F19BDD744ABE}" presName="spaceBetweenRectangles" presStyleCnt="0"/>
      <dgm:spPr/>
    </dgm:pt>
    <dgm:pt modelId="{021F35F8-F47B-498F-BCAE-46B0FBCF8133}" type="pres">
      <dgm:prSet presAssocID="{241B4AFB-89F1-496F-A6DC-1C4CCCE24B38}" presName="parentLin" presStyleCnt="0"/>
      <dgm:spPr/>
    </dgm:pt>
    <dgm:pt modelId="{68787AD0-ED1B-4DD3-B73D-88747632122E}" type="pres">
      <dgm:prSet presAssocID="{241B4AFB-89F1-496F-A6DC-1C4CCCE24B38}" presName="parentLeftMargin" presStyleLbl="node1" presStyleIdx="0" presStyleCnt="6"/>
      <dgm:spPr/>
    </dgm:pt>
    <dgm:pt modelId="{2A45EF88-5DC3-4ABA-965D-A3AB6B3ACA85}" type="pres">
      <dgm:prSet presAssocID="{241B4AFB-89F1-496F-A6DC-1C4CCCE24B38}" presName="parentText" presStyleLbl="node1" presStyleIdx="1" presStyleCnt="6" custScaleX="129609">
        <dgm:presLayoutVars>
          <dgm:chMax val="0"/>
          <dgm:bulletEnabled val="1"/>
        </dgm:presLayoutVars>
      </dgm:prSet>
      <dgm:spPr/>
    </dgm:pt>
    <dgm:pt modelId="{F317E749-F2BE-422F-A234-6A90C88B3CFB}" type="pres">
      <dgm:prSet presAssocID="{241B4AFB-89F1-496F-A6DC-1C4CCCE24B38}" presName="negativeSpace" presStyleCnt="0"/>
      <dgm:spPr/>
    </dgm:pt>
    <dgm:pt modelId="{94FBA010-6C84-426B-B1F8-D04C7AFFC521}" type="pres">
      <dgm:prSet presAssocID="{241B4AFB-89F1-496F-A6DC-1C4CCCE24B38}" presName="childText" presStyleLbl="conFgAcc1" presStyleIdx="1" presStyleCnt="6">
        <dgm:presLayoutVars>
          <dgm:bulletEnabled val="1"/>
        </dgm:presLayoutVars>
      </dgm:prSet>
      <dgm:spPr/>
    </dgm:pt>
    <dgm:pt modelId="{34FD67D8-2A91-4AFA-85AA-8D275EB91A23}" type="pres">
      <dgm:prSet presAssocID="{9FF6EB0F-CB86-419A-A474-AEDF491DF315}" presName="spaceBetweenRectangles" presStyleCnt="0"/>
      <dgm:spPr/>
    </dgm:pt>
    <dgm:pt modelId="{DB7C2F63-210B-4957-B0EC-5816816B5D5B}" type="pres">
      <dgm:prSet presAssocID="{17B6C809-F70C-481F-B196-42781D4CA132}" presName="parentLin" presStyleCnt="0"/>
      <dgm:spPr/>
    </dgm:pt>
    <dgm:pt modelId="{6F0A781D-E8ED-4A57-A260-E1E343AD7A75}" type="pres">
      <dgm:prSet presAssocID="{17B6C809-F70C-481F-B196-42781D4CA132}" presName="parentLeftMargin" presStyleLbl="node1" presStyleIdx="1" presStyleCnt="6"/>
      <dgm:spPr/>
    </dgm:pt>
    <dgm:pt modelId="{D23CDDAE-B503-4A92-8F81-AF8855556239}" type="pres">
      <dgm:prSet presAssocID="{17B6C809-F70C-481F-B196-42781D4CA132}" presName="parentText" presStyleLbl="node1" presStyleIdx="2" presStyleCnt="6" custScaleX="129609">
        <dgm:presLayoutVars>
          <dgm:chMax val="0"/>
          <dgm:bulletEnabled val="1"/>
        </dgm:presLayoutVars>
      </dgm:prSet>
      <dgm:spPr/>
    </dgm:pt>
    <dgm:pt modelId="{299E6E17-651E-46FB-A3D1-223871091600}" type="pres">
      <dgm:prSet presAssocID="{17B6C809-F70C-481F-B196-42781D4CA132}" presName="negativeSpace" presStyleCnt="0"/>
      <dgm:spPr/>
    </dgm:pt>
    <dgm:pt modelId="{023C2A4A-497F-42FD-A037-4EE430A721C4}" type="pres">
      <dgm:prSet presAssocID="{17B6C809-F70C-481F-B196-42781D4CA132}" presName="childText" presStyleLbl="conFgAcc1" presStyleIdx="2" presStyleCnt="6">
        <dgm:presLayoutVars>
          <dgm:bulletEnabled val="1"/>
        </dgm:presLayoutVars>
      </dgm:prSet>
      <dgm:spPr/>
    </dgm:pt>
    <dgm:pt modelId="{8D4484A2-81C9-4005-A04E-16C9E1C02134}" type="pres">
      <dgm:prSet presAssocID="{E00D5292-18D3-47D9-991A-84FF83074D2A}" presName="spaceBetweenRectangles" presStyleCnt="0"/>
      <dgm:spPr/>
    </dgm:pt>
    <dgm:pt modelId="{2AA1D4AA-5B60-4C30-93F7-768CC02860F0}" type="pres">
      <dgm:prSet presAssocID="{E5F35926-1659-48F3-AE80-AE749FC0EE85}" presName="parentLin" presStyleCnt="0"/>
      <dgm:spPr/>
    </dgm:pt>
    <dgm:pt modelId="{AC18DE19-10FF-498B-B9C4-05AB1B9A54A4}" type="pres">
      <dgm:prSet presAssocID="{E5F35926-1659-48F3-AE80-AE749FC0EE85}" presName="parentLeftMargin" presStyleLbl="node1" presStyleIdx="2" presStyleCnt="6"/>
      <dgm:spPr/>
    </dgm:pt>
    <dgm:pt modelId="{7FB55175-79C7-4B38-8563-962927853A4D}" type="pres">
      <dgm:prSet presAssocID="{E5F35926-1659-48F3-AE80-AE749FC0EE85}" presName="parentText" presStyleLbl="node1" presStyleIdx="3" presStyleCnt="6" custScaleX="129609">
        <dgm:presLayoutVars>
          <dgm:chMax val="0"/>
          <dgm:bulletEnabled val="1"/>
        </dgm:presLayoutVars>
      </dgm:prSet>
      <dgm:spPr/>
    </dgm:pt>
    <dgm:pt modelId="{6D5365FC-9C0E-474C-986D-489CADC31AE3}" type="pres">
      <dgm:prSet presAssocID="{E5F35926-1659-48F3-AE80-AE749FC0EE85}" presName="negativeSpace" presStyleCnt="0"/>
      <dgm:spPr/>
    </dgm:pt>
    <dgm:pt modelId="{DB756C7D-5180-40A0-A6B5-A428AFFF8077}" type="pres">
      <dgm:prSet presAssocID="{E5F35926-1659-48F3-AE80-AE749FC0EE85}" presName="childText" presStyleLbl="conFgAcc1" presStyleIdx="3" presStyleCnt="6">
        <dgm:presLayoutVars>
          <dgm:bulletEnabled val="1"/>
        </dgm:presLayoutVars>
      </dgm:prSet>
      <dgm:spPr/>
    </dgm:pt>
    <dgm:pt modelId="{AFC6FE0F-E285-42DD-B581-4EC7EB8A32E4}" type="pres">
      <dgm:prSet presAssocID="{E473CA45-6B1D-48B5-B7E7-3EDE1DF808C3}" presName="spaceBetweenRectangles" presStyleCnt="0"/>
      <dgm:spPr/>
    </dgm:pt>
    <dgm:pt modelId="{29D7C2F3-1048-4AA5-8360-EEE502CCBBA2}" type="pres">
      <dgm:prSet presAssocID="{E47EDB51-8B42-412F-9505-62F2237D72D4}" presName="parentLin" presStyleCnt="0"/>
      <dgm:spPr/>
    </dgm:pt>
    <dgm:pt modelId="{FBE7A3B2-00E5-4BD3-9437-DCE791BDCC81}" type="pres">
      <dgm:prSet presAssocID="{E47EDB51-8B42-412F-9505-62F2237D72D4}" presName="parentLeftMargin" presStyleLbl="node1" presStyleIdx="3" presStyleCnt="6"/>
      <dgm:spPr/>
    </dgm:pt>
    <dgm:pt modelId="{395846E1-6317-48C5-8457-E77F5873F4A5}" type="pres">
      <dgm:prSet presAssocID="{E47EDB51-8B42-412F-9505-62F2237D72D4}" presName="parentText" presStyleLbl="node1" presStyleIdx="4" presStyleCnt="6" custScaleX="129609">
        <dgm:presLayoutVars>
          <dgm:chMax val="0"/>
          <dgm:bulletEnabled val="1"/>
        </dgm:presLayoutVars>
      </dgm:prSet>
      <dgm:spPr/>
    </dgm:pt>
    <dgm:pt modelId="{AAB75CB0-6B8C-4A0E-8998-A7E1EDD302A5}" type="pres">
      <dgm:prSet presAssocID="{E47EDB51-8B42-412F-9505-62F2237D72D4}" presName="negativeSpace" presStyleCnt="0"/>
      <dgm:spPr/>
    </dgm:pt>
    <dgm:pt modelId="{E04CA16E-1330-4D37-9EF4-DA75CBEEF09D}" type="pres">
      <dgm:prSet presAssocID="{E47EDB51-8B42-412F-9505-62F2237D72D4}" presName="childText" presStyleLbl="conFgAcc1" presStyleIdx="4" presStyleCnt="6">
        <dgm:presLayoutVars>
          <dgm:bulletEnabled val="1"/>
        </dgm:presLayoutVars>
      </dgm:prSet>
      <dgm:spPr/>
    </dgm:pt>
    <dgm:pt modelId="{0ADABF98-9473-4A42-9555-600956852AF3}" type="pres">
      <dgm:prSet presAssocID="{A9FD2907-F013-46A0-8877-5AB545DD8066}" presName="spaceBetweenRectangles" presStyleCnt="0"/>
      <dgm:spPr/>
    </dgm:pt>
    <dgm:pt modelId="{8232E615-D551-4847-852B-927AFC55CE1E}" type="pres">
      <dgm:prSet presAssocID="{D11B100C-F60A-48B3-8AA1-D9D6EEF5B5C3}" presName="parentLin" presStyleCnt="0"/>
      <dgm:spPr/>
    </dgm:pt>
    <dgm:pt modelId="{1504EC03-D838-41F0-955F-5250A3CBB5AA}" type="pres">
      <dgm:prSet presAssocID="{D11B100C-F60A-48B3-8AA1-D9D6EEF5B5C3}" presName="parentLeftMargin" presStyleLbl="node1" presStyleIdx="4" presStyleCnt="6"/>
      <dgm:spPr/>
    </dgm:pt>
    <dgm:pt modelId="{D9BD2653-9028-4C8D-9A04-4BED1B115787}" type="pres">
      <dgm:prSet presAssocID="{D11B100C-F60A-48B3-8AA1-D9D6EEF5B5C3}" presName="parentText" presStyleLbl="node1" presStyleIdx="5" presStyleCnt="6" custScaleX="129609">
        <dgm:presLayoutVars>
          <dgm:chMax val="0"/>
          <dgm:bulletEnabled val="1"/>
        </dgm:presLayoutVars>
      </dgm:prSet>
      <dgm:spPr/>
    </dgm:pt>
    <dgm:pt modelId="{2C0962EC-712D-44C7-84B3-F1CBA9755559}" type="pres">
      <dgm:prSet presAssocID="{D11B100C-F60A-48B3-8AA1-D9D6EEF5B5C3}" presName="negativeSpace" presStyleCnt="0"/>
      <dgm:spPr/>
    </dgm:pt>
    <dgm:pt modelId="{6F26596F-0DE7-404E-B403-9BDA27B07DB7}" type="pres">
      <dgm:prSet presAssocID="{D11B100C-F60A-48B3-8AA1-D9D6EEF5B5C3}" presName="childText" presStyleLbl="conFgAcc1" presStyleIdx="5" presStyleCnt="6">
        <dgm:presLayoutVars>
          <dgm:bulletEnabled val="1"/>
        </dgm:presLayoutVars>
      </dgm:prSet>
      <dgm:spPr/>
    </dgm:pt>
  </dgm:ptLst>
  <dgm:cxnLst>
    <dgm:cxn modelId="{044C4D0A-8608-4877-8DFE-BC5C6CCD2A72}" type="presOf" srcId="{D11B100C-F60A-48B3-8AA1-D9D6EEF5B5C3}" destId="{D9BD2653-9028-4C8D-9A04-4BED1B115787}" srcOrd="1" destOrd="0" presId="urn:microsoft.com/office/officeart/2005/8/layout/list1"/>
    <dgm:cxn modelId="{8C18E51A-3267-49CF-B1DC-AB8CD712042D}" type="presOf" srcId="{D11B100C-F60A-48B3-8AA1-D9D6EEF5B5C3}" destId="{1504EC03-D838-41F0-955F-5250A3CBB5AA}" srcOrd="0" destOrd="0" presId="urn:microsoft.com/office/officeart/2005/8/layout/list1"/>
    <dgm:cxn modelId="{2C71AF1D-72A3-4B61-9D31-35D9E47CD436}" srcId="{956F0B13-1692-4568-901C-972FFB24FBA2}" destId="{D11B100C-F60A-48B3-8AA1-D9D6EEF5B5C3}" srcOrd="5" destOrd="0" parTransId="{9A2ED8B9-A20D-438C-8FD1-A76078EC4324}" sibTransId="{C9F9BD48-EC5E-484E-AC77-468C00854BF3}"/>
    <dgm:cxn modelId="{802A8836-8F7B-47E2-8DEE-27E626FDD2C4}" srcId="{956F0B13-1692-4568-901C-972FFB24FBA2}" destId="{17B6C809-F70C-481F-B196-42781D4CA132}" srcOrd="2" destOrd="0" parTransId="{19D528BE-5A7E-4384-9809-584D6E098ED3}" sibTransId="{E00D5292-18D3-47D9-991A-84FF83074D2A}"/>
    <dgm:cxn modelId="{BA8FA140-5EE2-4202-B22D-3800A931DE3B}" type="presOf" srcId="{17B6C809-F70C-481F-B196-42781D4CA132}" destId="{6F0A781D-E8ED-4A57-A260-E1E343AD7A75}" srcOrd="0" destOrd="0" presId="urn:microsoft.com/office/officeart/2005/8/layout/list1"/>
    <dgm:cxn modelId="{F640F742-0227-490F-9FE8-633109B28AFE}" type="presOf" srcId="{BCBDC67C-FE34-4431-BBE4-E7F7634C1678}" destId="{DA4A168B-4DAB-4871-906F-3696DD519507}" srcOrd="0" destOrd="0" presId="urn:microsoft.com/office/officeart/2005/8/layout/list1"/>
    <dgm:cxn modelId="{38E8DE6B-EEA0-41A2-A26C-51D3AB97714C}" type="presOf" srcId="{E47EDB51-8B42-412F-9505-62F2237D72D4}" destId="{395846E1-6317-48C5-8457-E77F5873F4A5}" srcOrd="1" destOrd="0" presId="urn:microsoft.com/office/officeart/2005/8/layout/list1"/>
    <dgm:cxn modelId="{D5700251-59B2-42FE-9998-31D8E130A92F}" type="presOf" srcId="{E47EDB51-8B42-412F-9505-62F2237D72D4}" destId="{FBE7A3B2-00E5-4BD3-9437-DCE791BDCC81}" srcOrd="0" destOrd="0" presId="urn:microsoft.com/office/officeart/2005/8/layout/list1"/>
    <dgm:cxn modelId="{A025EB73-2B63-4433-A02B-3D16CB16AB6E}" type="presOf" srcId="{E5F35926-1659-48F3-AE80-AE749FC0EE85}" destId="{7FB55175-79C7-4B38-8563-962927853A4D}" srcOrd="1" destOrd="0" presId="urn:microsoft.com/office/officeart/2005/8/layout/list1"/>
    <dgm:cxn modelId="{6A849676-3A0A-45A8-A21C-64CFA41BD468}" type="presOf" srcId="{241B4AFB-89F1-496F-A6DC-1C4CCCE24B38}" destId="{68787AD0-ED1B-4DD3-B73D-88747632122E}" srcOrd="0" destOrd="0" presId="urn:microsoft.com/office/officeart/2005/8/layout/list1"/>
    <dgm:cxn modelId="{F5C2FF56-8319-4FBA-9587-2269C16E4A97}" srcId="{956F0B13-1692-4568-901C-972FFB24FBA2}" destId="{241B4AFB-89F1-496F-A6DC-1C4CCCE24B38}" srcOrd="1" destOrd="0" parTransId="{E6FE2C7D-89CF-406A-89EB-B9C3BCB45DBA}" sibTransId="{9FF6EB0F-CB86-419A-A474-AEDF491DF315}"/>
    <dgm:cxn modelId="{4A59CC81-4A97-42FC-AC99-82797D49ABBC}" type="presOf" srcId="{17B6C809-F70C-481F-B196-42781D4CA132}" destId="{D23CDDAE-B503-4A92-8F81-AF8855556239}" srcOrd="1" destOrd="0" presId="urn:microsoft.com/office/officeart/2005/8/layout/list1"/>
    <dgm:cxn modelId="{76A50997-F3B1-4A5F-BC86-C91E00BFFC47}" type="presOf" srcId="{BCBDC67C-FE34-4431-BBE4-E7F7634C1678}" destId="{E5247B03-F70A-4C24-9AF8-5CB5DF79AA82}" srcOrd="1" destOrd="0" presId="urn:microsoft.com/office/officeart/2005/8/layout/list1"/>
    <dgm:cxn modelId="{91612AC9-BFDD-469E-84B9-B2FDACB7191C}" srcId="{956F0B13-1692-4568-901C-972FFB24FBA2}" destId="{E5F35926-1659-48F3-AE80-AE749FC0EE85}" srcOrd="3" destOrd="0" parTransId="{230C7E57-1A69-4049-A7B4-05BC4483A9F0}" sibTransId="{E473CA45-6B1D-48B5-B7E7-3EDE1DF808C3}"/>
    <dgm:cxn modelId="{83A3D0CB-D20A-4B7D-890F-A9A5CDF5BC40}" type="presOf" srcId="{241B4AFB-89F1-496F-A6DC-1C4CCCE24B38}" destId="{2A45EF88-5DC3-4ABA-965D-A3AB6B3ACA85}" srcOrd="1" destOrd="0" presId="urn:microsoft.com/office/officeart/2005/8/layout/list1"/>
    <dgm:cxn modelId="{69CCCEDD-BFBD-45F4-8629-ACE1FBF6C362}" type="presOf" srcId="{E5F35926-1659-48F3-AE80-AE749FC0EE85}" destId="{AC18DE19-10FF-498B-B9C4-05AB1B9A54A4}" srcOrd="0" destOrd="0" presId="urn:microsoft.com/office/officeart/2005/8/layout/list1"/>
    <dgm:cxn modelId="{9A4A5DDF-E114-48B3-8913-18B4EEB9A5D6}" type="presOf" srcId="{956F0B13-1692-4568-901C-972FFB24FBA2}" destId="{0F65E102-A37C-4626-88FD-E614311BF330}" srcOrd="0" destOrd="0" presId="urn:microsoft.com/office/officeart/2005/8/layout/list1"/>
    <dgm:cxn modelId="{67C1BCE3-0E90-418B-A0D9-42B4CAFFECEF}" srcId="{956F0B13-1692-4568-901C-972FFB24FBA2}" destId="{E47EDB51-8B42-412F-9505-62F2237D72D4}" srcOrd="4" destOrd="0" parTransId="{35FEB781-682A-4E36-B68B-711CEC793163}" sibTransId="{A9FD2907-F013-46A0-8877-5AB545DD8066}"/>
    <dgm:cxn modelId="{C14D98EF-A20C-412B-9FF7-310666540D4C}" srcId="{956F0B13-1692-4568-901C-972FFB24FBA2}" destId="{BCBDC67C-FE34-4431-BBE4-E7F7634C1678}" srcOrd="0" destOrd="0" parTransId="{B7AC0EDB-1EEC-4ACD-BC8E-53D7AA70607B}" sibTransId="{DB019679-7C2B-40D5-9D64-F19BDD744ABE}"/>
    <dgm:cxn modelId="{119F33E8-DBEC-4A78-BBE6-5A08992C3DA5}" type="presParOf" srcId="{0F65E102-A37C-4626-88FD-E614311BF330}" destId="{178FB520-74CF-453E-A458-859EB1C38E60}" srcOrd="0" destOrd="0" presId="urn:microsoft.com/office/officeart/2005/8/layout/list1"/>
    <dgm:cxn modelId="{79CEF578-6D2C-48A6-82AF-64915846F75A}" type="presParOf" srcId="{178FB520-74CF-453E-A458-859EB1C38E60}" destId="{DA4A168B-4DAB-4871-906F-3696DD519507}" srcOrd="0" destOrd="0" presId="urn:microsoft.com/office/officeart/2005/8/layout/list1"/>
    <dgm:cxn modelId="{D4F0C486-79B1-4329-A5E1-FC7792E7C96B}" type="presParOf" srcId="{178FB520-74CF-453E-A458-859EB1C38E60}" destId="{E5247B03-F70A-4C24-9AF8-5CB5DF79AA82}" srcOrd="1" destOrd="0" presId="urn:microsoft.com/office/officeart/2005/8/layout/list1"/>
    <dgm:cxn modelId="{B2660BD8-3B9C-4DF4-91C6-55D15903A95D}" type="presParOf" srcId="{0F65E102-A37C-4626-88FD-E614311BF330}" destId="{E09FEE6F-D9D7-40BD-954C-86134CF6864F}" srcOrd="1" destOrd="0" presId="urn:microsoft.com/office/officeart/2005/8/layout/list1"/>
    <dgm:cxn modelId="{096996A9-4438-4A96-9DDD-6AC0F2C8887A}" type="presParOf" srcId="{0F65E102-A37C-4626-88FD-E614311BF330}" destId="{A04A8E0F-F5A1-4557-8DE2-B8DB59524F60}" srcOrd="2" destOrd="0" presId="urn:microsoft.com/office/officeart/2005/8/layout/list1"/>
    <dgm:cxn modelId="{41E18F60-A09D-407D-938E-709600BEFA4D}" type="presParOf" srcId="{0F65E102-A37C-4626-88FD-E614311BF330}" destId="{E22EB742-4995-4F54-B33D-82AD9D44668B}" srcOrd="3" destOrd="0" presId="urn:microsoft.com/office/officeart/2005/8/layout/list1"/>
    <dgm:cxn modelId="{DCD93548-7ABC-4352-800B-8145605BBC7F}" type="presParOf" srcId="{0F65E102-A37C-4626-88FD-E614311BF330}" destId="{021F35F8-F47B-498F-BCAE-46B0FBCF8133}" srcOrd="4" destOrd="0" presId="urn:microsoft.com/office/officeart/2005/8/layout/list1"/>
    <dgm:cxn modelId="{0590DFD2-3B10-4A9B-856F-392002E8387E}" type="presParOf" srcId="{021F35F8-F47B-498F-BCAE-46B0FBCF8133}" destId="{68787AD0-ED1B-4DD3-B73D-88747632122E}" srcOrd="0" destOrd="0" presId="urn:microsoft.com/office/officeart/2005/8/layout/list1"/>
    <dgm:cxn modelId="{ED05E6F6-6F96-4A44-B801-00A8C33784E9}" type="presParOf" srcId="{021F35F8-F47B-498F-BCAE-46B0FBCF8133}" destId="{2A45EF88-5DC3-4ABA-965D-A3AB6B3ACA85}" srcOrd="1" destOrd="0" presId="urn:microsoft.com/office/officeart/2005/8/layout/list1"/>
    <dgm:cxn modelId="{352D76E7-BF6C-4B94-A7C8-E50E72508CCC}" type="presParOf" srcId="{0F65E102-A37C-4626-88FD-E614311BF330}" destId="{F317E749-F2BE-422F-A234-6A90C88B3CFB}" srcOrd="5" destOrd="0" presId="urn:microsoft.com/office/officeart/2005/8/layout/list1"/>
    <dgm:cxn modelId="{BAFB2187-9776-419C-86E1-9B85C55BAAD3}" type="presParOf" srcId="{0F65E102-A37C-4626-88FD-E614311BF330}" destId="{94FBA010-6C84-426B-B1F8-D04C7AFFC521}" srcOrd="6" destOrd="0" presId="urn:microsoft.com/office/officeart/2005/8/layout/list1"/>
    <dgm:cxn modelId="{05EB41C9-4985-4BC5-AD80-9A24A46D92C8}" type="presParOf" srcId="{0F65E102-A37C-4626-88FD-E614311BF330}" destId="{34FD67D8-2A91-4AFA-85AA-8D275EB91A23}" srcOrd="7" destOrd="0" presId="urn:microsoft.com/office/officeart/2005/8/layout/list1"/>
    <dgm:cxn modelId="{C8CB72AA-5030-4AA3-994F-A265D379FFD8}" type="presParOf" srcId="{0F65E102-A37C-4626-88FD-E614311BF330}" destId="{DB7C2F63-210B-4957-B0EC-5816816B5D5B}" srcOrd="8" destOrd="0" presId="urn:microsoft.com/office/officeart/2005/8/layout/list1"/>
    <dgm:cxn modelId="{AC42C717-48F5-4F23-BD52-C999C6AB525A}" type="presParOf" srcId="{DB7C2F63-210B-4957-B0EC-5816816B5D5B}" destId="{6F0A781D-E8ED-4A57-A260-E1E343AD7A75}" srcOrd="0" destOrd="0" presId="urn:microsoft.com/office/officeart/2005/8/layout/list1"/>
    <dgm:cxn modelId="{411823B6-64AB-4036-9C47-D60C19029104}" type="presParOf" srcId="{DB7C2F63-210B-4957-B0EC-5816816B5D5B}" destId="{D23CDDAE-B503-4A92-8F81-AF8855556239}" srcOrd="1" destOrd="0" presId="urn:microsoft.com/office/officeart/2005/8/layout/list1"/>
    <dgm:cxn modelId="{0242D513-0F6F-4D10-9AA4-273D5AE3D09B}" type="presParOf" srcId="{0F65E102-A37C-4626-88FD-E614311BF330}" destId="{299E6E17-651E-46FB-A3D1-223871091600}" srcOrd="9" destOrd="0" presId="urn:microsoft.com/office/officeart/2005/8/layout/list1"/>
    <dgm:cxn modelId="{031A8D9E-496B-45D5-A4CF-641982E1BF22}" type="presParOf" srcId="{0F65E102-A37C-4626-88FD-E614311BF330}" destId="{023C2A4A-497F-42FD-A037-4EE430A721C4}" srcOrd="10" destOrd="0" presId="urn:microsoft.com/office/officeart/2005/8/layout/list1"/>
    <dgm:cxn modelId="{4C490A3F-BF92-4AF7-97E2-287B2B51E407}" type="presParOf" srcId="{0F65E102-A37C-4626-88FD-E614311BF330}" destId="{8D4484A2-81C9-4005-A04E-16C9E1C02134}" srcOrd="11" destOrd="0" presId="urn:microsoft.com/office/officeart/2005/8/layout/list1"/>
    <dgm:cxn modelId="{0987D81C-82F1-4EB0-9AA4-7F3A3C66C4C2}" type="presParOf" srcId="{0F65E102-A37C-4626-88FD-E614311BF330}" destId="{2AA1D4AA-5B60-4C30-93F7-768CC02860F0}" srcOrd="12" destOrd="0" presId="urn:microsoft.com/office/officeart/2005/8/layout/list1"/>
    <dgm:cxn modelId="{256DF792-87C6-48AA-934F-817CAE692D2D}" type="presParOf" srcId="{2AA1D4AA-5B60-4C30-93F7-768CC02860F0}" destId="{AC18DE19-10FF-498B-B9C4-05AB1B9A54A4}" srcOrd="0" destOrd="0" presId="urn:microsoft.com/office/officeart/2005/8/layout/list1"/>
    <dgm:cxn modelId="{4C573BBE-2E91-4A09-8F2F-B9C8F7F98ED1}" type="presParOf" srcId="{2AA1D4AA-5B60-4C30-93F7-768CC02860F0}" destId="{7FB55175-79C7-4B38-8563-962927853A4D}" srcOrd="1" destOrd="0" presId="urn:microsoft.com/office/officeart/2005/8/layout/list1"/>
    <dgm:cxn modelId="{7D0AB4EF-ACEE-410C-B0F9-BDDC4734F333}" type="presParOf" srcId="{0F65E102-A37C-4626-88FD-E614311BF330}" destId="{6D5365FC-9C0E-474C-986D-489CADC31AE3}" srcOrd="13" destOrd="0" presId="urn:microsoft.com/office/officeart/2005/8/layout/list1"/>
    <dgm:cxn modelId="{7277D939-8AAD-4DD3-BCA2-8C5302F04DA5}" type="presParOf" srcId="{0F65E102-A37C-4626-88FD-E614311BF330}" destId="{DB756C7D-5180-40A0-A6B5-A428AFFF8077}" srcOrd="14" destOrd="0" presId="urn:microsoft.com/office/officeart/2005/8/layout/list1"/>
    <dgm:cxn modelId="{823C99ED-3DDF-4844-BA24-96602E892830}" type="presParOf" srcId="{0F65E102-A37C-4626-88FD-E614311BF330}" destId="{AFC6FE0F-E285-42DD-B581-4EC7EB8A32E4}" srcOrd="15" destOrd="0" presId="urn:microsoft.com/office/officeart/2005/8/layout/list1"/>
    <dgm:cxn modelId="{D739773E-9EB6-4772-BD87-66C2E13E99B4}" type="presParOf" srcId="{0F65E102-A37C-4626-88FD-E614311BF330}" destId="{29D7C2F3-1048-4AA5-8360-EEE502CCBBA2}" srcOrd="16" destOrd="0" presId="urn:microsoft.com/office/officeart/2005/8/layout/list1"/>
    <dgm:cxn modelId="{4C91D3C1-BB73-4783-B332-510829C5AAD2}" type="presParOf" srcId="{29D7C2F3-1048-4AA5-8360-EEE502CCBBA2}" destId="{FBE7A3B2-00E5-4BD3-9437-DCE791BDCC81}" srcOrd="0" destOrd="0" presId="urn:microsoft.com/office/officeart/2005/8/layout/list1"/>
    <dgm:cxn modelId="{7EAAC69F-ACB7-473F-9039-883C46890B79}" type="presParOf" srcId="{29D7C2F3-1048-4AA5-8360-EEE502CCBBA2}" destId="{395846E1-6317-48C5-8457-E77F5873F4A5}" srcOrd="1" destOrd="0" presId="urn:microsoft.com/office/officeart/2005/8/layout/list1"/>
    <dgm:cxn modelId="{D51DA441-8031-4E30-B36B-2E0785221882}" type="presParOf" srcId="{0F65E102-A37C-4626-88FD-E614311BF330}" destId="{AAB75CB0-6B8C-4A0E-8998-A7E1EDD302A5}" srcOrd="17" destOrd="0" presId="urn:microsoft.com/office/officeart/2005/8/layout/list1"/>
    <dgm:cxn modelId="{AD0C00B8-5304-4441-AFAE-6B2A6874AC54}" type="presParOf" srcId="{0F65E102-A37C-4626-88FD-E614311BF330}" destId="{E04CA16E-1330-4D37-9EF4-DA75CBEEF09D}" srcOrd="18" destOrd="0" presId="urn:microsoft.com/office/officeart/2005/8/layout/list1"/>
    <dgm:cxn modelId="{66ECBCFC-4CB5-440D-9440-2AD25F6AABA7}" type="presParOf" srcId="{0F65E102-A37C-4626-88FD-E614311BF330}" destId="{0ADABF98-9473-4A42-9555-600956852AF3}" srcOrd="19" destOrd="0" presId="urn:microsoft.com/office/officeart/2005/8/layout/list1"/>
    <dgm:cxn modelId="{E146EE58-DDEA-4B28-A506-AE47C336E501}" type="presParOf" srcId="{0F65E102-A37C-4626-88FD-E614311BF330}" destId="{8232E615-D551-4847-852B-927AFC55CE1E}" srcOrd="20" destOrd="0" presId="urn:microsoft.com/office/officeart/2005/8/layout/list1"/>
    <dgm:cxn modelId="{ACF808E6-258E-476B-AD6A-ABEF290FF6B0}" type="presParOf" srcId="{8232E615-D551-4847-852B-927AFC55CE1E}" destId="{1504EC03-D838-41F0-955F-5250A3CBB5AA}" srcOrd="0" destOrd="0" presId="urn:microsoft.com/office/officeart/2005/8/layout/list1"/>
    <dgm:cxn modelId="{83D4741A-16AD-4E23-B2B4-E280F8EA6AEB}" type="presParOf" srcId="{8232E615-D551-4847-852B-927AFC55CE1E}" destId="{D9BD2653-9028-4C8D-9A04-4BED1B115787}" srcOrd="1" destOrd="0" presId="urn:microsoft.com/office/officeart/2005/8/layout/list1"/>
    <dgm:cxn modelId="{48540691-E12A-4FD9-9BDD-3DBC2D816C4B}" type="presParOf" srcId="{0F65E102-A37C-4626-88FD-E614311BF330}" destId="{2C0962EC-712D-44C7-84B3-F1CBA9755559}" srcOrd="21" destOrd="0" presId="urn:microsoft.com/office/officeart/2005/8/layout/list1"/>
    <dgm:cxn modelId="{4FAF5060-6BEE-451E-967D-DFD2B8FC54E5}" type="presParOf" srcId="{0F65E102-A37C-4626-88FD-E614311BF330}" destId="{6F26596F-0DE7-404E-B403-9BDA27B07DB7}" srcOrd="22"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B28FC378-9260-47A3-8D19-7346E23DE8C1}" type="doc">
      <dgm:prSet loTypeId="urn:microsoft.com/office/officeart/2005/8/layout/default" loCatId="list" qsTypeId="urn:microsoft.com/office/officeart/2005/8/quickstyle/simple4" qsCatId="simple" csTypeId="urn:microsoft.com/office/officeart/2005/8/colors/accent0_3" csCatId="mainScheme" phldr="1"/>
      <dgm:spPr/>
      <dgm:t>
        <a:bodyPr/>
        <a:lstStyle/>
        <a:p>
          <a:endParaRPr lang="es-AR"/>
        </a:p>
      </dgm:t>
    </dgm:pt>
    <dgm:pt modelId="{9423D0E9-7911-4662-B747-B9DBEA91EB12}">
      <dgm:prSet phldrT="[Texto]"/>
      <dgm:spPr/>
      <dgm:t>
        <a:bodyPr/>
        <a:lstStyle/>
        <a:p>
          <a:r>
            <a:rPr lang="es-ES" dirty="0"/>
            <a:t>¿Por qué razón, en los dos últimos siglos, ha predominado una epistemología que ha eliminado de la reflexión epistemológica el contexto cultural y político de la producción y reproducción del conocimiento? ¿Cuáles han sido las consecuencias de esta descontextualización? </a:t>
          </a:r>
          <a:r>
            <a:rPr lang="es-AR" dirty="0"/>
            <a:t>¿Hay epistemologías alternativas?</a:t>
          </a:r>
        </a:p>
      </dgm:t>
    </dgm:pt>
    <dgm:pt modelId="{DB08D7DB-5254-4E8D-95F1-4ABB406ACC29}" type="parTrans" cxnId="{187D9407-8DCF-4DC5-BD77-0AA9C46A87FE}">
      <dgm:prSet/>
      <dgm:spPr/>
      <dgm:t>
        <a:bodyPr/>
        <a:lstStyle/>
        <a:p>
          <a:endParaRPr lang="es-AR"/>
        </a:p>
      </dgm:t>
    </dgm:pt>
    <dgm:pt modelId="{25B7322D-89EF-41D4-AE69-521E02882CBB}" type="sibTrans" cxnId="{187D9407-8DCF-4DC5-BD77-0AA9C46A87FE}">
      <dgm:prSet/>
      <dgm:spPr/>
      <dgm:t>
        <a:bodyPr/>
        <a:lstStyle/>
        <a:p>
          <a:endParaRPr lang="es-AR"/>
        </a:p>
      </dgm:t>
    </dgm:pt>
    <dgm:pt modelId="{FD91242F-6FB5-4F74-8779-56D3D9236B05}">
      <dgm:prSet/>
      <dgm:spPr/>
      <dgm:t>
        <a:bodyPr/>
        <a:lstStyle/>
        <a:p>
          <a:r>
            <a:rPr lang="es-ES" dirty="0"/>
            <a:t>Más allá de ciertos niveles de diferencia cultural y política, las experiencias sociales están constituidas por varios conocimientos, cada uno con sus propios criterios de validez, es decir, están constituidas por conocimientos </a:t>
          </a:r>
          <a:r>
            <a:rPr lang="es-AR" dirty="0"/>
            <a:t>rivales.</a:t>
          </a:r>
        </a:p>
      </dgm:t>
    </dgm:pt>
    <dgm:pt modelId="{03096BEA-C4A4-4080-A7E3-24AFFC46E158}" type="parTrans" cxnId="{A9846A34-4325-4A1C-91A9-0A343539A8AB}">
      <dgm:prSet/>
      <dgm:spPr/>
      <dgm:t>
        <a:bodyPr/>
        <a:lstStyle/>
        <a:p>
          <a:endParaRPr lang="es-AR"/>
        </a:p>
      </dgm:t>
    </dgm:pt>
    <dgm:pt modelId="{AA73114A-A003-43C0-B371-86D6F5702B0B}" type="sibTrans" cxnId="{A9846A34-4325-4A1C-91A9-0A343539A8AB}">
      <dgm:prSet/>
      <dgm:spPr/>
      <dgm:t>
        <a:bodyPr/>
        <a:lstStyle/>
        <a:p>
          <a:endParaRPr lang="es-AR"/>
        </a:p>
      </dgm:t>
    </dgm:pt>
    <dgm:pt modelId="{526AF213-98F0-4A49-B292-FC0BFF30C54C}" type="pres">
      <dgm:prSet presAssocID="{B28FC378-9260-47A3-8D19-7346E23DE8C1}" presName="diagram" presStyleCnt="0">
        <dgm:presLayoutVars>
          <dgm:dir/>
          <dgm:resizeHandles val="exact"/>
        </dgm:presLayoutVars>
      </dgm:prSet>
      <dgm:spPr/>
    </dgm:pt>
    <dgm:pt modelId="{5F098609-E4AD-42DB-8860-DBF3E89C3814}" type="pres">
      <dgm:prSet presAssocID="{FD91242F-6FB5-4F74-8779-56D3D9236B05}" presName="node" presStyleLbl="node1" presStyleIdx="0" presStyleCnt="2">
        <dgm:presLayoutVars>
          <dgm:bulletEnabled val="1"/>
        </dgm:presLayoutVars>
      </dgm:prSet>
      <dgm:spPr/>
    </dgm:pt>
    <dgm:pt modelId="{141C7D1F-D226-4F3B-A28C-C86B97DABDE0}" type="pres">
      <dgm:prSet presAssocID="{AA73114A-A003-43C0-B371-86D6F5702B0B}" presName="sibTrans" presStyleCnt="0"/>
      <dgm:spPr/>
    </dgm:pt>
    <dgm:pt modelId="{623A0A04-2AFA-46E6-95B0-93B1F0082354}" type="pres">
      <dgm:prSet presAssocID="{9423D0E9-7911-4662-B747-B9DBEA91EB12}" presName="node" presStyleLbl="node1" presStyleIdx="1" presStyleCnt="2">
        <dgm:presLayoutVars>
          <dgm:bulletEnabled val="1"/>
        </dgm:presLayoutVars>
      </dgm:prSet>
      <dgm:spPr/>
    </dgm:pt>
  </dgm:ptLst>
  <dgm:cxnLst>
    <dgm:cxn modelId="{187D9407-8DCF-4DC5-BD77-0AA9C46A87FE}" srcId="{B28FC378-9260-47A3-8D19-7346E23DE8C1}" destId="{9423D0E9-7911-4662-B747-B9DBEA91EB12}" srcOrd="1" destOrd="0" parTransId="{DB08D7DB-5254-4E8D-95F1-4ABB406ACC29}" sibTransId="{25B7322D-89EF-41D4-AE69-521E02882CBB}"/>
    <dgm:cxn modelId="{A9846A34-4325-4A1C-91A9-0A343539A8AB}" srcId="{B28FC378-9260-47A3-8D19-7346E23DE8C1}" destId="{FD91242F-6FB5-4F74-8779-56D3D9236B05}" srcOrd="0" destOrd="0" parTransId="{03096BEA-C4A4-4080-A7E3-24AFFC46E158}" sibTransId="{AA73114A-A003-43C0-B371-86D6F5702B0B}"/>
    <dgm:cxn modelId="{25CE005C-416A-4C51-9A9D-78B55F199CC1}" type="presOf" srcId="{9423D0E9-7911-4662-B747-B9DBEA91EB12}" destId="{623A0A04-2AFA-46E6-95B0-93B1F0082354}" srcOrd="0" destOrd="0" presId="urn:microsoft.com/office/officeart/2005/8/layout/default"/>
    <dgm:cxn modelId="{774D6169-4A14-45CD-A44B-F03ABDC728AD}" type="presOf" srcId="{B28FC378-9260-47A3-8D19-7346E23DE8C1}" destId="{526AF213-98F0-4A49-B292-FC0BFF30C54C}" srcOrd="0" destOrd="0" presId="urn:microsoft.com/office/officeart/2005/8/layout/default"/>
    <dgm:cxn modelId="{F46CFE9E-EEDB-43E5-A3F1-F709581011EE}" type="presOf" srcId="{FD91242F-6FB5-4F74-8779-56D3D9236B05}" destId="{5F098609-E4AD-42DB-8860-DBF3E89C3814}" srcOrd="0" destOrd="0" presId="urn:microsoft.com/office/officeart/2005/8/layout/default"/>
    <dgm:cxn modelId="{3FD5658D-F082-4422-A34C-3AAE0CF4EFAE}" type="presParOf" srcId="{526AF213-98F0-4A49-B292-FC0BFF30C54C}" destId="{5F098609-E4AD-42DB-8860-DBF3E89C3814}" srcOrd="0" destOrd="0" presId="urn:microsoft.com/office/officeart/2005/8/layout/default"/>
    <dgm:cxn modelId="{117DF174-1C85-4E5F-A341-23E7D0725C88}" type="presParOf" srcId="{526AF213-98F0-4A49-B292-FC0BFF30C54C}" destId="{141C7D1F-D226-4F3B-A28C-C86B97DABDE0}" srcOrd="1" destOrd="0" presId="urn:microsoft.com/office/officeart/2005/8/layout/default"/>
    <dgm:cxn modelId="{3E5FDBCB-9363-421B-A479-BE55C2D5093B}" type="presParOf" srcId="{526AF213-98F0-4A49-B292-FC0BFF30C54C}" destId="{623A0A04-2AFA-46E6-95B0-93B1F0082354}" srcOrd="2" destOrd="0" presId="urn:microsoft.com/office/officeart/2005/8/layout/defaul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B3F265D3-90E6-49E6-92C5-5747AE0FE16C}" type="doc">
      <dgm:prSet loTypeId="urn:microsoft.com/office/officeart/2005/8/layout/default" loCatId="list" qsTypeId="urn:microsoft.com/office/officeart/2005/8/quickstyle/simple2" qsCatId="simple" csTypeId="urn:microsoft.com/office/officeart/2005/8/colors/colorful1" csCatId="colorful" phldr="1"/>
      <dgm:spPr/>
      <dgm:t>
        <a:bodyPr/>
        <a:lstStyle/>
        <a:p>
          <a:endParaRPr lang="es-AR"/>
        </a:p>
      </dgm:t>
    </dgm:pt>
    <dgm:pt modelId="{60790C24-48EC-4C13-90A2-B021C7360F0D}">
      <dgm:prSet phldrT="[Texto]"/>
      <dgm:spPr/>
      <dgm:t>
        <a:bodyPr/>
        <a:lstStyle/>
        <a:p>
          <a:r>
            <a:rPr lang="es-ES" dirty="0"/>
            <a:t>La epistemología dominante es una epistemología contextual basada en una doble diferencia: la diferencia cultural del mundo moderno cristiano occidental y la diferencia política del colonialismo y el capitalismo. La transformación de este </a:t>
          </a:r>
          <a:r>
            <a:rPr lang="es-ES" dirty="0" err="1"/>
            <a:t>hipercontexto</a:t>
          </a:r>
          <a:r>
            <a:rPr lang="es-ES" dirty="0"/>
            <a:t> en la reivindicación de una pretensión de universalidad, que se llegó a plasmar en la ciencia moderna, es el resultado de una intervención epistemológica que sólo fue posible gracias a la fuerza con la que la intervención política, económica y militar del colonialismo y el capitalismo modernos se impuso a los pueblos y culturas no occidentales y no cristianos (Santos, Meneses y Nunes, 2005).</a:t>
          </a:r>
          <a:endParaRPr lang="es-AR" dirty="0"/>
        </a:p>
      </dgm:t>
    </dgm:pt>
    <dgm:pt modelId="{4DDDF747-AB17-469D-979C-E50E4BD246F2}" type="parTrans" cxnId="{53C67520-196A-458A-8AB3-C9CD691A19DD}">
      <dgm:prSet/>
      <dgm:spPr/>
      <dgm:t>
        <a:bodyPr/>
        <a:lstStyle/>
        <a:p>
          <a:endParaRPr lang="es-AR"/>
        </a:p>
      </dgm:t>
    </dgm:pt>
    <dgm:pt modelId="{ABAD6CE3-50B5-4EE5-8C84-1C53E7D52D08}" type="sibTrans" cxnId="{53C67520-196A-458A-8AB3-C9CD691A19DD}">
      <dgm:prSet/>
      <dgm:spPr/>
      <dgm:t>
        <a:bodyPr/>
        <a:lstStyle/>
        <a:p>
          <a:endParaRPr lang="es-AR"/>
        </a:p>
      </dgm:t>
    </dgm:pt>
    <dgm:pt modelId="{4EB7A3D2-8DEC-4CD0-924A-1D1B7682BFA1}">
      <dgm:prSet phldrT="[Texto]"/>
      <dgm:spPr/>
      <dgm:t>
        <a:bodyPr/>
        <a:lstStyle/>
        <a:p>
          <a:r>
            <a:rPr lang="es-ES" dirty="0"/>
            <a:t>Esta doble intervención fue tan profunda que desacreditó y, siempre que fue necesario, suprimió todas las prácticas sociales de conocimiento que eran contrarias en los intereses a los que servía. En esto consistió el </a:t>
          </a:r>
          <a:r>
            <a:rPr lang="es-ES" dirty="0" err="1"/>
            <a:t>epistemicidio</a:t>
          </a:r>
          <a:r>
            <a:rPr lang="es-ES" dirty="0"/>
            <a:t>, es decir, la supresión de los conocimientos locales perpetrada por un conocimiento alienígena (Santos, 1998, p. 208)</a:t>
          </a:r>
          <a:endParaRPr lang="es-AR" dirty="0"/>
        </a:p>
      </dgm:t>
    </dgm:pt>
    <dgm:pt modelId="{F7311889-E9EB-4921-97E8-CD9BF1A9D289}" type="parTrans" cxnId="{B69FB075-27D0-4E4C-B297-AC5364F23A9F}">
      <dgm:prSet/>
      <dgm:spPr/>
      <dgm:t>
        <a:bodyPr/>
        <a:lstStyle/>
        <a:p>
          <a:endParaRPr lang="es-AR"/>
        </a:p>
      </dgm:t>
    </dgm:pt>
    <dgm:pt modelId="{C1CCD87D-AA89-4B6A-9BD8-8A52F7604B2B}" type="sibTrans" cxnId="{B69FB075-27D0-4E4C-B297-AC5364F23A9F}">
      <dgm:prSet/>
      <dgm:spPr/>
      <dgm:t>
        <a:bodyPr/>
        <a:lstStyle/>
        <a:p>
          <a:endParaRPr lang="es-AR"/>
        </a:p>
      </dgm:t>
    </dgm:pt>
    <dgm:pt modelId="{8F1F867D-FA1E-4F27-B65E-CF2C4F632F35}">
      <dgm:prSet phldrT="[Texto]"/>
      <dgm:spPr/>
      <dgm:t>
        <a:bodyPr/>
        <a:lstStyle/>
        <a:p>
          <a:r>
            <a:rPr lang="es-AR" dirty="0"/>
            <a:t>Lo importante en una </a:t>
          </a:r>
          <a:r>
            <a:rPr lang="es-ES" dirty="0"/>
            <a:t>evaluación histórica del papel de la ciencia es tener presente que los juicios epistemológicos sobre ésta no pueden hacerse sin tener en cuenta la institucionalidad que se constituyó apoyándose en ella. La epistemología que confirió a la ciencia la exclusividad del conocimiento válido se tradujo en un vasto aparato institucional –universidades, centros de investigación, sistemas expertos, dictámenes técnicos– que hizo más difícil o casi imposible el diálogo entre la ciencia y el resto de saberes.</a:t>
          </a:r>
          <a:endParaRPr lang="es-AR" dirty="0"/>
        </a:p>
      </dgm:t>
    </dgm:pt>
    <dgm:pt modelId="{2BAF2130-FD02-4A14-B840-587ED18E4671}" type="parTrans" cxnId="{9F23AD61-6CBD-441B-82DD-2FADA687739F}">
      <dgm:prSet/>
      <dgm:spPr/>
      <dgm:t>
        <a:bodyPr/>
        <a:lstStyle/>
        <a:p>
          <a:endParaRPr lang="es-AR"/>
        </a:p>
      </dgm:t>
    </dgm:pt>
    <dgm:pt modelId="{DA0CCD6E-4CF8-4E23-89E5-81A83A78240D}" type="sibTrans" cxnId="{9F23AD61-6CBD-441B-82DD-2FADA687739F}">
      <dgm:prSet/>
      <dgm:spPr/>
      <dgm:t>
        <a:bodyPr/>
        <a:lstStyle/>
        <a:p>
          <a:endParaRPr lang="es-AR"/>
        </a:p>
      </dgm:t>
    </dgm:pt>
    <dgm:pt modelId="{4E998D44-A11A-461B-96C8-8BDF4F06D56E}" type="pres">
      <dgm:prSet presAssocID="{B3F265D3-90E6-49E6-92C5-5747AE0FE16C}" presName="diagram" presStyleCnt="0">
        <dgm:presLayoutVars>
          <dgm:dir/>
          <dgm:resizeHandles val="exact"/>
        </dgm:presLayoutVars>
      </dgm:prSet>
      <dgm:spPr/>
    </dgm:pt>
    <dgm:pt modelId="{ABC3AA9F-12DE-4CDB-B11B-6BB1F5A304E1}" type="pres">
      <dgm:prSet presAssocID="{60790C24-48EC-4C13-90A2-B021C7360F0D}" presName="node" presStyleLbl="node1" presStyleIdx="0" presStyleCnt="3">
        <dgm:presLayoutVars>
          <dgm:bulletEnabled val="1"/>
        </dgm:presLayoutVars>
      </dgm:prSet>
      <dgm:spPr/>
    </dgm:pt>
    <dgm:pt modelId="{5A8476EA-8703-4394-9B94-1A20C39E81A1}" type="pres">
      <dgm:prSet presAssocID="{ABAD6CE3-50B5-4EE5-8C84-1C53E7D52D08}" presName="sibTrans" presStyleCnt="0"/>
      <dgm:spPr/>
    </dgm:pt>
    <dgm:pt modelId="{89513309-9168-474D-ABAD-02BABBD2DB5C}" type="pres">
      <dgm:prSet presAssocID="{4EB7A3D2-8DEC-4CD0-924A-1D1B7682BFA1}" presName="node" presStyleLbl="node1" presStyleIdx="1" presStyleCnt="3">
        <dgm:presLayoutVars>
          <dgm:bulletEnabled val="1"/>
        </dgm:presLayoutVars>
      </dgm:prSet>
      <dgm:spPr/>
    </dgm:pt>
    <dgm:pt modelId="{6021313F-C568-4969-AC42-6912E2A8756A}" type="pres">
      <dgm:prSet presAssocID="{C1CCD87D-AA89-4B6A-9BD8-8A52F7604B2B}" presName="sibTrans" presStyleCnt="0"/>
      <dgm:spPr/>
    </dgm:pt>
    <dgm:pt modelId="{BCB482BC-6B17-428B-95F5-53F8DFABF09F}" type="pres">
      <dgm:prSet presAssocID="{8F1F867D-FA1E-4F27-B65E-CF2C4F632F35}" presName="node" presStyleLbl="node1" presStyleIdx="2" presStyleCnt="3">
        <dgm:presLayoutVars>
          <dgm:bulletEnabled val="1"/>
        </dgm:presLayoutVars>
      </dgm:prSet>
      <dgm:spPr/>
    </dgm:pt>
  </dgm:ptLst>
  <dgm:cxnLst>
    <dgm:cxn modelId="{F6DF640D-8F72-427A-B689-AD1E1D0D92E0}" type="presOf" srcId="{60790C24-48EC-4C13-90A2-B021C7360F0D}" destId="{ABC3AA9F-12DE-4CDB-B11B-6BB1F5A304E1}" srcOrd="0" destOrd="0" presId="urn:microsoft.com/office/officeart/2005/8/layout/default"/>
    <dgm:cxn modelId="{53C67520-196A-458A-8AB3-C9CD691A19DD}" srcId="{B3F265D3-90E6-49E6-92C5-5747AE0FE16C}" destId="{60790C24-48EC-4C13-90A2-B021C7360F0D}" srcOrd="0" destOrd="0" parTransId="{4DDDF747-AB17-469D-979C-E50E4BD246F2}" sibTransId="{ABAD6CE3-50B5-4EE5-8C84-1C53E7D52D08}"/>
    <dgm:cxn modelId="{9F23AD61-6CBD-441B-82DD-2FADA687739F}" srcId="{B3F265D3-90E6-49E6-92C5-5747AE0FE16C}" destId="{8F1F867D-FA1E-4F27-B65E-CF2C4F632F35}" srcOrd="2" destOrd="0" parTransId="{2BAF2130-FD02-4A14-B840-587ED18E4671}" sibTransId="{DA0CCD6E-4CF8-4E23-89E5-81A83A78240D}"/>
    <dgm:cxn modelId="{B69FB075-27D0-4E4C-B297-AC5364F23A9F}" srcId="{B3F265D3-90E6-49E6-92C5-5747AE0FE16C}" destId="{4EB7A3D2-8DEC-4CD0-924A-1D1B7682BFA1}" srcOrd="1" destOrd="0" parTransId="{F7311889-E9EB-4921-97E8-CD9BF1A9D289}" sibTransId="{C1CCD87D-AA89-4B6A-9BD8-8A52F7604B2B}"/>
    <dgm:cxn modelId="{E47BB7BF-4FF6-4364-939E-046C6A65CFCC}" type="presOf" srcId="{4EB7A3D2-8DEC-4CD0-924A-1D1B7682BFA1}" destId="{89513309-9168-474D-ABAD-02BABBD2DB5C}" srcOrd="0" destOrd="0" presId="urn:microsoft.com/office/officeart/2005/8/layout/default"/>
    <dgm:cxn modelId="{A9CDAFE4-46E8-4CC6-906F-66D19BA3A379}" type="presOf" srcId="{8F1F867D-FA1E-4F27-B65E-CF2C4F632F35}" destId="{BCB482BC-6B17-428B-95F5-53F8DFABF09F}" srcOrd="0" destOrd="0" presId="urn:microsoft.com/office/officeart/2005/8/layout/default"/>
    <dgm:cxn modelId="{37C52BEB-3564-484B-A1CF-2026162C0D69}" type="presOf" srcId="{B3F265D3-90E6-49E6-92C5-5747AE0FE16C}" destId="{4E998D44-A11A-461B-96C8-8BDF4F06D56E}" srcOrd="0" destOrd="0" presId="urn:microsoft.com/office/officeart/2005/8/layout/default"/>
    <dgm:cxn modelId="{FAFBA3DA-BB02-4FEB-916C-78A89275728A}" type="presParOf" srcId="{4E998D44-A11A-461B-96C8-8BDF4F06D56E}" destId="{ABC3AA9F-12DE-4CDB-B11B-6BB1F5A304E1}" srcOrd="0" destOrd="0" presId="urn:microsoft.com/office/officeart/2005/8/layout/default"/>
    <dgm:cxn modelId="{55776B98-26C6-4840-8E15-1DF689637814}" type="presParOf" srcId="{4E998D44-A11A-461B-96C8-8BDF4F06D56E}" destId="{5A8476EA-8703-4394-9B94-1A20C39E81A1}" srcOrd="1" destOrd="0" presId="urn:microsoft.com/office/officeart/2005/8/layout/default"/>
    <dgm:cxn modelId="{3AF260C3-E613-497D-AACC-69F7C3B37803}" type="presParOf" srcId="{4E998D44-A11A-461B-96C8-8BDF4F06D56E}" destId="{89513309-9168-474D-ABAD-02BABBD2DB5C}" srcOrd="2" destOrd="0" presId="urn:microsoft.com/office/officeart/2005/8/layout/default"/>
    <dgm:cxn modelId="{127BAC74-4B17-495F-82D6-82F1D7F3077A}" type="presParOf" srcId="{4E998D44-A11A-461B-96C8-8BDF4F06D56E}" destId="{6021313F-C568-4969-AC42-6912E2A8756A}" srcOrd="3" destOrd="0" presId="urn:microsoft.com/office/officeart/2005/8/layout/default"/>
    <dgm:cxn modelId="{4395185C-D961-489D-84B2-E930A417FACE}" type="presParOf" srcId="{4E998D44-A11A-461B-96C8-8BDF4F06D56E}" destId="{BCB482BC-6B17-428B-95F5-53F8DFABF09F}" srcOrd="4" destOrd="0" presId="urn:microsoft.com/office/officeart/2005/8/layout/defaul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1A46140E-0E84-42E5-A7D6-B079EC68DB0F}" type="doc">
      <dgm:prSet loTypeId="urn:microsoft.com/office/officeart/2005/8/layout/default" loCatId="list" qsTypeId="urn:microsoft.com/office/officeart/2005/8/quickstyle/simple1" qsCatId="simple" csTypeId="urn:microsoft.com/office/officeart/2005/8/colors/colorful1" csCatId="colorful" phldr="1"/>
      <dgm:spPr/>
      <dgm:t>
        <a:bodyPr/>
        <a:lstStyle/>
        <a:p>
          <a:endParaRPr lang="es-AR"/>
        </a:p>
      </dgm:t>
    </dgm:pt>
    <dgm:pt modelId="{6C42B8DC-6428-40A0-BFF7-7C6F897F64AD}">
      <dgm:prSet phldrT="[Texto]"/>
      <dgm:spPr/>
      <dgm:t>
        <a:bodyPr/>
        <a:lstStyle/>
        <a:p>
          <a:r>
            <a:rPr lang="es-ES" dirty="0"/>
            <a:t>La crítica de este régimen epistemológico hoy es posible gracias a una serie de circunstancias que, paradójicamente, permiten identificar mejor que nunca la posibilidad, e incluso la urgente necesidad, de alternativas, a la vez que revelan la gigantesca dimensión de los obstáculos políticos y culturales que impiden su concreción. </a:t>
          </a:r>
          <a:endParaRPr lang="es-AR" dirty="0"/>
        </a:p>
      </dgm:t>
    </dgm:pt>
    <dgm:pt modelId="{038B4DE1-1C2C-4F81-92B8-0B373411D562}" type="parTrans" cxnId="{6AE5F663-44E8-4485-9C05-978D61F2CED2}">
      <dgm:prSet/>
      <dgm:spPr/>
      <dgm:t>
        <a:bodyPr/>
        <a:lstStyle/>
        <a:p>
          <a:endParaRPr lang="es-AR"/>
        </a:p>
      </dgm:t>
    </dgm:pt>
    <dgm:pt modelId="{F8C17114-E3C1-4788-B80B-D428E3F2939F}" type="sibTrans" cxnId="{6AE5F663-44E8-4485-9C05-978D61F2CED2}">
      <dgm:prSet/>
      <dgm:spPr/>
      <dgm:t>
        <a:bodyPr/>
        <a:lstStyle/>
        <a:p>
          <a:endParaRPr lang="es-AR"/>
        </a:p>
      </dgm:t>
    </dgm:pt>
    <dgm:pt modelId="{DF2BE19E-FD64-4395-A34F-24834508C762}">
      <dgm:prSet phldrT="[Texto]"/>
      <dgm:spPr/>
      <dgm:t>
        <a:bodyPr/>
        <a:lstStyle/>
        <a:p>
          <a:r>
            <a:rPr lang="es-ES" dirty="0"/>
            <a:t> Las alternativas a la epistemología dominante parten, en general, del principio de que el mundo es epistemológicamente diverso y que esta diversidad, lejos de ser algo negativo, representa un enriquecimiento enorme de las capacidades humanas para conferir inteligibilidad e intencionalidad a las experiencias sociales. La pluralidad epistemológica del mundo y, con ella, el reconocimiento de saberes rivales dotados de diferentes criterios de validez hacen visibles y creíbles espectros mucho más amplios de acciones y agentes sociales. </a:t>
          </a:r>
          <a:endParaRPr lang="es-AR" dirty="0"/>
        </a:p>
      </dgm:t>
    </dgm:pt>
    <dgm:pt modelId="{01A9BB40-FA7A-48CF-A3FD-5CF8DA51FBAE}" type="parTrans" cxnId="{27D7D1F2-7A9F-4BEF-9CBF-CE18053CD701}">
      <dgm:prSet/>
      <dgm:spPr/>
      <dgm:t>
        <a:bodyPr/>
        <a:lstStyle/>
        <a:p>
          <a:endParaRPr lang="es-AR"/>
        </a:p>
      </dgm:t>
    </dgm:pt>
    <dgm:pt modelId="{93C1E0EA-82C6-4B37-A65B-93A4CDE58428}" type="sibTrans" cxnId="{27D7D1F2-7A9F-4BEF-9CBF-CE18053CD701}">
      <dgm:prSet/>
      <dgm:spPr/>
      <dgm:t>
        <a:bodyPr/>
        <a:lstStyle/>
        <a:p>
          <a:endParaRPr lang="es-AR"/>
        </a:p>
      </dgm:t>
    </dgm:pt>
    <dgm:pt modelId="{3DFFA48E-47AD-420D-866F-CCBA6EE61693}">
      <dgm:prSet phldrT="[Texto]"/>
      <dgm:spPr/>
      <dgm:t>
        <a:bodyPr/>
        <a:lstStyle/>
        <a:p>
          <a:r>
            <a:rPr lang="es-ES" dirty="0"/>
            <a:t>Con la expresión epistemologías del Sur designamos la diversidad epistemológica del mundo. El Sur es concebido aquí de manera metafórica como un campo de desafíos epistémicos que pretende reparar los daños e impactos causados históricamente por el capitalismo en su relación colonial con el mundo.</a:t>
          </a:r>
          <a:endParaRPr lang="es-AR" dirty="0"/>
        </a:p>
      </dgm:t>
    </dgm:pt>
    <dgm:pt modelId="{AE26E607-FD98-40FC-AF9E-63A27EB318BB}" type="parTrans" cxnId="{7E3DA9FE-EEF3-4D01-98D0-13C795C2BDC9}">
      <dgm:prSet/>
      <dgm:spPr/>
      <dgm:t>
        <a:bodyPr/>
        <a:lstStyle/>
        <a:p>
          <a:endParaRPr lang="es-AR"/>
        </a:p>
      </dgm:t>
    </dgm:pt>
    <dgm:pt modelId="{4B946E31-4B9E-449D-968D-963D34FA4D58}" type="sibTrans" cxnId="{7E3DA9FE-EEF3-4D01-98D0-13C795C2BDC9}">
      <dgm:prSet/>
      <dgm:spPr/>
      <dgm:t>
        <a:bodyPr/>
        <a:lstStyle/>
        <a:p>
          <a:endParaRPr lang="es-AR"/>
        </a:p>
      </dgm:t>
    </dgm:pt>
    <dgm:pt modelId="{1C7A0512-8396-4FEF-9B9B-82D668D8EF3F}">
      <dgm:prSet phldrT="[Texto]"/>
      <dgm:spPr/>
      <dgm:t>
        <a:bodyPr/>
        <a:lstStyle/>
        <a:p>
          <a:r>
            <a:rPr lang="es-ES" dirty="0"/>
            <a:t>Las epistemologías del Sur son el conjunto de las intervenciones que denuncian esta supresión, valoran los saberes que resistieron con éxito e investigan las condiciones de un diálogo horizontal entre conocimientos. A este diálogo entre saberes lo llamamos «ecología de saberes» (Santos, 2006). </a:t>
          </a:r>
          <a:endParaRPr lang="es-AR" dirty="0"/>
        </a:p>
      </dgm:t>
    </dgm:pt>
    <dgm:pt modelId="{AB7D9A5E-B318-4A58-80DC-0A69D7ACB1E9}" type="parTrans" cxnId="{C27A1E9E-E894-4062-A54D-2978D83C0957}">
      <dgm:prSet/>
      <dgm:spPr/>
      <dgm:t>
        <a:bodyPr/>
        <a:lstStyle/>
        <a:p>
          <a:endParaRPr lang="es-AR"/>
        </a:p>
      </dgm:t>
    </dgm:pt>
    <dgm:pt modelId="{9E7CAF54-4B45-4423-A705-92F2A7E653A6}" type="sibTrans" cxnId="{C27A1E9E-E894-4062-A54D-2978D83C0957}">
      <dgm:prSet/>
      <dgm:spPr/>
      <dgm:t>
        <a:bodyPr/>
        <a:lstStyle/>
        <a:p>
          <a:endParaRPr lang="es-AR"/>
        </a:p>
      </dgm:t>
    </dgm:pt>
    <dgm:pt modelId="{9C6B7DA6-B5D7-4375-B159-134C6046E923}" type="pres">
      <dgm:prSet presAssocID="{1A46140E-0E84-42E5-A7D6-B079EC68DB0F}" presName="diagram" presStyleCnt="0">
        <dgm:presLayoutVars>
          <dgm:dir/>
          <dgm:resizeHandles val="exact"/>
        </dgm:presLayoutVars>
      </dgm:prSet>
      <dgm:spPr/>
    </dgm:pt>
    <dgm:pt modelId="{07047130-CFE0-43E9-9007-24C39261776E}" type="pres">
      <dgm:prSet presAssocID="{6C42B8DC-6428-40A0-BFF7-7C6F897F64AD}" presName="node" presStyleLbl="node1" presStyleIdx="0" presStyleCnt="4">
        <dgm:presLayoutVars>
          <dgm:bulletEnabled val="1"/>
        </dgm:presLayoutVars>
      </dgm:prSet>
      <dgm:spPr/>
    </dgm:pt>
    <dgm:pt modelId="{D4A9CCD4-10BB-4D43-96AB-83768222D1EB}" type="pres">
      <dgm:prSet presAssocID="{F8C17114-E3C1-4788-B80B-D428E3F2939F}" presName="sibTrans" presStyleCnt="0"/>
      <dgm:spPr/>
    </dgm:pt>
    <dgm:pt modelId="{2B6CA3C1-60B0-4FF4-BC78-70F0DE5CE1C4}" type="pres">
      <dgm:prSet presAssocID="{DF2BE19E-FD64-4395-A34F-24834508C762}" presName="node" presStyleLbl="node1" presStyleIdx="1" presStyleCnt="4">
        <dgm:presLayoutVars>
          <dgm:bulletEnabled val="1"/>
        </dgm:presLayoutVars>
      </dgm:prSet>
      <dgm:spPr/>
    </dgm:pt>
    <dgm:pt modelId="{D3DEE294-B56F-404D-B580-275B55EAD72C}" type="pres">
      <dgm:prSet presAssocID="{93C1E0EA-82C6-4B37-A65B-93A4CDE58428}" presName="sibTrans" presStyleCnt="0"/>
      <dgm:spPr/>
    </dgm:pt>
    <dgm:pt modelId="{A23C0B83-F0B0-43CB-8F3F-AD9D662AF40A}" type="pres">
      <dgm:prSet presAssocID="{3DFFA48E-47AD-420D-866F-CCBA6EE61693}" presName="node" presStyleLbl="node1" presStyleIdx="2" presStyleCnt="4">
        <dgm:presLayoutVars>
          <dgm:bulletEnabled val="1"/>
        </dgm:presLayoutVars>
      </dgm:prSet>
      <dgm:spPr/>
    </dgm:pt>
    <dgm:pt modelId="{B7AA2500-871F-4B7A-A461-8250C6AB38A4}" type="pres">
      <dgm:prSet presAssocID="{4B946E31-4B9E-449D-968D-963D34FA4D58}" presName="sibTrans" presStyleCnt="0"/>
      <dgm:spPr/>
    </dgm:pt>
    <dgm:pt modelId="{E24F648E-916F-4720-84F4-743A149ADA3B}" type="pres">
      <dgm:prSet presAssocID="{1C7A0512-8396-4FEF-9B9B-82D668D8EF3F}" presName="node" presStyleLbl="node1" presStyleIdx="3" presStyleCnt="4">
        <dgm:presLayoutVars>
          <dgm:bulletEnabled val="1"/>
        </dgm:presLayoutVars>
      </dgm:prSet>
      <dgm:spPr/>
    </dgm:pt>
  </dgm:ptLst>
  <dgm:cxnLst>
    <dgm:cxn modelId="{85DC0F0C-1DE2-4731-BBB9-FDC0F30389FF}" type="presOf" srcId="{DF2BE19E-FD64-4395-A34F-24834508C762}" destId="{2B6CA3C1-60B0-4FF4-BC78-70F0DE5CE1C4}" srcOrd="0" destOrd="0" presId="urn:microsoft.com/office/officeart/2005/8/layout/default"/>
    <dgm:cxn modelId="{8F34C92B-961F-469C-BF1B-32B5B2FE038B}" type="presOf" srcId="{3DFFA48E-47AD-420D-866F-CCBA6EE61693}" destId="{A23C0B83-F0B0-43CB-8F3F-AD9D662AF40A}" srcOrd="0" destOrd="0" presId="urn:microsoft.com/office/officeart/2005/8/layout/default"/>
    <dgm:cxn modelId="{6F636241-9DEC-4120-B476-F022394CA81E}" type="presOf" srcId="{1C7A0512-8396-4FEF-9B9B-82D668D8EF3F}" destId="{E24F648E-916F-4720-84F4-743A149ADA3B}" srcOrd="0" destOrd="0" presId="urn:microsoft.com/office/officeart/2005/8/layout/default"/>
    <dgm:cxn modelId="{6AE5F663-44E8-4485-9C05-978D61F2CED2}" srcId="{1A46140E-0E84-42E5-A7D6-B079EC68DB0F}" destId="{6C42B8DC-6428-40A0-BFF7-7C6F897F64AD}" srcOrd="0" destOrd="0" parTransId="{038B4DE1-1C2C-4F81-92B8-0B373411D562}" sibTransId="{F8C17114-E3C1-4788-B80B-D428E3F2939F}"/>
    <dgm:cxn modelId="{6FA7B490-019E-4BD3-9A02-6E2DE973B2AD}" type="presOf" srcId="{1A46140E-0E84-42E5-A7D6-B079EC68DB0F}" destId="{9C6B7DA6-B5D7-4375-B159-134C6046E923}" srcOrd="0" destOrd="0" presId="urn:microsoft.com/office/officeart/2005/8/layout/default"/>
    <dgm:cxn modelId="{C27A1E9E-E894-4062-A54D-2978D83C0957}" srcId="{1A46140E-0E84-42E5-A7D6-B079EC68DB0F}" destId="{1C7A0512-8396-4FEF-9B9B-82D668D8EF3F}" srcOrd="3" destOrd="0" parTransId="{AB7D9A5E-B318-4A58-80DC-0A69D7ACB1E9}" sibTransId="{9E7CAF54-4B45-4423-A705-92F2A7E653A6}"/>
    <dgm:cxn modelId="{4F7DF39F-90B2-4602-B9A0-30736A0E709D}" type="presOf" srcId="{6C42B8DC-6428-40A0-BFF7-7C6F897F64AD}" destId="{07047130-CFE0-43E9-9007-24C39261776E}" srcOrd="0" destOrd="0" presId="urn:microsoft.com/office/officeart/2005/8/layout/default"/>
    <dgm:cxn modelId="{27D7D1F2-7A9F-4BEF-9CBF-CE18053CD701}" srcId="{1A46140E-0E84-42E5-A7D6-B079EC68DB0F}" destId="{DF2BE19E-FD64-4395-A34F-24834508C762}" srcOrd="1" destOrd="0" parTransId="{01A9BB40-FA7A-48CF-A3FD-5CF8DA51FBAE}" sibTransId="{93C1E0EA-82C6-4B37-A65B-93A4CDE58428}"/>
    <dgm:cxn modelId="{7E3DA9FE-EEF3-4D01-98D0-13C795C2BDC9}" srcId="{1A46140E-0E84-42E5-A7D6-B079EC68DB0F}" destId="{3DFFA48E-47AD-420D-866F-CCBA6EE61693}" srcOrd="2" destOrd="0" parTransId="{AE26E607-FD98-40FC-AF9E-63A27EB318BB}" sibTransId="{4B946E31-4B9E-449D-968D-963D34FA4D58}"/>
    <dgm:cxn modelId="{4D8F609D-5247-4C74-911E-54B35C1E9274}" type="presParOf" srcId="{9C6B7DA6-B5D7-4375-B159-134C6046E923}" destId="{07047130-CFE0-43E9-9007-24C39261776E}" srcOrd="0" destOrd="0" presId="urn:microsoft.com/office/officeart/2005/8/layout/default"/>
    <dgm:cxn modelId="{986F622A-BA17-4781-B6B2-386F17EB76C7}" type="presParOf" srcId="{9C6B7DA6-B5D7-4375-B159-134C6046E923}" destId="{D4A9CCD4-10BB-4D43-96AB-83768222D1EB}" srcOrd="1" destOrd="0" presId="urn:microsoft.com/office/officeart/2005/8/layout/default"/>
    <dgm:cxn modelId="{FD7F60E7-2410-4A15-8494-CB9BC348338F}" type="presParOf" srcId="{9C6B7DA6-B5D7-4375-B159-134C6046E923}" destId="{2B6CA3C1-60B0-4FF4-BC78-70F0DE5CE1C4}" srcOrd="2" destOrd="0" presId="urn:microsoft.com/office/officeart/2005/8/layout/default"/>
    <dgm:cxn modelId="{37915840-9C64-4E54-A856-1F5BE69BD775}" type="presParOf" srcId="{9C6B7DA6-B5D7-4375-B159-134C6046E923}" destId="{D3DEE294-B56F-404D-B580-275B55EAD72C}" srcOrd="3" destOrd="0" presId="urn:microsoft.com/office/officeart/2005/8/layout/default"/>
    <dgm:cxn modelId="{7D1CC5E2-3F40-4F65-B58F-9F1EC05712A6}" type="presParOf" srcId="{9C6B7DA6-B5D7-4375-B159-134C6046E923}" destId="{A23C0B83-F0B0-43CB-8F3F-AD9D662AF40A}" srcOrd="4" destOrd="0" presId="urn:microsoft.com/office/officeart/2005/8/layout/default"/>
    <dgm:cxn modelId="{FA0EFB47-8E73-4B48-B458-28B4FABF5ED1}" type="presParOf" srcId="{9C6B7DA6-B5D7-4375-B159-134C6046E923}" destId="{B7AA2500-871F-4B7A-A461-8250C6AB38A4}" srcOrd="5" destOrd="0" presId="urn:microsoft.com/office/officeart/2005/8/layout/default"/>
    <dgm:cxn modelId="{A8F6229E-BAEF-4960-8571-20D11B99F182}" type="presParOf" srcId="{9C6B7DA6-B5D7-4375-B159-134C6046E923}" destId="{E24F648E-916F-4720-84F4-743A149ADA3B}" srcOrd="6"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890E81A-3426-4CB4-A113-3BE339D655CB}">
      <dsp:nvSpPr>
        <dsp:cNvPr id="0" name=""/>
        <dsp:cNvSpPr/>
      </dsp:nvSpPr>
      <dsp:spPr>
        <a:xfrm>
          <a:off x="1075269" y="1530"/>
          <a:ext cx="3963536" cy="2378122"/>
        </a:xfrm>
        <a:prstGeom prst="rect">
          <a:avLst/>
        </a:prstGeom>
        <a:solidFill>
          <a:schemeClr val="accent2">
            <a:hueOff val="0"/>
            <a:satOff val="0"/>
            <a:lumOff val="0"/>
            <a:alphaOff val="0"/>
          </a:schemeClr>
        </a:solidFill>
        <a:ln w="19050"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s-ES" sz="1300" kern="1200" dirty="0"/>
            <a:t>Orígenes: intento de respuesta a la crisis civilizatoria del capitalismo, agudizada por el fenómeno de la Primera Guerra Mundial, cuando la crisis de la razón hizo patente el uso del conocimiento científico para fines autodestructivos de la especie y para incrementar no sólo el dominio de los humanos sobre la naturaleza sino también sobre los propios congéneres, exacerbando el deseo por la maximización del beneficio y del poder. </a:t>
          </a:r>
          <a:endParaRPr lang="es-AR" sz="1300" kern="1200" dirty="0"/>
        </a:p>
      </dsp:txBody>
      <dsp:txXfrm>
        <a:off x="1075269" y="1530"/>
        <a:ext cx="3963536" cy="2378122"/>
      </dsp:txXfrm>
    </dsp:sp>
    <dsp:sp modelId="{C116545A-A8DA-4C66-98BD-BD35E3146F16}">
      <dsp:nvSpPr>
        <dsp:cNvPr id="0" name=""/>
        <dsp:cNvSpPr/>
      </dsp:nvSpPr>
      <dsp:spPr>
        <a:xfrm>
          <a:off x="5435159" y="1530"/>
          <a:ext cx="3963536" cy="2378122"/>
        </a:xfrm>
        <a:prstGeom prst="rect">
          <a:avLst/>
        </a:prstGeom>
        <a:solidFill>
          <a:schemeClr val="accent3">
            <a:hueOff val="0"/>
            <a:satOff val="0"/>
            <a:lumOff val="0"/>
            <a:alphaOff val="0"/>
          </a:schemeClr>
        </a:solidFill>
        <a:ln w="19050"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s-ES" sz="1300" kern="1200" dirty="0"/>
            <a:t>Programa de investigación: abordaje de los problemas relacionados con el desenvolvimiento económico o las luchas políticas, así como los aspectos culturales, estéticos y literarios, apoyados en la investigación empírica y la recuperación de los nuevos conocimientos generados por las ciencias sociales, particularmente, la sociología empírica, la economía, las ciencias de la cultura y la ciencia política, apoyadas mayoritariamente en el psicoanálisis y articulados en torno a una filosofía de la historia de cuño marxista (</a:t>
          </a:r>
          <a:r>
            <a:rPr lang="es-ES" sz="1300" kern="1200" dirty="0" err="1"/>
            <a:t>Held</a:t>
          </a:r>
          <a:r>
            <a:rPr lang="es-ES" sz="1300" kern="1200" dirty="0"/>
            <a:t>, 1980; Jay, 1991 y 2016; </a:t>
          </a:r>
          <a:r>
            <a:rPr lang="es-ES" sz="1300" kern="1200" dirty="0" err="1"/>
            <a:t>Honneth</a:t>
          </a:r>
          <a:r>
            <a:rPr lang="es-ES" sz="1300" kern="1200" dirty="0"/>
            <a:t>, 2009; Jeffries, 2018). </a:t>
          </a:r>
          <a:endParaRPr lang="es-AR" sz="1300" kern="1200" dirty="0"/>
        </a:p>
        <a:p>
          <a:pPr marL="0" lvl="0" indent="0" algn="ctr" defTabSz="577850">
            <a:lnSpc>
              <a:spcPct val="90000"/>
            </a:lnSpc>
            <a:spcBef>
              <a:spcPct val="0"/>
            </a:spcBef>
            <a:spcAft>
              <a:spcPct val="35000"/>
            </a:spcAft>
            <a:buNone/>
          </a:pPr>
          <a:endParaRPr lang="es-AR" sz="1300" kern="1200" dirty="0"/>
        </a:p>
      </dsp:txBody>
      <dsp:txXfrm>
        <a:off x="5435159" y="1530"/>
        <a:ext cx="3963536" cy="2378122"/>
      </dsp:txXfrm>
    </dsp:sp>
    <dsp:sp modelId="{D3E24C5D-742A-4CD3-ABC9-F4BAEAC9943D}">
      <dsp:nvSpPr>
        <dsp:cNvPr id="0" name=""/>
        <dsp:cNvSpPr/>
      </dsp:nvSpPr>
      <dsp:spPr>
        <a:xfrm>
          <a:off x="1075269" y="2776006"/>
          <a:ext cx="3963536" cy="2378122"/>
        </a:xfrm>
        <a:prstGeom prst="rect">
          <a:avLst/>
        </a:prstGeom>
        <a:solidFill>
          <a:schemeClr val="accent4">
            <a:hueOff val="0"/>
            <a:satOff val="0"/>
            <a:lumOff val="0"/>
            <a:alphaOff val="0"/>
          </a:schemeClr>
        </a:solidFill>
        <a:ln w="19050"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s-ES" sz="1300" kern="1200" dirty="0"/>
            <a:t>Nuevas realidades: la integración de los obreros al capitalismo y el surgimiento de la industria cultural, así como las tendencias autoritarias del socialismo real, el surgimiento del llamado capitalismo de Estado, junto con la génesis de la personalidad autoritaria o las nuevas formas de producción y consumo de las obras de arte y la cultura popular, fueron algunos de sus temas específicos, en un momento en el que las nuevas tecnologías y los nuevos medios de comunicación, particularmente el cine y la radio, estaban creando nuevas formas de producción, consumo y comunicación. </a:t>
          </a:r>
          <a:endParaRPr lang="es-AR" sz="1300" kern="1200" dirty="0"/>
        </a:p>
      </dsp:txBody>
      <dsp:txXfrm>
        <a:off x="1075269" y="2776006"/>
        <a:ext cx="3963536" cy="2378122"/>
      </dsp:txXfrm>
    </dsp:sp>
    <dsp:sp modelId="{1F9EE918-81C2-40BC-B03B-A40B75F1C8DB}">
      <dsp:nvSpPr>
        <dsp:cNvPr id="0" name=""/>
        <dsp:cNvSpPr/>
      </dsp:nvSpPr>
      <dsp:spPr>
        <a:xfrm>
          <a:off x="5435159" y="2776006"/>
          <a:ext cx="3963536" cy="2378122"/>
        </a:xfrm>
        <a:prstGeom prst="rect">
          <a:avLst/>
        </a:prstGeom>
        <a:solidFill>
          <a:schemeClr val="accent5">
            <a:hueOff val="0"/>
            <a:satOff val="0"/>
            <a:lumOff val="0"/>
            <a:alphaOff val="0"/>
          </a:schemeClr>
        </a:solidFill>
        <a:ln w="19050"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s-ES" sz="1300" kern="1200" dirty="0"/>
            <a:t>Primera generación: Un elemento central del pensamiento </a:t>
          </a:r>
          <a:r>
            <a:rPr lang="es-ES" sz="1300" kern="1200" dirty="0" err="1"/>
            <a:t>frankfurtiano</a:t>
          </a:r>
          <a:r>
            <a:rPr lang="es-ES" sz="1300" kern="1200" dirty="0"/>
            <a:t> era la continuidad de la crítica marxista, recuperando el pensamiento de Hegel acerca de la totalidad social, en contra del reduccionismo economicista que subordinaba todos los aspectos de la vida social al desenvolvimiento de la estructura económica, tal como pretendían los pensadores ligados a </a:t>
          </a:r>
          <a:r>
            <a:rPr lang="es-AR" sz="1300" kern="1200" dirty="0"/>
            <a:t>la socialdemocracia austriaca.</a:t>
          </a:r>
        </a:p>
        <a:p>
          <a:pPr marL="0" lvl="0" indent="0" algn="ctr" defTabSz="577850">
            <a:lnSpc>
              <a:spcPct val="90000"/>
            </a:lnSpc>
            <a:spcBef>
              <a:spcPct val="0"/>
            </a:spcBef>
            <a:spcAft>
              <a:spcPct val="35000"/>
            </a:spcAft>
            <a:buNone/>
          </a:pPr>
          <a:r>
            <a:rPr lang="es-AR" sz="1300" kern="1200" dirty="0"/>
            <a:t>Representantes: Friedrich Pollock, Max Horkheimer, Theodor W. Adorno, Leo </a:t>
          </a:r>
          <a:r>
            <a:rPr lang="es-AR" sz="1300" kern="1200" dirty="0" err="1"/>
            <a:t>Lowenthal</a:t>
          </a:r>
          <a:r>
            <a:rPr lang="es-AR" sz="1300" kern="1200" dirty="0"/>
            <a:t>, y Herbert Marcuse.</a:t>
          </a:r>
        </a:p>
      </dsp:txBody>
      <dsp:txXfrm>
        <a:off x="5435159" y="2776006"/>
        <a:ext cx="3963536" cy="2378122"/>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CB5B10E-CE8D-424E-A444-342BDAE80039}">
      <dsp:nvSpPr>
        <dsp:cNvPr id="0" name=""/>
        <dsp:cNvSpPr/>
      </dsp:nvSpPr>
      <dsp:spPr>
        <a:xfrm>
          <a:off x="0" y="195341"/>
          <a:ext cx="5902061" cy="3541236"/>
        </a:xfrm>
        <a:prstGeom prst="rect">
          <a:avLst/>
        </a:prstGeom>
        <a:solidFill>
          <a:schemeClr val="accent6">
            <a:hueOff val="0"/>
            <a:satOff val="0"/>
            <a:lumOff val="0"/>
            <a:alphaOff val="0"/>
          </a:schemeClr>
        </a:solidFill>
        <a:ln w="19050"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110490" tIns="110490" rIns="110490" bIns="110490" numCol="1" spcCol="1270" anchor="ctr" anchorCtr="0">
          <a:noAutofit/>
        </a:bodyPr>
        <a:lstStyle/>
        <a:p>
          <a:pPr marL="0" lvl="0" indent="0" algn="ctr" defTabSz="1289050">
            <a:lnSpc>
              <a:spcPct val="90000"/>
            </a:lnSpc>
            <a:spcBef>
              <a:spcPct val="0"/>
            </a:spcBef>
            <a:spcAft>
              <a:spcPct val="35000"/>
            </a:spcAft>
            <a:buNone/>
          </a:pPr>
          <a:r>
            <a:rPr lang="es-AR" sz="2900" kern="1200" dirty="0"/>
            <a:t>Así, la condición de enunciación del pensamiento crítico latinoamericano comienza con una angustiosa búsqueda de identidad, que lo lleva una y otra vez a una investigación sobre los orígenes, y a una expectante interrogación por los procesos de formación de la nacionalidad (</a:t>
          </a:r>
          <a:r>
            <a:rPr lang="es-AR" sz="2900" kern="1200" dirty="0" err="1"/>
            <a:t>Alimonda</a:t>
          </a:r>
          <a:r>
            <a:rPr lang="es-AR" sz="2900" kern="1200" dirty="0"/>
            <a:t>, 2017, p. 35).</a:t>
          </a:r>
        </a:p>
      </dsp:txBody>
      <dsp:txXfrm>
        <a:off x="0" y="195341"/>
        <a:ext cx="5902061" cy="3541236"/>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FA9734A-6FB3-41B5-9AF5-6F39CF2D24E5}">
      <dsp:nvSpPr>
        <dsp:cNvPr id="0" name=""/>
        <dsp:cNvSpPr/>
      </dsp:nvSpPr>
      <dsp:spPr>
        <a:xfrm>
          <a:off x="4752" y="2677"/>
          <a:ext cx="4857288" cy="5477680"/>
        </a:xfrm>
        <a:prstGeom prst="rect">
          <a:avLst/>
        </a:prstGeom>
        <a:solidFill>
          <a:schemeClr val="accent2">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s-AR" sz="1800" kern="1200" dirty="0"/>
            <a:t>El fundamento del pensamiento crítico está en la disconformidad con el estado de cosas existente y en la búsqueda de alternativas, a partir de caracterizaciones de la situación presente, cuyas causas pueden, evidentemente, ser buscadas en el pasado. Este marco es el propio del pensamiento latinoamericano, respondiendo al desafío de “pensar la nación”, a la creación de un conocimiento que avanza sobre diagnósticos y soluciones, sin pretender la objetividad de las ciencias sociales “normales”. Es más, en general estas perspectivas implican también una epistemología crítica, es decir, un cuestionamiento de las categorías y procedimientos de los discursos científicos dominantes. En el caso latinoamericano, hay un énfasis en la denuncia del carácter exógeno, eurocéntrico, de los recursos teórico-metodológicos que configuran los sistemas de conocimiento establecidos (</a:t>
          </a:r>
          <a:r>
            <a:rPr lang="es-AR" sz="1800" kern="1200" dirty="0" err="1"/>
            <a:t>Alimonda</a:t>
          </a:r>
          <a:r>
            <a:rPr lang="es-AR" sz="1800" kern="1200" dirty="0"/>
            <a:t>, 2017, pp. 35-36).</a:t>
          </a:r>
        </a:p>
      </dsp:txBody>
      <dsp:txXfrm>
        <a:off x="4752" y="2677"/>
        <a:ext cx="4857288" cy="5477680"/>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F98715A-2E07-42AE-9CF7-14DD527B19F6}">
      <dsp:nvSpPr>
        <dsp:cNvPr id="0" name=""/>
        <dsp:cNvSpPr/>
      </dsp:nvSpPr>
      <dsp:spPr>
        <a:xfrm>
          <a:off x="836" y="617087"/>
          <a:ext cx="1536198" cy="4352846"/>
        </a:xfrm>
        <a:prstGeom prst="roundRect">
          <a:avLst>
            <a:gd name="adj" fmla="val 10000"/>
          </a:avLst>
        </a:prstGeom>
        <a:solidFill>
          <a:schemeClr val="accent6">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96CBCAA-3D57-4581-AB6B-C6467F31B342}">
      <dsp:nvSpPr>
        <dsp:cNvPr id="0" name=""/>
        <dsp:cNvSpPr/>
      </dsp:nvSpPr>
      <dsp:spPr>
        <a:xfrm>
          <a:off x="117726" y="728132"/>
          <a:ext cx="1536198" cy="4352846"/>
        </a:xfrm>
        <a:prstGeom prst="roundRect">
          <a:avLst>
            <a:gd name="adj" fmla="val 10000"/>
          </a:avLst>
        </a:prstGeom>
        <a:solidFill>
          <a:schemeClr val="lt1">
            <a:alpha val="90000"/>
            <a:hueOff val="0"/>
            <a:satOff val="0"/>
            <a:lumOff val="0"/>
            <a:alphaOff val="0"/>
          </a:schemeClr>
        </a:solidFill>
        <a:ln w="15875" cap="flat" cmpd="sng" algn="ctr">
          <a:solidFill>
            <a:schemeClr val="accent6">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8100" tIns="38100" rIns="38100" bIns="38100" numCol="1" spcCol="1270" anchor="ctr" anchorCtr="0">
          <a:noAutofit/>
        </a:bodyPr>
        <a:lstStyle/>
        <a:p>
          <a:pPr marL="0" lvl="0" indent="0" algn="ctr" defTabSz="444500">
            <a:lnSpc>
              <a:spcPct val="90000"/>
            </a:lnSpc>
            <a:spcBef>
              <a:spcPct val="0"/>
            </a:spcBef>
            <a:spcAft>
              <a:spcPct val="35000"/>
            </a:spcAft>
            <a:buNone/>
          </a:pPr>
          <a:r>
            <a:rPr lang="es-AR" sz="1000" kern="1200" dirty="0"/>
            <a:t>Originada básicamente a partir de elaboraciones académicas de las tradiciones anglo-sajonas (como los estudios de ecología humana, la geografía de Carl Sauer y los estudios culturales urbanos de Lewis </a:t>
          </a:r>
          <a:r>
            <a:rPr lang="es-AR" sz="1000" kern="1200" dirty="0" err="1"/>
            <a:t>Munford</a:t>
          </a:r>
          <a:r>
            <a:rPr lang="es-AR" sz="1000" kern="1200" dirty="0"/>
            <a:t>) y francesa (una sólida producción geográfica y antropológica, sumada a la tradición de economía regional), se fue estableciendo de forma molecular a partir del surgimiento de nuevas preguntas y desafíos teóricos y prácticos, para los cuales no se contaba con respuestas al alcance de la mano (</a:t>
          </a:r>
          <a:r>
            <a:rPr lang="es-AR" sz="1000" kern="1200" dirty="0" err="1"/>
            <a:t>Alimonda</a:t>
          </a:r>
          <a:r>
            <a:rPr lang="es-AR" sz="1000" kern="1200" dirty="0"/>
            <a:t>, 2017, p. 39). </a:t>
          </a:r>
        </a:p>
      </dsp:txBody>
      <dsp:txXfrm>
        <a:off x="162720" y="773126"/>
        <a:ext cx="1446210" cy="4262858"/>
      </dsp:txXfrm>
    </dsp:sp>
    <dsp:sp modelId="{96CB791D-2AD0-464E-A60A-49ACCDEE8728}">
      <dsp:nvSpPr>
        <dsp:cNvPr id="0" name=""/>
        <dsp:cNvSpPr/>
      </dsp:nvSpPr>
      <dsp:spPr>
        <a:xfrm>
          <a:off x="1770814" y="617087"/>
          <a:ext cx="1536198" cy="4352846"/>
        </a:xfrm>
        <a:prstGeom prst="roundRect">
          <a:avLst>
            <a:gd name="adj" fmla="val 10000"/>
          </a:avLst>
        </a:prstGeom>
        <a:solidFill>
          <a:schemeClr val="accent6">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4A3556B-03B4-47B6-AADF-DDB9BEB07599}">
      <dsp:nvSpPr>
        <dsp:cNvPr id="0" name=""/>
        <dsp:cNvSpPr/>
      </dsp:nvSpPr>
      <dsp:spPr>
        <a:xfrm>
          <a:off x="1887703" y="728132"/>
          <a:ext cx="1536198" cy="4352846"/>
        </a:xfrm>
        <a:prstGeom prst="roundRect">
          <a:avLst>
            <a:gd name="adj" fmla="val 10000"/>
          </a:avLst>
        </a:prstGeom>
        <a:solidFill>
          <a:schemeClr val="lt1">
            <a:alpha val="90000"/>
            <a:hueOff val="0"/>
            <a:satOff val="0"/>
            <a:lumOff val="0"/>
            <a:alphaOff val="0"/>
          </a:schemeClr>
        </a:solidFill>
        <a:ln w="15875" cap="flat" cmpd="sng" algn="ctr">
          <a:solidFill>
            <a:schemeClr val="accent6">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8100" tIns="38100" rIns="38100" bIns="38100" numCol="1" spcCol="1270" anchor="ctr" anchorCtr="0">
          <a:noAutofit/>
        </a:bodyPr>
        <a:lstStyle/>
        <a:p>
          <a:pPr marL="0" lvl="0" indent="0" algn="ctr" defTabSz="444500">
            <a:lnSpc>
              <a:spcPct val="90000"/>
            </a:lnSpc>
            <a:spcBef>
              <a:spcPct val="0"/>
            </a:spcBef>
            <a:spcAft>
              <a:spcPct val="35000"/>
            </a:spcAft>
            <a:buNone/>
          </a:pPr>
          <a:r>
            <a:rPr lang="es-AR" sz="1000" kern="1200" dirty="0"/>
            <a:t>La Ecología Política Latinoamericana da un lugar relevante a la experiencia histórica que implicó la colonización europea como ruptura de origen de la particular heterogeneidad y ambigüedad de las sociedades latinoamericanas. Es una construcción colectiva en la que han confluido, no sin tensiones y debates, diversos autores de Latinoamérica poniendo énfasis en el estudio de las relaciones de poder, que son configuradas históricamente, como mediadoras de las relaciones sociedad/naturaleza.</a:t>
          </a:r>
        </a:p>
      </dsp:txBody>
      <dsp:txXfrm>
        <a:off x="1932697" y="773126"/>
        <a:ext cx="1446210" cy="4262858"/>
      </dsp:txXfrm>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CC9EBE1-1B48-44EE-AE25-8352B389C9E2}">
      <dsp:nvSpPr>
        <dsp:cNvPr id="0" name=""/>
        <dsp:cNvSpPr/>
      </dsp:nvSpPr>
      <dsp:spPr>
        <a:xfrm>
          <a:off x="-5446869" y="-834015"/>
          <a:ext cx="6485564" cy="6485564"/>
        </a:xfrm>
        <a:prstGeom prst="blockArc">
          <a:avLst>
            <a:gd name="adj1" fmla="val 18900000"/>
            <a:gd name="adj2" fmla="val 2700000"/>
            <a:gd name="adj3" fmla="val 333"/>
          </a:avLst>
        </a:prstGeom>
        <a:noFill/>
        <a:ln w="15875" cap="flat" cmpd="sng"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41377547-4412-4A55-832F-03F551075A6E}">
      <dsp:nvSpPr>
        <dsp:cNvPr id="0" name=""/>
        <dsp:cNvSpPr/>
      </dsp:nvSpPr>
      <dsp:spPr>
        <a:xfrm>
          <a:off x="454169" y="179917"/>
          <a:ext cx="11603009" cy="844548"/>
        </a:xfrm>
        <a:prstGeom prst="rect">
          <a:avLst/>
        </a:prstGeom>
        <a:solidFill>
          <a:schemeClr val="accent2">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78143" tIns="40640" rIns="40640" bIns="40640" numCol="1" spcCol="1270" anchor="ctr" anchorCtr="0">
          <a:noAutofit/>
        </a:bodyPr>
        <a:lstStyle/>
        <a:p>
          <a:pPr marL="0" lvl="0" indent="0" algn="l" defTabSz="711200">
            <a:lnSpc>
              <a:spcPct val="90000"/>
            </a:lnSpc>
            <a:spcBef>
              <a:spcPct val="0"/>
            </a:spcBef>
            <a:spcAft>
              <a:spcPct val="35000"/>
            </a:spcAft>
            <a:buNone/>
          </a:pPr>
          <a:r>
            <a:rPr lang="es-AR" sz="1600" kern="1200" dirty="0"/>
            <a:t>El punto de partida de ambos es la duda sobre nuestra identidad y la búsqueda ansiosa de las claves de la misma.</a:t>
          </a:r>
        </a:p>
      </dsp:txBody>
      <dsp:txXfrm>
        <a:off x="454169" y="179917"/>
        <a:ext cx="11603009" cy="844548"/>
      </dsp:txXfrm>
    </dsp:sp>
    <dsp:sp modelId="{9AD080D6-C231-4618-9504-8E515FB4E243}">
      <dsp:nvSpPr>
        <dsp:cNvPr id="0" name=""/>
        <dsp:cNvSpPr/>
      </dsp:nvSpPr>
      <dsp:spPr>
        <a:xfrm>
          <a:off x="77679" y="225701"/>
          <a:ext cx="752980" cy="752980"/>
        </a:xfrm>
        <a:prstGeom prst="ellipse">
          <a:avLst/>
        </a:prstGeom>
        <a:solidFill>
          <a:schemeClr val="lt1">
            <a:hueOff val="0"/>
            <a:satOff val="0"/>
            <a:lumOff val="0"/>
            <a:alphaOff val="0"/>
          </a:schemeClr>
        </a:solidFill>
        <a:ln w="15875"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6079F571-0BC4-4BCF-96B4-928DF498CB83}">
      <dsp:nvSpPr>
        <dsp:cNvPr id="0" name=""/>
        <dsp:cNvSpPr/>
      </dsp:nvSpPr>
      <dsp:spPr>
        <a:xfrm>
          <a:off x="885820" y="1083204"/>
          <a:ext cx="11171358" cy="844548"/>
        </a:xfrm>
        <a:prstGeom prst="rect">
          <a:avLst/>
        </a:prstGeom>
        <a:solidFill>
          <a:schemeClr val="accent3">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78143" tIns="40640" rIns="40640" bIns="40640" numCol="1" spcCol="1270" anchor="ctr" anchorCtr="0">
          <a:noAutofit/>
        </a:bodyPr>
        <a:lstStyle/>
        <a:p>
          <a:pPr marL="0" lvl="0" indent="0" algn="l" defTabSz="711200">
            <a:lnSpc>
              <a:spcPct val="90000"/>
            </a:lnSpc>
            <a:spcBef>
              <a:spcPct val="0"/>
            </a:spcBef>
            <a:spcAft>
              <a:spcPct val="35000"/>
            </a:spcAft>
            <a:buNone/>
          </a:pPr>
          <a:r>
            <a:rPr lang="es-AR" sz="1600" kern="1200" dirty="0"/>
            <a:t>Esta búsqueda de identidad sólo puede encontrar respuestas recurriendo al examen de nuestro pasado.</a:t>
          </a:r>
        </a:p>
      </dsp:txBody>
      <dsp:txXfrm>
        <a:off x="885820" y="1083204"/>
        <a:ext cx="11171358" cy="844548"/>
      </dsp:txXfrm>
    </dsp:sp>
    <dsp:sp modelId="{98C959CD-48B9-42BF-88C8-E07915EE4305}">
      <dsp:nvSpPr>
        <dsp:cNvPr id="0" name=""/>
        <dsp:cNvSpPr/>
      </dsp:nvSpPr>
      <dsp:spPr>
        <a:xfrm>
          <a:off x="509329" y="1128988"/>
          <a:ext cx="752980" cy="752980"/>
        </a:xfrm>
        <a:prstGeom prst="ellipse">
          <a:avLst/>
        </a:prstGeom>
        <a:solidFill>
          <a:schemeClr val="lt1">
            <a:hueOff val="0"/>
            <a:satOff val="0"/>
            <a:lumOff val="0"/>
            <a:alphaOff val="0"/>
          </a:schemeClr>
        </a:solidFill>
        <a:ln w="15875"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0B7E1C5D-0D79-4794-92F4-691FBA38E0A1}">
      <dsp:nvSpPr>
        <dsp:cNvPr id="0" name=""/>
        <dsp:cNvSpPr/>
      </dsp:nvSpPr>
      <dsp:spPr>
        <a:xfrm>
          <a:off x="1018302" y="1986492"/>
          <a:ext cx="11038876" cy="844548"/>
        </a:xfrm>
        <a:prstGeom prst="rect">
          <a:avLst/>
        </a:prstGeom>
        <a:solidFill>
          <a:schemeClr val="accent4">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78143" tIns="40640" rIns="40640" bIns="40640" numCol="1" spcCol="1270" anchor="ctr" anchorCtr="0">
          <a:noAutofit/>
        </a:bodyPr>
        <a:lstStyle/>
        <a:p>
          <a:pPr marL="0" lvl="0" indent="0" algn="l" defTabSz="711200">
            <a:lnSpc>
              <a:spcPct val="90000"/>
            </a:lnSpc>
            <a:spcBef>
              <a:spcPct val="0"/>
            </a:spcBef>
            <a:spcAft>
              <a:spcPct val="35000"/>
            </a:spcAft>
            <a:buNone/>
          </a:pPr>
          <a:r>
            <a:rPr lang="es-AR" sz="1600" kern="1200" dirty="0"/>
            <a:t>Hacen referencia a una realidad geo-histórica común, en la que se reconocen, aún cuando estén tratando de una sociedad nacional en particular.</a:t>
          </a:r>
        </a:p>
      </dsp:txBody>
      <dsp:txXfrm>
        <a:off x="1018302" y="1986492"/>
        <a:ext cx="11038876" cy="844548"/>
      </dsp:txXfrm>
    </dsp:sp>
    <dsp:sp modelId="{58A5C66E-3324-4DA1-94F4-D3B9D4B7564B}">
      <dsp:nvSpPr>
        <dsp:cNvPr id="0" name=""/>
        <dsp:cNvSpPr/>
      </dsp:nvSpPr>
      <dsp:spPr>
        <a:xfrm>
          <a:off x="641812" y="2032276"/>
          <a:ext cx="752980" cy="752980"/>
        </a:xfrm>
        <a:prstGeom prst="ellipse">
          <a:avLst/>
        </a:prstGeom>
        <a:solidFill>
          <a:schemeClr val="lt1">
            <a:hueOff val="0"/>
            <a:satOff val="0"/>
            <a:lumOff val="0"/>
            <a:alphaOff val="0"/>
          </a:schemeClr>
        </a:solidFill>
        <a:ln w="15875"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4960B85F-D73A-45D4-9F81-75C84FC78898}">
      <dsp:nvSpPr>
        <dsp:cNvPr id="0" name=""/>
        <dsp:cNvSpPr/>
      </dsp:nvSpPr>
      <dsp:spPr>
        <a:xfrm>
          <a:off x="885820" y="2889779"/>
          <a:ext cx="11171358" cy="844548"/>
        </a:xfrm>
        <a:prstGeom prst="rect">
          <a:avLst/>
        </a:prstGeom>
        <a:solidFill>
          <a:schemeClr val="accent5">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78143" tIns="40640" rIns="40640" bIns="40640" numCol="1" spcCol="1270" anchor="ctr" anchorCtr="0">
          <a:noAutofit/>
        </a:bodyPr>
        <a:lstStyle/>
        <a:p>
          <a:pPr marL="0" lvl="0" indent="0" algn="l" defTabSz="711200">
            <a:lnSpc>
              <a:spcPct val="90000"/>
            </a:lnSpc>
            <a:spcBef>
              <a:spcPct val="0"/>
            </a:spcBef>
            <a:spcAft>
              <a:spcPct val="35000"/>
            </a:spcAft>
            <a:buNone/>
          </a:pPr>
          <a:r>
            <a:rPr lang="es-AR" sz="1600" kern="1200" dirty="0"/>
            <a:t>Existe una común desconfianza hacia el instrumental teórico y metodológico de las ciencias sociales convencionales. Somos “casos desviados” en la marcha del progreso. Estas perspectivas poseen un sesgo </a:t>
          </a:r>
          <a:r>
            <a:rPr lang="es-AR" sz="1600" kern="1200" dirty="0" err="1"/>
            <a:t>anti-positivista</a:t>
          </a:r>
          <a:r>
            <a:rPr lang="es-AR" sz="1600" kern="1200" dirty="0"/>
            <a:t>  y las fuentes son con frecuencia poco convencionales.</a:t>
          </a:r>
        </a:p>
      </dsp:txBody>
      <dsp:txXfrm>
        <a:off x="885820" y="2889779"/>
        <a:ext cx="11171358" cy="844548"/>
      </dsp:txXfrm>
    </dsp:sp>
    <dsp:sp modelId="{08399782-9542-49DE-AC68-CD9CBD54E746}">
      <dsp:nvSpPr>
        <dsp:cNvPr id="0" name=""/>
        <dsp:cNvSpPr/>
      </dsp:nvSpPr>
      <dsp:spPr>
        <a:xfrm>
          <a:off x="509329" y="2935563"/>
          <a:ext cx="752980" cy="752980"/>
        </a:xfrm>
        <a:prstGeom prst="ellipse">
          <a:avLst/>
        </a:prstGeom>
        <a:solidFill>
          <a:schemeClr val="lt1">
            <a:hueOff val="0"/>
            <a:satOff val="0"/>
            <a:lumOff val="0"/>
            <a:alphaOff val="0"/>
          </a:schemeClr>
        </a:solidFill>
        <a:ln w="15875" cap="flat"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451E35B4-9D79-4F60-82F6-DC75E9FA0698}">
      <dsp:nvSpPr>
        <dsp:cNvPr id="0" name=""/>
        <dsp:cNvSpPr/>
      </dsp:nvSpPr>
      <dsp:spPr>
        <a:xfrm>
          <a:off x="454169" y="3793066"/>
          <a:ext cx="11603009" cy="844548"/>
        </a:xfrm>
        <a:prstGeom prst="rect">
          <a:avLst/>
        </a:prstGeom>
        <a:solidFill>
          <a:schemeClr val="accent6">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78143" tIns="40640" rIns="40640" bIns="40640" numCol="1" spcCol="1270" anchor="ctr" anchorCtr="0">
          <a:noAutofit/>
        </a:bodyPr>
        <a:lstStyle/>
        <a:p>
          <a:pPr marL="0" lvl="0" indent="0" algn="l" defTabSz="711200">
            <a:lnSpc>
              <a:spcPct val="90000"/>
            </a:lnSpc>
            <a:spcBef>
              <a:spcPct val="0"/>
            </a:spcBef>
            <a:spcAft>
              <a:spcPct val="35000"/>
            </a:spcAft>
            <a:buNone/>
          </a:pPr>
          <a:r>
            <a:rPr lang="es-AR" sz="1600" kern="1200" dirty="0"/>
            <a:t>Se localizan en una posición fronteriza  en relación a los sistemas de conocimiento establecidos.</a:t>
          </a:r>
        </a:p>
      </dsp:txBody>
      <dsp:txXfrm>
        <a:off x="454169" y="3793066"/>
        <a:ext cx="11603009" cy="844548"/>
      </dsp:txXfrm>
    </dsp:sp>
    <dsp:sp modelId="{99F284E5-3E0C-40E2-86BF-24F30A940B09}">
      <dsp:nvSpPr>
        <dsp:cNvPr id="0" name=""/>
        <dsp:cNvSpPr/>
      </dsp:nvSpPr>
      <dsp:spPr>
        <a:xfrm>
          <a:off x="77679" y="3838851"/>
          <a:ext cx="752980" cy="752980"/>
        </a:xfrm>
        <a:prstGeom prst="ellipse">
          <a:avLst/>
        </a:prstGeom>
        <a:solidFill>
          <a:schemeClr val="lt1">
            <a:hueOff val="0"/>
            <a:satOff val="0"/>
            <a:lumOff val="0"/>
            <a:alphaOff val="0"/>
          </a:schemeClr>
        </a:solidFill>
        <a:ln w="15875" cap="flat" cmpd="sng" algn="ctr">
          <a:solidFill>
            <a:schemeClr val="accent6">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903AE7C-7EA4-4868-84E7-A168E4E19BD4}">
      <dsp:nvSpPr>
        <dsp:cNvPr id="0" name=""/>
        <dsp:cNvSpPr/>
      </dsp:nvSpPr>
      <dsp:spPr>
        <a:xfrm>
          <a:off x="0" y="669"/>
          <a:ext cx="5902061" cy="0"/>
        </a:xfrm>
        <a:prstGeom prst="line">
          <a:avLst/>
        </a:prstGeom>
        <a:solidFill>
          <a:schemeClr val="accent3">
            <a:hueOff val="0"/>
            <a:satOff val="0"/>
            <a:lumOff val="0"/>
            <a:alphaOff val="0"/>
          </a:schemeClr>
        </a:solidFill>
        <a:ln w="15875" cap="flat" cmpd="sng" algn="ctr">
          <a:solidFill>
            <a:schemeClr val="accent3">
              <a:hueOff val="0"/>
              <a:satOff val="0"/>
              <a:lumOff val="0"/>
              <a:alphaOff val="0"/>
            </a:schemeClr>
          </a:solidFill>
          <a:prstDash val="solid"/>
        </a:ln>
        <a:effectLst/>
      </dsp:spPr>
      <dsp:style>
        <a:lnRef idx="2">
          <a:scrgbClr r="0" g="0" b="0"/>
        </a:lnRef>
        <a:fillRef idx="1">
          <a:scrgbClr r="0" g="0" b="0"/>
        </a:fillRef>
        <a:effectRef idx="1">
          <a:scrgbClr r="0" g="0" b="0"/>
        </a:effectRef>
        <a:fontRef idx="minor">
          <a:schemeClr val="lt1"/>
        </a:fontRef>
      </dsp:style>
    </dsp:sp>
    <dsp:sp modelId="{763D627C-462E-44C4-B112-FA3A5BF766F3}">
      <dsp:nvSpPr>
        <dsp:cNvPr id="0" name=""/>
        <dsp:cNvSpPr/>
      </dsp:nvSpPr>
      <dsp:spPr>
        <a:xfrm>
          <a:off x="0" y="669"/>
          <a:ext cx="5896297" cy="251253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t" anchorCtr="0">
          <a:noAutofit/>
        </a:bodyPr>
        <a:lstStyle/>
        <a:p>
          <a:pPr marL="0" lvl="0" indent="0" algn="just" defTabSz="622300">
            <a:lnSpc>
              <a:spcPct val="90000"/>
            </a:lnSpc>
            <a:spcBef>
              <a:spcPct val="0"/>
            </a:spcBef>
            <a:spcAft>
              <a:spcPct val="35000"/>
            </a:spcAft>
            <a:buNone/>
          </a:pPr>
          <a:r>
            <a:rPr lang="es-ES" sz="1400" kern="1200" dirty="0"/>
            <a:t>La transición </a:t>
          </a:r>
          <a:r>
            <a:rPr lang="es-ES" sz="1400" kern="1200" dirty="0" err="1"/>
            <a:t>socioecológica</a:t>
          </a:r>
          <a:r>
            <a:rPr lang="es-ES" sz="1400" kern="1200" dirty="0"/>
            <a:t> es un horizonte mayor que debe servir para plantearnos preguntas más radicales acerca del tipo de sociedad en la que queremos vivir, sobre los modelos  de desarrollo que estamos proponiendo para el futuro. Queda claro que es necesario abandonar la matriz energética dependiente de los combustibles fósiles, pues además de ser grandes contaminadores, amenazan la continuidad de la vida en el planeta. Pero la transición energética no puede conducirnos a optar por falsas soluciones, que continúen con el despojo de las poblaciones y fortalezcan tanto las desigualdades sociales y territoriales, así como la división internacional del trabajo hoy existente. Tampoco puede ser la excusa para consolidar y/o mantener modelos de consumo insustentables. La transición debe ser justa, tanto desde el punto de vista ambiental y social como en clave geopolítica, abarcando al Sur global. </a:t>
          </a:r>
          <a:endParaRPr lang="es-AR" sz="1400" kern="1200" dirty="0"/>
        </a:p>
      </dsp:txBody>
      <dsp:txXfrm>
        <a:off x="0" y="669"/>
        <a:ext cx="5896297" cy="2512531"/>
      </dsp:txXfrm>
    </dsp:sp>
    <dsp:sp modelId="{9EBD31FC-DEE8-4E1A-8262-CDF8ECB4C769}">
      <dsp:nvSpPr>
        <dsp:cNvPr id="0" name=""/>
        <dsp:cNvSpPr/>
      </dsp:nvSpPr>
      <dsp:spPr>
        <a:xfrm>
          <a:off x="0" y="2513200"/>
          <a:ext cx="5902061" cy="0"/>
        </a:xfrm>
        <a:prstGeom prst="line">
          <a:avLst/>
        </a:prstGeom>
        <a:solidFill>
          <a:schemeClr val="accent3">
            <a:hueOff val="0"/>
            <a:satOff val="0"/>
            <a:lumOff val="0"/>
            <a:alphaOff val="0"/>
          </a:schemeClr>
        </a:solidFill>
        <a:ln w="15875" cap="flat" cmpd="sng" algn="ctr">
          <a:solidFill>
            <a:schemeClr val="accent3">
              <a:hueOff val="0"/>
              <a:satOff val="0"/>
              <a:lumOff val="0"/>
              <a:alphaOff val="0"/>
            </a:schemeClr>
          </a:solidFill>
          <a:prstDash val="solid"/>
        </a:ln>
        <a:effectLst/>
      </dsp:spPr>
      <dsp:style>
        <a:lnRef idx="2">
          <a:scrgbClr r="0" g="0" b="0"/>
        </a:lnRef>
        <a:fillRef idx="1">
          <a:scrgbClr r="0" g="0" b="0"/>
        </a:fillRef>
        <a:effectRef idx="1">
          <a:scrgbClr r="0" g="0" b="0"/>
        </a:effectRef>
        <a:fontRef idx="minor">
          <a:schemeClr val="lt1"/>
        </a:fontRef>
      </dsp:style>
    </dsp:sp>
    <dsp:sp modelId="{DC00F861-64FC-4E0D-85FB-2592BFD5384B}">
      <dsp:nvSpPr>
        <dsp:cNvPr id="0" name=""/>
        <dsp:cNvSpPr/>
      </dsp:nvSpPr>
      <dsp:spPr>
        <a:xfrm>
          <a:off x="0" y="2513200"/>
          <a:ext cx="5902061" cy="146038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t" anchorCtr="0">
          <a:noAutofit/>
        </a:bodyPr>
        <a:lstStyle/>
        <a:p>
          <a:pPr marL="0" lvl="0" indent="0" algn="just" defTabSz="622300">
            <a:lnSpc>
              <a:spcPct val="90000"/>
            </a:lnSpc>
            <a:spcBef>
              <a:spcPct val="0"/>
            </a:spcBef>
            <a:spcAft>
              <a:spcPct val="35000"/>
            </a:spcAft>
            <a:buNone/>
          </a:pPr>
          <a:r>
            <a:rPr lang="es-ES" sz="1400" kern="1200" dirty="0"/>
            <a:t>Entendemos que la transición </a:t>
          </a:r>
          <a:r>
            <a:rPr lang="es-ES" sz="1400" kern="1200" dirty="0" err="1"/>
            <a:t>ecosocial</a:t>
          </a:r>
          <a:r>
            <a:rPr lang="es-ES" sz="1400" kern="1200" dirty="0"/>
            <a:t>, en sus diversas modalidades y alcances, nos instala en un campo de disputa civilizatoria, y plantea como desafío la necesidad de construir una sociedad justa y sostenible, que abarque conjuntamente las realidades del Norte y del Sur global, en clave social, de género, étnica y geopolítica, y que rompa con los moldes de la </a:t>
          </a:r>
          <a:r>
            <a:rPr lang="es-ES" sz="1400" kern="1200" dirty="0" err="1"/>
            <a:t>neodependencia</a:t>
          </a:r>
          <a:r>
            <a:rPr lang="es-ES" sz="1400" kern="1200" dirty="0"/>
            <a:t> y la deuda ecológica.</a:t>
          </a:r>
          <a:endParaRPr lang="es-AR" sz="1400" kern="1200" dirty="0"/>
        </a:p>
      </dsp:txBody>
      <dsp:txXfrm>
        <a:off x="0" y="2513200"/>
        <a:ext cx="5902061" cy="1460383"/>
      </dsp:txXfrm>
    </dsp:sp>
  </dsp:spTree>
</dsp:drawing>
</file>

<file path=ppt/diagrams/drawing1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2C9FD1A-D957-47FC-8E86-CE10EEA0CD44}">
      <dsp:nvSpPr>
        <dsp:cNvPr id="0" name=""/>
        <dsp:cNvSpPr/>
      </dsp:nvSpPr>
      <dsp:spPr>
        <a:xfrm>
          <a:off x="0" y="18627"/>
          <a:ext cx="3424739" cy="2845439"/>
        </a:xfrm>
        <a:prstGeom prst="roundRect">
          <a:avLst/>
        </a:prstGeom>
        <a:solidFill>
          <a:schemeClr val="accent5">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es-AR" sz="1600" kern="1200" dirty="0"/>
            <a:t>Riesgos: </a:t>
          </a:r>
          <a:r>
            <a:rPr lang="es-ES" sz="1600" kern="1200" dirty="0"/>
            <a:t>, la región latinoamericana continúa siendo vista como un gran reservorio de recursos naturales —críticos y estratégicos— a la hora de encarar los cambios necesarios para afrontar la crisis climática y ecológica; </a:t>
          </a:r>
          <a:r>
            <a:rPr lang="es-AR" sz="1600" kern="1200" dirty="0"/>
            <a:t>nuevo colonialismo energético </a:t>
          </a:r>
          <a:r>
            <a:rPr lang="es-ES" sz="1600" kern="1200" dirty="0"/>
            <a:t>que profundiza situaciones de despojo territorial y destrucción ecológica; no se discuten sobre los costos del  </a:t>
          </a:r>
          <a:r>
            <a:rPr lang="es-ES" sz="1600" kern="1200" dirty="0" err="1"/>
            <a:t>neoextractivismo</a:t>
          </a:r>
          <a:r>
            <a:rPr lang="es-ES" sz="1600" kern="1200" dirty="0"/>
            <a:t>.</a:t>
          </a:r>
          <a:endParaRPr lang="es-AR" sz="1600" kern="1200" dirty="0"/>
        </a:p>
      </dsp:txBody>
      <dsp:txXfrm>
        <a:off x="138903" y="157530"/>
        <a:ext cx="3146933" cy="2567633"/>
      </dsp:txXfrm>
    </dsp:sp>
    <dsp:sp modelId="{9590EBF9-CA0F-4C1D-9948-D78915406344}">
      <dsp:nvSpPr>
        <dsp:cNvPr id="0" name=""/>
        <dsp:cNvSpPr/>
      </dsp:nvSpPr>
      <dsp:spPr>
        <a:xfrm>
          <a:off x="0" y="2910147"/>
          <a:ext cx="3424739" cy="2845439"/>
        </a:xfrm>
        <a:prstGeom prst="roundRect">
          <a:avLst/>
        </a:prstGeom>
        <a:solidFill>
          <a:schemeClr val="accent5">
            <a:hueOff val="1644580"/>
            <a:satOff val="34343"/>
            <a:lumOff val="-1961"/>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es-AR" sz="1600" kern="1200" dirty="0"/>
            <a:t>Oportunidades: profundización del proceso de desglobalización que inició con la pandemia; formulación de nuevas políticas regionales; planificación de una nueva institucionalidad estatal que incorpore los riesgos ambientales; generación de nuevos consensos sociales.</a:t>
          </a:r>
        </a:p>
      </dsp:txBody>
      <dsp:txXfrm>
        <a:off x="138903" y="3049050"/>
        <a:ext cx="3146933" cy="2567633"/>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924DBAE-19D6-483A-B210-FDA043BA4FA2}">
      <dsp:nvSpPr>
        <dsp:cNvPr id="0" name=""/>
        <dsp:cNvSpPr/>
      </dsp:nvSpPr>
      <dsp:spPr>
        <a:xfrm>
          <a:off x="0" y="1964"/>
          <a:ext cx="9720071" cy="0"/>
        </a:xfrm>
        <a:prstGeom prst="line">
          <a:avLst/>
        </a:prstGeom>
        <a:gradFill rotWithShape="0">
          <a:gsLst>
            <a:gs pos="0">
              <a:schemeClr val="accent2">
                <a:hueOff val="0"/>
                <a:satOff val="0"/>
                <a:lumOff val="0"/>
                <a:alphaOff val="0"/>
                <a:tint val="100000"/>
                <a:shade val="85000"/>
                <a:satMod val="100000"/>
                <a:lumMod val="100000"/>
              </a:schemeClr>
            </a:gs>
            <a:gs pos="100000">
              <a:schemeClr val="accent2">
                <a:hueOff val="0"/>
                <a:satOff val="0"/>
                <a:lumOff val="0"/>
                <a:alphaOff val="0"/>
                <a:tint val="90000"/>
                <a:shade val="100000"/>
                <a:satMod val="150000"/>
                <a:lumMod val="100000"/>
              </a:schemeClr>
            </a:gs>
          </a:gsLst>
          <a:path path="circle">
            <a:fillToRect l="100000" t="100000" r="100000" b="100000"/>
          </a:path>
        </a:gradFill>
        <a:ln w="9525" cap="flat" cmpd="sng" algn="ctr">
          <a:solidFill>
            <a:schemeClr val="accent2">
              <a:hueOff val="0"/>
              <a:satOff val="0"/>
              <a:lumOff val="0"/>
              <a:alphaOff val="0"/>
            </a:schemeClr>
          </a:solidFill>
          <a:prstDash val="solid"/>
        </a:ln>
        <a:effectLst>
          <a:outerShdw blurRad="50800" dist="12700" dir="5400000" algn="ctr" rotWithShape="0">
            <a:srgbClr val="000000">
              <a:alpha val="50000"/>
            </a:srgbClr>
          </a:outerShdw>
        </a:effectLst>
      </dsp:spPr>
      <dsp:style>
        <a:lnRef idx="1">
          <a:scrgbClr r="0" g="0" b="0"/>
        </a:lnRef>
        <a:fillRef idx="3">
          <a:scrgbClr r="0" g="0" b="0"/>
        </a:fillRef>
        <a:effectRef idx="2">
          <a:scrgbClr r="0" g="0" b="0"/>
        </a:effectRef>
        <a:fontRef idx="minor">
          <a:schemeClr val="lt1"/>
        </a:fontRef>
      </dsp:style>
    </dsp:sp>
    <dsp:sp modelId="{4B846B78-263E-46F2-8B89-83B8512A0AAE}">
      <dsp:nvSpPr>
        <dsp:cNvPr id="0" name=""/>
        <dsp:cNvSpPr/>
      </dsp:nvSpPr>
      <dsp:spPr>
        <a:xfrm>
          <a:off x="0" y="1964"/>
          <a:ext cx="9720071" cy="133981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9530" tIns="49530" rIns="49530" bIns="49530" numCol="1" spcCol="1270" anchor="t" anchorCtr="0">
          <a:noAutofit/>
        </a:bodyPr>
        <a:lstStyle/>
        <a:p>
          <a:pPr marL="0" lvl="0" indent="0" algn="just" defTabSz="577850">
            <a:lnSpc>
              <a:spcPct val="90000"/>
            </a:lnSpc>
            <a:spcBef>
              <a:spcPct val="0"/>
            </a:spcBef>
            <a:spcAft>
              <a:spcPct val="35000"/>
            </a:spcAft>
            <a:buNone/>
          </a:pPr>
          <a:r>
            <a:rPr lang="es-ES" sz="1300" kern="1200" dirty="0"/>
            <a:t>Segunda generación (principios de los años 70). Formada por Jürgen Habermas, Albrecht Wellmer y Karl Otto Apel, entre otros. Fue principalmente Habermas quien abordó el análisis de los problemas de legitimación a los que se enfrentaban las sociedades del capitalismo tardío. Para Habermas la crisis económica estaba acompañada de una crisis de racionalidad administrativa y una crisis de motivación entre los individuos generada por el incumplimiento de las expectativas inducidas por las estructuras de la publicidad consumista y la promoción del logro en un entorno de crisis económica. Esto implicaba el desplazamiento del paradigma productivo hacia un paradigma comunicativo (Andrade Guevara, 2019).</a:t>
          </a:r>
          <a:endParaRPr lang="es-AR" sz="1300" kern="1200" dirty="0"/>
        </a:p>
        <a:p>
          <a:pPr marL="0" lvl="0" indent="0" algn="just" defTabSz="577850">
            <a:lnSpc>
              <a:spcPct val="90000"/>
            </a:lnSpc>
            <a:spcBef>
              <a:spcPct val="0"/>
            </a:spcBef>
            <a:spcAft>
              <a:spcPct val="35000"/>
            </a:spcAft>
            <a:buNone/>
          </a:pPr>
          <a:endParaRPr lang="es-AR" sz="1300" kern="1200" dirty="0"/>
        </a:p>
      </dsp:txBody>
      <dsp:txXfrm>
        <a:off x="0" y="1964"/>
        <a:ext cx="9720071" cy="1339810"/>
      </dsp:txXfrm>
    </dsp:sp>
    <dsp:sp modelId="{85C0AC6F-CC69-44F5-8005-D1BB7DD84948}">
      <dsp:nvSpPr>
        <dsp:cNvPr id="0" name=""/>
        <dsp:cNvSpPr/>
      </dsp:nvSpPr>
      <dsp:spPr>
        <a:xfrm>
          <a:off x="0" y="1341774"/>
          <a:ext cx="9720071" cy="0"/>
        </a:xfrm>
        <a:prstGeom prst="line">
          <a:avLst/>
        </a:prstGeom>
        <a:gradFill rotWithShape="0">
          <a:gsLst>
            <a:gs pos="0">
              <a:schemeClr val="accent2">
                <a:hueOff val="597799"/>
                <a:satOff val="368"/>
                <a:lumOff val="4804"/>
                <a:alphaOff val="0"/>
                <a:tint val="100000"/>
                <a:shade val="85000"/>
                <a:satMod val="100000"/>
                <a:lumMod val="100000"/>
              </a:schemeClr>
            </a:gs>
            <a:gs pos="100000">
              <a:schemeClr val="accent2">
                <a:hueOff val="597799"/>
                <a:satOff val="368"/>
                <a:lumOff val="4804"/>
                <a:alphaOff val="0"/>
                <a:tint val="90000"/>
                <a:shade val="100000"/>
                <a:satMod val="150000"/>
                <a:lumMod val="100000"/>
              </a:schemeClr>
            </a:gs>
          </a:gsLst>
          <a:path path="circle">
            <a:fillToRect l="100000" t="100000" r="100000" b="100000"/>
          </a:path>
        </a:gradFill>
        <a:ln w="9525" cap="flat" cmpd="sng" algn="ctr">
          <a:solidFill>
            <a:schemeClr val="accent2">
              <a:hueOff val="597799"/>
              <a:satOff val="368"/>
              <a:lumOff val="4804"/>
              <a:alphaOff val="0"/>
            </a:schemeClr>
          </a:solidFill>
          <a:prstDash val="solid"/>
        </a:ln>
        <a:effectLst>
          <a:outerShdw blurRad="50800" dist="12700" dir="5400000" algn="ctr" rotWithShape="0">
            <a:srgbClr val="000000">
              <a:alpha val="50000"/>
            </a:srgbClr>
          </a:outerShdw>
        </a:effectLst>
      </dsp:spPr>
      <dsp:style>
        <a:lnRef idx="1">
          <a:scrgbClr r="0" g="0" b="0"/>
        </a:lnRef>
        <a:fillRef idx="3">
          <a:scrgbClr r="0" g="0" b="0"/>
        </a:fillRef>
        <a:effectRef idx="2">
          <a:scrgbClr r="0" g="0" b="0"/>
        </a:effectRef>
        <a:fontRef idx="minor">
          <a:schemeClr val="lt1"/>
        </a:fontRef>
      </dsp:style>
    </dsp:sp>
    <dsp:sp modelId="{A66D58E7-5D77-457D-AC99-4B4E3B292F98}">
      <dsp:nvSpPr>
        <dsp:cNvPr id="0" name=""/>
        <dsp:cNvSpPr/>
      </dsp:nvSpPr>
      <dsp:spPr>
        <a:xfrm>
          <a:off x="0" y="1341774"/>
          <a:ext cx="9720071" cy="133981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9530" tIns="49530" rIns="49530" bIns="49530" numCol="1" spcCol="1270" anchor="t" anchorCtr="0">
          <a:noAutofit/>
        </a:bodyPr>
        <a:lstStyle/>
        <a:p>
          <a:pPr marL="0" lvl="0" indent="0" algn="just" defTabSz="577850">
            <a:lnSpc>
              <a:spcPct val="90000"/>
            </a:lnSpc>
            <a:spcBef>
              <a:spcPct val="0"/>
            </a:spcBef>
            <a:spcAft>
              <a:spcPct val="35000"/>
            </a:spcAft>
            <a:buNone/>
          </a:pPr>
          <a:r>
            <a:rPr lang="es-ES" sz="1300" kern="1200" dirty="0"/>
            <a:t>Tercera generación (principios de los 90). Sus representantes más importantes son Axel </a:t>
          </a:r>
          <a:r>
            <a:rPr lang="es-ES" sz="1300" kern="1200" dirty="0" err="1"/>
            <a:t>Honneth</a:t>
          </a:r>
          <a:r>
            <a:rPr lang="es-ES" sz="1300" kern="1200" dirty="0"/>
            <a:t> y Nancy Fraser. El primero recurre a la teoría del reconocimiento intersubjetivo para señalar que la integración social y el desarrollo individual sólo es posible a partir del reconocimiento que cada sujeto hace respecto de los otros. En el reconocimiento, el sujeto tiene la capacidad de tener una comprensión descentrada de sí, en la medida en que, reconociendo al otro en su diferencia, reafirma su igualdad y, reconociendo al otro como un sí mismo, reafirma su diferencia. Por su parte Nancy Fraser introduce la crítica de la dominación de género, así como la elaboración de una teoría de la justicia que incluye tres escalas: el reconocimiento, la redistribución y la representación (Andrade Guevara, 2019).</a:t>
          </a:r>
          <a:endParaRPr lang="es-AR" sz="1300" kern="1200" dirty="0"/>
        </a:p>
        <a:p>
          <a:pPr marL="0" lvl="0" indent="0" algn="just" defTabSz="577850">
            <a:lnSpc>
              <a:spcPct val="90000"/>
            </a:lnSpc>
            <a:spcBef>
              <a:spcPct val="0"/>
            </a:spcBef>
            <a:spcAft>
              <a:spcPct val="35000"/>
            </a:spcAft>
            <a:buNone/>
          </a:pPr>
          <a:endParaRPr lang="es-AR" sz="1300" kern="1200" dirty="0"/>
        </a:p>
      </dsp:txBody>
      <dsp:txXfrm>
        <a:off x="0" y="1341774"/>
        <a:ext cx="9720071" cy="1339810"/>
      </dsp:txXfrm>
    </dsp:sp>
    <dsp:sp modelId="{A6761418-56FE-4512-9A87-4BECD29AD280}">
      <dsp:nvSpPr>
        <dsp:cNvPr id="0" name=""/>
        <dsp:cNvSpPr/>
      </dsp:nvSpPr>
      <dsp:spPr>
        <a:xfrm>
          <a:off x="0" y="2681585"/>
          <a:ext cx="9720071" cy="0"/>
        </a:xfrm>
        <a:prstGeom prst="line">
          <a:avLst/>
        </a:prstGeom>
        <a:gradFill rotWithShape="0">
          <a:gsLst>
            <a:gs pos="0">
              <a:schemeClr val="accent2">
                <a:hueOff val="1195599"/>
                <a:satOff val="735"/>
                <a:lumOff val="9608"/>
                <a:alphaOff val="0"/>
                <a:tint val="100000"/>
                <a:shade val="85000"/>
                <a:satMod val="100000"/>
                <a:lumMod val="100000"/>
              </a:schemeClr>
            </a:gs>
            <a:gs pos="100000">
              <a:schemeClr val="accent2">
                <a:hueOff val="1195599"/>
                <a:satOff val="735"/>
                <a:lumOff val="9608"/>
                <a:alphaOff val="0"/>
                <a:tint val="90000"/>
                <a:shade val="100000"/>
                <a:satMod val="150000"/>
                <a:lumMod val="100000"/>
              </a:schemeClr>
            </a:gs>
          </a:gsLst>
          <a:path path="circle">
            <a:fillToRect l="100000" t="100000" r="100000" b="100000"/>
          </a:path>
        </a:gradFill>
        <a:ln w="9525" cap="flat" cmpd="sng" algn="ctr">
          <a:solidFill>
            <a:schemeClr val="accent2">
              <a:hueOff val="1195599"/>
              <a:satOff val="735"/>
              <a:lumOff val="9608"/>
              <a:alphaOff val="0"/>
            </a:schemeClr>
          </a:solidFill>
          <a:prstDash val="solid"/>
        </a:ln>
        <a:effectLst>
          <a:outerShdw blurRad="50800" dist="12700" dir="5400000" algn="ctr" rotWithShape="0">
            <a:srgbClr val="000000">
              <a:alpha val="50000"/>
            </a:srgbClr>
          </a:outerShdw>
        </a:effectLst>
      </dsp:spPr>
      <dsp:style>
        <a:lnRef idx="1">
          <a:scrgbClr r="0" g="0" b="0"/>
        </a:lnRef>
        <a:fillRef idx="3">
          <a:scrgbClr r="0" g="0" b="0"/>
        </a:fillRef>
        <a:effectRef idx="2">
          <a:scrgbClr r="0" g="0" b="0"/>
        </a:effectRef>
        <a:fontRef idx="minor">
          <a:schemeClr val="lt1"/>
        </a:fontRef>
      </dsp:style>
    </dsp:sp>
    <dsp:sp modelId="{188E9A9F-E5AC-49F6-AAF3-9D383891631D}">
      <dsp:nvSpPr>
        <dsp:cNvPr id="0" name=""/>
        <dsp:cNvSpPr/>
      </dsp:nvSpPr>
      <dsp:spPr>
        <a:xfrm>
          <a:off x="0" y="2681585"/>
          <a:ext cx="9720071" cy="133981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9530" tIns="49530" rIns="49530" bIns="49530" numCol="1" spcCol="1270" anchor="t" anchorCtr="0">
          <a:noAutofit/>
        </a:bodyPr>
        <a:lstStyle/>
        <a:p>
          <a:pPr marL="0" lvl="0" indent="0" algn="just" defTabSz="577850">
            <a:lnSpc>
              <a:spcPct val="90000"/>
            </a:lnSpc>
            <a:spcBef>
              <a:spcPct val="0"/>
            </a:spcBef>
            <a:spcAft>
              <a:spcPct val="35000"/>
            </a:spcAft>
            <a:buNone/>
          </a:pPr>
          <a:r>
            <a:rPr lang="es-ES" sz="1300" kern="1200"/>
            <a:t>A pesar de que, desde los años 70, autores como Habermas tenían conocimiento de la teoría de sistemas mundiales de Immanuel Wallerstein, así como de la obra historiográfica y teórica de Fernand Braudel y, por lo tanto, de la división estructural entre centro, semiperiferia y periferia, no sacaron ninguna consecuencia teórica de estos postulados para analizar las formas diferenciadas de inserción en el sistema mundial ni las repercusiones del proceso de colonización tanto en las naciones del centro como en las de la periferia. </a:t>
          </a:r>
          <a:endParaRPr lang="es-AR" sz="1300" kern="1200" dirty="0"/>
        </a:p>
      </dsp:txBody>
      <dsp:txXfrm>
        <a:off x="0" y="2681585"/>
        <a:ext cx="9720071" cy="133981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008BA15-95F6-4AF0-AA4D-694AF69F0B00}">
      <dsp:nvSpPr>
        <dsp:cNvPr id="0" name=""/>
        <dsp:cNvSpPr/>
      </dsp:nvSpPr>
      <dsp:spPr>
        <a:xfrm>
          <a:off x="0" y="2047973"/>
          <a:ext cx="7013642" cy="1159200"/>
        </a:xfrm>
        <a:prstGeom prst="rect">
          <a:avLst/>
        </a:prstGeom>
        <a:solidFill>
          <a:schemeClr val="accent2">
            <a:alpha val="90000"/>
            <a:tint val="40000"/>
            <a:hueOff val="0"/>
            <a:satOff val="0"/>
            <a:lumOff val="0"/>
            <a:alphaOff val="0"/>
          </a:schemeClr>
        </a:solidFill>
        <a:ln w="15875"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30BC7AB5-8F92-4B85-B388-1D97D02C951B}">
      <dsp:nvSpPr>
        <dsp:cNvPr id="0" name=""/>
        <dsp:cNvSpPr/>
      </dsp:nvSpPr>
      <dsp:spPr>
        <a:xfrm>
          <a:off x="350682" y="11636"/>
          <a:ext cx="6530240" cy="2715296"/>
        </a:xfrm>
        <a:prstGeom prst="roundRect">
          <a:avLst/>
        </a:prstGeom>
        <a:solidFill>
          <a:schemeClr val="lt1">
            <a:hueOff val="0"/>
            <a:satOff val="0"/>
            <a:lumOff val="0"/>
            <a:alphaOff val="0"/>
          </a:schemeClr>
        </a:solidFill>
        <a:ln w="15875"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85569" tIns="0" rIns="185569" bIns="0" numCol="1" spcCol="1270" anchor="ctr" anchorCtr="0">
          <a:noAutofit/>
        </a:bodyPr>
        <a:lstStyle/>
        <a:p>
          <a:pPr marL="0" lvl="0" indent="0" algn="l" defTabSz="800100">
            <a:lnSpc>
              <a:spcPct val="90000"/>
            </a:lnSpc>
            <a:spcBef>
              <a:spcPct val="0"/>
            </a:spcBef>
            <a:spcAft>
              <a:spcPct val="35000"/>
            </a:spcAft>
            <a:buNone/>
          </a:pPr>
          <a:r>
            <a:rPr lang="es-AR" sz="1800" kern="1200" dirty="0"/>
            <a:t>Giro lingüístico: importancia del lenguaje en la producción de conocimiento. El lenguaje es intermediario entre el sujeto y el mundo que lo rodea. La lingüística adquiere status de disciplina.</a:t>
          </a:r>
        </a:p>
      </dsp:txBody>
      <dsp:txXfrm>
        <a:off x="483232" y="144186"/>
        <a:ext cx="6265140" cy="2450196"/>
      </dsp:txXfrm>
    </dsp:sp>
    <dsp:sp modelId="{0EA17739-43FE-4B5D-B2E3-C542D5907D27}">
      <dsp:nvSpPr>
        <dsp:cNvPr id="0" name=""/>
        <dsp:cNvSpPr/>
      </dsp:nvSpPr>
      <dsp:spPr>
        <a:xfrm>
          <a:off x="0" y="5491910"/>
          <a:ext cx="7013642" cy="1159200"/>
        </a:xfrm>
        <a:prstGeom prst="rect">
          <a:avLst/>
        </a:prstGeom>
        <a:solidFill>
          <a:schemeClr val="accent2">
            <a:alpha val="90000"/>
            <a:tint val="40000"/>
            <a:hueOff val="0"/>
            <a:satOff val="0"/>
            <a:lumOff val="0"/>
            <a:alphaOff val="0"/>
          </a:schemeClr>
        </a:solidFill>
        <a:ln w="15875"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7AF559B9-602D-45A8-957E-A77624C0B8A1}">
      <dsp:nvSpPr>
        <dsp:cNvPr id="0" name=""/>
        <dsp:cNvSpPr/>
      </dsp:nvSpPr>
      <dsp:spPr>
        <a:xfrm>
          <a:off x="350682" y="3455573"/>
          <a:ext cx="6530240" cy="2715296"/>
        </a:xfrm>
        <a:prstGeom prst="roundRect">
          <a:avLst/>
        </a:prstGeom>
        <a:solidFill>
          <a:schemeClr val="lt1">
            <a:hueOff val="0"/>
            <a:satOff val="0"/>
            <a:lumOff val="0"/>
            <a:alphaOff val="0"/>
          </a:schemeClr>
        </a:solidFill>
        <a:ln w="15875"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85569" tIns="0" rIns="185569" bIns="0" numCol="1" spcCol="1270" anchor="ctr" anchorCtr="0">
          <a:noAutofit/>
        </a:bodyPr>
        <a:lstStyle/>
        <a:p>
          <a:pPr marL="0" lvl="0" indent="0" algn="l" defTabSz="800100">
            <a:lnSpc>
              <a:spcPct val="90000"/>
            </a:lnSpc>
            <a:spcBef>
              <a:spcPct val="0"/>
            </a:spcBef>
            <a:spcAft>
              <a:spcPct val="35000"/>
            </a:spcAft>
            <a:buNone/>
          </a:pPr>
          <a:r>
            <a:rPr lang="es-AR" sz="1800" kern="1200" dirty="0"/>
            <a:t>Giro semiótico:  no se puede, como se creía, descomponer el lenguaje en unidades semióticas mínimas para recomponerlas después y atribuir su significado al texto del que forman parte. (…). En cambio, podemos crear universos de sentidos particulares para reconstruir en su interior unas organizaciones específicas de sentido, de funcionamientos de significado, sin pretender con ello reconstruir, al menos de momento, generalizaciones que sean válidas en última instancia. Solo por este camino se puede estudiar esa curiosa realidad que son los objetos, unos objetos que pueden ser al mismo tiempo palabras, gestos, movimientos, sistemas de luz, estados de materia, etc., o sea, toda nuestra comunicación (Fabbri, 2000, p. 41)</a:t>
          </a:r>
        </a:p>
      </dsp:txBody>
      <dsp:txXfrm>
        <a:off x="483232" y="3588123"/>
        <a:ext cx="6265140" cy="2450196"/>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3FF53FF-FAEE-4C49-84B2-A2909CDC038E}">
      <dsp:nvSpPr>
        <dsp:cNvPr id="0" name=""/>
        <dsp:cNvSpPr/>
      </dsp:nvSpPr>
      <dsp:spPr>
        <a:xfrm>
          <a:off x="0" y="105216"/>
          <a:ext cx="4530027" cy="2718016"/>
        </a:xfrm>
        <a:prstGeom prst="rect">
          <a:avLst/>
        </a:prstGeom>
        <a:solidFill>
          <a:schemeClr val="lt1">
            <a:hueOff val="0"/>
            <a:satOff val="0"/>
            <a:lumOff val="0"/>
            <a:alphaOff val="0"/>
          </a:schemeClr>
        </a:solidFill>
        <a:ln w="15875"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s-ES" sz="1600" kern="1200" dirty="0"/>
            <a:t>Una y otra vez nos han ofrecido promesas. Propuestas seductoras que a lo largo de la historia de las ciencias sociales se han presentado como movimientos revolucionarios en las formas de producción de conocimiento. “Giros” en la manera de pensar e investigar sobre la realidad social. Cada uno de estos arrojó su propuesta para </a:t>
          </a:r>
          <a:r>
            <a:rPr lang="es-ES" sz="1600" kern="1200" dirty="0" err="1"/>
            <a:t>re-pensar</a:t>
          </a:r>
          <a:r>
            <a:rPr lang="es-ES" sz="1600" kern="1200" dirty="0"/>
            <a:t> la realidad social, y a su vez reconfiguraron la producción de conocimiento en varios niveles. Estos cambios han sido articulados en base a la apuesta por un “nuevo” lector de la vida social </a:t>
          </a:r>
          <a:r>
            <a:rPr lang="es-AR" sz="1600" kern="1200" dirty="0"/>
            <a:t>(Lara y Enciso Domínguez, 2013, p. 101).</a:t>
          </a:r>
        </a:p>
      </dsp:txBody>
      <dsp:txXfrm>
        <a:off x="0" y="105216"/>
        <a:ext cx="4530027" cy="2718016"/>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08172DA-71F8-4CA1-8D1C-C279CED97083}">
      <dsp:nvSpPr>
        <dsp:cNvPr id="0" name=""/>
        <dsp:cNvSpPr/>
      </dsp:nvSpPr>
      <dsp:spPr>
        <a:xfrm>
          <a:off x="-6177346" y="-952504"/>
          <a:ext cx="7411433" cy="7411433"/>
        </a:xfrm>
        <a:prstGeom prst="blockArc">
          <a:avLst>
            <a:gd name="adj1" fmla="val 18900000"/>
            <a:gd name="adj2" fmla="val 2700000"/>
            <a:gd name="adj3" fmla="val 291"/>
          </a:avLst>
        </a:prstGeom>
        <a:noFill/>
        <a:ln w="15875" cap="flat" cmpd="sng" algn="ctr">
          <a:solidFill>
            <a:schemeClr val="accent2">
              <a:tint val="99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95015031-E3E5-4F2B-B538-777393E8387D}">
      <dsp:nvSpPr>
        <dsp:cNvPr id="0" name=""/>
        <dsp:cNvSpPr/>
      </dsp:nvSpPr>
      <dsp:spPr>
        <a:xfrm>
          <a:off x="1012218" y="307921"/>
          <a:ext cx="6976669" cy="2378190"/>
        </a:xfrm>
        <a:prstGeom prst="rect">
          <a:avLst/>
        </a:prstGeom>
        <a:solidFill>
          <a:schemeClr val="accent2">
            <a:shade val="80000"/>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48628" tIns="35560" rIns="35560" bIns="35560" numCol="1" spcCol="1270" anchor="ctr" anchorCtr="0">
          <a:noAutofit/>
        </a:bodyPr>
        <a:lstStyle/>
        <a:p>
          <a:pPr marL="0" lvl="0" indent="0" algn="l" defTabSz="622300">
            <a:lnSpc>
              <a:spcPct val="90000"/>
            </a:lnSpc>
            <a:spcBef>
              <a:spcPct val="0"/>
            </a:spcBef>
            <a:spcAft>
              <a:spcPct val="35000"/>
            </a:spcAft>
            <a:buNone/>
          </a:pPr>
          <a:r>
            <a:rPr lang="es-ES" sz="1400" kern="1200" dirty="0"/>
            <a:t>Giro afectivo: aborda dos urgencias teóricas: el interés en la </a:t>
          </a:r>
          <a:r>
            <a:rPr lang="es-ES" sz="1400" kern="1200" dirty="0" err="1"/>
            <a:t>emocionalización</a:t>
          </a:r>
          <a:r>
            <a:rPr lang="es-ES" sz="1400" kern="1200" dirty="0"/>
            <a:t> de la vida pública, y el esfuerzo por reconfigurar la producción de conocimiento encaminado a profundizar en dicha </a:t>
          </a:r>
          <a:r>
            <a:rPr lang="es-ES" sz="1400" kern="1200" dirty="0" err="1"/>
            <a:t>emocionalización</a:t>
          </a:r>
          <a:r>
            <a:rPr lang="es-ES" sz="1400" kern="1200" dirty="0"/>
            <a:t>. Así el afecto y la emoción aparecen como el nuevo </a:t>
          </a:r>
          <a:r>
            <a:rPr lang="es-ES" sz="1400" kern="1200" dirty="0" err="1"/>
            <a:t>affair</a:t>
          </a:r>
          <a:r>
            <a:rPr lang="es-ES" sz="1400" kern="1200" dirty="0"/>
            <a:t> que está seduciendo con fuerza a las ciencias sociales, provocando un movimiento académico que se concentra en “aquello que se siente” y que combina la teoría psicoanalítica, teoría del Actor Red, estudios feministas, geografía cultural y teorías posestructuralistas entre otras. Este giro coquetea además con diversas matrices de producción de conocimiento como las ciencias duras o la estética; mientras explora escenarios diversos como el arte o la tecnología (Lara y Enciso Domínguez, 2013, pp. 101-102).</a:t>
          </a:r>
          <a:endParaRPr lang="es-AR" sz="1400" kern="1200" dirty="0"/>
        </a:p>
        <a:p>
          <a:pPr marL="0" lvl="0" indent="0" algn="l" defTabSz="622300">
            <a:lnSpc>
              <a:spcPct val="90000"/>
            </a:lnSpc>
            <a:spcBef>
              <a:spcPct val="0"/>
            </a:spcBef>
            <a:spcAft>
              <a:spcPct val="35000"/>
            </a:spcAft>
            <a:buNone/>
          </a:pPr>
          <a:endParaRPr lang="es-AR" sz="1400" kern="1200" dirty="0"/>
        </a:p>
      </dsp:txBody>
      <dsp:txXfrm>
        <a:off x="1012218" y="307921"/>
        <a:ext cx="6976669" cy="2378190"/>
      </dsp:txXfrm>
    </dsp:sp>
    <dsp:sp modelId="{1EDDC1C7-55A6-4BCB-A4F6-E1CC066B8F1C}">
      <dsp:nvSpPr>
        <dsp:cNvPr id="0" name=""/>
        <dsp:cNvSpPr/>
      </dsp:nvSpPr>
      <dsp:spPr>
        <a:xfrm>
          <a:off x="29046" y="590013"/>
          <a:ext cx="1966344" cy="1966344"/>
        </a:xfrm>
        <a:prstGeom prst="ellipse">
          <a:avLst/>
        </a:prstGeom>
        <a:solidFill>
          <a:schemeClr val="lt1">
            <a:hueOff val="0"/>
            <a:satOff val="0"/>
            <a:lumOff val="0"/>
            <a:alphaOff val="0"/>
          </a:schemeClr>
        </a:solidFill>
        <a:ln w="15875"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6ED57DCF-8305-400F-804D-F727A11EAA87}">
      <dsp:nvSpPr>
        <dsp:cNvPr id="0" name=""/>
        <dsp:cNvSpPr/>
      </dsp:nvSpPr>
      <dsp:spPr>
        <a:xfrm>
          <a:off x="1012218" y="2828774"/>
          <a:ext cx="6976669" cy="2378190"/>
        </a:xfrm>
        <a:prstGeom prst="rect">
          <a:avLst/>
        </a:prstGeom>
        <a:solidFill>
          <a:schemeClr val="accent2">
            <a:shade val="80000"/>
            <a:hueOff val="-480670"/>
            <a:satOff val="-2909"/>
            <a:lumOff val="27944"/>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48628" tIns="35560" rIns="35560" bIns="35560" numCol="1" spcCol="1270" anchor="ctr" anchorCtr="0">
          <a:noAutofit/>
        </a:bodyPr>
        <a:lstStyle/>
        <a:p>
          <a:pPr marL="0" lvl="0" indent="0" algn="l" defTabSz="622300">
            <a:lnSpc>
              <a:spcPct val="90000"/>
            </a:lnSpc>
            <a:spcBef>
              <a:spcPct val="0"/>
            </a:spcBef>
            <a:spcAft>
              <a:spcPct val="35000"/>
            </a:spcAft>
            <a:buNone/>
          </a:pPr>
          <a:r>
            <a:rPr lang="es-AR" sz="1400" kern="1200" dirty="0"/>
            <a:t>Giro </a:t>
          </a:r>
          <a:r>
            <a:rPr lang="es-AR" sz="1400" kern="1200" dirty="0" err="1"/>
            <a:t>ecoterritorial</a:t>
          </a:r>
          <a:r>
            <a:rPr lang="es-AR" sz="1400" kern="1200" dirty="0"/>
            <a:t>: </a:t>
          </a:r>
          <a:r>
            <a:rPr lang="es-ES" sz="1400" kern="1200" dirty="0"/>
            <a:t>emergencia de un lenguaje común que da cuenta del cruce innovador entre matriz indígena-comunitario, defensa del territorio y discurso ambientalista. En este sentido, puede hablarse de la construcción de marcos</a:t>
          </a:r>
          <a:r>
            <a:rPr lang="es-AR" sz="1400" kern="1200" dirty="0"/>
            <a:t> </a:t>
          </a:r>
          <a:r>
            <a:rPr lang="es-ES" sz="1400" kern="1200" dirty="0"/>
            <a:t>comunes de la acción colectiva, los cuales funcionan no sólo como esquemas de </a:t>
          </a:r>
          <a:r>
            <a:rPr lang="es-AR" sz="1400" kern="1200" dirty="0"/>
            <a:t>interpretación alternativos, </a:t>
          </a:r>
          <a:r>
            <a:rPr lang="es-ES" sz="1400" kern="1200" dirty="0"/>
            <a:t>sino como productores de una subjetividad colectiva. Bienes comunes, soberanía alimentaria, justicia ambiental y buen vivir son algunos de los tópicos que expresan este cruce productivo entre matrices diferentes (</a:t>
          </a:r>
          <a:r>
            <a:rPr lang="es-ES" sz="1400" kern="1200" dirty="0" err="1"/>
            <a:t>Svampa</a:t>
          </a:r>
          <a:r>
            <a:rPr lang="es-ES" sz="1400" kern="1200" dirty="0"/>
            <a:t>, 2012, pp. 7-8).</a:t>
          </a:r>
          <a:endParaRPr lang="es-AR" sz="1400" kern="1200" dirty="0"/>
        </a:p>
      </dsp:txBody>
      <dsp:txXfrm>
        <a:off x="1012218" y="2828774"/>
        <a:ext cx="6976669" cy="2378190"/>
      </dsp:txXfrm>
    </dsp:sp>
    <dsp:sp modelId="{A1108FB2-ABDB-4243-93EE-7C3138E67554}">
      <dsp:nvSpPr>
        <dsp:cNvPr id="0" name=""/>
        <dsp:cNvSpPr/>
      </dsp:nvSpPr>
      <dsp:spPr>
        <a:xfrm>
          <a:off x="29046" y="2950066"/>
          <a:ext cx="1966344" cy="1966344"/>
        </a:xfrm>
        <a:prstGeom prst="ellipse">
          <a:avLst/>
        </a:prstGeom>
        <a:solidFill>
          <a:schemeClr val="lt1">
            <a:hueOff val="0"/>
            <a:satOff val="0"/>
            <a:lumOff val="0"/>
            <a:alphaOff val="0"/>
          </a:schemeClr>
        </a:solidFill>
        <a:ln w="15875" cap="flat" cmpd="sng" algn="ctr">
          <a:solidFill>
            <a:schemeClr val="accent2">
              <a:shade val="80000"/>
              <a:hueOff val="-480670"/>
              <a:satOff val="-2909"/>
              <a:lumOff val="27944"/>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04A8E0F-F5A1-4557-8DE2-B8DB59524F60}">
      <dsp:nvSpPr>
        <dsp:cNvPr id="0" name=""/>
        <dsp:cNvSpPr/>
      </dsp:nvSpPr>
      <dsp:spPr>
        <a:xfrm>
          <a:off x="0" y="396199"/>
          <a:ext cx="7230534" cy="504000"/>
        </a:xfrm>
        <a:prstGeom prst="rect">
          <a:avLst/>
        </a:prstGeom>
        <a:solidFill>
          <a:schemeClr val="accent3">
            <a:alpha val="90000"/>
            <a:tint val="40000"/>
            <a:hueOff val="0"/>
            <a:satOff val="0"/>
            <a:lumOff val="0"/>
            <a:alphaOff val="0"/>
          </a:schemeClr>
        </a:solidFill>
        <a:ln w="15875"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E5247B03-F70A-4C24-9AF8-5CB5DF79AA82}">
      <dsp:nvSpPr>
        <dsp:cNvPr id="0" name=""/>
        <dsp:cNvSpPr/>
      </dsp:nvSpPr>
      <dsp:spPr>
        <a:xfrm>
          <a:off x="361526" y="100999"/>
          <a:ext cx="6559995" cy="590400"/>
        </a:xfrm>
        <a:prstGeom prst="roundRect">
          <a:avLst/>
        </a:prstGeom>
        <a:solidFill>
          <a:schemeClr val="lt1">
            <a:hueOff val="0"/>
            <a:satOff val="0"/>
            <a:lumOff val="0"/>
            <a:alphaOff val="0"/>
          </a:schemeClr>
        </a:solidFill>
        <a:ln w="15875"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1308" tIns="0" rIns="191308" bIns="0" numCol="1" spcCol="1270" anchor="ctr" anchorCtr="0">
          <a:noAutofit/>
        </a:bodyPr>
        <a:lstStyle/>
        <a:p>
          <a:pPr marL="0" lvl="0" indent="0" algn="just" defTabSz="800100">
            <a:lnSpc>
              <a:spcPct val="90000"/>
            </a:lnSpc>
            <a:spcBef>
              <a:spcPct val="0"/>
            </a:spcBef>
            <a:spcAft>
              <a:spcPct val="35000"/>
            </a:spcAft>
            <a:buNone/>
          </a:pPr>
          <a:r>
            <a:rPr lang="es-ES" sz="1800" kern="1200" dirty="0"/>
            <a:t>1) La distinción entre colonialismo y colonialidad. </a:t>
          </a:r>
          <a:endParaRPr lang="es-AR" sz="1800" kern="1200" dirty="0"/>
        </a:p>
      </dsp:txBody>
      <dsp:txXfrm>
        <a:off x="390347" y="129820"/>
        <a:ext cx="6502353" cy="532758"/>
      </dsp:txXfrm>
    </dsp:sp>
    <dsp:sp modelId="{94FBA010-6C84-426B-B1F8-D04C7AFFC521}">
      <dsp:nvSpPr>
        <dsp:cNvPr id="0" name=""/>
        <dsp:cNvSpPr/>
      </dsp:nvSpPr>
      <dsp:spPr>
        <a:xfrm>
          <a:off x="0" y="1303399"/>
          <a:ext cx="7230534" cy="504000"/>
        </a:xfrm>
        <a:prstGeom prst="rect">
          <a:avLst/>
        </a:prstGeom>
        <a:solidFill>
          <a:schemeClr val="accent3">
            <a:alpha val="90000"/>
            <a:tint val="40000"/>
            <a:hueOff val="0"/>
            <a:satOff val="0"/>
            <a:lumOff val="0"/>
            <a:alphaOff val="0"/>
          </a:schemeClr>
        </a:solidFill>
        <a:ln w="15875"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2A45EF88-5DC3-4ABA-965D-A3AB6B3ACA85}">
      <dsp:nvSpPr>
        <dsp:cNvPr id="0" name=""/>
        <dsp:cNvSpPr/>
      </dsp:nvSpPr>
      <dsp:spPr>
        <a:xfrm>
          <a:off x="361526" y="1008199"/>
          <a:ext cx="6559995" cy="590400"/>
        </a:xfrm>
        <a:prstGeom prst="roundRect">
          <a:avLst/>
        </a:prstGeom>
        <a:solidFill>
          <a:schemeClr val="lt1">
            <a:hueOff val="0"/>
            <a:satOff val="0"/>
            <a:lumOff val="0"/>
            <a:alphaOff val="0"/>
          </a:schemeClr>
        </a:solidFill>
        <a:ln w="15875"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1308" tIns="0" rIns="191308" bIns="0" numCol="1" spcCol="1270" anchor="ctr" anchorCtr="0">
          <a:noAutofit/>
        </a:bodyPr>
        <a:lstStyle/>
        <a:p>
          <a:pPr marL="0" lvl="0" indent="0" algn="just" defTabSz="800100">
            <a:lnSpc>
              <a:spcPct val="90000"/>
            </a:lnSpc>
            <a:spcBef>
              <a:spcPct val="0"/>
            </a:spcBef>
            <a:spcAft>
              <a:spcPct val="35000"/>
            </a:spcAft>
            <a:buNone/>
          </a:pPr>
          <a:r>
            <a:rPr lang="es-ES" sz="1800" kern="1200" dirty="0"/>
            <a:t>2) La colonialidad es el ‘lado oscuro’ de la modernidad. </a:t>
          </a:r>
          <a:endParaRPr lang="es-AR" sz="1800" kern="1200" dirty="0"/>
        </a:p>
      </dsp:txBody>
      <dsp:txXfrm>
        <a:off x="390347" y="1037020"/>
        <a:ext cx="6502353" cy="532758"/>
      </dsp:txXfrm>
    </dsp:sp>
    <dsp:sp modelId="{023C2A4A-497F-42FD-A037-4EE430A721C4}">
      <dsp:nvSpPr>
        <dsp:cNvPr id="0" name=""/>
        <dsp:cNvSpPr/>
      </dsp:nvSpPr>
      <dsp:spPr>
        <a:xfrm>
          <a:off x="0" y="2210599"/>
          <a:ext cx="7230534" cy="504000"/>
        </a:xfrm>
        <a:prstGeom prst="rect">
          <a:avLst/>
        </a:prstGeom>
        <a:solidFill>
          <a:schemeClr val="accent3">
            <a:alpha val="90000"/>
            <a:tint val="40000"/>
            <a:hueOff val="0"/>
            <a:satOff val="0"/>
            <a:lumOff val="0"/>
            <a:alphaOff val="0"/>
          </a:schemeClr>
        </a:solidFill>
        <a:ln w="15875"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D23CDDAE-B503-4A92-8F81-AF8855556239}">
      <dsp:nvSpPr>
        <dsp:cNvPr id="0" name=""/>
        <dsp:cNvSpPr/>
      </dsp:nvSpPr>
      <dsp:spPr>
        <a:xfrm>
          <a:off x="361526" y="1915399"/>
          <a:ext cx="6559995" cy="590400"/>
        </a:xfrm>
        <a:prstGeom prst="roundRect">
          <a:avLst/>
        </a:prstGeom>
        <a:solidFill>
          <a:schemeClr val="lt1">
            <a:hueOff val="0"/>
            <a:satOff val="0"/>
            <a:lumOff val="0"/>
            <a:alphaOff val="0"/>
          </a:schemeClr>
        </a:solidFill>
        <a:ln w="15875"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1308" tIns="0" rIns="191308" bIns="0" numCol="1" spcCol="1270" anchor="ctr" anchorCtr="0">
          <a:noAutofit/>
        </a:bodyPr>
        <a:lstStyle/>
        <a:p>
          <a:pPr marL="0" lvl="0" indent="0" algn="just" defTabSz="800100">
            <a:lnSpc>
              <a:spcPct val="90000"/>
            </a:lnSpc>
            <a:spcBef>
              <a:spcPct val="0"/>
            </a:spcBef>
            <a:spcAft>
              <a:spcPct val="35000"/>
            </a:spcAft>
            <a:buNone/>
          </a:pPr>
          <a:r>
            <a:rPr lang="es-ES" sz="1800" kern="1200" dirty="0"/>
            <a:t>3) Problematización de los discursos euro-centrados de la modernidad. </a:t>
          </a:r>
          <a:endParaRPr lang="es-AR" sz="1800" kern="1200" dirty="0"/>
        </a:p>
      </dsp:txBody>
      <dsp:txXfrm>
        <a:off x="390347" y="1944220"/>
        <a:ext cx="6502353" cy="532758"/>
      </dsp:txXfrm>
    </dsp:sp>
    <dsp:sp modelId="{DB756C7D-5180-40A0-A6B5-A428AFFF8077}">
      <dsp:nvSpPr>
        <dsp:cNvPr id="0" name=""/>
        <dsp:cNvSpPr/>
      </dsp:nvSpPr>
      <dsp:spPr>
        <a:xfrm>
          <a:off x="0" y="3117799"/>
          <a:ext cx="7230534" cy="504000"/>
        </a:xfrm>
        <a:prstGeom prst="rect">
          <a:avLst/>
        </a:prstGeom>
        <a:solidFill>
          <a:schemeClr val="accent3">
            <a:alpha val="90000"/>
            <a:tint val="40000"/>
            <a:hueOff val="0"/>
            <a:satOff val="0"/>
            <a:lumOff val="0"/>
            <a:alphaOff val="0"/>
          </a:schemeClr>
        </a:solidFill>
        <a:ln w="15875"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7FB55175-79C7-4B38-8563-962927853A4D}">
      <dsp:nvSpPr>
        <dsp:cNvPr id="0" name=""/>
        <dsp:cNvSpPr/>
      </dsp:nvSpPr>
      <dsp:spPr>
        <a:xfrm>
          <a:off x="361526" y="2822599"/>
          <a:ext cx="6559995" cy="590400"/>
        </a:xfrm>
        <a:prstGeom prst="roundRect">
          <a:avLst/>
        </a:prstGeom>
        <a:solidFill>
          <a:schemeClr val="lt1">
            <a:hueOff val="0"/>
            <a:satOff val="0"/>
            <a:lumOff val="0"/>
            <a:alphaOff val="0"/>
          </a:schemeClr>
        </a:solidFill>
        <a:ln w="15875"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1308" tIns="0" rIns="191308" bIns="0" numCol="1" spcCol="1270" anchor="ctr" anchorCtr="0">
          <a:noAutofit/>
        </a:bodyPr>
        <a:lstStyle/>
        <a:p>
          <a:pPr marL="0" lvl="0" indent="0" algn="just" defTabSz="800100">
            <a:lnSpc>
              <a:spcPct val="90000"/>
            </a:lnSpc>
            <a:spcBef>
              <a:spcPct val="0"/>
            </a:spcBef>
            <a:spcAft>
              <a:spcPct val="35000"/>
            </a:spcAft>
            <a:buNone/>
          </a:pPr>
          <a:r>
            <a:rPr lang="es-ES" sz="1800" kern="1200" dirty="0"/>
            <a:t>4) Pensar en términos de sistema mundializado de poder. </a:t>
          </a:r>
          <a:endParaRPr lang="es-AR" sz="1800" kern="1200" dirty="0"/>
        </a:p>
      </dsp:txBody>
      <dsp:txXfrm>
        <a:off x="390347" y="2851420"/>
        <a:ext cx="6502353" cy="532758"/>
      </dsp:txXfrm>
    </dsp:sp>
    <dsp:sp modelId="{E04CA16E-1330-4D37-9EF4-DA75CBEEF09D}">
      <dsp:nvSpPr>
        <dsp:cNvPr id="0" name=""/>
        <dsp:cNvSpPr/>
      </dsp:nvSpPr>
      <dsp:spPr>
        <a:xfrm>
          <a:off x="0" y="4024999"/>
          <a:ext cx="7230534" cy="504000"/>
        </a:xfrm>
        <a:prstGeom prst="rect">
          <a:avLst/>
        </a:prstGeom>
        <a:solidFill>
          <a:schemeClr val="accent3">
            <a:alpha val="90000"/>
            <a:tint val="40000"/>
            <a:hueOff val="0"/>
            <a:satOff val="0"/>
            <a:lumOff val="0"/>
            <a:alphaOff val="0"/>
          </a:schemeClr>
        </a:solidFill>
        <a:ln w="15875"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395846E1-6317-48C5-8457-E77F5873F4A5}">
      <dsp:nvSpPr>
        <dsp:cNvPr id="0" name=""/>
        <dsp:cNvSpPr/>
      </dsp:nvSpPr>
      <dsp:spPr>
        <a:xfrm>
          <a:off x="361526" y="3729799"/>
          <a:ext cx="6559995" cy="590400"/>
        </a:xfrm>
        <a:prstGeom prst="roundRect">
          <a:avLst/>
        </a:prstGeom>
        <a:solidFill>
          <a:schemeClr val="lt1">
            <a:hueOff val="0"/>
            <a:satOff val="0"/>
            <a:lumOff val="0"/>
            <a:alphaOff val="0"/>
          </a:schemeClr>
        </a:solidFill>
        <a:ln w="15875"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1308" tIns="0" rIns="191308" bIns="0" numCol="1" spcCol="1270" anchor="ctr" anchorCtr="0">
          <a:noAutofit/>
        </a:bodyPr>
        <a:lstStyle/>
        <a:p>
          <a:pPr marL="0" lvl="0" indent="0" algn="just" defTabSz="800100">
            <a:lnSpc>
              <a:spcPct val="90000"/>
            </a:lnSpc>
            <a:spcBef>
              <a:spcPct val="0"/>
            </a:spcBef>
            <a:spcAft>
              <a:spcPct val="35000"/>
            </a:spcAft>
            <a:buNone/>
          </a:pPr>
          <a:r>
            <a:rPr lang="es-ES" sz="1800" kern="1200" dirty="0"/>
            <a:t>5) Antes que un nuevo paradigma la inflexión decolonial se considera a sí misma como un paradigma otro. </a:t>
          </a:r>
          <a:endParaRPr lang="es-AR" sz="1800" kern="1200" dirty="0"/>
        </a:p>
      </dsp:txBody>
      <dsp:txXfrm>
        <a:off x="390347" y="3758620"/>
        <a:ext cx="6502353" cy="532758"/>
      </dsp:txXfrm>
    </dsp:sp>
    <dsp:sp modelId="{6F26596F-0DE7-404E-B403-9BDA27B07DB7}">
      <dsp:nvSpPr>
        <dsp:cNvPr id="0" name=""/>
        <dsp:cNvSpPr/>
      </dsp:nvSpPr>
      <dsp:spPr>
        <a:xfrm>
          <a:off x="0" y="4932199"/>
          <a:ext cx="7230534" cy="504000"/>
        </a:xfrm>
        <a:prstGeom prst="rect">
          <a:avLst/>
        </a:prstGeom>
        <a:solidFill>
          <a:schemeClr val="accent3">
            <a:alpha val="90000"/>
            <a:tint val="40000"/>
            <a:hueOff val="0"/>
            <a:satOff val="0"/>
            <a:lumOff val="0"/>
            <a:alphaOff val="0"/>
          </a:schemeClr>
        </a:solidFill>
        <a:ln w="15875"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D9BD2653-9028-4C8D-9A04-4BED1B115787}">
      <dsp:nvSpPr>
        <dsp:cNvPr id="0" name=""/>
        <dsp:cNvSpPr/>
      </dsp:nvSpPr>
      <dsp:spPr>
        <a:xfrm>
          <a:off x="361526" y="4636999"/>
          <a:ext cx="6559995" cy="590400"/>
        </a:xfrm>
        <a:prstGeom prst="roundRect">
          <a:avLst/>
        </a:prstGeom>
        <a:solidFill>
          <a:schemeClr val="lt1">
            <a:hueOff val="0"/>
            <a:satOff val="0"/>
            <a:lumOff val="0"/>
            <a:alphaOff val="0"/>
          </a:schemeClr>
        </a:solidFill>
        <a:ln w="15875"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1308" tIns="0" rIns="191308" bIns="0" numCol="1" spcCol="1270" anchor="ctr" anchorCtr="0">
          <a:noAutofit/>
        </a:bodyPr>
        <a:lstStyle/>
        <a:p>
          <a:pPr marL="0" lvl="0" indent="0" algn="just" defTabSz="800100">
            <a:lnSpc>
              <a:spcPct val="90000"/>
            </a:lnSpc>
            <a:spcBef>
              <a:spcPct val="0"/>
            </a:spcBef>
            <a:spcAft>
              <a:spcPct val="35000"/>
            </a:spcAft>
            <a:buNone/>
          </a:pPr>
          <a:r>
            <a:rPr lang="es-ES" sz="1800" kern="1200" dirty="0"/>
            <a:t>6) La inflexión decolonial aspira a consolidar un proyecto decolonial. </a:t>
          </a:r>
          <a:endParaRPr lang="es-AR" sz="1800" kern="1200" dirty="0"/>
        </a:p>
      </dsp:txBody>
      <dsp:txXfrm>
        <a:off x="390347" y="4665820"/>
        <a:ext cx="6502353" cy="532758"/>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F098609-E4AD-42DB-8860-DBF3E89C3814}">
      <dsp:nvSpPr>
        <dsp:cNvPr id="0" name=""/>
        <dsp:cNvSpPr/>
      </dsp:nvSpPr>
      <dsp:spPr>
        <a:xfrm>
          <a:off x="0" y="200100"/>
          <a:ext cx="3424739" cy="2054843"/>
        </a:xfrm>
        <a:prstGeom prst="rect">
          <a:avLst/>
        </a:prstGeom>
        <a:gradFill rotWithShape="0">
          <a:gsLst>
            <a:gs pos="0">
              <a:schemeClr val="dk2">
                <a:hueOff val="0"/>
                <a:satOff val="0"/>
                <a:lumOff val="0"/>
                <a:alphaOff val="0"/>
                <a:tint val="100000"/>
                <a:shade val="85000"/>
                <a:satMod val="100000"/>
                <a:lumMod val="100000"/>
              </a:schemeClr>
            </a:gs>
            <a:gs pos="100000">
              <a:schemeClr val="dk2">
                <a:hueOff val="0"/>
                <a:satOff val="0"/>
                <a:lumOff val="0"/>
                <a:alphaOff val="0"/>
                <a:tint val="90000"/>
                <a:shade val="100000"/>
                <a:satMod val="150000"/>
                <a:lumMod val="100000"/>
              </a:schemeClr>
            </a:gs>
          </a:gsLst>
          <a:path path="circle">
            <a:fillToRect l="100000" t="100000" r="100000" b="100000"/>
          </a:path>
        </a:gradFill>
        <a:ln>
          <a:noFill/>
        </a:ln>
        <a:effectLst>
          <a:outerShdw blurRad="50800" dist="12700" dir="5400000" algn="ctr" rotWithShape="0">
            <a:srgbClr val="000000">
              <a:alpha val="50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s-ES" sz="1700" kern="1200" dirty="0"/>
            <a:t>Más allá de ciertos niveles de diferencia cultural y política, las experiencias sociales están constituidas por varios conocimientos, cada uno con sus propios criterios de validez, es decir, están constituidas por conocimientos </a:t>
          </a:r>
          <a:r>
            <a:rPr lang="es-AR" sz="1700" kern="1200" dirty="0"/>
            <a:t>rivales.</a:t>
          </a:r>
        </a:p>
      </dsp:txBody>
      <dsp:txXfrm>
        <a:off x="0" y="200100"/>
        <a:ext cx="3424739" cy="2054843"/>
      </dsp:txXfrm>
    </dsp:sp>
    <dsp:sp modelId="{623A0A04-2AFA-46E6-95B0-93B1F0082354}">
      <dsp:nvSpPr>
        <dsp:cNvPr id="0" name=""/>
        <dsp:cNvSpPr/>
      </dsp:nvSpPr>
      <dsp:spPr>
        <a:xfrm>
          <a:off x="0" y="2597417"/>
          <a:ext cx="3424739" cy="2054843"/>
        </a:xfrm>
        <a:prstGeom prst="rect">
          <a:avLst/>
        </a:prstGeom>
        <a:gradFill rotWithShape="0">
          <a:gsLst>
            <a:gs pos="0">
              <a:schemeClr val="dk2">
                <a:hueOff val="0"/>
                <a:satOff val="0"/>
                <a:lumOff val="0"/>
                <a:alphaOff val="0"/>
                <a:tint val="100000"/>
                <a:shade val="85000"/>
                <a:satMod val="100000"/>
                <a:lumMod val="100000"/>
              </a:schemeClr>
            </a:gs>
            <a:gs pos="100000">
              <a:schemeClr val="dk2">
                <a:hueOff val="0"/>
                <a:satOff val="0"/>
                <a:lumOff val="0"/>
                <a:alphaOff val="0"/>
                <a:tint val="90000"/>
                <a:shade val="100000"/>
                <a:satMod val="150000"/>
                <a:lumMod val="100000"/>
              </a:schemeClr>
            </a:gs>
          </a:gsLst>
          <a:path path="circle">
            <a:fillToRect l="100000" t="100000" r="100000" b="100000"/>
          </a:path>
        </a:gradFill>
        <a:ln>
          <a:noFill/>
        </a:ln>
        <a:effectLst>
          <a:outerShdw blurRad="50800" dist="12700" dir="5400000" algn="ctr" rotWithShape="0">
            <a:srgbClr val="000000">
              <a:alpha val="50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s-ES" sz="1700" kern="1200" dirty="0"/>
            <a:t>¿Por qué razón, en los dos últimos siglos, ha predominado una epistemología que ha eliminado de la reflexión epistemológica el contexto cultural y político de la producción y reproducción del conocimiento? ¿Cuáles han sido las consecuencias de esta descontextualización? </a:t>
          </a:r>
          <a:r>
            <a:rPr lang="es-AR" sz="1700" kern="1200" dirty="0"/>
            <a:t>¿Hay epistemologías alternativas?</a:t>
          </a:r>
        </a:p>
      </dsp:txBody>
      <dsp:txXfrm>
        <a:off x="0" y="2597417"/>
        <a:ext cx="3424739" cy="2054843"/>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BC3AA9F-12DE-4CDB-B11B-6BB1F5A304E1}">
      <dsp:nvSpPr>
        <dsp:cNvPr id="0" name=""/>
        <dsp:cNvSpPr/>
      </dsp:nvSpPr>
      <dsp:spPr>
        <a:xfrm>
          <a:off x="890" y="290991"/>
          <a:ext cx="3473316" cy="2083989"/>
        </a:xfrm>
        <a:prstGeom prst="rect">
          <a:avLst/>
        </a:prstGeom>
        <a:solidFill>
          <a:schemeClr val="accent2">
            <a:hueOff val="0"/>
            <a:satOff val="0"/>
            <a:lumOff val="0"/>
            <a:alphaOff val="0"/>
          </a:schemeClr>
        </a:solidFill>
        <a:ln w="19050"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s-ES" sz="1200" kern="1200" dirty="0"/>
            <a:t>La epistemología dominante es una epistemología contextual basada en una doble diferencia: la diferencia cultural del mundo moderno cristiano occidental y la diferencia política del colonialismo y el capitalismo. La transformación de este </a:t>
          </a:r>
          <a:r>
            <a:rPr lang="es-ES" sz="1200" kern="1200" dirty="0" err="1"/>
            <a:t>hipercontexto</a:t>
          </a:r>
          <a:r>
            <a:rPr lang="es-ES" sz="1200" kern="1200" dirty="0"/>
            <a:t> en la reivindicación de una pretensión de universalidad, que se llegó a plasmar en la ciencia moderna, es el resultado de una intervención epistemológica que sólo fue posible gracias a la fuerza con la que la intervención política, económica y militar del colonialismo y el capitalismo modernos se impuso a los pueblos y culturas no occidentales y no cristianos (Santos, Meneses y Nunes, 2005).</a:t>
          </a:r>
          <a:endParaRPr lang="es-AR" sz="1200" kern="1200" dirty="0"/>
        </a:p>
      </dsp:txBody>
      <dsp:txXfrm>
        <a:off x="890" y="290991"/>
        <a:ext cx="3473316" cy="2083989"/>
      </dsp:txXfrm>
    </dsp:sp>
    <dsp:sp modelId="{89513309-9168-474D-ABAD-02BABBD2DB5C}">
      <dsp:nvSpPr>
        <dsp:cNvPr id="0" name=""/>
        <dsp:cNvSpPr/>
      </dsp:nvSpPr>
      <dsp:spPr>
        <a:xfrm>
          <a:off x="3821538" y="290991"/>
          <a:ext cx="3473316" cy="2083989"/>
        </a:xfrm>
        <a:prstGeom prst="rect">
          <a:avLst/>
        </a:prstGeom>
        <a:solidFill>
          <a:schemeClr val="accent3">
            <a:hueOff val="0"/>
            <a:satOff val="0"/>
            <a:lumOff val="0"/>
            <a:alphaOff val="0"/>
          </a:schemeClr>
        </a:solidFill>
        <a:ln w="19050"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s-ES" sz="1200" kern="1200" dirty="0"/>
            <a:t>Esta doble intervención fue tan profunda que desacreditó y, siempre que fue necesario, suprimió todas las prácticas sociales de conocimiento que eran contrarias en los intereses a los que servía. En esto consistió el </a:t>
          </a:r>
          <a:r>
            <a:rPr lang="es-ES" sz="1200" kern="1200" dirty="0" err="1"/>
            <a:t>epistemicidio</a:t>
          </a:r>
          <a:r>
            <a:rPr lang="es-ES" sz="1200" kern="1200" dirty="0"/>
            <a:t>, es decir, la supresión de los conocimientos locales perpetrada por un conocimiento alienígena (Santos, 1998, p. 208)</a:t>
          </a:r>
          <a:endParaRPr lang="es-AR" sz="1200" kern="1200" dirty="0"/>
        </a:p>
      </dsp:txBody>
      <dsp:txXfrm>
        <a:off x="3821538" y="290991"/>
        <a:ext cx="3473316" cy="2083989"/>
      </dsp:txXfrm>
    </dsp:sp>
    <dsp:sp modelId="{BCB482BC-6B17-428B-95F5-53F8DFABF09F}">
      <dsp:nvSpPr>
        <dsp:cNvPr id="0" name=""/>
        <dsp:cNvSpPr/>
      </dsp:nvSpPr>
      <dsp:spPr>
        <a:xfrm>
          <a:off x="1911214" y="2722312"/>
          <a:ext cx="3473316" cy="2083989"/>
        </a:xfrm>
        <a:prstGeom prst="rect">
          <a:avLst/>
        </a:prstGeom>
        <a:solidFill>
          <a:schemeClr val="accent4">
            <a:hueOff val="0"/>
            <a:satOff val="0"/>
            <a:lumOff val="0"/>
            <a:alphaOff val="0"/>
          </a:schemeClr>
        </a:solidFill>
        <a:ln w="19050"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s-AR" sz="1200" kern="1200" dirty="0"/>
            <a:t>Lo importante en una </a:t>
          </a:r>
          <a:r>
            <a:rPr lang="es-ES" sz="1200" kern="1200" dirty="0"/>
            <a:t>evaluación histórica del papel de la ciencia es tener presente que los juicios epistemológicos sobre ésta no pueden hacerse sin tener en cuenta la institucionalidad que se constituyó apoyándose en ella. La epistemología que confirió a la ciencia la exclusividad del conocimiento válido se tradujo en un vasto aparato institucional –universidades, centros de investigación, sistemas expertos, dictámenes técnicos– que hizo más difícil o casi imposible el diálogo entre la ciencia y el resto de saberes.</a:t>
          </a:r>
          <a:endParaRPr lang="es-AR" sz="1200" kern="1200" dirty="0"/>
        </a:p>
      </dsp:txBody>
      <dsp:txXfrm>
        <a:off x="1911214" y="2722312"/>
        <a:ext cx="3473316" cy="2083989"/>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7047130-CFE0-43E9-9007-24C39261776E}">
      <dsp:nvSpPr>
        <dsp:cNvPr id="0" name=""/>
        <dsp:cNvSpPr/>
      </dsp:nvSpPr>
      <dsp:spPr>
        <a:xfrm>
          <a:off x="864" y="877646"/>
          <a:ext cx="3371431" cy="2022859"/>
        </a:xfrm>
        <a:prstGeom prst="rect">
          <a:avLst/>
        </a:prstGeom>
        <a:solidFill>
          <a:schemeClr val="accent2">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s-ES" sz="1200" kern="1200" dirty="0"/>
            <a:t>La crítica de este régimen epistemológico hoy es posible gracias a una serie de circunstancias que, paradójicamente, permiten identificar mejor que nunca la posibilidad, e incluso la urgente necesidad, de alternativas, a la vez que revelan la gigantesca dimensión de los obstáculos políticos y culturales que impiden su concreción. </a:t>
          </a:r>
          <a:endParaRPr lang="es-AR" sz="1200" kern="1200" dirty="0"/>
        </a:p>
      </dsp:txBody>
      <dsp:txXfrm>
        <a:off x="864" y="877646"/>
        <a:ext cx="3371431" cy="2022859"/>
      </dsp:txXfrm>
    </dsp:sp>
    <dsp:sp modelId="{2B6CA3C1-60B0-4FF4-BC78-70F0DE5CE1C4}">
      <dsp:nvSpPr>
        <dsp:cNvPr id="0" name=""/>
        <dsp:cNvSpPr/>
      </dsp:nvSpPr>
      <dsp:spPr>
        <a:xfrm>
          <a:off x="3709439" y="877646"/>
          <a:ext cx="3371431" cy="2022859"/>
        </a:xfrm>
        <a:prstGeom prst="rect">
          <a:avLst/>
        </a:prstGeom>
        <a:solidFill>
          <a:schemeClr val="accent3">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s-ES" sz="1200" kern="1200" dirty="0"/>
            <a:t> Las alternativas a la epistemología dominante parten, en general, del principio de que el mundo es epistemológicamente diverso y que esta diversidad, lejos de ser algo negativo, representa un enriquecimiento enorme de las capacidades humanas para conferir inteligibilidad e intencionalidad a las experiencias sociales. La pluralidad epistemológica del mundo y, con ella, el reconocimiento de saberes rivales dotados de diferentes criterios de validez hacen visibles y creíbles espectros mucho más amplios de acciones y agentes sociales. </a:t>
          </a:r>
          <a:endParaRPr lang="es-AR" sz="1200" kern="1200" dirty="0"/>
        </a:p>
      </dsp:txBody>
      <dsp:txXfrm>
        <a:off x="3709439" y="877646"/>
        <a:ext cx="3371431" cy="2022859"/>
      </dsp:txXfrm>
    </dsp:sp>
    <dsp:sp modelId="{A23C0B83-F0B0-43CB-8F3F-AD9D662AF40A}">
      <dsp:nvSpPr>
        <dsp:cNvPr id="0" name=""/>
        <dsp:cNvSpPr/>
      </dsp:nvSpPr>
      <dsp:spPr>
        <a:xfrm>
          <a:off x="864" y="3237648"/>
          <a:ext cx="3371431" cy="2022859"/>
        </a:xfrm>
        <a:prstGeom prst="rect">
          <a:avLst/>
        </a:prstGeom>
        <a:solidFill>
          <a:schemeClr val="accent4">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s-ES" sz="1200" kern="1200" dirty="0"/>
            <a:t>Con la expresión epistemologías del Sur designamos la diversidad epistemológica del mundo. El Sur es concebido aquí de manera metafórica como un campo de desafíos epistémicos que pretende reparar los daños e impactos causados históricamente por el capitalismo en su relación colonial con el mundo.</a:t>
          </a:r>
          <a:endParaRPr lang="es-AR" sz="1200" kern="1200" dirty="0"/>
        </a:p>
      </dsp:txBody>
      <dsp:txXfrm>
        <a:off x="864" y="3237648"/>
        <a:ext cx="3371431" cy="2022859"/>
      </dsp:txXfrm>
    </dsp:sp>
    <dsp:sp modelId="{E24F648E-916F-4720-84F4-743A149ADA3B}">
      <dsp:nvSpPr>
        <dsp:cNvPr id="0" name=""/>
        <dsp:cNvSpPr/>
      </dsp:nvSpPr>
      <dsp:spPr>
        <a:xfrm>
          <a:off x="3709439" y="3237648"/>
          <a:ext cx="3371431" cy="2022859"/>
        </a:xfrm>
        <a:prstGeom prst="rect">
          <a:avLst/>
        </a:prstGeom>
        <a:solidFill>
          <a:schemeClr val="accent5">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s-ES" sz="1200" kern="1200" dirty="0"/>
            <a:t>Las epistemologías del Sur son el conjunto de las intervenciones que denuncian esta supresión, valoran los saberes que resistieron con éxito e investigan las condiciones de un diálogo horizontal entre conocimientos. A este diálogo entre saberes lo llamamos «ecología de saberes» (Santos, 2006). </a:t>
          </a:r>
          <a:endParaRPr lang="es-AR" sz="1200" kern="1200" dirty="0"/>
        </a:p>
      </dsp:txBody>
      <dsp:txXfrm>
        <a:off x="3709439" y="3237648"/>
        <a:ext cx="3371431" cy="2022859"/>
      </dsp:txXfrm>
    </dsp:sp>
  </dsp:spTree>
</dsp:drawing>
</file>

<file path=ppt/diagrams/layout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10.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1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12.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13.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14.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15.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3.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6.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AR"/>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1EB7F6E-2B5E-4AA5-B532-17485D15322E}" type="datetimeFigureOut">
              <a:rPr lang="es-AR" smtClean="0"/>
              <a:t>4/9/2024</a:t>
            </a:fld>
            <a:endParaRPr lang="es-AR"/>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AR"/>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AR"/>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AR"/>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52AB548-CE06-4512-9E0B-7109A21C4ECD}" type="slidenum">
              <a:rPr lang="es-AR" smtClean="0"/>
              <a:t>‹Nº›</a:t>
            </a:fld>
            <a:endParaRPr lang="es-AR"/>
          </a:p>
        </p:txBody>
      </p:sp>
    </p:spTree>
    <p:extLst>
      <p:ext uri="{BB962C8B-B14F-4D97-AF65-F5344CB8AC3E}">
        <p14:creationId xmlns:p14="http://schemas.microsoft.com/office/powerpoint/2010/main" val="387234244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AR" dirty="0"/>
          </a:p>
        </p:txBody>
      </p:sp>
      <p:sp>
        <p:nvSpPr>
          <p:cNvPr id="4" name="Marcador de número de diapositiva 3"/>
          <p:cNvSpPr>
            <a:spLocks noGrp="1"/>
          </p:cNvSpPr>
          <p:nvPr>
            <p:ph type="sldNum" sz="quarter" idx="5"/>
          </p:nvPr>
        </p:nvSpPr>
        <p:spPr/>
        <p:txBody>
          <a:bodyPr/>
          <a:lstStyle/>
          <a:p>
            <a:fld id="{73004139-CD9B-4274-942D-39FCC0C68490}" type="slidenum">
              <a:rPr lang="es-AR" smtClean="0"/>
              <a:t>1</a:t>
            </a:fld>
            <a:endParaRPr lang="es-AR"/>
          </a:p>
        </p:txBody>
      </p:sp>
    </p:spTree>
    <p:extLst>
      <p:ext uri="{BB962C8B-B14F-4D97-AF65-F5344CB8AC3E}">
        <p14:creationId xmlns:p14="http://schemas.microsoft.com/office/powerpoint/2010/main" val="119318435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AR" dirty="0"/>
          </a:p>
        </p:txBody>
      </p:sp>
      <p:sp>
        <p:nvSpPr>
          <p:cNvPr id="4" name="Marcador de número de diapositiva 3"/>
          <p:cNvSpPr>
            <a:spLocks noGrp="1"/>
          </p:cNvSpPr>
          <p:nvPr>
            <p:ph type="sldNum" sz="quarter" idx="5"/>
          </p:nvPr>
        </p:nvSpPr>
        <p:spPr/>
        <p:txBody>
          <a:bodyPr/>
          <a:lstStyle/>
          <a:p>
            <a:fld id="{E52AB548-CE06-4512-9E0B-7109A21C4ECD}" type="slidenum">
              <a:rPr lang="es-AR" smtClean="0"/>
              <a:t>2</a:t>
            </a:fld>
            <a:endParaRPr lang="es-AR"/>
          </a:p>
        </p:txBody>
      </p:sp>
    </p:spTree>
    <p:extLst>
      <p:ext uri="{BB962C8B-B14F-4D97-AF65-F5344CB8AC3E}">
        <p14:creationId xmlns:p14="http://schemas.microsoft.com/office/powerpoint/2010/main" val="338901589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AR" dirty="0"/>
          </a:p>
        </p:txBody>
      </p:sp>
      <p:sp>
        <p:nvSpPr>
          <p:cNvPr id="4" name="Marcador de número de diapositiva 3"/>
          <p:cNvSpPr>
            <a:spLocks noGrp="1"/>
          </p:cNvSpPr>
          <p:nvPr>
            <p:ph type="sldNum" sz="quarter" idx="5"/>
          </p:nvPr>
        </p:nvSpPr>
        <p:spPr/>
        <p:txBody>
          <a:bodyPr/>
          <a:lstStyle/>
          <a:p>
            <a:fld id="{E52AB548-CE06-4512-9E0B-7109A21C4ECD}" type="slidenum">
              <a:rPr lang="es-AR" smtClean="0"/>
              <a:t>4</a:t>
            </a:fld>
            <a:endParaRPr lang="es-AR"/>
          </a:p>
        </p:txBody>
      </p:sp>
    </p:spTree>
    <p:extLst>
      <p:ext uri="{BB962C8B-B14F-4D97-AF65-F5344CB8AC3E}">
        <p14:creationId xmlns:p14="http://schemas.microsoft.com/office/powerpoint/2010/main" val="20762859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AR" dirty="0"/>
          </a:p>
        </p:txBody>
      </p:sp>
      <p:sp>
        <p:nvSpPr>
          <p:cNvPr id="4" name="Marcador de número de diapositiva 3"/>
          <p:cNvSpPr>
            <a:spLocks noGrp="1"/>
          </p:cNvSpPr>
          <p:nvPr>
            <p:ph type="sldNum" sz="quarter" idx="5"/>
          </p:nvPr>
        </p:nvSpPr>
        <p:spPr/>
        <p:txBody>
          <a:bodyPr/>
          <a:lstStyle/>
          <a:p>
            <a:fld id="{E52AB548-CE06-4512-9E0B-7109A21C4ECD}" type="slidenum">
              <a:rPr lang="es-AR" smtClean="0"/>
              <a:t>9</a:t>
            </a:fld>
            <a:endParaRPr lang="es-AR"/>
          </a:p>
        </p:txBody>
      </p:sp>
    </p:spTree>
    <p:extLst>
      <p:ext uri="{BB962C8B-B14F-4D97-AF65-F5344CB8AC3E}">
        <p14:creationId xmlns:p14="http://schemas.microsoft.com/office/powerpoint/2010/main" val="50396311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AR" dirty="0"/>
          </a:p>
        </p:txBody>
      </p:sp>
      <p:sp>
        <p:nvSpPr>
          <p:cNvPr id="4" name="Marcador de número de diapositiva 3"/>
          <p:cNvSpPr>
            <a:spLocks noGrp="1"/>
          </p:cNvSpPr>
          <p:nvPr>
            <p:ph type="sldNum" sz="quarter" idx="5"/>
          </p:nvPr>
        </p:nvSpPr>
        <p:spPr/>
        <p:txBody>
          <a:bodyPr/>
          <a:lstStyle/>
          <a:p>
            <a:fld id="{E52AB548-CE06-4512-9E0B-7109A21C4ECD}" type="slidenum">
              <a:rPr lang="es-AR" smtClean="0"/>
              <a:t>10</a:t>
            </a:fld>
            <a:endParaRPr lang="es-AR"/>
          </a:p>
        </p:txBody>
      </p:sp>
    </p:spTree>
    <p:extLst>
      <p:ext uri="{BB962C8B-B14F-4D97-AF65-F5344CB8AC3E}">
        <p14:creationId xmlns:p14="http://schemas.microsoft.com/office/powerpoint/2010/main" val="206468432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grpSp>
        <p:nvGrpSpPr>
          <p:cNvPr id="1557" name="Group 1556"/>
          <p:cNvGrpSpPr/>
          <p:nvPr/>
        </p:nvGrpSpPr>
        <p:grpSpPr>
          <a:xfrm>
            <a:off x="0" y="420256"/>
            <a:ext cx="12188952" cy="3795497"/>
            <a:chOff x="0" y="420256"/>
            <a:chExt cx="12188952" cy="3795497"/>
          </a:xfrm>
        </p:grpSpPr>
        <p:cxnSp>
          <p:nvCxnSpPr>
            <p:cNvPr id="1558" name="Straight Connector 1557"/>
            <p:cNvCxnSpPr/>
            <p:nvPr/>
          </p:nvCxnSpPr>
          <p:spPr>
            <a:xfrm>
              <a:off x="0" y="4215753"/>
              <a:ext cx="12188952" cy="0"/>
            </a:xfrm>
            <a:prstGeom prst="line">
              <a:avLst/>
            </a:prstGeom>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cxnSp>
          <p:nvCxnSpPr>
            <p:cNvPr id="1559" name="Straight Connector 1558"/>
            <p:cNvCxnSpPr/>
            <p:nvPr/>
          </p:nvCxnSpPr>
          <p:spPr>
            <a:xfrm>
              <a:off x="0" y="3794032"/>
              <a:ext cx="12188952" cy="0"/>
            </a:xfrm>
            <a:prstGeom prst="line">
              <a:avLst/>
            </a:prstGeom>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cxnSp>
          <p:nvCxnSpPr>
            <p:cNvPr id="1560" name="Straight Connector 1559"/>
            <p:cNvCxnSpPr/>
            <p:nvPr/>
          </p:nvCxnSpPr>
          <p:spPr>
            <a:xfrm>
              <a:off x="0" y="3372310"/>
              <a:ext cx="12188952" cy="0"/>
            </a:xfrm>
            <a:prstGeom prst="line">
              <a:avLst/>
            </a:prstGeom>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cxnSp>
          <p:nvCxnSpPr>
            <p:cNvPr id="1561" name="Straight Connector 1560"/>
            <p:cNvCxnSpPr/>
            <p:nvPr/>
          </p:nvCxnSpPr>
          <p:spPr>
            <a:xfrm>
              <a:off x="0" y="2950588"/>
              <a:ext cx="12188952" cy="0"/>
            </a:xfrm>
            <a:prstGeom prst="line">
              <a:avLst/>
            </a:prstGeom>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cxnSp>
          <p:nvCxnSpPr>
            <p:cNvPr id="1562" name="Straight Connector 1561"/>
            <p:cNvCxnSpPr/>
            <p:nvPr/>
          </p:nvCxnSpPr>
          <p:spPr>
            <a:xfrm>
              <a:off x="0" y="2528866"/>
              <a:ext cx="12188952" cy="0"/>
            </a:xfrm>
            <a:prstGeom prst="line">
              <a:avLst/>
            </a:prstGeom>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cxnSp>
          <p:nvCxnSpPr>
            <p:cNvPr id="1563" name="Straight Connector 1562"/>
            <p:cNvCxnSpPr/>
            <p:nvPr/>
          </p:nvCxnSpPr>
          <p:spPr>
            <a:xfrm>
              <a:off x="0" y="2107144"/>
              <a:ext cx="12188952" cy="0"/>
            </a:xfrm>
            <a:prstGeom prst="line">
              <a:avLst/>
            </a:prstGeom>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cxnSp>
          <p:nvCxnSpPr>
            <p:cNvPr id="1564" name="Straight Connector 1563"/>
            <p:cNvCxnSpPr/>
            <p:nvPr/>
          </p:nvCxnSpPr>
          <p:spPr>
            <a:xfrm>
              <a:off x="0" y="1685422"/>
              <a:ext cx="12188952" cy="0"/>
            </a:xfrm>
            <a:prstGeom prst="line">
              <a:avLst/>
            </a:prstGeom>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cxnSp>
          <p:nvCxnSpPr>
            <p:cNvPr id="1565" name="Straight Connector 1564"/>
            <p:cNvCxnSpPr/>
            <p:nvPr/>
          </p:nvCxnSpPr>
          <p:spPr>
            <a:xfrm>
              <a:off x="0" y="1263700"/>
              <a:ext cx="12188952" cy="0"/>
            </a:xfrm>
            <a:prstGeom prst="line">
              <a:avLst/>
            </a:prstGeom>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cxnSp>
          <p:nvCxnSpPr>
            <p:cNvPr id="1566" name="Straight Connector 1565"/>
            <p:cNvCxnSpPr/>
            <p:nvPr/>
          </p:nvCxnSpPr>
          <p:spPr>
            <a:xfrm>
              <a:off x="0" y="841978"/>
              <a:ext cx="12188952" cy="0"/>
            </a:xfrm>
            <a:prstGeom prst="line">
              <a:avLst/>
            </a:prstGeom>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cxnSp>
          <p:nvCxnSpPr>
            <p:cNvPr id="1567" name="Straight Connector 1566"/>
            <p:cNvCxnSpPr/>
            <p:nvPr/>
          </p:nvCxnSpPr>
          <p:spPr>
            <a:xfrm>
              <a:off x="0" y="420256"/>
              <a:ext cx="12188952" cy="0"/>
            </a:xfrm>
            <a:prstGeom prst="line">
              <a:avLst/>
            </a:prstGeom>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grpSp>
      <p:sp>
        <p:nvSpPr>
          <p:cNvPr id="1568" name="Rectangle 379"/>
          <p:cNvSpPr/>
          <p:nvPr/>
        </p:nvSpPr>
        <p:spPr>
          <a:xfrm rot="18900000" flipV="1">
            <a:off x="9445819" y="-965459"/>
            <a:ext cx="13717" cy="6493220"/>
          </a:xfrm>
          <a:custGeom>
            <a:avLst/>
            <a:gdLst/>
            <a:ahLst/>
            <a:cxnLst/>
            <a:rect l="l" t="t" r="r" b="b"/>
            <a:pathLst>
              <a:path w="13717" h="6493220">
                <a:moveTo>
                  <a:pt x="1" y="6493220"/>
                </a:moveTo>
                <a:lnTo>
                  <a:pt x="13717" y="6479504"/>
                </a:lnTo>
                <a:lnTo>
                  <a:pt x="13716" y="0"/>
                </a:lnTo>
                <a:lnTo>
                  <a:pt x="0" y="13716"/>
                </a:ln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69" name="Rectangle 56"/>
          <p:cNvSpPr/>
          <p:nvPr/>
        </p:nvSpPr>
        <p:spPr>
          <a:xfrm>
            <a:off x="0" y="0"/>
            <a:ext cx="11816540" cy="4572004"/>
          </a:xfrm>
          <a:custGeom>
            <a:avLst/>
            <a:gdLst/>
            <a:ahLst/>
            <a:cxnLst/>
            <a:rect l="l" t="t" r="r" b="b"/>
            <a:pathLst>
              <a:path w="11816540" h="4572004">
                <a:moveTo>
                  <a:pt x="11802824" y="4"/>
                </a:moveTo>
                <a:lnTo>
                  <a:pt x="11816540" y="4"/>
                </a:lnTo>
                <a:lnTo>
                  <a:pt x="11816540" y="4572004"/>
                </a:lnTo>
                <a:lnTo>
                  <a:pt x="11802824" y="4572004"/>
                </a:lnTo>
                <a:close/>
                <a:moveTo>
                  <a:pt x="5901406" y="4"/>
                </a:moveTo>
                <a:lnTo>
                  <a:pt x="5915122" y="4"/>
                </a:lnTo>
                <a:lnTo>
                  <a:pt x="5915122" y="4572004"/>
                </a:lnTo>
                <a:lnTo>
                  <a:pt x="5901406" y="4572004"/>
                </a:lnTo>
                <a:close/>
                <a:moveTo>
                  <a:pt x="10959754" y="3"/>
                </a:moveTo>
                <a:lnTo>
                  <a:pt x="10973470" y="3"/>
                </a:lnTo>
                <a:lnTo>
                  <a:pt x="10973470" y="4572003"/>
                </a:lnTo>
                <a:lnTo>
                  <a:pt x="10959754" y="4572003"/>
                </a:lnTo>
                <a:close/>
                <a:moveTo>
                  <a:pt x="5058348" y="3"/>
                </a:moveTo>
                <a:lnTo>
                  <a:pt x="5072064" y="3"/>
                </a:lnTo>
                <a:lnTo>
                  <a:pt x="5072064" y="4572003"/>
                </a:lnTo>
                <a:lnTo>
                  <a:pt x="5058348" y="4572003"/>
                </a:lnTo>
                <a:close/>
                <a:moveTo>
                  <a:pt x="11381283" y="2"/>
                </a:moveTo>
                <a:lnTo>
                  <a:pt x="11394999" y="2"/>
                </a:lnTo>
                <a:lnTo>
                  <a:pt x="11394999" y="4572002"/>
                </a:lnTo>
                <a:lnTo>
                  <a:pt x="11381283" y="4572002"/>
                </a:lnTo>
                <a:close/>
                <a:moveTo>
                  <a:pt x="10538225" y="2"/>
                </a:moveTo>
                <a:lnTo>
                  <a:pt x="10551941" y="2"/>
                </a:lnTo>
                <a:lnTo>
                  <a:pt x="10551941" y="4572002"/>
                </a:lnTo>
                <a:lnTo>
                  <a:pt x="10538225" y="4572002"/>
                </a:lnTo>
                <a:close/>
                <a:moveTo>
                  <a:pt x="10116696" y="2"/>
                </a:moveTo>
                <a:lnTo>
                  <a:pt x="10130412" y="2"/>
                </a:lnTo>
                <a:lnTo>
                  <a:pt x="10130412" y="4572002"/>
                </a:lnTo>
                <a:lnTo>
                  <a:pt x="10116696" y="4572002"/>
                </a:lnTo>
                <a:close/>
                <a:moveTo>
                  <a:pt x="6322935" y="2"/>
                </a:moveTo>
                <a:lnTo>
                  <a:pt x="6336651" y="2"/>
                </a:lnTo>
                <a:lnTo>
                  <a:pt x="6336651" y="4572002"/>
                </a:lnTo>
                <a:lnTo>
                  <a:pt x="6322935" y="4572002"/>
                </a:lnTo>
                <a:close/>
                <a:moveTo>
                  <a:pt x="5479877" y="2"/>
                </a:moveTo>
                <a:lnTo>
                  <a:pt x="5493593" y="2"/>
                </a:lnTo>
                <a:lnTo>
                  <a:pt x="5493593" y="4572002"/>
                </a:lnTo>
                <a:lnTo>
                  <a:pt x="5479877" y="4572002"/>
                </a:lnTo>
                <a:close/>
                <a:moveTo>
                  <a:pt x="4636819" y="2"/>
                </a:moveTo>
                <a:lnTo>
                  <a:pt x="4650535" y="2"/>
                </a:lnTo>
                <a:lnTo>
                  <a:pt x="4650535" y="4572002"/>
                </a:lnTo>
                <a:lnTo>
                  <a:pt x="4636819" y="4572002"/>
                </a:lnTo>
                <a:close/>
                <a:moveTo>
                  <a:pt x="4215290" y="2"/>
                </a:moveTo>
                <a:lnTo>
                  <a:pt x="4229006" y="2"/>
                </a:lnTo>
                <a:lnTo>
                  <a:pt x="4229006" y="4572002"/>
                </a:lnTo>
                <a:lnTo>
                  <a:pt x="4215290" y="4572002"/>
                </a:lnTo>
                <a:close/>
                <a:moveTo>
                  <a:pt x="421529" y="2"/>
                </a:moveTo>
                <a:lnTo>
                  <a:pt x="435245" y="2"/>
                </a:lnTo>
                <a:lnTo>
                  <a:pt x="435245" y="4572002"/>
                </a:lnTo>
                <a:lnTo>
                  <a:pt x="421529" y="4572002"/>
                </a:lnTo>
                <a:close/>
                <a:moveTo>
                  <a:pt x="0" y="2"/>
                </a:moveTo>
                <a:lnTo>
                  <a:pt x="13716" y="2"/>
                </a:lnTo>
                <a:lnTo>
                  <a:pt x="13716" y="4572002"/>
                </a:lnTo>
                <a:lnTo>
                  <a:pt x="0" y="4572002"/>
                </a:lnTo>
                <a:close/>
                <a:moveTo>
                  <a:pt x="9273638" y="1"/>
                </a:moveTo>
                <a:lnTo>
                  <a:pt x="9287354" y="1"/>
                </a:lnTo>
                <a:lnTo>
                  <a:pt x="9287354" y="4572001"/>
                </a:lnTo>
                <a:lnTo>
                  <a:pt x="9273638" y="4572001"/>
                </a:lnTo>
                <a:close/>
                <a:moveTo>
                  <a:pt x="3372232" y="1"/>
                </a:moveTo>
                <a:lnTo>
                  <a:pt x="3385948" y="1"/>
                </a:lnTo>
                <a:lnTo>
                  <a:pt x="3385948" y="4572001"/>
                </a:lnTo>
                <a:lnTo>
                  <a:pt x="3372232" y="4572001"/>
                </a:lnTo>
                <a:close/>
                <a:moveTo>
                  <a:pt x="9695167" y="0"/>
                </a:moveTo>
                <a:lnTo>
                  <a:pt x="9708883" y="0"/>
                </a:lnTo>
                <a:lnTo>
                  <a:pt x="9708883" y="4572000"/>
                </a:lnTo>
                <a:lnTo>
                  <a:pt x="9695167" y="4572000"/>
                </a:lnTo>
                <a:close/>
                <a:moveTo>
                  <a:pt x="8852109" y="0"/>
                </a:moveTo>
                <a:lnTo>
                  <a:pt x="8865825" y="0"/>
                </a:lnTo>
                <a:lnTo>
                  <a:pt x="8865825" y="4572000"/>
                </a:lnTo>
                <a:lnTo>
                  <a:pt x="8852109" y="4572000"/>
                </a:lnTo>
                <a:close/>
                <a:moveTo>
                  <a:pt x="8430580" y="0"/>
                </a:moveTo>
                <a:lnTo>
                  <a:pt x="8444296" y="0"/>
                </a:lnTo>
                <a:lnTo>
                  <a:pt x="8444296" y="4572000"/>
                </a:lnTo>
                <a:lnTo>
                  <a:pt x="8430580" y="4572000"/>
                </a:lnTo>
                <a:close/>
                <a:moveTo>
                  <a:pt x="8009051" y="0"/>
                </a:moveTo>
                <a:lnTo>
                  <a:pt x="8022767" y="0"/>
                </a:lnTo>
                <a:lnTo>
                  <a:pt x="8022767" y="4572000"/>
                </a:lnTo>
                <a:lnTo>
                  <a:pt x="8009051" y="4572000"/>
                </a:lnTo>
                <a:close/>
                <a:moveTo>
                  <a:pt x="7587522" y="0"/>
                </a:moveTo>
                <a:lnTo>
                  <a:pt x="7601238" y="0"/>
                </a:lnTo>
                <a:lnTo>
                  <a:pt x="7601238" y="4572000"/>
                </a:lnTo>
                <a:lnTo>
                  <a:pt x="7587522" y="4572000"/>
                </a:lnTo>
                <a:close/>
                <a:moveTo>
                  <a:pt x="7165993" y="0"/>
                </a:moveTo>
                <a:lnTo>
                  <a:pt x="7179709" y="0"/>
                </a:lnTo>
                <a:lnTo>
                  <a:pt x="7179709" y="4572000"/>
                </a:lnTo>
                <a:lnTo>
                  <a:pt x="7165993" y="4572000"/>
                </a:lnTo>
                <a:close/>
                <a:moveTo>
                  <a:pt x="6744464" y="0"/>
                </a:moveTo>
                <a:lnTo>
                  <a:pt x="6758180" y="0"/>
                </a:lnTo>
                <a:lnTo>
                  <a:pt x="6758180" y="4572000"/>
                </a:lnTo>
                <a:lnTo>
                  <a:pt x="6744464" y="4572000"/>
                </a:lnTo>
                <a:close/>
                <a:moveTo>
                  <a:pt x="3793761" y="0"/>
                </a:moveTo>
                <a:lnTo>
                  <a:pt x="3807477" y="0"/>
                </a:lnTo>
                <a:lnTo>
                  <a:pt x="3807477" y="4572000"/>
                </a:lnTo>
                <a:lnTo>
                  <a:pt x="3793761" y="4572000"/>
                </a:lnTo>
                <a:close/>
                <a:moveTo>
                  <a:pt x="2950703" y="0"/>
                </a:moveTo>
                <a:lnTo>
                  <a:pt x="2964419" y="0"/>
                </a:lnTo>
                <a:lnTo>
                  <a:pt x="2964419" y="4572000"/>
                </a:lnTo>
                <a:lnTo>
                  <a:pt x="2950703" y="4572000"/>
                </a:lnTo>
                <a:close/>
                <a:moveTo>
                  <a:pt x="2529174" y="0"/>
                </a:moveTo>
                <a:lnTo>
                  <a:pt x="2542890" y="0"/>
                </a:lnTo>
                <a:lnTo>
                  <a:pt x="2542890" y="4572000"/>
                </a:lnTo>
                <a:lnTo>
                  <a:pt x="2529174" y="4572000"/>
                </a:lnTo>
                <a:close/>
                <a:moveTo>
                  <a:pt x="2107645" y="0"/>
                </a:moveTo>
                <a:lnTo>
                  <a:pt x="2121361" y="0"/>
                </a:lnTo>
                <a:lnTo>
                  <a:pt x="2121361" y="4572000"/>
                </a:lnTo>
                <a:lnTo>
                  <a:pt x="2107645" y="4572000"/>
                </a:lnTo>
                <a:close/>
                <a:moveTo>
                  <a:pt x="1686116" y="0"/>
                </a:moveTo>
                <a:lnTo>
                  <a:pt x="1699832" y="0"/>
                </a:lnTo>
                <a:lnTo>
                  <a:pt x="1699832" y="4572000"/>
                </a:lnTo>
                <a:lnTo>
                  <a:pt x="1686116" y="4572000"/>
                </a:lnTo>
                <a:close/>
                <a:moveTo>
                  <a:pt x="1264587" y="0"/>
                </a:moveTo>
                <a:lnTo>
                  <a:pt x="1278303" y="0"/>
                </a:lnTo>
                <a:lnTo>
                  <a:pt x="1278303" y="4572000"/>
                </a:lnTo>
                <a:lnTo>
                  <a:pt x="1264587" y="4572000"/>
                </a:lnTo>
                <a:close/>
                <a:moveTo>
                  <a:pt x="843058" y="0"/>
                </a:moveTo>
                <a:lnTo>
                  <a:pt x="856774" y="0"/>
                </a:lnTo>
                <a:lnTo>
                  <a:pt x="856774" y="4572000"/>
                </a:lnTo>
                <a:lnTo>
                  <a:pt x="843058" y="4572000"/>
                </a:ln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70" name="Rectangle 87"/>
          <p:cNvSpPr/>
          <p:nvPr/>
        </p:nvSpPr>
        <p:spPr>
          <a:xfrm rot="2700000">
            <a:off x="2311242" y="-967047"/>
            <a:ext cx="13716" cy="6570294"/>
          </a:xfrm>
          <a:custGeom>
            <a:avLst/>
            <a:gdLst/>
            <a:ahLst/>
            <a:cxnLst/>
            <a:rect l="l" t="t" r="r" b="b"/>
            <a:pathLst>
              <a:path w="13716" h="6570294">
                <a:moveTo>
                  <a:pt x="0" y="6556578"/>
                </a:moveTo>
                <a:lnTo>
                  <a:pt x="13716" y="6570294"/>
                </a:lnTo>
                <a:lnTo>
                  <a:pt x="13716" y="6570294"/>
                </a:lnTo>
                <a:lnTo>
                  <a:pt x="0" y="6556578"/>
                </a:lnTo>
                <a:close/>
                <a:moveTo>
                  <a:pt x="0" y="13716"/>
                </a:moveTo>
                <a:lnTo>
                  <a:pt x="13716" y="0"/>
                </a:lnTo>
                <a:lnTo>
                  <a:pt x="13716" y="6465786"/>
                </a:lnTo>
                <a:lnTo>
                  <a:pt x="0" y="6479502"/>
                </a:ln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71" name="Rectangle 88"/>
          <p:cNvSpPr/>
          <p:nvPr/>
        </p:nvSpPr>
        <p:spPr>
          <a:xfrm rot="2700000">
            <a:off x="3186527" y="-953751"/>
            <a:ext cx="13716" cy="6479503"/>
          </a:xfrm>
          <a:custGeom>
            <a:avLst/>
            <a:gdLst/>
            <a:ahLst/>
            <a:cxnLst/>
            <a:rect l="l" t="t" r="r" b="b"/>
            <a:pathLst>
              <a:path w="13716" h="6479503">
                <a:moveTo>
                  <a:pt x="0" y="13716"/>
                </a:moveTo>
                <a:lnTo>
                  <a:pt x="13716" y="0"/>
                </a:lnTo>
                <a:lnTo>
                  <a:pt x="13716" y="6465786"/>
                </a:lnTo>
                <a:lnTo>
                  <a:pt x="0" y="6479503"/>
                </a:ln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72" name="Rectangle 89"/>
          <p:cNvSpPr/>
          <p:nvPr/>
        </p:nvSpPr>
        <p:spPr>
          <a:xfrm rot="2700000">
            <a:off x="4029713" y="-953750"/>
            <a:ext cx="13716" cy="6479503"/>
          </a:xfrm>
          <a:custGeom>
            <a:avLst/>
            <a:gdLst/>
            <a:ahLst/>
            <a:cxnLst/>
            <a:rect l="l" t="t" r="r" b="b"/>
            <a:pathLst>
              <a:path w="13716" h="6479503">
                <a:moveTo>
                  <a:pt x="0" y="13716"/>
                </a:moveTo>
                <a:lnTo>
                  <a:pt x="13716" y="0"/>
                </a:lnTo>
                <a:lnTo>
                  <a:pt x="13716" y="6465787"/>
                </a:lnTo>
                <a:lnTo>
                  <a:pt x="0" y="6479503"/>
                </a:ln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73" name="Rectangle 90"/>
          <p:cNvSpPr/>
          <p:nvPr/>
        </p:nvSpPr>
        <p:spPr>
          <a:xfrm rot="2700000">
            <a:off x="4872899" y="-953750"/>
            <a:ext cx="13716" cy="6479503"/>
          </a:xfrm>
          <a:custGeom>
            <a:avLst/>
            <a:gdLst/>
            <a:ahLst/>
            <a:cxnLst/>
            <a:rect l="l" t="t" r="r" b="b"/>
            <a:pathLst>
              <a:path w="13716" h="6479503">
                <a:moveTo>
                  <a:pt x="0" y="13716"/>
                </a:moveTo>
                <a:lnTo>
                  <a:pt x="13716" y="0"/>
                </a:lnTo>
                <a:lnTo>
                  <a:pt x="13716" y="6465786"/>
                </a:lnTo>
                <a:lnTo>
                  <a:pt x="0" y="6479503"/>
                </a:ln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74" name="Rectangle 91"/>
          <p:cNvSpPr/>
          <p:nvPr/>
        </p:nvSpPr>
        <p:spPr>
          <a:xfrm rot="2700000">
            <a:off x="5716086" y="-953749"/>
            <a:ext cx="13716" cy="6479501"/>
          </a:xfrm>
          <a:custGeom>
            <a:avLst/>
            <a:gdLst/>
            <a:ahLst/>
            <a:cxnLst/>
            <a:rect l="l" t="t" r="r" b="b"/>
            <a:pathLst>
              <a:path w="13716" h="6479501">
                <a:moveTo>
                  <a:pt x="0" y="13716"/>
                </a:moveTo>
                <a:lnTo>
                  <a:pt x="13716" y="0"/>
                </a:lnTo>
                <a:lnTo>
                  <a:pt x="13716" y="6465785"/>
                </a:lnTo>
                <a:lnTo>
                  <a:pt x="0" y="6479501"/>
                </a:ln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75" name="Rectangle 92"/>
          <p:cNvSpPr/>
          <p:nvPr/>
        </p:nvSpPr>
        <p:spPr>
          <a:xfrm rot="2700000">
            <a:off x="6559272" y="-953750"/>
            <a:ext cx="13716" cy="6479502"/>
          </a:xfrm>
          <a:custGeom>
            <a:avLst/>
            <a:gdLst/>
            <a:ahLst/>
            <a:cxnLst/>
            <a:rect l="l" t="t" r="r" b="b"/>
            <a:pathLst>
              <a:path w="13716" h="6479502">
                <a:moveTo>
                  <a:pt x="0" y="13716"/>
                </a:moveTo>
                <a:lnTo>
                  <a:pt x="13716" y="0"/>
                </a:lnTo>
                <a:lnTo>
                  <a:pt x="13715" y="6465787"/>
                </a:lnTo>
                <a:lnTo>
                  <a:pt x="0" y="6479502"/>
                </a:ln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76" name="Rectangle 93"/>
          <p:cNvSpPr/>
          <p:nvPr/>
        </p:nvSpPr>
        <p:spPr>
          <a:xfrm rot="2700000">
            <a:off x="7402457" y="-944051"/>
            <a:ext cx="13717" cy="6479502"/>
          </a:xfrm>
          <a:custGeom>
            <a:avLst/>
            <a:gdLst/>
            <a:ahLst/>
            <a:cxnLst/>
            <a:rect l="l" t="t" r="r" b="b"/>
            <a:pathLst>
              <a:path w="13717" h="6479502">
                <a:moveTo>
                  <a:pt x="0" y="13716"/>
                </a:moveTo>
                <a:lnTo>
                  <a:pt x="13717" y="0"/>
                </a:lnTo>
                <a:lnTo>
                  <a:pt x="13716" y="6465787"/>
                </a:lnTo>
                <a:lnTo>
                  <a:pt x="1" y="6479502"/>
                </a:ln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77" name="Rectangle 94"/>
          <p:cNvSpPr/>
          <p:nvPr/>
        </p:nvSpPr>
        <p:spPr>
          <a:xfrm rot="2700000">
            <a:off x="8245644" y="-953750"/>
            <a:ext cx="13716" cy="6479502"/>
          </a:xfrm>
          <a:custGeom>
            <a:avLst/>
            <a:gdLst/>
            <a:ahLst/>
            <a:cxnLst/>
            <a:rect l="l" t="t" r="r" b="b"/>
            <a:pathLst>
              <a:path w="13716" h="6479502">
                <a:moveTo>
                  <a:pt x="0" y="13716"/>
                </a:moveTo>
                <a:lnTo>
                  <a:pt x="13716" y="0"/>
                </a:lnTo>
                <a:lnTo>
                  <a:pt x="13715" y="6465787"/>
                </a:lnTo>
                <a:lnTo>
                  <a:pt x="0" y="6479502"/>
                </a:ln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78" name="Rectangle 95"/>
          <p:cNvSpPr/>
          <p:nvPr/>
        </p:nvSpPr>
        <p:spPr>
          <a:xfrm rot="2700000">
            <a:off x="9088831" y="-953750"/>
            <a:ext cx="13717" cy="6479503"/>
          </a:xfrm>
          <a:custGeom>
            <a:avLst/>
            <a:gdLst/>
            <a:ahLst/>
            <a:cxnLst/>
            <a:rect l="l" t="t" r="r" b="b"/>
            <a:pathLst>
              <a:path w="13717" h="6479503">
                <a:moveTo>
                  <a:pt x="13717" y="0"/>
                </a:moveTo>
                <a:lnTo>
                  <a:pt x="13716" y="6465787"/>
                </a:lnTo>
                <a:lnTo>
                  <a:pt x="0" y="6479503"/>
                </a:lnTo>
                <a:lnTo>
                  <a:pt x="1" y="13717"/>
                </a:ln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79" name="Rectangle 96"/>
          <p:cNvSpPr/>
          <p:nvPr/>
        </p:nvSpPr>
        <p:spPr>
          <a:xfrm rot="2700000">
            <a:off x="9912896" y="-907596"/>
            <a:ext cx="13716" cy="6425429"/>
          </a:xfrm>
          <a:custGeom>
            <a:avLst/>
            <a:gdLst/>
            <a:ahLst/>
            <a:cxnLst/>
            <a:rect l="l" t="t" r="r" b="b"/>
            <a:pathLst>
              <a:path w="13716" h="6425429">
                <a:moveTo>
                  <a:pt x="0" y="0"/>
                </a:moveTo>
                <a:lnTo>
                  <a:pt x="13716" y="13717"/>
                </a:lnTo>
                <a:lnTo>
                  <a:pt x="13716" y="6411713"/>
                </a:lnTo>
                <a:lnTo>
                  <a:pt x="0" y="6425429"/>
                </a:ln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80" name="Rectangle 97"/>
          <p:cNvSpPr/>
          <p:nvPr/>
        </p:nvSpPr>
        <p:spPr>
          <a:xfrm rot="2700000">
            <a:off x="10334491" y="110221"/>
            <a:ext cx="13717" cy="5232981"/>
          </a:xfrm>
          <a:custGeom>
            <a:avLst/>
            <a:gdLst/>
            <a:ahLst/>
            <a:cxnLst/>
            <a:rect l="l" t="t" r="r" b="b"/>
            <a:pathLst>
              <a:path w="13717" h="5232981">
                <a:moveTo>
                  <a:pt x="0" y="0"/>
                </a:moveTo>
                <a:lnTo>
                  <a:pt x="13717" y="13716"/>
                </a:lnTo>
                <a:lnTo>
                  <a:pt x="13717" y="5219264"/>
                </a:lnTo>
                <a:lnTo>
                  <a:pt x="1" y="5232981"/>
                </a:ln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81" name="Rectangle 98"/>
          <p:cNvSpPr/>
          <p:nvPr/>
        </p:nvSpPr>
        <p:spPr>
          <a:xfrm rot="2700000">
            <a:off x="10756084" y="1128037"/>
            <a:ext cx="13716" cy="4040537"/>
          </a:xfrm>
          <a:custGeom>
            <a:avLst/>
            <a:gdLst/>
            <a:ahLst/>
            <a:cxnLst/>
            <a:rect l="l" t="t" r="r" b="b"/>
            <a:pathLst>
              <a:path w="13716" h="4040537">
                <a:moveTo>
                  <a:pt x="0" y="0"/>
                </a:moveTo>
                <a:lnTo>
                  <a:pt x="13716" y="13716"/>
                </a:lnTo>
                <a:lnTo>
                  <a:pt x="13715" y="4026822"/>
                </a:lnTo>
                <a:lnTo>
                  <a:pt x="1" y="4040537"/>
                </a:ln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82" name="Rectangle 99"/>
          <p:cNvSpPr/>
          <p:nvPr/>
        </p:nvSpPr>
        <p:spPr>
          <a:xfrm rot="2700000">
            <a:off x="11177678" y="2145853"/>
            <a:ext cx="13716" cy="2848091"/>
          </a:xfrm>
          <a:custGeom>
            <a:avLst/>
            <a:gdLst/>
            <a:ahLst/>
            <a:cxnLst/>
            <a:rect l="l" t="t" r="r" b="b"/>
            <a:pathLst>
              <a:path w="13716" h="2848091">
                <a:moveTo>
                  <a:pt x="0" y="0"/>
                </a:moveTo>
                <a:lnTo>
                  <a:pt x="13716" y="13716"/>
                </a:lnTo>
                <a:lnTo>
                  <a:pt x="13715" y="2834375"/>
                </a:lnTo>
                <a:lnTo>
                  <a:pt x="0" y="2848091"/>
                </a:ln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83" name="Rectangle 100"/>
          <p:cNvSpPr/>
          <p:nvPr/>
        </p:nvSpPr>
        <p:spPr>
          <a:xfrm rot="2700000">
            <a:off x="11599272" y="3163669"/>
            <a:ext cx="13715" cy="1655644"/>
          </a:xfrm>
          <a:custGeom>
            <a:avLst/>
            <a:gdLst/>
            <a:ahLst/>
            <a:cxnLst/>
            <a:rect l="l" t="t" r="r" b="b"/>
            <a:pathLst>
              <a:path w="13715" h="1655644">
                <a:moveTo>
                  <a:pt x="0" y="0"/>
                </a:moveTo>
                <a:lnTo>
                  <a:pt x="13715" y="13716"/>
                </a:lnTo>
                <a:lnTo>
                  <a:pt x="13715" y="1641929"/>
                </a:lnTo>
                <a:lnTo>
                  <a:pt x="0" y="1655644"/>
                </a:ln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84" name="Rectangle 101"/>
          <p:cNvSpPr/>
          <p:nvPr/>
        </p:nvSpPr>
        <p:spPr>
          <a:xfrm rot="2700000">
            <a:off x="12020868" y="4181493"/>
            <a:ext cx="13715" cy="463189"/>
          </a:xfrm>
          <a:custGeom>
            <a:avLst/>
            <a:gdLst/>
            <a:ahLst/>
            <a:cxnLst/>
            <a:rect l="l" t="t" r="r" b="b"/>
            <a:pathLst>
              <a:path w="13715" h="463189">
                <a:moveTo>
                  <a:pt x="1" y="0"/>
                </a:moveTo>
                <a:lnTo>
                  <a:pt x="13715" y="13716"/>
                </a:lnTo>
                <a:lnTo>
                  <a:pt x="13715" y="449474"/>
                </a:lnTo>
                <a:lnTo>
                  <a:pt x="0" y="463189"/>
                </a:ln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85" name="Rectangle 102"/>
          <p:cNvSpPr/>
          <p:nvPr/>
        </p:nvSpPr>
        <p:spPr>
          <a:xfrm rot="2700000">
            <a:off x="203277" y="-93899"/>
            <a:ext cx="13716" cy="608068"/>
          </a:xfrm>
          <a:custGeom>
            <a:avLst/>
            <a:gdLst/>
            <a:ahLst/>
            <a:cxnLst/>
            <a:rect l="l" t="t" r="r" b="b"/>
            <a:pathLst>
              <a:path w="13716" h="608068">
                <a:moveTo>
                  <a:pt x="0" y="13716"/>
                </a:moveTo>
                <a:lnTo>
                  <a:pt x="13716" y="0"/>
                </a:lnTo>
                <a:lnTo>
                  <a:pt x="13716" y="608068"/>
                </a:lnTo>
                <a:lnTo>
                  <a:pt x="0" y="594352"/>
                </a:ln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86" name="Rectangle 103"/>
          <p:cNvSpPr/>
          <p:nvPr/>
        </p:nvSpPr>
        <p:spPr>
          <a:xfrm rot="2700000">
            <a:off x="624870" y="-268529"/>
            <a:ext cx="13716" cy="1800514"/>
          </a:xfrm>
          <a:custGeom>
            <a:avLst/>
            <a:gdLst/>
            <a:ahLst/>
            <a:cxnLst/>
            <a:rect l="l" t="t" r="r" b="b"/>
            <a:pathLst>
              <a:path w="13716" h="1800514">
                <a:moveTo>
                  <a:pt x="0" y="13716"/>
                </a:moveTo>
                <a:lnTo>
                  <a:pt x="13716" y="0"/>
                </a:lnTo>
                <a:lnTo>
                  <a:pt x="13716" y="1800514"/>
                </a:lnTo>
                <a:lnTo>
                  <a:pt x="0" y="1786798"/>
                </a:ln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87" name="Rectangle 104"/>
          <p:cNvSpPr/>
          <p:nvPr/>
        </p:nvSpPr>
        <p:spPr>
          <a:xfrm rot="2700000">
            <a:off x="1046463" y="-443158"/>
            <a:ext cx="13716" cy="2992958"/>
          </a:xfrm>
          <a:custGeom>
            <a:avLst/>
            <a:gdLst/>
            <a:ahLst/>
            <a:cxnLst/>
            <a:rect l="l" t="t" r="r" b="b"/>
            <a:pathLst>
              <a:path w="13716" h="2992958">
                <a:moveTo>
                  <a:pt x="0" y="13716"/>
                </a:moveTo>
                <a:lnTo>
                  <a:pt x="13716" y="0"/>
                </a:lnTo>
                <a:lnTo>
                  <a:pt x="13716" y="2992958"/>
                </a:lnTo>
                <a:lnTo>
                  <a:pt x="0" y="2979242"/>
                </a:ln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88" name="Rectangle 105"/>
          <p:cNvSpPr/>
          <p:nvPr/>
        </p:nvSpPr>
        <p:spPr>
          <a:xfrm rot="2700000">
            <a:off x="1468056" y="-617788"/>
            <a:ext cx="13716" cy="4185404"/>
          </a:xfrm>
          <a:custGeom>
            <a:avLst/>
            <a:gdLst/>
            <a:ahLst/>
            <a:cxnLst/>
            <a:rect l="l" t="t" r="r" b="b"/>
            <a:pathLst>
              <a:path w="13716" h="4185404">
                <a:moveTo>
                  <a:pt x="0" y="13716"/>
                </a:moveTo>
                <a:lnTo>
                  <a:pt x="13716" y="0"/>
                </a:lnTo>
                <a:lnTo>
                  <a:pt x="13716" y="4185404"/>
                </a:lnTo>
                <a:lnTo>
                  <a:pt x="0" y="4171688"/>
                </a:ln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89" name="Rectangle 106"/>
          <p:cNvSpPr/>
          <p:nvPr/>
        </p:nvSpPr>
        <p:spPr>
          <a:xfrm rot="2700000">
            <a:off x="1889649" y="-792416"/>
            <a:ext cx="13716" cy="5377849"/>
          </a:xfrm>
          <a:custGeom>
            <a:avLst/>
            <a:gdLst/>
            <a:ahLst/>
            <a:cxnLst/>
            <a:rect l="l" t="t" r="r" b="b"/>
            <a:pathLst>
              <a:path w="13716" h="5377849">
                <a:moveTo>
                  <a:pt x="0" y="13716"/>
                </a:moveTo>
                <a:lnTo>
                  <a:pt x="13716" y="0"/>
                </a:lnTo>
                <a:lnTo>
                  <a:pt x="13716" y="5377849"/>
                </a:lnTo>
                <a:lnTo>
                  <a:pt x="0" y="5364133"/>
                </a:ln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90" name="Rectangle 148"/>
          <p:cNvSpPr/>
          <p:nvPr/>
        </p:nvSpPr>
        <p:spPr>
          <a:xfrm rot="18900000" flipV="1">
            <a:off x="2070569" y="-450209"/>
            <a:ext cx="13716" cy="5889566"/>
          </a:xfrm>
          <a:custGeom>
            <a:avLst/>
            <a:gdLst/>
            <a:ahLst/>
            <a:cxnLst/>
            <a:rect l="l" t="t" r="r" b="b"/>
            <a:pathLst>
              <a:path w="13716" h="5889566">
                <a:moveTo>
                  <a:pt x="13716" y="5889566"/>
                </a:moveTo>
                <a:lnTo>
                  <a:pt x="13716" y="0"/>
                </a:lnTo>
                <a:lnTo>
                  <a:pt x="0" y="13716"/>
                </a:lnTo>
                <a:lnTo>
                  <a:pt x="0" y="5875850"/>
                </a:ln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91" name="Rectangle 323"/>
          <p:cNvSpPr/>
          <p:nvPr/>
        </p:nvSpPr>
        <p:spPr>
          <a:xfrm rot="18900000" flipV="1">
            <a:off x="1648976" y="567610"/>
            <a:ext cx="13716" cy="4697119"/>
          </a:xfrm>
          <a:custGeom>
            <a:avLst/>
            <a:gdLst/>
            <a:ahLst/>
            <a:cxnLst/>
            <a:rect l="l" t="t" r="r" b="b"/>
            <a:pathLst>
              <a:path w="13716" h="4697119">
                <a:moveTo>
                  <a:pt x="13716" y="4697119"/>
                </a:moveTo>
                <a:lnTo>
                  <a:pt x="13716" y="0"/>
                </a:lnTo>
                <a:lnTo>
                  <a:pt x="0" y="13716"/>
                </a:lnTo>
                <a:lnTo>
                  <a:pt x="0" y="4683403"/>
                </a:ln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92" name="Rectangle 324"/>
          <p:cNvSpPr/>
          <p:nvPr/>
        </p:nvSpPr>
        <p:spPr>
          <a:xfrm rot="18900000" flipV="1">
            <a:off x="1227383" y="1585424"/>
            <a:ext cx="13716" cy="3504674"/>
          </a:xfrm>
          <a:custGeom>
            <a:avLst/>
            <a:gdLst/>
            <a:ahLst/>
            <a:cxnLst/>
            <a:rect l="l" t="t" r="r" b="b"/>
            <a:pathLst>
              <a:path w="13716" h="3504674">
                <a:moveTo>
                  <a:pt x="13716" y="3504674"/>
                </a:moveTo>
                <a:lnTo>
                  <a:pt x="13716" y="0"/>
                </a:lnTo>
                <a:lnTo>
                  <a:pt x="0" y="13716"/>
                </a:lnTo>
                <a:lnTo>
                  <a:pt x="0" y="3490958"/>
                </a:ln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93" name="Rectangle 325"/>
          <p:cNvSpPr/>
          <p:nvPr/>
        </p:nvSpPr>
        <p:spPr>
          <a:xfrm rot="18900000" flipV="1">
            <a:off x="805790" y="2603242"/>
            <a:ext cx="13716" cy="2312226"/>
          </a:xfrm>
          <a:custGeom>
            <a:avLst/>
            <a:gdLst/>
            <a:ahLst/>
            <a:cxnLst/>
            <a:rect l="l" t="t" r="r" b="b"/>
            <a:pathLst>
              <a:path w="13716" h="2312226">
                <a:moveTo>
                  <a:pt x="13716" y="2312226"/>
                </a:moveTo>
                <a:lnTo>
                  <a:pt x="13716" y="0"/>
                </a:lnTo>
                <a:lnTo>
                  <a:pt x="0" y="13716"/>
                </a:lnTo>
                <a:lnTo>
                  <a:pt x="0" y="2298510"/>
                </a:ln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94" name="Rectangle 326"/>
          <p:cNvSpPr/>
          <p:nvPr/>
        </p:nvSpPr>
        <p:spPr>
          <a:xfrm rot="18900000" flipV="1">
            <a:off x="384198" y="3621057"/>
            <a:ext cx="13716" cy="1119782"/>
          </a:xfrm>
          <a:custGeom>
            <a:avLst/>
            <a:gdLst/>
            <a:ahLst/>
            <a:cxnLst/>
            <a:rect l="l" t="t" r="r" b="b"/>
            <a:pathLst>
              <a:path w="13716" h="1119782">
                <a:moveTo>
                  <a:pt x="13716" y="1119782"/>
                </a:moveTo>
                <a:lnTo>
                  <a:pt x="13716" y="0"/>
                </a:lnTo>
                <a:lnTo>
                  <a:pt x="0" y="13716"/>
                </a:lnTo>
                <a:lnTo>
                  <a:pt x="0" y="1106066"/>
                </a:ln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95" name="Rectangle 371"/>
          <p:cNvSpPr/>
          <p:nvPr/>
        </p:nvSpPr>
        <p:spPr>
          <a:xfrm rot="18900000" flipV="1">
            <a:off x="2705180" y="-953749"/>
            <a:ext cx="13716" cy="6479500"/>
          </a:xfrm>
          <a:custGeom>
            <a:avLst/>
            <a:gdLst/>
            <a:ahLst/>
            <a:cxnLst/>
            <a:rect l="l" t="t" r="r" b="b"/>
            <a:pathLst>
              <a:path w="13716" h="6479500">
                <a:moveTo>
                  <a:pt x="0" y="6479500"/>
                </a:moveTo>
                <a:lnTo>
                  <a:pt x="13716" y="6465784"/>
                </a:lnTo>
                <a:lnTo>
                  <a:pt x="13716" y="0"/>
                </a:lnTo>
                <a:lnTo>
                  <a:pt x="0" y="13716"/>
                </a:ln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96" name="Rectangle 373"/>
          <p:cNvSpPr/>
          <p:nvPr/>
        </p:nvSpPr>
        <p:spPr>
          <a:xfrm rot="18900000" flipV="1">
            <a:off x="4391552" y="-953749"/>
            <a:ext cx="13716" cy="6479500"/>
          </a:xfrm>
          <a:custGeom>
            <a:avLst/>
            <a:gdLst/>
            <a:ahLst/>
            <a:cxnLst/>
            <a:rect l="l" t="t" r="r" b="b"/>
            <a:pathLst>
              <a:path w="13716" h="6479500">
                <a:moveTo>
                  <a:pt x="0" y="6479500"/>
                </a:moveTo>
                <a:lnTo>
                  <a:pt x="13716" y="6465784"/>
                </a:lnTo>
                <a:lnTo>
                  <a:pt x="13716" y="0"/>
                </a:lnTo>
                <a:lnTo>
                  <a:pt x="0" y="13715"/>
                </a:ln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97" name="Rectangle 375"/>
          <p:cNvSpPr/>
          <p:nvPr/>
        </p:nvSpPr>
        <p:spPr>
          <a:xfrm rot="18900000" flipV="1">
            <a:off x="6077925" y="-953749"/>
            <a:ext cx="13716" cy="6479501"/>
          </a:xfrm>
          <a:custGeom>
            <a:avLst/>
            <a:gdLst/>
            <a:ahLst/>
            <a:cxnLst/>
            <a:rect l="l" t="t" r="r" b="b"/>
            <a:pathLst>
              <a:path w="13716" h="6479501">
                <a:moveTo>
                  <a:pt x="0" y="6479501"/>
                </a:moveTo>
                <a:lnTo>
                  <a:pt x="13716" y="6465785"/>
                </a:lnTo>
                <a:lnTo>
                  <a:pt x="13716" y="0"/>
                </a:lnTo>
                <a:lnTo>
                  <a:pt x="0" y="13716"/>
                </a:ln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98" name="Rectangle 376"/>
          <p:cNvSpPr/>
          <p:nvPr/>
        </p:nvSpPr>
        <p:spPr>
          <a:xfrm rot="18900000" flipV="1">
            <a:off x="6916261" y="-965458"/>
            <a:ext cx="13716" cy="6493219"/>
          </a:xfrm>
          <a:custGeom>
            <a:avLst/>
            <a:gdLst/>
            <a:ahLst/>
            <a:cxnLst/>
            <a:rect l="l" t="t" r="r" b="b"/>
            <a:pathLst>
              <a:path w="13716" h="6493219">
                <a:moveTo>
                  <a:pt x="13716" y="6479504"/>
                </a:moveTo>
                <a:lnTo>
                  <a:pt x="13716" y="0"/>
                </a:lnTo>
                <a:lnTo>
                  <a:pt x="0" y="13717"/>
                </a:lnTo>
                <a:lnTo>
                  <a:pt x="0" y="6493219"/>
                </a:ln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99" name="Rectangle 377"/>
          <p:cNvSpPr/>
          <p:nvPr/>
        </p:nvSpPr>
        <p:spPr>
          <a:xfrm rot="18900000" flipV="1">
            <a:off x="7759447" y="-965458"/>
            <a:ext cx="13717" cy="6493219"/>
          </a:xfrm>
          <a:custGeom>
            <a:avLst/>
            <a:gdLst/>
            <a:ahLst/>
            <a:cxnLst/>
            <a:rect l="l" t="t" r="r" b="b"/>
            <a:pathLst>
              <a:path w="13717" h="6493219">
                <a:moveTo>
                  <a:pt x="0" y="6493219"/>
                </a:moveTo>
                <a:lnTo>
                  <a:pt x="13716" y="6479502"/>
                </a:lnTo>
                <a:lnTo>
                  <a:pt x="13717" y="0"/>
                </a:lnTo>
                <a:lnTo>
                  <a:pt x="0" y="13716"/>
                </a:ln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00" name="Rectangle 378"/>
          <p:cNvSpPr/>
          <p:nvPr/>
        </p:nvSpPr>
        <p:spPr>
          <a:xfrm rot="18900000" flipV="1">
            <a:off x="8602633" y="-965458"/>
            <a:ext cx="13716" cy="6493219"/>
          </a:xfrm>
          <a:custGeom>
            <a:avLst/>
            <a:gdLst/>
            <a:ahLst/>
            <a:cxnLst/>
            <a:rect l="l" t="t" r="r" b="b"/>
            <a:pathLst>
              <a:path w="13716" h="6493219">
                <a:moveTo>
                  <a:pt x="13716" y="6479504"/>
                </a:moveTo>
                <a:lnTo>
                  <a:pt x="13716" y="0"/>
                </a:lnTo>
                <a:lnTo>
                  <a:pt x="0" y="13716"/>
                </a:lnTo>
                <a:lnTo>
                  <a:pt x="0" y="6493219"/>
                </a:ln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01" name="Rectangle 138"/>
          <p:cNvSpPr/>
          <p:nvPr/>
        </p:nvSpPr>
        <p:spPr>
          <a:xfrm rot="18900000" flipV="1">
            <a:off x="10088968" y="-882602"/>
            <a:ext cx="13716" cy="5927431"/>
          </a:xfrm>
          <a:custGeom>
            <a:avLst/>
            <a:gdLst/>
            <a:ahLst/>
            <a:cxnLst/>
            <a:rect l="l" t="t" r="r" b="b"/>
            <a:pathLst>
              <a:path w="13716" h="5927431">
                <a:moveTo>
                  <a:pt x="0" y="5927431"/>
                </a:moveTo>
                <a:lnTo>
                  <a:pt x="13715" y="5913716"/>
                </a:lnTo>
                <a:lnTo>
                  <a:pt x="13716" y="13716"/>
                </a:lnTo>
                <a:lnTo>
                  <a:pt x="0" y="0"/>
                </a:ln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02" name="Rectangle 139"/>
          <p:cNvSpPr/>
          <p:nvPr/>
        </p:nvSpPr>
        <p:spPr>
          <a:xfrm rot="18900000" flipV="1">
            <a:off x="10510562" y="-707971"/>
            <a:ext cx="13716" cy="4734985"/>
          </a:xfrm>
          <a:custGeom>
            <a:avLst/>
            <a:gdLst/>
            <a:ahLst/>
            <a:cxnLst/>
            <a:rect l="l" t="t" r="r" b="b"/>
            <a:pathLst>
              <a:path w="13716" h="4734985">
                <a:moveTo>
                  <a:pt x="0" y="4734985"/>
                </a:moveTo>
                <a:lnTo>
                  <a:pt x="13715" y="4721270"/>
                </a:lnTo>
                <a:lnTo>
                  <a:pt x="13716" y="13715"/>
                </a:lnTo>
                <a:lnTo>
                  <a:pt x="0" y="0"/>
                </a:ln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03" name="Rectangle 140"/>
          <p:cNvSpPr/>
          <p:nvPr/>
        </p:nvSpPr>
        <p:spPr>
          <a:xfrm rot="18900000" flipV="1">
            <a:off x="10932155" y="-533342"/>
            <a:ext cx="13716" cy="3542540"/>
          </a:xfrm>
          <a:custGeom>
            <a:avLst/>
            <a:gdLst/>
            <a:ahLst/>
            <a:cxnLst/>
            <a:rect l="l" t="t" r="r" b="b"/>
            <a:pathLst>
              <a:path w="13716" h="3542540">
                <a:moveTo>
                  <a:pt x="0" y="3542540"/>
                </a:moveTo>
                <a:lnTo>
                  <a:pt x="13715" y="3528825"/>
                </a:lnTo>
                <a:lnTo>
                  <a:pt x="13716" y="13716"/>
                </a:lnTo>
                <a:lnTo>
                  <a:pt x="0" y="0"/>
                </a:ln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04" name="Rectangle 141"/>
          <p:cNvSpPr/>
          <p:nvPr/>
        </p:nvSpPr>
        <p:spPr>
          <a:xfrm rot="18900000" flipV="1">
            <a:off x="11353748" y="-358712"/>
            <a:ext cx="13716" cy="2350095"/>
          </a:xfrm>
          <a:custGeom>
            <a:avLst/>
            <a:gdLst/>
            <a:ahLst/>
            <a:cxnLst/>
            <a:rect l="l" t="t" r="r" b="b"/>
            <a:pathLst>
              <a:path w="13716" h="2350095">
                <a:moveTo>
                  <a:pt x="0" y="2350095"/>
                </a:moveTo>
                <a:lnTo>
                  <a:pt x="13715" y="2336380"/>
                </a:lnTo>
                <a:lnTo>
                  <a:pt x="13716" y="13714"/>
                </a:lnTo>
                <a:lnTo>
                  <a:pt x="0" y="0"/>
                </a:ln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05" name="Rectangle 142"/>
          <p:cNvSpPr/>
          <p:nvPr/>
        </p:nvSpPr>
        <p:spPr>
          <a:xfrm rot="18900000" flipV="1">
            <a:off x="11775341" y="-184083"/>
            <a:ext cx="13716" cy="1157650"/>
          </a:xfrm>
          <a:custGeom>
            <a:avLst/>
            <a:gdLst/>
            <a:ahLst/>
            <a:cxnLst/>
            <a:rect l="l" t="t" r="r" b="b"/>
            <a:pathLst>
              <a:path w="13716" h="1157650">
                <a:moveTo>
                  <a:pt x="0" y="1157650"/>
                </a:moveTo>
                <a:lnTo>
                  <a:pt x="13716" y="1143934"/>
                </a:lnTo>
                <a:lnTo>
                  <a:pt x="13716" y="13716"/>
                </a:lnTo>
                <a:lnTo>
                  <a:pt x="0" y="0"/>
                </a:ln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06" name="Rectangle 372"/>
          <p:cNvSpPr/>
          <p:nvPr/>
        </p:nvSpPr>
        <p:spPr>
          <a:xfrm rot="18900000" flipV="1">
            <a:off x="3543517" y="-965458"/>
            <a:ext cx="13716" cy="6493219"/>
          </a:xfrm>
          <a:custGeom>
            <a:avLst/>
            <a:gdLst/>
            <a:ahLst/>
            <a:cxnLst/>
            <a:rect l="l" t="t" r="r" b="b"/>
            <a:pathLst>
              <a:path w="13716" h="6493219">
                <a:moveTo>
                  <a:pt x="0" y="6493219"/>
                </a:moveTo>
                <a:lnTo>
                  <a:pt x="13716" y="6479503"/>
                </a:lnTo>
                <a:lnTo>
                  <a:pt x="13716" y="0"/>
                </a:lnTo>
                <a:lnTo>
                  <a:pt x="0" y="13716"/>
                </a:ln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07" name="Rectangle 374"/>
          <p:cNvSpPr/>
          <p:nvPr/>
        </p:nvSpPr>
        <p:spPr>
          <a:xfrm rot="18900000" flipV="1">
            <a:off x="5229889" y="-965458"/>
            <a:ext cx="13716" cy="6493220"/>
          </a:xfrm>
          <a:custGeom>
            <a:avLst/>
            <a:gdLst/>
            <a:ahLst/>
            <a:cxnLst/>
            <a:rect l="l" t="t" r="r" b="b"/>
            <a:pathLst>
              <a:path w="13716" h="6493220">
                <a:moveTo>
                  <a:pt x="0" y="6493220"/>
                </a:moveTo>
                <a:lnTo>
                  <a:pt x="13716" y="6479504"/>
                </a:lnTo>
                <a:lnTo>
                  <a:pt x="13716" y="0"/>
                </a:lnTo>
                <a:lnTo>
                  <a:pt x="0" y="13716"/>
                </a:ln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08" name="Teardrop 3"/>
          <p:cNvSpPr/>
          <p:nvPr/>
        </p:nvSpPr>
        <p:spPr>
          <a:xfrm rot="5400000" flipH="1" flipV="1">
            <a:off x="6442772" y="109541"/>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09" name="Oval 1608"/>
          <p:cNvSpPr/>
          <p:nvPr/>
        </p:nvSpPr>
        <p:spPr>
          <a:xfrm>
            <a:off x="7120499" y="365858"/>
            <a:ext cx="100015" cy="100014"/>
          </a:xfrm>
          <a:prstGeom prst="ellipse">
            <a:avLst/>
          </a:prstGeom>
          <a:solidFill>
            <a:schemeClr val="bg1"/>
          </a:solidFill>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sp>
      <p:sp>
        <p:nvSpPr>
          <p:cNvPr id="1610" name="Teardrop 3"/>
          <p:cNvSpPr/>
          <p:nvPr/>
        </p:nvSpPr>
        <p:spPr>
          <a:xfrm rot="5400000" flipH="1" flipV="1">
            <a:off x="-148774" y="258315"/>
            <a:ext cx="612648" cy="315100"/>
          </a:xfrm>
          <a:custGeom>
            <a:avLst/>
            <a:gdLst/>
            <a:ahLst/>
            <a:cxnLst/>
            <a:rect l="l" t="t" r="r" b="b"/>
            <a:pathLst>
              <a:path w="612648" h="315100">
                <a:moveTo>
                  <a:pt x="239386" y="75670"/>
                </a:moveTo>
                <a:cubicBezTo>
                  <a:pt x="230866" y="67149"/>
                  <a:pt x="224313" y="57406"/>
                  <a:pt x="219944" y="46909"/>
                </a:cubicBezTo>
                <a:cubicBezTo>
                  <a:pt x="207099" y="60107"/>
                  <a:pt x="182914" y="65356"/>
                  <a:pt x="163810" y="64989"/>
                </a:cubicBezTo>
                <a:cubicBezTo>
                  <a:pt x="113791" y="64989"/>
                  <a:pt x="73243" y="105538"/>
                  <a:pt x="73243" y="155556"/>
                </a:cubicBezTo>
                <a:cubicBezTo>
                  <a:pt x="73243" y="179467"/>
                  <a:pt x="82509" y="201213"/>
                  <a:pt x="97830" y="217225"/>
                </a:cubicBezTo>
                <a:close/>
                <a:moveTo>
                  <a:pt x="268191" y="95157"/>
                </a:moveTo>
                <a:cubicBezTo>
                  <a:pt x="257695" y="90787"/>
                  <a:pt x="247952" y="84234"/>
                  <a:pt x="239431" y="75715"/>
                </a:cubicBezTo>
                <a:lnTo>
                  <a:pt x="97875" y="217270"/>
                </a:lnTo>
                <a:cubicBezTo>
                  <a:pt x="113887" y="232591"/>
                  <a:pt x="135634" y="241857"/>
                  <a:pt x="159544" y="241857"/>
                </a:cubicBezTo>
                <a:cubicBezTo>
                  <a:pt x="184553" y="241857"/>
                  <a:pt x="207195" y="231720"/>
                  <a:pt x="223585" y="215331"/>
                </a:cubicBezTo>
                <a:cubicBezTo>
                  <a:pt x="239974" y="198941"/>
                  <a:pt x="250111" y="176299"/>
                  <a:pt x="250111" y="151290"/>
                </a:cubicBezTo>
                <a:cubicBezTo>
                  <a:pt x="249745" y="132187"/>
                  <a:pt x="254994" y="108002"/>
                  <a:pt x="268191" y="95157"/>
                </a:cubicBezTo>
                <a:close/>
                <a:moveTo>
                  <a:pt x="391275" y="232488"/>
                </a:moveTo>
                <a:cubicBezTo>
                  <a:pt x="366688" y="214199"/>
                  <a:pt x="350981" y="184860"/>
                  <a:pt x="350981" y="151853"/>
                </a:cubicBezTo>
                <a:cubicBezTo>
                  <a:pt x="351479" y="125869"/>
                  <a:pt x="347689" y="109892"/>
                  <a:pt x="331337" y="99934"/>
                </a:cubicBezTo>
                <a:cubicBezTo>
                  <a:pt x="315088" y="104415"/>
                  <a:pt x="297874" y="104335"/>
                  <a:pt x="281637" y="99721"/>
                </a:cubicBezTo>
                <a:cubicBezTo>
                  <a:pt x="265010" y="109675"/>
                  <a:pt x="261165" y="125694"/>
                  <a:pt x="261667" y="151853"/>
                </a:cubicBezTo>
                <a:cubicBezTo>
                  <a:pt x="261667" y="179968"/>
                  <a:pt x="250271" y="205421"/>
                  <a:pt x="231846" y="223846"/>
                </a:cubicBezTo>
                <a:lnTo>
                  <a:pt x="221347" y="232509"/>
                </a:lnTo>
                <a:cubicBezTo>
                  <a:pt x="224389" y="249009"/>
                  <a:pt x="232545" y="264623"/>
                  <a:pt x="245300" y="277378"/>
                </a:cubicBezTo>
                <a:cubicBezTo>
                  <a:pt x="262207" y="294285"/>
                  <a:pt x="284136" y="303111"/>
                  <a:pt x="306292" y="303599"/>
                </a:cubicBezTo>
                <a:lnTo>
                  <a:pt x="306292" y="218433"/>
                </a:lnTo>
                <a:lnTo>
                  <a:pt x="306356" y="218433"/>
                </a:lnTo>
                <a:lnTo>
                  <a:pt x="306356" y="303599"/>
                </a:lnTo>
                <a:cubicBezTo>
                  <a:pt x="328512" y="303110"/>
                  <a:pt x="350441" y="294285"/>
                  <a:pt x="367348" y="277378"/>
                </a:cubicBezTo>
                <a:cubicBezTo>
                  <a:pt x="380109" y="264617"/>
                  <a:pt x="388266" y="248996"/>
                  <a:pt x="391275" y="232488"/>
                </a:cubicBezTo>
                <a:close/>
                <a:moveTo>
                  <a:pt x="514773" y="217271"/>
                </a:moveTo>
                <a:lnTo>
                  <a:pt x="373218" y="75716"/>
                </a:lnTo>
                <a:cubicBezTo>
                  <a:pt x="364700" y="84231"/>
                  <a:pt x="354962" y="90781"/>
                  <a:pt x="344508" y="95209"/>
                </a:cubicBezTo>
                <a:cubicBezTo>
                  <a:pt x="357668" y="108066"/>
                  <a:pt x="362903" y="132212"/>
                  <a:pt x="362537" y="151290"/>
                </a:cubicBezTo>
                <a:cubicBezTo>
                  <a:pt x="362537" y="201309"/>
                  <a:pt x="403085" y="241857"/>
                  <a:pt x="453104" y="241857"/>
                </a:cubicBezTo>
                <a:cubicBezTo>
                  <a:pt x="477015" y="241857"/>
                  <a:pt x="498761" y="232592"/>
                  <a:pt x="514773" y="217271"/>
                </a:cubicBezTo>
                <a:close/>
                <a:moveTo>
                  <a:pt x="539405" y="155556"/>
                </a:moveTo>
                <a:cubicBezTo>
                  <a:pt x="539405" y="105538"/>
                  <a:pt x="498856" y="64989"/>
                  <a:pt x="448838" y="64989"/>
                </a:cubicBezTo>
                <a:cubicBezTo>
                  <a:pt x="429760" y="65355"/>
                  <a:pt x="405614" y="60121"/>
                  <a:pt x="392756" y="46961"/>
                </a:cubicBezTo>
                <a:cubicBezTo>
                  <a:pt x="388329" y="57415"/>
                  <a:pt x="381778" y="67153"/>
                  <a:pt x="373263" y="75671"/>
                </a:cubicBezTo>
                <a:lnTo>
                  <a:pt x="514818" y="217225"/>
                </a:lnTo>
                <a:cubicBezTo>
                  <a:pt x="530139" y="201213"/>
                  <a:pt x="539405" y="179467"/>
                  <a:pt x="539405" y="155556"/>
                </a:cubicBezTo>
                <a:close/>
                <a:moveTo>
                  <a:pt x="612648" y="8776"/>
                </a:moveTo>
                <a:cubicBezTo>
                  <a:pt x="612257" y="34030"/>
                  <a:pt x="602326" y="59101"/>
                  <a:pt x="583058" y="78369"/>
                </a:cubicBezTo>
                <a:cubicBezTo>
                  <a:pt x="569890" y="91537"/>
                  <a:pt x="554014" y="100343"/>
                  <a:pt x="537134" y="104416"/>
                </a:cubicBezTo>
                <a:cubicBezTo>
                  <a:pt x="546224" y="119205"/>
                  <a:pt x="551214" y="136643"/>
                  <a:pt x="551214" y="155247"/>
                </a:cubicBezTo>
                <a:cubicBezTo>
                  <a:pt x="551214" y="182497"/>
                  <a:pt x="540509" y="207247"/>
                  <a:pt x="522928" y="225380"/>
                </a:cubicBezTo>
                <a:lnTo>
                  <a:pt x="522928" y="225380"/>
                </a:lnTo>
                <a:cubicBezTo>
                  <a:pt x="504794" y="242961"/>
                  <a:pt x="480044" y="253667"/>
                  <a:pt x="452794" y="253667"/>
                </a:cubicBezTo>
                <a:cubicBezTo>
                  <a:pt x="434191" y="253667"/>
                  <a:pt x="416753" y="248677"/>
                  <a:pt x="401964" y="239586"/>
                </a:cubicBezTo>
                <a:cubicBezTo>
                  <a:pt x="397891" y="256466"/>
                  <a:pt x="389084" y="272342"/>
                  <a:pt x="375917" y="285509"/>
                </a:cubicBezTo>
                <a:cubicBezTo>
                  <a:pt x="356649" y="304778"/>
                  <a:pt x="331578" y="314709"/>
                  <a:pt x="306324" y="315100"/>
                </a:cubicBezTo>
                <a:lnTo>
                  <a:pt x="306324" y="315100"/>
                </a:lnTo>
                <a:cubicBezTo>
                  <a:pt x="281070" y="314709"/>
                  <a:pt x="255999" y="304778"/>
                  <a:pt x="236731" y="285509"/>
                </a:cubicBezTo>
                <a:cubicBezTo>
                  <a:pt x="223570" y="272349"/>
                  <a:pt x="214766" y="256482"/>
                  <a:pt x="210610" y="239626"/>
                </a:cubicBezTo>
                <a:cubicBezTo>
                  <a:pt x="195839" y="248693"/>
                  <a:pt x="178427" y="253666"/>
                  <a:pt x="159854" y="253666"/>
                </a:cubicBezTo>
                <a:cubicBezTo>
                  <a:pt x="132604" y="253666"/>
                  <a:pt x="107854" y="242961"/>
                  <a:pt x="89720" y="225380"/>
                </a:cubicBezTo>
                <a:lnTo>
                  <a:pt x="89720" y="225380"/>
                </a:lnTo>
                <a:cubicBezTo>
                  <a:pt x="72139" y="207247"/>
                  <a:pt x="61434" y="182497"/>
                  <a:pt x="61434" y="155247"/>
                </a:cubicBezTo>
                <a:cubicBezTo>
                  <a:pt x="61434" y="136673"/>
                  <a:pt x="66407" y="119262"/>
                  <a:pt x="75474" y="104490"/>
                </a:cubicBezTo>
                <a:cubicBezTo>
                  <a:pt x="58618" y="100334"/>
                  <a:pt x="42751" y="91530"/>
                  <a:pt x="29591" y="78369"/>
                </a:cubicBezTo>
                <a:cubicBezTo>
                  <a:pt x="10322" y="59101"/>
                  <a:pt x="391" y="34030"/>
                  <a:pt x="0" y="8776"/>
                </a:cubicBezTo>
                <a:lnTo>
                  <a:pt x="0" y="8776"/>
                </a:lnTo>
                <a:lnTo>
                  <a:pt x="1828" y="0"/>
                </a:lnTo>
                <a:lnTo>
                  <a:pt x="13374" y="0"/>
                </a:lnTo>
                <a:cubicBezTo>
                  <a:pt x="11782" y="2802"/>
                  <a:pt x="11567" y="5771"/>
                  <a:pt x="11501" y="8744"/>
                </a:cubicBezTo>
                <a:lnTo>
                  <a:pt x="96667" y="8744"/>
                </a:lnTo>
                <a:lnTo>
                  <a:pt x="96667" y="8808"/>
                </a:lnTo>
                <a:lnTo>
                  <a:pt x="11501" y="8808"/>
                </a:lnTo>
                <a:cubicBezTo>
                  <a:pt x="11989" y="30964"/>
                  <a:pt x="20815" y="52893"/>
                  <a:pt x="37722" y="69800"/>
                </a:cubicBezTo>
                <a:cubicBezTo>
                  <a:pt x="50477" y="82555"/>
                  <a:pt x="66091" y="90711"/>
                  <a:pt x="82591" y="93753"/>
                </a:cubicBezTo>
                <a:cubicBezTo>
                  <a:pt x="100880" y="69151"/>
                  <a:pt x="130228" y="53433"/>
                  <a:pt x="163247" y="53433"/>
                </a:cubicBezTo>
                <a:cubicBezTo>
                  <a:pt x="186137" y="53872"/>
                  <a:pt x="201262" y="50984"/>
                  <a:pt x="211354" y="39116"/>
                </a:cubicBezTo>
                <a:cubicBezTo>
                  <a:pt x="212796" y="37420"/>
                  <a:pt x="214135" y="35542"/>
                  <a:pt x="215380" y="33463"/>
                </a:cubicBezTo>
                <a:lnTo>
                  <a:pt x="215236" y="0"/>
                </a:lnTo>
                <a:lnTo>
                  <a:pt x="223506" y="0"/>
                </a:lnTo>
                <a:cubicBezTo>
                  <a:pt x="219687" y="24354"/>
                  <a:pt x="227777" y="49750"/>
                  <a:pt x="246535" y="68520"/>
                </a:cubicBezTo>
                <a:lnTo>
                  <a:pt x="254763" y="60293"/>
                </a:lnTo>
                <a:cubicBezTo>
                  <a:pt x="254771" y="60299"/>
                  <a:pt x="254778" y="60307"/>
                  <a:pt x="254786" y="60315"/>
                </a:cubicBezTo>
                <a:lnTo>
                  <a:pt x="254808" y="60338"/>
                </a:lnTo>
                <a:lnTo>
                  <a:pt x="246580" y="68565"/>
                </a:lnTo>
                <a:cubicBezTo>
                  <a:pt x="279582" y="101547"/>
                  <a:pt x="333066" y="101547"/>
                  <a:pt x="366068" y="68565"/>
                </a:cubicBezTo>
                <a:lnTo>
                  <a:pt x="357840" y="60338"/>
                </a:lnTo>
                <a:cubicBezTo>
                  <a:pt x="357847" y="60330"/>
                  <a:pt x="357855" y="60322"/>
                  <a:pt x="357862" y="60315"/>
                </a:cubicBezTo>
                <a:lnTo>
                  <a:pt x="357885" y="60293"/>
                </a:lnTo>
                <a:lnTo>
                  <a:pt x="366113" y="68520"/>
                </a:lnTo>
                <a:cubicBezTo>
                  <a:pt x="384871" y="49750"/>
                  <a:pt x="392961" y="24354"/>
                  <a:pt x="389142" y="0"/>
                </a:cubicBezTo>
                <a:lnTo>
                  <a:pt x="397337" y="0"/>
                </a:lnTo>
                <a:cubicBezTo>
                  <a:pt x="401478" y="11094"/>
                  <a:pt x="400548" y="22668"/>
                  <a:pt x="397481" y="33790"/>
                </a:cubicBezTo>
                <a:cubicBezTo>
                  <a:pt x="407439" y="50142"/>
                  <a:pt x="423417" y="53932"/>
                  <a:pt x="449401" y="53433"/>
                </a:cubicBezTo>
                <a:cubicBezTo>
                  <a:pt x="482407" y="53434"/>
                  <a:pt x="511746" y="69140"/>
                  <a:pt x="530035" y="93727"/>
                </a:cubicBezTo>
                <a:cubicBezTo>
                  <a:pt x="546543" y="90718"/>
                  <a:pt x="562165" y="82561"/>
                  <a:pt x="574926" y="69800"/>
                </a:cubicBezTo>
                <a:cubicBezTo>
                  <a:pt x="591833" y="52893"/>
                  <a:pt x="600658" y="30964"/>
                  <a:pt x="601147" y="8808"/>
                </a:cubicBezTo>
                <a:lnTo>
                  <a:pt x="515981" y="8808"/>
                </a:lnTo>
                <a:lnTo>
                  <a:pt x="515981" y="8744"/>
                </a:lnTo>
                <a:lnTo>
                  <a:pt x="601147" y="8744"/>
                </a:lnTo>
                <a:lnTo>
                  <a:pt x="599274" y="0"/>
                </a:lnTo>
                <a:lnTo>
                  <a:pt x="610820" y="0"/>
                </a:lnTo>
                <a:cubicBezTo>
                  <a:pt x="612423" y="2826"/>
                  <a:pt x="612602" y="5800"/>
                  <a:pt x="612648" y="8776"/>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11" name="Oval 1610"/>
          <p:cNvSpPr/>
          <p:nvPr/>
        </p:nvSpPr>
        <p:spPr>
          <a:xfrm>
            <a:off x="377459" y="365858"/>
            <a:ext cx="100015" cy="100014"/>
          </a:xfrm>
          <a:prstGeom prst="ellipse">
            <a:avLst/>
          </a:prstGeom>
          <a:solidFill>
            <a:schemeClr val="bg1"/>
          </a:solidFill>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sp>
      <p:sp>
        <p:nvSpPr>
          <p:cNvPr id="1612" name="Teardrop 3"/>
          <p:cNvSpPr/>
          <p:nvPr/>
        </p:nvSpPr>
        <p:spPr>
          <a:xfrm rot="5400000" flipH="1" flipV="1">
            <a:off x="1387532" y="109541"/>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13" name="Teardrop 3"/>
          <p:cNvSpPr/>
          <p:nvPr/>
        </p:nvSpPr>
        <p:spPr>
          <a:xfrm rot="5400000" flipH="1" flipV="1">
            <a:off x="2230072" y="109541"/>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14" name="Teardrop 3"/>
          <p:cNvSpPr/>
          <p:nvPr/>
        </p:nvSpPr>
        <p:spPr>
          <a:xfrm rot="5400000" flipH="1" flipV="1">
            <a:off x="3072612" y="109541"/>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15" name="Teardrop 3"/>
          <p:cNvSpPr/>
          <p:nvPr/>
        </p:nvSpPr>
        <p:spPr>
          <a:xfrm rot="5400000" flipH="1" flipV="1">
            <a:off x="3915152" y="109541"/>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16" name="Teardrop 3"/>
          <p:cNvSpPr/>
          <p:nvPr/>
        </p:nvSpPr>
        <p:spPr>
          <a:xfrm rot="5400000" flipH="1" flipV="1">
            <a:off x="4757692" y="109541"/>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17" name="Teardrop 3"/>
          <p:cNvSpPr/>
          <p:nvPr/>
        </p:nvSpPr>
        <p:spPr>
          <a:xfrm rot="5400000" flipH="1" flipV="1">
            <a:off x="5600232" y="109541"/>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18" name="Oval 1617"/>
          <p:cNvSpPr/>
          <p:nvPr/>
        </p:nvSpPr>
        <p:spPr>
          <a:xfrm>
            <a:off x="1220339" y="365858"/>
            <a:ext cx="100015" cy="100014"/>
          </a:xfrm>
          <a:prstGeom prst="ellipse">
            <a:avLst/>
          </a:prstGeom>
          <a:solidFill>
            <a:schemeClr val="bg1"/>
          </a:solidFill>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sp>
      <p:sp>
        <p:nvSpPr>
          <p:cNvPr id="1619" name="Oval 1618"/>
          <p:cNvSpPr/>
          <p:nvPr/>
        </p:nvSpPr>
        <p:spPr>
          <a:xfrm>
            <a:off x="2063219" y="365858"/>
            <a:ext cx="100015" cy="100014"/>
          </a:xfrm>
          <a:prstGeom prst="ellipse">
            <a:avLst/>
          </a:prstGeom>
          <a:solidFill>
            <a:schemeClr val="bg1"/>
          </a:solidFill>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sp>
      <p:sp>
        <p:nvSpPr>
          <p:cNvPr id="1620" name="Oval 1619"/>
          <p:cNvSpPr/>
          <p:nvPr/>
        </p:nvSpPr>
        <p:spPr>
          <a:xfrm>
            <a:off x="2906099" y="365858"/>
            <a:ext cx="100015" cy="100014"/>
          </a:xfrm>
          <a:prstGeom prst="ellipse">
            <a:avLst/>
          </a:prstGeom>
          <a:solidFill>
            <a:schemeClr val="bg1"/>
          </a:solidFill>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sp>
      <p:sp>
        <p:nvSpPr>
          <p:cNvPr id="1621" name="Oval 1620"/>
          <p:cNvSpPr/>
          <p:nvPr/>
        </p:nvSpPr>
        <p:spPr>
          <a:xfrm>
            <a:off x="3748979" y="365858"/>
            <a:ext cx="100015" cy="100014"/>
          </a:xfrm>
          <a:prstGeom prst="ellipse">
            <a:avLst/>
          </a:prstGeom>
          <a:solidFill>
            <a:schemeClr val="bg1"/>
          </a:solidFill>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sp>
      <p:sp>
        <p:nvSpPr>
          <p:cNvPr id="1622" name="Oval 1621"/>
          <p:cNvSpPr/>
          <p:nvPr/>
        </p:nvSpPr>
        <p:spPr>
          <a:xfrm>
            <a:off x="4591859" y="365858"/>
            <a:ext cx="100015" cy="100014"/>
          </a:xfrm>
          <a:prstGeom prst="ellipse">
            <a:avLst/>
          </a:prstGeom>
          <a:solidFill>
            <a:schemeClr val="bg1"/>
          </a:solidFill>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sp>
      <p:sp>
        <p:nvSpPr>
          <p:cNvPr id="1623" name="Oval 1622"/>
          <p:cNvSpPr/>
          <p:nvPr/>
        </p:nvSpPr>
        <p:spPr>
          <a:xfrm>
            <a:off x="5434739" y="365858"/>
            <a:ext cx="100015" cy="100014"/>
          </a:xfrm>
          <a:prstGeom prst="ellipse">
            <a:avLst/>
          </a:prstGeom>
          <a:solidFill>
            <a:schemeClr val="bg1"/>
          </a:solidFill>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sp>
      <p:sp>
        <p:nvSpPr>
          <p:cNvPr id="1624" name="Oval 1623"/>
          <p:cNvSpPr/>
          <p:nvPr/>
        </p:nvSpPr>
        <p:spPr>
          <a:xfrm>
            <a:off x="6277619" y="365858"/>
            <a:ext cx="100015" cy="100014"/>
          </a:xfrm>
          <a:prstGeom prst="ellipse">
            <a:avLst/>
          </a:prstGeom>
          <a:solidFill>
            <a:schemeClr val="bg1"/>
          </a:solidFill>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sp>
      <p:sp>
        <p:nvSpPr>
          <p:cNvPr id="1625" name="Teardrop 3"/>
          <p:cNvSpPr/>
          <p:nvPr/>
        </p:nvSpPr>
        <p:spPr>
          <a:xfrm rot="5400000" flipH="1" flipV="1">
            <a:off x="8127852" y="109541"/>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26" name="Oval 1625"/>
          <p:cNvSpPr/>
          <p:nvPr/>
        </p:nvSpPr>
        <p:spPr>
          <a:xfrm>
            <a:off x="8806259" y="365858"/>
            <a:ext cx="100015" cy="100014"/>
          </a:xfrm>
          <a:prstGeom prst="ellipse">
            <a:avLst/>
          </a:prstGeom>
          <a:solidFill>
            <a:schemeClr val="bg1"/>
          </a:solidFill>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sp>
      <p:sp>
        <p:nvSpPr>
          <p:cNvPr id="1627" name="Teardrop 3"/>
          <p:cNvSpPr/>
          <p:nvPr/>
        </p:nvSpPr>
        <p:spPr>
          <a:xfrm rot="5400000" flipH="1" flipV="1">
            <a:off x="7285312" y="109541"/>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28" name="Oval 1627"/>
          <p:cNvSpPr/>
          <p:nvPr/>
        </p:nvSpPr>
        <p:spPr>
          <a:xfrm>
            <a:off x="7963379" y="365858"/>
            <a:ext cx="100015" cy="100014"/>
          </a:xfrm>
          <a:prstGeom prst="ellipse">
            <a:avLst/>
          </a:prstGeom>
          <a:solidFill>
            <a:schemeClr val="bg1"/>
          </a:solidFill>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sp>
      <p:sp>
        <p:nvSpPr>
          <p:cNvPr id="1629" name="Teardrop 3"/>
          <p:cNvSpPr/>
          <p:nvPr/>
        </p:nvSpPr>
        <p:spPr>
          <a:xfrm rot="5400000" flipH="1" flipV="1">
            <a:off x="9812932" y="109541"/>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30" name="Oval 1629"/>
          <p:cNvSpPr/>
          <p:nvPr/>
        </p:nvSpPr>
        <p:spPr>
          <a:xfrm>
            <a:off x="10492019" y="365858"/>
            <a:ext cx="100015" cy="100014"/>
          </a:xfrm>
          <a:prstGeom prst="ellipse">
            <a:avLst/>
          </a:prstGeom>
          <a:solidFill>
            <a:schemeClr val="bg1"/>
          </a:solidFill>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sp>
      <p:sp>
        <p:nvSpPr>
          <p:cNvPr id="1631" name="Teardrop 3"/>
          <p:cNvSpPr/>
          <p:nvPr/>
        </p:nvSpPr>
        <p:spPr>
          <a:xfrm rot="5400000" flipH="1" flipV="1">
            <a:off x="8970392" y="109541"/>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32" name="Oval 1631"/>
          <p:cNvSpPr/>
          <p:nvPr/>
        </p:nvSpPr>
        <p:spPr>
          <a:xfrm>
            <a:off x="9649139" y="365858"/>
            <a:ext cx="100015" cy="100014"/>
          </a:xfrm>
          <a:prstGeom prst="ellipse">
            <a:avLst/>
          </a:prstGeom>
          <a:solidFill>
            <a:schemeClr val="bg1"/>
          </a:solidFill>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sp>
      <p:sp>
        <p:nvSpPr>
          <p:cNvPr id="1633" name="Teardrop 3"/>
          <p:cNvSpPr/>
          <p:nvPr/>
        </p:nvSpPr>
        <p:spPr>
          <a:xfrm rot="5400000" flipH="1" flipV="1">
            <a:off x="11498011" y="109541"/>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34" name="Teardrop 3"/>
          <p:cNvSpPr/>
          <p:nvPr/>
        </p:nvSpPr>
        <p:spPr>
          <a:xfrm rot="5400000" flipH="1" flipV="1">
            <a:off x="10655472" y="109541"/>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35" name="Oval 1634"/>
          <p:cNvSpPr/>
          <p:nvPr/>
        </p:nvSpPr>
        <p:spPr>
          <a:xfrm>
            <a:off x="11334899" y="365858"/>
            <a:ext cx="100015" cy="100014"/>
          </a:xfrm>
          <a:prstGeom prst="ellipse">
            <a:avLst/>
          </a:prstGeom>
          <a:solidFill>
            <a:schemeClr val="bg1"/>
          </a:solidFill>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sp>
      <p:sp>
        <p:nvSpPr>
          <p:cNvPr id="1636" name="Teardrop 3"/>
          <p:cNvSpPr/>
          <p:nvPr/>
        </p:nvSpPr>
        <p:spPr>
          <a:xfrm rot="5400000" flipH="1" flipV="1">
            <a:off x="544992" y="109541"/>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37" name="Oval 1636"/>
          <p:cNvSpPr/>
          <p:nvPr/>
        </p:nvSpPr>
        <p:spPr>
          <a:xfrm>
            <a:off x="6664511" y="331699"/>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38" name="Oval 167"/>
          <p:cNvSpPr/>
          <p:nvPr/>
        </p:nvSpPr>
        <p:spPr>
          <a:xfrm>
            <a:off x="0" y="331699"/>
            <a:ext cx="93942" cy="4240302"/>
          </a:xfrm>
          <a:custGeom>
            <a:avLst/>
            <a:gdLst/>
            <a:ahLst/>
            <a:cxnLst/>
            <a:rect l="l" t="t" r="r" b="b"/>
            <a:pathLst>
              <a:path w="93942" h="4240302">
                <a:moveTo>
                  <a:pt x="9066" y="4229620"/>
                </a:moveTo>
                <a:cubicBezTo>
                  <a:pt x="23324" y="4229620"/>
                  <a:pt x="36761" y="4233136"/>
                  <a:pt x="48054" y="4240302"/>
                </a:cubicBezTo>
                <a:lnTo>
                  <a:pt x="0" y="4240302"/>
                </a:lnTo>
                <a:lnTo>
                  <a:pt x="0" y="4231451"/>
                </a:lnTo>
                <a:cubicBezTo>
                  <a:pt x="2881" y="4229788"/>
                  <a:pt x="5954" y="4229620"/>
                  <a:pt x="9066" y="4229620"/>
                </a:cubicBezTo>
                <a:close/>
                <a:moveTo>
                  <a:pt x="9066" y="3380947"/>
                </a:moveTo>
                <a:cubicBezTo>
                  <a:pt x="55942" y="3380947"/>
                  <a:pt x="93942" y="3418947"/>
                  <a:pt x="93942" y="3465822"/>
                </a:cubicBezTo>
                <a:cubicBezTo>
                  <a:pt x="93942" y="3512697"/>
                  <a:pt x="55942" y="3550697"/>
                  <a:pt x="9066" y="3550697"/>
                </a:cubicBezTo>
                <a:lnTo>
                  <a:pt x="0" y="3548867"/>
                </a:lnTo>
                <a:lnTo>
                  <a:pt x="0" y="3382777"/>
                </a:lnTo>
                <a:cubicBezTo>
                  <a:pt x="2881" y="3381115"/>
                  <a:pt x="5954" y="3380947"/>
                  <a:pt x="9066" y="3380947"/>
                </a:cubicBezTo>
                <a:close/>
                <a:moveTo>
                  <a:pt x="9066" y="2536768"/>
                </a:moveTo>
                <a:cubicBezTo>
                  <a:pt x="55942" y="2536768"/>
                  <a:pt x="93942" y="2574768"/>
                  <a:pt x="93942" y="2621643"/>
                </a:cubicBezTo>
                <a:cubicBezTo>
                  <a:pt x="93942" y="2668518"/>
                  <a:pt x="55942" y="2706518"/>
                  <a:pt x="9066" y="2706518"/>
                </a:cubicBezTo>
                <a:lnTo>
                  <a:pt x="0" y="2704688"/>
                </a:lnTo>
                <a:lnTo>
                  <a:pt x="0" y="2538598"/>
                </a:lnTo>
                <a:cubicBezTo>
                  <a:pt x="2881" y="2536936"/>
                  <a:pt x="5954" y="2536768"/>
                  <a:pt x="9066" y="2536768"/>
                </a:cubicBezTo>
                <a:close/>
                <a:moveTo>
                  <a:pt x="9066" y="1688095"/>
                </a:moveTo>
                <a:cubicBezTo>
                  <a:pt x="55942" y="1688095"/>
                  <a:pt x="93942" y="1726095"/>
                  <a:pt x="93942" y="1772970"/>
                </a:cubicBezTo>
                <a:cubicBezTo>
                  <a:pt x="93942" y="1819845"/>
                  <a:pt x="55942" y="1857845"/>
                  <a:pt x="9066" y="1857845"/>
                </a:cubicBezTo>
                <a:lnTo>
                  <a:pt x="0" y="1856015"/>
                </a:lnTo>
                <a:lnTo>
                  <a:pt x="0" y="1689925"/>
                </a:lnTo>
                <a:cubicBezTo>
                  <a:pt x="2881" y="1688263"/>
                  <a:pt x="5954" y="1688095"/>
                  <a:pt x="9066" y="1688095"/>
                </a:cubicBezTo>
                <a:close/>
                <a:moveTo>
                  <a:pt x="9066" y="845498"/>
                </a:moveTo>
                <a:cubicBezTo>
                  <a:pt x="55942" y="845498"/>
                  <a:pt x="93942" y="883498"/>
                  <a:pt x="93942" y="930373"/>
                </a:cubicBezTo>
                <a:cubicBezTo>
                  <a:pt x="93942" y="977248"/>
                  <a:pt x="55942" y="1015248"/>
                  <a:pt x="9066" y="1015248"/>
                </a:cubicBezTo>
                <a:lnTo>
                  <a:pt x="0" y="1013418"/>
                </a:lnTo>
                <a:lnTo>
                  <a:pt x="0" y="847328"/>
                </a:lnTo>
                <a:cubicBezTo>
                  <a:pt x="2881" y="845666"/>
                  <a:pt x="5954" y="845498"/>
                  <a:pt x="9066" y="845498"/>
                </a:cubicBezTo>
                <a:close/>
                <a:moveTo>
                  <a:pt x="9066" y="0"/>
                </a:moveTo>
                <a:cubicBezTo>
                  <a:pt x="55942" y="0"/>
                  <a:pt x="93942" y="38000"/>
                  <a:pt x="93942" y="84875"/>
                </a:cubicBezTo>
                <a:cubicBezTo>
                  <a:pt x="93942" y="131750"/>
                  <a:pt x="55942" y="169750"/>
                  <a:pt x="9066" y="169750"/>
                </a:cubicBezTo>
                <a:lnTo>
                  <a:pt x="0" y="167920"/>
                </a:lnTo>
                <a:lnTo>
                  <a:pt x="0" y="1830"/>
                </a:lnTo>
                <a:cubicBezTo>
                  <a:pt x="2881" y="167"/>
                  <a:pt x="5954" y="0"/>
                  <a:pt x="9066"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39" name="Oval 1638"/>
          <p:cNvSpPr/>
          <p:nvPr/>
        </p:nvSpPr>
        <p:spPr>
          <a:xfrm>
            <a:off x="766731" y="331699"/>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40" name="Oval 1639"/>
          <p:cNvSpPr/>
          <p:nvPr/>
        </p:nvSpPr>
        <p:spPr>
          <a:xfrm>
            <a:off x="1609271" y="331699"/>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41" name="Oval 1640"/>
          <p:cNvSpPr/>
          <p:nvPr/>
        </p:nvSpPr>
        <p:spPr>
          <a:xfrm>
            <a:off x="2451811" y="331699"/>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42" name="Oval 1641"/>
          <p:cNvSpPr/>
          <p:nvPr/>
        </p:nvSpPr>
        <p:spPr>
          <a:xfrm>
            <a:off x="3294351" y="331699"/>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43" name="Oval 1642"/>
          <p:cNvSpPr/>
          <p:nvPr/>
        </p:nvSpPr>
        <p:spPr>
          <a:xfrm>
            <a:off x="4136891" y="331699"/>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44" name="Oval 1643"/>
          <p:cNvSpPr/>
          <p:nvPr/>
        </p:nvSpPr>
        <p:spPr>
          <a:xfrm>
            <a:off x="4979431" y="331699"/>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45" name="Oval 1644"/>
          <p:cNvSpPr/>
          <p:nvPr/>
        </p:nvSpPr>
        <p:spPr>
          <a:xfrm>
            <a:off x="5821971" y="331699"/>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46" name="Oval 1645"/>
          <p:cNvSpPr/>
          <p:nvPr/>
        </p:nvSpPr>
        <p:spPr>
          <a:xfrm>
            <a:off x="8349591" y="331699"/>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47" name="Oval 1646"/>
          <p:cNvSpPr/>
          <p:nvPr/>
        </p:nvSpPr>
        <p:spPr>
          <a:xfrm>
            <a:off x="7507051" y="331699"/>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48" name="Oval 1647"/>
          <p:cNvSpPr/>
          <p:nvPr/>
        </p:nvSpPr>
        <p:spPr>
          <a:xfrm>
            <a:off x="10034671" y="331699"/>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49" name="Oval 1648"/>
          <p:cNvSpPr/>
          <p:nvPr/>
        </p:nvSpPr>
        <p:spPr>
          <a:xfrm>
            <a:off x="9192131" y="331699"/>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50" name="Oval 1649"/>
          <p:cNvSpPr/>
          <p:nvPr/>
        </p:nvSpPr>
        <p:spPr>
          <a:xfrm>
            <a:off x="11719750" y="331699"/>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51" name="Oval 1650"/>
          <p:cNvSpPr/>
          <p:nvPr/>
        </p:nvSpPr>
        <p:spPr>
          <a:xfrm>
            <a:off x="10877211" y="331699"/>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52" name="Teardrop 3"/>
          <p:cNvSpPr/>
          <p:nvPr/>
        </p:nvSpPr>
        <p:spPr>
          <a:xfrm rot="5400000" flipH="1" flipV="1">
            <a:off x="6021182" y="53022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53" name="Teardrop 3"/>
          <p:cNvSpPr/>
          <p:nvPr/>
        </p:nvSpPr>
        <p:spPr>
          <a:xfrm rot="5400000" flipH="1" flipV="1">
            <a:off x="965942" y="53022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54" name="Teardrop 3"/>
          <p:cNvSpPr/>
          <p:nvPr/>
        </p:nvSpPr>
        <p:spPr>
          <a:xfrm rot="5400000" flipH="1" flipV="1">
            <a:off x="1808482" y="53022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55" name="Teardrop 3"/>
          <p:cNvSpPr/>
          <p:nvPr/>
        </p:nvSpPr>
        <p:spPr>
          <a:xfrm rot="5400000" flipH="1" flipV="1">
            <a:off x="2651022" y="53022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56" name="Teardrop 3"/>
          <p:cNvSpPr/>
          <p:nvPr/>
        </p:nvSpPr>
        <p:spPr>
          <a:xfrm rot="5400000" flipH="1" flipV="1">
            <a:off x="3493562" y="53022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57" name="Teardrop 3"/>
          <p:cNvSpPr/>
          <p:nvPr/>
        </p:nvSpPr>
        <p:spPr>
          <a:xfrm rot="5400000" flipH="1" flipV="1">
            <a:off x="4336102" y="53022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58" name="Teardrop 3"/>
          <p:cNvSpPr/>
          <p:nvPr/>
        </p:nvSpPr>
        <p:spPr>
          <a:xfrm rot="5400000" flipH="1" flipV="1">
            <a:off x="5178642" y="53022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59" name="Teardrop 3"/>
          <p:cNvSpPr/>
          <p:nvPr/>
        </p:nvSpPr>
        <p:spPr>
          <a:xfrm rot="5400000" flipH="1" flipV="1">
            <a:off x="7706262" y="53022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60" name="Teardrop 3"/>
          <p:cNvSpPr/>
          <p:nvPr/>
        </p:nvSpPr>
        <p:spPr>
          <a:xfrm rot="5400000" flipH="1" flipV="1">
            <a:off x="6863722" y="53022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61" name="Teardrop 3"/>
          <p:cNvSpPr/>
          <p:nvPr/>
        </p:nvSpPr>
        <p:spPr>
          <a:xfrm rot="5400000" flipH="1" flipV="1">
            <a:off x="9391342" y="53022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62" name="Teardrop 3"/>
          <p:cNvSpPr/>
          <p:nvPr/>
        </p:nvSpPr>
        <p:spPr>
          <a:xfrm rot="5400000" flipH="1" flipV="1">
            <a:off x="8548802" y="53022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63" name="Teardrop 3"/>
          <p:cNvSpPr/>
          <p:nvPr/>
        </p:nvSpPr>
        <p:spPr>
          <a:xfrm rot="5400000" flipH="1" flipV="1">
            <a:off x="11076421" y="53022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64" name="Teardrop 3"/>
          <p:cNvSpPr/>
          <p:nvPr/>
        </p:nvSpPr>
        <p:spPr>
          <a:xfrm rot="5400000" flipH="1" flipV="1">
            <a:off x="10233882" y="53022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65" name="Teardrop 3"/>
          <p:cNvSpPr/>
          <p:nvPr/>
        </p:nvSpPr>
        <p:spPr>
          <a:xfrm rot="5400000" flipH="1" flipV="1">
            <a:off x="123402" y="53022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66" name="Teardrop 3"/>
          <p:cNvSpPr/>
          <p:nvPr/>
        </p:nvSpPr>
        <p:spPr>
          <a:xfrm rot="5400000" flipH="1" flipV="1">
            <a:off x="11760003" y="685578"/>
            <a:ext cx="595780" cy="268215"/>
          </a:xfrm>
          <a:custGeom>
            <a:avLst/>
            <a:gdLst/>
            <a:ahLst/>
            <a:cxnLst/>
            <a:rect l="l" t="t" r="r" b="b"/>
            <a:pathLst>
              <a:path w="595780" h="268215">
                <a:moveTo>
                  <a:pt x="230951" y="239431"/>
                </a:moveTo>
                <a:lnTo>
                  <a:pt x="89396" y="97876"/>
                </a:lnTo>
                <a:cubicBezTo>
                  <a:pt x="74075" y="113887"/>
                  <a:pt x="64809" y="135634"/>
                  <a:pt x="64809" y="159544"/>
                </a:cubicBezTo>
                <a:cubicBezTo>
                  <a:pt x="64809" y="209563"/>
                  <a:pt x="105357" y="250112"/>
                  <a:pt x="155376" y="250112"/>
                </a:cubicBezTo>
                <a:cubicBezTo>
                  <a:pt x="174454" y="249746"/>
                  <a:pt x="198601" y="254980"/>
                  <a:pt x="211458" y="268141"/>
                </a:cubicBezTo>
                <a:cubicBezTo>
                  <a:pt x="215885" y="257686"/>
                  <a:pt x="222436" y="247948"/>
                  <a:pt x="230951" y="239431"/>
                </a:cubicBezTo>
                <a:close/>
                <a:moveTo>
                  <a:pt x="259706" y="219892"/>
                </a:moveTo>
                <a:cubicBezTo>
                  <a:pt x="246546" y="207035"/>
                  <a:pt x="241311" y="182889"/>
                  <a:pt x="241677" y="163811"/>
                </a:cubicBezTo>
                <a:cubicBezTo>
                  <a:pt x="241677" y="113792"/>
                  <a:pt x="201129" y="73244"/>
                  <a:pt x="151110" y="73244"/>
                </a:cubicBezTo>
                <a:cubicBezTo>
                  <a:pt x="127200" y="73244"/>
                  <a:pt x="105453" y="82510"/>
                  <a:pt x="89441" y="97831"/>
                </a:cubicBezTo>
                <a:lnTo>
                  <a:pt x="230996" y="239386"/>
                </a:lnTo>
                <a:cubicBezTo>
                  <a:pt x="239514" y="230871"/>
                  <a:pt x="249252" y="224320"/>
                  <a:pt x="259706" y="219892"/>
                </a:cubicBezTo>
                <a:close/>
                <a:moveTo>
                  <a:pt x="382868" y="82592"/>
                </a:moveTo>
                <a:cubicBezTo>
                  <a:pt x="379825" y="66091"/>
                  <a:pt x="371670" y="50477"/>
                  <a:pt x="358914" y="37722"/>
                </a:cubicBezTo>
                <a:cubicBezTo>
                  <a:pt x="342007" y="20815"/>
                  <a:pt x="320078" y="11989"/>
                  <a:pt x="297922" y="11501"/>
                </a:cubicBezTo>
                <a:lnTo>
                  <a:pt x="297922" y="96667"/>
                </a:lnTo>
                <a:lnTo>
                  <a:pt x="297858" y="96667"/>
                </a:lnTo>
                <a:lnTo>
                  <a:pt x="297858" y="11501"/>
                </a:lnTo>
                <a:cubicBezTo>
                  <a:pt x="275703" y="11990"/>
                  <a:pt x="253773" y="20815"/>
                  <a:pt x="236866" y="37722"/>
                </a:cubicBezTo>
                <a:cubicBezTo>
                  <a:pt x="224105" y="50483"/>
                  <a:pt x="215948" y="66105"/>
                  <a:pt x="212939" y="82613"/>
                </a:cubicBezTo>
                <a:cubicBezTo>
                  <a:pt x="237526" y="100902"/>
                  <a:pt x="253233" y="130241"/>
                  <a:pt x="253233" y="163248"/>
                </a:cubicBezTo>
                <a:cubicBezTo>
                  <a:pt x="252735" y="189232"/>
                  <a:pt x="256525" y="205210"/>
                  <a:pt x="272877" y="215167"/>
                </a:cubicBezTo>
                <a:cubicBezTo>
                  <a:pt x="289126" y="210687"/>
                  <a:pt x="306340" y="210767"/>
                  <a:pt x="322577" y="215380"/>
                </a:cubicBezTo>
                <a:cubicBezTo>
                  <a:pt x="324655" y="214136"/>
                  <a:pt x="326534" y="212797"/>
                  <a:pt x="328229" y="211355"/>
                </a:cubicBezTo>
                <a:cubicBezTo>
                  <a:pt x="340097" y="201263"/>
                  <a:pt x="342986" y="186138"/>
                  <a:pt x="342547" y="163248"/>
                </a:cubicBezTo>
                <a:cubicBezTo>
                  <a:pt x="342547" y="130228"/>
                  <a:pt x="358265" y="100880"/>
                  <a:pt x="382868" y="82592"/>
                </a:cubicBezTo>
                <a:close/>
                <a:moveTo>
                  <a:pt x="506339" y="97830"/>
                </a:moveTo>
                <a:cubicBezTo>
                  <a:pt x="490327" y="82509"/>
                  <a:pt x="468581" y="73244"/>
                  <a:pt x="444670" y="73244"/>
                </a:cubicBezTo>
                <a:cubicBezTo>
                  <a:pt x="394651" y="73244"/>
                  <a:pt x="354103" y="113792"/>
                  <a:pt x="354103" y="163811"/>
                </a:cubicBezTo>
                <a:cubicBezTo>
                  <a:pt x="354469" y="182914"/>
                  <a:pt x="349220" y="207099"/>
                  <a:pt x="336023" y="219944"/>
                </a:cubicBezTo>
                <a:cubicBezTo>
                  <a:pt x="346519" y="224314"/>
                  <a:pt x="356263" y="230867"/>
                  <a:pt x="364783" y="239386"/>
                </a:cubicBezTo>
                <a:close/>
                <a:moveTo>
                  <a:pt x="530971" y="159544"/>
                </a:moveTo>
                <a:cubicBezTo>
                  <a:pt x="530971" y="135634"/>
                  <a:pt x="521705" y="113887"/>
                  <a:pt x="506384" y="97876"/>
                </a:cubicBezTo>
                <a:lnTo>
                  <a:pt x="364828" y="239431"/>
                </a:lnTo>
                <a:cubicBezTo>
                  <a:pt x="373348" y="247952"/>
                  <a:pt x="379901" y="257695"/>
                  <a:pt x="384270" y="268192"/>
                </a:cubicBezTo>
                <a:cubicBezTo>
                  <a:pt x="397115" y="254994"/>
                  <a:pt x="421300" y="249745"/>
                  <a:pt x="440404" y="250111"/>
                </a:cubicBezTo>
                <a:cubicBezTo>
                  <a:pt x="465413" y="250112"/>
                  <a:pt x="488055" y="239974"/>
                  <a:pt x="504444" y="223585"/>
                </a:cubicBezTo>
                <a:cubicBezTo>
                  <a:pt x="520834" y="207196"/>
                  <a:pt x="530971" y="184554"/>
                  <a:pt x="530971" y="159544"/>
                </a:cubicBezTo>
                <a:close/>
                <a:moveTo>
                  <a:pt x="595780" y="268215"/>
                </a:moveTo>
                <a:lnTo>
                  <a:pt x="581969" y="268215"/>
                </a:lnTo>
                <a:cubicBezTo>
                  <a:pt x="578743" y="259654"/>
                  <a:pt x="573266" y="252074"/>
                  <a:pt x="566492" y="245300"/>
                </a:cubicBezTo>
                <a:cubicBezTo>
                  <a:pt x="553737" y="232545"/>
                  <a:pt x="538123" y="224389"/>
                  <a:pt x="521623" y="221347"/>
                </a:cubicBezTo>
                <a:cubicBezTo>
                  <a:pt x="519174" y="225205"/>
                  <a:pt x="516174" y="228633"/>
                  <a:pt x="512960" y="231847"/>
                </a:cubicBezTo>
                <a:cubicBezTo>
                  <a:pt x="494535" y="250272"/>
                  <a:pt x="469082" y="261667"/>
                  <a:pt x="440967" y="261667"/>
                </a:cubicBezTo>
                <a:cubicBezTo>
                  <a:pt x="425629" y="261373"/>
                  <a:pt x="413777" y="262574"/>
                  <a:pt x="405186" y="268215"/>
                </a:cubicBezTo>
                <a:lnTo>
                  <a:pt x="372038" y="268215"/>
                </a:lnTo>
                <a:cubicBezTo>
                  <a:pt x="369178" y="260078"/>
                  <a:pt x="364042" y="252948"/>
                  <a:pt x="357679" y="246581"/>
                </a:cubicBezTo>
                <a:lnTo>
                  <a:pt x="349451" y="254808"/>
                </a:lnTo>
                <a:lnTo>
                  <a:pt x="349428" y="254786"/>
                </a:lnTo>
                <a:cubicBezTo>
                  <a:pt x="349421" y="254779"/>
                  <a:pt x="349413" y="254771"/>
                  <a:pt x="349406" y="254763"/>
                </a:cubicBezTo>
                <a:lnTo>
                  <a:pt x="357634" y="246536"/>
                </a:lnTo>
                <a:cubicBezTo>
                  <a:pt x="324632" y="213554"/>
                  <a:pt x="271148" y="213554"/>
                  <a:pt x="238147" y="246536"/>
                </a:cubicBezTo>
                <a:lnTo>
                  <a:pt x="246374" y="254763"/>
                </a:lnTo>
                <a:cubicBezTo>
                  <a:pt x="246367" y="254771"/>
                  <a:pt x="246359" y="254779"/>
                  <a:pt x="246352" y="254786"/>
                </a:cubicBezTo>
                <a:cubicBezTo>
                  <a:pt x="246344" y="254794"/>
                  <a:pt x="246337" y="254801"/>
                  <a:pt x="246329" y="254808"/>
                </a:cubicBezTo>
                <a:lnTo>
                  <a:pt x="238101" y="246581"/>
                </a:lnTo>
                <a:lnTo>
                  <a:pt x="223742" y="268215"/>
                </a:lnTo>
                <a:lnTo>
                  <a:pt x="190546" y="268215"/>
                </a:lnTo>
                <a:cubicBezTo>
                  <a:pt x="181969" y="262570"/>
                  <a:pt x="170130" y="261374"/>
                  <a:pt x="154813" y="261668"/>
                </a:cubicBezTo>
                <a:cubicBezTo>
                  <a:pt x="121806" y="261668"/>
                  <a:pt x="92467" y="245961"/>
                  <a:pt x="74178" y="221373"/>
                </a:cubicBezTo>
                <a:cubicBezTo>
                  <a:pt x="57671" y="224382"/>
                  <a:pt x="42049" y="232539"/>
                  <a:pt x="29288" y="245300"/>
                </a:cubicBezTo>
                <a:lnTo>
                  <a:pt x="13811" y="268215"/>
                </a:lnTo>
                <a:lnTo>
                  <a:pt x="0" y="268215"/>
                </a:lnTo>
                <a:cubicBezTo>
                  <a:pt x="4705" y="256723"/>
                  <a:pt x="11839" y="246048"/>
                  <a:pt x="21157" y="236731"/>
                </a:cubicBezTo>
                <a:cubicBezTo>
                  <a:pt x="34324" y="223564"/>
                  <a:pt x="50200" y="214757"/>
                  <a:pt x="67080" y="210684"/>
                </a:cubicBezTo>
                <a:cubicBezTo>
                  <a:pt x="57989" y="195895"/>
                  <a:pt x="53000" y="178457"/>
                  <a:pt x="53000" y="159854"/>
                </a:cubicBezTo>
                <a:cubicBezTo>
                  <a:pt x="53000" y="132604"/>
                  <a:pt x="63705" y="107854"/>
                  <a:pt x="81286" y="89721"/>
                </a:cubicBezTo>
                <a:lnTo>
                  <a:pt x="81286" y="89721"/>
                </a:lnTo>
                <a:cubicBezTo>
                  <a:pt x="99420" y="72140"/>
                  <a:pt x="124170" y="61435"/>
                  <a:pt x="151420" y="61435"/>
                </a:cubicBezTo>
                <a:cubicBezTo>
                  <a:pt x="170023" y="61435"/>
                  <a:pt x="187461" y="66424"/>
                  <a:pt x="202250" y="75515"/>
                </a:cubicBezTo>
                <a:cubicBezTo>
                  <a:pt x="206323" y="58635"/>
                  <a:pt x="215130" y="42758"/>
                  <a:pt x="228297" y="29591"/>
                </a:cubicBezTo>
                <a:cubicBezTo>
                  <a:pt x="247566" y="10322"/>
                  <a:pt x="272636" y="391"/>
                  <a:pt x="297890" y="0"/>
                </a:cubicBezTo>
                <a:lnTo>
                  <a:pt x="297890" y="0"/>
                </a:lnTo>
                <a:cubicBezTo>
                  <a:pt x="323144" y="391"/>
                  <a:pt x="348215" y="10322"/>
                  <a:pt x="367484" y="29591"/>
                </a:cubicBezTo>
                <a:cubicBezTo>
                  <a:pt x="380644" y="42751"/>
                  <a:pt x="389448" y="58618"/>
                  <a:pt x="393604" y="75474"/>
                </a:cubicBezTo>
                <a:cubicBezTo>
                  <a:pt x="408376" y="66408"/>
                  <a:pt x="425787" y="61434"/>
                  <a:pt x="444360" y="61434"/>
                </a:cubicBezTo>
                <a:cubicBezTo>
                  <a:pt x="471610" y="61434"/>
                  <a:pt x="496360" y="72140"/>
                  <a:pt x="514494" y="89721"/>
                </a:cubicBezTo>
                <a:cubicBezTo>
                  <a:pt x="532075" y="107854"/>
                  <a:pt x="542780" y="132604"/>
                  <a:pt x="542780" y="159854"/>
                </a:cubicBezTo>
                <a:cubicBezTo>
                  <a:pt x="542780" y="178427"/>
                  <a:pt x="537807" y="195839"/>
                  <a:pt x="528740" y="210610"/>
                </a:cubicBezTo>
                <a:cubicBezTo>
                  <a:pt x="545596" y="214766"/>
                  <a:pt x="561463" y="223570"/>
                  <a:pt x="574624" y="236731"/>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67" name="Oval 1666"/>
          <p:cNvSpPr/>
          <p:nvPr/>
        </p:nvSpPr>
        <p:spPr>
          <a:xfrm>
            <a:off x="7086653" y="75101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68" name="Oval 1667"/>
          <p:cNvSpPr/>
          <p:nvPr/>
        </p:nvSpPr>
        <p:spPr>
          <a:xfrm>
            <a:off x="346333" y="75101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69" name="Oval 1668"/>
          <p:cNvSpPr/>
          <p:nvPr/>
        </p:nvSpPr>
        <p:spPr>
          <a:xfrm>
            <a:off x="1188873" y="75101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70" name="Oval 1669"/>
          <p:cNvSpPr/>
          <p:nvPr/>
        </p:nvSpPr>
        <p:spPr>
          <a:xfrm>
            <a:off x="2031413" y="75101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71" name="Oval 1670"/>
          <p:cNvSpPr/>
          <p:nvPr/>
        </p:nvSpPr>
        <p:spPr>
          <a:xfrm>
            <a:off x="2873953" y="75101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72" name="Oval 1671"/>
          <p:cNvSpPr/>
          <p:nvPr/>
        </p:nvSpPr>
        <p:spPr>
          <a:xfrm>
            <a:off x="3716493" y="75101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73" name="Oval 1672"/>
          <p:cNvSpPr/>
          <p:nvPr/>
        </p:nvSpPr>
        <p:spPr>
          <a:xfrm>
            <a:off x="4559033" y="75101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74" name="Oval 1673"/>
          <p:cNvSpPr/>
          <p:nvPr/>
        </p:nvSpPr>
        <p:spPr>
          <a:xfrm>
            <a:off x="5401573" y="75101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75" name="Oval 1674"/>
          <p:cNvSpPr/>
          <p:nvPr/>
        </p:nvSpPr>
        <p:spPr>
          <a:xfrm>
            <a:off x="6244113" y="75101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76" name="Oval 1675"/>
          <p:cNvSpPr/>
          <p:nvPr/>
        </p:nvSpPr>
        <p:spPr>
          <a:xfrm>
            <a:off x="8771733" y="75101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77" name="Oval 1676"/>
          <p:cNvSpPr/>
          <p:nvPr/>
        </p:nvSpPr>
        <p:spPr>
          <a:xfrm>
            <a:off x="7929193" y="75101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78" name="Oval 1677"/>
          <p:cNvSpPr/>
          <p:nvPr/>
        </p:nvSpPr>
        <p:spPr>
          <a:xfrm>
            <a:off x="10456813" y="75101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79" name="Oval 1678"/>
          <p:cNvSpPr/>
          <p:nvPr/>
        </p:nvSpPr>
        <p:spPr>
          <a:xfrm>
            <a:off x="9614273" y="75101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80" name="Oval 860"/>
          <p:cNvSpPr/>
          <p:nvPr/>
        </p:nvSpPr>
        <p:spPr>
          <a:xfrm>
            <a:off x="12141892" y="758852"/>
            <a:ext cx="50109" cy="3538433"/>
          </a:xfrm>
          <a:custGeom>
            <a:avLst/>
            <a:gdLst/>
            <a:ahLst/>
            <a:cxnLst/>
            <a:rect l="l" t="t" r="r" b="b"/>
            <a:pathLst>
              <a:path w="50109" h="3538433">
                <a:moveTo>
                  <a:pt x="50109" y="3384355"/>
                </a:moveTo>
                <a:lnTo>
                  <a:pt x="50109" y="3538433"/>
                </a:lnTo>
                <a:cubicBezTo>
                  <a:pt x="20497" y="3525461"/>
                  <a:pt x="0" y="3495821"/>
                  <a:pt x="0" y="3461394"/>
                </a:cubicBezTo>
                <a:cubicBezTo>
                  <a:pt x="0" y="3426967"/>
                  <a:pt x="20497" y="3397327"/>
                  <a:pt x="50109" y="3384355"/>
                </a:cubicBezTo>
                <a:close/>
                <a:moveTo>
                  <a:pt x="50109" y="2538350"/>
                </a:moveTo>
                <a:lnTo>
                  <a:pt x="50109" y="2692428"/>
                </a:lnTo>
                <a:cubicBezTo>
                  <a:pt x="20497" y="2679456"/>
                  <a:pt x="0" y="2649816"/>
                  <a:pt x="0" y="2615389"/>
                </a:cubicBezTo>
                <a:cubicBezTo>
                  <a:pt x="0" y="2580962"/>
                  <a:pt x="20497" y="2551322"/>
                  <a:pt x="50109" y="2538350"/>
                </a:cubicBezTo>
                <a:close/>
                <a:moveTo>
                  <a:pt x="50109" y="1688095"/>
                </a:moveTo>
                <a:lnTo>
                  <a:pt x="50109" y="1842173"/>
                </a:lnTo>
                <a:cubicBezTo>
                  <a:pt x="20497" y="1829201"/>
                  <a:pt x="0" y="1799561"/>
                  <a:pt x="0" y="1765134"/>
                </a:cubicBezTo>
                <a:cubicBezTo>
                  <a:pt x="0" y="1730707"/>
                  <a:pt x="20497" y="1701067"/>
                  <a:pt x="50109" y="1688095"/>
                </a:cubicBezTo>
                <a:close/>
                <a:moveTo>
                  <a:pt x="50109" y="845498"/>
                </a:moveTo>
                <a:lnTo>
                  <a:pt x="50109" y="999576"/>
                </a:lnTo>
                <a:cubicBezTo>
                  <a:pt x="20497" y="986604"/>
                  <a:pt x="0" y="956964"/>
                  <a:pt x="0" y="922537"/>
                </a:cubicBezTo>
                <a:cubicBezTo>
                  <a:pt x="0" y="888110"/>
                  <a:pt x="20497" y="858470"/>
                  <a:pt x="50109" y="845498"/>
                </a:cubicBezTo>
                <a:close/>
                <a:moveTo>
                  <a:pt x="50109" y="0"/>
                </a:moveTo>
                <a:lnTo>
                  <a:pt x="50109" y="154078"/>
                </a:lnTo>
                <a:cubicBezTo>
                  <a:pt x="20497" y="141106"/>
                  <a:pt x="0" y="111466"/>
                  <a:pt x="0" y="77039"/>
                </a:cubicBezTo>
                <a:cubicBezTo>
                  <a:pt x="0" y="42612"/>
                  <a:pt x="20497" y="12972"/>
                  <a:pt x="50109"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81" name="Oval 1680"/>
          <p:cNvSpPr/>
          <p:nvPr/>
        </p:nvSpPr>
        <p:spPr>
          <a:xfrm>
            <a:off x="11299353" y="75101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82" name="Teardrop 3"/>
          <p:cNvSpPr/>
          <p:nvPr/>
        </p:nvSpPr>
        <p:spPr>
          <a:xfrm rot="5400000" flipH="1" flipV="1">
            <a:off x="6174013" y="-163077"/>
            <a:ext cx="306986" cy="612648"/>
          </a:xfrm>
          <a:custGeom>
            <a:avLst/>
            <a:gdLst/>
            <a:ahLst/>
            <a:cxnLst/>
            <a:rect l="l" t="t" r="r" b="b"/>
            <a:pathLst>
              <a:path w="306986" h="612648">
                <a:moveTo>
                  <a:pt x="215380" y="331012"/>
                </a:moveTo>
                <a:cubicBezTo>
                  <a:pt x="210766" y="314775"/>
                  <a:pt x="210686" y="297561"/>
                  <a:pt x="215167" y="281312"/>
                </a:cubicBezTo>
                <a:cubicBezTo>
                  <a:pt x="205209" y="264960"/>
                  <a:pt x="189231" y="261169"/>
                  <a:pt x="163247" y="261668"/>
                </a:cubicBezTo>
                <a:cubicBezTo>
                  <a:pt x="130240" y="261668"/>
                  <a:pt x="100901" y="245961"/>
                  <a:pt x="82612" y="221373"/>
                </a:cubicBezTo>
                <a:cubicBezTo>
                  <a:pt x="66104" y="224383"/>
                  <a:pt x="50483" y="232539"/>
                  <a:pt x="37722" y="245300"/>
                </a:cubicBezTo>
                <a:cubicBezTo>
                  <a:pt x="20815" y="262208"/>
                  <a:pt x="11990" y="284137"/>
                  <a:pt x="11501" y="306292"/>
                </a:cubicBezTo>
                <a:lnTo>
                  <a:pt x="96667" y="306292"/>
                </a:lnTo>
                <a:lnTo>
                  <a:pt x="96667" y="306356"/>
                </a:lnTo>
                <a:lnTo>
                  <a:pt x="11501" y="306356"/>
                </a:lnTo>
                <a:cubicBezTo>
                  <a:pt x="11989" y="328512"/>
                  <a:pt x="20815" y="350441"/>
                  <a:pt x="37722" y="367348"/>
                </a:cubicBezTo>
                <a:cubicBezTo>
                  <a:pt x="50477" y="380104"/>
                  <a:pt x="66091" y="388259"/>
                  <a:pt x="82591" y="391302"/>
                </a:cubicBezTo>
                <a:cubicBezTo>
                  <a:pt x="100880" y="366700"/>
                  <a:pt x="130228" y="350982"/>
                  <a:pt x="163247" y="350982"/>
                </a:cubicBezTo>
                <a:cubicBezTo>
                  <a:pt x="186137" y="351421"/>
                  <a:pt x="201262" y="348532"/>
                  <a:pt x="211354" y="336664"/>
                </a:cubicBezTo>
                <a:cubicBezTo>
                  <a:pt x="212796" y="334969"/>
                  <a:pt x="214135" y="333090"/>
                  <a:pt x="215380" y="331012"/>
                </a:cubicBezTo>
                <a:close/>
                <a:moveTo>
                  <a:pt x="239385" y="239431"/>
                </a:moveTo>
                <a:lnTo>
                  <a:pt x="97830" y="97876"/>
                </a:lnTo>
                <a:cubicBezTo>
                  <a:pt x="82509" y="113888"/>
                  <a:pt x="73243" y="135634"/>
                  <a:pt x="73243" y="159545"/>
                </a:cubicBezTo>
                <a:cubicBezTo>
                  <a:pt x="73243" y="209563"/>
                  <a:pt x="113791" y="250112"/>
                  <a:pt x="163810" y="250112"/>
                </a:cubicBezTo>
                <a:cubicBezTo>
                  <a:pt x="182888" y="249746"/>
                  <a:pt x="207035" y="254980"/>
                  <a:pt x="219892" y="268141"/>
                </a:cubicBezTo>
                <a:cubicBezTo>
                  <a:pt x="224319" y="257687"/>
                  <a:pt x="230870" y="247949"/>
                  <a:pt x="239385" y="239431"/>
                </a:cubicBezTo>
                <a:close/>
                <a:moveTo>
                  <a:pt x="239386" y="373218"/>
                </a:moveTo>
                <a:cubicBezTo>
                  <a:pt x="230866" y="364697"/>
                  <a:pt x="224313" y="354954"/>
                  <a:pt x="219944" y="344457"/>
                </a:cubicBezTo>
                <a:cubicBezTo>
                  <a:pt x="207099" y="357655"/>
                  <a:pt x="182914" y="362904"/>
                  <a:pt x="163810" y="362538"/>
                </a:cubicBezTo>
                <a:cubicBezTo>
                  <a:pt x="113791" y="362537"/>
                  <a:pt x="73243" y="403086"/>
                  <a:pt x="73243" y="453105"/>
                </a:cubicBezTo>
                <a:cubicBezTo>
                  <a:pt x="73243" y="477015"/>
                  <a:pt x="82509" y="498762"/>
                  <a:pt x="97830" y="514773"/>
                </a:cubicBezTo>
                <a:close/>
                <a:moveTo>
                  <a:pt x="268140" y="219893"/>
                </a:moveTo>
                <a:cubicBezTo>
                  <a:pt x="254980" y="207035"/>
                  <a:pt x="249745" y="182889"/>
                  <a:pt x="250111" y="163811"/>
                </a:cubicBezTo>
                <a:cubicBezTo>
                  <a:pt x="250111" y="113793"/>
                  <a:pt x="209563" y="73244"/>
                  <a:pt x="159544" y="73244"/>
                </a:cubicBezTo>
                <a:cubicBezTo>
                  <a:pt x="135634" y="73244"/>
                  <a:pt x="113887" y="82510"/>
                  <a:pt x="97875" y="97831"/>
                </a:cubicBezTo>
                <a:lnTo>
                  <a:pt x="239430" y="239386"/>
                </a:lnTo>
                <a:cubicBezTo>
                  <a:pt x="247948" y="230871"/>
                  <a:pt x="257686" y="224320"/>
                  <a:pt x="268140" y="219893"/>
                </a:cubicBezTo>
                <a:close/>
                <a:moveTo>
                  <a:pt x="268191" y="392705"/>
                </a:moveTo>
                <a:cubicBezTo>
                  <a:pt x="257695" y="388335"/>
                  <a:pt x="247952" y="381782"/>
                  <a:pt x="239431" y="373263"/>
                </a:cubicBezTo>
                <a:lnTo>
                  <a:pt x="97875" y="514819"/>
                </a:lnTo>
                <a:cubicBezTo>
                  <a:pt x="113887" y="530139"/>
                  <a:pt x="135634" y="539405"/>
                  <a:pt x="159544" y="539405"/>
                </a:cubicBezTo>
                <a:cubicBezTo>
                  <a:pt x="184553" y="539405"/>
                  <a:pt x="207195" y="529268"/>
                  <a:pt x="223584" y="512879"/>
                </a:cubicBezTo>
                <a:cubicBezTo>
                  <a:pt x="239974" y="496489"/>
                  <a:pt x="250111" y="473848"/>
                  <a:pt x="250111" y="448838"/>
                </a:cubicBezTo>
                <a:cubicBezTo>
                  <a:pt x="249745" y="429735"/>
                  <a:pt x="254994" y="405550"/>
                  <a:pt x="268191" y="392705"/>
                </a:cubicBezTo>
                <a:close/>
                <a:moveTo>
                  <a:pt x="306986" y="138"/>
                </a:moveTo>
                <a:lnTo>
                  <a:pt x="306986" y="11636"/>
                </a:lnTo>
                <a:cubicBezTo>
                  <a:pt x="306778" y="11511"/>
                  <a:pt x="306567" y="11506"/>
                  <a:pt x="306356" y="11501"/>
                </a:cubicBezTo>
                <a:lnTo>
                  <a:pt x="306356" y="96668"/>
                </a:lnTo>
                <a:lnTo>
                  <a:pt x="306292" y="96667"/>
                </a:lnTo>
                <a:lnTo>
                  <a:pt x="306292" y="11501"/>
                </a:lnTo>
                <a:cubicBezTo>
                  <a:pt x="284137" y="11990"/>
                  <a:pt x="262207" y="20815"/>
                  <a:pt x="245300" y="37722"/>
                </a:cubicBezTo>
                <a:cubicBezTo>
                  <a:pt x="232539" y="50484"/>
                  <a:pt x="224382" y="66106"/>
                  <a:pt x="221373" y="82614"/>
                </a:cubicBezTo>
                <a:cubicBezTo>
                  <a:pt x="245960" y="100903"/>
                  <a:pt x="261667" y="130241"/>
                  <a:pt x="261667" y="163248"/>
                </a:cubicBezTo>
                <a:cubicBezTo>
                  <a:pt x="261168" y="189232"/>
                  <a:pt x="264959" y="205210"/>
                  <a:pt x="281311" y="215168"/>
                </a:cubicBezTo>
                <a:lnTo>
                  <a:pt x="306986" y="215277"/>
                </a:lnTo>
                <a:lnTo>
                  <a:pt x="306986" y="221929"/>
                </a:lnTo>
                <a:cubicBezTo>
                  <a:pt x="285145" y="221632"/>
                  <a:pt x="263250" y="229877"/>
                  <a:pt x="246580" y="246536"/>
                </a:cubicBezTo>
                <a:lnTo>
                  <a:pt x="254808" y="254763"/>
                </a:lnTo>
                <a:cubicBezTo>
                  <a:pt x="254801" y="254772"/>
                  <a:pt x="254793" y="254779"/>
                  <a:pt x="254786" y="254787"/>
                </a:cubicBezTo>
                <a:cubicBezTo>
                  <a:pt x="254778" y="254794"/>
                  <a:pt x="254771" y="254802"/>
                  <a:pt x="254763" y="254808"/>
                </a:cubicBezTo>
                <a:lnTo>
                  <a:pt x="246535" y="246581"/>
                </a:lnTo>
                <a:cubicBezTo>
                  <a:pt x="213554" y="279582"/>
                  <a:pt x="213554" y="333067"/>
                  <a:pt x="246535" y="366068"/>
                </a:cubicBezTo>
                <a:lnTo>
                  <a:pt x="254763" y="357841"/>
                </a:lnTo>
                <a:cubicBezTo>
                  <a:pt x="254771" y="357848"/>
                  <a:pt x="254778" y="357855"/>
                  <a:pt x="254786" y="357863"/>
                </a:cubicBezTo>
                <a:lnTo>
                  <a:pt x="254808" y="357886"/>
                </a:lnTo>
                <a:lnTo>
                  <a:pt x="246580" y="366113"/>
                </a:lnTo>
                <a:cubicBezTo>
                  <a:pt x="263250" y="382773"/>
                  <a:pt x="285145" y="391017"/>
                  <a:pt x="306986" y="390721"/>
                </a:cubicBezTo>
                <a:lnTo>
                  <a:pt x="306986" y="397378"/>
                </a:lnTo>
                <a:cubicBezTo>
                  <a:pt x="298457" y="400796"/>
                  <a:pt x="289920" y="399623"/>
                  <a:pt x="281637" y="397269"/>
                </a:cubicBezTo>
                <a:cubicBezTo>
                  <a:pt x="265010" y="407224"/>
                  <a:pt x="261165" y="423242"/>
                  <a:pt x="261667" y="449401"/>
                </a:cubicBezTo>
                <a:cubicBezTo>
                  <a:pt x="261667" y="477516"/>
                  <a:pt x="250271" y="502969"/>
                  <a:pt x="231847" y="521394"/>
                </a:cubicBezTo>
                <a:lnTo>
                  <a:pt x="221347" y="530057"/>
                </a:lnTo>
                <a:cubicBezTo>
                  <a:pt x="224389" y="546557"/>
                  <a:pt x="232545" y="562171"/>
                  <a:pt x="245300" y="574926"/>
                </a:cubicBezTo>
                <a:cubicBezTo>
                  <a:pt x="262207" y="591834"/>
                  <a:pt x="284136" y="600659"/>
                  <a:pt x="306292" y="601147"/>
                </a:cubicBezTo>
                <a:lnTo>
                  <a:pt x="306292" y="515981"/>
                </a:lnTo>
                <a:lnTo>
                  <a:pt x="306356" y="515982"/>
                </a:lnTo>
                <a:lnTo>
                  <a:pt x="306356" y="601147"/>
                </a:lnTo>
                <a:lnTo>
                  <a:pt x="306986" y="601012"/>
                </a:lnTo>
                <a:lnTo>
                  <a:pt x="306986" y="612510"/>
                </a:lnTo>
                <a:cubicBezTo>
                  <a:pt x="306767" y="612641"/>
                  <a:pt x="306546" y="612645"/>
                  <a:pt x="306324" y="612648"/>
                </a:cubicBezTo>
                <a:cubicBezTo>
                  <a:pt x="281070" y="612257"/>
                  <a:pt x="255999" y="602326"/>
                  <a:pt x="236731" y="583058"/>
                </a:cubicBezTo>
                <a:cubicBezTo>
                  <a:pt x="223570" y="569897"/>
                  <a:pt x="214766" y="554031"/>
                  <a:pt x="210610" y="537175"/>
                </a:cubicBezTo>
                <a:cubicBezTo>
                  <a:pt x="195839" y="546241"/>
                  <a:pt x="178427" y="551215"/>
                  <a:pt x="159854" y="551215"/>
                </a:cubicBezTo>
                <a:cubicBezTo>
                  <a:pt x="132604" y="551215"/>
                  <a:pt x="107854" y="540509"/>
                  <a:pt x="89720" y="522928"/>
                </a:cubicBezTo>
                <a:lnTo>
                  <a:pt x="89720" y="522928"/>
                </a:lnTo>
                <a:cubicBezTo>
                  <a:pt x="72139" y="504795"/>
                  <a:pt x="61434" y="480045"/>
                  <a:pt x="61434" y="452795"/>
                </a:cubicBezTo>
                <a:cubicBezTo>
                  <a:pt x="61434" y="434222"/>
                  <a:pt x="66407" y="416810"/>
                  <a:pt x="75474" y="402038"/>
                </a:cubicBezTo>
                <a:cubicBezTo>
                  <a:pt x="58618" y="397882"/>
                  <a:pt x="42751" y="389078"/>
                  <a:pt x="29591" y="375918"/>
                </a:cubicBezTo>
                <a:cubicBezTo>
                  <a:pt x="10322" y="356649"/>
                  <a:pt x="391" y="331578"/>
                  <a:pt x="0" y="306324"/>
                </a:cubicBezTo>
                <a:lnTo>
                  <a:pt x="0" y="306324"/>
                </a:lnTo>
                <a:cubicBezTo>
                  <a:pt x="391" y="281070"/>
                  <a:pt x="10322" y="256000"/>
                  <a:pt x="29591" y="236731"/>
                </a:cubicBezTo>
                <a:cubicBezTo>
                  <a:pt x="42758" y="223564"/>
                  <a:pt x="58634" y="214757"/>
                  <a:pt x="75514" y="210684"/>
                </a:cubicBezTo>
                <a:cubicBezTo>
                  <a:pt x="66423" y="195896"/>
                  <a:pt x="61434" y="178458"/>
                  <a:pt x="61434" y="159855"/>
                </a:cubicBezTo>
                <a:cubicBezTo>
                  <a:pt x="61434" y="132604"/>
                  <a:pt x="72139" y="107855"/>
                  <a:pt x="89720" y="89721"/>
                </a:cubicBezTo>
                <a:lnTo>
                  <a:pt x="89720" y="89721"/>
                </a:lnTo>
                <a:cubicBezTo>
                  <a:pt x="107854" y="72140"/>
                  <a:pt x="132604" y="61435"/>
                  <a:pt x="159854" y="61435"/>
                </a:cubicBezTo>
                <a:cubicBezTo>
                  <a:pt x="178457" y="61435"/>
                  <a:pt x="195895" y="66424"/>
                  <a:pt x="210684" y="75515"/>
                </a:cubicBezTo>
                <a:cubicBezTo>
                  <a:pt x="214757" y="58635"/>
                  <a:pt x="223563" y="42758"/>
                  <a:pt x="236731" y="29591"/>
                </a:cubicBezTo>
                <a:cubicBezTo>
                  <a:pt x="256000" y="10322"/>
                  <a:pt x="281070" y="391"/>
                  <a:pt x="306324" y="0"/>
                </a:cubicBezTo>
                <a:lnTo>
                  <a:pt x="306324" y="0"/>
                </a:ln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83" name="Teardrop 3"/>
          <p:cNvSpPr/>
          <p:nvPr/>
        </p:nvSpPr>
        <p:spPr>
          <a:xfrm rot="5400000" flipH="1" flipV="1">
            <a:off x="1118773" y="-163077"/>
            <a:ext cx="306986" cy="612648"/>
          </a:xfrm>
          <a:custGeom>
            <a:avLst/>
            <a:gdLst/>
            <a:ahLst/>
            <a:cxnLst/>
            <a:rect l="l" t="t" r="r" b="b"/>
            <a:pathLst>
              <a:path w="306986" h="612648">
                <a:moveTo>
                  <a:pt x="215380" y="331011"/>
                </a:moveTo>
                <a:cubicBezTo>
                  <a:pt x="210766" y="314774"/>
                  <a:pt x="210686" y="297561"/>
                  <a:pt x="215167" y="281312"/>
                </a:cubicBezTo>
                <a:cubicBezTo>
                  <a:pt x="205209" y="264959"/>
                  <a:pt x="189231" y="261169"/>
                  <a:pt x="163247" y="261668"/>
                </a:cubicBezTo>
                <a:cubicBezTo>
                  <a:pt x="130240" y="261668"/>
                  <a:pt x="100901" y="245961"/>
                  <a:pt x="82612" y="221373"/>
                </a:cubicBezTo>
                <a:cubicBezTo>
                  <a:pt x="66104" y="224383"/>
                  <a:pt x="50483" y="232539"/>
                  <a:pt x="37722" y="245300"/>
                </a:cubicBezTo>
                <a:cubicBezTo>
                  <a:pt x="20815" y="262208"/>
                  <a:pt x="11990" y="284137"/>
                  <a:pt x="11501" y="306292"/>
                </a:cubicBezTo>
                <a:lnTo>
                  <a:pt x="96667" y="306292"/>
                </a:lnTo>
                <a:lnTo>
                  <a:pt x="96667" y="306356"/>
                </a:lnTo>
                <a:lnTo>
                  <a:pt x="11501" y="306356"/>
                </a:lnTo>
                <a:cubicBezTo>
                  <a:pt x="11989" y="328512"/>
                  <a:pt x="20815" y="350441"/>
                  <a:pt x="37722" y="367348"/>
                </a:cubicBezTo>
                <a:cubicBezTo>
                  <a:pt x="50477" y="380104"/>
                  <a:pt x="66091" y="388259"/>
                  <a:pt x="82591" y="391301"/>
                </a:cubicBezTo>
                <a:cubicBezTo>
                  <a:pt x="100880" y="366699"/>
                  <a:pt x="130228" y="350981"/>
                  <a:pt x="163247" y="350981"/>
                </a:cubicBezTo>
                <a:cubicBezTo>
                  <a:pt x="186137" y="351421"/>
                  <a:pt x="201262" y="348532"/>
                  <a:pt x="211354" y="336664"/>
                </a:cubicBezTo>
                <a:cubicBezTo>
                  <a:pt x="212796" y="334968"/>
                  <a:pt x="214135" y="333090"/>
                  <a:pt x="215380" y="331011"/>
                </a:cubicBezTo>
                <a:close/>
                <a:moveTo>
                  <a:pt x="239385" y="239431"/>
                </a:moveTo>
                <a:lnTo>
                  <a:pt x="97830" y="97876"/>
                </a:lnTo>
                <a:cubicBezTo>
                  <a:pt x="82509" y="113888"/>
                  <a:pt x="73243" y="135634"/>
                  <a:pt x="73243" y="159544"/>
                </a:cubicBezTo>
                <a:cubicBezTo>
                  <a:pt x="73243" y="209563"/>
                  <a:pt x="113791" y="250112"/>
                  <a:pt x="163810" y="250112"/>
                </a:cubicBezTo>
                <a:cubicBezTo>
                  <a:pt x="182888" y="249746"/>
                  <a:pt x="207035" y="254980"/>
                  <a:pt x="219892" y="268141"/>
                </a:cubicBezTo>
                <a:cubicBezTo>
                  <a:pt x="224319" y="257687"/>
                  <a:pt x="230870" y="247948"/>
                  <a:pt x="239385" y="239431"/>
                </a:cubicBezTo>
                <a:close/>
                <a:moveTo>
                  <a:pt x="239386" y="373218"/>
                </a:moveTo>
                <a:cubicBezTo>
                  <a:pt x="230866" y="364697"/>
                  <a:pt x="224313" y="354954"/>
                  <a:pt x="219944" y="344457"/>
                </a:cubicBezTo>
                <a:cubicBezTo>
                  <a:pt x="207099" y="357655"/>
                  <a:pt x="182914" y="362904"/>
                  <a:pt x="163810" y="362537"/>
                </a:cubicBezTo>
                <a:cubicBezTo>
                  <a:pt x="113791" y="362537"/>
                  <a:pt x="73243" y="403086"/>
                  <a:pt x="73243" y="453104"/>
                </a:cubicBezTo>
                <a:cubicBezTo>
                  <a:pt x="73243" y="477015"/>
                  <a:pt x="82509" y="498761"/>
                  <a:pt x="97830" y="514773"/>
                </a:cubicBezTo>
                <a:close/>
                <a:moveTo>
                  <a:pt x="268140" y="219892"/>
                </a:moveTo>
                <a:cubicBezTo>
                  <a:pt x="254980" y="207035"/>
                  <a:pt x="249745" y="182889"/>
                  <a:pt x="250111" y="163811"/>
                </a:cubicBezTo>
                <a:cubicBezTo>
                  <a:pt x="250111" y="113792"/>
                  <a:pt x="209563" y="73244"/>
                  <a:pt x="159544" y="73244"/>
                </a:cubicBezTo>
                <a:cubicBezTo>
                  <a:pt x="135634" y="73244"/>
                  <a:pt x="113887" y="82510"/>
                  <a:pt x="97875" y="97831"/>
                </a:cubicBezTo>
                <a:lnTo>
                  <a:pt x="239430" y="239386"/>
                </a:lnTo>
                <a:cubicBezTo>
                  <a:pt x="247948" y="230871"/>
                  <a:pt x="257686" y="224320"/>
                  <a:pt x="268140" y="219892"/>
                </a:cubicBezTo>
                <a:close/>
                <a:moveTo>
                  <a:pt x="268191" y="392705"/>
                </a:moveTo>
                <a:cubicBezTo>
                  <a:pt x="257695" y="388335"/>
                  <a:pt x="247952" y="381782"/>
                  <a:pt x="239431" y="373263"/>
                </a:cubicBezTo>
                <a:lnTo>
                  <a:pt x="97875" y="514819"/>
                </a:lnTo>
                <a:cubicBezTo>
                  <a:pt x="113887" y="530139"/>
                  <a:pt x="135634" y="539405"/>
                  <a:pt x="159544" y="539405"/>
                </a:cubicBezTo>
                <a:cubicBezTo>
                  <a:pt x="184553" y="539405"/>
                  <a:pt x="207195" y="529268"/>
                  <a:pt x="223584" y="512879"/>
                </a:cubicBezTo>
                <a:cubicBezTo>
                  <a:pt x="239974" y="496489"/>
                  <a:pt x="250111" y="473847"/>
                  <a:pt x="250111" y="448838"/>
                </a:cubicBezTo>
                <a:cubicBezTo>
                  <a:pt x="249745" y="429735"/>
                  <a:pt x="254994" y="405550"/>
                  <a:pt x="268191" y="392705"/>
                </a:cubicBezTo>
                <a:close/>
                <a:moveTo>
                  <a:pt x="306986" y="138"/>
                </a:moveTo>
                <a:lnTo>
                  <a:pt x="306986" y="11636"/>
                </a:lnTo>
                <a:cubicBezTo>
                  <a:pt x="306778" y="11511"/>
                  <a:pt x="306567" y="11506"/>
                  <a:pt x="306356" y="11501"/>
                </a:cubicBezTo>
                <a:lnTo>
                  <a:pt x="306356" y="96667"/>
                </a:lnTo>
                <a:lnTo>
                  <a:pt x="306292" y="96667"/>
                </a:lnTo>
                <a:lnTo>
                  <a:pt x="306292" y="11501"/>
                </a:lnTo>
                <a:cubicBezTo>
                  <a:pt x="284137" y="11990"/>
                  <a:pt x="262207" y="20815"/>
                  <a:pt x="245300" y="37722"/>
                </a:cubicBezTo>
                <a:cubicBezTo>
                  <a:pt x="232539" y="50483"/>
                  <a:pt x="224382" y="66105"/>
                  <a:pt x="221373" y="82614"/>
                </a:cubicBezTo>
                <a:cubicBezTo>
                  <a:pt x="245960" y="100902"/>
                  <a:pt x="261667" y="130241"/>
                  <a:pt x="261667" y="163248"/>
                </a:cubicBezTo>
                <a:cubicBezTo>
                  <a:pt x="261168" y="189232"/>
                  <a:pt x="264959" y="205210"/>
                  <a:pt x="281311" y="215167"/>
                </a:cubicBezTo>
                <a:lnTo>
                  <a:pt x="306986" y="215277"/>
                </a:lnTo>
                <a:lnTo>
                  <a:pt x="306986" y="221929"/>
                </a:lnTo>
                <a:cubicBezTo>
                  <a:pt x="285145" y="221632"/>
                  <a:pt x="263250" y="229877"/>
                  <a:pt x="246580" y="246536"/>
                </a:cubicBezTo>
                <a:lnTo>
                  <a:pt x="254808" y="254763"/>
                </a:lnTo>
                <a:cubicBezTo>
                  <a:pt x="254801" y="254771"/>
                  <a:pt x="254793" y="254779"/>
                  <a:pt x="254786" y="254786"/>
                </a:cubicBezTo>
                <a:cubicBezTo>
                  <a:pt x="254778" y="254794"/>
                  <a:pt x="254771" y="254801"/>
                  <a:pt x="254763" y="254808"/>
                </a:cubicBezTo>
                <a:lnTo>
                  <a:pt x="246535" y="246581"/>
                </a:lnTo>
                <a:cubicBezTo>
                  <a:pt x="213554" y="279582"/>
                  <a:pt x="213554" y="333067"/>
                  <a:pt x="246535" y="366068"/>
                </a:cubicBezTo>
                <a:lnTo>
                  <a:pt x="254763" y="357841"/>
                </a:lnTo>
                <a:cubicBezTo>
                  <a:pt x="254771" y="357848"/>
                  <a:pt x="254778" y="357855"/>
                  <a:pt x="254786" y="357863"/>
                </a:cubicBezTo>
                <a:lnTo>
                  <a:pt x="254808" y="357886"/>
                </a:lnTo>
                <a:lnTo>
                  <a:pt x="246580" y="366113"/>
                </a:lnTo>
                <a:cubicBezTo>
                  <a:pt x="263250" y="382773"/>
                  <a:pt x="285145" y="391017"/>
                  <a:pt x="306986" y="390721"/>
                </a:cubicBezTo>
                <a:lnTo>
                  <a:pt x="306986" y="397378"/>
                </a:lnTo>
                <a:cubicBezTo>
                  <a:pt x="298457" y="400796"/>
                  <a:pt x="289920" y="399623"/>
                  <a:pt x="281637" y="397269"/>
                </a:cubicBezTo>
                <a:cubicBezTo>
                  <a:pt x="265010" y="407223"/>
                  <a:pt x="261165" y="423242"/>
                  <a:pt x="261667" y="449401"/>
                </a:cubicBezTo>
                <a:cubicBezTo>
                  <a:pt x="261667" y="477516"/>
                  <a:pt x="250271" y="502969"/>
                  <a:pt x="231847" y="521394"/>
                </a:cubicBezTo>
                <a:lnTo>
                  <a:pt x="221347" y="530057"/>
                </a:lnTo>
                <a:cubicBezTo>
                  <a:pt x="224389" y="546557"/>
                  <a:pt x="232545" y="562171"/>
                  <a:pt x="245300" y="574926"/>
                </a:cubicBezTo>
                <a:cubicBezTo>
                  <a:pt x="262207" y="591833"/>
                  <a:pt x="284136" y="600659"/>
                  <a:pt x="306292" y="601147"/>
                </a:cubicBezTo>
                <a:lnTo>
                  <a:pt x="306292" y="515981"/>
                </a:lnTo>
                <a:lnTo>
                  <a:pt x="306356" y="515981"/>
                </a:lnTo>
                <a:lnTo>
                  <a:pt x="306356" y="601147"/>
                </a:lnTo>
                <a:lnTo>
                  <a:pt x="306986" y="601012"/>
                </a:lnTo>
                <a:lnTo>
                  <a:pt x="306986" y="612510"/>
                </a:lnTo>
                <a:cubicBezTo>
                  <a:pt x="306767" y="612640"/>
                  <a:pt x="306546" y="612644"/>
                  <a:pt x="306324" y="612648"/>
                </a:cubicBezTo>
                <a:lnTo>
                  <a:pt x="306324" y="612648"/>
                </a:lnTo>
                <a:cubicBezTo>
                  <a:pt x="281070" y="612257"/>
                  <a:pt x="255999" y="602326"/>
                  <a:pt x="236731" y="583058"/>
                </a:cubicBezTo>
                <a:cubicBezTo>
                  <a:pt x="223570" y="569897"/>
                  <a:pt x="214766" y="554030"/>
                  <a:pt x="210610" y="537174"/>
                </a:cubicBezTo>
                <a:cubicBezTo>
                  <a:pt x="195839" y="546241"/>
                  <a:pt x="178427" y="551214"/>
                  <a:pt x="159854" y="551214"/>
                </a:cubicBezTo>
                <a:cubicBezTo>
                  <a:pt x="132604" y="551214"/>
                  <a:pt x="107854" y="540509"/>
                  <a:pt x="89720" y="522928"/>
                </a:cubicBezTo>
                <a:lnTo>
                  <a:pt x="89720" y="522928"/>
                </a:lnTo>
                <a:cubicBezTo>
                  <a:pt x="72139" y="504795"/>
                  <a:pt x="61434" y="480045"/>
                  <a:pt x="61434" y="452795"/>
                </a:cubicBezTo>
                <a:cubicBezTo>
                  <a:pt x="61434" y="434221"/>
                  <a:pt x="66407" y="416810"/>
                  <a:pt x="75474" y="402038"/>
                </a:cubicBezTo>
                <a:cubicBezTo>
                  <a:pt x="58618" y="397882"/>
                  <a:pt x="42751" y="389078"/>
                  <a:pt x="29591" y="375918"/>
                </a:cubicBezTo>
                <a:cubicBezTo>
                  <a:pt x="10322" y="356649"/>
                  <a:pt x="391" y="331578"/>
                  <a:pt x="0" y="306324"/>
                </a:cubicBezTo>
                <a:lnTo>
                  <a:pt x="0" y="306324"/>
                </a:lnTo>
                <a:cubicBezTo>
                  <a:pt x="391" y="281070"/>
                  <a:pt x="10322" y="255999"/>
                  <a:pt x="29591" y="236731"/>
                </a:cubicBezTo>
                <a:cubicBezTo>
                  <a:pt x="42758" y="223564"/>
                  <a:pt x="58634" y="214757"/>
                  <a:pt x="75514" y="210684"/>
                </a:cubicBezTo>
                <a:cubicBezTo>
                  <a:pt x="66423" y="195895"/>
                  <a:pt x="61434" y="178457"/>
                  <a:pt x="61434" y="159854"/>
                </a:cubicBezTo>
                <a:cubicBezTo>
                  <a:pt x="61434" y="132604"/>
                  <a:pt x="72139" y="107854"/>
                  <a:pt x="89720" y="89721"/>
                </a:cubicBezTo>
                <a:lnTo>
                  <a:pt x="89720" y="89721"/>
                </a:lnTo>
                <a:cubicBezTo>
                  <a:pt x="107854" y="72140"/>
                  <a:pt x="132604" y="61435"/>
                  <a:pt x="159854" y="61435"/>
                </a:cubicBezTo>
                <a:cubicBezTo>
                  <a:pt x="178457" y="61435"/>
                  <a:pt x="195895" y="66424"/>
                  <a:pt x="210684" y="75515"/>
                </a:cubicBezTo>
                <a:cubicBezTo>
                  <a:pt x="214757" y="58635"/>
                  <a:pt x="223563" y="42758"/>
                  <a:pt x="236731" y="29591"/>
                </a:cubicBezTo>
                <a:cubicBezTo>
                  <a:pt x="256000" y="10322"/>
                  <a:pt x="281070" y="391"/>
                  <a:pt x="306324" y="0"/>
                </a:cubicBezTo>
                <a:lnTo>
                  <a:pt x="306324" y="0"/>
                </a:ln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84" name="Teardrop 3"/>
          <p:cNvSpPr/>
          <p:nvPr/>
        </p:nvSpPr>
        <p:spPr>
          <a:xfrm rot="5400000" flipH="1" flipV="1">
            <a:off x="1961313" y="-163077"/>
            <a:ext cx="306986" cy="612648"/>
          </a:xfrm>
          <a:custGeom>
            <a:avLst/>
            <a:gdLst/>
            <a:ahLst/>
            <a:cxnLst/>
            <a:rect l="l" t="t" r="r" b="b"/>
            <a:pathLst>
              <a:path w="306986" h="612648">
                <a:moveTo>
                  <a:pt x="215380" y="331011"/>
                </a:moveTo>
                <a:cubicBezTo>
                  <a:pt x="210766" y="314774"/>
                  <a:pt x="210686" y="297561"/>
                  <a:pt x="215167" y="281312"/>
                </a:cubicBezTo>
                <a:cubicBezTo>
                  <a:pt x="205209" y="264959"/>
                  <a:pt x="189231" y="261169"/>
                  <a:pt x="163247" y="261668"/>
                </a:cubicBezTo>
                <a:cubicBezTo>
                  <a:pt x="130240" y="261668"/>
                  <a:pt x="100901" y="245961"/>
                  <a:pt x="82612" y="221373"/>
                </a:cubicBezTo>
                <a:cubicBezTo>
                  <a:pt x="66104" y="224383"/>
                  <a:pt x="50483" y="232539"/>
                  <a:pt x="37722" y="245300"/>
                </a:cubicBezTo>
                <a:cubicBezTo>
                  <a:pt x="20815" y="262208"/>
                  <a:pt x="11990" y="284137"/>
                  <a:pt x="11501" y="306292"/>
                </a:cubicBezTo>
                <a:lnTo>
                  <a:pt x="96667" y="306292"/>
                </a:lnTo>
                <a:lnTo>
                  <a:pt x="96667" y="306356"/>
                </a:lnTo>
                <a:lnTo>
                  <a:pt x="11501" y="306356"/>
                </a:lnTo>
                <a:cubicBezTo>
                  <a:pt x="11989" y="328512"/>
                  <a:pt x="20815" y="350441"/>
                  <a:pt x="37722" y="367348"/>
                </a:cubicBezTo>
                <a:cubicBezTo>
                  <a:pt x="50477" y="380104"/>
                  <a:pt x="66091" y="388259"/>
                  <a:pt x="82591" y="391301"/>
                </a:cubicBezTo>
                <a:cubicBezTo>
                  <a:pt x="100880" y="366700"/>
                  <a:pt x="130228" y="350981"/>
                  <a:pt x="163247" y="350981"/>
                </a:cubicBezTo>
                <a:cubicBezTo>
                  <a:pt x="186137" y="351421"/>
                  <a:pt x="201262" y="348532"/>
                  <a:pt x="211354" y="336664"/>
                </a:cubicBezTo>
                <a:cubicBezTo>
                  <a:pt x="212796" y="334968"/>
                  <a:pt x="214135" y="333090"/>
                  <a:pt x="215380" y="331011"/>
                </a:cubicBezTo>
                <a:close/>
                <a:moveTo>
                  <a:pt x="239385" y="239431"/>
                </a:moveTo>
                <a:lnTo>
                  <a:pt x="97830" y="97876"/>
                </a:lnTo>
                <a:cubicBezTo>
                  <a:pt x="82509" y="113888"/>
                  <a:pt x="73243" y="135634"/>
                  <a:pt x="73243" y="159544"/>
                </a:cubicBezTo>
                <a:cubicBezTo>
                  <a:pt x="73243" y="209563"/>
                  <a:pt x="113791" y="250112"/>
                  <a:pt x="163810" y="250112"/>
                </a:cubicBezTo>
                <a:cubicBezTo>
                  <a:pt x="182888" y="249746"/>
                  <a:pt x="207035" y="254980"/>
                  <a:pt x="219892" y="268141"/>
                </a:cubicBezTo>
                <a:cubicBezTo>
                  <a:pt x="224319" y="257687"/>
                  <a:pt x="230870" y="247948"/>
                  <a:pt x="239385" y="239431"/>
                </a:cubicBezTo>
                <a:close/>
                <a:moveTo>
                  <a:pt x="239386" y="373218"/>
                </a:moveTo>
                <a:cubicBezTo>
                  <a:pt x="230866" y="364697"/>
                  <a:pt x="224313" y="354954"/>
                  <a:pt x="219944" y="344457"/>
                </a:cubicBezTo>
                <a:cubicBezTo>
                  <a:pt x="207099" y="357655"/>
                  <a:pt x="182914" y="362904"/>
                  <a:pt x="163810" y="362538"/>
                </a:cubicBezTo>
                <a:cubicBezTo>
                  <a:pt x="113791" y="362537"/>
                  <a:pt x="73243" y="403086"/>
                  <a:pt x="73243" y="453105"/>
                </a:cubicBezTo>
                <a:cubicBezTo>
                  <a:pt x="73243" y="477015"/>
                  <a:pt x="82509" y="498761"/>
                  <a:pt x="97830" y="514773"/>
                </a:cubicBezTo>
                <a:close/>
                <a:moveTo>
                  <a:pt x="268140" y="219893"/>
                </a:moveTo>
                <a:cubicBezTo>
                  <a:pt x="254980" y="207035"/>
                  <a:pt x="249745" y="182889"/>
                  <a:pt x="250111" y="163811"/>
                </a:cubicBezTo>
                <a:cubicBezTo>
                  <a:pt x="250111" y="113792"/>
                  <a:pt x="209563" y="73244"/>
                  <a:pt x="159544" y="73244"/>
                </a:cubicBezTo>
                <a:cubicBezTo>
                  <a:pt x="135634" y="73244"/>
                  <a:pt x="113887" y="82510"/>
                  <a:pt x="97875" y="97831"/>
                </a:cubicBezTo>
                <a:lnTo>
                  <a:pt x="239430" y="239386"/>
                </a:lnTo>
                <a:cubicBezTo>
                  <a:pt x="247948" y="230871"/>
                  <a:pt x="257686" y="224320"/>
                  <a:pt x="268140" y="219893"/>
                </a:cubicBezTo>
                <a:close/>
                <a:moveTo>
                  <a:pt x="268191" y="392705"/>
                </a:moveTo>
                <a:cubicBezTo>
                  <a:pt x="257695" y="388335"/>
                  <a:pt x="247952" y="381782"/>
                  <a:pt x="239431" y="373263"/>
                </a:cubicBezTo>
                <a:lnTo>
                  <a:pt x="97875" y="514819"/>
                </a:lnTo>
                <a:cubicBezTo>
                  <a:pt x="113887" y="530139"/>
                  <a:pt x="135634" y="539405"/>
                  <a:pt x="159544" y="539405"/>
                </a:cubicBezTo>
                <a:cubicBezTo>
                  <a:pt x="184553" y="539405"/>
                  <a:pt x="207195" y="529268"/>
                  <a:pt x="223584" y="512879"/>
                </a:cubicBezTo>
                <a:cubicBezTo>
                  <a:pt x="239974" y="496489"/>
                  <a:pt x="250111" y="473848"/>
                  <a:pt x="250111" y="448838"/>
                </a:cubicBezTo>
                <a:cubicBezTo>
                  <a:pt x="249745" y="429735"/>
                  <a:pt x="254994" y="405550"/>
                  <a:pt x="268191" y="392705"/>
                </a:cubicBezTo>
                <a:close/>
                <a:moveTo>
                  <a:pt x="306986" y="138"/>
                </a:moveTo>
                <a:lnTo>
                  <a:pt x="306986" y="11636"/>
                </a:lnTo>
                <a:cubicBezTo>
                  <a:pt x="306778" y="11511"/>
                  <a:pt x="306567" y="11506"/>
                  <a:pt x="306356" y="11501"/>
                </a:cubicBezTo>
                <a:lnTo>
                  <a:pt x="306356" y="96667"/>
                </a:lnTo>
                <a:lnTo>
                  <a:pt x="306292" y="96667"/>
                </a:lnTo>
                <a:lnTo>
                  <a:pt x="306292" y="11501"/>
                </a:lnTo>
                <a:cubicBezTo>
                  <a:pt x="284137" y="11990"/>
                  <a:pt x="262207" y="20815"/>
                  <a:pt x="245300" y="37722"/>
                </a:cubicBezTo>
                <a:cubicBezTo>
                  <a:pt x="232539" y="50483"/>
                  <a:pt x="224382" y="66105"/>
                  <a:pt x="221373" y="82614"/>
                </a:cubicBezTo>
                <a:cubicBezTo>
                  <a:pt x="245960" y="100902"/>
                  <a:pt x="261667" y="130241"/>
                  <a:pt x="261667" y="163248"/>
                </a:cubicBezTo>
                <a:cubicBezTo>
                  <a:pt x="261168" y="189232"/>
                  <a:pt x="264959" y="205210"/>
                  <a:pt x="281311" y="215167"/>
                </a:cubicBezTo>
                <a:lnTo>
                  <a:pt x="306986" y="215277"/>
                </a:lnTo>
                <a:lnTo>
                  <a:pt x="306986" y="221929"/>
                </a:lnTo>
                <a:cubicBezTo>
                  <a:pt x="285145" y="221632"/>
                  <a:pt x="263250" y="229877"/>
                  <a:pt x="246580" y="246536"/>
                </a:cubicBezTo>
                <a:lnTo>
                  <a:pt x="254808" y="254763"/>
                </a:lnTo>
                <a:cubicBezTo>
                  <a:pt x="254801" y="254771"/>
                  <a:pt x="254793" y="254779"/>
                  <a:pt x="254786" y="254786"/>
                </a:cubicBezTo>
                <a:cubicBezTo>
                  <a:pt x="254778" y="254794"/>
                  <a:pt x="254771" y="254801"/>
                  <a:pt x="254763" y="254808"/>
                </a:cubicBezTo>
                <a:lnTo>
                  <a:pt x="246535" y="246581"/>
                </a:lnTo>
                <a:cubicBezTo>
                  <a:pt x="213554" y="279582"/>
                  <a:pt x="213554" y="333067"/>
                  <a:pt x="246535" y="366068"/>
                </a:cubicBezTo>
                <a:lnTo>
                  <a:pt x="254763" y="357841"/>
                </a:lnTo>
                <a:cubicBezTo>
                  <a:pt x="254771" y="357848"/>
                  <a:pt x="254778" y="357855"/>
                  <a:pt x="254786" y="357863"/>
                </a:cubicBezTo>
                <a:lnTo>
                  <a:pt x="254808" y="357886"/>
                </a:lnTo>
                <a:lnTo>
                  <a:pt x="246580" y="366113"/>
                </a:lnTo>
                <a:cubicBezTo>
                  <a:pt x="263250" y="382773"/>
                  <a:pt x="285145" y="391017"/>
                  <a:pt x="306986" y="390721"/>
                </a:cubicBezTo>
                <a:lnTo>
                  <a:pt x="306986" y="397378"/>
                </a:lnTo>
                <a:cubicBezTo>
                  <a:pt x="298457" y="400796"/>
                  <a:pt x="289920" y="399623"/>
                  <a:pt x="281637" y="397269"/>
                </a:cubicBezTo>
                <a:cubicBezTo>
                  <a:pt x="265010" y="407224"/>
                  <a:pt x="261165" y="423242"/>
                  <a:pt x="261667" y="449401"/>
                </a:cubicBezTo>
                <a:cubicBezTo>
                  <a:pt x="261667" y="477516"/>
                  <a:pt x="250271" y="502969"/>
                  <a:pt x="231847" y="521394"/>
                </a:cubicBezTo>
                <a:lnTo>
                  <a:pt x="221347" y="530057"/>
                </a:lnTo>
                <a:cubicBezTo>
                  <a:pt x="224390" y="546557"/>
                  <a:pt x="232545" y="562171"/>
                  <a:pt x="245300" y="574926"/>
                </a:cubicBezTo>
                <a:cubicBezTo>
                  <a:pt x="262207" y="591833"/>
                  <a:pt x="284136" y="600659"/>
                  <a:pt x="306292" y="601147"/>
                </a:cubicBezTo>
                <a:lnTo>
                  <a:pt x="306292" y="515981"/>
                </a:lnTo>
                <a:lnTo>
                  <a:pt x="306356" y="515981"/>
                </a:lnTo>
                <a:lnTo>
                  <a:pt x="306356" y="601147"/>
                </a:lnTo>
                <a:lnTo>
                  <a:pt x="306986" y="601012"/>
                </a:lnTo>
                <a:lnTo>
                  <a:pt x="306986" y="612510"/>
                </a:lnTo>
                <a:cubicBezTo>
                  <a:pt x="306767" y="612640"/>
                  <a:pt x="306546" y="612644"/>
                  <a:pt x="306324" y="612648"/>
                </a:cubicBezTo>
                <a:lnTo>
                  <a:pt x="306324" y="612648"/>
                </a:lnTo>
                <a:cubicBezTo>
                  <a:pt x="281070" y="612257"/>
                  <a:pt x="255999" y="602326"/>
                  <a:pt x="236731" y="583057"/>
                </a:cubicBezTo>
                <a:cubicBezTo>
                  <a:pt x="223570" y="569897"/>
                  <a:pt x="214766" y="554030"/>
                  <a:pt x="210610" y="537175"/>
                </a:cubicBezTo>
                <a:cubicBezTo>
                  <a:pt x="195839" y="546241"/>
                  <a:pt x="178427" y="551214"/>
                  <a:pt x="159854" y="551214"/>
                </a:cubicBezTo>
                <a:cubicBezTo>
                  <a:pt x="132604" y="551214"/>
                  <a:pt x="107854" y="540509"/>
                  <a:pt x="89720" y="522928"/>
                </a:cubicBezTo>
                <a:lnTo>
                  <a:pt x="89720" y="522928"/>
                </a:lnTo>
                <a:cubicBezTo>
                  <a:pt x="72139" y="504795"/>
                  <a:pt x="61434" y="480045"/>
                  <a:pt x="61434" y="452795"/>
                </a:cubicBezTo>
                <a:cubicBezTo>
                  <a:pt x="61434" y="434221"/>
                  <a:pt x="66407" y="416810"/>
                  <a:pt x="75474" y="402038"/>
                </a:cubicBezTo>
                <a:cubicBezTo>
                  <a:pt x="58618" y="397882"/>
                  <a:pt x="42751" y="389078"/>
                  <a:pt x="29591" y="375918"/>
                </a:cubicBezTo>
                <a:cubicBezTo>
                  <a:pt x="10322" y="356649"/>
                  <a:pt x="391" y="331578"/>
                  <a:pt x="0" y="306324"/>
                </a:cubicBezTo>
                <a:lnTo>
                  <a:pt x="0" y="306324"/>
                </a:lnTo>
                <a:cubicBezTo>
                  <a:pt x="391" y="281070"/>
                  <a:pt x="10322" y="255999"/>
                  <a:pt x="29591" y="236731"/>
                </a:cubicBezTo>
                <a:cubicBezTo>
                  <a:pt x="42758" y="223564"/>
                  <a:pt x="58634" y="214757"/>
                  <a:pt x="75514" y="210684"/>
                </a:cubicBezTo>
                <a:cubicBezTo>
                  <a:pt x="66423" y="195895"/>
                  <a:pt x="61434" y="178457"/>
                  <a:pt x="61434" y="159855"/>
                </a:cubicBezTo>
                <a:cubicBezTo>
                  <a:pt x="61434" y="132604"/>
                  <a:pt x="72139" y="107854"/>
                  <a:pt x="89720" y="89721"/>
                </a:cubicBezTo>
                <a:lnTo>
                  <a:pt x="89720" y="89721"/>
                </a:lnTo>
                <a:cubicBezTo>
                  <a:pt x="107854" y="72140"/>
                  <a:pt x="132604" y="61435"/>
                  <a:pt x="159854" y="61435"/>
                </a:cubicBezTo>
                <a:cubicBezTo>
                  <a:pt x="178457" y="61435"/>
                  <a:pt x="195895" y="66424"/>
                  <a:pt x="210684" y="75515"/>
                </a:cubicBezTo>
                <a:cubicBezTo>
                  <a:pt x="214757" y="58635"/>
                  <a:pt x="223563" y="42758"/>
                  <a:pt x="236731" y="29591"/>
                </a:cubicBezTo>
                <a:cubicBezTo>
                  <a:pt x="256000" y="10322"/>
                  <a:pt x="281070" y="391"/>
                  <a:pt x="306324" y="0"/>
                </a:cubicBezTo>
                <a:lnTo>
                  <a:pt x="306324" y="0"/>
                </a:ln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85" name="Teardrop 3"/>
          <p:cNvSpPr/>
          <p:nvPr/>
        </p:nvSpPr>
        <p:spPr>
          <a:xfrm rot="5400000" flipH="1" flipV="1">
            <a:off x="2803853" y="-163077"/>
            <a:ext cx="306986" cy="612648"/>
          </a:xfrm>
          <a:custGeom>
            <a:avLst/>
            <a:gdLst/>
            <a:ahLst/>
            <a:cxnLst/>
            <a:rect l="l" t="t" r="r" b="b"/>
            <a:pathLst>
              <a:path w="306986" h="612648">
                <a:moveTo>
                  <a:pt x="215380" y="331011"/>
                </a:moveTo>
                <a:cubicBezTo>
                  <a:pt x="210766" y="314774"/>
                  <a:pt x="210686" y="297561"/>
                  <a:pt x="215167" y="281312"/>
                </a:cubicBezTo>
                <a:cubicBezTo>
                  <a:pt x="205209" y="264959"/>
                  <a:pt x="189231" y="261169"/>
                  <a:pt x="163247" y="261668"/>
                </a:cubicBezTo>
                <a:cubicBezTo>
                  <a:pt x="130240" y="261668"/>
                  <a:pt x="100901" y="245961"/>
                  <a:pt x="82612" y="221373"/>
                </a:cubicBezTo>
                <a:cubicBezTo>
                  <a:pt x="66104" y="224383"/>
                  <a:pt x="50483" y="232539"/>
                  <a:pt x="37722" y="245300"/>
                </a:cubicBezTo>
                <a:cubicBezTo>
                  <a:pt x="20815" y="262208"/>
                  <a:pt x="11990" y="284137"/>
                  <a:pt x="11501" y="306292"/>
                </a:cubicBezTo>
                <a:lnTo>
                  <a:pt x="96667" y="306292"/>
                </a:lnTo>
                <a:lnTo>
                  <a:pt x="96667" y="306356"/>
                </a:lnTo>
                <a:lnTo>
                  <a:pt x="11501" y="306356"/>
                </a:lnTo>
                <a:cubicBezTo>
                  <a:pt x="11989" y="328512"/>
                  <a:pt x="20815" y="350441"/>
                  <a:pt x="37722" y="367348"/>
                </a:cubicBezTo>
                <a:cubicBezTo>
                  <a:pt x="50477" y="380104"/>
                  <a:pt x="66091" y="388259"/>
                  <a:pt x="82591" y="391301"/>
                </a:cubicBezTo>
                <a:cubicBezTo>
                  <a:pt x="100880" y="366700"/>
                  <a:pt x="130228" y="350981"/>
                  <a:pt x="163247" y="350981"/>
                </a:cubicBezTo>
                <a:cubicBezTo>
                  <a:pt x="186137" y="351421"/>
                  <a:pt x="201262" y="348532"/>
                  <a:pt x="211354" y="336664"/>
                </a:cubicBezTo>
                <a:cubicBezTo>
                  <a:pt x="212796" y="334968"/>
                  <a:pt x="214135" y="333090"/>
                  <a:pt x="215380" y="331011"/>
                </a:cubicBezTo>
                <a:close/>
                <a:moveTo>
                  <a:pt x="239385" y="239431"/>
                </a:moveTo>
                <a:lnTo>
                  <a:pt x="97830" y="97876"/>
                </a:lnTo>
                <a:cubicBezTo>
                  <a:pt x="82509" y="113888"/>
                  <a:pt x="73243" y="135634"/>
                  <a:pt x="73243" y="159545"/>
                </a:cubicBezTo>
                <a:cubicBezTo>
                  <a:pt x="73243" y="209563"/>
                  <a:pt x="113791" y="250112"/>
                  <a:pt x="163810" y="250112"/>
                </a:cubicBezTo>
                <a:cubicBezTo>
                  <a:pt x="182888" y="249746"/>
                  <a:pt x="207035" y="254980"/>
                  <a:pt x="219892" y="268141"/>
                </a:cubicBezTo>
                <a:cubicBezTo>
                  <a:pt x="224319" y="257687"/>
                  <a:pt x="230870" y="247948"/>
                  <a:pt x="239385" y="239431"/>
                </a:cubicBezTo>
                <a:close/>
                <a:moveTo>
                  <a:pt x="239386" y="373218"/>
                </a:moveTo>
                <a:cubicBezTo>
                  <a:pt x="230866" y="364697"/>
                  <a:pt x="224313" y="354954"/>
                  <a:pt x="219944" y="344457"/>
                </a:cubicBezTo>
                <a:cubicBezTo>
                  <a:pt x="207099" y="357655"/>
                  <a:pt x="182914" y="362904"/>
                  <a:pt x="163810" y="362538"/>
                </a:cubicBezTo>
                <a:cubicBezTo>
                  <a:pt x="113791" y="362537"/>
                  <a:pt x="73243" y="403086"/>
                  <a:pt x="73243" y="453105"/>
                </a:cubicBezTo>
                <a:cubicBezTo>
                  <a:pt x="73243" y="477015"/>
                  <a:pt x="82509" y="498761"/>
                  <a:pt x="97830" y="514773"/>
                </a:cubicBezTo>
                <a:close/>
                <a:moveTo>
                  <a:pt x="268140" y="219893"/>
                </a:moveTo>
                <a:cubicBezTo>
                  <a:pt x="254980" y="207035"/>
                  <a:pt x="249745" y="182889"/>
                  <a:pt x="250111" y="163811"/>
                </a:cubicBezTo>
                <a:cubicBezTo>
                  <a:pt x="250111" y="113792"/>
                  <a:pt x="209563" y="73244"/>
                  <a:pt x="159544" y="73244"/>
                </a:cubicBezTo>
                <a:cubicBezTo>
                  <a:pt x="135634" y="73244"/>
                  <a:pt x="113887" y="82510"/>
                  <a:pt x="97875" y="97831"/>
                </a:cubicBezTo>
                <a:lnTo>
                  <a:pt x="239430" y="239386"/>
                </a:lnTo>
                <a:cubicBezTo>
                  <a:pt x="247948" y="230871"/>
                  <a:pt x="257686" y="224320"/>
                  <a:pt x="268140" y="219893"/>
                </a:cubicBezTo>
                <a:close/>
                <a:moveTo>
                  <a:pt x="268191" y="392705"/>
                </a:moveTo>
                <a:cubicBezTo>
                  <a:pt x="257695" y="388335"/>
                  <a:pt x="247952" y="381782"/>
                  <a:pt x="239431" y="373263"/>
                </a:cubicBezTo>
                <a:lnTo>
                  <a:pt x="97875" y="514819"/>
                </a:lnTo>
                <a:cubicBezTo>
                  <a:pt x="113887" y="530139"/>
                  <a:pt x="135634" y="539405"/>
                  <a:pt x="159544" y="539405"/>
                </a:cubicBezTo>
                <a:cubicBezTo>
                  <a:pt x="184553" y="539405"/>
                  <a:pt x="207195" y="529268"/>
                  <a:pt x="223584" y="512879"/>
                </a:cubicBezTo>
                <a:cubicBezTo>
                  <a:pt x="239974" y="496489"/>
                  <a:pt x="250111" y="473848"/>
                  <a:pt x="250111" y="448838"/>
                </a:cubicBezTo>
                <a:cubicBezTo>
                  <a:pt x="249745" y="429735"/>
                  <a:pt x="254994" y="405550"/>
                  <a:pt x="268191" y="392705"/>
                </a:cubicBezTo>
                <a:close/>
                <a:moveTo>
                  <a:pt x="306986" y="138"/>
                </a:moveTo>
                <a:lnTo>
                  <a:pt x="306986" y="11636"/>
                </a:lnTo>
                <a:cubicBezTo>
                  <a:pt x="306778" y="11511"/>
                  <a:pt x="306567" y="11506"/>
                  <a:pt x="306356" y="11501"/>
                </a:cubicBezTo>
                <a:lnTo>
                  <a:pt x="306356" y="96667"/>
                </a:lnTo>
                <a:lnTo>
                  <a:pt x="306292" y="96667"/>
                </a:lnTo>
                <a:lnTo>
                  <a:pt x="306292" y="11501"/>
                </a:lnTo>
                <a:cubicBezTo>
                  <a:pt x="284137" y="11990"/>
                  <a:pt x="262207" y="20815"/>
                  <a:pt x="245300" y="37722"/>
                </a:cubicBezTo>
                <a:cubicBezTo>
                  <a:pt x="232539" y="50483"/>
                  <a:pt x="224382" y="66105"/>
                  <a:pt x="221373" y="82614"/>
                </a:cubicBezTo>
                <a:cubicBezTo>
                  <a:pt x="245960" y="100902"/>
                  <a:pt x="261667" y="130241"/>
                  <a:pt x="261667" y="163248"/>
                </a:cubicBezTo>
                <a:cubicBezTo>
                  <a:pt x="261168" y="189232"/>
                  <a:pt x="264959" y="205210"/>
                  <a:pt x="281311" y="215167"/>
                </a:cubicBezTo>
                <a:lnTo>
                  <a:pt x="306986" y="215277"/>
                </a:lnTo>
                <a:lnTo>
                  <a:pt x="306986" y="221929"/>
                </a:lnTo>
                <a:cubicBezTo>
                  <a:pt x="285145" y="221632"/>
                  <a:pt x="263250" y="229877"/>
                  <a:pt x="246580" y="246536"/>
                </a:cubicBezTo>
                <a:lnTo>
                  <a:pt x="254808" y="254763"/>
                </a:lnTo>
                <a:cubicBezTo>
                  <a:pt x="254801" y="254772"/>
                  <a:pt x="254793" y="254779"/>
                  <a:pt x="254786" y="254786"/>
                </a:cubicBezTo>
                <a:cubicBezTo>
                  <a:pt x="254778" y="254794"/>
                  <a:pt x="254771" y="254801"/>
                  <a:pt x="254763" y="254808"/>
                </a:cubicBezTo>
                <a:lnTo>
                  <a:pt x="246535" y="246581"/>
                </a:lnTo>
                <a:cubicBezTo>
                  <a:pt x="213554" y="279582"/>
                  <a:pt x="213554" y="333067"/>
                  <a:pt x="246535" y="366068"/>
                </a:cubicBezTo>
                <a:lnTo>
                  <a:pt x="254763" y="357841"/>
                </a:lnTo>
                <a:cubicBezTo>
                  <a:pt x="254771" y="357848"/>
                  <a:pt x="254778" y="357855"/>
                  <a:pt x="254786" y="357863"/>
                </a:cubicBezTo>
                <a:lnTo>
                  <a:pt x="254808" y="357886"/>
                </a:lnTo>
                <a:lnTo>
                  <a:pt x="246580" y="366113"/>
                </a:lnTo>
                <a:cubicBezTo>
                  <a:pt x="263250" y="382773"/>
                  <a:pt x="285145" y="391017"/>
                  <a:pt x="306986" y="390721"/>
                </a:cubicBezTo>
                <a:lnTo>
                  <a:pt x="306986" y="397378"/>
                </a:lnTo>
                <a:cubicBezTo>
                  <a:pt x="298457" y="400796"/>
                  <a:pt x="289920" y="399623"/>
                  <a:pt x="281637" y="397269"/>
                </a:cubicBezTo>
                <a:cubicBezTo>
                  <a:pt x="265010" y="407224"/>
                  <a:pt x="261165" y="423242"/>
                  <a:pt x="261667" y="449401"/>
                </a:cubicBezTo>
                <a:cubicBezTo>
                  <a:pt x="261667" y="477516"/>
                  <a:pt x="250271" y="502969"/>
                  <a:pt x="231847" y="521394"/>
                </a:cubicBezTo>
                <a:lnTo>
                  <a:pt x="221347" y="530057"/>
                </a:lnTo>
                <a:cubicBezTo>
                  <a:pt x="224389" y="546557"/>
                  <a:pt x="232545" y="562171"/>
                  <a:pt x="245300" y="574926"/>
                </a:cubicBezTo>
                <a:cubicBezTo>
                  <a:pt x="262207" y="591833"/>
                  <a:pt x="284136" y="600659"/>
                  <a:pt x="306292" y="601147"/>
                </a:cubicBezTo>
                <a:lnTo>
                  <a:pt x="306292" y="515981"/>
                </a:lnTo>
                <a:lnTo>
                  <a:pt x="306356" y="515981"/>
                </a:lnTo>
                <a:lnTo>
                  <a:pt x="306356" y="601147"/>
                </a:lnTo>
                <a:lnTo>
                  <a:pt x="306986" y="601012"/>
                </a:lnTo>
                <a:lnTo>
                  <a:pt x="306986" y="612510"/>
                </a:lnTo>
                <a:cubicBezTo>
                  <a:pt x="306767" y="612640"/>
                  <a:pt x="306546" y="612644"/>
                  <a:pt x="306324" y="612648"/>
                </a:cubicBezTo>
                <a:lnTo>
                  <a:pt x="306324" y="612648"/>
                </a:lnTo>
                <a:cubicBezTo>
                  <a:pt x="281070" y="612257"/>
                  <a:pt x="255999" y="602326"/>
                  <a:pt x="236731" y="583057"/>
                </a:cubicBezTo>
                <a:cubicBezTo>
                  <a:pt x="223570" y="569897"/>
                  <a:pt x="214766" y="554030"/>
                  <a:pt x="210610" y="537175"/>
                </a:cubicBezTo>
                <a:cubicBezTo>
                  <a:pt x="195839" y="546241"/>
                  <a:pt x="178427" y="551214"/>
                  <a:pt x="159854" y="551214"/>
                </a:cubicBezTo>
                <a:cubicBezTo>
                  <a:pt x="132604" y="551214"/>
                  <a:pt x="107854" y="540509"/>
                  <a:pt x="89720" y="522928"/>
                </a:cubicBezTo>
                <a:lnTo>
                  <a:pt x="89720" y="522928"/>
                </a:lnTo>
                <a:cubicBezTo>
                  <a:pt x="72139" y="504795"/>
                  <a:pt x="61434" y="480045"/>
                  <a:pt x="61434" y="452795"/>
                </a:cubicBezTo>
                <a:cubicBezTo>
                  <a:pt x="61434" y="434221"/>
                  <a:pt x="66407" y="416810"/>
                  <a:pt x="75474" y="402038"/>
                </a:cubicBezTo>
                <a:cubicBezTo>
                  <a:pt x="58618" y="397882"/>
                  <a:pt x="42751" y="389078"/>
                  <a:pt x="29591" y="375918"/>
                </a:cubicBezTo>
                <a:cubicBezTo>
                  <a:pt x="10322" y="356649"/>
                  <a:pt x="391" y="331578"/>
                  <a:pt x="0" y="306324"/>
                </a:cubicBezTo>
                <a:lnTo>
                  <a:pt x="0" y="306324"/>
                </a:lnTo>
                <a:cubicBezTo>
                  <a:pt x="391" y="281070"/>
                  <a:pt x="10322" y="256000"/>
                  <a:pt x="29591" y="236731"/>
                </a:cubicBezTo>
                <a:cubicBezTo>
                  <a:pt x="42758" y="223564"/>
                  <a:pt x="58634" y="214757"/>
                  <a:pt x="75514" y="210684"/>
                </a:cubicBezTo>
                <a:cubicBezTo>
                  <a:pt x="66423" y="195895"/>
                  <a:pt x="61434" y="178458"/>
                  <a:pt x="61434" y="159855"/>
                </a:cubicBezTo>
                <a:cubicBezTo>
                  <a:pt x="61434" y="132604"/>
                  <a:pt x="72139" y="107854"/>
                  <a:pt x="89720" y="89721"/>
                </a:cubicBezTo>
                <a:lnTo>
                  <a:pt x="89720" y="89721"/>
                </a:lnTo>
                <a:cubicBezTo>
                  <a:pt x="107854" y="72140"/>
                  <a:pt x="132604" y="61435"/>
                  <a:pt x="159854" y="61435"/>
                </a:cubicBezTo>
                <a:cubicBezTo>
                  <a:pt x="178457" y="61435"/>
                  <a:pt x="195895" y="66424"/>
                  <a:pt x="210684" y="75515"/>
                </a:cubicBezTo>
                <a:cubicBezTo>
                  <a:pt x="214757" y="58635"/>
                  <a:pt x="223563" y="42758"/>
                  <a:pt x="236731" y="29591"/>
                </a:cubicBezTo>
                <a:cubicBezTo>
                  <a:pt x="256000" y="10322"/>
                  <a:pt x="281070" y="391"/>
                  <a:pt x="306324" y="0"/>
                </a:cubicBezTo>
                <a:lnTo>
                  <a:pt x="306324" y="0"/>
                </a:ln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86" name="Teardrop 3"/>
          <p:cNvSpPr/>
          <p:nvPr/>
        </p:nvSpPr>
        <p:spPr>
          <a:xfrm rot="5400000" flipH="1" flipV="1">
            <a:off x="3646393" y="-163077"/>
            <a:ext cx="306986" cy="612648"/>
          </a:xfrm>
          <a:custGeom>
            <a:avLst/>
            <a:gdLst/>
            <a:ahLst/>
            <a:cxnLst/>
            <a:rect l="l" t="t" r="r" b="b"/>
            <a:pathLst>
              <a:path w="306986" h="612648">
                <a:moveTo>
                  <a:pt x="215380" y="331011"/>
                </a:moveTo>
                <a:cubicBezTo>
                  <a:pt x="210766" y="314774"/>
                  <a:pt x="210686" y="297561"/>
                  <a:pt x="215167" y="281312"/>
                </a:cubicBezTo>
                <a:cubicBezTo>
                  <a:pt x="205209" y="264959"/>
                  <a:pt x="189231" y="261169"/>
                  <a:pt x="163247" y="261668"/>
                </a:cubicBezTo>
                <a:cubicBezTo>
                  <a:pt x="130240" y="261668"/>
                  <a:pt x="100901" y="245961"/>
                  <a:pt x="82612" y="221373"/>
                </a:cubicBezTo>
                <a:cubicBezTo>
                  <a:pt x="66104" y="224383"/>
                  <a:pt x="50483" y="232539"/>
                  <a:pt x="37722" y="245300"/>
                </a:cubicBezTo>
                <a:cubicBezTo>
                  <a:pt x="20815" y="262208"/>
                  <a:pt x="11990" y="284137"/>
                  <a:pt x="11501" y="306292"/>
                </a:cubicBezTo>
                <a:lnTo>
                  <a:pt x="96667" y="306292"/>
                </a:lnTo>
                <a:lnTo>
                  <a:pt x="96667" y="306356"/>
                </a:lnTo>
                <a:lnTo>
                  <a:pt x="11501" y="306356"/>
                </a:lnTo>
                <a:cubicBezTo>
                  <a:pt x="11989" y="328512"/>
                  <a:pt x="20815" y="350441"/>
                  <a:pt x="37722" y="367348"/>
                </a:cubicBezTo>
                <a:cubicBezTo>
                  <a:pt x="50477" y="380104"/>
                  <a:pt x="66091" y="388259"/>
                  <a:pt x="82591" y="391301"/>
                </a:cubicBezTo>
                <a:cubicBezTo>
                  <a:pt x="100880" y="366700"/>
                  <a:pt x="130228" y="350981"/>
                  <a:pt x="163247" y="350981"/>
                </a:cubicBezTo>
                <a:cubicBezTo>
                  <a:pt x="186137" y="351421"/>
                  <a:pt x="201262" y="348532"/>
                  <a:pt x="211354" y="336664"/>
                </a:cubicBezTo>
                <a:cubicBezTo>
                  <a:pt x="212796" y="334968"/>
                  <a:pt x="214135" y="333090"/>
                  <a:pt x="215380" y="331011"/>
                </a:cubicBezTo>
                <a:close/>
                <a:moveTo>
                  <a:pt x="239385" y="239431"/>
                </a:moveTo>
                <a:lnTo>
                  <a:pt x="97830" y="97876"/>
                </a:lnTo>
                <a:cubicBezTo>
                  <a:pt x="82509" y="113888"/>
                  <a:pt x="73243" y="135634"/>
                  <a:pt x="73243" y="159545"/>
                </a:cubicBezTo>
                <a:cubicBezTo>
                  <a:pt x="73243" y="209563"/>
                  <a:pt x="113791" y="250112"/>
                  <a:pt x="163810" y="250112"/>
                </a:cubicBezTo>
                <a:cubicBezTo>
                  <a:pt x="182888" y="249746"/>
                  <a:pt x="207035" y="254980"/>
                  <a:pt x="219892" y="268141"/>
                </a:cubicBezTo>
                <a:cubicBezTo>
                  <a:pt x="224319" y="257687"/>
                  <a:pt x="230870" y="247948"/>
                  <a:pt x="239385" y="239431"/>
                </a:cubicBezTo>
                <a:close/>
                <a:moveTo>
                  <a:pt x="239386" y="373218"/>
                </a:moveTo>
                <a:cubicBezTo>
                  <a:pt x="230866" y="364697"/>
                  <a:pt x="224313" y="354954"/>
                  <a:pt x="219944" y="344457"/>
                </a:cubicBezTo>
                <a:cubicBezTo>
                  <a:pt x="207099" y="357655"/>
                  <a:pt x="182914" y="362904"/>
                  <a:pt x="163810" y="362538"/>
                </a:cubicBezTo>
                <a:cubicBezTo>
                  <a:pt x="113791" y="362537"/>
                  <a:pt x="73243" y="403086"/>
                  <a:pt x="73243" y="453105"/>
                </a:cubicBezTo>
                <a:cubicBezTo>
                  <a:pt x="73243" y="477015"/>
                  <a:pt x="82509" y="498761"/>
                  <a:pt x="97830" y="514773"/>
                </a:cubicBezTo>
                <a:close/>
                <a:moveTo>
                  <a:pt x="268140" y="219893"/>
                </a:moveTo>
                <a:cubicBezTo>
                  <a:pt x="254980" y="207035"/>
                  <a:pt x="249745" y="182889"/>
                  <a:pt x="250111" y="163811"/>
                </a:cubicBezTo>
                <a:cubicBezTo>
                  <a:pt x="250111" y="113792"/>
                  <a:pt x="209563" y="73244"/>
                  <a:pt x="159544" y="73244"/>
                </a:cubicBezTo>
                <a:cubicBezTo>
                  <a:pt x="135634" y="73244"/>
                  <a:pt x="113887" y="82510"/>
                  <a:pt x="97875" y="97831"/>
                </a:cubicBezTo>
                <a:lnTo>
                  <a:pt x="239430" y="239386"/>
                </a:lnTo>
                <a:cubicBezTo>
                  <a:pt x="247948" y="230871"/>
                  <a:pt x="257686" y="224320"/>
                  <a:pt x="268140" y="219893"/>
                </a:cubicBezTo>
                <a:close/>
                <a:moveTo>
                  <a:pt x="268191" y="392705"/>
                </a:moveTo>
                <a:cubicBezTo>
                  <a:pt x="257695" y="388335"/>
                  <a:pt x="247952" y="381782"/>
                  <a:pt x="239431" y="373263"/>
                </a:cubicBezTo>
                <a:lnTo>
                  <a:pt x="97875" y="514819"/>
                </a:lnTo>
                <a:cubicBezTo>
                  <a:pt x="113887" y="530139"/>
                  <a:pt x="135634" y="539405"/>
                  <a:pt x="159544" y="539405"/>
                </a:cubicBezTo>
                <a:cubicBezTo>
                  <a:pt x="184553" y="539405"/>
                  <a:pt x="207195" y="529268"/>
                  <a:pt x="223584" y="512879"/>
                </a:cubicBezTo>
                <a:cubicBezTo>
                  <a:pt x="239974" y="496489"/>
                  <a:pt x="250111" y="473848"/>
                  <a:pt x="250111" y="448838"/>
                </a:cubicBezTo>
                <a:cubicBezTo>
                  <a:pt x="249745" y="429735"/>
                  <a:pt x="254994" y="405550"/>
                  <a:pt x="268191" y="392705"/>
                </a:cubicBezTo>
                <a:close/>
                <a:moveTo>
                  <a:pt x="306986" y="138"/>
                </a:moveTo>
                <a:lnTo>
                  <a:pt x="306986" y="11636"/>
                </a:lnTo>
                <a:cubicBezTo>
                  <a:pt x="306778" y="11511"/>
                  <a:pt x="306567" y="11506"/>
                  <a:pt x="306356" y="11501"/>
                </a:cubicBezTo>
                <a:lnTo>
                  <a:pt x="306356" y="96667"/>
                </a:lnTo>
                <a:lnTo>
                  <a:pt x="306292" y="96667"/>
                </a:lnTo>
                <a:lnTo>
                  <a:pt x="306292" y="11501"/>
                </a:lnTo>
                <a:cubicBezTo>
                  <a:pt x="284137" y="11990"/>
                  <a:pt x="262207" y="20815"/>
                  <a:pt x="245300" y="37722"/>
                </a:cubicBezTo>
                <a:cubicBezTo>
                  <a:pt x="232539" y="50483"/>
                  <a:pt x="224382" y="66105"/>
                  <a:pt x="221373" y="82614"/>
                </a:cubicBezTo>
                <a:cubicBezTo>
                  <a:pt x="245960" y="100902"/>
                  <a:pt x="261667" y="130241"/>
                  <a:pt x="261667" y="163248"/>
                </a:cubicBezTo>
                <a:cubicBezTo>
                  <a:pt x="261168" y="189232"/>
                  <a:pt x="264959" y="205210"/>
                  <a:pt x="281311" y="215167"/>
                </a:cubicBezTo>
                <a:lnTo>
                  <a:pt x="306986" y="215277"/>
                </a:lnTo>
                <a:lnTo>
                  <a:pt x="306986" y="221929"/>
                </a:lnTo>
                <a:cubicBezTo>
                  <a:pt x="285145" y="221632"/>
                  <a:pt x="263250" y="229877"/>
                  <a:pt x="246580" y="246536"/>
                </a:cubicBezTo>
                <a:lnTo>
                  <a:pt x="254808" y="254763"/>
                </a:lnTo>
                <a:cubicBezTo>
                  <a:pt x="254801" y="254772"/>
                  <a:pt x="254793" y="254779"/>
                  <a:pt x="254786" y="254786"/>
                </a:cubicBezTo>
                <a:cubicBezTo>
                  <a:pt x="254778" y="254794"/>
                  <a:pt x="254771" y="254801"/>
                  <a:pt x="254763" y="254808"/>
                </a:cubicBezTo>
                <a:lnTo>
                  <a:pt x="246535" y="246581"/>
                </a:lnTo>
                <a:cubicBezTo>
                  <a:pt x="213554" y="279582"/>
                  <a:pt x="213554" y="333067"/>
                  <a:pt x="246535" y="366068"/>
                </a:cubicBezTo>
                <a:lnTo>
                  <a:pt x="254763" y="357841"/>
                </a:lnTo>
                <a:cubicBezTo>
                  <a:pt x="254771" y="357848"/>
                  <a:pt x="254778" y="357855"/>
                  <a:pt x="254786" y="357863"/>
                </a:cubicBezTo>
                <a:lnTo>
                  <a:pt x="254808" y="357886"/>
                </a:lnTo>
                <a:lnTo>
                  <a:pt x="246580" y="366113"/>
                </a:lnTo>
                <a:cubicBezTo>
                  <a:pt x="263250" y="382773"/>
                  <a:pt x="285145" y="391017"/>
                  <a:pt x="306986" y="390721"/>
                </a:cubicBezTo>
                <a:lnTo>
                  <a:pt x="306986" y="397378"/>
                </a:lnTo>
                <a:cubicBezTo>
                  <a:pt x="298457" y="400796"/>
                  <a:pt x="289920" y="399623"/>
                  <a:pt x="281637" y="397269"/>
                </a:cubicBezTo>
                <a:cubicBezTo>
                  <a:pt x="265010" y="407224"/>
                  <a:pt x="261165" y="423242"/>
                  <a:pt x="261667" y="449401"/>
                </a:cubicBezTo>
                <a:cubicBezTo>
                  <a:pt x="261667" y="477516"/>
                  <a:pt x="250271" y="502969"/>
                  <a:pt x="231847" y="521394"/>
                </a:cubicBezTo>
                <a:lnTo>
                  <a:pt x="221347" y="530057"/>
                </a:lnTo>
                <a:cubicBezTo>
                  <a:pt x="224389" y="546557"/>
                  <a:pt x="232545" y="562171"/>
                  <a:pt x="245300" y="574926"/>
                </a:cubicBezTo>
                <a:cubicBezTo>
                  <a:pt x="262207" y="591833"/>
                  <a:pt x="284136" y="600659"/>
                  <a:pt x="306292" y="601147"/>
                </a:cubicBezTo>
                <a:lnTo>
                  <a:pt x="306292" y="515981"/>
                </a:lnTo>
                <a:lnTo>
                  <a:pt x="306356" y="515981"/>
                </a:lnTo>
                <a:lnTo>
                  <a:pt x="306356" y="601147"/>
                </a:lnTo>
                <a:lnTo>
                  <a:pt x="306986" y="601012"/>
                </a:lnTo>
                <a:lnTo>
                  <a:pt x="306986" y="612510"/>
                </a:lnTo>
                <a:cubicBezTo>
                  <a:pt x="306767" y="612640"/>
                  <a:pt x="306546" y="612644"/>
                  <a:pt x="306324" y="612648"/>
                </a:cubicBezTo>
                <a:lnTo>
                  <a:pt x="306324" y="612648"/>
                </a:lnTo>
                <a:cubicBezTo>
                  <a:pt x="281070" y="612257"/>
                  <a:pt x="255999" y="602326"/>
                  <a:pt x="236731" y="583057"/>
                </a:cubicBezTo>
                <a:cubicBezTo>
                  <a:pt x="223570" y="569897"/>
                  <a:pt x="214766" y="554030"/>
                  <a:pt x="210610" y="537175"/>
                </a:cubicBezTo>
                <a:cubicBezTo>
                  <a:pt x="195839" y="546241"/>
                  <a:pt x="178427" y="551214"/>
                  <a:pt x="159854" y="551214"/>
                </a:cubicBezTo>
                <a:cubicBezTo>
                  <a:pt x="132604" y="551214"/>
                  <a:pt x="107854" y="540509"/>
                  <a:pt x="89720" y="522928"/>
                </a:cubicBezTo>
                <a:lnTo>
                  <a:pt x="89720" y="522928"/>
                </a:lnTo>
                <a:cubicBezTo>
                  <a:pt x="72139" y="504795"/>
                  <a:pt x="61434" y="480045"/>
                  <a:pt x="61434" y="452795"/>
                </a:cubicBezTo>
                <a:cubicBezTo>
                  <a:pt x="61434" y="434221"/>
                  <a:pt x="66407" y="416810"/>
                  <a:pt x="75474" y="402038"/>
                </a:cubicBezTo>
                <a:cubicBezTo>
                  <a:pt x="58618" y="397882"/>
                  <a:pt x="42751" y="389078"/>
                  <a:pt x="29591" y="375918"/>
                </a:cubicBezTo>
                <a:cubicBezTo>
                  <a:pt x="10322" y="356649"/>
                  <a:pt x="391" y="331578"/>
                  <a:pt x="0" y="306324"/>
                </a:cubicBezTo>
                <a:lnTo>
                  <a:pt x="0" y="306324"/>
                </a:lnTo>
                <a:cubicBezTo>
                  <a:pt x="391" y="281070"/>
                  <a:pt x="10322" y="256000"/>
                  <a:pt x="29591" y="236731"/>
                </a:cubicBezTo>
                <a:cubicBezTo>
                  <a:pt x="42758" y="223564"/>
                  <a:pt x="58634" y="214757"/>
                  <a:pt x="75514" y="210684"/>
                </a:cubicBezTo>
                <a:cubicBezTo>
                  <a:pt x="66423" y="195895"/>
                  <a:pt x="61434" y="178458"/>
                  <a:pt x="61434" y="159855"/>
                </a:cubicBezTo>
                <a:cubicBezTo>
                  <a:pt x="61434" y="132604"/>
                  <a:pt x="72139" y="107854"/>
                  <a:pt x="89720" y="89721"/>
                </a:cubicBezTo>
                <a:lnTo>
                  <a:pt x="89720" y="89721"/>
                </a:lnTo>
                <a:cubicBezTo>
                  <a:pt x="107854" y="72140"/>
                  <a:pt x="132604" y="61435"/>
                  <a:pt x="159854" y="61435"/>
                </a:cubicBezTo>
                <a:cubicBezTo>
                  <a:pt x="178457" y="61435"/>
                  <a:pt x="195895" y="66424"/>
                  <a:pt x="210684" y="75515"/>
                </a:cubicBezTo>
                <a:cubicBezTo>
                  <a:pt x="214757" y="58635"/>
                  <a:pt x="223563" y="42758"/>
                  <a:pt x="236731" y="29591"/>
                </a:cubicBezTo>
                <a:cubicBezTo>
                  <a:pt x="256000" y="10322"/>
                  <a:pt x="281070" y="391"/>
                  <a:pt x="306324" y="0"/>
                </a:cubicBezTo>
                <a:lnTo>
                  <a:pt x="306324" y="0"/>
                </a:ln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87" name="Teardrop 3"/>
          <p:cNvSpPr/>
          <p:nvPr/>
        </p:nvSpPr>
        <p:spPr>
          <a:xfrm rot="5400000" flipH="1" flipV="1">
            <a:off x="4488933" y="-163077"/>
            <a:ext cx="306986" cy="612648"/>
          </a:xfrm>
          <a:custGeom>
            <a:avLst/>
            <a:gdLst/>
            <a:ahLst/>
            <a:cxnLst/>
            <a:rect l="l" t="t" r="r" b="b"/>
            <a:pathLst>
              <a:path w="306986" h="612648">
                <a:moveTo>
                  <a:pt x="215380" y="331012"/>
                </a:moveTo>
                <a:cubicBezTo>
                  <a:pt x="210766" y="314775"/>
                  <a:pt x="210686" y="297561"/>
                  <a:pt x="215167" y="281312"/>
                </a:cubicBezTo>
                <a:cubicBezTo>
                  <a:pt x="205209" y="264960"/>
                  <a:pt x="189231" y="261169"/>
                  <a:pt x="163247" y="261668"/>
                </a:cubicBezTo>
                <a:cubicBezTo>
                  <a:pt x="130240" y="261668"/>
                  <a:pt x="100901" y="245961"/>
                  <a:pt x="82612" y="221373"/>
                </a:cubicBezTo>
                <a:cubicBezTo>
                  <a:pt x="66104" y="224383"/>
                  <a:pt x="50483" y="232539"/>
                  <a:pt x="37722" y="245300"/>
                </a:cubicBezTo>
                <a:cubicBezTo>
                  <a:pt x="20815" y="262208"/>
                  <a:pt x="11990" y="284137"/>
                  <a:pt x="11501" y="306292"/>
                </a:cubicBezTo>
                <a:lnTo>
                  <a:pt x="96667" y="306292"/>
                </a:lnTo>
                <a:lnTo>
                  <a:pt x="96667" y="306356"/>
                </a:lnTo>
                <a:lnTo>
                  <a:pt x="11501" y="306356"/>
                </a:lnTo>
                <a:cubicBezTo>
                  <a:pt x="11989" y="328512"/>
                  <a:pt x="20815" y="350441"/>
                  <a:pt x="37722" y="367348"/>
                </a:cubicBezTo>
                <a:cubicBezTo>
                  <a:pt x="50477" y="380104"/>
                  <a:pt x="66091" y="388259"/>
                  <a:pt x="82591" y="391302"/>
                </a:cubicBezTo>
                <a:cubicBezTo>
                  <a:pt x="100880" y="366700"/>
                  <a:pt x="130228" y="350982"/>
                  <a:pt x="163247" y="350982"/>
                </a:cubicBezTo>
                <a:cubicBezTo>
                  <a:pt x="186137" y="351421"/>
                  <a:pt x="201262" y="348532"/>
                  <a:pt x="211354" y="336664"/>
                </a:cubicBezTo>
                <a:cubicBezTo>
                  <a:pt x="212796" y="334969"/>
                  <a:pt x="214135" y="333090"/>
                  <a:pt x="215380" y="331012"/>
                </a:cubicBezTo>
                <a:close/>
                <a:moveTo>
                  <a:pt x="239385" y="239431"/>
                </a:moveTo>
                <a:lnTo>
                  <a:pt x="97830" y="97876"/>
                </a:lnTo>
                <a:cubicBezTo>
                  <a:pt x="82509" y="113888"/>
                  <a:pt x="73243" y="135634"/>
                  <a:pt x="73243" y="159545"/>
                </a:cubicBezTo>
                <a:cubicBezTo>
                  <a:pt x="73243" y="209563"/>
                  <a:pt x="113791" y="250112"/>
                  <a:pt x="163810" y="250112"/>
                </a:cubicBezTo>
                <a:cubicBezTo>
                  <a:pt x="182888" y="249746"/>
                  <a:pt x="207035" y="254980"/>
                  <a:pt x="219892" y="268141"/>
                </a:cubicBezTo>
                <a:cubicBezTo>
                  <a:pt x="224319" y="257687"/>
                  <a:pt x="230870" y="247949"/>
                  <a:pt x="239385" y="239431"/>
                </a:cubicBezTo>
                <a:close/>
                <a:moveTo>
                  <a:pt x="239386" y="373218"/>
                </a:moveTo>
                <a:cubicBezTo>
                  <a:pt x="230866" y="364697"/>
                  <a:pt x="224313" y="354954"/>
                  <a:pt x="219944" y="344457"/>
                </a:cubicBezTo>
                <a:cubicBezTo>
                  <a:pt x="207099" y="357655"/>
                  <a:pt x="182914" y="362904"/>
                  <a:pt x="163810" y="362538"/>
                </a:cubicBezTo>
                <a:cubicBezTo>
                  <a:pt x="113791" y="362537"/>
                  <a:pt x="73243" y="403086"/>
                  <a:pt x="73243" y="453105"/>
                </a:cubicBezTo>
                <a:cubicBezTo>
                  <a:pt x="73243" y="477015"/>
                  <a:pt x="82509" y="498762"/>
                  <a:pt x="97830" y="514773"/>
                </a:cubicBezTo>
                <a:close/>
                <a:moveTo>
                  <a:pt x="268140" y="219893"/>
                </a:moveTo>
                <a:cubicBezTo>
                  <a:pt x="254980" y="207035"/>
                  <a:pt x="249745" y="182889"/>
                  <a:pt x="250111" y="163811"/>
                </a:cubicBezTo>
                <a:cubicBezTo>
                  <a:pt x="250111" y="113793"/>
                  <a:pt x="209563" y="73244"/>
                  <a:pt x="159544" y="73244"/>
                </a:cubicBezTo>
                <a:cubicBezTo>
                  <a:pt x="135634" y="73244"/>
                  <a:pt x="113887" y="82510"/>
                  <a:pt x="97875" y="97831"/>
                </a:cubicBezTo>
                <a:lnTo>
                  <a:pt x="239430" y="239386"/>
                </a:lnTo>
                <a:cubicBezTo>
                  <a:pt x="247948" y="230871"/>
                  <a:pt x="257686" y="224320"/>
                  <a:pt x="268140" y="219893"/>
                </a:cubicBezTo>
                <a:close/>
                <a:moveTo>
                  <a:pt x="268191" y="392705"/>
                </a:moveTo>
                <a:cubicBezTo>
                  <a:pt x="257695" y="388335"/>
                  <a:pt x="247952" y="381782"/>
                  <a:pt x="239431" y="373263"/>
                </a:cubicBezTo>
                <a:lnTo>
                  <a:pt x="97875" y="514819"/>
                </a:lnTo>
                <a:cubicBezTo>
                  <a:pt x="113887" y="530139"/>
                  <a:pt x="135634" y="539405"/>
                  <a:pt x="159544" y="539405"/>
                </a:cubicBezTo>
                <a:cubicBezTo>
                  <a:pt x="184553" y="539405"/>
                  <a:pt x="207195" y="529268"/>
                  <a:pt x="223584" y="512879"/>
                </a:cubicBezTo>
                <a:cubicBezTo>
                  <a:pt x="239974" y="496489"/>
                  <a:pt x="250111" y="473848"/>
                  <a:pt x="250111" y="448838"/>
                </a:cubicBezTo>
                <a:cubicBezTo>
                  <a:pt x="249745" y="429735"/>
                  <a:pt x="254994" y="405550"/>
                  <a:pt x="268191" y="392705"/>
                </a:cubicBezTo>
                <a:close/>
                <a:moveTo>
                  <a:pt x="306986" y="138"/>
                </a:moveTo>
                <a:lnTo>
                  <a:pt x="306986" y="11636"/>
                </a:lnTo>
                <a:cubicBezTo>
                  <a:pt x="306778" y="11511"/>
                  <a:pt x="306567" y="11506"/>
                  <a:pt x="306356" y="11501"/>
                </a:cubicBezTo>
                <a:lnTo>
                  <a:pt x="306356" y="96668"/>
                </a:lnTo>
                <a:lnTo>
                  <a:pt x="306292" y="96667"/>
                </a:lnTo>
                <a:lnTo>
                  <a:pt x="306292" y="11501"/>
                </a:lnTo>
                <a:cubicBezTo>
                  <a:pt x="284137" y="11990"/>
                  <a:pt x="262207" y="20815"/>
                  <a:pt x="245300" y="37722"/>
                </a:cubicBezTo>
                <a:cubicBezTo>
                  <a:pt x="232539" y="50484"/>
                  <a:pt x="224382" y="66106"/>
                  <a:pt x="221373" y="82614"/>
                </a:cubicBezTo>
                <a:cubicBezTo>
                  <a:pt x="245960" y="100903"/>
                  <a:pt x="261667" y="130241"/>
                  <a:pt x="261667" y="163248"/>
                </a:cubicBezTo>
                <a:cubicBezTo>
                  <a:pt x="261168" y="189232"/>
                  <a:pt x="264959" y="205210"/>
                  <a:pt x="281311" y="215168"/>
                </a:cubicBezTo>
                <a:lnTo>
                  <a:pt x="306986" y="215278"/>
                </a:lnTo>
                <a:lnTo>
                  <a:pt x="306986" y="221929"/>
                </a:lnTo>
                <a:cubicBezTo>
                  <a:pt x="285145" y="221632"/>
                  <a:pt x="263250" y="229877"/>
                  <a:pt x="246580" y="246536"/>
                </a:cubicBezTo>
                <a:lnTo>
                  <a:pt x="254808" y="254763"/>
                </a:lnTo>
                <a:cubicBezTo>
                  <a:pt x="254801" y="254772"/>
                  <a:pt x="254793" y="254779"/>
                  <a:pt x="254786" y="254787"/>
                </a:cubicBezTo>
                <a:cubicBezTo>
                  <a:pt x="254778" y="254794"/>
                  <a:pt x="254771" y="254802"/>
                  <a:pt x="254763" y="254808"/>
                </a:cubicBezTo>
                <a:lnTo>
                  <a:pt x="246535" y="246581"/>
                </a:lnTo>
                <a:cubicBezTo>
                  <a:pt x="213554" y="279582"/>
                  <a:pt x="213554" y="333067"/>
                  <a:pt x="246535" y="366068"/>
                </a:cubicBezTo>
                <a:lnTo>
                  <a:pt x="254763" y="357841"/>
                </a:lnTo>
                <a:cubicBezTo>
                  <a:pt x="254771" y="357848"/>
                  <a:pt x="254778" y="357855"/>
                  <a:pt x="254786" y="357863"/>
                </a:cubicBezTo>
                <a:lnTo>
                  <a:pt x="254808" y="357886"/>
                </a:lnTo>
                <a:lnTo>
                  <a:pt x="246580" y="366113"/>
                </a:lnTo>
                <a:cubicBezTo>
                  <a:pt x="263250" y="382773"/>
                  <a:pt x="285145" y="391017"/>
                  <a:pt x="306986" y="390721"/>
                </a:cubicBezTo>
                <a:lnTo>
                  <a:pt x="306986" y="397378"/>
                </a:lnTo>
                <a:cubicBezTo>
                  <a:pt x="298457" y="400796"/>
                  <a:pt x="289920" y="399623"/>
                  <a:pt x="281637" y="397269"/>
                </a:cubicBezTo>
                <a:cubicBezTo>
                  <a:pt x="265010" y="407224"/>
                  <a:pt x="261165" y="423242"/>
                  <a:pt x="261667" y="449401"/>
                </a:cubicBezTo>
                <a:cubicBezTo>
                  <a:pt x="261667" y="477516"/>
                  <a:pt x="250271" y="502969"/>
                  <a:pt x="231847" y="521394"/>
                </a:cubicBezTo>
                <a:lnTo>
                  <a:pt x="221347" y="530057"/>
                </a:lnTo>
                <a:cubicBezTo>
                  <a:pt x="224389" y="546557"/>
                  <a:pt x="232545" y="562171"/>
                  <a:pt x="245300" y="574926"/>
                </a:cubicBezTo>
                <a:cubicBezTo>
                  <a:pt x="262207" y="591834"/>
                  <a:pt x="284136" y="600659"/>
                  <a:pt x="306292" y="601147"/>
                </a:cubicBezTo>
                <a:lnTo>
                  <a:pt x="306292" y="515981"/>
                </a:lnTo>
                <a:lnTo>
                  <a:pt x="306356" y="515982"/>
                </a:lnTo>
                <a:lnTo>
                  <a:pt x="306356" y="601147"/>
                </a:lnTo>
                <a:lnTo>
                  <a:pt x="306986" y="601012"/>
                </a:lnTo>
                <a:lnTo>
                  <a:pt x="306986" y="612510"/>
                </a:lnTo>
                <a:cubicBezTo>
                  <a:pt x="306767" y="612641"/>
                  <a:pt x="306546" y="612645"/>
                  <a:pt x="306324" y="612648"/>
                </a:cubicBezTo>
                <a:cubicBezTo>
                  <a:pt x="281070" y="612257"/>
                  <a:pt x="255999" y="602326"/>
                  <a:pt x="236731" y="583058"/>
                </a:cubicBezTo>
                <a:cubicBezTo>
                  <a:pt x="223570" y="569897"/>
                  <a:pt x="214766" y="554031"/>
                  <a:pt x="210610" y="537175"/>
                </a:cubicBezTo>
                <a:cubicBezTo>
                  <a:pt x="195839" y="546241"/>
                  <a:pt x="178427" y="551215"/>
                  <a:pt x="159854" y="551215"/>
                </a:cubicBezTo>
                <a:cubicBezTo>
                  <a:pt x="132604" y="551215"/>
                  <a:pt x="107854" y="540509"/>
                  <a:pt x="89720" y="522928"/>
                </a:cubicBezTo>
                <a:lnTo>
                  <a:pt x="89720" y="522928"/>
                </a:lnTo>
                <a:cubicBezTo>
                  <a:pt x="72139" y="504795"/>
                  <a:pt x="61434" y="480045"/>
                  <a:pt x="61434" y="452795"/>
                </a:cubicBezTo>
                <a:cubicBezTo>
                  <a:pt x="61434" y="434222"/>
                  <a:pt x="66407" y="416810"/>
                  <a:pt x="75474" y="402038"/>
                </a:cubicBezTo>
                <a:cubicBezTo>
                  <a:pt x="58618" y="397882"/>
                  <a:pt x="42751" y="389078"/>
                  <a:pt x="29591" y="375918"/>
                </a:cubicBezTo>
                <a:cubicBezTo>
                  <a:pt x="10322" y="356649"/>
                  <a:pt x="391" y="331578"/>
                  <a:pt x="0" y="306324"/>
                </a:cubicBezTo>
                <a:lnTo>
                  <a:pt x="0" y="306324"/>
                </a:lnTo>
                <a:cubicBezTo>
                  <a:pt x="391" y="281070"/>
                  <a:pt x="10322" y="256000"/>
                  <a:pt x="29591" y="236731"/>
                </a:cubicBezTo>
                <a:cubicBezTo>
                  <a:pt x="42758" y="223564"/>
                  <a:pt x="58634" y="214757"/>
                  <a:pt x="75514" y="210684"/>
                </a:cubicBezTo>
                <a:cubicBezTo>
                  <a:pt x="66423" y="195896"/>
                  <a:pt x="61434" y="178458"/>
                  <a:pt x="61434" y="159855"/>
                </a:cubicBezTo>
                <a:cubicBezTo>
                  <a:pt x="61434" y="132604"/>
                  <a:pt x="72139" y="107855"/>
                  <a:pt x="89720" y="89721"/>
                </a:cubicBezTo>
                <a:lnTo>
                  <a:pt x="89720" y="89721"/>
                </a:lnTo>
                <a:cubicBezTo>
                  <a:pt x="107854" y="72140"/>
                  <a:pt x="132604" y="61435"/>
                  <a:pt x="159854" y="61435"/>
                </a:cubicBezTo>
                <a:cubicBezTo>
                  <a:pt x="178457" y="61435"/>
                  <a:pt x="195895" y="66424"/>
                  <a:pt x="210684" y="75515"/>
                </a:cubicBezTo>
                <a:cubicBezTo>
                  <a:pt x="214757" y="58635"/>
                  <a:pt x="223563" y="42758"/>
                  <a:pt x="236731" y="29591"/>
                </a:cubicBezTo>
                <a:cubicBezTo>
                  <a:pt x="256000" y="10322"/>
                  <a:pt x="281070" y="391"/>
                  <a:pt x="306324" y="0"/>
                </a:cubicBezTo>
                <a:lnTo>
                  <a:pt x="306324" y="0"/>
                </a:ln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88" name="Teardrop 3"/>
          <p:cNvSpPr/>
          <p:nvPr/>
        </p:nvSpPr>
        <p:spPr>
          <a:xfrm rot="5400000" flipH="1" flipV="1">
            <a:off x="5331473" y="-163077"/>
            <a:ext cx="306986" cy="612648"/>
          </a:xfrm>
          <a:custGeom>
            <a:avLst/>
            <a:gdLst/>
            <a:ahLst/>
            <a:cxnLst/>
            <a:rect l="l" t="t" r="r" b="b"/>
            <a:pathLst>
              <a:path w="306986" h="612648">
                <a:moveTo>
                  <a:pt x="215380" y="331012"/>
                </a:moveTo>
                <a:cubicBezTo>
                  <a:pt x="210766" y="314775"/>
                  <a:pt x="210686" y="297561"/>
                  <a:pt x="215167" y="281312"/>
                </a:cubicBezTo>
                <a:cubicBezTo>
                  <a:pt x="205209" y="264960"/>
                  <a:pt x="189231" y="261169"/>
                  <a:pt x="163247" y="261668"/>
                </a:cubicBezTo>
                <a:cubicBezTo>
                  <a:pt x="130240" y="261668"/>
                  <a:pt x="100901" y="245961"/>
                  <a:pt x="82612" y="221373"/>
                </a:cubicBezTo>
                <a:cubicBezTo>
                  <a:pt x="66104" y="224383"/>
                  <a:pt x="50483" y="232539"/>
                  <a:pt x="37722" y="245300"/>
                </a:cubicBezTo>
                <a:cubicBezTo>
                  <a:pt x="20815" y="262208"/>
                  <a:pt x="11990" y="284137"/>
                  <a:pt x="11501" y="306292"/>
                </a:cubicBezTo>
                <a:lnTo>
                  <a:pt x="96667" y="306292"/>
                </a:lnTo>
                <a:lnTo>
                  <a:pt x="96667" y="306356"/>
                </a:lnTo>
                <a:lnTo>
                  <a:pt x="11501" y="306356"/>
                </a:lnTo>
                <a:cubicBezTo>
                  <a:pt x="11989" y="328512"/>
                  <a:pt x="20815" y="350441"/>
                  <a:pt x="37722" y="367348"/>
                </a:cubicBezTo>
                <a:cubicBezTo>
                  <a:pt x="50477" y="380104"/>
                  <a:pt x="66091" y="388259"/>
                  <a:pt x="82591" y="391302"/>
                </a:cubicBezTo>
                <a:cubicBezTo>
                  <a:pt x="100880" y="366700"/>
                  <a:pt x="130228" y="350982"/>
                  <a:pt x="163247" y="350982"/>
                </a:cubicBezTo>
                <a:cubicBezTo>
                  <a:pt x="186137" y="351421"/>
                  <a:pt x="201262" y="348532"/>
                  <a:pt x="211354" y="336664"/>
                </a:cubicBezTo>
                <a:cubicBezTo>
                  <a:pt x="212796" y="334969"/>
                  <a:pt x="214135" y="333090"/>
                  <a:pt x="215380" y="331012"/>
                </a:cubicBezTo>
                <a:close/>
                <a:moveTo>
                  <a:pt x="239385" y="239431"/>
                </a:moveTo>
                <a:lnTo>
                  <a:pt x="97830" y="97876"/>
                </a:lnTo>
                <a:cubicBezTo>
                  <a:pt x="82509" y="113888"/>
                  <a:pt x="73243" y="135634"/>
                  <a:pt x="73243" y="159545"/>
                </a:cubicBezTo>
                <a:cubicBezTo>
                  <a:pt x="73243" y="209563"/>
                  <a:pt x="113791" y="250112"/>
                  <a:pt x="163810" y="250112"/>
                </a:cubicBezTo>
                <a:cubicBezTo>
                  <a:pt x="182888" y="249746"/>
                  <a:pt x="207035" y="254980"/>
                  <a:pt x="219892" y="268141"/>
                </a:cubicBezTo>
                <a:cubicBezTo>
                  <a:pt x="224319" y="257687"/>
                  <a:pt x="230870" y="247949"/>
                  <a:pt x="239385" y="239431"/>
                </a:cubicBezTo>
                <a:close/>
                <a:moveTo>
                  <a:pt x="239386" y="373218"/>
                </a:moveTo>
                <a:cubicBezTo>
                  <a:pt x="230866" y="364697"/>
                  <a:pt x="224313" y="354954"/>
                  <a:pt x="219944" y="344457"/>
                </a:cubicBezTo>
                <a:cubicBezTo>
                  <a:pt x="207099" y="357655"/>
                  <a:pt x="182914" y="362904"/>
                  <a:pt x="163810" y="362538"/>
                </a:cubicBezTo>
                <a:cubicBezTo>
                  <a:pt x="113791" y="362537"/>
                  <a:pt x="73243" y="403086"/>
                  <a:pt x="73243" y="453105"/>
                </a:cubicBezTo>
                <a:cubicBezTo>
                  <a:pt x="73243" y="477015"/>
                  <a:pt x="82509" y="498762"/>
                  <a:pt x="97830" y="514773"/>
                </a:cubicBezTo>
                <a:close/>
                <a:moveTo>
                  <a:pt x="268140" y="219893"/>
                </a:moveTo>
                <a:cubicBezTo>
                  <a:pt x="254980" y="207035"/>
                  <a:pt x="249745" y="182889"/>
                  <a:pt x="250111" y="163811"/>
                </a:cubicBezTo>
                <a:cubicBezTo>
                  <a:pt x="250111" y="113793"/>
                  <a:pt x="209563" y="73244"/>
                  <a:pt x="159544" y="73244"/>
                </a:cubicBezTo>
                <a:cubicBezTo>
                  <a:pt x="135634" y="73244"/>
                  <a:pt x="113887" y="82510"/>
                  <a:pt x="97875" y="97831"/>
                </a:cubicBezTo>
                <a:lnTo>
                  <a:pt x="239430" y="239386"/>
                </a:lnTo>
                <a:cubicBezTo>
                  <a:pt x="247948" y="230871"/>
                  <a:pt x="257686" y="224320"/>
                  <a:pt x="268140" y="219893"/>
                </a:cubicBezTo>
                <a:close/>
                <a:moveTo>
                  <a:pt x="268191" y="392705"/>
                </a:moveTo>
                <a:cubicBezTo>
                  <a:pt x="257695" y="388335"/>
                  <a:pt x="247952" y="381782"/>
                  <a:pt x="239431" y="373263"/>
                </a:cubicBezTo>
                <a:lnTo>
                  <a:pt x="97875" y="514819"/>
                </a:lnTo>
                <a:cubicBezTo>
                  <a:pt x="113887" y="530139"/>
                  <a:pt x="135634" y="539405"/>
                  <a:pt x="159544" y="539405"/>
                </a:cubicBezTo>
                <a:cubicBezTo>
                  <a:pt x="184553" y="539405"/>
                  <a:pt x="207195" y="529268"/>
                  <a:pt x="223584" y="512879"/>
                </a:cubicBezTo>
                <a:cubicBezTo>
                  <a:pt x="239974" y="496489"/>
                  <a:pt x="250111" y="473848"/>
                  <a:pt x="250111" y="448838"/>
                </a:cubicBezTo>
                <a:cubicBezTo>
                  <a:pt x="249745" y="429735"/>
                  <a:pt x="254994" y="405550"/>
                  <a:pt x="268191" y="392705"/>
                </a:cubicBezTo>
                <a:close/>
                <a:moveTo>
                  <a:pt x="306986" y="138"/>
                </a:moveTo>
                <a:lnTo>
                  <a:pt x="306986" y="11636"/>
                </a:lnTo>
                <a:cubicBezTo>
                  <a:pt x="306778" y="11511"/>
                  <a:pt x="306567" y="11506"/>
                  <a:pt x="306356" y="11501"/>
                </a:cubicBezTo>
                <a:lnTo>
                  <a:pt x="306356" y="96668"/>
                </a:lnTo>
                <a:lnTo>
                  <a:pt x="306292" y="96667"/>
                </a:lnTo>
                <a:lnTo>
                  <a:pt x="306292" y="11501"/>
                </a:lnTo>
                <a:cubicBezTo>
                  <a:pt x="284137" y="11990"/>
                  <a:pt x="262207" y="20815"/>
                  <a:pt x="245300" y="37722"/>
                </a:cubicBezTo>
                <a:cubicBezTo>
                  <a:pt x="232539" y="50484"/>
                  <a:pt x="224382" y="66106"/>
                  <a:pt x="221373" y="82614"/>
                </a:cubicBezTo>
                <a:cubicBezTo>
                  <a:pt x="245960" y="100903"/>
                  <a:pt x="261667" y="130241"/>
                  <a:pt x="261667" y="163248"/>
                </a:cubicBezTo>
                <a:cubicBezTo>
                  <a:pt x="261168" y="189232"/>
                  <a:pt x="264959" y="205210"/>
                  <a:pt x="281311" y="215168"/>
                </a:cubicBezTo>
                <a:lnTo>
                  <a:pt x="306986" y="215277"/>
                </a:lnTo>
                <a:lnTo>
                  <a:pt x="306986" y="221929"/>
                </a:lnTo>
                <a:cubicBezTo>
                  <a:pt x="285145" y="221632"/>
                  <a:pt x="263250" y="229877"/>
                  <a:pt x="246580" y="246536"/>
                </a:cubicBezTo>
                <a:lnTo>
                  <a:pt x="254808" y="254763"/>
                </a:lnTo>
                <a:cubicBezTo>
                  <a:pt x="254801" y="254772"/>
                  <a:pt x="254793" y="254779"/>
                  <a:pt x="254786" y="254787"/>
                </a:cubicBezTo>
                <a:cubicBezTo>
                  <a:pt x="254778" y="254794"/>
                  <a:pt x="254771" y="254802"/>
                  <a:pt x="254763" y="254808"/>
                </a:cubicBezTo>
                <a:lnTo>
                  <a:pt x="246535" y="246581"/>
                </a:lnTo>
                <a:cubicBezTo>
                  <a:pt x="213554" y="279582"/>
                  <a:pt x="213554" y="333067"/>
                  <a:pt x="246535" y="366068"/>
                </a:cubicBezTo>
                <a:lnTo>
                  <a:pt x="254763" y="357841"/>
                </a:lnTo>
                <a:cubicBezTo>
                  <a:pt x="254771" y="357848"/>
                  <a:pt x="254778" y="357855"/>
                  <a:pt x="254786" y="357863"/>
                </a:cubicBezTo>
                <a:lnTo>
                  <a:pt x="254808" y="357886"/>
                </a:lnTo>
                <a:lnTo>
                  <a:pt x="246580" y="366113"/>
                </a:lnTo>
                <a:cubicBezTo>
                  <a:pt x="263250" y="382773"/>
                  <a:pt x="285145" y="391017"/>
                  <a:pt x="306986" y="390721"/>
                </a:cubicBezTo>
                <a:lnTo>
                  <a:pt x="306986" y="397378"/>
                </a:lnTo>
                <a:cubicBezTo>
                  <a:pt x="298457" y="400796"/>
                  <a:pt x="289920" y="399623"/>
                  <a:pt x="281637" y="397269"/>
                </a:cubicBezTo>
                <a:cubicBezTo>
                  <a:pt x="265010" y="407224"/>
                  <a:pt x="261165" y="423242"/>
                  <a:pt x="261667" y="449401"/>
                </a:cubicBezTo>
                <a:cubicBezTo>
                  <a:pt x="261667" y="477516"/>
                  <a:pt x="250271" y="502969"/>
                  <a:pt x="231847" y="521394"/>
                </a:cubicBezTo>
                <a:lnTo>
                  <a:pt x="221347" y="530057"/>
                </a:lnTo>
                <a:cubicBezTo>
                  <a:pt x="224389" y="546557"/>
                  <a:pt x="232545" y="562171"/>
                  <a:pt x="245300" y="574926"/>
                </a:cubicBezTo>
                <a:cubicBezTo>
                  <a:pt x="262207" y="591834"/>
                  <a:pt x="284136" y="600659"/>
                  <a:pt x="306292" y="601147"/>
                </a:cubicBezTo>
                <a:lnTo>
                  <a:pt x="306292" y="515981"/>
                </a:lnTo>
                <a:lnTo>
                  <a:pt x="306356" y="515982"/>
                </a:lnTo>
                <a:lnTo>
                  <a:pt x="306356" y="601147"/>
                </a:lnTo>
                <a:lnTo>
                  <a:pt x="306986" y="601012"/>
                </a:lnTo>
                <a:lnTo>
                  <a:pt x="306986" y="612510"/>
                </a:lnTo>
                <a:cubicBezTo>
                  <a:pt x="306767" y="612641"/>
                  <a:pt x="306546" y="612645"/>
                  <a:pt x="306324" y="612648"/>
                </a:cubicBezTo>
                <a:cubicBezTo>
                  <a:pt x="281070" y="612257"/>
                  <a:pt x="255999" y="602326"/>
                  <a:pt x="236731" y="583058"/>
                </a:cubicBezTo>
                <a:cubicBezTo>
                  <a:pt x="223570" y="569897"/>
                  <a:pt x="214766" y="554031"/>
                  <a:pt x="210610" y="537175"/>
                </a:cubicBezTo>
                <a:cubicBezTo>
                  <a:pt x="195839" y="546241"/>
                  <a:pt x="178427" y="551215"/>
                  <a:pt x="159854" y="551215"/>
                </a:cubicBezTo>
                <a:cubicBezTo>
                  <a:pt x="132604" y="551215"/>
                  <a:pt x="107854" y="540509"/>
                  <a:pt x="89720" y="522928"/>
                </a:cubicBezTo>
                <a:lnTo>
                  <a:pt x="89720" y="522928"/>
                </a:lnTo>
                <a:cubicBezTo>
                  <a:pt x="72139" y="504795"/>
                  <a:pt x="61434" y="480045"/>
                  <a:pt x="61434" y="452795"/>
                </a:cubicBezTo>
                <a:cubicBezTo>
                  <a:pt x="61434" y="434222"/>
                  <a:pt x="66407" y="416810"/>
                  <a:pt x="75474" y="402038"/>
                </a:cubicBezTo>
                <a:cubicBezTo>
                  <a:pt x="58618" y="397882"/>
                  <a:pt x="42751" y="389078"/>
                  <a:pt x="29591" y="375918"/>
                </a:cubicBezTo>
                <a:cubicBezTo>
                  <a:pt x="10322" y="356649"/>
                  <a:pt x="391" y="331578"/>
                  <a:pt x="0" y="306324"/>
                </a:cubicBezTo>
                <a:lnTo>
                  <a:pt x="0" y="306324"/>
                </a:lnTo>
                <a:cubicBezTo>
                  <a:pt x="391" y="281070"/>
                  <a:pt x="10322" y="256000"/>
                  <a:pt x="29591" y="236731"/>
                </a:cubicBezTo>
                <a:cubicBezTo>
                  <a:pt x="42758" y="223564"/>
                  <a:pt x="58634" y="214757"/>
                  <a:pt x="75514" y="210684"/>
                </a:cubicBezTo>
                <a:cubicBezTo>
                  <a:pt x="66423" y="195896"/>
                  <a:pt x="61434" y="178458"/>
                  <a:pt x="61434" y="159855"/>
                </a:cubicBezTo>
                <a:cubicBezTo>
                  <a:pt x="61434" y="132604"/>
                  <a:pt x="72139" y="107855"/>
                  <a:pt x="89720" y="89721"/>
                </a:cubicBezTo>
                <a:lnTo>
                  <a:pt x="89720" y="89721"/>
                </a:lnTo>
                <a:cubicBezTo>
                  <a:pt x="107854" y="72140"/>
                  <a:pt x="132604" y="61435"/>
                  <a:pt x="159854" y="61435"/>
                </a:cubicBezTo>
                <a:cubicBezTo>
                  <a:pt x="178457" y="61435"/>
                  <a:pt x="195895" y="66424"/>
                  <a:pt x="210684" y="75515"/>
                </a:cubicBezTo>
                <a:cubicBezTo>
                  <a:pt x="214757" y="58635"/>
                  <a:pt x="223563" y="42758"/>
                  <a:pt x="236731" y="29591"/>
                </a:cubicBezTo>
                <a:cubicBezTo>
                  <a:pt x="256000" y="10322"/>
                  <a:pt x="281070" y="391"/>
                  <a:pt x="306324" y="0"/>
                </a:cubicBezTo>
                <a:lnTo>
                  <a:pt x="306324" y="0"/>
                </a:ln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89" name="Teardrop 3"/>
          <p:cNvSpPr/>
          <p:nvPr/>
        </p:nvSpPr>
        <p:spPr>
          <a:xfrm rot="5400000" flipH="1" flipV="1">
            <a:off x="7859093" y="-163077"/>
            <a:ext cx="306986" cy="612648"/>
          </a:xfrm>
          <a:custGeom>
            <a:avLst/>
            <a:gdLst/>
            <a:ahLst/>
            <a:cxnLst/>
            <a:rect l="l" t="t" r="r" b="b"/>
            <a:pathLst>
              <a:path w="306986" h="612648">
                <a:moveTo>
                  <a:pt x="215380" y="331012"/>
                </a:moveTo>
                <a:cubicBezTo>
                  <a:pt x="210766" y="314775"/>
                  <a:pt x="210686" y="297561"/>
                  <a:pt x="215167" y="281312"/>
                </a:cubicBezTo>
                <a:cubicBezTo>
                  <a:pt x="205209" y="264960"/>
                  <a:pt x="189231" y="261169"/>
                  <a:pt x="163247" y="261668"/>
                </a:cubicBezTo>
                <a:cubicBezTo>
                  <a:pt x="130240" y="261668"/>
                  <a:pt x="100901" y="245961"/>
                  <a:pt x="82612" y="221373"/>
                </a:cubicBezTo>
                <a:cubicBezTo>
                  <a:pt x="66104" y="224383"/>
                  <a:pt x="50483" y="232539"/>
                  <a:pt x="37722" y="245300"/>
                </a:cubicBezTo>
                <a:cubicBezTo>
                  <a:pt x="20815" y="262208"/>
                  <a:pt x="11990" y="284137"/>
                  <a:pt x="11501" y="306292"/>
                </a:cubicBezTo>
                <a:lnTo>
                  <a:pt x="96667" y="306292"/>
                </a:lnTo>
                <a:lnTo>
                  <a:pt x="96667" y="306356"/>
                </a:lnTo>
                <a:lnTo>
                  <a:pt x="11501" y="306356"/>
                </a:lnTo>
                <a:cubicBezTo>
                  <a:pt x="11989" y="328512"/>
                  <a:pt x="20815" y="350441"/>
                  <a:pt x="37722" y="367348"/>
                </a:cubicBezTo>
                <a:cubicBezTo>
                  <a:pt x="50477" y="380104"/>
                  <a:pt x="66091" y="388259"/>
                  <a:pt x="82591" y="391302"/>
                </a:cubicBezTo>
                <a:cubicBezTo>
                  <a:pt x="100880" y="366700"/>
                  <a:pt x="130228" y="350982"/>
                  <a:pt x="163247" y="350982"/>
                </a:cubicBezTo>
                <a:cubicBezTo>
                  <a:pt x="186137" y="351421"/>
                  <a:pt x="201262" y="348532"/>
                  <a:pt x="211354" y="336664"/>
                </a:cubicBezTo>
                <a:cubicBezTo>
                  <a:pt x="212796" y="334969"/>
                  <a:pt x="214135" y="333090"/>
                  <a:pt x="215380" y="331012"/>
                </a:cubicBezTo>
                <a:close/>
                <a:moveTo>
                  <a:pt x="239385" y="239431"/>
                </a:moveTo>
                <a:lnTo>
                  <a:pt x="97830" y="97876"/>
                </a:lnTo>
                <a:cubicBezTo>
                  <a:pt x="82509" y="113888"/>
                  <a:pt x="73243" y="135634"/>
                  <a:pt x="73243" y="159545"/>
                </a:cubicBezTo>
                <a:cubicBezTo>
                  <a:pt x="73243" y="209563"/>
                  <a:pt x="113791" y="250112"/>
                  <a:pt x="163810" y="250112"/>
                </a:cubicBezTo>
                <a:cubicBezTo>
                  <a:pt x="182888" y="249746"/>
                  <a:pt x="207035" y="254980"/>
                  <a:pt x="219892" y="268141"/>
                </a:cubicBezTo>
                <a:cubicBezTo>
                  <a:pt x="224319" y="257687"/>
                  <a:pt x="230870" y="247949"/>
                  <a:pt x="239385" y="239431"/>
                </a:cubicBezTo>
                <a:close/>
                <a:moveTo>
                  <a:pt x="239386" y="373218"/>
                </a:moveTo>
                <a:cubicBezTo>
                  <a:pt x="230866" y="364697"/>
                  <a:pt x="224313" y="354954"/>
                  <a:pt x="219944" y="344457"/>
                </a:cubicBezTo>
                <a:cubicBezTo>
                  <a:pt x="207099" y="357655"/>
                  <a:pt x="182914" y="362904"/>
                  <a:pt x="163810" y="362538"/>
                </a:cubicBezTo>
                <a:cubicBezTo>
                  <a:pt x="113791" y="362537"/>
                  <a:pt x="73243" y="403086"/>
                  <a:pt x="73243" y="453105"/>
                </a:cubicBezTo>
                <a:cubicBezTo>
                  <a:pt x="73243" y="477015"/>
                  <a:pt x="82509" y="498762"/>
                  <a:pt x="97830" y="514773"/>
                </a:cubicBezTo>
                <a:close/>
                <a:moveTo>
                  <a:pt x="268140" y="219893"/>
                </a:moveTo>
                <a:cubicBezTo>
                  <a:pt x="254980" y="207035"/>
                  <a:pt x="249745" y="182889"/>
                  <a:pt x="250111" y="163811"/>
                </a:cubicBezTo>
                <a:cubicBezTo>
                  <a:pt x="250111" y="113793"/>
                  <a:pt x="209563" y="73244"/>
                  <a:pt x="159544" y="73244"/>
                </a:cubicBezTo>
                <a:cubicBezTo>
                  <a:pt x="135634" y="73244"/>
                  <a:pt x="113887" y="82510"/>
                  <a:pt x="97875" y="97831"/>
                </a:cubicBezTo>
                <a:lnTo>
                  <a:pt x="239430" y="239386"/>
                </a:lnTo>
                <a:cubicBezTo>
                  <a:pt x="247948" y="230871"/>
                  <a:pt x="257686" y="224320"/>
                  <a:pt x="268140" y="219893"/>
                </a:cubicBezTo>
                <a:close/>
                <a:moveTo>
                  <a:pt x="268191" y="392705"/>
                </a:moveTo>
                <a:cubicBezTo>
                  <a:pt x="257695" y="388335"/>
                  <a:pt x="247952" y="381782"/>
                  <a:pt x="239431" y="373263"/>
                </a:cubicBezTo>
                <a:lnTo>
                  <a:pt x="97875" y="514819"/>
                </a:lnTo>
                <a:cubicBezTo>
                  <a:pt x="113887" y="530139"/>
                  <a:pt x="135634" y="539405"/>
                  <a:pt x="159544" y="539405"/>
                </a:cubicBezTo>
                <a:cubicBezTo>
                  <a:pt x="184553" y="539405"/>
                  <a:pt x="207195" y="529268"/>
                  <a:pt x="223584" y="512879"/>
                </a:cubicBezTo>
                <a:cubicBezTo>
                  <a:pt x="239974" y="496489"/>
                  <a:pt x="250111" y="473848"/>
                  <a:pt x="250111" y="448838"/>
                </a:cubicBezTo>
                <a:cubicBezTo>
                  <a:pt x="249745" y="429735"/>
                  <a:pt x="254994" y="405550"/>
                  <a:pt x="268191" y="392705"/>
                </a:cubicBezTo>
                <a:close/>
                <a:moveTo>
                  <a:pt x="306986" y="138"/>
                </a:moveTo>
                <a:lnTo>
                  <a:pt x="306986" y="11636"/>
                </a:lnTo>
                <a:cubicBezTo>
                  <a:pt x="306778" y="11511"/>
                  <a:pt x="306567" y="11506"/>
                  <a:pt x="306356" y="11501"/>
                </a:cubicBezTo>
                <a:lnTo>
                  <a:pt x="306356" y="96668"/>
                </a:lnTo>
                <a:lnTo>
                  <a:pt x="306292" y="96667"/>
                </a:lnTo>
                <a:lnTo>
                  <a:pt x="306292" y="11501"/>
                </a:lnTo>
                <a:cubicBezTo>
                  <a:pt x="284137" y="11990"/>
                  <a:pt x="262207" y="20815"/>
                  <a:pt x="245300" y="37722"/>
                </a:cubicBezTo>
                <a:cubicBezTo>
                  <a:pt x="232539" y="50484"/>
                  <a:pt x="224382" y="66106"/>
                  <a:pt x="221373" y="82614"/>
                </a:cubicBezTo>
                <a:cubicBezTo>
                  <a:pt x="245960" y="100903"/>
                  <a:pt x="261667" y="130241"/>
                  <a:pt x="261667" y="163248"/>
                </a:cubicBezTo>
                <a:cubicBezTo>
                  <a:pt x="261168" y="189232"/>
                  <a:pt x="264959" y="205210"/>
                  <a:pt x="281311" y="215168"/>
                </a:cubicBezTo>
                <a:lnTo>
                  <a:pt x="306986" y="215278"/>
                </a:lnTo>
                <a:lnTo>
                  <a:pt x="306986" y="221929"/>
                </a:lnTo>
                <a:cubicBezTo>
                  <a:pt x="285145" y="221632"/>
                  <a:pt x="263250" y="229877"/>
                  <a:pt x="246580" y="246536"/>
                </a:cubicBezTo>
                <a:lnTo>
                  <a:pt x="254808" y="254763"/>
                </a:lnTo>
                <a:cubicBezTo>
                  <a:pt x="254801" y="254772"/>
                  <a:pt x="254793" y="254779"/>
                  <a:pt x="254786" y="254787"/>
                </a:cubicBezTo>
                <a:cubicBezTo>
                  <a:pt x="254778" y="254794"/>
                  <a:pt x="254771" y="254802"/>
                  <a:pt x="254763" y="254808"/>
                </a:cubicBezTo>
                <a:lnTo>
                  <a:pt x="246535" y="246581"/>
                </a:lnTo>
                <a:cubicBezTo>
                  <a:pt x="213554" y="279582"/>
                  <a:pt x="213554" y="333067"/>
                  <a:pt x="246535" y="366068"/>
                </a:cubicBezTo>
                <a:lnTo>
                  <a:pt x="254763" y="357841"/>
                </a:lnTo>
                <a:cubicBezTo>
                  <a:pt x="254771" y="357848"/>
                  <a:pt x="254778" y="357855"/>
                  <a:pt x="254786" y="357863"/>
                </a:cubicBezTo>
                <a:lnTo>
                  <a:pt x="254808" y="357886"/>
                </a:lnTo>
                <a:lnTo>
                  <a:pt x="246580" y="366113"/>
                </a:lnTo>
                <a:cubicBezTo>
                  <a:pt x="263250" y="382773"/>
                  <a:pt x="285145" y="391017"/>
                  <a:pt x="306986" y="390721"/>
                </a:cubicBezTo>
                <a:lnTo>
                  <a:pt x="306986" y="397378"/>
                </a:lnTo>
                <a:cubicBezTo>
                  <a:pt x="298457" y="400796"/>
                  <a:pt x="289920" y="399623"/>
                  <a:pt x="281637" y="397269"/>
                </a:cubicBezTo>
                <a:cubicBezTo>
                  <a:pt x="265010" y="407224"/>
                  <a:pt x="261165" y="423242"/>
                  <a:pt x="261667" y="449401"/>
                </a:cubicBezTo>
                <a:cubicBezTo>
                  <a:pt x="261667" y="477516"/>
                  <a:pt x="250271" y="502969"/>
                  <a:pt x="231847" y="521394"/>
                </a:cubicBezTo>
                <a:lnTo>
                  <a:pt x="221347" y="530057"/>
                </a:lnTo>
                <a:cubicBezTo>
                  <a:pt x="224389" y="546557"/>
                  <a:pt x="232545" y="562171"/>
                  <a:pt x="245300" y="574926"/>
                </a:cubicBezTo>
                <a:cubicBezTo>
                  <a:pt x="262207" y="591834"/>
                  <a:pt x="284136" y="600659"/>
                  <a:pt x="306292" y="601147"/>
                </a:cubicBezTo>
                <a:lnTo>
                  <a:pt x="306292" y="515981"/>
                </a:lnTo>
                <a:lnTo>
                  <a:pt x="306356" y="515982"/>
                </a:lnTo>
                <a:lnTo>
                  <a:pt x="306356" y="601147"/>
                </a:lnTo>
                <a:lnTo>
                  <a:pt x="306986" y="601012"/>
                </a:lnTo>
                <a:lnTo>
                  <a:pt x="306986" y="612510"/>
                </a:lnTo>
                <a:cubicBezTo>
                  <a:pt x="306767" y="612641"/>
                  <a:pt x="306546" y="612645"/>
                  <a:pt x="306324" y="612648"/>
                </a:cubicBezTo>
                <a:cubicBezTo>
                  <a:pt x="281070" y="612257"/>
                  <a:pt x="255999" y="602326"/>
                  <a:pt x="236731" y="583058"/>
                </a:cubicBezTo>
                <a:cubicBezTo>
                  <a:pt x="223570" y="569897"/>
                  <a:pt x="214766" y="554031"/>
                  <a:pt x="210610" y="537175"/>
                </a:cubicBezTo>
                <a:cubicBezTo>
                  <a:pt x="195839" y="546241"/>
                  <a:pt x="178427" y="551215"/>
                  <a:pt x="159854" y="551215"/>
                </a:cubicBezTo>
                <a:cubicBezTo>
                  <a:pt x="132604" y="551215"/>
                  <a:pt x="107854" y="540509"/>
                  <a:pt x="89720" y="522928"/>
                </a:cubicBezTo>
                <a:lnTo>
                  <a:pt x="89720" y="522928"/>
                </a:lnTo>
                <a:cubicBezTo>
                  <a:pt x="72139" y="504795"/>
                  <a:pt x="61434" y="480045"/>
                  <a:pt x="61434" y="452795"/>
                </a:cubicBezTo>
                <a:cubicBezTo>
                  <a:pt x="61434" y="434222"/>
                  <a:pt x="66407" y="416810"/>
                  <a:pt x="75474" y="402038"/>
                </a:cubicBezTo>
                <a:cubicBezTo>
                  <a:pt x="58618" y="397882"/>
                  <a:pt x="42751" y="389078"/>
                  <a:pt x="29591" y="375918"/>
                </a:cubicBezTo>
                <a:cubicBezTo>
                  <a:pt x="10322" y="356649"/>
                  <a:pt x="391" y="331578"/>
                  <a:pt x="0" y="306324"/>
                </a:cubicBezTo>
                <a:lnTo>
                  <a:pt x="0" y="306324"/>
                </a:lnTo>
                <a:cubicBezTo>
                  <a:pt x="391" y="281070"/>
                  <a:pt x="10322" y="256000"/>
                  <a:pt x="29591" y="236731"/>
                </a:cubicBezTo>
                <a:cubicBezTo>
                  <a:pt x="42758" y="223564"/>
                  <a:pt x="58634" y="214757"/>
                  <a:pt x="75514" y="210684"/>
                </a:cubicBezTo>
                <a:cubicBezTo>
                  <a:pt x="66423" y="195896"/>
                  <a:pt x="61434" y="178458"/>
                  <a:pt x="61434" y="159855"/>
                </a:cubicBezTo>
                <a:cubicBezTo>
                  <a:pt x="61434" y="132604"/>
                  <a:pt x="72139" y="107855"/>
                  <a:pt x="89720" y="89721"/>
                </a:cubicBezTo>
                <a:lnTo>
                  <a:pt x="89720" y="89721"/>
                </a:lnTo>
                <a:cubicBezTo>
                  <a:pt x="107854" y="72140"/>
                  <a:pt x="132604" y="61435"/>
                  <a:pt x="159854" y="61435"/>
                </a:cubicBezTo>
                <a:cubicBezTo>
                  <a:pt x="178457" y="61435"/>
                  <a:pt x="195895" y="66424"/>
                  <a:pt x="210684" y="75515"/>
                </a:cubicBezTo>
                <a:cubicBezTo>
                  <a:pt x="214757" y="58635"/>
                  <a:pt x="223563" y="42758"/>
                  <a:pt x="236731" y="29591"/>
                </a:cubicBezTo>
                <a:cubicBezTo>
                  <a:pt x="256000" y="10322"/>
                  <a:pt x="281070" y="391"/>
                  <a:pt x="306324" y="0"/>
                </a:cubicBezTo>
                <a:lnTo>
                  <a:pt x="306324" y="0"/>
                </a:ln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90" name="Teardrop 3"/>
          <p:cNvSpPr/>
          <p:nvPr/>
        </p:nvSpPr>
        <p:spPr>
          <a:xfrm rot="5400000" flipH="1" flipV="1">
            <a:off x="7016553" y="-163077"/>
            <a:ext cx="306986" cy="612648"/>
          </a:xfrm>
          <a:custGeom>
            <a:avLst/>
            <a:gdLst/>
            <a:ahLst/>
            <a:cxnLst/>
            <a:rect l="l" t="t" r="r" b="b"/>
            <a:pathLst>
              <a:path w="306986" h="612648">
                <a:moveTo>
                  <a:pt x="215380" y="331012"/>
                </a:moveTo>
                <a:cubicBezTo>
                  <a:pt x="210766" y="314775"/>
                  <a:pt x="210686" y="297561"/>
                  <a:pt x="215167" y="281312"/>
                </a:cubicBezTo>
                <a:cubicBezTo>
                  <a:pt x="205209" y="264960"/>
                  <a:pt x="189231" y="261169"/>
                  <a:pt x="163247" y="261668"/>
                </a:cubicBezTo>
                <a:cubicBezTo>
                  <a:pt x="130240" y="261668"/>
                  <a:pt x="100901" y="245961"/>
                  <a:pt x="82612" y="221373"/>
                </a:cubicBezTo>
                <a:cubicBezTo>
                  <a:pt x="66104" y="224383"/>
                  <a:pt x="50483" y="232539"/>
                  <a:pt x="37722" y="245300"/>
                </a:cubicBezTo>
                <a:cubicBezTo>
                  <a:pt x="20815" y="262208"/>
                  <a:pt x="11990" y="284137"/>
                  <a:pt x="11501" y="306292"/>
                </a:cubicBezTo>
                <a:lnTo>
                  <a:pt x="96667" y="306292"/>
                </a:lnTo>
                <a:lnTo>
                  <a:pt x="96667" y="306356"/>
                </a:lnTo>
                <a:lnTo>
                  <a:pt x="11501" y="306356"/>
                </a:lnTo>
                <a:cubicBezTo>
                  <a:pt x="11989" y="328512"/>
                  <a:pt x="20815" y="350441"/>
                  <a:pt x="37722" y="367348"/>
                </a:cubicBezTo>
                <a:cubicBezTo>
                  <a:pt x="50477" y="380104"/>
                  <a:pt x="66091" y="388259"/>
                  <a:pt x="82591" y="391302"/>
                </a:cubicBezTo>
                <a:cubicBezTo>
                  <a:pt x="100880" y="366700"/>
                  <a:pt x="130228" y="350982"/>
                  <a:pt x="163247" y="350982"/>
                </a:cubicBezTo>
                <a:cubicBezTo>
                  <a:pt x="186137" y="351421"/>
                  <a:pt x="201262" y="348532"/>
                  <a:pt x="211354" y="336664"/>
                </a:cubicBezTo>
                <a:cubicBezTo>
                  <a:pt x="212796" y="334969"/>
                  <a:pt x="214135" y="333090"/>
                  <a:pt x="215380" y="331012"/>
                </a:cubicBezTo>
                <a:close/>
                <a:moveTo>
                  <a:pt x="239385" y="239431"/>
                </a:moveTo>
                <a:lnTo>
                  <a:pt x="97830" y="97876"/>
                </a:lnTo>
                <a:cubicBezTo>
                  <a:pt x="82509" y="113888"/>
                  <a:pt x="73243" y="135634"/>
                  <a:pt x="73243" y="159545"/>
                </a:cubicBezTo>
                <a:cubicBezTo>
                  <a:pt x="73243" y="209563"/>
                  <a:pt x="113791" y="250112"/>
                  <a:pt x="163810" y="250112"/>
                </a:cubicBezTo>
                <a:cubicBezTo>
                  <a:pt x="182888" y="249746"/>
                  <a:pt x="207035" y="254980"/>
                  <a:pt x="219892" y="268141"/>
                </a:cubicBezTo>
                <a:cubicBezTo>
                  <a:pt x="224319" y="257687"/>
                  <a:pt x="230870" y="247949"/>
                  <a:pt x="239385" y="239431"/>
                </a:cubicBezTo>
                <a:close/>
                <a:moveTo>
                  <a:pt x="239386" y="373218"/>
                </a:moveTo>
                <a:cubicBezTo>
                  <a:pt x="230866" y="364697"/>
                  <a:pt x="224313" y="354954"/>
                  <a:pt x="219944" y="344457"/>
                </a:cubicBezTo>
                <a:cubicBezTo>
                  <a:pt x="207099" y="357655"/>
                  <a:pt x="182914" y="362904"/>
                  <a:pt x="163810" y="362538"/>
                </a:cubicBezTo>
                <a:cubicBezTo>
                  <a:pt x="113791" y="362537"/>
                  <a:pt x="73243" y="403086"/>
                  <a:pt x="73243" y="453105"/>
                </a:cubicBezTo>
                <a:cubicBezTo>
                  <a:pt x="73243" y="477015"/>
                  <a:pt x="82509" y="498762"/>
                  <a:pt x="97830" y="514773"/>
                </a:cubicBezTo>
                <a:close/>
                <a:moveTo>
                  <a:pt x="268140" y="219893"/>
                </a:moveTo>
                <a:cubicBezTo>
                  <a:pt x="254980" y="207035"/>
                  <a:pt x="249745" y="182889"/>
                  <a:pt x="250111" y="163811"/>
                </a:cubicBezTo>
                <a:cubicBezTo>
                  <a:pt x="250111" y="113793"/>
                  <a:pt x="209563" y="73244"/>
                  <a:pt x="159544" y="73244"/>
                </a:cubicBezTo>
                <a:cubicBezTo>
                  <a:pt x="135634" y="73244"/>
                  <a:pt x="113887" y="82510"/>
                  <a:pt x="97875" y="97831"/>
                </a:cubicBezTo>
                <a:lnTo>
                  <a:pt x="239430" y="239386"/>
                </a:lnTo>
                <a:cubicBezTo>
                  <a:pt x="247948" y="230871"/>
                  <a:pt x="257686" y="224320"/>
                  <a:pt x="268140" y="219893"/>
                </a:cubicBezTo>
                <a:close/>
                <a:moveTo>
                  <a:pt x="268191" y="392705"/>
                </a:moveTo>
                <a:cubicBezTo>
                  <a:pt x="257695" y="388335"/>
                  <a:pt x="247952" y="381782"/>
                  <a:pt x="239431" y="373263"/>
                </a:cubicBezTo>
                <a:lnTo>
                  <a:pt x="97875" y="514819"/>
                </a:lnTo>
                <a:cubicBezTo>
                  <a:pt x="113887" y="530139"/>
                  <a:pt x="135634" y="539405"/>
                  <a:pt x="159544" y="539405"/>
                </a:cubicBezTo>
                <a:cubicBezTo>
                  <a:pt x="184553" y="539405"/>
                  <a:pt x="207195" y="529268"/>
                  <a:pt x="223584" y="512879"/>
                </a:cubicBezTo>
                <a:cubicBezTo>
                  <a:pt x="239974" y="496489"/>
                  <a:pt x="250111" y="473848"/>
                  <a:pt x="250111" y="448838"/>
                </a:cubicBezTo>
                <a:cubicBezTo>
                  <a:pt x="249745" y="429735"/>
                  <a:pt x="254994" y="405550"/>
                  <a:pt x="268191" y="392705"/>
                </a:cubicBezTo>
                <a:close/>
                <a:moveTo>
                  <a:pt x="306986" y="138"/>
                </a:moveTo>
                <a:lnTo>
                  <a:pt x="306986" y="11636"/>
                </a:lnTo>
                <a:cubicBezTo>
                  <a:pt x="306778" y="11511"/>
                  <a:pt x="306567" y="11506"/>
                  <a:pt x="306356" y="11501"/>
                </a:cubicBezTo>
                <a:lnTo>
                  <a:pt x="306356" y="96668"/>
                </a:lnTo>
                <a:lnTo>
                  <a:pt x="306292" y="96667"/>
                </a:lnTo>
                <a:lnTo>
                  <a:pt x="306292" y="11501"/>
                </a:lnTo>
                <a:cubicBezTo>
                  <a:pt x="284137" y="11990"/>
                  <a:pt x="262207" y="20815"/>
                  <a:pt x="245300" y="37722"/>
                </a:cubicBezTo>
                <a:cubicBezTo>
                  <a:pt x="232539" y="50484"/>
                  <a:pt x="224382" y="66106"/>
                  <a:pt x="221373" y="82614"/>
                </a:cubicBezTo>
                <a:cubicBezTo>
                  <a:pt x="245960" y="100903"/>
                  <a:pt x="261667" y="130241"/>
                  <a:pt x="261667" y="163248"/>
                </a:cubicBezTo>
                <a:cubicBezTo>
                  <a:pt x="261168" y="189232"/>
                  <a:pt x="264959" y="205210"/>
                  <a:pt x="281311" y="215168"/>
                </a:cubicBezTo>
                <a:lnTo>
                  <a:pt x="306986" y="215277"/>
                </a:lnTo>
                <a:lnTo>
                  <a:pt x="306986" y="221929"/>
                </a:lnTo>
                <a:cubicBezTo>
                  <a:pt x="285145" y="221632"/>
                  <a:pt x="263250" y="229877"/>
                  <a:pt x="246580" y="246536"/>
                </a:cubicBezTo>
                <a:lnTo>
                  <a:pt x="254808" y="254763"/>
                </a:lnTo>
                <a:cubicBezTo>
                  <a:pt x="254801" y="254772"/>
                  <a:pt x="254793" y="254779"/>
                  <a:pt x="254786" y="254787"/>
                </a:cubicBezTo>
                <a:cubicBezTo>
                  <a:pt x="254778" y="254794"/>
                  <a:pt x="254771" y="254802"/>
                  <a:pt x="254763" y="254808"/>
                </a:cubicBezTo>
                <a:lnTo>
                  <a:pt x="246535" y="246581"/>
                </a:lnTo>
                <a:cubicBezTo>
                  <a:pt x="213554" y="279582"/>
                  <a:pt x="213554" y="333067"/>
                  <a:pt x="246535" y="366068"/>
                </a:cubicBezTo>
                <a:lnTo>
                  <a:pt x="254763" y="357841"/>
                </a:lnTo>
                <a:cubicBezTo>
                  <a:pt x="254771" y="357848"/>
                  <a:pt x="254778" y="357855"/>
                  <a:pt x="254786" y="357863"/>
                </a:cubicBezTo>
                <a:lnTo>
                  <a:pt x="254808" y="357886"/>
                </a:lnTo>
                <a:lnTo>
                  <a:pt x="246580" y="366113"/>
                </a:lnTo>
                <a:cubicBezTo>
                  <a:pt x="263250" y="382773"/>
                  <a:pt x="285145" y="391017"/>
                  <a:pt x="306986" y="390721"/>
                </a:cubicBezTo>
                <a:lnTo>
                  <a:pt x="306986" y="397378"/>
                </a:lnTo>
                <a:cubicBezTo>
                  <a:pt x="298457" y="400796"/>
                  <a:pt x="289920" y="399623"/>
                  <a:pt x="281637" y="397269"/>
                </a:cubicBezTo>
                <a:cubicBezTo>
                  <a:pt x="265010" y="407224"/>
                  <a:pt x="261165" y="423242"/>
                  <a:pt x="261667" y="449401"/>
                </a:cubicBezTo>
                <a:cubicBezTo>
                  <a:pt x="261667" y="477516"/>
                  <a:pt x="250271" y="502969"/>
                  <a:pt x="231847" y="521394"/>
                </a:cubicBezTo>
                <a:lnTo>
                  <a:pt x="221347" y="530057"/>
                </a:lnTo>
                <a:cubicBezTo>
                  <a:pt x="224389" y="546557"/>
                  <a:pt x="232545" y="562171"/>
                  <a:pt x="245300" y="574926"/>
                </a:cubicBezTo>
                <a:cubicBezTo>
                  <a:pt x="262207" y="591834"/>
                  <a:pt x="284136" y="600659"/>
                  <a:pt x="306292" y="601147"/>
                </a:cubicBezTo>
                <a:lnTo>
                  <a:pt x="306292" y="515981"/>
                </a:lnTo>
                <a:lnTo>
                  <a:pt x="306356" y="515982"/>
                </a:lnTo>
                <a:lnTo>
                  <a:pt x="306356" y="601147"/>
                </a:lnTo>
                <a:lnTo>
                  <a:pt x="306986" y="601012"/>
                </a:lnTo>
                <a:lnTo>
                  <a:pt x="306986" y="612510"/>
                </a:lnTo>
                <a:cubicBezTo>
                  <a:pt x="306767" y="612641"/>
                  <a:pt x="306546" y="612645"/>
                  <a:pt x="306324" y="612648"/>
                </a:cubicBezTo>
                <a:cubicBezTo>
                  <a:pt x="281070" y="612257"/>
                  <a:pt x="255999" y="602326"/>
                  <a:pt x="236731" y="583058"/>
                </a:cubicBezTo>
                <a:cubicBezTo>
                  <a:pt x="223570" y="569897"/>
                  <a:pt x="214766" y="554031"/>
                  <a:pt x="210610" y="537175"/>
                </a:cubicBezTo>
                <a:cubicBezTo>
                  <a:pt x="195839" y="546241"/>
                  <a:pt x="178427" y="551215"/>
                  <a:pt x="159854" y="551215"/>
                </a:cubicBezTo>
                <a:cubicBezTo>
                  <a:pt x="132604" y="551215"/>
                  <a:pt x="107854" y="540509"/>
                  <a:pt x="89720" y="522928"/>
                </a:cubicBezTo>
                <a:lnTo>
                  <a:pt x="89720" y="522928"/>
                </a:lnTo>
                <a:cubicBezTo>
                  <a:pt x="72139" y="504795"/>
                  <a:pt x="61434" y="480045"/>
                  <a:pt x="61434" y="452795"/>
                </a:cubicBezTo>
                <a:cubicBezTo>
                  <a:pt x="61434" y="434222"/>
                  <a:pt x="66407" y="416810"/>
                  <a:pt x="75474" y="402038"/>
                </a:cubicBezTo>
                <a:cubicBezTo>
                  <a:pt x="58618" y="397882"/>
                  <a:pt x="42751" y="389078"/>
                  <a:pt x="29591" y="375918"/>
                </a:cubicBezTo>
                <a:cubicBezTo>
                  <a:pt x="10322" y="356649"/>
                  <a:pt x="391" y="331578"/>
                  <a:pt x="0" y="306324"/>
                </a:cubicBezTo>
                <a:lnTo>
                  <a:pt x="0" y="306324"/>
                </a:lnTo>
                <a:cubicBezTo>
                  <a:pt x="391" y="281070"/>
                  <a:pt x="10322" y="256000"/>
                  <a:pt x="29591" y="236731"/>
                </a:cubicBezTo>
                <a:cubicBezTo>
                  <a:pt x="42758" y="223564"/>
                  <a:pt x="58634" y="214757"/>
                  <a:pt x="75514" y="210684"/>
                </a:cubicBezTo>
                <a:cubicBezTo>
                  <a:pt x="66423" y="195896"/>
                  <a:pt x="61434" y="178458"/>
                  <a:pt x="61434" y="159855"/>
                </a:cubicBezTo>
                <a:cubicBezTo>
                  <a:pt x="61434" y="132604"/>
                  <a:pt x="72139" y="107855"/>
                  <a:pt x="89720" y="89721"/>
                </a:cubicBezTo>
                <a:lnTo>
                  <a:pt x="89720" y="89721"/>
                </a:lnTo>
                <a:cubicBezTo>
                  <a:pt x="107854" y="72140"/>
                  <a:pt x="132604" y="61435"/>
                  <a:pt x="159854" y="61435"/>
                </a:cubicBezTo>
                <a:cubicBezTo>
                  <a:pt x="178457" y="61435"/>
                  <a:pt x="195895" y="66424"/>
                  <a:pt x="210684" y="75515"/>
                </a:cubicBezTo>
                <a:cubicBezTo>
                  <a:pt x="214757" y="58635"/>
                  <a:pt x="223563" y="42758"/>
                  <a:pt x="236731" y="29591"/>
                </a:cubicBezTo>
                <a:cubicBezTo>
                  <a:pt x="256000" y="10322"/>
                  <a:pt x="281070" y="391"/>
                  <a:pt x="306324" y="0"/>
                </a:cubicBezTo>
                <a:lnTo>
                  <a:pt x="306324" y="0"/>
                </a:ln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91" name="Teardrop 3"/>
          <p:cNvSpPr/>
          <p:nvPr/>
        </p:nvSpPr>
        <p:spPr>
          <a:xfrm rot="5400000" flipH="1" flipV="1">
            <a:off x="9544173" y="-163077"/>
            <a:ext cx="306986" cy="612648"/>
          </a:xfrm>
          <a:custGeom>
            <a:avLst/>
            <a:gdLst/>
            <a:ahLst/>
            <a:cxnLst/>
            <a:rect l="l" t="t" r="r" b="b"/>
            <a:pathLst>
              <a:path w="306986" h="612648">
                <a:moveTo>
                  <a:pt x="215380" y="331011"/>
                </a:moveTo>
                <a:cubicBezTo>
                  <a:pt x="210766" y="314774"/>
                  <a:pt x="210686" y="297561"/>
                  <a:pt x="215167" y="281312"/>
                </a:cubicBezTo>
                <a:cubicBezTo>
                  <a:pt x="205209" y="264959"/>
                  <a:pt x="189231" y="261169"/>
                  <a:pt x="163247" y="261668"/>
                </a:cubicBezTo>
                <a:cubicBezTo>
                  <a:pt x="130240" y="261668"/>
                  <a:pt x="100901" y="245961"/>
                  <a:pt x="82612" y="221373"/>
                </a:cubicBezTo>
                <a:cubicBezTo>
                  <a:pt x="66104" y="224382"/>
                  <a:pt x="50483" y="232539"/>
                  <a:pt x="37722" y="245300"/>
                </a:cubicBezTo>
                <a:cubicBezTo>
                  <a:pt x="20815" y="262207"/>
                  <a:pt x="11990" y="284136"/>
                  <a:pt x="11501" y="306292"/>
                </a:cubicBezTo>
                <a:lnTo>
                  <a:pt x="96667" y="306292"/>
                </a:lnTo>
                <a:lnTo>
                  <a:pt x="96667" y="306356"/>
                </a:lnTo>
                <a:lnTo>
                  <a:pt x="11501" y="306356"/>
                </a:lnTo>
                <a:cubicBezTo>
                  <a:pt x="11989" y="328512"/>
                  <a:pt x="20815" y="350441"/>
                  <a:pt x="37722" y="367348"/>
                </a:cubicBezTo>
                <a:cubicBezTo>
                  <a:pt x="50477" y="380103"/>
                  <a:pt x="66091" y="388259"/>
                  <a:pt x="82591" y="391301"/>
                </a:cubicBezTo>
                <a:cubicBezTo>
                  <a:pt x="100880" y="366699"/>
                  <a:pt x="130228" y="350981"/>
                  <a:pt x="163247" y="350981"/>
                </a:cubicBezTo>
                <a:cubicBezTo>
                  <a:pt x="186137" y="351420"/>
                  <a:pt x="201262" y="348532"/>
                  <a:pt x="211354" y="336664"/>
                </a:cubicBezTo>
                <a:cubicBezTo>
                  <a:pt x="212796" y="334968"/>
                  <a:pt x="214135" y="333090"/>
                  <a:pt x="215380" y="331011"/>
                </a:cubicBezTo>
                <a:close/>
                <a:moveTo>
                  <a:pt x="239385" y="239431"/>
                </a:moveTo>
                <a:lnTo>
                  <a:pt x="97830" y="97876"/>
                </a:lnTo>
                <a:cubicBezTo>
                  <a:pt x="82509" y="113887"/>
                  <a:pt x="73243" y="135634"/>
                  <a:pt x="73243" y="159544"/>
                </a:cubicBezTo>
                <a:cubicBezTo>
                  <a:pt x="73243" y="209563"/>
                  <a:pt x="113791" y="250112"/>
                  <a:pt x="163810" y="250112"/>
                </a:cubicBezTo>
                <a:cubicBezTo>
                  <a:pt x="182888" y="249746"/>
                  <a:pt x="207035" y="254980"/>
                  <a:pt x="219892" y="268141"/>
                </a:cubicBezTo>
                <a:cubicBezTo>
                  <a:pt x="224319" y="257686"/>
                  <a:pt x="230870" y="247948"/>
                  <a:pt x="239385" y="239431"/>
                </a:cubicBezTo>
                <a:close/>
                <a:moveTo>
                  <a:pt x="239386" y="373218"/>
                </a:moveTo>
                <a:cubicBezTo>
                  <a:pt x="230866" y="364697"/>
                  <a:pt x="224313" y="354954"/>
                  <a:pt x="219944" y="344457"/>
                </a:cubicBezTo>
                <a:cubicBezTo>
                  <a:pt x="207099" y="357655"/>
                  <a:pt x="182914" y="362904"/>
                  <a:pt x="163810" y="362537"/>
                </a:cubicBezTo>
                <a:cubicBezTo>
                  <a:pt x="113791" y="362537"/>
                  <a:pt x="73243" y="403086"/>
                  <a:pt x="73243" y="453104"/>
                </a:cubicBezTo>
                <a:cubicBezTo>
                  <a:pt x="73243" y="477015"/>
                  <a:pt x="82509" y="498761"/>
                  <a:pt x="97830" y="514773"/>
                </a:cubicBezTo>
                <a:close/>
                <a:moveTo>
                  <a:pt x="268140" y="219892"/>
                </a:moveTo>
                <a:cubicBezTo>
                  <a:pt x="254980" y="207035"/>
                  <a:pt x="249745" y="182889"/>
                  <a:pt x="250111" y="163811"/>
                </a:cubicBezTo>
                <a:cubicBezTo>
                  <a:pt x="250111" y="113792"/>
                  <a:pt x="209563" y="73244"/>
                  <a:pt x="159544" y="73244"/>
                </a:cubicBezTo>
                <a:cubicBezTo>
                  <a:pt x="135634" y="73244"/>
                  <a:pt x="113887" y="82510"/>
                  <a:pt x="97875" y="97831"/>
                </a:cubicBezTo>
                <a:lnTo>
                  <a:pt x="239430" y="239386"/>
                </a:lnTo>
                <a:cubicBezTo>
                  <a:pt x="247948" y="230871"/>
                  <a:pt x="257686" y="224320"/>
                  <a:pt x="268140" y="219892"/>
                </a:cubicBezTo>
                <a:close/>
                <a:moveTo>
                  <a:pt x="268191" y="392705"/>
                </a:moveTo>
                <a:cubicBezTo>
                  <a:pt x="257695" y="388335"/>
                  <a:pt x="247952" y="381782"/>
                  <a:pt x="239431" y="373263"/>
                </a:cubicBezTo>
                <a:lnTo>
                  <a:pt x="97875" y="514818"/>
                </a:lnTo>
                <a:cubicBezTo>
                  <a:pt x="113887" y="530139"/>
                  <a:pt x="135634" y="539405"/>
                  <a:pt x="159544" y="539405"/>
                </a:cubicBezTo>
                <a:cubicBezTo>
                  <a:pt x="184553" y="539405"/>
                  <a:pt x="207195" y="529268"/>
                  <a:pt x="223584" y="512879"/>
                </a:cubicBezTo>
                <a:cubicBezTo>
                  <a:pt x="239974" y="496489"/>
                  <a:pt x="250111" y="473847"/>
                  <a:pt x="250111" y="448838"/>
                </a:cubicBezTo>
                <a:cubicBezTo>
                  <a:pt x="249745" y="429735"/>
                  <a:pt x="254994" y="405550"/>
                  <a:pt x="268191" y="392705"/>
                </a:cubicBezTo>
                <a:close/>
                <a:moveTo>
                  <a:pt x="306986" y="138"/>
                </a:moveTo>
                <a:lnTo>
                  <a:pt x="306986" y="11636"/>
                </a:lnTo>
                <a:cubicBezTo>
                  <a:pt x="306778" y="11511"/>
                  <a:pt x="306567" y="11506"/>
                  <a:pt x="306356" y="11501"/>
                </a:cubicBezTo>
                <a:lnTo>
                  <a:pt x="306356" y="96667"/>
                </a:lnTo>
                <a:lnTo>
                  <a:pt x="306292" y="96667"/>
                </a:lnTo>
                <a:lnTo>
                  <a:pt x="306292" y="11501"/>
                </a:lnTo>
                <a:cubicBezTo>
                  <a:pt x="284137" y="11990"/>
                  <a:pt x="262207" y="20815"/>
                  <a:pt x="245300" y="37722"/>
                </a:cubicBezTo>
                <a:cubicBezTo>
                  <a:pt x="232539" y="50483"/>
                  <a:pt x="224382" y="66105"/>
                  <a:pt x="221373" y="82613"/>
                </a:cubicBezTo>
                <a:cubicBezTo>
                  <a:pt x="245960" y="100902"/>
                  <a:pt x="261667" y="130241"/>
                  <a:pt x="261667" y="163248"/>
                </a:cubicBezTo>
                <a:cubicBezTo>
                  <a:pt x="261168" y="189232"/>
                  <a:pt x="264959" y="205210"/>
                  <a:pt x="281311" y="215167"/>
                </a:cubicBezTo>
                <a:lnTo>
                  <a:pt x="306986" y="215277"/>
                </a:lnTo>
                <a:lnTo>
                  <a:pt x="306986" y="221928"/>
                </a:lnTo>
                <a:cubicBezTo>
                  <a:pt x="285145" y="221632"/>
                  <a:pt x="263250" y="229876"/>
                  <a:pt x="246580" y="246536"/>
                </a:cubicBezTo>
                <a:lnTo>
                  <a:pt x="254808" y="254763"/>
                </a:lnTo>
                <a:cubicBezTo>
                  <a:pt x="254801" y="254771"/>
                  <a:pt x="254793" y="254779"/>
                  <a:pt x="254786" y="254786"/>
                </a:cubicBezTo>
                <a:cubicBezTo>
                  <a:pt x="254778" y="254794"/>
                  <a:pt x="254771" y="254801"/>
                  <a:pt x="254763" y="254808"/>
                </a:cubicBezTo>
                <a:lnTo>
                  <a:pt x="246535" y="246581"/>
                </a:lnTo>
                <a:cubicBezTo>
                  <a:pt x="213554" y="279582"/>
                  <a:pt x="213554" y="333067"/>
                  <a:pt x="246535" y="366068"/>
                </a:cubicBezTo>
                <a:lnTo>
                  <a:pt x="254763" y="357841"/>
                </a:lnTo>
                <a:cubicBezTo>
                  <a:pt x="254771" y="357847"/>
                  <a:pt x="254778" y="357855"/>
                  <a:pt x="254786" y="357863"/>
                </a:cubicBezTo>
                <a:lnTo>
                  <a:pt x="254808" y="357886"/>
                </a:lnTo>
                <a:lnTo>
                  <a:pt x="246580" y="366113"/>
                </a:lnTo>
                <a:cubicBezTo>
                  <a:pt x="263250" y="382773"/>
                  <a:pt x="285145" y="391017"/>
                  <a:pt x="306986" y="390721"/>
                </a:cubicBezTo>
                <a:lnTo>
                  <a:pt x="306986" y="397378"/>
                </a:lnTo>
                <a:cubicBezTo>
                  <a:pt x="298457" y="400796"/>
                  <a:pt x="289920" y="399623"/>
                  <a:pt x="281637" y="397269"/>
                </a:cubicBezTo>
                <a:cubicBezTo>
                  <a:pt x="265010" y="407223"/>
                  <a:pt x="261165" y="423242"/>
                  <a:pt x="261667" y="449401"/>
                </a:cubicBezTo>
                <a:cubicBezTo>
                  <a:pt x="261667" y="477516"/>
                  <a:pt x="250271" y="502969"/>
                  <a:pt x="231847" y="521394"/>
                </a:cubicBezTo>
                <a:lnTo>
                  <a:pt x="221347" y="530057"/>
                </a:lnTo>
                <a:cubicBezTo>
                  <a:pt x="224390" y="546557"/>
                  <a:pt x="232545" y="562171"/>
                  <a:pt x="245300" y="574926"/>
                </a:cubicBezTo>
                <a:cubicBezTo>
                  <a:pt x="262207" y="591833"/>
                  <a:pt x="284136" y="600659"/>
                  <a:pt x="306292" y="601147"/>
                </a:cubicBezTo>
                <a:lnTo>
                  <a:pt x="306292" y="515981"/>
                </a:lnTo>
                <a:lnTo>
                  <a:pt x="306356" y="515981"/>
                </a:lnTo>
                <a:lnTo>
                  <a:pt x="306356" y="601147"/>
                </a:lnTo>
                <a:lnTo>
                  <a:pt x="306986" y="601012"/>
                </a:lnTo>
                <a:lnTo>
                  <a:pt x="306986" y="612510"/>
                </a:lnTo>
                <a:cubicBezTo>
                  <a:pt x="306767" y="612640"/>
                  <a:pt x="306546" y="612645"/>
                  <a:pt x="306324" y="612648"/>
                </a:cubicBezTo>
                <a:cubicBezTo>
                  <a:pt x="281070" y="612257"/>
                  <a:pt x="255999" y="602326"/>
                  <a:pt x="236731" y="583057"/>
                </a:cubicBezTo>
                <a:cubicBezTo>
                  <a:pt x="223570" y="569897"/>
                  <a:pt x="214766" y="554030"/>
                  <a:pt x="210610" y="537174"/>
                </a:cubicBezTo>
                <a:cubicBezTo>
                  <a:pt x="195839" y="546241"/>
                  <a:pt x="178427" y="551214"/>
                  <a:pt x="159854" y="551214"/>
                </a:cubicBezTo>
                <a:cubicBezTo>
                  <a:pt x="132604" y="551214"/>
                  <a:pt x="107854" y="540509"/>
                  <a:pt x="89720" y="522928"/>
                </a:cubicBezTo>
                <a:lnTo>
                  <a:pt x="89720" y="522928"/>
                </a:lnTo>
                <a:cubicBezTo>
                  <a:pt x="72139" y="504795"/>
                  <a:pt x="61434" y="480045"/>
                  <a:pt x="61434" y="452795"/>
                </a:cubicBezTo>
                <a:cubicBezTo>
                  <a:pt x="61434" y="434221"/>
                  <a:pt x="66407" y="416810"/>
                  <a:pt x="75474" y="402038"/>
                </a:cubicBezTo>
                <a:cubicBezTo>
                  <a:pt x="58618" y="397882"/>
                  <a:pt x="42751" y="389078"/>
                  <a:pt x="29591" y="375917"/>
                </a:cubicBezTo>
                <a:cubicBezTo>
                  <a:pt x="10322" y="356649"/>
                  <a:pt x="391" y="331578"/>
                  <a:pt x="0" y="306324"/>
                </a:cubicBezTo>
                <a:lnTo>
                  <a:pt x="0" y="306324"/>
                </a:lnTo>
                <a:cubicBezTo>
                  <a:pt x="391" y="281070"/>
                  <a:pt x="10322" y="255999"/>
                  <a:pt x="29591" y="236731"/>
                </a:cubicBezTo>
                <a:cubicBezTo>
                  <a:pt x="42758" y="223564"/>
                  <a:pt x="58634" y="214757"/>
                  <a:pt x="75514" y="210684"/>
                </a:cubicBezTo>
                <a:cubicBezTo>
                  <a:pt x="66423" y="195895"/>
                  <a:pt x="61434" y="178457"/>
                  <a:pt x="61434" y="159854"/>
                </a:cubicBezTo>
                <a:cubicBezTo>
                  <a:pt x="61434" y="132604"/>
                  <a:pt x="72139" y="107854"/>
                  <a:pt x="89720" y="89721"/>
                </a:cubicBezTo>
                <a:lnTo>
                  <a:pt x="89720" y="89721"/>
                </a:lnTo>
                <a:cubicBezTo>
                  <a:pt x="107854" y="72140"/>
                  <a:pt x="132604" y="61435"/>
                  <a:pt x="159854" y="61435"/>
                </a:cubicBezTo>
                <a:cubicBezTo>
                  <a:pt x="178457" y="61435"/>
                  <a:pt x="195895" y="66424"/>
                  <a:pt x="210684" y="75515"/>
                </a:cubicBezTo>
                <a:cubicBezTo>
                  <a:pt x="214757" y="58635"/>
                  <a:pt x="223563" y="42758"/>
                  <a:pt x="236731" y="29591"/>
                </a:cubicBezTo>
                <a:cubicBezTo>
                  <a:pt x="256000" y="10322"/>
                  <a:pt x="281070" y="391"/>
                  <a:pt x="306324" y="0"/>
                </a:cubicBezTo>
                <a:lnTo>
                  <a:pt x="306324" y="0"/>
                </a:ln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92" name="Teardrop 3"/>
          <p:cNvSpPr/>
          <p:nvPr/>
        </p:nvSpPr>
        <p:spPr>
          <a:xfrm rot="5400000" flipH="1" flipV="1">
            <a:off x="8701633" y="-163077"/>
            <a:ext cx="306986" cy="612648"/>
          </a:xfrm>
          <a:custGeom>
            <a:avLst/>
            <a:gdLst/>
            <a:ahLst/>
            <a:cxnLst/>
            <a:rect l="l" t="t" r="r" b="b"/>
            <a:pathLst>
              <a:path w="306986" h="612648">
                <a:moveTo>
                  <a:pt x="215380" y="331011"/>
                </a:moveTo>
                <a:cubicBezTo>
                  <a:pt x="210766" y="314774"/>
                  <a:pt x="210686" y="297561"/>
                  <a:pt x="215167" y="281312"/>
                </a:cubicBezTo>
                <a:cubicBezTo>
                  <a:pt x="205209" y="264959"/>
                  <a:pt x="189231" y="261169"/>
                  <a:pt x="163247" y="261668"/>
                </a:cubicBezTo>
                <a:cubicBezTo>
                  <a:pt x="130240" y="261668"/>
                  <a:pt x="100901" y="245961"/>
                  <a:pt x="82612" y="221373"/>
                </a:cubicBezTo>
                <a:cubicBezTo>
                  <a:pt x="66104" y="224382"/>
                  <a:pt x="50483" y="232539"/>
                  <a:pt x="37722" y="245300"/>
                </a:cubicBezTo>
                <a:cubicBezTo>
                  <a:pt x="20815" y="262207"/>
                  <a:pt x="11990" y="284136"/>
                  <a:pt x="11501" y="306292"/>
                </a:cubicBezTo>
                <a:lnTo>
                  <a:pt x="96667" y="306292"/>
                </a:lnTo>
                <a:lnTo>
                  <a:pt x="96667" y="306356"/>
                </a:lnTo>
                <a:lnTo>
                  <a:pt x="11501" y="306356"/>
                </a:lnTo>
                <a:cubicBezTo>
                  <a:pt x="11989" y="328512"/>
                  <a:pt x="20815" y="350441"/>
                  <a:pt x="37722" y="367348"/>
                </a:cubicBezTo>
                <a:cubicBezTo>
                  <a:pt x="50477" y="380103"/>
                  <a:pt x="66091" y="388259"/>
                  <a:pt x="82591" y="391301"/>
                </a:cubicBezTo>
                <a:cubicBezTo>
                  <a:pt x="100880" y="366699"/>
                  <a:pt x="130228" y="350981"/>
                  <a:pt x="163247" y="350981"/>
                </a:cubicBezTo>
                <a:cubicBezTo>
                  <a:pt x="186137" y="351420"/>
                  <a:pt x="201262" y="348532"/>
                  <a:pt x="211354" y="336664"/>
                </a:cubicBezTo>
                <a:cubicBezTo>
                  <a:pt x="212796" y="334968"/>
                  <a:pt x="214135" y="333090"/>
                  <a:pt x="215380" y="331011"/>
                </a:cubicBezTo>
                <a:close/>
                <a:moveTo>
                  <a:pt x="239385" y="239431"/>
                </a:moveTo>
                <a:lnTo>
                  <a:pt x="97830" y="97876"/>
                </a:lnTo>
                <a:cubicBezTo>
                  <a:pt x="82509" y="113887"/>
                  <a:pt x="73243" y="135634"/>
                  <a:pt x="73243" y="159544"/>
                </a:cubicBezTo>
                <a:cubicBezTo>
                  <a:pt x="73243" y="209563"/>
                  <a:pt x="113791" y="250112"/>
                  <a:pt x="163810" y="250112"/>
                </a:cubicBezTo>
                <a:cubicBezTo>
                  <a:pt x="182888" y="249746"/>
                  <a:pt x="207035" y="254980"/>
                  <a:pt x="219892" y="268141"/>
                </a:cubicBezTo>
                <a:cubicBezTo>
                  <a:pt x="224319" y="257686"/>
                  <a:pt x="230870" y="247948"/>
                  <a:pt x="239385" y="239431"/>
                </a:cubicBezTo>
                <a:close/>
                <a:moveTo>
                  <a:pt x="239386" y="373218"/>
                </a:moveTo>
                <a:cubicBezTo>
                  <a:pt x="230866" y="364697"/>
                  <a:pt x="224313" y="354954"/>
                  <a:pt x="219944" y="344457"/>
                </a:cubicBezTo>
                <a:cubicBezTo>
                  <a:pt x="207099" y="357655"/>
                  <a:pt x="182914" y="362904"/>
                  <a:pt x="163810" y="362537"/>
                </a:cubicBezTo>
                <a:cubicBezTo>
                  <a:pt x="113791" y="362537"/>
                  <a:pt x="73243" y="403086"/>
                  <a:pt x="73243" y="453104"/>
                </a:cubicBezTo>
                <a:cubicBezTo>
                  <a:pt x="73243" y="477015"/>
                  <a:pt x="82509" y="498761"/>
                  <a:pt x="97830" y="514773"/>
                </a:cubicBezTo>
                <a:close/>
                <a:moveTo>
                  <a:pt x="268140" y="219892"/>
                </a:moveTo>
                <a:cubicBezTo>
                  <a:pt x="254980" y="207035"/>
                  <a:pt x="249745" y="182889"/>
                  <a:pt x="250111" y="163811"/>
                </a:cubicBezTo>
                <a:cubicBezTo>
                  <a:pt x="250111" y="113792"/>
                  <a:pt x="209563" y="73244"/>
                  <a:pt x="159544" y="73244"/>
                </a:cubicBezTo>
                <a:cubicBezTo>
                  <a:pt x="135634" y="73244"/>
                  <a:pt x="113887" y="82510"/>
                  <a:pt x="97875" y="97831"/>
                </a:cubicBezTo>
                <a:lnTo>
                  <a:pt x="239430" y="239386"/>
                </a:lnTo>
                <a:cubicBezTo>
                  <a:pt x="247948" y="230871"/>
                  <a:pt x="257686" y="224320"/>
                  <a:pt x="268140" y="219892"/>
                </a:cubicBezTo>
                <a:close/>
                <a:moveTo>
                  <a:pt x="268191" y="392705"/>
                </a:moveTo>
                <a:cubicBezTo>
                  <a:pt x="257695" y="388335"/>
                  <a:pt x="247952" y="381782"/>
                  <a:pt x="239431" y="373263"/>
                </a:cubicBezTo>
                <a:lnTo>
                  <a:pt x="97875" y="514818"/>
                </a:lnTo>
                <a:cubicBezTo>
                  <a:pt x="113887" y="530139"/>
                  <a:pt x="135634" y="539405"/>
                  <a:pt x="159544" y="539405"/>
                </a:cubicBezTo>
                <a:cubicBezTo>
                  <a:pt x="184553" y="539405"/>
                  <a:pt x="207195" y="529268"/>
                  <a:pt x="223584" y="512879"/>
                </a:cubicBezTo>
                <a:cubicBezTo>
                  <a:pt x="239974" y="496489"/>
                  <a:pt x="250111" y="473847"/>
                  <a:pt x="250111" y="448838"/>
                </a:cubicBezTo>
                <a:cubicBezTo>
                  <a:pt x="249745" y="429735"/>
                  <a:pt x="254994" y="405550"/>
                  <a:pt x="268191" y="392705"/>
                </a:cubicBezTo>
                <a:close/>
                <a:moveTo>
                  <a:pt x="306986" y="138"/>
                </a:moveTo>
                <a:lnTo>
                  <a:pt x="306986" y="11636"/>
                </a:lnTo>
                <a:cubicBezTo>
                  <a:pt x="306778" y="11511"/>
                  <a:pt x="306567" y="11506"/>
                  <a:pt x="306356" y="11501"/>
                </a:cubicBezTo>
                <a:lnTo>
                  <a:pt x="306356" y="96667"/>
                </a:lnTo>
                <a:lnTo>
                  <a:pt x="306292" y="96667"/>
                </a:lnTo>
                <a:lnTo>
                  <a:pt x="306292" y="11501"/>
                </a:lnTo>
                <a:cubicBezTo>
                  <a:pt x="284137" y="11990"/>
                  <a:pt x="262207" y="20815"/>
                  <a:pt x="245300" y="37722"/>
                </a:cubicBezTo>
                <a:cubicBezTo>
                  <a:pt x="232539" y="50483"/>
                  <a:pt x="224382" y="66105"/>
                  <a:pt x="221373" y="82613"/>
                </a:cubicBezTo>
                <a:cubicBezTo>
                  <a:pt x="245960" y="100902"/>
                  <a:pt x="261667" y="130241"/>
                  <a:pt x="261667" y="163248"/>
                </a:cubicBezTo>
                <a:cubicBezTo>
                  <a:pt x="261168" y="189232"/>
                  <a:pt x="264959" y="205210"/>
                  <a:pt x="281311" y="215167"/>
                </a:cubicBezTo>
                <a:lnTo>
                  <a:pt x="306986" y="215277"/>
                </a:lnTo>
                <a:lnTo>
                  <a:pt x="306986" y="221928"/>
                </a:lnTo>
                <a:cubicBezTo>
                  <a:pt x="285145" y="221632"/>
                  <a:pt x="263250" y="229876"/>
                  <a:pt x="246580" y="246536"/>
                </a:cubicBezTo>
                <a:lnTo>
                  <a:pt x="254808" y="254763"/>
                </a:lnTo>
                <a:cubicBezTo>
                  <a:pt x="254801" y="254771"/>
                  <a:pt x="254793" y="254779"/>
                  <a:pt x="254786" y="254786"/>
                </a:cubicBezTo>
                <a:cubicBezTo>
                  <a:pt x="254778" y="254794"/>
                  <a:pt x="254771" y="254801"/>
                  <a:pt x="254763" y="254808"/>
                </a:cubicBezTo>
                <a:lnTo>
                  <a:pt x="246535" y="246581"/>
                </a:lnTo>
                <a:cubicBezTo>
                  <a:pt x="213554" y="279582"/>
                  <a:pt x="213554" y="333067"/>
                  <a:pt x="246535" y="366068"/>
                </a:cubicBezTo>
                <a:lnTo>
                  <a:pt x="254763" y="357841"/>
                </a:lnTo>
                <a:cubicBezTo>
                  <a:pt x="254771" y="357847"/>
                  <a:pt x="254778" y="357855"/>
                  <a:pt x="254786" y="357863"/>
                </a:cubicBezTo>
                <a:lnTo>
                  <a:pt x="254808" y="357886"/>
                </a:lnTo>
                <a:lnTo>
                  <a:pt x="246580" y="366113"/>
                </a:lnTo>
                <a:cubicBezTo>
                  <a:pt x="263250" y="382773"/>
                  <a:pt x="285145" y="391017"/>
                  <a:pt x="306986" y="390721"/>
                </a:cubicBezTo>
                <a:lnTo>
                  <a:pt x="306986" y="397378"/>
                </a:lnTo>
                <a:cubicBezTo>
                  <a:pt x="298457" y="400796"/>
                  <a:pt x="289920" y="399623"/>
                  <a:pt x="281637" y="397269"/>
                </a:cubicBezTo>
                <a:cubicBezTo>
                  <a:pt x="265010" y="407223"/>
                  <a:pt x="261165" y="423242"/>
                  <a:pt x="261667" y="449401"/>
                </a:cubicBezTo>
                <a:cubicBezTo>
                  <a:pt x="261667" y="477516"/>
                  <a:pt x="250271" y="502969"/>
                  <a:pt x="231847" y="521394"/>
                </a:cubicBezTo>
                <a:lnTo>
                  <a:pt x="221347" y="530057"/>
                </a:lnTo>
                <a:cubicBezTo>
                  <a:pt x="224389" y="546557"/>
                  <a:pt x="232545" y="562171"/>
                  <a:pt x="245300" y="574926"/>
                </a:cubicBezTo>
                <a:cubicBezTo>
                  <a:pt x="262207" y="591833"/>
                  <a:pt x="284136" y="600659"/>
                  <a:pt x="306292" y="601147"/>
                </a:cubicBezTo>
                <a:lnTo>
                  <a:pt x="306292" y="515981"/>
                </a:lnTo>
                <a:lnTo>
                  <a:pt x="306356" y="515981"/>
                </a:lnTo>
                <a:lnTo>
                  <a:pt x="306356" y="601147"/>
                </a:lnTo>
                <a:lnTo>
                  <a:pt x="306986" y="601012"/>
                </a:lnTo>
                <a:lnTo>
                  <a:pt x="306986" y="612510"/>
                </a:lnTo>
                <a:cubicBezTo>
                  <a:pt x="306767" y="612640"/>
                  <a:pt x="306546" y="612645"/>
                  <a:pt x="306324" y="612648"/>
                </a:cubicBezTo>
                <a:cubicBezTo>
                  <a:pt x="281070" y="612257"/>
                  <a:pt x="255999" y="602326"/>
                  <a:pt x="236731" y="583057"/>
                </a:cubicBezTo>
                <a:cubicBezTo>
                  <a:pt x="223570" y="569897"/>
                  <a:pt x="214766" y="554030"/>
                  <a:pt x="210610" y="537174"/>
                </a:cubicBezTo>
                <a:cubicBezTo>
                  <a:pt x="195839" y="546241"/>
                  <a:pt x="178427" y="551214"/>
                  <a:pt x="159854" y="551214"/>
                </a:cubicBezTo>
                <a:cubicBezTo>
                  <a:pt x="132604" y="551214"/>
                  <a:pt x="107854" y="540509"/>
                  <a:pt x="89720" y="522928"/>
                </a:cubicBezTo>
                <a:lnTo>
                  <a:pt x="89720" y="522928"/>
                </a:lnTo>
                <a:cubicBezTo>
                  <a:pt x="72139" y="504795"/>
                  <a:pt x="61434" y="480045"/>
                  <a:pt x="61434" y="452795"/>
                </a:cubicBezTo>
                <a:cubicBezTo>
                  <a:pt x="61434" y="434221"/>
                  <a:pt x="66407" y="416810"/>
                  <a:pt x="75474" y="402038"/>
                </a:cubicBezTo>
                <a:cubicBezTo>
                  <a:pt x="58618" y="397882"/>
                  <a:pt x="42751" y="389078"/>
                  <a:pt x="29591" y="375917"/>
                </a:cubicBezTo>
                <a:cubicBezTo>
                  <a:pt x="10322" y="356649"/>
                  <a:pt x="391" y="331578"/>
                  <a:pt x="0" y="306324"/>
                </a:cubicBezTo>
                <a:lnTo>
                  <a:pt x="0" y="306324"/>
                </a:lnTo>
                <a:cubicBezTo>
                  <a:pt x="391" y="281070"/>
                  <a:pt x="10322" y="255999"/>
                  <a:pt x="29591" y="236731"/>
                </a:cubicBezTo>
                <a:cubicBezTo>
                  <a:pt x="42758" y="223564"/>
                  <a:pt x="58634" y="214757"/>
                  <a:pt x="75514" y="210684"/>
                </a:cubicBezTo>
                <a:cubicBezTo>
                  <a:pt x="66423" y="195895"/>
                  <a:pt x="61434" y="178457"/>
                  <a:pt x="61434" y="159854"/>
                </a:cubicBezTo>
                <a:cubicBezTo>
                  <a:pt x="61434" y="132604"/>
                  <a:pt x="72139" y="107854"/>
                  <a:pt x="89720" y="89721"/>
                </a:cubicBezTo>
                <a:lnTo>
                  <a:pt x="89720" y="89721"/>
                </a:lnTo>
                <a:cubicBezTo>
                  <a:pt x="107854" y="72140"/>
                  <a:pt x="132604" y="61435"/>
                  <a:pt x="159854" y="61435"/>
                </a:cubicBezTo>
                <a:cubicBezTo>
                  <a:pt x="178457" y="61435"/>
                  <a:pt x="195895" y="66424"/>
                  <a:pt x="210684" y="75515"/>
                </a:cubicBezTo>
                <a:cubicBezTo>
                  <a:pt x="214757" y="58635"/>
                  <a:pt x="223563" y="42758"/>
                  <a:pt x="236731" y="29591"/>
                </a:cubicBezTo>
                <a:cubicBezTo>
                  <a:pt x="256000" y="10322"/>
                  <a:pt x="281070" y="391"/>
                  <a:pt x="306324" y="0"/>
                </a:cubicBezTo>
                <a:lnTo>
                  <a:pt x="306324" y="0"/>
                </a:ln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93" name="Teardrop 3"/>
          <p:cNvSpPr/>
          <p:nvPr/>
        </p:nvSpPr>
        <p:spPr>
          <a:xfrm rot="5400000" flipH="1" flipV="1">
            <a:off x="11229252" y="-163077"/>
            <a:ext cx="306986" cy="612648"/>
          </a:xfrm>
          <a:custGeom>
            <a:avLst/>
            <a:gdLst/>
            <a:ahLst/>
            <a:cxnLst/>
            <a:rect l="l" t="t" r="r" b="b"/>
            <a:pathLst>
              <a:path w="306986" h="612648">
                <a:moveTo>
                  <a:pt x="215380" y="331011"/>
                </a:moveTo>
                <a:cubicBezTo>
                  <a:pt x="210766" y="314774"/>
                  <a:pt x="210686" y="297561"/>
                  <a:pt x="215167" y="281312"/>
                </a:cubicBezTo>
                <a:cubicBezTo>
                  <a:pt x="205209" y="264959"/>
                  <a:pt x="189231" y="261169"/>
                  <a:pt x="163247" y="261668"/>
                </a:cubicBezTo>
                <a:cubicBezTo>
                  <a:pt x="130240" y="261668"/>
                  <a:pt x="100901" y="245961"/>
                  <a:pt x="82612" y="221373"/>
                </a:cubicBezTo>
                <a:cubicBezTo>
                  <a:pt x="66104" y="224382"/>
                  <a:pt x="50483" y="232539"/>
                  <a:pt x="37722" y="245300"/>
                </a:cubicBezTo>
                <a:cubicBezTo>
                  <a:pt x="20815" y="262207"/>
                  <a:pt x="11990" y="284136"/>
                  <a:pt x="11501" y="306292"/>
                </a:cubicBezTo>
                <a:lnTo>
                  <a:pt x="96667" y="306292"/>
                </a:lnTo>
                <a:lnTo>
                  <a:pt x="96667" y="306356"/>
                </a:lnTo>
                <a:lnTo>
                  <a:pt x="11501" y="306356"/>
                </a:lnTo>
                <a:cubicBezTo>
                  <a:pt x="11989" y="328512"/>
                  <a:pt x="20815" y="350441"/>
                  <a:pt x="37722" y="367348"/>
                </a:cubicBezTo>
                <a:cubicBezTo>
                  <a:pt x="50477" y="380103"/>
                  <a:pt x="66091" y="388259"/>
                  <a:pt x="82591" y="391301"/>
                </a:cubicBezTo>
                <a:cubicBezTo>
                  <a:pt x="100880" y="366699"/>
                  <a:pt x="130228" y="350981"/>
                  <a:pt x="163247" y="350981"/>
                </a:cubicBezTo>
                <a:cubicBezTo>
                  <a:pt x="186137" y="351420"/>
                  <a:pt x="201262" y="348532"/>
                  <a:pt x="211354" y="336664"/>
                </a:cubicBezTo>
                <a:cubicBezTo>
                  <a:pt x="212796" y="334968"/>
                  <a:pt x="214135" y="333090"/>
                  <a:pt x="215380" y="331011"/>
                </a:cubicBezTo>
                <a:close/>
                <a:moveTo>
                  <a:pt x="239385" y="239431"/>
                </a:moveTo>
                <a:lnTo>
                  <a:pt x="97830" y="97876"/>
                </a:lnTo>
                <a:cubicBezTo>
                  <a:pt x="82509" y="113887"/>
                  <a:pt x="73243" y="135634"/>
                  <a:pt x="73243" y="159544"/>
                </a:cubicBezTo>
                <a:cubicBezTo>
                  <a:pt x="73243" y="209563"/>
                  <a:pt x="113791" y="250112"/>
                  <a:pt x="163810" y="250112"/>
                </a:cubicBezTo>
                <a:cubicBezTo>
                  <a:pt x="182888" y="249746"/>
                  <a:pt x="207035" y="254980"/>
                  <a:pt x="219892" y="268141"/>
                </a:cubicBezTo>
                <a:cubicBezTo>
                  <a:pt x="224319" y="257686"/>
                  <a:pt x="230870" y="247948"/>
                  <a:pt x="239385" y="239431"/>
                </a:cubicBezTo>
                <a:close/>
                <a:moveTo>
                  <a:pt x="239386" y="373218"/>
                </a:moveTo>
                <a:cubicBezTo>
                  <a:pt x="230866" y="364697"/>
                  <a:pt x="224313" y="354954"/>
                  <a:pt x="219944" y="344457"/>
                </a:cubicBezTo>
                <a:cubicBezTo>
                  <a:pt x="207099" y="357655"/>
                  <a:pt x="182914" y="362904"/>
                  <a:pt x="163810" y="362537"/>
                </a:cubicBezTo>
                <a:cubicBezTo>
                  <a:pt x="113791" y="362537"/>
                  <a:pt x="73243" y="403086"/>
                  <a:pt x="73243" y="453104"/>
                </a:cubicBezTo>
                <a:cubicBezTo>
                  <a:pt x="73243" y="477015"/>
                  <a:pt x="82509" y="498761"/>
                  <a:pt x="97830" y="514773"/>
                </a:cubicBezTo>
                <a:close/>
                <a:moveTo>
                  <a:pt x="268140" y="219892"/>
                </a:moveTo>
                <a:cubicBezTo>
                  <a:pt x="254980" y="207035"/>
                  <a:pt x="249745" y="182889"/>
                  <a:pt x="250111" y="163811"/>
                </a:cubicBezTo>
                <a:cubicBezTo>
                  <a:pt x="250111" y="113792"/>
                  <a:pt x="209563" y="73244"/>
                  <a:pt x="159544" y="73244"/>
                </a:cubicBezTo>
                <a:cubicBezTo>
                  <a:pt x="135634" y="73244"/>
                  <a:pt x="113887" y="82510"/>
                  <a:pt x="97875" y="97831"/>
                </a:cubicBezTo>
                <a:lnTo>
                  <a:pt x="239430" y="239386"/>
                </a:lnTo>
                <a:cubicBezTo>
                  <a:pt x="247948" y="230871"/>
                  <a:pt x="257686" y="224320"/>
                  <a:pt x="268140" y="219892"/>
                </a:cubicBezTo>
                <a:close/>
                <a:moveTo>
                  <a:pt x="268191" y="392705"/>
                </a:moveTo>
                <a:cubicBezTo>
                  <a:pt x="257695" y="388335"/>
                  <a:pt x="247952" y="381782"/>
                  <a:pt x="239431" y="373263"/>
                </a:cubicBezTo>
                <a:lnTo>
                  <a:pt x="97875" y="514818"/>
                </a:lnTo>
                <a:cubicBezTo>
                  <a:pt x="113887" y="530139"/>
                  <a:pt x="135634" y="539405"/>
                  <a:pt x="159544" y="539405"/>
                </a:cubicBezTo>
                <a:cubicBezTo>
                  <a:pt x="184553" y="539405"/>
                  <a:pt x="207195" y="529268"/>
                  <a:pt x="223584" y="512879"/>
                </a:cubicBezTo>
                <a:cubicBezTo>
                  <a:pt x="239974" y="496489"/>
                  <a:pt x="250111" y="473847"/>
                  <a:pt x="250111" y="448838"/>
                </a:cubicBezTo>
                <a:cubicBezTo>
                  <a:pt x="249745" y="429735"/>
                  <a:pt x="254994" y="405550"/>
                  <a:pt x="268191" y="392705"/>
                </a:cubicBezTo>
                <a:close/>
                <a:moveTo>
                  <a:pt x="306986" y="138"/>
                </a:moveTo>
                <a:lnTo>
                  <a:pt x="306986" y="11636"/>
                </a:lnTo>
                <a:cubicBezTo>
                  <a:pt x="306778" y="11511"/>
                  <a:pt x="306567" y="11506"/>
                  <a:pt x="306356" y="11501"/>
                </a:cubicBezTo>
                <a:lnTo>
                  <a:pt x="306356" y="96667"/>
                </a:lnTo>
                <a:lnTo>
                  <a:pt x="306292" y="96667"/>
                </a:lnTo>
                <a:lnTo>
                  <a:pt x="306292" y="11501"/>
                </a:lnTo>
                <a:cubicBezTo>
                  <a:pt x="284137" y="11990"/>
                  <a:pt x="262207" y="20815"/>
                  <a:pt x="245300" y="37722"/>
                </a:cubicBezTo>
                <a:cubicBezTo>
                  <a:pt x="232539" y="50483"/>
                  <a:pt x="224382" y="66105"/>
                  <a:pt x="221373" y="82613"/>
                </a:cubicBezTo>
                <a:cubicBezTo>
                  <a:pt x="245960" y="100902"/>
                  <a:pt x="261667" y="130241"/>
                  <a:pt x="261667" y="163248"/>
                </a:cubicBezTo>
                <a:cubicBezTo>
                  <a:pt x="261168" y="189232"/>
                  <a:pt x="264959" y="205210"/>
                  <a:pt x="281311" y="215167"/>
                </a:cubicBezTo>
                <a:lnTo>
                  <a:pt x="306986" y="215277"/>
                </a:lnTo>
                <a:lnTo>
                  <a:pt x="306986" y="221928"/>
                </a:lnTo>
                <a:cubicBezTo>
                  <a:pt x="285145" y="221632"/>
                  <a:pt x="263250" y="229876"/>
                  <a:pt x="246580" y="246536"/>
                </a:cubicBezTo>
                <a:lnTo>
                  <a:pt x="254808" y="254763"/>
                </a:lnTo>
                <a:cubicBezTo>
                  <a:pt x="254801" y="254771"/>
                  <a:pt x="254793" y="254779"/>
                  <a:pt x="254786" y="254786"/>
                </a:cubicBezTo>
                <a:cubicBezTo>
                  <a:pt x="254778" y="254794"/>
                  <a:pt x="254771" y="254801"/>
                  <a:pt x="254763" y="254808"/>
                </a:cubicBezTo>
                <a:lnTo>
                  <a:pt x="246535" y="246581"/>
                </a:lnTo>
                <a:cubicBezTo>
                  <a:pt x="213554" y="279582"/>
                  <a:pt x="213554" y="333067"/>
                  <a:pt x="246535" y="366068"/>
                </a:cubicBezTo>
                <a:lnTo>
                  <a:pt x="254763" y="357841"/>
                </a:lnTo>
                <a:cubicBezTo>
                  <a:pt x="254771" y="357847"/>
                  <a:pt x="254778" y="357855"/>
                  <a:pt x="254786" y="357863"/>
                </a:cubicBezTo>
                <a:lnTo>
                  <a:pt x="254808" y="357886"/>
                </a:lnTo>
                <a:lnTo>
                  <a:pt x="246580" y="366113"/>
                </a:lnTo>
                <a:cubicBezTo>
                  <a:pt x="263250" y="382773"/>
                  <a:pt x="285145" y="391017"/>
                  <a:pt x="306986" y="390721"/>
                </a:cubicBezTo>
                <a:lnTo>
                  <a:pt x="306986" y="397378"/>
                </a:lnTo>
                <a:cubicBezTo>
                  <a:pt x="298457" y="400796"/>
                  <a:pt x="289920" y="399623"/>
                  <a:pt x="281637" y="397269"/>
                </a:cubicBezTo>
                <a:cubicBezTo>
                  <a:pt x="265010" y="407223"/>
                  <a:pt x="261165" y="423242"/>
                  <a:pt x="261667" y="449401"/>
                </a:cubicBezTo>
                <a:cubicBezTo>
                  <a:pt x="261667" y="477516"/>
                  <a:pt x="250271" y="502969"/>
                  <a:pt x="231847" y="521394"/>
                </a:cubicBezTo>
                <a:lnTo>
                  <a:pt x="221347" y="530057"/>
                </a:lnTo>
                <a:cubicBezTo>
                  <a:pt x="224389" y="546557"/>
                  <a:pt x="232545" y="562171"/>
                  <a:pt x="245300" y="574926"/>
                </a:cubicBezTo>
                <a:cubicBezTo>
                  <a:pt x="262207" y="591833"/>
                  <a:pt x="284136" y="600659"/>
                  <a:pt x="306292" y="601147"/>
                </a:cubicBezTo>
                <a:lnTo>
                  <a:pt x="306292" y="515981"/>
                </a:lnTo>
                <a:lnTo>
                  <a:pt x="306356" y="515981"/>
                </a:lnTo>
                <a:lnTo>
                  <a:pt x="306356" y="601147"/>
                </a:lnTo>
                <a:lnTo>
                  <a:pt x="306986" y="601012"/>
                </a:lnTo>
                <a:lnTo>
                  <a:pt x="306986" y="612510"/>
                </a:lnTo>
                <a:cubicBezTo>
                  <a:pt x="306767" y="612640"/>
                  <a:pt x="306546" y="612645"/>
                  <a:pt x="306324" y="612648"/>
                </a:cubicBezTo>
                <a:cubicBezTo>
                  <a:pt x="281070" y="612257"/>
                  <a:pt x="255999" y="602326"/>
                  <a:pt x="236731" y="583057"/>
                </a:cubicBezTo>
                <a:cubicBezTo>
                  <a:pt x="223570" y="569897"/>
                  <a:pt x="214766" y="554030"/>
                  <a:pt x="210610" y="537174"/>
                </a:cubicBezTo>
                <a:cubicBezTo>
                  <a:pt x="195839" y="546241"/>
                  <a:pt x="178427" y="551214"/>
                  <a:pt x="159854" y="551214"/>
                </a:cubicBezTo>
                <a:cubicBezTo>
                  <a:pt x="132604" y="551214"/>
                  <a:pt x="107854" y="540509"/>
                  <a:pt x="89720" y="522928"/>
                </a:cubicBezTo>
                <a:lnTo>
                  <a:pt x="89720" y="522928"/>
                </a:lnTo>
                <a:cubicBezTo>
                  <a:pt x="72139" y="504795"/>
                  <a:pt x="61434" y="480045"/>
                  <a:pt x="61434" y="452795"/>
                </a:cubicBezTo>
                <a:cubicBezTo>
                  <a:pt x="61434" y="434221"/>
                  <a:pt x="66407" y="416810"/>
                  <a:pt x="75474" y="402038"/>
                </a:cubicBezTo>
                <a:cubicBezTo>
                  <a:pt x="58618" y="397882"/>
                  <a:pt x="42751" y="389078"/>
                  <a:pt x="29591" y="375917"/>
                </a:cubicBezTo>
                <a:cubicBezTo>
                  <a:pt x="10322" y="356649"/>
                  <a:pt x="391" y="331578"/>
                  <a:pt x="0" y="306324"/>
                </a:cubicBezTo>
                <a:lnTo>
                  <a:pt x="0" y="306324"/>
                </a:lnTo>
                <a:cubicBezTo>
                  <a:pt x="391" y="281070"/>
                  <a:pt x="10322" y="255999"/>
                  <a:pt x="29591" y="236731"/>
                </a:cubicBezTo>
                <a:cubicBezTo>
                  <a:pt x="42758" y="223564"/>
                  <a:pt x="58634" y="214757"/>
                  <a:pt x="75514" y="210684"/>
                </a:cubicBezTo>
                <a:cubicBezTo>
                  <a:pt x="66423" y="195895"/>
                  <a:pt x="61434" y="178457"/>
                  <a:pt x="61434" y="159854"/>
                </a:cubicBezTo>
                <a:cubicBezTo>
                  <a:pt x="61434" y="132604"/>
                  <a:pt x="72139" y="107854"/>
                  <a:pt x="89720" y="89721"/>
                </a:cubicBezTo>
                <a:lnTo>
                  <a:pt x="89720" y="89721"/>
                </a:lnTo>
                <a:cubicBezTo>
                  <a:pt x="107854" y="72140"/>
                  <a:pt x="132604" y="61435"/>
                  <a:pt x="159854" y="61435"/>
                </a:cubicBezTo>
                <a:cubicBezTo>
                  <a:pt x="178457" y="61435"/>
                  <a:pt x="195895" y="66424"/>
                  <a:pt x="210684" y="75515"/>
                </a:cubicBezTo>
                <a:cubicBezTo>
                  <a:pt x="214757" y="58635"/>
                  <a:pt x="223563" y="42758"/>
                  <a:pt x="236731" y="29591"/>
                </a:cubicBezTo>
                <a:cubicBezTo>
                  <a:pt x="256000" y="10322"/>
                  <a:pt x="281070" y="391"/>
                  <a:pt x="306324" y="0"/>
                </a:cubicBezTo>
                <a:lnTo>
                  <a:pt x="306324" y="0"/>
                </a:ln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94" name="Teardrop 3"/>
          <p:cNvSpPr/>
          <p:nvPr/>
        </p:nvSpPr>
        <p:spPr>
          <a:xfrm rot="5400000" flipH="1" flipV="1">
            <a:off x="10386713" y="-163077"/>
            <a:ext cx="306986" cy="612648"/>
          </a:xfrm>
          <a:custGeom>
            <a:avLst/>
            <a:gdLst/>
            <a:ahLst/>
            <a:cxnLst/>
            <a:rect l="l" t="t" r="r" b="b"/>
            <a:pathLst>
              <a:path w="306986" h="612648">
                <a:moveTo>
                  <a:pt x="215380" y="331011"/>
                </a:moveTo>
                <a:cubicBezTo>
                  <a:pt x="210766" y="314774"/>
                  <a:pt x="210686" y="297561"/>
                  <a:pt x="215167" y="281312"/>
                </a:cubicBezTo>
                <a:cubicBezTo>
                  <a:pt x="205209" y="264959"/>
                  <a:pt x="189231" y="261169"/>
                  <a:pt x="163247" y="261668"/>
                </a:cubicBezTo>
                <a:cubicBezTo>
                  <a:pt x="130240" y="261668"/>
                  <a:pt x="100901" y="245961"/>
                  <a:pt x="82612" y="221373"/>
                </a:cubicBezTo>
                <a:cubicBezTo>
                  <a:pt x="66104" y="224382"/>
                  <a:pt x="50483" y="232539"/>
                  <a:pt x="37722" y="245300"/>
                </a:cubicBezTo>
                <a:cubicBezTo>
                  <a:pt x="20815" y="262207"/>
                  <a:pt x="11990" y="284136"/>
                  <a:pt x="11501" y="306292"/>
                </a:cubicBezTo>
                <a:lnTo>
                  <a:pt x="96667" y="306292"/>
                </a:lnTo>
                <a:lnTo>
                  <a:pt x="96667" y="306356"/>
                </a:lnTo>
                <a:lnTo>
                  <a:pt x="11501" y="306356"/>
                </a:lnTo>
                <a:cubicBezTo>
                  <a:pt x="11989" y="328512"/>
                  <a:pt x="20815" y="350441"/>
                  <a:pt x="37722" y="367348"/>
                </a:cubicBezTo>
                <a:cubicBezTo>
                  <a:pt x="50477" y="380103"/>
                  <a:pt x="66091" y="388259"/>
                  <a:pt x="82591" y="391301"/>
                </a:cubicBezTo>
                <a:cubicBezTo>
                  <a:pt x="100880" y="366699"/>
                  <a:pt x="130228" y="350981"/>
                  <a:pt x="163247" y="350981"/>
                </a:cubicBezTo>
                <a:cubicBezTo>
                  <a:pt x="186137" y="351420"/>
                  <a:pt x="201262" y="348532"/>
                  <a:pt x="211354" y="336664"/>
                </a:cubicBezTo>
                <a:cubicBezTo>
                  <a:pt x="212796" y="334968"/>
                  <a:pt x="214135" y="333090"/>
                  <a:pt x="215380" y="331011"/>
                </a:cubicBezTo>
                <a:close/>
                <a:moveTo>
                  <a:pt x="239385" y="239431"/>
                </a:moveTo>
                <a:lnTo>
                  <a:pt x="97830" y="97876"/>
                </a:lnTo>
                <a:cubicBezTo>
                  <a:pt x="82509" y="113887"/>
                  <a:pt x="73243" y="135634"/>
                  <a:pt x="73243" y="159544"/>
                </a:cubicBezTo>
                <a:cubicBezTo>
                  <a:pt x="73243" y="209563"/>
                  <a:pt x="113791" y="250112"/>
                  <a:pt x="163810" y="250112"/>
                </a:cubicBezTo>
                <a:cubicBezTo>
                  <a:pt x="182888" y="249746"/>
                  <a:pt x="207035" y="254980"/>
                  <a:pt x="219892" y="268141"/>
                </a:cubicBezTo>
                <a:cubicBezTo>
                  <a:pt x="224319" y="257686"/>
                  <a:pt x="230870" y="247948"/>
                  <a:pt x="239385" y="239431"/>
                </a:cubicBezTo>
                <a:close/>
                <a:moveTo>
                  <a:pt x="239386" y="373218"/>
                </a:moveTo>
                <a:cubicBezTo>
                  <a:pt x="230866" y="364697"/>
                  <a:pt x="224313" y="354954"/>
                  <a:pt x="219944" y="344457"/>
                </a:cubicBezTo>
                <a:cubicBezTo>
                  <a:pt x="207099" y="357655"/>
                  <a:pt x="182914" y="362904"/>
                  <a:pt x="163810" y="362537"/>
                </a:cubicBezTo>
                <a:cubicBezTo>
                  <a:pt x="113791" y="362537"/>
                  <a:pt x="73243" y="403086"/>
                  <a:pt x="73243" y="453104"/>
                </a:cubicBezTo>
                <a:cubicBezTo>
                  <a:pt x="73243" y="477015"/>
                  <a:pt x="82509" y="498761"/>
                  <a:pt x="97830" y="514773"/>
                </a:cubicBezTo>
                <a:close/>
                <a:moveTo>
                  <a:pt x="268140" y="219892"/>
                </a:moveTo>
                <a:cubicBezTo>
                  <a:pt x="254980" y="207035"/>
                  <a:pt x="249745" y="182889"/>
                  <a:pt x="250111" y="163811"/>
                </a:cubicBezTo>
                <a:cubicBezTo>
                  <a:pt x="250111" y="113792"/>
                  <a:pt x="209563" y="73244"/>
                  <a:pt x="159544" y="73244"/>
                </a:cubicBezTo>
                <a:cubicBezTo>
                  <a:pt x="135634" y="73244"/>
                  <a:pt x="113887" y="82510"/>
                  <a:pt x="97875" y="97831"/>
                </a:cubicBezTo>
                <a:lnTo>
                  <a:pt x="239430" y="239386"/>
                </a:lnTo>
                <a:cubicBezTo>
                  <a:pt x="247948" y="230871"/>
                  <a:pt x="257686" y="224320"/>
                  <a:pt x="268140" y="219892"/>
                </a:cubicBezTo>
                <a:close/>
                <a:moveTo>
                  <a:pt x="268191" y="392705"/>
                </a:moveTo>
                <a:cubicBezTo>
                  <a:pt x="257695" y="388335"/>
                  <a:pt x="247952" y="381782"/>
                  <a:pt x="239431" y="373263"/>
                </a:cubicBezTo>
                <a:lnTo>
                  <a:pt x="97875" y="514818"/>
                </a:lnTo>
                <a:cubicBezTo>
                  <a:pt x="113887" y="530139"/>
                  <a:pt x="135634" y="539405"/>
                  <a:pt x="159544" y="539405"/>
                </a:cubicBezTo>
                <a:cubicBezTo>
                  <a:pt x="184553" y="539405"/>
                  <a:pt x="207195" y="529268"/>
                  <a:pt x="223584" y="512879"/>
                </a:cubicBezTo>
                <a:cubicBezTo>
                  <a:pt x="239974" y="496489"/>
                  <a:pt x="250111" y="473847"/>
                  <a:pt x="250111" y="448838"/>
                </a:cubicBezTo>
                <a:cubicBezTo>
                  <a:pt x="249745" y="429735"/>
                  <a:pt x="254994" y="405550"/>
                  <a:pt x="268191" y="392705"/>
                </a:cubicBezTo>
                <a:close/>
                <a:moveTo>
                  <a:pt x="306986" y="138"/>
                </a:moveTo>
                <a:lnTo>
                  <a:pt x="306986" y="11636"/>
                </a:lnTo>
                <a:cubicBezTo>
                  <a:pt x="306778" y="11511"/>
                  <a:pt x="306567" y="11506"/>
                  <a:pt x="306356" y="11501"/>
                </a:cubicBezTo>
                <a:lnTo>
                  <a:pt x="306356" y="96667"/>
                </a:lnTo>
                <a:lnTo>
                  <a:pt x="306292" y="96667"/>
                </a:lnTo>
                <a:lnTo>
                  <a:pt x="306292" y="11501"/>
                </a:lnTo>
                <a:cubicBezTo>
                  <a:pt x="284137" y="11990"/>
                  <a:pt x="262207" y="20815"/>
                  <a:pt x="245300" y="37722"/>
                </a:cubicBezTo>
                <a:cubicBezTo>
                  <a:pt x="232539" y="50483"/>
                  <a:pt x="224382" y="66105"/>
                  <a:pt x="221373" y="82613"/>
                </a:cubicBezTo>
                <a:cubicBezTo>
                  <a:pt x="245960" y="100902"/>
                  <a:pt x="261667" y="130241"/>
                  <a:pt x="261667" y="163248"/>
                </a:cubicBezTo>
                <a:cubicBezTo>
                  <a:pt x="261168" y="189232"/>
                  <a:pt x="264959" y="205210"/>
                  <a:pt x="281311" y="215167"/>
                </a:cubicBezTo>
                <a:lnTo>
                  <a:pt x="306986" y="215277"/>
                </a:lnTo>
                <a:lnTo>
                  <a:pt x="306986" y="221928"/>
                </a:lnTo>
                <a:cubicBezTo>
                  <a:pt x="285145" y="221632"/>
                  <a:pt x="263250" y="229876"/>
                  <a:pt x="246580" y="246536"/>
                </a:cubicBezTo>
                <a:lnTo>
                  <a:pt x="254808" y="254763"/>
                </a:lnTo>
                <a:cubicBezTo>
                  <a:pt x="254801" y="254771"/>
                  <a:pt x="254793" y="254779"/>
                  <a:pt x="254786" y="254786"/>
                </a:cubicBezTo>
                <a:cubicBezTo>
                  <a:pt x="254778" y="254794"/>
                  <a:pt x="254771" y="254801"/>
                  <a:pt x="254763" y="254808"/>
                </a:cubicBezTo>
                <a:lnTo>
                  <a:pt x="246535" y="246581"/>
                </a:lnTo>
                <a:cubicBezTo>
                  <a:pt x="213554" y="279582"/>
                  <a:pt x="213554" y="333067"/>
                  <a:pt x="246535" y="366068"/>
                </a:cubicBezTo>
                <a:lnTo>
                  <a:pt x="254763" y="357841"/>
                </a:lnTo>
                <a:cubicBezTo>
                  <a:pt x="254771" y="357847"/>
                  <a:pt x="254778" y="357855"/>
                  <a:pt x="254786" y="357863"/>
                </a:cubicBezTo>
                <a:lnTo>
                  <a:pt x="254808" y="357886"/>
                </a:lnTo>
                <a:lnTo>
                  <a:pt x="246580" y="366113"/>
                </a:lnTo>
                <a:cubicBezTo>
                  <a:pt x="263250" y="382773"/>
                  <a:pt x="285145" y="391017"/>
                  <a:pt x="306986" y="390721"/>
                </a:cubicBezTo>
                <a:lnTo>
                  <a:pt x="306986" y="397378"/>
                </a:lnTo>
                <a:cubicBezTo>
                  <a:pt x="298457" y="400796"/>
                  <a:pt x="289920" y="399623"/>
                  <a:pt x="281637" y="397269"/>
                </a:cubicBezTo>
                <a:cubicBezTo>
                  <a:pt x="265010" y="407223"/>
                  <a:pt x="261165" y="423242"/>
                  <a:pt x="261667" y="449401"/>
                </a:cubicBezTo>
                <a:cubicBezTo>
                  <a:pt x="261667" y="477516"/>
                  <a:pt x="250271" y="502969"/>
                  <a:pt x="231847" y="521394"/>
                </a:cubicBezTo>
                <a:lnTo>
                  <a:pt x="221347" y="530057"/>
                </a:lnTo>
                <a:cubicBezTo>
                  <a:pt x="224389" y="546557"/>
                  <a:pt x="232545" y="562171"/>
                  <a:pt x="245300" y="574926"/>
                </a:cubicBezTo>
                <a:cubicBezTo>
                  <a:pt x="262207" y="591833"/>
                  <a:pt x="284136" y="600659"/>
                  <a:pt x="306292" y="601147"/>
                </a:cubicBezTo>
                <a:lnTo>
                  <a:pt x="306292" y="515981"/>
                </a:lnTo>
                <a:lnTo>
                  <a:pt x="306356" y="515981"/>
                </a:lnTo>
                <a:lnTo>
                  <a:pt x="306356" y="601147"/>
                </a:lnTo>
                <a:lnTo>
                  <a:pt x="306986" y="601012"/>
                </a:lnTo>
                <a:lnTo>
                  <a:pt x="306986" y="612510"/>
                </a:lnTo>
                <a:cubicBezTo>
                  <a:pt x="306767" y="612640"/>
                  <a:pt x="306546" y="612645"/>
                  <a:pt x="306324" y="612648"/>
                </a:cubicBezTo>
                <a:cubicBezTo>
                  <a:pt x="281070" y="612257"/>
                  <a:pt x="255999" y="602326"/>
                  <a:pt x="236731" y="583057"/>
                </a:cubicBezTo>
                <a:cubicBezTo>
                  <a:pt x="223570" y="569897"/>
                  <a:pt x="214766" y="554030"/>
                  <a:pt x="210610" y="537174"/>
                </a:cubicBezTo>
                <a:cubicBezTo>
                  <a:pt x="195839" y="546241"/>
                  <a:pt x="178427" y="551214"/>
                  <a:pt x="159854" y="551214"/>
                </a:cubicBezTo>
                <a:cubicBezTo>
                  <a:pt x="132604" y="551214"/>
                  <a:pt x="107854" y="540509"/>
                  <a:pt x="89720" y="522928"/>
                </a:cubicBezTo>
                <a:lnTo>
                  <a:pt x="89720" y="522928"/>
                </a:lnTo>
                <a:cubicBezTo>
                  <a:pt x="72139" y="504795"/>
                  <a:pt x="61434" y="480045"/>
                  <a:pt x="61434" y="452795"/>
                </a:cubicBezTo>
                <a:cubicBezTo>
                  <a:pt x="61434" y="434221"/>
                  <a:pt x="66407" y="416810"/>
                  <a:pt x="75474" y="402038"/>
                </a:cubicBezTo>
                <a:cubicBezTo>
                  <a:pt x="58618" y="397882"/>
                  <a:pt x="42751" y="389078"/>
                  <a:pt x="29591" y="375917"/>
                </a:cubicBezTo>
                <a:cubicBezTo>
                  <a:pt x="10322" y="356649"/>
                  <a:pt x="391" y="331578"/>
                  <a:pt x="0" y="306324"/>
                </a:cubicBezTo>
                <a:lnTo>
                  <a:pt x="0" y="306324"/>
                </a:lnTo>
                <a:cubicBezTo>
                  <a:pt x="391" y="281070"/>
                  <a:pt x="10322" y="255999"/>
                  <a:pt x="29591" y="236731"/>
                </a:cubicBezTo>
                <a:cubicBezTo>
                  <a:pt x="42758" y="223564"/>
                  <a:pt x="58634" y="214757"/>
                  <a:pt x="75514" y="210684"/>
                </a:cubicBezTo>
                <a:cubicBezTo>
                  <a:pt x="66423" y="195895"/>
                  <a:pt x="61434" y="178457"/>
                  <a:pt x="61434" y="159854"/>
                </a:cubicBezTo>
                <a:cubicBezTo>
                  <a:pt x="61434" y="132604"/>
                  <a:pt x="72139" y="107854"/>
                  <a:pt x="89720" y="89721"/>
                </a:cubicBezTo>
                <a:lnTo>
                  <a:pt x="89720" y="89721"/>
                </a:lnTo>
                <a:cubicBezTo>
                  <a:pt x="107854" y="72140"/>
                  <a:pt x="132604" y="61435"/>
                  <a:pt x="159854" y="61435"/>
                </a:cubicBezTo>
                <a:cubicBezTo>
                  <a:pt x="178457" y="61435"/>
                  <a:pt x="195895" y="66424"/>
                  <a:pt x="210684" y="75515"/>
                </a:cubicBezTo>
                <a:cubicBezTo>
                  <a:pt x="214757" y="58635"/>
                  <a:pt x="223563" y="42758"/>
                  <a:pt x="236731" y="29591"/>
                </a:cubicBezTo>
                <a:cubicBezTo>
                  <a:pt x="256000" y="10322"/>
                  <a:pt x="281070" y="391"/>
                  <a:pt x="306324" y="0"/>
                </a:cubicBezTo>
                <a:lnTo>
                  <a:pt x="306324" y="0"/>
                </a:ln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95" name="Teardrop 3"/>
          <p:cNvSpPr/>
          <p:nvPr/>
        </p:nvSpPr>
        <p:spPr>
          <a:xfrm rot="5400000" flipH="1" flipV="1">
            <a:off x="276233" y="-163077"/>
            <a:ext cx="306986" cy="612648"/>
          </a:xfrm>
          <a:custGeom>
            <a:avLst/>
            <a:gdLst/>
            <a:ahLst/>
            <a:cxnLst/>
            <a:rect l="l" t="t" r="r" b="b"/>
            <a:pathLst>
              <a:path w="306986" h="612648">
                <a:moveTo>
                  <a:pt x="215380" y="331011"/>
                </a:moveTo>
                <a:cubicBezTo>
                  <a:pt x="210766" y="314774"/>
                  <a:pt x="210686" y="297561"/>
                  <a:pt x="215167" y="281312"/>
                </a:cubicBezTo>
                <a:cubicBezTo>
                  <a:pt x="205209" y="264959"/>
                  <a:pt x="189231" y="261169"/>
                  <a:pt x="163247" y="261668"/>
                </a:cubicBezTo>
                <a:cubicBezTo>
                  <a:pt x="130240" y="261668"/>
                  <a:pt x="100901" y="245961"/>
                  <a:pt x="82612" y="221373"/>
                </a:cubicBezTo>
                <a:cubicBezTo>
                  <a:pt x="66104" y="224382"/>
                  <a:pt x="50483" y="232539"/>
                  <a:pt x="37722" y="245300"/>
                </a:cubicBezTo>
                <a:cubicBezTo>
                  <a:pt x="20815" y="262208"/>
                  <a:pt x="11990" y="284136"/>
                  <a:pt x="11501" y="306292"/>
                </a:cubicBezTo>
                <a:lnTo>
                  <a:pt x="96667" y="306292"/>
                </a:lnTo>
                <a:lnTo>
                  <a:pt x="96667" y="306356"/>
                </a:lnTo>
                <a:lnTo>
                  <a:pt x="11501" y="306356"/>
                </a:lnTo>
                <a:cubicBezTo>
                  <a:pt x="11989" y="328512"/>
                  <a:pt x="20815" y="350441"/>
                  <a:pt x="37722" y="367348"/>
                </a:cubicBezTo>
                <a:cubicBezTo>
                  <a:pt x="50477" y="380103"/>
                  <a:pt x="66091" y="388259"/>
                  <a:pt x="82591" y="391301"/>
                </a:cubicBezTo>
                <a:cubicBezTo>
                  <a:pt x="100880" y="366699"/>
                  <a:pt x="130228" y="350981"/>
                  <a:pt x="163247" y="350981"/>
                </a:cubicBezTo>
                <a:cubicBezTo>
                  <a:pt x="186137" y="351420"/>
                  <a:pt x="201262" y="348532"/>
                  <a:pt x="211354" y="336664"/>
                </a:cubicBezTo>
                <a:cubicBezTo>
                  <a:pt x="212796" y="334968"/>
                  <a:pt x="214135" y="333090"/>
                  <a:pt x="215380" y="331011"/>
                </a:cubicBezTo>
                <a:close/>
                <a:moveTo>
                  <a:pt x="239385" y="239431"/>
                </a:moveTo>
                <a:lnTo>
                  <a:pt x="97830" y="97876"/>
                </a:lnTo>
                <a:cubicBezTo>
                  <a:pt x="82509" y="113887"/>
                  <a:pt x="73243" y="135634"/>
                  <a:pt x="73243" y="159544"/>
                </a:cubicBezTo>
                <a:cubicBezTo>
                  <a:pt x="73243" y="209563"/>
                  <a:pt x="113791" y="250112"/>
                  <a:pt x="163810" y="250112"/>
                </a:cubicBezTo>
                <a:cubicBezTo>
                  <a:pt x="182888" y="249746"/>
                  <a:pt x="207035" y="254980"/>
                  <a:pt x="219892" y="268141"/>
                </a:cubicBezTo>
                <a:cubicBezTo>
                  <a:pt x="224319" y="257686"/>
                  <a:pt x="230870" y="247948"/>
                  <a:pt x="239385" y="239431"/>
                </a:cubicBezTo>
                <a:close/>
                <a:moveTo>
                  <a:pt x="239386" y="373218"/>
                </a:moveTo>
                <a:cubicBezTo>
                  <a:pt x="230866" y="364697"/>
                  <a:pt x="224313" y="354954"/>
                  <a:pt x="219944" y="344457"/>
                </a:cubicBezTo>
                <a:cubicBezTo>
                  <a:pt x="207099" y="357655"/>
                  <a:pt x="182914" y="362904"/>
                  <a:pt x="163810" y="362537"/>
                </a:cubicBezTo>
                <a:cubicBezTo>
                  <a:pt x="113791" y="362537"/>
                  <a:pt x="73243" y="403086"/>
                  <a:pt x="73243" y="453104"/>
                </a:cubicBezTo>
                <a:cubicBezTo>
                  <a:pt x="73243" y="477015"/>
                  <a:pt x="82509" y="498761"/>
                  <a:pt x="97830" y="514773"/>
                </a:cubicBezTo>
                <a:close/>
                <a:moveTo>
                  <a:pt x="268140" y="219893"/>
                </a:moveTo>
                <a:cubicBezTo>
                  <a:pt x="254980" y="207035"/>
                  <a:pt x="249745" y="182889"/>
                  <a:pt x="250111" y="163811"/>
                </a:cubicBezTo>
                <a:cubicBezTo>
                  <a:pt x="250111" y="113792"/>
                  <a:pt x="209563" y="73244"/>
                  <a:pt x="159544" y="73244"/>
                </a:cubicBezTo>
                <a:cubicBezTo>
                  <a:pt x="135634" y="73244"/>
                  <a:pt x="113887" y="82510"/>
                  <a:pt x="97875" y="97831"/>
                </a:cubicBezTo>
                <a:lnTo>
                  <a:pt x="239430" y="239386"/>
                </a:lnTo>
                <a:cubicBezTo>
                  <a:pt x="247948" y="230871"/>
                  <a:pt x="257686" y="224320"/>
                  <a:pt x="268140" y="219893"/>
                </a:cubicBezTo>
                <a:close/>
                <a:moveTo>
                  <a:pt x="268191" y="392705"/>
                </a:moveTo>
                <a:cubicBezTo>
                  <a:pt x="257695" y="388335"/>
                  <a:pt x="247952" y="381782"/>
                  <a:pt x="239431" y="373263"/>
                </a:cubicBezTo>
                <a:lnTo>
                  <a:pt x="97875" y="514818"/>
                </a:lnTo>
                <a:cubicBezTo>
                  <a:pt x="113887" y="530139"/>
                  <a:pt x="135634" y="539405"/>
                  <a:pt x="159544" y="539405"/>
                </a:cubicBezTo>
                <a:cubicBezTo>
                  <a:pt x="184553" y="539405"/>
                  <a:pt x="207195" y="529268"/>
                  <a:pt x="223584" y="512879"/>
                </a:cubicBezTo>
                <a:cubicBezTo>
                  <a:pt x="239974" y="496489"/>
                  <a:pt x="250111" y="473847"/>
                  <a:pt x="250111" y="448838"/>
                </a:cubicBezTo>
                <a:cubicBezTo>
                  <a:pt x="249745" y="429735"/>
                  <a:pt x="254994" y="405550"/>
                  <a:pt x="268191" y="392705"/>
                </a:cubicBezTo>
                <a:close/>
                <a:moveTo>
                  <a:pt x="306986" y="138"/>
                </a:moveTo>
                <a:lnTo>
                  <a:pt x="306986" y="11636"/>
                </a:lnTo>
                <a:cubicBezTo>
                  <a:pt x="306778" y="11511"/>
                  <a:pt x="306567" y="11506"/>
                  <a:pt x="306356" y="11501"/>
                </a:cubicBezTo>
                <a:lnTo>
                  <a:pt x="306356" y="96667"/>
                </a:lnTo>
                <a:lnTo>
                  <a:pt x="306292" y="96667"/>
                </a:lnTo>
                <a:lnTo>
                  <a:pt x="306292" y="11501"/>
                </a:lnTo>
                <a:cubicBezTo>
                  <a:pt x="284137" y="11990"/>
                  <a:pt x="262207" y="20815"/>
                  <a:pt x="245300" y="37722"/>
                </a:cubicBezTo>
                <a:cubicBezTo>
                  <a:pt x="232539" y="50483"/>
                  <a:pt x="224382" y="66105"/>
                  <a:pt x="221373" y="82614"/>
                </a:cubicBezTo>
                <a:cubicBezTo>
                  <a:pt x="245960" y="100902"/>
                  <a:pt x="261667" y="130241"/>
                  <a:pt x="261667" y="163248"/>
                </a:cubicBezTo>
                <a:cubicBezTo>
                  <a:pt x="261168" y="189232"/>
                  <a:pt x="264959" y="205210"/>
                  <a:pt x="281311" y="215167"/>
                </a:cubicBezTo>
                <a:lnTo>
                  <a:pt x="306986" y="215277"/>
                </a:lnTo>
                <a:lnTo>
                  <a:pt x="306986" y="221929"/>
                </a:lnTo>
                <a:cubicBezTo>
                  <a:pt x="285145" y="221632"/>
                  <a:pt x="263250" y="229877"/>
                  <a:pt x="246580" y="246536"/>
                </a:cubicBezTo>
                <a:lnTo>
                  <a:pt x="254808" y="254763"/>
                </a:lnTo>
                <a:cubicBezTo>
                  <a:pt x="254801" y="254771"/>
                  <a:pt x="254793" y="254779"/>
                  <a:pt x="254786" y="254786"/>
                </a:cubicBezTo>
                <a:cubicBezTo>
                  <a:pt x="254778" y="254794"/>
                  <a:pt x="254771" y="254801"/>
                  <a:pt x="254763" y="254808"/>
                </a:cubicBezTo>
                <a:lnTo>
                  <a:pt x="246535" y="246581"/>
                </a:lnTo>
                <a:cubicBezTo>
                  <a:pt x="213554" y="279582"/>
                  <a:pt x="213554" y="333067"/>
                  <a:pt x="246535" y="366068"/>
                </a:cubicBezTo>
                <a:lnTo>
                  <a:pt x="254763" y="357841"/>
                </a:lnTo>
                <a:cubicBezTo>
                  <a:pt x="254771" y="357847"/>
                  <a:pt x="254778" y="357855"/>
                  <a:pt x="254786" y="357863"/>
                </a:cubicBezTo>
                <a:lnTo>
                  <a:pt x="254808" y="357886"/>
                </a:lnTo>
                <a:lnTo>
                  <a:pt x="246580" y="366113"/>
                </a:lnTo>
                <a:cubicBezTo>
                  <a:pt x="263250" y="382773"/>
                  <a:pt x="285145" y="391017"/>
                  <a:pt x="306986" y="390721"/>
                </a:cubicBezTo>
                <a:lnTo>
                  <a:pt x="306986" y="397378"/>
                </a:lnTo>
                <a:cubicBezTo>
                  <a:pt x="298457" y="400796"/>
                  <a:pt x="289920" y="399622"/>
                  <a:pt x="281637" y="397269"/>
                </a:cubicBezTo>
                <a:cubicBezTo>
                  <a:pt x="265010" y="407223"/>
                  <a:pt x="261165" y="423242"/>
                  <a:pt x="261667" y="449401"/>
                </a:cubicBezTo>
                <a:cubicBezTo>
                  <a:pt x="261667" y="477516"/>
                  <a:pt x="250271" y="502969"/>
                  <a:pt x="231847" y="521394"/>
                </a:cubicBezTo>
                <a:lnTo>
                  <a:pt x="221347" y="530057"/>
                </a:lnTo>
                <a:cubicBezTo>
                  <a:pt x="224389" y="546557"/>
                  <a:pt x="232545" y="562171"/>
                  <a:pt x="245300" y="574926"/>
                </a:cubicBezTo>
                <a:cubicBezTo>
                  <a:pt x="262207" y="591833"/>
                  <a:pt x="284136" y="600659"/>
                  <a:pt x="306292" y="601147"/>
                </a:cubicBezTo>
                <a:lnTo>
                  <a:pt x="306292" y="515981"/>
                </a:lnTo>
                <a:lnTo>
                  <a:pt x="306356" y="515981"/>
                </a:lnTo>
                <a:lnTo>
                  <a:pt x="306356" y="601147"/>
                </a:lnTo>
                <a:lnTo>
                  <a:pt x="306986" y="601012"/>
                </a:lnTo>
                <a:lnTo>
                  <a:pt x="306986" y="612510"/>
                </a:lnTo>
                <a:cubicBezTo>
                  <a:pt x="306767" y="612640"/>
                  <a:pt x="306546" y="612644"/>
                  <a:pt x="306324" y="612648"/>
                </a:cubicBezTo>
                <a:lnTo>
                  <a:pt x="306324" y="612648"/>
                </a:lnTo>
                <a:cubicBezTo>
                  <a:pt x="281070" y="612257"/>
                  <a:pt x="255999" y="602326"/>
                  <a:pt x="236731" y="583057"/>
                </a:cubicBezTo>
                <a:cubicBezTo>
                  <a:pt x="223570" y="569897"/>
                  <a:pt x="214766" y="554030"/>
                  <a:pt x="210610" y="537174"/>
                </a:cubicBezTo>
                <a:cubicBezTo>
                  <a:pt x="195839" y="546241"/>
                  <a:pt x="178427" y="551214"/>
                  <a:pt x="159854" y="551214"/>
                </a:cubicBezTo>
                <a:cubicBezTo>
                  <a:pt x="132604" y="551214"/>
                  <a:pt x="107854" y="540509"/>
                  <a:pt x="89720" y="522928"/>
                </a:cubicBezTo>
                <a:lnTo>
                  <a:pt x="89720" y="522928"/>
                </a:lnTo>
                <a:cubicBezTo>
                  <a:pt x="72139" y="504795"/>
                  <a:pt x="61434" y="480045"/>
                  <a:pt x="61434" y="452795"/>
                </a:cubicBezTo>
                <a:cubicBezTo>
                  <a:pt x="61434" y="434221"/>
                  <a:pt x="66407" y="416810"/>
                  <a:pt x="75474" y="402038"/>
                </a:cubicBezTo>
                <a:cubicBezTo>
                  <a:pt x="58618" y="397882"/>
                  <a:pt x="42751" y="389078"/>
                  <a:pt x="29591" y="375917"/>
                </a:cubicBezTo>
                <a:cubicBezTo>
                  <a:pt x="10322" y="356649"/>
                  <a:pt x="391" y="331578"/>
                  <a:pt x="0" y="306324"/>
                </a:cubicBezTo>
                <a:lnTo>
                  <a:pt x="0" y="306324"/>
                </a:lnTo>
                <a:cubicBezTo>
                  <a:pt x="391" y="281070"/>
                  <a:pt x="10322" y="255999"/>
                  <a:pt x="29591" y="236731"/>
                </a:cubicBezTo>
                <a:cubicBezTo>
                  <a:pt x="42758" y="223564"/>
                  <a:pt x="58634" y="214757"/>
                  <a:pt x="75514" y="210684"/>
                </a:cubicBezTo>
                <a:cubicBezTo>
                  <a:pt x="66423" y="195895"/>
                  <a:pt x="61434" y="178457"/>
                  <a:pt x="61434" y="159854"/>
                </a:cubicBezTo>
                <a:cubicBezTo>
                  <a:pt x="61434" y="132604"/>
                  <a:pt x="72139" y="107854"/>
                  <a:pt x="89720" y="89721"/>
                </a:cubicBezTo>
                <a:lnTo>
                  <a:pt x="89720" y="89721"/>
                </a:lnTo>
                <a:cubicBezTo>
                  <a:pt x="107854" y="72140"/>
                  <a:pt x="132604" y="61435"/>
                  <a:pt x="159854" y="61435"/>
                </a:cubicBezTo>
                <a:cubicBezTo>
                  <a:pt x="178457" y="61435"/>
                  <a:pt x="195895" y="66424"/>
                  <a:pt x="210684" y="75515"/>
                </a:cubicBezTo>
                <a:cubicBezTo>
                  <a:pt x="214757" y="58635"/>
                  <a:pt x="223563" y="42758"/>
                  <a:pt x="236731" y="29591"/>
                </a:cubicBezTo>
                <a:cubicBezTo>
                  <a:pt x="256000" y="10322"/>
                  <a:pt x="281070" y="391"/>
                  <a:pt x="306324" y="0"/>
                </a:cubicBezTo>
                <a:lnTo>
                  <a:pt x="306324" y="0"/>
                </a:ln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96" name="Teardrop 3"/>
          <p:cNvSpPr/>
          <p:nvPr/>
        </p:nvSpPr>
        <p:spPr>
          <a:xfrm rot="5400000" flipH="1" flipV="1">
            <a:off x="11908617" y="4923"/>
            <a:ext cx="298552" cy="268215"/>
          </a:xfrm>
          <a:custGeom>
            <a:avLst/>
            <a:gdLst/>
            <a:ahLst/>
            <a:cxnLst/>
            <a:rect l="l" t="t" r="r" b="b"/>
            <a:pathLst>
              <a:path w="298552" h="268215">
                <a:moveTo>
                  <a:pt x="230951" y="239431"/>
                </a:moveTo>
                <a:lnTo>
                  <a:pt x="89396" y="97876"/>
                </a:lnTo>
                <a:cubicBezTo>
                  <a:pt x="74075" y="113887"/>
                  <a:pt x="64809" y="135634"/>
                  <a:pt x="64809" y="159544"/>
                </a:cubicBezTo>
                <a:cubicBezTo>
                  <a:pt x="64809" y="209563"/>
                  <a:pt x="105357" y="250112"/>
                  <a:pt x="155376" y="250112"/>
                </a:cubicBezTo>
                <a:cubicBezTo>
                  <a:pt x="174454" y="249746"/>
                  <a:pt x="198601" y="254980"/>
                  <a:pt x="211458" y="268141"/>
                </a:cubicBezTo>
                <a:cubicBezTo>
                  <a:pt x="215885" y="257686"/>
                  <a:pt x="222436" y="247948"/>
                  <a:pt x="230951" y="239431"/>
                </a:cubicBezTo>
                <a:close/>
                <a:moveTo>
                  <a:pt x="259706" y="219892"/>
                </a:moveTo>
                <a:cubicBezTo>
                  <a:pt x="246546" y="207035"/>
                  <a:pt x="241311" y="182889"/>
                  <a:pt x="241677" y="163811"/>
                </a:cubicBezTo>
                <a:cubicBezTo>
                  <a:pt x="241677" y="113792"/>
                  <a:pt x="201129" y="73244"/>
                  <a:pt x="151110" y="73244"/>
                </a:cubicBezTo>
                <a:cubicBezTo>
                  <a:pt x="127200" y="73244"/>
                  <a:pt x="105453" y="82510"/>
                  <a:pt x="89441" y="97831"/>
                </a:cubicBezTo>
                <a:lnTo>
                  <a:pt x="230996" y="239386"/>
                </a:lnTo>
                <a:cubicBezTo>
                  <a:pt x="239514" y="230871"/>
                  <a:pt x="249252" y="224320"/>
                  <a:pt x="259706" y="219892"/>
                </a:cubicBezTo>
                <a:close/>
                <a:moveTo>
                  <a:pt x="298552" y="138"/>
                </a:moveTo>
                <a:lnTo>
                  <a:pt x="298552" y="11636"/>
                </a:lnTo>
                <a:cubicBezTo>
                  <a:pt x="298344" y="11511"/>
                  <a:pt x="298133" y="11506"/>
                  <a:pt x="297922" y="11501"/>
                </a:cubicBezTo>
                <a:lnTo>
                  <a:pt x="297922" y="96667"/>
                </a:lnTo>
                <a:lnTo>
                  <a:pt x="297858" y="96667"/>
                </a:lnTo>
                <a:lnTo>
                  <a:pt x="297858" y="11501"/>
                </a:lnTo>
                <a:cubicBezTo>
                  <a:pt x="275703" y="11990"/>
                  <a:pt x="253773" y="20815"/>
                  <a:pt x="236866" y="37722"/>
                </a:cubicBezTo>
                <a:cubicBezTo>
                  <a:pt x="224105" y="50483"/>
                  <a:pt x="215948" y="66105"/>
                  <a:pt x="212939" y="82613"/>
                </a:cubicBezTo>
                <a:cubicBezTo>
                  <a:pt x="237526" y="100902"/>
                  <a:pt x="253233" y="130241"/>
                  <a:pt x="253233" y="163248"/>
                </a:cubicBezTo>
                <a:cubicBezTo>
                  <a:pt x="252734" y="189232"/>
                  <a:pt x="256525" y="205210"/>
                  <a:pt x="272877" y="215167"/>
                </a:cubicBezTo>
                <a:lnTo>
                  <a:pt x="298552" y="215277"/>
                </a:lnTo>
                <a:lnTo>
                  <a:pt x="298552" y="221928"/>
                </a:lnTo>
                <a:cubicBezTo>
                  <a:pt x="276711" y="221632"/>
                  <a:pt x="254816" y="229876"/>
                  <a:pt x="238146" y="246536"/>
                </a:cubicBezTo>
                <a:lnTo>
                  <a:pt x="246374" y="254763"/>
                </a:lnTo>
                <a:cubicBezTo>
                  <a:pt x="246367" y="254771"/>
                  <a:pt x="246359" y="254779"/>
                  <a:pt x="246352" y="254786"/>
                </a:cubicBezTo>
                <a:cubicBezTo>
                  <a:pt x="246344" y="254794"/>
                  <a:pt x="246337" y="254801"/>
                  <a:pt x="246329" y="254808"/>
                </a:cubicBezTo>
                <a:lnTo>
                  <a:pt x="238101" y="246581"/>
                </a:lnTo>
                <a:lnTo>
                  <a:pt x="223742" y="268215"/>
                </a:lnTo>
                <a:lnTo>
                  <a:pt x="190546" y="268215"/>
                </a:lnTo>
                <a:cubicBezTo>
                  <a:pt x="181969" y="262570"/>
                  <a:pt x="170130" y="261374"/>
                  <a:pt x="154813" y="261668"/>
                </a:cubicBezTo>
                <a:cubicBezTo>
                  <a:pt x="121806" y="261668"/>
                  <a:pt x="92467" y="245961"/>
                  <a:pt x="74178" y="221373"/>
                </a:cubicBezTo>
                <a:cubicBezTo>
                  <a:pt x="57670" y="224382"/>
                  <a:pt x="42049" y="232539"/>
                  <a:pt x="29288" y="245300"/>
                </a:cubicBezTo>
                <a:lnTo>
                  <a:pt x="13811" y="268215"/>
                </a:lnTo>
                <a:lnTo>
                  <a:pt x="0" y="268215"/>
                </a:lnTo>
                <a:cubicBezTo>
                  <a:pt x="4705" y="256723"/>
                  <a:pt x="11839" y="246048"/>
                  <a:pt x="21157" y="236731"/>
                </a:cubicBezTo>
                <a:cubicBezTo>
                  <a:pt x="34324" y="223564"/>
                  <a:pt x="50200" y="214757"/>
                  <a:pt x="67080" y="210684"/>
                </a:cubicBezTo>
                <a:cubicBezTo>
                  <a:pt x="57989" y="195895"/>
                  <a:pt x="53000" y="178457"/>
                  <a:pt x="53000" y="159854"/>
                </a:cubicBezTo>
                <a:cubicBezTo>
                  <a:pt x="53000" y="132604"/>
                  <a:pt x="63705" y="107854"/>
                  <a:pt x="81286" y="89721"/>
                </a:cubicBezTo>
                <a:cubicBezTo>
                  <a:pt x="99420" y="72140"/>
                  <a:pt x="124170" y="61435"/>
                  <a:pt x="151420" y="61435"/>
                </a:cubicBezTo>
                <a:cubicBezTo>
                  <a:pt x="170023" y="61435"/>
                  <a:pt x="187461" y="66424"/>
                  <a:pt x="202250" y="75515"/>
                </a:cubicBezTo>
                <a:cubicBezTo>
                  <a:pt x="206323" y="58635"/>
                  <a:pt x="215129" y="42758"/>
                  <a:pt x="228297" y="29591"/>
                </a:cubicBezTo>
                <a:cubicBezTo>
                  <a:pt x="247566" y="10322"/>
                  <a:pt x="272636" y="391"/>
                  <a:pt x="297890" y="0"/>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97" name="Oval 881"/>
          <p:cNvSpPr/>
          <p:nvPr/>
        </p:nvSpPr>
        <p:spPr>
          <a:xfrm>
            <a:off x="346332" y="-10245"/>
            <a:ext cx="169752" cy="84875"/>
          </a:xfrm>
          <a:custGeom>
            <a:avLst/>
            <a:gdLst/>
            <a:ahLst/>
            <a:cxnLst/>
            <a:rect l="l" t="t" r="r" b="b"/>
            <a:pathLst>
              <a:path w="169752" h="84875">
                <a:moveTo>
                  <a:pt x="0" y="0"/>
                </a:moveTo>
                <a:lnTo>
                  <a:pt x="169752" y="0"/>
                </a:lnTo>
                <a:cubicBezTo>
                  <a:pt x="169752" y="46875"/>
                  <a:pt x="131752" y="84875"/>
                  <a:pt x="84876" y="84875"/>
                </a:cubicBezTo>
                <a:cubicBezTo>
                  <a:pt x="38000" y="84875"/>
                  <a:pt x="0" y="46875"/>
                  <a:pt x="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98" name="Oval 882"/>
          <p:cNvSpPr/>
          <p:nvPr/>
        </p:nvSpPr>
        <p:spPr>
          <a:xfrm>
            <a:off x="1188872" y="-10245"/>
            <a:ext cx="169752" cy="84875"/>
          </a:xfrm>
          <a:custGeom>
            <a:avLst/>
            <a:gdLst/>
            <a:ahLst/>
            <a:cxnLst/>
            <a:rect l="l" t="t" r="r" b="b"/>
            <a:pathLst>
              <a:path w="169752" h="84875">
                <a:moveTo>
                  <a:pt x="0" y="0"/>
                </a:moveTo>
                <a:lnTo>
                  <a:pt x="169752" y="0"/>
                </a:lnTo>
                <a:cubicBezTo>
                  <a:pt x="169752" y="46875"/>
                  <a:pt x="131752" y="84875"/>
                  <a:pt x="84876" y="84875"/>
                </a:cubicBezTo>
                <a:cubicBezTo>
                  <a:pt x="38000" y="84875"/>
                  <a:pt x="0" y="46875"/>
                  <a:pt x="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99" name="Oval 883"/>
          <p:cNvSpPr/>
          <p:nvPr/>
        </p:nvSpPr>
        <p:spPr>
          <a:xfrm>
            <a:off x="2031413" y="-10245"/>
            <a:ext cx="10160587" cy="84875"/>
          </a:xfrm>
          <a:custGeom>
            <a:avLst/>
            <a:gdLst/>
            <a:ahLst/>
            <a:cxnLst/>
            <a:rect l="l" t="t" r="r" b="b"/>
            <a:pathLst>
              <a:path w="10160587" h="84875">
                <a:moveTo>
                  <a:pt x="10110479" y="0"/>
                </a:moveTo>
                <a:lnTo>
                  <a:pt x="10160587" y="0"/>
                </a:lnTo>
                <a:lnTo>
                  <a:pt x="10160587" y="77038"/>
                </a:lnTo>
                <a:cubicBezTo>
                  <a:pt x="10130976" y="64066"/>
                  <a:pt x="10110479" y="34427"/>
                  <a:pt x="10110479" y="0"/>
                </a:cubicBezTo>
                <a:close/>
                <a:moveTo>
                  <a:pt x="9267940" y="0"/>
                </a:moveTo>
                <a:lnTo>
                  <a:pt x="9437692" y="0"/>
                </a:lnTo>
                <a:cubicBezTo>
                  <a:pt x="9437692" y="46875"/>
                  <a:pt x="9399692" y="84875"/>
                  <a:pt x="9352816" y="84875"/>
                </a:cubicBezTo>
                <a:cubicBezTo>
                  <a:pt x="9305940" y="84875"/>
                  <a:pt x="9267940" y="46875"/>
                  <a:pt x="9267940" y="0"/>
                </a:cubicBezTo>
                <a:close/>
                <a:moveTo>
                  <a:pt x="8425400" y="0"/>
                </a:moveTo>
                <a:lnTo>
                  <a:pt x="8595152" y="0"/>
                </a:lnTo>
                <a:cubicBezTo>
                  <a:pt x="8595152" y="46875"/>
                  <a:pt x="8557152" y="84875"/>
                  <a:pt x="8510276" y="84875"/>
                </a:cubicBezTo>
                <a:cubicBezTo>
                  <a:pt x="8463400" y="84875"/>
                  <a:pt x="8425400" y="46875"/>
                  <a:pt x="8425400" y="0"/>
                </a:cubicBezTo>
                <a:close/>
                <a:moveTo>
                  <a:pt x="7582860" y="0"/>
                </a:moveTo>
                <a:lnTo>
                  <a:pt x="7752612" y="0"/>
                </a:lnTo>
                <a:cubicBezTo>
                  <a:pt x="7752612" y="46875"/>
                  <a:pt x="7714612" y="84875"/>
                  <a:pt x="7667736" y="84875"/>
                </a:cubicBezTo>
                <a:cubicBezTo>
                  <a:pt x="7620860" y="84875"/>
                  <a:pt x="7582860" y="46875"/>
                  <a:pt x="7582860" y="0"/>
                </a:cubicBezTo>
                <a:close/>
                <a:moveTo>
                  <a:pt x="6740320" y="0"/>
                </a:moveTo>
                <a:lnTo>
                  <a:pt x="6910072" y="0"/>
                </a:lnTo>
                <a:cubicBezTo>
                  <a:pt x="6910072" y="46875"/>
                  <a:pt x="6872072" y="84875"/>
                  <a:pt x="6825196" y="84875"/>
                </a:cubicBezTo>
                <a:cubicBezTo>
                  <a:pt x="6778320" y="84875"/>
                  <a:pt x="6740320" y="46875"/>
                  <a:pt x="6740320" y="0"/>
                </a:cubicBezTo>
                <a:close/>
                <a:moveTo>
                  <a:pt x="5897780" y="0"/>
                </a:moveTo>
                <a:lnTo>
                  <a:pt x="6067532" y="0"/>
                </a:lnTo>
                <a:cubicBezTo>
                  <a:pt x="6067532" y="46875"/>
                  <a:pt x="6029532" y="84875"/>
                  <a:pt x="5982656" y="84875"/>
                </a:cubicBezTo>
                <a:cubicBezTo>
                  <a:pt x="5935780" y="84875"/>
                  <a:pt x="5897780" y="46875"/>
                  <a:pt x="5897780" y="0"/>
                </a:cubicBezTo>
                <a:close/>
                <a:moveTo>
                  <a:pt x="5055240" y="0"/>
                </a:moveTo>
                <a:lnTo>
                  <a:pt x="5224992" y="0"/>
                </a:lnTo>
                <a:cubicBezTo>
                  <a:pt x="5224992" y="46875"/>
                  <a:pt x="5186992" y="84875"/>
                  <a:pt x="5140116" y="84875"/>
                </a:cubicBezTo>
                <a:cubicBezTo>
                  <a:pt x="5093240" y="84875"/>
                  <a:pt x="5055240" y="46875"/>
                  <a:pt x="5055240" y="0"/>
                </a:cubicBezTo>
                <a:close/>
                <a:moveTo>
                  <a:pt x="4212700" y="0"/>
                </a:moveTo>
                <a:lnTo>
                  <a:pt x="4382452" y="0"/>
                </a:lnTo>
                <a:cubicBezTo>
                  <a:pt x="4382452" y="46875"/>
                  <a:pt x="4344452" y="84875"/>
                  <a:pt x="4297576" y="84875"/>
                </a:cubicBezTo>
                <a:cubicBezTo>
                  <a:pt x="4250700" y="84875"/>
                  <a:pt x="4212700" y="46875"/>
                  <a:pt x="4212700" y="0"/>
                </a:cubicBezTo>
                <a:close/>
                <a:moveTo>
                  <a:pt x="3370160" y="0"/>
                </a:moveTo>
                <a:lnTo>
                  <a:pt x="3539912" y="0"/>
                </a:lnTo>
                <a:cubicBezTo>
                  <a:pt x="3539912" y="46875"/>
                  <a:pt x="3501912" y="84875"/>
                  <a:pt x="3455036" y="84875"/>
                </a:cubicBezTo>
                <a:cubicBezTo>
                  <a:pt x="3408160" y="84875"/>
                  <a:pt x="3370160" y="46875"/>
                  <a:pt x="3370160" y="0"/>
                </a:cubicBezTo>
                <a:close/>
                <a:moveTo>
                  <a:pt x="2527620" y="0"/>
                </a:moveTo>
                <a:lnTo>
                  <a:pt x="2697372" y="0"/>
                </a:lnTo>
                <a:cubicBezTo>
                  <a:pt x="2697372" y="46875"/>
                  <a:pt x="2659372" y="84875"/>
                  <a:pt x="2612496" y="84875"/>
                </a:cubicBezTo>
                <a:cubicBezTo>
                  <a:pt x="2565620" y="84875"/>
                  <a:pt x="2527620" y="46875"/>
                  <a:pt x="2527620" y="0"/>
                </a:cubicBezTo>
                <a:close/>
                <a:moveTo>
                  <a:pt x="1685080" y="0"/>
                </a:moveTo>
                <a:lnTo>
                  <a:pt x="1854832" y="0"/>
                </a:lnTo>
                <a:cubicBezTo>
                  <a:pt x="1854832" y="46875"/>
                  <a:pt x="1816832" y="84875"/>
                  <a:pt x="1769956" y="84875"/>
                </a:cubicBezTo>
                <a:cubicBezTo>
                  <a:pt x="1723080" y="84875"/>
                  <a:pt x="1685080" y="46875"/>
                  <a:pt x="1685080" y="0"/>
                </a:cubicBezTo>
                <a:close/>
                <a:moveTo>
                  <a:pt x="842540" y="0"/>
                </a:moveTo>
                <a:lnTo>
                  <a:pt x="1012292" y="0"/>
                </a:lnTo>
                <a:cubicBezTo>
                  <a:pt x="1012292" y="46875"/>
                  <a:pt x="974292" y="84875"/>
                  <a:pt x="927416" y="84875"/>
                </a:cubicBezTo>
                <a:cubicBezTo>
                  <a:pt x="880540" y="84875"/>
                  <a:pt x="842540" y="46875"/>
                  <a:pt x="842540" y="0"/>
                </a:cubicBezTo>
                <a:close/>
                <a:moveTo>
                  <a:pt x="0" y="0"/>
                </a:moveTo>
                <a:lnTo>
                  <a:pt x="169752" y="0"/>
                </a:lnTo>
                <a:cubicBezTo>
                  <a:pt x="169752" y="46875"/>
                  <a:pt x="131752" y="84875"/>
                  <a:pt x="84876" y="84875"/>
                </a:cubicBezTo>
                <a:cubicBezTo>
                  <a:pt x="38000" y="84875"/>
                  <a:pt x="0" y="46875"/>
                  <a:pt x="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00" name="Teardrop 3"/>
          <p:cNvSpPr/>
          <p:nvPr/>
        </p:nvSpPr>
        <p:spPr>
          <a:xfrm rot="5400000" flipH="1" flipV="1">
            <a:off x="6442772" y="95503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01" name="Oval 1700"/>
          <p:cNvSpPr/>
          <p:nvPr/>
        </p:nvSpPr>
        <p:spPr>
          <a:xfrm>
            <a:off x="7120499" y="1211356"/>
            <a:ext cx="100015" cy="100014"/>
          </a:xfrm>
          <a:prstGeom prst="ellipse">
            <a:avLst/>
          </a:prstGeom>
          <a:solidFill>
            <a:schemeClr val="bg1"/>
          </a:solidFill>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sp>
      <p:sp>
        <p:nvSpPr>
          <p:cNvPr id="1702" name="Teardrop 3"/>
          <p:cNvSpPr/>
          <p:nvPr/>
        </p:nvSpPr>
        <p:spPr>
          <a:xfrm rot="5400000" flipH="1" flipV="1">
            <a:off x="-148774" y="1103813"/>
            <a:ext cx="612648" cy="315100"/>
          </a:xfrm>
          <a:custGeom>
            <a:avLst/>
            <a:gdLst/>
            <a:ahLst/>
            <a:cxnLst/>
            <a:rect l="l" t="t" r="r" b="b"/>
            <a:pathLst>
              <a:path w="612648" h="315100">
                <a:moveTo>
                  <a:pt x="239386" y="75670"/>
                </a:moveTo>
                <a:cubicBezTo>
                  <a:pt x="230866" y="67149"/>
                  <a:pt x="224313" y="57406"/>
                  <a:pt x="219944" y="46909"/>
                </a:cubicBezTo>
                <a:cubicBezTo>
                  <a:pt x="207099" y="60107"/>
                  <a:pt x="182914" y="65356"/>
                  <a:pt x="163810" y="64989"/>
                </a:cubicBezTo>
                <a:cubicBezTo>
                  <a:pt x="113792" y="64989"/>
                  <a:pt x="73243" y="105538"/>
                  <a:pt x="73243" y="155556"/>
                </a:cubicBezTo>
                <a:cubicBezTo>
                  <a:pt x="73243" y="179467"/>
                  <a:pt x="82509" y="201213"/>
                  <a:pt x="97830" y="217225"/>
                </a:cubicBezTo>
                <a:close/>
                <a:moveTo>
                  <a:pt x="268191" y="95157"/>
                </a:moveTo>
                <a:cubicBezTo>
                  <a:pt x="257695" y="90787"/>
                  <a:pt x="247952" y="84234"/>
                  <a:pt x="239431" y="75715"/>
                </a:cubicBezTo>
                <a:lnTo>
                  <a:pt x="97875" y="217270"/>
                </a:lnTo>
                <a:cubicBezTo>
                  <a:pt x="113887" y="232591"/>
                  <a:pt x="135634" y="241857"/>
                  <a:pt x="159544" y="241857"/>
                </a:cubicBezTo>
                <a:cubicBezTo>
                  <a:pt x="184553" y="241857"/>
                  <a:pt x="207195" y="231720"/>
                  <a:pt x="223585" y="215331"/>
                </a:cubicBezTo>
                <a:cubicBezTo>
                  <a:pt x="239974" y="198941"/>
                  <a:pt x="250111" y="176299"/>
                  <a:pt x="250111" y="151290"/>
                </a:cubicBezTo>
                <a:cubicBezTo>
                  <a:pt x="249745" y="132187"/>
                  <a:pt x="254994" y="108002"/>
                  <a:pt x="268191" y="95157"/>
                </a:cubicBezTo>
                <a:close/>
                <a:moveTo>
                  <a:pt x="391275" y="232488"/>
                </a:moveTo>
                <a:cubicBezTo>
                  <a:pt x="366688" y="214199"/>
                  <a:pt x="350981" y="184860"/>
                  <a:pt x="350981" y="151853"/>
                </a:cubicBezTo>
                <a:cubicBezTo>
                  <a:pt x="351479" y="125869"/>
                  <a:pt x="347689" y="109892"/>
                  <a:pt x="331337" y="99934"/>
                </a:cubicBezTo>
                <a:cubicBezTo>
                  <a:pt x="315088" y="104415"/>
                  <a:pt x="297874" y="104335"/>
                  <a:pt x="281637" y="99721"/>
                </a:cubicBezTo>
                <a:cubicBezTo>
                  <a:pt x="265010" y="109675"/>
                  <a:pt x="261165" y="125694"/>
                  <a:pt x="261667" y="151853"/>
                </a:cubicBezTo>
                <a:cubicBezTo>
                  <a:pt x="261667" y="179968"/>
                  <a:pt x="250271" y="205421"/>
                  <a:pt x="231847" y="223846"/>
                </a:cubicBezTo>
                <a:lnTo>
                  <a:pt x="221347" y="232509"/>
                </a:lnTo>
                <a:cubicBezTo>
                  <a:pt x="224390" y="249009"/>
                  <a:pt x="232545" y="264623"/>
                  <a:pt x="245300" y="277378"/>
                </a:cubicBezTo>
                <a:cubicBezTo>
                  <a:pt x="262207" y="294285"/>
                  <a:pt x="284136" y="303111"/>
                  <a:pt x="306292" y="303599"/>
                </a:cubicBezTo>
                <a:lnTo>
                  <a:pt x="306292" y="218433"/>
                </a:lnTo>
                <a:lnTo>
                  <a:pt x="306356" y="218433"/>
                </a:lnTo>
                <a:lnTo>
                  <a:pt x="306356" y="303599"/>
                </a:lnTo>
                <a:cubicBezTo>
                  <a:pt x="328512" y="303110"/>
                  <a:pt x="350441" y="294285"/>
                  <a:pt x="367348" y="277378"/>
                </a:cubicBezTo>
                <a:cubicBezTo>
                  <a:pt x="380109" y="264617"/>
                  <a:pt x="388266" y="248996"/>
                  <a:pt x="391275" y="232488"/>
                </a:cubicBezTo>
                <a:close/>
                <a:moveTo>
                  <a:pt x="514773" y="217271"/>
                </a:moveTo>
                <a:lnTo>
                  <a:pt x="373218" y="75716"/>
                </a:lnTo>
                <a:cubicBezTo>
                  <a:pt x="364700" y="84231"/>
                  <a:pt x="354962" y="90781"/>
                  <a:pt x="344508" y="95209"/>
                </a:cubicBezTo>
                <a:cubicBezTo>
                  <a:pt x="357668" y="108066"/>
                  <a:pt x="362903" y="132212"/>
                  <a:pt x="362537" y="151290"/>
                </a:cubicBezTo>
                <a:cubicBezTo>
                  <a:pt x="362537" y="201309"/>
                  <a:pt x="403085" y="241857"/>
                  <a:pt x="453104" y="241857"/>
                </a:cubicBezTo>
                <a:cubicBezTo>
                  <a:pt x="477015" y="241857"/>
                  <a:pt x="498761" y="232592"/>
                  <a:pt x="514773" y="217271"/>
                </a:cubicBezTo>
                <a:close/>
                <a:moveTo>
                  <a:pt x="539405" y="155556"/>
                </a:moveTo>
                <a:cubicBezTo>
                  <a:pt x="539405" y="105538"/>
                  <a:pt x="498856" y="64989"/>
                  <a:pt x="448838" y="64989"/>
                </a:cubicBezTo>
                <a:cubicBezTo>
                  <a:pt x="429760" y="65355"/>
                  <a:pt x="405614" y="60121"/>
                  <a:pt x="392756" y="46961"/>
                </a:cubicBezTo>
                <a:cubicBezTo>
                  <a:pt x="388329" y="57415"/>
                  <a:pt x="381778" y="67153"/>
                  <a:pt x="373263" y="75671"/>
                </a:cubicBezTo>
                <a:lnTo>
                  <a:pt x="514818" y="217225"/>
                </a:lnTo>
                <a:cubicBezTo>
                  <a:pt x="530139" y="201213"/>
                  <a:pt x="539405" y="179467"/>
                  <a:pt x="539405" y="155556"/>
                </a:cubicBezTo>
                <a:close/>
                <a:moveTo>
                  <a:pt x="612648" y="8776"/>
                </a:moveTo>
                <a:cubicBezTo>
                  <a:pt x="612257" y="34030"/>
                  <a:pt x="602326" y="59101"/>
                  <a:pt x="583058" y="78369"/>
                </a:cubicBezTo>
                <a:cubicBezTo>
                  <a:pt x="569890" y="91537"/>
                  <a:pt x="554014" y="100343"/>
                  <a:pt x="537134" y="104416"/>
                </a:cubicBezTo>
                <a:cubicBezTo>
                  <a:pt x="546224" y="119205"/>
                  <a:pt x="551214" y="136643"/>
                  <a:pt x="551214" y="155247"/>
                </a:cubicBezTo>
                <a:cubicBezTo>
                  <a:pt x="551214" y="182497"/>
                  <a:pt x="540509" y="207247"/>
                  <a:pt x="522928" y="225380"/>
                </a:cubicBezTo>
                <a:lnTo>
                  <a:pt x="522928" y="225380"/>
                </a:lnTo>
                <a:cubicBezTo>
                  <a:pt x="504794" y="242961"/>
                  <a:pt x="480044" y="253667"/>
                  <a:pt x="452794" y="253667"/>
                </a:cubicBezTo>
                <a:cubicBezTo>
                  <a:pt x="434191" y="253667"/>
                  <a:pt x="416753" y="248677"/>
                  <a:pt x="401964" y="239586"/>
                </a:cubicBezTo>
                <a:cubicBezTo>
                  <a:pt x="397891" y="256466"/>
                  <a:pt x="389084" y="272342"/>
                  <a:pt x="375917" y="285509"/>
                </a:cubicBezTo>
                <a:cubicBezTo>
                  <a:pt x="356649" y="304778"/>
                  <a:pt x="331578" y="314709"/>
                  <a:pt x="306324" y="315100"/>
                </a:cubicBezTo>
                <a:lnTo>
                  <a:pt x="306324" y="315100"/>
                </a:lnTo>
                <a:cubicBezTo>
                  <a:pt x="281070" y="314709"/>
                  <a:pt x="255999" y="304778"/>
                  <a:pt x="236731" y="285509"/>
                </a:cubicBezTo>
                <a:cubicBezTo>
                  <a:pt x="223571" y="272349"/>
                  <a:pt x="214766" y="256482"/>
                  <a:pt x="210610" y="239626"/>
                </a:cubicBezTo>
                <a:cubicBezTo>
                  <a:pt x="195839" y="248693"/>
                  <a:pt x="178427" y="253666"/>
                  <a:pt x="159854" y="253666"/>
                </a:cubicBezTo>
                <a:cubicBezTo>
                  <a:pt x="132604" y="253666"/>
                  <a:pt x="107854" y="242961"/>
                  <a:pt x="89720" y="225380"/>
                </a:cubicBezTo>
                <a:lnTo>
                  <a:pt x="89720" y="225380"/>
                </a:lnTo>
                <a:cubicBezTo>
                  <a:pt x="72139" y="207247"/>
                  <a:pt x="61434" y="182497"/>
                  <a:pt x="61434" y="155247"/>
                </a:cubicBezTo>
                <a:cubicBezTo>
                  <a:pt x="61434" y="136673"/>
                  <a:pt x="66407" y="119262"/>
                  <a:pt x="75474" y="104490"/>
                </a:cubicBezTo>
                <a:cubicBezTo>
                  <a:pt x="58618" y="100334"/>
                  <a:pt x="42751" y="91530"/>
                  <a:pt x="29591" y="78369"/>
                </a:cubicBezTo>
                <a:cubicBezTo>
                  <a:pt x="10322" y="59101"/>
                  <a:pt x="391" y="34030"/>
                  <a:pt x="0" y="8776"/>
                </a:cubicBezTo>
                <a:lnTo>
                  <a:pt x="0" y="8776"/>
                </a:lnTo>
                <a:lnTo>
                  <a:pt x="1828" y="0"/>
                </a:lnTo>
                <a:lnTo>
                  <a:pt x="13374" y="0"/>
                </a:lnTo>
                <a:cubicBezTo>
                  <a:pt x="11782" y="2802"/>
                  <a:pt x="11567" y="5771"/>
                  <a:pt x="11501" y="8744"/>
                </a:cubicBezTo>
                <a:lnTo>
                  <a:pt x="96667" y="8744"/>
                </a:lnTo>
                <a:lnTo>
                  <a:pt x="96667" y="8808"/>
                </a:lnTo>
                <a:lnTo>
                  <a:pt x="11501" y="8808"/>
                </a:lnTo>
                <a:cubicBezTo>
                  <a:pt x="11989" y="30964"/>
                  <a:pt x="20815" y="52893"/>
                  <a:pt x="37722" y="69800"/>
                </a:cubicBezTo>
                <a:cubicBezTo>
                  <a:pt x="50477" y="82555"/>
                  <a:pt x="66091" y="90711"/>
                  <a:pt x="82592" y="93753"/>
                </a:cubicBezTo>
                <a:cubicBezTo>
                  <a:pt x="100880" y="69151"/>
                  <a:pt x="130228" y="53433"/>
                  <a:pt x="163247" y="53433"/>
                </a:cubicBezTo>
                <a:cubicBezTo>
                  <a:pt x="186137" y="53872"/>
                  <a:pt x="201262" y="50984"/>
                  <a:pt x="211355" y="39116"/>
                </a:cubicBezTo>
                <a:cubicBezTo>
                  <a:pt x="212796" y="37420"/>
                  <a:pt x="214135" y="35542"/>
                  <a:pt x="215380" y="33463"/>
                </a:cubicBezTo>
                <a:lnTo>
                  <a:pt x="215236" y="0"/>
                </a:lnTo>
                <a:lnTo>
                  <a:pt x="223506" y="0"/>
                </a:lnTo>
                <a:cubicBezTo>
                  <a:pt x="219687" y="24354"/>
                  <a:pt x="227777" y="49750"/>
                  <a:pt x="246535" y="68520"/>
                </a:cubicBezTo>
                <a:lnTo>
                  <a:pt x="254763" y="60293"/>
                </a:lnTo>
                <a:cubicBezTo>
                  <a:pt x="254771" y="60299"/>
                  <a:pt x="254778" y="60307"/>
                  <a:pt x="254786" y="60315"/>
                </a:cubicBezTo>
                <a:lnTo>
                  <a:pt x="254808" y="60338"/>
                </a:lnTo>
                <a:lnTo>
                  <a:pt x="246580" y="68565"/>
                </a:lnTo>
                <a:cubicBezTo>
                  <a:pt x="279582" y="101547"/>
                  <a:pt x="333066" y="101547"/>
                  <a:pt x="366068" y="68565"/>
                </a:cubicBezTo>
                <a:lnTo>
                  <a:pt x="357840" y="60338"/>
                </a:lnTo>
                <a:cubicBezTo>
                  <a:pt x="357847" y="60330"/>
                  <a:pt x="357855" y="60322"/>
                  <a:pt x="357862" y="60315"/>
                </a:cubicBezTo>
                <a:lnTo>
                  <a:pt x="357885" y="60293"/>
                </a:lnTo>
                <a:lnTo>
                  <a:pt x="366113" y="68520"/>
                </a:lnTo>
                <a:cubicBezTo>
                  <a:pt x="384871" y="49750"/>
                  <a:pt x="392961" y="24354"/>
                  <a:pt x="389142" y="0"/>
                </a:cubicBezTo>
                <a:lnTo>
                  <a:pt x="397337" y="0"/>
                </a:lnTo>
                <a:cubicBezTo>
                  <a:pt x="401479" y="11094"/>
                  <a:pt x="400548" y="22668"/>
                  <a:pt x="397481" y="33790"/>
                </a:cubicBezTo>
                <a:cubicBezTo>
                  <a:pt x="407439" y="50142"/>
                  <a:pt x="423417" y="53932"/>
                  <a:pt x="449401" y="53433"/>
                </a:cubicBezTo>
                <a:cubicBezTo>
                  <a:pt x="482407" y="53434"/>
                  <a:pt x="511746" y="69140"/>
                  <a:pt x="530035" y="93727"/>
                </a:cubicBezTo>
                <a:cubicBezTo>
                  <a:pt x="546543" y="90718"/>
                  <a:pt x="562165" y="82561"/>
                  <a:pt x="574926" y="69800"/>
                </a:cubicBezTo>
                <a:cubicBezTo>
                  <a:pt x="591833" y="52893"/>
                  <a:pt x="600658" y="30964"/>
                  <a:pt x="601147" y="8808"/>
                </a:cubicBezTo>
                <a:lnTo>
                  <a:pt x="515982" y="8808"/>
                </a:lnTo>
                <a:lnTo>
                  <a:pt x="515981" y="8744"/>
                </a:lnTo>
                <a:lnTo>
                  <a:pt x="601147" y="8744"/>
                </a:lnTo>
                <a:lnTo>
                  <a:pt x="599274" y="0"/>
                </a:lnTo>
                <a:lnTo>
                  <a:pt x="610820" y="0"/>
                </a:lnTo>
                <a:cubicBezTo>
                  <a:pt x="612423" y="2826"/>
                  <a:pt x="612602" y="5800"/>
                  <a:pt x="612648" y="8776"/>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03" name="Oval 1702"/>
          <p:cNvSpPr/>
          <p:nvPr/>
        </p:nvSpPr>
        <p:spPr>
          <a:xfrm>
            <a:off x="377459" y="1211356"/>
            <a:ext cx="100015" cy="100014"/>
          </a:xfrm>
          <a:prstGeom prst="ellipse">
            <a:avLst/>
          </a:prstGeom>
          <a:solidFill>
            <a:schemeClr val="bg1"/>
          </a:solidFill>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sp>
      <p:sp>
        <p:nvSpPr>
          <p:cNvPr id="1704" name="Teardrop 3"/>
          <p:cNvSpPr/>
          <p:nvPr/>
        </p:nvSpPr>
        <p:spPr>
          <a:xfrm rot="5400000" flipH="1" flipV="1">
            <a:off x="1387532" y="95503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05" name="Teardrop 3"/>
          <p:cNvSpPr/>
          <p:nvPr/>
        </p:nvSpPr>
        <p:spPr>
          <a:xfrm rot="5400000" flipH="1" flipV="1">
            <a:off x="2230072" y="95503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06" name="Teardrop 3"/>
          <p:cNvSpPr/>
          <p:nvPr/>
        </p:nvSpPr>
        <p:spPr>
          <a:xfrm rot="5400000" flipH="1" flipV="1">
            <a:off x="3072612" y="95503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07" name="Teardrop 3"/>
          <p:cNvSpPr/>
          <p:nvPr/>
        </p:nvSpPr>
        <p:spPr>
          <a:xfrm rot="5400000" flipH="1" flipV="1">
            <a:off x="3915152" y="95503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08" name="Teardrop 3"/>
          <p:cNvSpPr/>
          <p:nvPr/>
        </p:nvSpPr>
        <p:spPr>
          <a:xfrm rot="5400000" flipH="1" flipV="1">
            <a:off x="4757692" y="95503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09" name="Teardrop 3"/>
          <p:cNvSpPr/>
          <p:nvPr/>
        </p:nvSpPr>
        <p:spPr>
          <a:xfrm rot="5400000" flipH="1" flipV="1">
            <a:off x="5600232" y="95503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10" name="Oval 1709"/>
          <p:cNvSpPr/>
          <p:nvPr/>
        </p:nvSpPr>
        <p:spPr>
          <a:xfrm>
            <a:off x="1220339" y="1211356"/>
            <a:ext cx="100015" cy="100014"/>
          </a:xfrm>
          <a:prstGeom prst="ellipse">
            <a:avLst/>
          </a:prstGeom>
          <a:solidFill>
            <a:schemeClr val="bg1"/>
          </a:solidFill>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sp>
      <p:sp>
        <p:nvSpPr>
          <p:cNvPr id="1711" name="Oval 1710"/>
          <p:cNvSpPr/>
          <p:nvPr/>
        </p:nvSpPr>
        <p:spPr>
          <a:xfrm>
            <a:off x="2063219" y="1211356"/>
            <a:ext cx="100015" cy="100014"/>
          </a:xfrm>
          <a:prstGeom prst="ellipse">
            <a:avLst/>
          </a:prstGeom>
          <a:solidFill>
            <a:schemeClr val="bg1"/>
          </a:solidFill>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sp>
      <p:sp>
        <p:nvSpPr>
          <p:cNvPr id="1712" name="Oval 1711"/>
          <p:cNvSpPr/>
          <p:nvPr/>
        </p:nvSpPr>
        <p:spPr>
          <a:xfrm>
            <a:off x="2906099" y="1211356"/>
            <a:ext cx="100015" cy="100014"/>
          </a:xfrm>
          <a:prstGeom prst="ellipse">
            <a:avLst/>
          </a:prstGeom>
          <a:solidFill>
            <a:schemeClr val="bg1"/>
          </a:solidFill>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sp>
      <p:sp>
        <p:nvSpPr>
          <p:cNvPr id="1713" name="Oval 1712"/>
          <p:cNvSpPr/>
          <p:nvPr/>
        </p:nvSpPr>
        <p:spPr>
          <a:xfrm>
            <a:off x="3748979" y="1211356"/>
            <a:ext cx="100015" cy="100014"/>
          </a:xfrm>
          <a:prstGeom prst="ellipse">
            <a:avLst/>
          </a:prstGeom>
          <a:solidFill>
            <a:schemeClr val="bg1"/>
          </a:solidFill>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sp>
      <p:sp>
        <p:nvSpPr>
          <p:cNvPr id="1714" name="Oval 1713"/>
          <p:cNvSpPr/>
          <p:nvPr/>
        </p:nvSpPr>
        <p:spPr>
          <a:xfrm>
            <a:off x="4591859" y="1211356"/>
            <a:ext cx="100015" cy="100014"/>
          </a:xfrm>
          <a:prstGeom prst="ellipse">
            <a:avLst/>
          </a:prstGeom>
          <a:solidFill>
            <a:schemeClr val="bg1"/>
          </a:solidFill>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sp>
      <p:sp>
        <p:nvSpPr>
          <p:cNvPr id="1715" name="Oval 1714"/>
          <p:cNvSpPr/>
          <p:nvPr/>
        </p:nvSpPr>
        <p:spPr>
          <a:xfrm>
            <a:off x="5434739" y="1211356"/>
            <a:ext cx="100015" cy="100014"/>
          </a:xfrm>
          <a:prstGeom prst="ellipse">
            <a:avLst/>
          </a:prstGeom>
          <a:solidFill>
            <a:schemeClr val="bg1"/>
          </a:solidFill>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sp>
      <p:sp>
        <p:nvSpPr>
          <p:cNvPr id="1716" name="Oval 1715"/>
          <p:cNvSpPr/>
          <p:nvPr/>
        </p:nvSpPr>
        <p:spPr>
          <a:xfrm>
            <a:off x="6277619" y="1211356"/>
            <a:ext cx="100015" cy="100014"/>
          </a:xfrm>
          <a:prstGeom prst="ellipse">
            <a:avLst/>
          </a:prstGeom>
          <a:solidFill>
            <a:schemeClr val="bg1"/>
          </a:solidFill>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sp>
      <p:sp>
        <p:nvSpPr>
          <p:cNvPr id="1717" name="Teardrop 3"/>
          <p:cNvSpPr/>
          <p:nvPr/>
        </p:nvSpPr>
        <p:spPr>
          <a:xfrm rot="5400000" flipH="1" flipV="1">
            <a:off x="8127852" y="95503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18" name="Oval 1717"/>
          <p:cNvSpPr/>
          <p:nvPr/>
        </p:nvSpPr>
        <p:spPr>
          <a:xfrm>
            <a:off x="8806259" y="1211356"/>
            <a:ext cx="100015" cy="100014"/>
          </a:xfrm>
          <a:prstGeom prst="ellipse">
            <a:avLst/>
          </a:prstGeom>
          <a:solidFill>
            <a:schemeClr val="bg1"/>
          </a:solidFill>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sp>
      <p:sp>
        <p:nvSpPr>
          <p:cNvPr id="1719" name="Teardrop 3"/>
          <p:cNvSpPr/>
          <p:nvPr/>
        </p:nvSpPr>
        <p:spPr>
          <a:xfrm rot="5400000" flipH="1" flipV="1">
            <a:off x="7285312" y="95503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20" name="Oval 1719"/>
          <p:cNvSpPr/>
          <p:nvPr/>
        </p:nvSpPr>
        <p:spPr>
          <a:xfrm>
            <a:off x="7963379" y="1211356"/>
            <a:ext cx="100015" cy="100014"/>
          </a:xfrm>
          <a:prstGeom prst="ellipse">
            <a:avLst/>
          </a:prstGeom>
          <a:solidFill>
            <a:schemeClr val="bg1"/>
          </a:solidFill>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sp>
      <p:sp>
        <p:nvSpPr>
          <p:cNvPr id="1721" name="Teardrop 3"/>
          <p:cNvSpPr/>
          <p:nvPr/>
        </p:nvSpPr>
        <p:spPr>
          <a:xfrm rot="5400000" flipH="1" flipV="1">
            <a:off x="9812932" y="95503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22" name="Oval 1721"/>
          <p:cNvSpPr/>
          <p:nvPr/>
        </p:nvSpPr>
        <p:spPr>
          <a:xfrm>
            <a:off x="10492019" y="1211356"/>
            <a:ext cx="100015" cy="100014"/>
          </a:xfrm>
          <a:prstGeom prst="ellipse">
            <a:avLst/>
          </a:prstGeom>
          <a:solidFill>
            <a:schemeClr val="bg1"/>
          </a:solidFill>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sp>
      <p:sp>
        <p:nvSpPr>
          <p:cNvPr id="1723" name="Teardrop 3"/>
          <p:cNvSpPr/>
          <p:nvPr/>
        </p:nvSpPr>
        <p:spPr>
          <a:xfrm rot="5400000" flipH="1" flipV="1">
            <a:off x="8970392" y="95503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24" name="Oval 1723"/>
          <p:cNvSpPr/>
          <p:nvPr/>
        </p:nvSpPr>
        <p:spPr>
          <a:xfrm>
            <a:off x="9649139" y="1211356"/>
            <a:ext cx="100015" cy="100014"/>
          </a:xfrm>
          <a:prstGeom prst="ellipse">
            <a:avLst/>
          </a:prstGeom>
          <a:solidFill>
            <a:schemeClr val="bg1"/>
          </a:solidFill>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sp>
      <p:sp>
        <p:nvSpPr>
          <p:cNvPr id="1725" name="Teardrop 3"/>
          <p:cNvSpPr/>
          <p:nvPr/>
        </p:nvSpPr>
        <p:spPr>
          <a:xfrm rot="5400000" flipH="1" flipV="1">
            <a:off x="11498011" y="95503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26" name="Teardrop 3"/>
          <p:cNvSpPr/>
          <p:nvPr/>
        </p:nvSpPr>
        <p:spPr>
          <a:xfrm rot="5400000" flipH="1" flipV="1">
            <a:off x="10655472" y="95503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27" name="Oval 1726"/>
          <p:cNvSpPr/>
          <p:nvPr/>
        </p:nvSpPr>
        <p:spPr>
          <a:xfrm>
            <a:off x="11334899" y="1211356"/>
            <a:ext cx="100015" cy="100014"/>
          </a:xfrm>
          <a:prstGeom prst="ellipse">
            <a:avLst/>
          </a:prstGeom>
          <a:solidFill>
            <a:schemeClr val="bg1"/>
          </a:solidFill>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sp>
      <p:sp>
        <p:nvSpPr>
          <p:cNvPr id="1728" name="Teardrop 3"/>
          <p:cNvSpPr/>
          <p:nvPr/>
        </p:nvSpPr>
        <p:spPr>
          <a:xfrm rot="5400000" flipH="1" flipV="1">
            <a:off x="544992" y="95503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29" name="Oval 1728"/>
          <p:cNvSpPr/>
          <p:nvPr/>
        </p:nvSpPr>
        <p:spPr>
          <a:xfrm>
            <a:off x="6664511" y="1177197"/>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30" name="Oval 1729"/>
          <p:cNvSpPr/>
          <p:nvPr/>
        </p:nvSpPr>
        <p:spPr>
          <a:xfrm>
            <a:off x="766731" y="1177197"/>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31" name="Oval 1730"/>
          <p:cNvSpPr/>
          <p:nvPr/>
        </p:nvSpPr>
        <p:spPr>
          <a:xfrm>
            <a:off x="1609271" y="1177197"/>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32" name="Oval 1731"/>
          <p:cNvSpPr/>
          <p:nvPr/>
        </p:nvSpPr>
        <p:spPr>
          <a:xfrm>
            <a:off x="2451811" y="1177197"/>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33" name="Oval 1732"/>
          <p:cNvSpPr/>
          <p:nvPr/>
        </p:nvSpPr>
        <p:spPr>
          <a:xfrm>
            <a:off x="3294351" y="1177197"/>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34" name="Oval 1733"/>
          <p:cNvSpPr/>
          <p:nvPr/>
        </p:nvSpPr>
        <p:spPr>
          <a:xfrm>
            <a:off x="4136891" y="1177197"/>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35" name="Oval 1734"/>
          <p:cNvSpPr/>
          <p:nvPr/>
        </p:nvSpPr>
        <p:spPr>
          <a:xfrm>
            <a:off x="4979431" y="1177197"/>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36" name="Oval 1735"/>
          <p:cNvSpPr/>
          <p:nvPr/>
        </p:nvSpPr>
        <p:spPr>
          <a:xfrm>
            <a:off x="5821971" y="1177197"/>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37" name="Oval 1736"/>
          <p:cNvSpPr/>
          <p:nvPr/>
        </p:nvSpPr>
        <p:spPr>
          <a:xfrm>
            <a:off x="8349591" y="1177197"/>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38" name="Oval 1737"/>
          <p:cNvSpPr/>
          <p:nvPr/>
        </p:nvSpPr>
        <p:spPr>
          <a:xfrm>
            <a:off x="7507051" y="1177197"/>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39" name="Oval 1738"/>
          <p:cNvSpPr/>
          <p:nvPr/>
        </p:nvSpPr>
        <p:spPr>
          <a:xfrm>
            <a:off x="10034671" y="1177197"/>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40" name="Oval 1739"/>
          <p:cNvSpPr/>
          <p:nvPr/>
        </p:nvSpPr>
        <p:spPr>
          <a:xfrm>
            <a:off x="9192131" y="1177197"/>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41" name="Oval 1740"/>
          <p:cNvSpPr/>
          <p:nvPr/>
        </p:nvSpPr>
        <p:spPr>
          <a:xfrm>
            <a:off x="11719750" y="1177197"/>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42" name="Oval 1741"/>
          <p:cNvSpPr/>
          <p:nvPr/>
        </p:nvSpPr>
        <p:spPr>
          <a:xfrm>
            <a:off x="10877211" y="1177197"/>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43" name="Teardrop 3"/>
          <p:cNvSpPr/>
          <p:nvPr/>
        </p:nvSpPr>
        <p:spPr>
          <a:xfrm rot="5400000" flipH="1" flipV="1">
            <a:off x="6021182" y="1375727"/>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44" name="Teardrop 3"/>
          <p:cNvSpPr/>
          <p:nvPr/>
        </p:nvSpPr>
        <p:spPr>
          <a:xfrm rot="5400000" flipH="1" flipV="1">
            <a:off x="965942" y="1375727"/>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45" name="Teardrop 3"/>
          <p:cNvSpPr/>
          <p:nvPr/>
        </p:nvSpPr>
        <p:spPr>
          <a:xfrm rot="5400000" flipH="1" flipV="1">
            <a:off x="1808482" y="1375727"/>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46" name="Teardrop 3"/>
          <p:cNvSpPr/>
          <p:nvPr/>
        </p:nvSpPr>
        <p:spPr>
          <a:xfrm rot="5400000" flipH="1" flipV="1">
            <a:off x="2651022" y="1375727"/>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47" name="Teardrop 3"/>
          <p:cNvSpPr/>
          <p:nvPr/>
        </p:nvSpPr>
        <p:spPr>
          <a:xfrm rot="5400000" flipH="1" flipV="1">
            <a:off x="3493562" y="1375727"/>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48" name="Teardrop 3"/>
          <p:cNvSpPr/>
          <p:nvPr/>
        </p:nvSpPr>
        <p:spPr>
          <a:xfrm rot="5400000" flipH="1" flipV="1">
            <a:off x="4336102" y="1375727"/>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49" name="Teardrop 3"/>
          <p:cNvSpPr/>
          <p:nvPr/>
        </p:nvSpPr>
        <p:spPr>
          <a:xfrm rot="5400000" flipH="1" flipV="1">
            <a:off x="5178642" y="1375727"/>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50" name="Teardrop 3"/>
          <p:cNvSpPr/>
          <p:nvPr/>
        </p:nvSpPr>
        <p:spPr>
          <a:xfrm rot="5400000" flipH="1" flipV="1">
            <a:off x="7706262" y="1375727"/>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51" name="Teardrop 3"/>
          <p:cNvSpPr/>
          <p:nvPr/>
        </p:nvSpPr>
        <p:spPr>
          <a:xfrm rot="5400000" flipH="1" flipV="1">
            <a:off x="6863722" y="1375727"/>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52" name="Teardrop 3"/>
          <p:cNvSpPr/>
          <p:nvPr/>
        </p:nvSpPr>
        <p:spPr>
          <a:xfrm rot="5400000" flipH="1" flipV="1">
            <a:off x="9391342" y="1375727"/>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53" name="Teardrop 3"/>
          <p:cNvSpPr/>
          <p:nvPr/>
        </p:nvSpPr>
        <p:spPr>
          <a:xfrm rot="5400000" flipH="1" flipV="1">
            <a:off x="8548802" y="1375727"/>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54" name="Teardrop 3"/>
          <p:cNvSpPr/>
          <p:nvPr/>
        </p:nvSpPr>
        <p:spPr>
          <a:xfrm rot="5400000" flipH="1" flipV="1">
            <a:off x="11076421" y="1375727"/>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55" name="Teardrop 3"/>
          <p:cNvSpPr/>
          <p:nvPr/>
        </p:nvSpPr>
        <p:spPr>
          <a:xfrm rot="5400000" flipH="1" flipV="1">
            <a:off x="10233882" y="1375727"/>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56" name="Teardrop 3"/>
          <p:cNvSpPr/>
          <p:nvPr/>
        </p:nvSpPr>
        <p:spPr>
          <a:xfrm rot="5400000" flipH="1" flipV="1">
            <a:off x="123402" y="1375727"/>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57" name="Teardrop 3"/>
          <p:cNvSpPr/>
          <p:nvPr/>
        </p:nvSpPr>
        <p:spPr>
          <a:xfrm rot="5400000" flipH="1" flipV="1">
            <a:off x="11760002" y="1531078"/>
            <a:ext cx="595781" cy="268215"/>
          </a:xfrm>
          <a:custGeom>
            <a:avLst/>
            <a:gdLst/>
            <a:ahLst/>
            <a:cxnLst/>
            <a:rect l="l" t="t" r="r" b="b"/>
            <a:pathLst>
              <a:path w="595781" h="268215">
                <a:moveTo>
                  <a:pt x="230951" y="239431"/>
                </a:moveTo>
                <a:lnTo>
                  <a:pt x="89396" y="97876"/>
                </a:lnTo>
                <a:cubicBezTo>
                  <a:pt x="74075" y="113887"/>
                  <a:pt x="64809" y="135634"/>
                  <a:pt x="64809" y="159544"/>
                </a:cubicBezTo>
                <a:cubicBezTo>
                  <a:pt x="64809" y="209563"/>
                  <a:pt x="105357" y="250112"/>
                  <a:pt x="155376" y="250112"/>
                </a:cubicBezTo>
                <a:cubicBezTo>
                  <a:pt x="174454" y="249746"/>
                  <a:pt x="198601" y="254980"/>
                  <a:pt x="211458" y="268141"/>
                </a:cubicBezTo>
                <a:cubicBezTo>
                  <a:pt x="215885" y="257686"/>
                  <a:pt x="222436" y="247948"/>
                  <a:pt x="230951" y="239431"/>
                </a:cubicBezTo>
                <a:close/>
                <a:moveTo>
                  <a:pt x="259706" y="219892"/>
                </a:moveTo>
                <a:cubicBezTo>
                  <a:pt x="246546" y="207035"/>
                  <a:pt x="241311" y="182889"/>
                  <a:pt x="241677" y="163811"/>
                </a:cubicBezTo>
                <a:cubicBezTo>
                  <a:pt x="241677" y="113792"/>
                  <a:pt x="201129" y="73244"/>
                  <a:pt x="151110" y="73244"/>
                </a:cubicBezTo>
                <a:cubicBezTo>
                  <a:pt x="127200" y="73244"/>
                  <a:pt x="105453" y="82510"/>
                  <a:pt x="89441" y="97831"/>
                </a:cubicBezTo>
                <a:lnTo>
                  <a:pt x="230996" y="239386"/>
                </a:lnTo>
                <a:cubicBezTo>
                  <a:pt x="239514" y="230871"/>
                  <a:pt x="249252" y="224320"/>
                  <a:pt x="259706" y="219892"/>
                </a:cubicBezTo>
                <a:close/>
                <a:moveTo>
                  <a:pt x="382868" y="82592"/>
                </a:moveTo>
                <a:cubicBezTo>
                  <a:pt x="379825" y="66091"/>
                  <a:pt x="371670" y="50477"/>
                  <a:pt x="358914" y="37722"/>
                </a:cubicBezTo>
                <a:cubicBezTo>
                  <a:pt x="342007" y="20815"/>
                  <a:pt x="320078" y="11989"/>
                  <a:pt x="297922" y="11501"/>
                </a:cubicBezTo>
                <a:lnTo>
                  <a:pt x="297922" y="96667"/>
                </a:lnTo>
                <a:lnTo>
                  <a:pt x="297858" y="96667"/>
                </a:lnTo>
                <a:lnTo>
                  <a:pt x="297858" y="11501"/>
                </a:lnTo>
                <a:cubicBezTo>
                  <a:pt x="275703" y="11990"/>
                  <a:pt x="253773" y="20815"/>
                  <a:pt x="236866" y="37722"/>
                </a:cubicBezTo>
                <a:cubicBezTo>
                  <a:pt x="224105" y="50483"/>
                  <a:pt x="215948" y="66105"/>
                  <a:pt x="212939" y="82613"/>
                </a:cubicBezTo>
                <a:cubicBezTo>
                  <a:pt x="237526" y="100902"/>
                  <a:pt x="253233" y="130241"/>
                  <a:pt x="253233" y="163248"/>
                </a:cubicBezTo>
                <a:cubicBezTo>
                  <a:pt x="252735" y="189232"/>
                  <a:pt x="256525" y="205210"/>
                  <a:pt x="272877" y="215167"/>
                </a:cubicBezTo>
                <a:cubicBezTo>
                  <a:pt x="289126" y="210687"/>
                  <a:pt x="306340" y="210767"/>
                  <a:pt x="322577" y="215380"/>
                </a:cubicBezTo>
                <a:cubicBezTo>
                  <a:pt x="324655" y="214136"/>
                  <a:pt x="326534" y="212797"/>
                  <a:pt x="328229" y="211355"/>
                </a:cubicBezTo>
                <a:cubicBezTo>
                  <a:pt x="340097" y="201263"/>
                  <a:pt x="342986" y="186138"/>
                  <a:pt x="342547" y="163248"/>
                </a:cubicBezTo>
                <a:cubicBezTo>
                  <a:pt x="342547" y="130228"/>
                  <a:pt x="358265" y="100880"/>
                  <a:pt x="382868" y="82592"/>
                </a:cubicBezTo>
                <a:close/>
                <a:moveTo>
                  <a:pt x="506339" y="97830"/>
                </a:moveTo>
                <a:cubicBezTo>
                  <a:pt x="490327" y="82509"/>
                  <a:pt x="468581" y="73244"/>
                  <a:pt x="444670" y="73244"/>
                </a:cubicBezTo>
                <a:cubicBezTo>
                  <a:pt x="394651" y="73244"/>
                  <a:pt x="354103" y="113792"/>
                  <a:pt x="354103" y="163811"/>
                </a:cubicBezTo>
                <a:cubicBezTo>
                  <a:pt x="354470" y="182914"/>
                  <a:pt x="349220" y="207099"/>
                  <a:pt x="336023" y="219944"/>
                </a:cubicBezTo>
                <a:cubicBezTo>
                  <a:pt x="346519" y="224314"/>
                  <a:pt x="356263" y="230867"/>
                  <a:pt x="364783" y="239386"/>
                </a:cubicBezTo>
                <a:close/>
                <a:moveTo>
                  <a:pt x="530971" y="159544"/>
                </a:moveTo>
                <a:cubicBezTo>
                  <a:pt x="530971" y="135634"/>
                  <a:pt x="521705" y="113887"/>
                  <a:pt x="506384" y="97876"/>
                </a:cubicBezTo>
                <a:lnTo>
                  <a:pt x="364828" y="239431"/>
                </a:lnTo>
                <a:cubicBezTo>
                  <a:pt x="373348" y="247952"/>
                  <a:pt x="379901" y="257695"/>
                  <a:pt x="384270" y="268192"/>
                </a:cubicBezTo>
                <a:cubicBezTo>
                  <a:pt x="397115" y="254994"/>
                  <a:pt x="421300" y="249745"/>
                  <a:pt x="440404" y="250111"/>
                </a:cubicBezTo>
                <a:cubicBezTo>
                  <a:pt x="465413" y="250112"/>
                  <a:pt x="488055" y="239974"/>
                  <a:pt x="504444" y="223585"/>
                </a:cubicBezTo>
                <a:cubicBezTo>
                  <a:pt x="520834" y="207196"/>
                  <a:pt x="530971" y="184554"/>
                  <a:pt x="530971" y="159544"/>
                </a:cubicBezTo>
                <a:close/>
                <a:moveTo>
                  <a:pt x="595781" y="268215"/>
                </a:moveTo>
                <a:lnTo>
                  <a:pt x="581969" y="268215"/>
                </a:lnTo>
                <a:cubicBezTo>
                  <a:pt x="578743" y="259654"/>
                  <a:pt x="573266" y="252074"/>
                  <a:pt x="566492" y="245300"/>
                </a:cubicBezTo>
                <a:cubicBezTo>
                  <a:pt x="553737" y="232545"/>
                  <a:pt x="538123" y="224389"/>
                  <a:pt x="521623" y="221347"/>
                </a:cubicBezTo>
                <a:cubicBezTo>
                  <a:pt x="519174" y="225205"/>
                  <a:pt x="516174" y="228633"/>
                  <a:pt x="512960" y="231847"/>
                </a:cubicBezTo>
                <a:cubicBezTo>
                  <a:pt x="494535" y="250272"/>
                  <a:pt x="469082" y="261667"/>
                  <a:pt x="440967" y="261667"/>
                </a:cubicBezTo>
                <a:cubicBezTo>
                  <a:pt x="425629" y="261373"/>
                  <a:pt x="413777" y="262574"/>
                  <a:pt x="405186" y="268215"/>
                </a:cubicBezTo>
                <a:lnTo>
                  <a:pt x="372038" y="268215"/>
                </a:lnTo>
                <a:cubicBezTo>
                  <a:pt x="369178" y="260078"/>
                  <a:pt x="364042" y="252948"/>
                  <a:pt x="357679" y="246581"/>
                </a:cubicBezTo>
                <a:lnTo>
                  <a:pt x="349451" y="254808"/>
                </a:lnTo>
                <a:lnTo>
                  <a:pt x="349428" y="254786"/>
                </a:lnTo>
                <a:cubicBezTo>
                  <a:pt x="349421" y="254779"/>
                  <a:pt x="349413" y="254771"/>
                  <a:pt x="349406" y="254763"/>
                </a:cubicBezTo>
                <a:lnTo>
                  <a:pt x="357634" y="246536"/>
                </a:lnTo>
                <a:cubicBezTo>
                  <a:pt x="324632" y="213554"/>
                  <a:pt x="271148" y="213554"/>
                  <a:pt x="238146" y="246536"/>
                </a:cubicBezTo>
                <a:lnTo>
                  <a:pt x="246374" y="254763"/>
                </a:lnTo>
                <a:cubicBezTo>
                  <a:pt x="246367" y="254771"/>
                  <a:pt x="246359" y="254779"/>
                  <a:pt x="246352" y="254786"/>
                </a:cubicBezTo>
                <a:cubicBezTo>
                  <a:pt x="246344" y="254794"/>
                  <a:pt x="246337" y="254801"/>
                  <a:pt x="246329" y="254808"/>
                </a:cubicBezTo>
                <a:lnTo>
                  <a:pt x="238101" y="246581"/>
                </a:lnTo>
                <a:lnTo>
                  <a:pt x="223742" y="268215"/>
                </a:lnTo>
                <a:lnTo>
                  <a:pt x="190546" y="268215"/>
                </a:lnTo>
                <a:cubicBezTo>
                  <a:pt x="181969" y="262570"/>
                  <a:pt x="170130" y="261374"/>
                  <a:pt x="154813" y="261668"/>
                </a:cubicBezTo>
                <a:cubicBezTo>
                  <a:pt x="121806" y="261668"/>
                  <a:pt x="92467" y="245961"/>
                  <a:pt x="74178" y="221373"/>
                </a:cubicBezTo>
                <a:cubicBezTo>
                  <a:pt x="57671" y="224382"/>
                  <a:pt x="42049" y="232539"/>
                  <a:pt x="29288" y="245300"/>
                </a:cubicBezTo>
                <a:lnTo>
                  <a:pt x="13811" y="268215"/>
                </a:lnTo>
                <a:lnTo>
                  <a:pt x="0" y="268215"/>
                </a:lnTo>
                <a:cubicBezTo>
                  <a:pt x="4705" y="256723"/>
                  <a:pt x="11839" y="246048"/>
                  <a:pt x="21157" y="236731"/>
                </a:cubicBezTo>
                <a:cubicBezTo>
                  <a:pt x="34324" y="223564"/>
                  <a:pt x="50200" y="214757"/>
                  <a:pt x="67080" y="210684"/>
                </a:cubicBezTo>
                <a:cubicBezTo>
                  <a:pt x="57989" y="195895"/>
                  <a:pt x="53000" y="178457"/>
                  <a:pt x="53000" y="159854"/>
                </a:cubicBezTo>
                <a:cubicBezTo>
                  <a:pt x="53000" y="132604"/>
                  <a:pt x="63705" y="107854"/>
                  <a:pt x="81286" y="89721"/>
                </a:cubicBezTo>
                <a:lnTo>
                  <a:pt x="81286" y="89721"/>
                </a:lnTo>
                <a:cubicBezTo>
                  <a:pt x="99420" y="72140"/>
                  <a:pt x="124170" y="61435"/>
                  <a:pt x="151420" y="61435"/>
                </a:cubicBezTo>
                <a:cubicBezTo>
                  <a:pt x="170023" y="61435"/>
                  <a:pt x="187461" y="66424"/>
                  <a:pt x="202250" y="75515"/>
                </a:cubicBezTo>
                <a:cubicBezTo>
                  <a:pt x="206323" y="58635"/>
                  <a:pt x="215130" y="42758"/>
                  <a:pt x="228297" y="29591"/>
                </a:cubicBezTo>
                <a:cubicBezTo>
                  <a:pt x="247566" y="10322"/>
                  <a:pt x="272636" y="391"/>
                  <a:pt x="297890" y="0"/>
                </a:cubicBezTo>
                <a:lnTo>
                  <a:pt x="297890" y="0"/>
                </a:lnTo>
                <a:cubicBezTo>
                  <a:pt x="323144" y="391"/>
                  <a:pt x="348215" y="10322"/>
                  <a:pt x="367484" y="29591"/>
                </a:cubicBezTo>
                <a:cubicBezTo>
                  <a:pt x="380644" y="42751"/>
                  <a:pt x="389448" y="58618"/>
                  <a:pt x="393604" y="75474"/>
                </a:cubicBezTo>
                <a:cubicBezTo>
                  <a:pt x="408376" y="66408"/>
                  <a:pt x="425787" y="61434"/>
                  <a:pt x="444360" y="61434"/>
                </a:cubicBezTo>
                <a:cubicBezTo>
                  <a:pt x="471610" y="61434"/>
                  <a:pt x="496360" y="72140"/>
                  <a:pt x="514494" y="89721"/>
                </a:cubicBezTo>
                <a:cubicBezTo>
                  <a:pt x="532075" y="107854"/>
                  <a:pt x="542780" y="132604"/>
                  <a:pt x="542780" y="159854"/>
                </a:cubicBezTo>
                <a:cubicBezTo>
                  <a:pt x="542780" y="178427"/>
                  <a:pt x="537807" y="195839"/>
                  <a:pt x="528740" y="210610"/>
                </a:cubicBezTo>
                <a:cubicBezTo>
                  <a:pt x="545596" y="214766"/>
                  <a:pt x="561463" y="223570"/>
                  <a:pt x="574624" y="236731"/>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58" name="Oval 1757"/>
          <p:cNvSpPr/>
          <p:nvPr/>
        </p:nvSpPr>
        <p:spPr>
          <a:xfrm>
            <a:off x="7086653" y="1596514"/>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59" name="Oval 1758"/>
          <p:cNvSpPr/>
          <p:nvPr/>
        </p:nvSpPr>
        <p:spPr>
          <a:xfrm>
            <a:off x="346333" y="1596514"/>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60" name="Oval 1759"/>
          <p:cNvSpPr/>
          <p:nvPr/>
        </p:nvSpPr>
        <p:spPr>
          <a:xfrm>
            <a:off x="1188873" y="1596514"/>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61" name="Oval 1760"/>
          <p:cNvSpPr/>
          <p:nvPr/>
        </p:nvSpPr>
        <p:spPr>
          <a:xfrm>
            <a:off x="2031413" y="1596514"/>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62" name="Oval 1761"/>
          <p:cNvSpPr/>
          <p:nvPr/>
        </p:nvSpPr>
        <p:spPr>
          <a:xfrm>
            <a:off x="2873953" y="1596514"/>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63" name="Oval 1762"/>
          <p:cNvSpPr/>
          <p:nvPr/>
        </p:nvSpPr>
        <p:spPr>
          <a:xfrm>
            <a:off x="3716493" y="1596514"/>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64" name="Oval 1763"/>
          <p:cNvSpPr/>
          <p:nvPr/>
        </p:nvSpPr>
        <p:spPr>
          <a:xfrm>
            <a:off x="4559033" y="1596514"/>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65" name="Oval 1764"/>
          <p:cNvSpPr/>
          <p:nvPr/>
        </p:nvSpPr>
        <p:spPr>
          <a:xfrm>
            <a:off x="5401573" y="1596514"/>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66" name="Oval 1765"/>
          <p:cNvSpPr/>
          <p:nvPr/>
        </p:nvSpPr>
        <p:spPr>
          <a:xfrm>
            <a:off x="6244113" y="1596514"/>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67" name="Oval 1766"/>
          <p:cNvSpPr/>
          <p:nvPr/>
        </p:nvSpPr>
        <p:spPr>
          <a:xfrm>
            <a:off x="8771733" y="1596514"/>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68" name="Oval 1767"/>
          <p:cNvSpPr/>
          <p:nvPr/>
        </p:nvSpPr>
        <p:spPr>
          <a:xfrm>
            <a:off x="7929193" y="1596514"/>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69" name="Oval 1768"/>
          <p:cNvSpPr/>
          <p:nvPr/>
        </p:nvSpPr>
        <p:spPr>
          <a:xfrm>
            <a:off x="10456813" y="1596514"/>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70" name="Oval 1769"/>
          <p:cNvSpPr/>
          <p:nvPr/>
        </p:nvSpPr>
        <p:spPr>
          <a:xfrm>
            <a:off x="9614273" y="1596514"/>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71" name="Oval 1770"/>
          <p:cNvSpPr/>
          <p:nvPr/>
        </p:nvSpPr>
        <p:spPr>
          <a:xfrm>
            <a:off x="11299353" y="1596514"/>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72" name="Teardrop 3"/>
          <p:cNvSpPr/>
          <p:nvPr/>
        </p:nvSpPr>
        <p:spPr>
          <a:xfrm rot="5400000" flipH="1" flipV="1">
            <a:off x="6442772" y="1797636"/>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73" name="Oval 1772"/>
          <p:cNvSpPr/>
          <p:nvPr/>
        </p:nvSpPr>
        <p:spPr>
          <a:xfrm>
            <a:off x="7120499" y="2053953"/>
            <a:ext cx="100015" cy="100014"/>
          </a:xfrm>
          <a:prstGeom prst="ellipse">
            <a:avLst/>
          </a:prstGeom>
          <a:solidFill>
            <a:schemeClr val="bg1"/>
          </a:solidFill>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sp>
      <p:sp>
        <p:nvSpPr>
          <p:cNvPr id="1774" name="Teardrop 3"/>
          <p:cNvSpPr/>
          <p:nvPr/>
        </p:nvSpPr>
        <p:spPr>
          <a:xfrm rot="5400000" flipH="1" flipV="1">
            <a:off x="-148774" y="1946410"/>
            <a:ext cx="612648" cy="315100"/>
          </a:xfrm>
          <a:custGeom>
            <a:avLst/>
            <a:gdLst/>
            <a:ahLst/>
            <a:cxnLst/>
            <a:rect l="l" t="t" r="r" b="b"/>
            <a:pathLst>
              <a:path w="612648" h="315100">
                <a:moveTo>
                  <a:pt x="239386" y="75670"/>
                </a:moveTo>
                <a:cubicBezTo>
                  <a:pt x="230866" y="67149"/>
                  <a:pt x="224313" y="57406"/>
                  <a:pt x="219944" y="46909"/>
                </a:cubicBezTo>
                <a:cubicBezTo>
                  <a:pt x="207099" y="60107"/>
                  <a:pt x="182914" y="65356"/>
                  <a:pt x="163810" y="64989"/>
                </a:cubicBezTo>
                <a:cubicBezTo>
                  <a:pt x="113792" y="64989"/>
                  <a:pt x="73243" y="105538"/>
                  <a:pt x="73243" y="155556"/>
                </a:cubicBezTo>
                <a:cubicBezTo>
                  <a:pt x="73243" y="179467"/>
                  <a:pt x="82509" y="201213"/>
                  <a:pt x="97830" y="217225"/>
                </a:cubicBezTo>
                <a:close/>
                <a:moveTo>
                  <a:pt x="268191" y="95157"/>
                </a:moveTo>
                <a:cubicBezTo>
                  <a:pt x="257695" y="90787"/>
                  <a:pt x="247952" y="84234"/>
                  <a:pt x="239431" y="75715"/>
                </a:cubicBezTo>
                <a:lnTo>
                  <a:pt x="97875" y="217270"/>
                </a:lnTo>
                <a:cubicBezTo>
                  <a:pt x="113887" y="232591"/>
                  <a:pt x="135634" y="241857"/>
                  <a:pt x="159544" y="241857"/>
                </a:cubicBezTo>
                <a:cubicBezTo>
                  <a:pt x="184553" y="241857"/>
                  <a:pt x="207195" y="231720"/>
                  <a:pt x="223585" y="215331"/>
                </a:cubicBezTo>
                <a:cubicBezTo>
                  <a:pt x="239974" y="198941"/>
                  <a:pt x="250111" y="176299"/>
                  <a:pt x="250111" y="151290"/>
                </a:cubicBezTo>
                <a:cubicBezTo>
                  <a:pt x="249745" y="132187"/>
                  <a:pt x="254994" y="108002"/>
                  <a:pt x="268191" y="95157"/>
                </a:cubicBezTo>
                <a:close/>
                <a:moveTo>
                  <a:pt x="391275" y="232488"/>
                </a:moveTo>
                <a:cubicBezTo>
                  <a:pt x="366688" y="214199"/>
                  <a:pt x="350981" y="184860"/>
                  <a:pt x="350981" y="151853"/>
                </a:cubicBezTo>
                <a:cubicBezTo>
                  <a:pt x="351479" y="125869"/>
                  <a:pt x="347689" y="109892"/>
                  <a:pt x="331337" y="99934"/>
                </a:cubicBezTo>
                <a:cubicBezTo>
                  <a:pt x="315088" y="104415"/>
                  <a:pt x="297874" y="104335"/>
                  <a:pt x="281637" y="99721"/>
                </a:cubicBezTo>
                <a:cubicBezTo>
                  <a:pt x="265010" y="109675"/>
                  <a:pt x="261165" y="125694"/>
                  <a:pt x="261667" y="151853"/>
                </a:cubicBezTo>
                <a:cubicBezTo>
                  <a:pt x="261667" y="179968"/>
                  <a:pt x="250271" y="205421"/>
                  <a:pt x="231847" y="223846"/>
                </a:cubicBezTo>
                <a:lnTo>
                  <a:pt x="221347" y="232509"/>
                </a:lnTo>
                <a:cubicBezTo>
                  <a:pt x="224390" y="249009"/>
                  <a:pt x="232545" y="264623"/>
                  <a:pt x="245300" y="277378"/>
                </a:cubicBezTo>
                <a:cubicBezTo>
                  <a:pt x="262208" y="294285"/>
                  <a:pt x="284137" y="303111"/>
                  <a:pt x="306292" y="303599"/>
                </a:cubicBezTo>
                <a:lnTo>
                  <a:pt x="306292" y="218433"/>
                </a:lnTo>
                <a:lnTo>
                  <a:pt x="306356" y="218433"/>
                </a:lnTo>
                <a:lnTo>
                  <a:pt x="306356" y="303599"/>
                </a:lnTo>
                <a:cubicBezTo>
                  <a:pt x="328512" y="303110"/>
                  <a:pt x="350441" y="294285"/>
                  <a:pt x="367348" y="277378"/>
                </a:cubicBezTo>
                <a:cubicBezTo>
                  <a:pt x="380109" y="264617"/>
                  <a:pt x="388266" y="248996"/>
                  <a:pt x="391275" y="232488"/>
                </a:cubicBezTo>
                <a:close/>
                <a:moveTo>
                  <a:pt x="514773" y="217271"/>
                </a:moveTo>
                <a:lnTo>
                  <a:pt x="373218" y="75716"/>
                </a:lnTo>
                <a:cubicBezTo>
                  <a:pt x="364700" y="84231"/>
                  <a:pt x="354962" y="90781"/>
                  <a:pt x="344508" y="95209"/>
                </a:cubicBezTo>
                <a:cubicBezTo>
                  <a:pt x="357668" y="108066"/>
                  <a:pt x="362903" y="132212"/>
                  <a:pt x="362537" y="151290"/>
                </a:cubicBezTo>
                <a:cubicBezTo>
                  <a:pt x="362537" y="201309"/>
                  <a:pt x="403085" y="241857"/>
                  <a:pt x="453104" y="241857"/>
                </a:cubicBezTo>
                <a:cubicBezTo>
                  <a:pt x="477015" y="241857"/>
                  <a:pt x="498761" y="232592"/>
                  <a:pt x="514773" y="217271"/>
                </a:cubicBezTo>
                <a:close/>
                <a:moveTo>
                  <a:pt x="539405" y="155556"/>
                </a:moveTo>
                <a:cubicBezTo>
                  <a:pt x="539405" y="105538"/>
                  <a:pt x="498856" y="64989"/>
                  <a:pt x="448838" y="64989"/>
                </a:cubicBezTo>
                <a:cubicBezTo>
                  <a:pt x="429760" y="65355"/>
                  <a:pt x="405614" y="60121"/>
                  <a:pt x="392756" y="46961"/>
                </a:cubicBezTo>
                <a:cubicBezTo>
                  <a:pt x="388329" y="57415"/>
                  <a:pt x="381778" y="67153"/>
                  <a:pt x="373263" y="75671"/>
                </a:cubicBezTo>
                <a:lnTo>
                  <a:pt x="514818" y="217225"/>
                </a:lnTo>
                <a:cubicBezTo>
                  <a:pt x="530139" y="201213"/>
                  <a:pt x="539405" y="179467"/>
                  <a:pt x="539405" y="155556"/>
                </a:cubicBezTo>
                <a:close/>
                <a:moveTo>
                  <a:pt x="612648" y="8776"/>
                </a:moveTo>
                <a:cubicBezTo>
                  <a:pt x="612257" y="34030"/>
                  <a:pt x="602326" y="59101"/>
                  <a:pt x="583058" y="78369"/>
                </a:cubicBezTo>
                <a:cubicBezTo>
                  <a:pt x="569890" y="91537"/>
                  <a:pt x="554014" y="100343"/>
                  <a:pt x="537134" y="104416"/>
                </a:cubicBezTo>
                <a:cubicBezTo>
                  <a:pt x="546224" y="119205"/>
                  <a:pt x="551214" y="136643"/>
                  <a:pt x="551214" y="155247"/>
                </a:cubicBezTo>
                <a:cubicBezTo>
                  <a:pt x="551214" y="182497"/>
                  <a:pt x="540509" y="207247"/>
                  <a:pt x="522928" y="225380"/>
                </a:cubicBezTo>
                <a:lnTo>
                  <a:pt x="522928" y="225380"/>
                </a:lnTo>
                <a:cubicBezTo>
                  <a:pt x="504794" y="242961"/>
                  <a:pt x="480044" y="253667"/>
                  <a:pt x="452794" y="253667"/>
                </a:cubicBezTo>
                <a:cubicBezTo>
                  <a:pt x="434191" y="253667"/>
                  <a:pt x="416753" y="248677"/>
                  <a:pt x="401964" y="239586"/>
                </a:cubicBezTo>
                <a:cubicBezTo>
                  <a:pt x="397891" y="256466"/>
                  <a:pt x="389084" y="272342"/>
                  <a:pt x="375917" y="285509"/>
                </a:cubicBezTo>
                <a:cubicBezTo>
                  <a:pt x="356649" y="304778"/>
                  <a:pt x="331578" y="314709"/>
                  <a:pt x="306324" y="315100"/>
                </a:cubicBezTo>
                <a:lnTo>
                  <a:pt x="306324" y="315100"/>
                </a:lnTo>
                <a:cubicBezTo>
                  <a:pt x="281070" y="314709"/>
                  <a:pt x="255999" y="304778"/>
                  <a:pt x="236731" y="285509"/>
                </a:cubicBezTo>
                <a:cubicBezTo>
                  <a:pt x="223571" y="272349"/>
                  <a:pt x="214766" y="256482"/>
                  <a:pt x="210610" y="239626"/>
                </a:cubicBezTo>
                <a:cubicBezTo>
                  <a:pt x="195839" y="248693"/>
                  <a:pt x="178427" y="253666"/>
                  <a:pt x="159854" y="253666"/>
                </a:cubicBezTo>
                <a:cubicBezTo>
                  <a:pt x="132604" y="253666"/>
                  <a:pt x="107854" y="242961"/>
                  <a:pt x="89720" y="225380"/>
                </a:cubicBezTo>
                <a:lnTo>
                  <a:pt x="89720" y="225380"/>
                </a:lnTo>
                <a:cubicBezTo>
                  <a:pt x="72140" y="207247"/>
                  <a:pt x="61434" y="182497"/>
                  <a:pt x="61434" y="155247"/>
                </a:cubicBezTo>
                <a:cubicBezTo>
                  <a:pt x="61434" y="136673"/>
                  <a:pt x="66408" y="119262"/>
                  <a:pt x="75474" y="104490"/>
                </a:cubicBezTo>
                <a:cubicBezTo>
                  <a:pt x="58618" y="100334"/>
                  <a:pt x="42751" y="91530"/>
                  <a:pt x="29591" y="78369"/>
                </a:cubicBezTo>
                <a:cubicBezTo>
                  <a:pt x="10322" y="59101"/>
                  <a:pt x="391" y="34030"/>
                  <a:pt x="0" y="8776"/>
                </a:cubicBezTo>
                <a:lnTo>
                  <a:pt x="0" y="8776"/>
                </a:lnTo>
                <a:lnTo>
                  <a:pt x="1828" y="0"/>
                </a:lnTo>
                <a:lnTo>
                  <a:pt x="13374" y="0"/>
                </a:lnTo>
                <a:cubicBezTo>
                  <a:pt x="11782" y="2802"/>
                  <a:pt x="11567" y="5771"/>
                  <a:pt x="11501" y="8744"/>
                </a:cubicBezTo>
                <a:lnTo>
                  <a:pt x="96667" y="8744"/>
                </a:lnTo>
                <a:lnTo>
                  <a:pt x="96667" y="8808"/>
                </a:lnTo>
                <a:lnTo>
                  <a:pt x="11501" y="8808"/>
                </a:lnTo>
                <a:cubicBezTo>
                  <a:pt x="11990" y="30964"/>
                  <a:pt x="20815" y="52893"/>
                  <a:pt x="37722" y="69800"/>
                </a:cubicBezTo>
                <a:cubicBezTo>
                  <a:pt x="50477" y="82555"/>
                  <a:pt x="66091" y="90711"/>
                  <a:pt x="82592" y="93753"/>
                </a:cubicBezTo>
                <a:cubicBezTo>
                  <a:pt x="100880" y="69151"/>
                  <a:pt x="130228" y="53433"/>
                  <a:pt x="163247" y="53433"/>
                </a:cubicBezTo>
                <a:cubicBezTo>
                  <a:pt x="186137" y="53872"/>
                  <a:pt x="201262" y="50984"/>
                  <a:pt x="211355" y="39116"/>
                </a:cubicBezTo>
                <a:cubicBezTo>
                  <a:pt x="212796" y="37420"/>
                  <a:pt x="214135" y="35542"/>
                  <a:pt x="215380" y="33463"/>
                </a:cubicBezTo>
                <a:lnTo>
                  <a:pt x="215236" y="0"/>
                </a:lnTo>
                <a:lnTo>
                  <a:pt x="223507" y="0"/>
                </a:lnTo>
                <a:cubicBezTo>
                  <a:pt x="219688" y="24354"/>
                  <a:pt x="227777" y="49750"/>
                  <a:pt x="246535" y="68520"/>
                </a:cubicBezTo>
                <a:lnTo>
                  <a:pt x="254763" y="60293"/>
                </a:lnTo>
                <a:cubicBezTo>
                  <a:pt x="254771" y="60299"/>
                  <a:pt x="254778" y="60307"/>
                  <a:pt x="254786" y="60315"/>
                </a:cubicBezTo>
                <a:lnTo>
                  <a:pt x="254808" y="60338"/>
                </a:lnTo>
                <a:lnTo>
                  <a:pt x="246580" y="68565"/>
                </a:lnTo>
                <a:cubicBezTo>
                  <a:pt x="279582" y="101547"/>
                  <a:pt x="333066" y="101547"/>
                  <a:pt x="366068" y="68565"/>
                </a:cubicBezTo>
                <a:lnTo>
                  <a:pt x="357840" y="60338"/>
                </a:lnTo>
                <a:cubicBezTo>
                  <a:pt x="357847" y="60330"/>
                  <a:pt x="357855" y="60322"/>
                  <a:pt x="357862" y="60315"/>
                </a:cubicBezTo>
                <a:lnTo>
                  <a:pt x="357885" y="60293"/>
                </a:lnTo>
                <a:lnTo>
                  <a:pt x="366113" y="68520"/>
                </a:lnTo>
                <a:cubicBezTo>
                  <a:pt x="384871" y="49750"/>
                  <a:pt x="392961" y="24354"/>
                  <a:pt x="389142" y="0"/>
                </a:cubicBezTo>
                <a:lnTo>
                  <a:pt x="397337" y="0"/>
                </a:lnTo>
                <a:cubicBezTo>
                  <a:pt x="401479" y="11094"/>
                  <a:pt x="400548" y="22668"/>
                  <a:pt x="397481" y="33790"/>
                </a:cubicBezTo>
                <a:cubicBezTo>
                  <a:pt x="407439" y="50142"/>
                  <a:pt x="423417" y="53932"/>
                  <a:pt x="449401" y="53433"/>
                </a:cubicBezTo>
                <a:cubicBezTo>
                  <a:pt x="482407" y="53434"/>
                  <a:pt x="511746" y="69140"/>
                  <a:pt x="530035" y="93727"/>
                </a:cubicBezTo>
                <a:cubicBezTo>
                  <a:pt x="546543" y="90718"/>
                  <a:pt x="562165" y="82561"/>
                  <a:pt x="574926" y="69800"/>
                </a:cubicBezTo>
                <a:cubicBezTo>
                  <a:pt x="591833" y="52893"/>
                  <a:pt x="600659" y="30964"/>
                  <a:pt x="601147" y="8808"/>
                </a:cubicBezTo>
                <a:lnTo>
                  <a:pt x="515982" y="8808"/>
                </a:lnTo>
                <a:lnTo>
                  <a:pt x="515981" y="8744"/>
                </a:lnTo>
                <a:lnTo>
                  <a:pt x="601147" y="8744"/>
                </a:lnTo>
                <a:lnTo>
                  <a:pt x="599274" y="0"/>
                </a:lnTo>
                <a:lnTo>
                  <a:pt x="610820" y="0"/>
                </a:lnTo>
                <a:cubicBezTo>
                  <a:pt x="612423" y="2826"/>
                  <a:pt x="612602" y="5800"/>
                  <a:pt x="612648" y="8776"/>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75" name="Oval 1774"/>
          <p:cNvSpPr/>
          <p:nvPr/>
        </p:nvSpPr>
        <p:spPr>
          <a:xfrm>
            <a:off x="377459" y="2053953"/>
            <a:ext cx="100015" cy="100014"/>
          </a:xfrm>
          <a:prstGeom prst="ellipse">
            <a:avLst/>
          </a:prstGeom>
          <a:solidFill>
            <a:schemeClr val="bg1"/>
          </a:solidFill>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sp>
      <p:sp>
        <p:nvSpPr>
          <p:cNvPr id="1776" name="Teardrop 3"/>
          <p:cNvSpPr/>
          <p:nvPr/>
        </p:nvSpPr>
        <p:spPr>
          <a:xfrm rot="5400000" flipH="1" flipV="1">
            <a:off x="1387532" y="1797636"/>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77" name="Teardrop 3"/>
          <p:cNvSpPr/>
          <p:nvPr/>
        </p:nvSpPr>
        <p:spPr>
          <a:xfrm rot="5400000" flipH="1" flipV="1">
            <a:off x="2230072" y="1797636"/>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78" name="Teardrop 3"/>
          <p:cNvSpPr/>
          <p:nvPr/>
        </p:nvSpPr>
        <p:spPr>
          <a:xfrm rot="5400000" flipH="1" flipV="1">
            <a:off x="3072612" y="1797636"/>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79" name="Teardrop 3"/>
          <p:cNvSpPr/>
          <p:nvPr/>
        </p:nvSpPr>
        <p:spPr>
          <a:xfrm rot="5400000" flipH="1" flipV="1">
            <a:off x="3915152" y="1797636"/>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80" name="Teardrop 3"/>
          <p:cNvSpPr/>
          <p:nvPr/>
        </p:nvSpPr>
        <p:spPr>
          <a:xfrm rot="5400000" flipH="1" flipV="1">
            <a:off x="4757692" y="1797636"/>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81" name="Teardrop 3"/>
          <p:cNvSpPr/>
          <p:nvPr/>
        </p:nvSpPr>
        <p:spPr>
          <a:xfrm rot="5400000" flipH="1" flipV="1">
            <a:off x="5600232" y="1797636"/>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82" name="Oval 1781"/>
          <p:cNvSpPr/>
          <p:nvPr/>
        </p:nvSpPr>
        <p:spPr>
          <a:xfrm>
            <a:off x="1220339" y="2053953"/>
            <a:ext cx="100015" cy="100014"/>
          </a:xfrm>
          <a:prstGeom prst="ellipse">
            <a:avLst/>
          </a:prstGeom>
          <a:solidFill>
            <a:schemeClr val="bg1"/>
          </a:solidFill>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sp>
      <p:sp>
        <p:nvSpPr>
          <p:cNvPr id="1783" name="Oval 1782"/>
          <p:cNvSpPr/>
          <p:nvPr/>
        </p:nvSpPr>
        <p:spPr>
          <a:xfrm>
            <a:off x="2063219" y="2053953"/>
            <a:ext cx="100015" cy="100014"/>
          </a:xfrm>
          <a:prstGeom prst="ellipse">
            <a:avLst/>
          </a:prstGeom>
          <a:solidFill>
            <a:schemeClr val="bg1"/>
          </a:solidFill>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sp>
      <p:sp>
        <p:nvSpPr>
          <p:cNvPr id="1784" name="Oval 1783"/>
          <p:cNvSpPr/>
          <p:nvPr/>
        </p:nvSpPr>
        <p:spPr>
          <a:xfrm>
            <a:off x="2906099" y="2053953"/>
            <a:ext cx="100015" cy="100014"/>
          </a:xfrm>
          <a:prstGeom prst="ellipse">
            <a:avLst/>
          </a:prstGeom>
          <a:solidFill>
            <a:schemeClr val="bg1"/>
          </a:solidFill>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sp>
      <p:sp>
        <p:nvSpPr>
          <p:cNvPr id="1785" name="Oval 1784"/>
          <p:cNvSpPr/>
          <p:nvPr/>
        </p:nvSpPr>
        <p:spPr>
          <a:xfrm>
            <a:off x="3748979" y="2053953"/>
            <a:ext cx="100015" cy="100014"/>
          </a:xfrm>
          <a:prstGeom prst="ellipse">
            <a:avLst/>
          </a:prstGeom>
          <a:solidFill>
            <a:schemeClr val="bg1"/>
          </a:solidFill>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sp>
      <p:sp>
        <p:nvSpPr>
          <p:cNvPr id="1786" name="Oval 1785"/>
          <p:cNvSpPr/>
          <p:nvPr/>
        </p:nvSpPr>
        <p:spPr>
          <a:xfrm>
            <a:off x="4591859" y="2053953"/>
            <a:ext cx="100015" cy="100014"/>
          </a:xfrm>
          <a:prstGeom prst="ellipse">
            <a:avLst/>
          </a:prstGeom>
          <a:solidFill>
            <a:schemeClr val="bg1"/>
          </a:solidFill>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sp>
      <p:sp>
        <p:nvSpPr>
          <p:cNvPr id="1787" name="Oval 1786"/>
          <p:cNvSpPr/>
          <p:nvPr/>
        </p:nvSpPr>
        <p:spPr>
          <a:xfrm>
            <a:off x="5434739" y="2053953"/>
            <a:ext cx="100015" cy="100014"/>
          </a:xfrm>
          <a:prstGeom prst="ellipse">
            <a:avLst/>
          </a:prstGeom>
          <a:solidFill>
            <a:schemeClr val="bg1"/>
          </a:solidFill>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sp>
      <p:sp>
        <p:nvSpPr>
          <p:cNvPr id="1788" name="Oval 1787"/>
          <p:cNvSpPr/>
          <p:nvPr/>
        </p:nvSpPr>
        <p:spPr>
          <a:xfrm>
            <a:off x="6277619" y="2053953"/>
            <a:ext cx="100015" cy="100014"/>
          </a:xfrm>
          <a:prstGeom prst="ellipse">
            <a:avLst/>
          </a:prstGeom>
          <a:solidFill>
            <a:schemeClr val="bg1"/>
          </a:solidFill>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sp>
      <p:sp>
        <p:nvSpPr>
          <p:cNvPr id="1789" name="Teardrop 3"/>
          <p:cNvSpPr/>
          <p:nvPr/>
        </p:nvSpPr>
        <p:spPr>
          <a:xfrm rot="5400000" flipH="1" flipV="1">
            <a:off x="8127852" y="1797636"/>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90" name="Oval 1789"/>
          <p:cNvSpPr/>
          <p:nvPr/>
        </p:nvSpPr>
        <p:spPr>
          <a:xfrm>
            <a:off x="8806259" y="2053953"/>
            <a:ext cx="100015" cy="100014"/>
          </a:xfrm>
          <a:prstGeom prst="ellipse">
            <a:avLst/>
          </a:prstGeom>
          <a:solidFill>
            <a:schemeClr val="bg1"/>
          </a:solidFill>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sp>
      <p:sp>
        <p:nvSpPr>
          <p:cNvPr id="1791" name="Teardrop 3"/>
          <p:cNvSpPr/>
          <p:nvPr/>
        </p:nvSpPr>
        <p:spPr>
          <a:xfrm rot="5400000" flipH="1" flipV="1">
            <a:off x="7285312" y="1797636"/>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92" name="Oval 1791"/>
          <p:cNvSpPr/>
          <p:nvPr/>
        </p:nvSpPr>
        <p:spPr>
          <a:xfrm>
            <a:off x="7963379" y="2053953"/>
            <a:ext cx="100015" cy="100014"/>
          </a:xfrm>
          <a:prstGeom prst="ellipse">
            <a:avLst/>
          </a:prstGeom>
          <a:solidFill>
            <a:schemeClr val="bg1"/>
          </a:solidFill>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sp>
      <p:sp>
        <p:nvSpPr>
          <p:cNvPr id="1793" name="Teardrop 3"/>
          <p:cNvSpPr/>
          <p:nvPr/>
        </p:nvSpPr>
        <p:spPr>
          <a:xfrm rot="5400000" flipH="1" flipV="1">
            <a:off x="9812932" y="1797636"/>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94" name="Oval 1793"/>
          <p:cNvSpPr/>
          <p:nvPr/>
        </p:nvSpPr>
        <p:spPr>
          <a:xfrm>
            <a:off x="10492019" y="2053953"/>
            <a:ext cx="100015" cy="100014"/>
          </a:xfrm>
          <a:prstGeom prst="ellipse">
            <a:avLst/>
          </a:prstGeom>
          <a:solidFill>
            <a:schemeClr val="bg1"/>
          </a:solidFill>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sp>
      <p:sp>
        <p:nvSpPr>
          <p:cNvPr id="1795" name="Teardrop 3"/>
          <p:cNvSpPr/>
          <p:nvPr/>
        </p:nvSpPr>
        <p:spPr>
          <a:xfrm rot="5400000" flipH="1" flipV="1">
            <a:off x="8970392" y="1797636"/>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96" name="Oval 1795"/>
          <p:cNvSpPr/>
          <p:nvPr/>
        </p:nvSpPr>
        <p:spPr>
          <a:xfrm>
            <a:off x="9649139" y="2053953"/>
            <a:ext cx="100015" cy="100014"/>
          </a:xfrm>
          <a:prstGeom prst="ellipse">
            <a:avLst/>
          </a:prstGeom>
          <a:solidFill>
            <a:schemeClr val="bg1"/>
          </a:solidFill>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sp>
      <p:sp>
        <p:nvSpPr>
          <p:cNvPr id="1797" name="Teardrop 3"/>
          <p:cNvSpPr/>
          <p:nvPr/>
        </p:nvSpPr>
        <p:spPr>
          <a:xfrm rot="5400000" flipH="1" flipV="1">
            <a:off x="11498011" y="1797636"/>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98" name="Teardrop 3"/>
          <p:cNvSpPr/>
          <p:nvPr/>
        </p:nvSpPr>
        <p:spPr>
          <a:xfrm rot="5400000" flipH="1" flipV="1">
            <a:off x="10655472" y="1797636"/>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99" name="Oval 1798"/>
          <p:cNvSpPr/>
          <p:nvPr/>
        </p:nvSpPr>
        <p:spPr>
          <a:xfrm>
            <a:off x="11334899" y="2053953"/>
            <a:ext cx="100015" cy="100014"/>
          </a:xfrm>
          <a:prstGeom prst="ellipse">
            <a:avLst/>
          </a:prstGeom>
          <a:solidFill>
            <a:schemeClr val="bg1"/>
          </a:solidFill>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sp>
      <p:sp>
        <p:nvSpPr>
          <p:cNvPr id="1800" name="Teardrop 3"/>
          <p:cNvSpPr/>
          <p:nvPr/>
        </p:nvSpPr>
        <p:spPr>
          <a:xfrm rot="5400000" flipH="1" flipV="1">
            <a:off x="544992" y="1797636"/>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01" name="Oval 1800"/>
          <p:cNvSpPr/>
          <p:nvPr/>
        </p:nvSpPr>
        <p:spPr>
          <a:xfrm>
            <a:off x="6664511" y="2019794"/>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02" name="Oval 1801"/>
          <p:cNvSpPr/>
          <p:nvPr/>
        </p:nvSpPr>
        <p:spPr>
          <a:xfrm>
            <a:off x="766731" y="2019794"/>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03" name="Oval 1802"/>
          <p:cNvSpPr/>
          <p:nvPr/>
        </p:nvSpPr>
        <p:spPr>
          <a:xfrm>
            <a:off x="1609271" y="2019794"/>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04" name="Oval 1803"/>
          <p:cNvSpPr/>
          <p:nvPr/>
        </p:nvSpPr>
        <p:spPr>
          <a:xfrm>
            <a:off x="2451811" y="2019794"/>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05" name="Oval 1804"/>
          <p:cNvSpPr/>
          <p:nvPr/>
        </p:nvSpPr>
        <p:spPr>
          <a:xfrm>
            <a:off x="3294351" y="2019794"/>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06" name="Oval 1805"/>
          <p:cNvSpPr/>
          <p:nvPr/>
        </p:nvSpPr>
        <p:spPr>
          <a:xfrm>
            <a:off x="4136891" y="2019794"/>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07" name="Oval 1806"/>
          <p:cNvSpPr/>
          <p:nvPr/>
        </p:nvSpPr>
        <p:spPr>
          <a:xfrm>
            <a:off x="4979431" y="2019794"/>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08" name="Oval 1807"/>
          <p:cNvSpPr/>
          <p:nvPr/>
        </p:nvSpPr>
        <p:spPr>
          <a:xfrm>
            <a:off x="5821971" y="2019794"/>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09" name="Oval 1808"/>
          <p:cNvSpPr/>
          <p:nvPr/>
        </p:nvSpPr>
        <p:spPr>
          <a:xfrm>
            <a:off x="8349591" y="2019794"/>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10" name="Oval 1809"/>
          <p:cNvSpPr/>
          <p:nvPr/>
        </p:nvSpPr>
        <p:spPr>
          <a:xfrm>
            <a:off x="7507051" y="2019794"/>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11" name="Oval 1810"/>
          <p:cNvSpPr/>
          <p:nvPr/>
        </p:nvSpPr>
        <p:spPr>
          <a:xfrm>
            <a:off x="10034671" y="2019794"/>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12" name="Oval 1811"/>
          <p:cNvSpPr/>
          <p:nvPr/>
        </p:nvSpPr>
        <p:spPr>
          <a:xfrm>
            <a:off x="9192131" y="2019794"/>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13" name="Oval 1812"/>
          <p:cNvSpPr/>
          <p:nvPr/>
        </p:nvSpPr>
        <p:spPr>
          <a:xfrm>
            <a:off x="11719750" y="2019794"/>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14" name="Oval 1813"/>
          <p:cNvSpPr/>
          <p:nvPr/>
        </p:nvSpPr>
        <p:spPr>
          <a:xfrm>
            <a:off x="10877211" y="2019794"/>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15" name="Teardrop 3"/>
          <p:cNvSpPr/>
          <p:nvPr/>
        </p:nvSpPr>
        <p:spPr>
          <a:xfrm rot="5400000" flipH="1" flipV="1">
            <a:off x="6021182" y="2218324"/>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16" name="Teardrop 3"/>
          <p:cNvSpPr/>
          <p:nvPr/>
        </p:nvSpPr>
        <p:spPr>
          <a:xfrm rot="5400000" flipH="1" flipV="1">
            <a:off x="965942" y="2218324"/>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17" name="Teardrop 3"/>
          <p:cNvSpPr/>
          <p:nvPr/>
        </p:nvSpPr>
        <p:spPr>
          <a:xfrm rot="5400000" flipH="1" flipV="1">
            <a:off x="1808482" y="2218324"/>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18" name="Teardrop 3"/>
          <p:cNvSpPr/>
          <p:nvPr/>
        </p:nvSpPr>
        <p:spPr>
          <a:xfrm rot="5400000" flipH="1" flipV="1">
            <a:off x="2651022" y="2218324"/>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19" name="Teardrop 3"/>
          <p:cNvSpPr/>
          <p:nvPr/>
        </p:nvSpPr>
        <p:spPr>
          <a:xfrm rot="5400000" flipH="1" flipV="1">
            <a:off x="3493562" y="2218324"/>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20" name="Teardrop 3"/>
          <p:cNvSpPr/>
          <p:nvPr/>
        </p:nvSpPr>
        <p:spPr>
          <a:xfrm rot="5400000" flipH="1" flipV="1">
            <a:off x="4336102" y="2218324"/>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21" name="Teardrop 3"/>
          <p:cNvSpPr/>
          <p:nvPr/>
        </p:nvSpPr>
        <p:spPr>
          <a:xfrm rot="5400000" flipH="1" flipV="1">
            <a:off x="5178642" y="2218324"/>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22" name="Teardrop 3"/>
          <p:cNvSpPr/>
          <p:nvPr/>
        </p:nvSpPr>
        <p:spPr>
          <a:xfrm rot="5400000" flipH="1" flipV="1">
            <a:off x="7706262" y="2218324"/>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23" name="Teardrop 3"/>
          <p:cNvSpPr/>
          <p:nvPr/>
        </p:nvSpPr>
        <p:spPr>
          <a:xfrm rot="5400000" flipH="1" flipV="1">
            <a:off x="6863722" y="2218324"/>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24" name="Teardrop 3"/>
          <p:cNvSpPr/>
          <p:nvPr/>
        </p:nvSpPr>
        <p:spPr>
          <a:xfrm rot="5400000" flipH="1" flipV="1">
            <a:off x="9391342" y="2218324"/>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25" name="Teardrop 3"/>
          <p:cNvSpPr/>
          <p:nvPr/>
        </p:nvSpPr>
        <p:spPr>
          <a:xfrm rot="5400000" flipH="1" flipV="1">
            <a:off x="8548802" y="2218324"/>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26" name="Teardrop 3"/>
          <p:cNvSpPr/>
          <p:nvPr/>
        </p:nvSpPr>
        <p:spPr>
          <a:xfrm rot="5400000" flipH="1" flipV="1">
            <a:off x="11076421" y="2218324"/>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27" name="Teardrop 3"/>
          <p:cNvSpPr/>
          <p:nvPr/>
        </p:nvSpPr>
        <p:spPr>
          <a:xfrm rot="5400000" flipH="1" flipV="1">
            <a:off x="10233882" y="2218324"/>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28" name="Teardrop 3"/>
          <p:cNvSpPr/>
          <p:nvPr/>
        </p:nvSpPr>
        <p:spPr>
          <a:xfrm rot="5400000" flipH="1" flipV="1">
            <a:off x="123402" y="2218324"/>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29" name="Teardrop 3"/>
          <p:cNvSpPr/>
          <p:nvPr/>
        </p:nvSpPr>
        <p:spPr>
          <a:xfrm rot="5400000" flipH="1" flipV="1">
            <a:off x="11760003" y="2373673"/>
            <a:ext cx="595780" cy="268215"/>
          </a:xfrm>
          <a:custGeom>
            <a:avLst/>
            <a:gdLst/>
            <a:ahLst/>
            <a:cxnLst/>
            <a:rect l="l" t="t" r="r" b="b"/>
            <a:pathLst>
              <a:path w="595780" h="268215">
                <a:moveTo>
                  <a:pt x="230951" y="239431"/>
                </a:moveTo>
                <a:lnTo>
                  <a:pt x="89396" y="97876"/>
                </a:lnTo>
                <a:cubicBezTo>
                  <a:pt x="74075" y="113887"/>
                  <a:pt x="64809" y="135634"/>
                  <a:pt x="64809" y="159544"/>
                </a:cubicBezTo>
                <a:cubicBezTo>
                  <a:pt x="64809" y="209563"/>
                  <a:pt x="105357" y="250112"/>
                  <a:pt x="155376" y="250112"/>
                </a:cubicBezTo>
                <a:cubicBezTo>
                  <a:pt x="174454" y="249746"/>
                  <a:pt x="198601" y="254980"/>
                  <a:pt x="211458" y="268141"/>
                </a:cubicBezTo>
                <a:cubicBezTo>
                  <a:pt x="215885" y="257686"/>
                  <a:pt x="222436" y="247948"/>
                  <a:pt x="230951" y="239431"/>
                </a:cubicBezTo>
                <a:close/>
                <a:moveTo>
                  <a:pt x="259706" y="219892"/>
                </a:moveTo>
                <a:cubicBezTo>
                  <a:pt x="246546" y="207035"/>
                  <a:pt x="241311" y="182889"/>
                  <a:pt x="241677" y="163811"/>
                </a:cubicBezTo>
                <a:cubicBezTo>
                  <a:pt x="241677" y="113792"/>
                  <a:pt x="201129" y="73244"/>
                  <a:pt x="151110" y="73244"/>
                </a:cubicBezTo>
                <a:cubicBezTo>
                  <a:pt x="127200" y="73244"/>
                  <a:pt x="105453" y="82510"/>
                  <a:pt x="89441" y="97831"/>
                </a:cubicBezTo>
                <a:lnTo>
                  <a:pt x="230996" y="239386"/>
                </a:lnTo>
                <a:cubicBezTo>
                  <a:pt x="239514" y="230871"/>
                  <a:pt x="249252" y="224320"/>
                  <a:pt x="259706" y="219892"/>
                </a:cubicBezTo>
                <a:close/>
                <a:moveTo>
                  <a:pt x="382868" y="82592"/>
                </a:moveTo>
                <a:cubicBezTo>
                  <a:pt x="379825" y="66091"/>
                  <a:pt x="371670" y="50477"/>
                  <a:pt x="358914" y="37722"/>
                </a:cubicBezTo>
                <a:cubicBezTo>
                  <a:pt x="342007" y="20815"/>
                  <a:pt x="320078" y="11989"/>
                  <a:pt x="297922" y="11501"/>
                </a:cubicBezTo>
                <a:lnTo>
                  <a:pt x="297922" y="96667"/>
                </a:lnTo>
                <a:lnTo>
                  <a:pt x="297858" y="96667"/>
                </a:lnTo>
                <a:lnTo>
                  <a:pt x="297858" y="11501"/>
                </a:lnTo>
                <a:cubicBezTo>
                  <a:pt x="275703" y="11990"/>
                  <a:pt x="253774" y="20815"/>
                  <a:pt x="236866" y="37722"/>
                </a:cubicBezTo>
                <a:cubicBezTo>
                  <a:pt x="224105" y="50483"/>
                  <a:pt x="215948" y="66105"/>
                  <a:pt x="212939" y="82613"/>
                </a:cubicBezTo>
                <a:cubicBezTo>
                  <a:pt x="237526" y="100902"/>
                  <a:pt x="253233" y="130241"/>
                  <a:pt x="253233" y="163248"/>
                </a:cubicBezTo>
                <a:cubicBezTo>
                  <a:pt x="252735" y="189232"/>
                  <a:pt x="256525" y="205210"/>
                  <a:pt x="272877" y="215167"/>
                </a:cubicBezTo>
                <a:cubicBezTo>
                  <a:pt x="289126" y="210687"/>
                  <a:pt x="306340" y="210767"/>
                  <a:pt x="322577" y="215380"/>
                </a:cubicBezTo>
                <a:cubicBezTo>
                  <a:pt x="324655" y="214136"/>
                  <a:pt x="326534" y="212797"/>
                  <a:pt x="328229" y="211355"/>
                </a:cubicBezTo>
                <a:cubicBezTo>
                  <a:pt x="340097" y="201263"/>
                  <a:pt x="342986" y="186138"/>
                  <a:pt x="342547" y="163248"/>
                </a:cubicBezTo>
                <a:cubicBezTo>
                  <a:pt x="342547" y="130228"/>
                  <a:pt x="358265" y="100880"/>
                  <a:pt x="382868" y="82592"/>
                </a:cubicBezTo>
                <a:close/>
                <a:moveTo>
                  <a:pt x="506339" y="97830"/>
                </a:moveTo>
                <a:cubicBezTo>
                  <a:pt x="490327" y="82509"/>
                  <a:pt x="468581" y="73244"/>
                  <a:pt x="444670" y="73244"/>
                </a:cubicBezTo>
                <a:cubicBezTo>
                  <a:pt x="394652" y="73244"/>
                  <a:pt x="354103" y="113792"/>
                  <a:pt x="354103" y="163811"/>
                </a:cubicBezTo>
                <a:cubicBezTo>
                  <a:pt x="354470" y="182914"/>
                  <a:pt x="349220" y="207099"/>
                  <a:pt x="336023" y="219944"/>
                </a:cubicBezTo>
                <a:cubicBezTo>
                  <a:pt x="346519" y="224314"/>
                  <a:pt x="356263" y="230867"/>
                  <a:pt x="364783" y="239386"/>
                </a:cubicBezTo>
                <a:close/>
                <a:moveTo>
                  <a:pt x="530971" y="159544"/>
                </a:moveTo>
                <a:cubicBezTo>
                  <a:pt x="530971" y="135634"/>
                  <a:pt x="521705" y="113887"/>
                  <a:pt x="506384" y="97876"/>
                </a:cubicBezTo>
                <a:lnTo>
                  <a:pt x="364828" y="239431"/>
                </a:lnTo>
                <a:cubicBezTo>
                  <a:pt x="373348" y="247952"/>
                  <a:pt x="379901" y="257695"/>
                  <a:pt x="384270" y="268192"/>
                </a:cubicBezTo>
                <a:cubicBezTo>
                  <a:pt x="397115" y="254994"/>
                  <a:pt x="421300" y="249745"/>
                  <a:pt x="440404" y="250111"/>
                </a:cubicBezTo>
                <a:cubicBezTo>
                  <a:pt x="465413" y="250112"/>
                  <a:pt x="488055" y="239974"/>
                  <a:pt x="504444" y="223585"/>
                </a:cubicBezTo>
                <a:cubicBezTo>
                  <a:pt x="520834" y="207196"/>
                  <a:pt x="530971" y="184554"/>
                  <a:pt x="530971" y="159544"/>
                </a:cubicBezTo>
                <a:close/>
                <a:moveTo>
                  <a:pt x="595780" y="268215"/>
                </a:moveTo>
                <a:lnTo>
                  <a:pt x="581969" y="268215"/>
                </a:lnTo>
                <a:cubicBezTo>
                  <a:pt x="578743" y="259654"/>
                  <a:pt x="573266" y="252074"/>
                  <a:pt x="566492" y="245300"/>
                </a:cubicBezTo>
                <a:cubicBezTo>
                  <a:pt x="553737" y="232545"/>
                  <a:pt x="538123" y="224389"/>
                  <a:pt x="521623" y="221347"/>
                </a:cubicBezTo>
                <a:cubicBezTo>
                  <a:pt x="519174" y="225205"/>
                  <a:pt x="516174" y="228633"/>
                  <a:pt x="512960" y="231847"/>
                </a:cubicBezTo>
                <a:cubicBezTo>
                  <a:pt x="494535" y="250272"/>
                  <a:pt x="469082" y="261667"/>
                  <a:pt x="440967" y="261667"/>
                </a:cubicBezTo>
                <a:cubicBezTo>
                  <a:pt x="425629" y="261373"/>
                  <a:pt x="413777" y="262574"/>
                  <a:pt x="405186" y="268215"/>
                </a:cubicBezTo>
                <a:lnTo>
                  <a:pt x="372038" y="268215"/>
                </a:lnTo>
                <a:cubicBezTo>
                  <a:pt x="369178" y="260078"/>
                  <a:pt x="364042" y="252948"/>
                  <a:pt x="357679" y="246581"/>
                </a:cubicBezTo>
                <a:lnTo>
                  <a:pt x="349451" y="254808"/>
                </a:lnTo>
                <a:lnTo>
                  <a:pt x="349428" y="254786"/>
                </a:lnTo>
                <a:cubicBezTo>
                  <a:pt x="349421" y="254779"/>
                  <a:pt x="349413" y="254771"/>
                  <a:pt x="349406" y="254763"/>
                </a:cubicBezTo>
                <a:lnTo>
                  <a:pt x="357634" y="246536"/>
                </a:lnTo>
                <a:cubicBezTo>
                  <a:pt x="324632" y="213554"/>
                  <a:pt x="271148" y="213554"/>
                  <a:pt x="238147" y="246536"/>
                </a:cubicBezTo>
                <a:lnTo>
                  <a:pt x="246374" y="254763"/>
                </a:lnTo>
                <a:cubicBezTo>
                  <a:pt x="246367" y="254771"/>
                  <a:pt x="246359" y="254779"/>
                  <a:pt x="246352" y="254786"/>
                </a:cubicBezTo>
                <a:cubicBezTo>
                  <a:pt x="246344" y="254794"/>
                  <a:pt x="246337" y="254801"/>
                  <a:pt x="246329" y="254808"/>
                </a:cubicBezTo>
                <a:lnTo>
                  <a:pt x="238101" y="246581"/>
                </a:lnTo>
                <a:lnTo>
                  <a:pt x="223742" y="268215"/>
                </a:lnTo>
                <a:lnTo>
                  <a:pt x="190546" y="268215"/>
                </a:lnTo>
                <a:cubicBezTo>
                  <a:pt x="181970" y="262570"/>
                  <a:pt x="170130" y="261374"/>
                  <a:pt x="154813" y="261668"/>
                </a:cubicBezTo>
                <a:cubicBezTo>
                  <a:pt x="121806" y="261668"/>
                  <a:pt x="92467" y="245961"/>
                  <a:pt x="74178" y="221373"/>
                </a:cubicBezTo>
                <a:cubicBezTo>
                  <a:pt x="57671" y="224382"/>
                  <a:pt x="42049" y="232539"/>
                  <a:pt x="29288" y="245300"/>
                </a:cubicBezTo>
                <a:lnTo>
                  <a:pt x="13811" y="268215"/>
                </a:lnTo>
                <a:lnTo>
                  <a:pt x="0" y="268215"/>
                </a:lnTo>
                <a:cubicBezTo>
                  <a:pt x="4705" y="256723"/>
                  <a:pt x="11839" y="246048"/>
                  <a:pt x="21157" y="236731"/>
                </a:cubicBezTo>
                <a:cubicBezTo>
                  <a:pt x="34324" y="223564"/>
                  <a:pt x="50200" y="214757"/>
                  <a:pt x="67080" y="210684"/>
                </a:cubicBezTo>
                <a:cubicBezTo>
                  <a:pt x="57989" y="195895"/>
                  <a:pt x="53000" y="178457"/>
                  <a:pt x="53000" y="159854"/>
                </a:cubicBezTo>
                <a:cubicBezTo>
                  <a:pt x="53000" y="132604"/>
                  <a:pt x="63706" y="107854"/>
                  <a:pt x="81286" y="89721"/>
                </a:cubicBezTo>
                <a:lnTo>
                  <a:pt x="81286" y="89721"/>
                </a:lnTo>
                <a:cubicBezTo>
                  <a:pt x="99420" y="72140"/>
                  <a:pt x="124170" y="61435"/>
                  <a:pt x="151420" y="61435"/>
                </a:cubicBezTo>
                <a:cubicBezTo>
                  <a:pt x="170023" y="61435"/>
                  <a:pt x="187461" y="66424"/>
                  <a:pt x="202250" y="75515"/>
                </a:cubicBezTo>
                <a:cubicBezTo>
                  <a:pt x="206323" y="58635"/>
                  <a:pt x="215130" y="42758"/>
                  <a:pt x="228297" y="29591"/>
                </a:cubicBezTo>
                <a:cubicBezTo>
                  <a:pt x="247566" y="10322"/>
                  <a:pt x="272636" y="391"/>
                  <a:pt x="297890" y="0"/>
                </a:cubicBezTo>
                <a:lnTo>
                  <a:pt x="297890" y="0"/>
                </a:lnTo>
                <a:cubicBezTo>
                  <a:pt x="323144" y="391"/>
                  <a:pt x="348215" y="10322"/>
                  <a:pt x="367484" y="29591"/>
                </a:cubicBezTo>
                <a:cubicBezTo>
                  <a:pt x="380644" y="42751"/>
                  <a:pt x="389448" y="58618"/>
                  <a:pt x="393604" y="75474"/>
                </a:cubicBezTo>
                <a:cubicBezTo>
                  <a:pt x="408376" y="66408"/>
                  <a:pt x="425787" y="61434"/>
                  <a:pt x="444360" y="61434"/>
                </a:cubicBezTo>
                <a:cubicBezTo>
                  <a:pt x="471611" y="61434"/>
                  <a:pt x="496360" y="72140"/>
                  <a:pt x="514494" y="89721"/>
                </a:cubicBezTo>
                <a:cubicBezTo>
                  <a:pt x="532075" y="107854"/>
                  <a:pt x="542780" y="132604"/>
                  <a:pt x="542780" y="159854"/>
                </a:cubicBezTo>
                <a:cubicBezTo>
                  <a:pt x="542780" y="178427"/>
                  <a:pt x="537807" y="195839"/>
                  <a:pt x="528740" y="210610"/>
                </a:cubicBezTo>
                <a:cubicBezTo>
                  <a:pt x="545596" y="214766"/>
                  <a:pt x="561463" y="223570"/>
                  <a:pt x="574624" y="236731"/>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30" name="Oval 1829"/>
          <p:cNvSpPr/>
          <p:nvPr/>
        </p:nvSpPr>
        <p:spPr>
          <a:xfrm>
            <a:off x="7086653" y="2439111"/>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31" name="Oval 1830"/>
          <p:cNvSpPr/>
          <p:nvPr/>
        </p:nvSpPr>
        <p:spPr>
          <a:xfrm>
            <a:off x="346333" y="2439111"/>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32" name="Oval 1831"/>
          <p:cNvSpPr/>
          <p:nvPr/>
        </p:nvSpPr>
        <p:spPr>
          <a:xfrm>
            <a:off x="1188873" y="2439111"/>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33" name="Oval 1832"/>
          <p:cNvSpPr/>
          <p:nvPr/>
        </p:nvSpPr>
        <p:spPr>
          <a:xfrm>
            <a:off x="2031413" y="2439111"/>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34" name="Oval 1833"/>
          <p:cNvSpPr/>
          <p:nvPr/>
        </p:nvSpPr>
        <p:spPr>
          <a:xfrm>
            <a:off x="2873953" y="2439111"/>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35" name="Oval 1834"/>
          <p:cNvSpPr/>
          <p:nvPr/>
        </p:nvSpPr>
        <p:spPr>
          <a:xfrm>
            <a:off x="3716493" y="2439111"/>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36" name="Oval 1835"/>
          <p:cNvSpPr/>
          <p:nvPr/>
        </p:nvSpPr>
        <p:spPr>
          <a:xfrm>
            <a:off x="4559033" y="2439111"/>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37" name="Oval 1836"/>
          <p:cNvSpPr/>
          <p:nvPr/>
        </p:nvSpPr>
        <p:spPr>
          <a:xfrm>
            <a:off x="5401573" y="2439111"/>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38" name="Oval 1837"/>
          <p:cNvSpPr/>
          <p:nvPr/>
        </p:nvSpPr>
        <p:spPr>
          <a:xfrm>
            <a:off x="6244113" y="2439111"/>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39" name="Oval 1838"/>
          <p:cNvSpPr/>
          <p:nvPr/>
        </p:nvSpPr>
        <p:spPr>
          <a:xfrm>
            <a:off x="8771733" y="2439111"/>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40" name="Oval 1839"/>
          <p:cNvSpPr/>
          <p:nvPr/>
        </p:nvSpPr>
        <p:spPr>
          <a:xfrm>
            <a:off x="7929193" y="2439111"/>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41" name="Oval 1840"/>
          <p:cNvSpPr/>
          <p:nvPr/>
        </p:nvSpPr>
        <p:spPr>
          <a:xfrm>
            <a:off x="10456813" y="2439111"/>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42" name="Oval 1841"/>
          <p:cNvSpPr/>
          <p:nvPr/>
        </p:nvSpPr>
        <p:spPr>
          <a:xfrm>
            <a:off x="9614273" y="2439111"/>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43" name="Oval 1842"/>
          <p:cNvSpPr/>
          <p:nvPr/>
        </p:nvSpPr>
        <p:spPr>
          <a:xfrm>
            <a:off x="11299353" y="2439111"/>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44" name="Teardrop 3"/>
          <p:cNvSpPr/>
          <p:nvPr/>
        </p:nvSpPr>
        <p:spPr>
          <a:xfrm rot="5400000" flipH="1" flipV="1">
            <a:off x="6442772" y="264630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45" name="Oval 1844"/>
          <p:cNvSpPr/>
          <p:nvPr/>
        </p:nvSpPr>
        <p:spPr>
          <a:xfrm>
            <a:off x="7120499" y="2902626"/>
            <a:ext cx="100015" cy="100014"/>
          </a:xfrm>
          <a:prstGeom prst="ellipse">
            <a:avLst/>
          </a:prstGeom>
          <a:solidFill>
            <a:schemeClr val="bg1"/>
          </a:solidFill>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sp>
      <p:sp>
        <p:nvSpPr>
          <p:cNvPr id="1846" name="Teardrop 3"/>
          <p:cNvSpPr/>
          <p:nvPr/>
        </p:nvSpPr>
        <p:spPr>
          <a:xfrm rot="5400000" flipH="1" flipV="1">
            <a:off x="-148774" y="2795083"/>
            <a:ext cx="612648" cy="315100"/>
          </a:xfrm>
          <a:custGeom>
            <a:avLst/>
            <a:gdLst/>
            <a:ahLst/>
            <a:cxnLst/>
            <a:rect l="l" t="t" r="r" b="b"/>
            <a:pathLst>
              <a:path w="612648" h="315100">
                <a:moveTo>
                  <a:pt x="239386" y="75670"/>
                </a:moveTo>
                <a:cubicBezTo>
                  <a:pt x="230866" y="67149"/>
                  <a:pt x="224313" y="57406"/>
                  <a:pt x="219944" y="46909"/>
                </a:cubicBezTo>
                <a:cubicBezTo>
                  <a:pt x="207099" y="60107"/>
                  <a:pt x="182914" y="65356"/>
                  <a:pt x="163810" y="64989"/>
                </a:cubicBezTo>
                <a:cubicBezTo>
                  <a:pt x="113792" y="64989"/>
                  <a:pt x="73243" y="105538"/>
                  <a:pt x="73243" y="155556"/>
                </a:cubicBezTo>
                <a:cubicBezTo>
                  <a:pt x="73243" y="179467"/>
                  <a:pt x="82509" y="201213"/>
                  <a:pt x="97830" y="217225"/>
                </a:cubicBezTo>
                <a:close/>
                <a:moveTo>
                  <a:pt x="268191" y="95157"/>
                </a:moveTo>
                <a:cubicBezTo>
                  <a:pt x="257695" y="90787"/>
                  <a:pt x="247952" y="84234"/>
                  <a:pt x="239431" y="75715"/>
                </a:cubicBezTo>
                <a:lnTo>
                  <a:pt x="97875" y="217270"/>
                </a:lnTo>
                <a:cubicBezTo>
                  <a:pt x="113887" y="232591"/>
                  <a:pt x="135634" y="241857"/>
                  <a:pt x="159544" y="241857"/>
                </a:cubicBezTo>
                <a:cubicBezTo>
                  <a:pt x="184553" y="241857"/>
                  <a:pt x="207195" y="231720"/>
                  <a:pt x="223585" y="215331"/>
                </a:cubicBezTo>
                <a:cubicBezTo>
                  <a:pt x="239974" y="198941"/>
                  <a:pt x="250111" y="176299"/>
                  <a:pt x="250111" y="151290"/>
                </a:cubicBezTo>
                <a:cubicBezTo>
                  <a:pt x="249745" y="132187"/>
                  <a:pt x="254994" y="108002"/>
                  <a:pt x="268191" y="95157"/>
                </a:cubicBezTo>
                <a:close/>
                <a:moveTo>
                  <a:pt x="391275" y="232488"/>
                </a:moveTo>
                <a:cubicBezTo>
                  <a:pt x="366688" y="214199"/>
                  <a:pt x="350981" y="184860"/>
                  <a:pt x="350981" y="151853"/>
                </a:cubicBezTo>
                <a:cubicBezTo>
                  <a:pt x="351479" y="125869"/>
                  <a:pt x="347689" y="109892"/>
                  <a:pt x="331337" y="99934"/>
                </a:cubicBezTo>
                <a:cubicBezTo>
                  <a:pt x="315088" y="104415"/>
                  <a:pt x="297874" y="104335"/>
                  <a:pt x="281637" y="99721"/>
                </a:cubicBezTo>
                <a:cubicBezTo>
                  <a:pt x="265010" y="109675"/>
                  <a:pt x="261165" y="125694"/>
                  <a:pt x="261667" y="151853"/>
                </a:cubicBezTo>
                <a:cubicBezTo>
                  <a:pt x="261667" y="179968"/>
                  <a:pt x="250271" y="205421"/>
                  <a:pt x="231847" y="223846"/>
                </a:cubicBezTo>
                <a:lnTo>
                  <a:pt x="221347" y="232509"/>
                </a:lnTo>
                <a:cubicBezTo>
                  <a:pt x="224390" y="249009"/>
                  <a:pt x="232545" y="264623"/>
                  <a:pt x="245300" y="277378"/>
                </a:cubicBezTo>
                <a:cubicBezTo>
                  <a:pt x="262208" y="294285"/>
                  <a:pt x="284137" y="303111"/>
                  <a:pt x="306292" y="303599"/>
                </a:cubicBezTo>
                <a:lnTo>
                  <a:pt x="306292" y="218433"/>
                </a:lnTo>
                <a:lnTo>
                  <a:pt x="306356" y="218433"/>
                </a:lnTo>
                <a:lnTo>
                  <a:pt x="306356" y="303599"/>
                </a:lnTo>
                <a:cubicBezTo>
                  <a:pt x="328512" y="303110"/>
                  <a:pt x="350441" y="294285"/>
                  <a:pt x="367348" y="277378"/>
                </a:cubicBezTo>
                <a:cubicBezTo>
                  <a:pt x="380109" y="264617"/>
                  <a:pt x="388266" y="248996"/>
                  <a:pt x="391275" y="232488"/>
                </a:cubicBezTo>
                <a:close/>
                <a:moveTo>
                  <a:pt x="514773" y="217271"/>
                </a:moveTo>
                <a:lnTo>
                  <a:pt x="373218" y="75716"/>
                </a:lnTo>
                <a:cubicBezTo>
                  <a:pt x="364700" y="84231"/>
                  <a:pt x="354962" y="90781"/>
                  <a:pt x="344508" y="95209"/>
                </a:cubicBezTo>
                <a:cubicBezTo>
                  <a:pt x="357668" y="108066"/>
                  <a:pt x="362903" y="132212"/>
                  <a:pt x="362537" y="151290"/>
                </a:cubicBezTo>
                <a:cubicBezTo>
                  <a:pt x="362537" y="201309"/>
                  <a:pt x="403086" y="241857"/>
                  <a:pt x="453104" y="241857"/>
                </a:cubicBezTo>
                <a:cubicBezTo>
                  <a:pt x="477015" y="241857"/>
                  <a:pt x="498761" y="232592"/>
                  <a:pt x="514773" y="217271"/>
                </a:cubicBezTo>
                <a:close/>
                <a:moveTo>
                  <a:pt x="539405" y="155556"/>
                </a:moveTo>
                <a:cubicBezTo>
                  <a:pt x="539405" y="105538"/>
                  <a:pt x="498856" y="64989"/>
                  <a:pt x="448838" y="64989"/>
                </a:cubicBezTo>
                <a:cubicBezTo>
                  <a:pt x="429760" y="65355"/>
                  <a:pt x="405614" y="60121"/>
                  <a:pt x="392756" y="46961"/>
                </a:cubicBezTo>
                <a:cubicBezTo>
                  <a:pt x="388329" y="57415"/>
                  <a:pt x="381778" y="67153"/>
                  <a:pt x="373263" y="75671"/>
                </a:cubicBezTo>
                <a:lnTo>
                  <a:pt x="514818" y="217225"/>
                </a:lnTo>
                <a:cubicBezTo>
                  <a:pt x="530139" y="201213"/>
                  <a:pt x="539405" y="179467"/>
                  <a:pt x="539405" y="155556"/>
                </a:cubicBezTo>
                <a:close/>
                <a:moveTo>
                  <a:pt x="612648" y="8776"/>
                </a:moveTo>
                <a:cubicBezTo>
                  <a:pt x="612257" y="34030"/>
                  <a:pt x="602326" y="59101"/>
                  <a:pt x="583058" y="78369"/>
                </a:cubicBezTo>
                <a:cubicBezTo>
                  <a:pt x="569890" y="91537"/>
                  <a:pt x="554014" y="100343"/>
                  <a:pt x="537134" y="104416"/>
                </a:cubicBezTo>
                <a:cubicBezTo>
                  <a:pt x="546225" y="119205"/>
                  <a:pt x="551214" y="136643"/>
                  <a:pt x="551214" y="155247"/>
                </a:cubicBezTo>
                <a:cubicBezTo>
                  <a:pt x="551214" y="182497"/>
                  <a:pt x="540509" y="207247"/>
                  <a:pt x="522928" y="225380"/>
                </a:cubicBezTo>
                <a:lnTo>
                  <a:pt x="522928" y="225380"/>
                </a:lnTo>
                <a:cubicBezTo>
                  <a:pt x="504794" y="242961"/>
                  <a:pt x="480045" y="253667"/>
                  <a:pt x="452794" y="253667"/>
                </a:cubicBezTo>
                <a:cubicBezTo>
                  <a:pt x="434191" y="253667"/>
                  <a:pt x="416753" y="248677"/>
                  <a:pt x="401964" y="239586"/>
                </a:cubicBezTo>
                <a:cubicBezTo>
                  <a:pt x="397891" y="256466"/>
                  <a:pt x="389084" y="272342"/>
                  <a:pt x="375917" y="285509"/>
                </a:cubicBezTo>
                <a:cubicBezTo>
                  <a:pt x="356649" y="304778"/>
                  <a:pt x="331578" y="314709"/>
                  <a:pt x="306324" y="315100"/>
                </a:cubicBezTo>
                <a:lnTo>
                  <a:pt x="306324" y="315100"/>
                </a:lnTo>
                <a:cubicBezTo>
                  <a:pt x="281070" y="314709"/>
                  <a:pt x="255999" y="304778"/>
                  <a:pt x="236731" y="285509"/>
                </a:cubicBezTo>
                <a:cubicBezTo>
                  <a:pt x="223571" y="272349"/>
                  <a:pt x="214766" y="256482"/>
                  <a:pt x="210610" y="239626"/>
                </a:cubicBezTo>
                <a:cubicBezTo>
                  <a:pt x="195839" y="248693"/>
                  <a:pt x="178427" y="253666"/>
                  <a:pt x="159854" y="253666"/>
                </a:cubicBezTo>
                <a:cubicBezTo>
                  <a:pt x="132604" y="253666"/>
                  <a:pt x="107854" y="242961"/>
                  <a:pt x="89720" y="225380"/>
                </a:cubicBezTo>
                <a:lnTo>
                  <a:pt x="89720" y="225380"/>
                </a:lnTo>
                <a:cubicBezTo>
                  <a:pt x="72140" y="207247"/>
                  <a:pt x="61434" y="182497"/>
                  <a:pt x="61434" y="155247"/>
                </a:cubicBezTo>
                <a:cubicBezTo>
                  <a:pt x="61434" y="136673"/>
                  <a:pt x="66408" y="119262"/>
                  <a:pt x="75474" y="104490"/>
                </a:cubicBezTo>
                <a:cubicBezTo>
                  <a:pt x="58618" y="100334"/>
                  <a:pt x="42751" y="91530"/>
                  <a:pt x="29591" y="78369"/>
                </a:cubicBezTo>
                <a:cubicBezTo>
                  <a:pt x="10322" y="59101"/>
                  <a:pt x="391" y="34030"/>
                  <a:pt x="0" y="8776"/>
                </a:cubicBezTo>
                <a:lnTo>
                  <a:pt x="0" y="8776"/>
                </a:lnTo>
                <a:lnTo>
                  <a:pt x="1828" y="0"/>
                </a:lnTo>
                <a:lnTo>
                  <a:pt x="13374" y="0"/>
                </a:lnTo>
                <a:cubicBezTo>
                  <a:pt x="11782" y="2802"/>
                  <a:pt x="11567" y="5771"/>
                  <a:pt x="11501" y="8744"/>
                </a:cubicBezTo>
                <a:lnTo>
                  <a:pt x="96667" y="8744"/>
                </a:lnTo>
                <a:lnTo>
                  <a:pt x="96667" y="8808"/>
                </a:lnTo>
                <a:lnTo>
                  <a:pt x="11501" y="8808"/>
                </a:lnTo>
                <a:cubicBezTo>
                  <a:pt x="11990" y="30964"/>
                  <a:pt x="20815" y="52893"/>
                  <a:pt x="37722" y="69800"/>
                </a:cubicBezTo>
                <a:cubicBezTo>
                  <a:pt x="50477" y="82555"/>
                  <a:pt x="66091" y="90711"/>
                  <a:pt x="82592" y="93753"/>
                </a:cubicBezTo>
                <a:cubicBezTo>
                  <a:pt x="100880" y="69151"/>
                  <a:pt x="130228" y="53433"/>
                  <a:pt x="163247" y="53433"/>
                </a:cubicBezTo>
                <a:cubicBezTo>
                  <a:pt x="186137" y="53872"/>
                  <a:pt x="201262" y="50984"/>
                  <a:pt x="211355" y="39116"/>
                </a:cubicBezTo>
                <a:cubicBezTo>
                  <a:pt x="212796" y="37420"/>
                  <a:pt x="214135" y="35542"/>
                  <a:pt x="215380" y="33463"/>
                </a:cubicBezTo>
                <a:lnTo>
                  <a:pt x="215236" y="0"/>
                </a:lnTo>
                <a:lnTo>
                  <a:pt x="223507" y="0"/>
                </a:lnTo>
                <a:cubicBezTo>
                  <a:pt x="219688" y="24354"/>
                  <a:pt x="227777" y="49750"/>
                  <a:pt x="246535" y="68520"/>
                </a:cubicBezTo>
                <a:lnTo>
                  <a:pt x="254763" y="60293"/>
                </a:lnTo>
                <a:cubicBezTo>
                  <a:pt x="254771" y="60299"/>
                  <a:pt x="254778" y="60307"/>
                  <a:pt x="254786" y="60315"/>
                </a:cubicBezTo>
                <a:lnTo>
                  <a:pt x="254808" y="60338"/>
                </a:lnTo>
                <a:lnTo>
                  <a:pt x="246580" y="68565"/>
                </a:lnTo>
                <a:cubicBezTo>
                  <a:pt x="279582" y="101547"/>
                  <a:pt x="333066" y="101547"/>
                  <a:pt x="366068" y="68565"/>
                </a:cubicBezTo>
                <a:lnTo>
                  <a:pt x="357840" y="60338"/>
                </a:lnTo>
                <a:cubicBezTo>
                  <a:pt x="357847" y="60330"/>
                  <a:pt x="357855" y="60322"/>
                  <a:pt x="357862" y="60315"/>
                </a:cubicBezTo>
                <a:lnTo>
                  <a:pt x="357885" y="60293"/>
                </a:lnTo>
                <a:lnTo>
                  <a:pt x="366113" y="68520"/>
                </a:lnTo>
                <a:cubicBezTo>
                  <a:pt x="384872" y="49750"/>
                  <a:pt x="392961" y="24354"/>
                  <a:pt x="389142" y="0"/>
                </a:cubicBezTo>
                <a:lnTo>
                  <a:pt x="397337" y="0"/>
                </a:lnTo>
                <a:cubicBezTo>
                  <a:pt x="401479" y="11094"/>
                  <a:pt x="400548" y="22668"/>
                  <a:pt x="397481" y="33790"/>
                </a:cubicBezTo>
                <a:cubicBezTo>
                  <a:pt x="407439" y="50142"/>
                  <a:pt x="423417" y="53932"/>
                  <a:pt x="449401" y="53433"/>
                </a:cubicBezTo>
                <a:cubicBezTo>
                  <a:pt x="482408" y="53434"/>
                  <a:pt x="511746" y="69140"/>
                  <a:pt x="530035" y="93727"/>
                </a:cubicBezTo>
                <a:cubicBezTo>
                  <a:pt x="546543" y="90718"/>
                  <a:pt x="562165" y="82561"/>
                  <a:pt x="574926" y="69800"/>
                </a:cubicBezTo>
                <a:cubicBezTo>
                  <a:pt x="591833" y="52893"/>
                  <a:pt x="600659" y="30964"/>
                  <a:pt x="601147" y="8808"/>
                </a:cubicBezTo>
                <a:lnTo>
                  <a:pt x="515982" y="8808"/>
                </a:lnTo>
                <a:lnTo>
                  <a:pt x="515981" y="8744"/>
                </a:lnTo>
                <a:lnTo>
                  <a:pt x="601147" y="8744"/>
                </a:lnTo>
                <a:lnTo>
                  <a:pt x="599275" y="0"/>
                </a:lnTo>
                <a:lnTo>
                  <a:pt x="610820" y="0"/>
                </a:lnTo>
                <a:cubicBezTo>
                  <a:pt x="612423" y="2826"/>
                  <a:pt x="612602" y="5800"/>
                  <a:pt x="612648" y="8776"/>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47" name="Oval 1846"/>
          <p:cNvSpPr/>
          <p:nvPr/>
        </p:nvSpPr>
        <p:spPr>
          <a:xfrm>
            <a:off x="377459" y="2902626"/>
            <a:ext cx="100015" cy="100014"/>
          </a:xfrm>
          <a:prstGeom prst="ellipse">
            <a:avLst/>
          </a:prstGeom>
          <a:solidFill>
            <a:schemeClr val="bg1"/>
          </a:solidFill>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sp>
      <p:sp>
        <p:nvSpPr>
          <p:cNvPr id="1848" name="Teardrop 3"/>
          <p:cNvSpPr/>
          <p:nvPr/>
        </p:nvSpPr>
        <p:spPr>
          <a:xfrm rot="5400000" flipH="1" flipV="1">
            <a:off x="1387532" y="264630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49" name="Teardrop 3"/>
          <p:cNvSpPr/>
          <p:nvPr/>
        </p:nvSpPr>
        <p:spPr>
          <a:xfrm rot="5400000" flipH="1" flipV="1">
            <a:off x="2230072" y="264630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50" name="Teardrop 3"/>
          <p:cNvSpPr/>
          <p:nvPr/>
        </p:nvSpPr>
        <p:spPr>
          <a:xfrm rot="5400000" flipH="1" flipV="1">
            <a:off x="3072612" y="264630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51" name="Teardrop 3"/>
          <p:cNvSpPr/>
          <p:nvPr/>
        </p:nvSpPr>
        <p:spPr>
          <a:xfrm rot="5400000" flipH="1" flipV="1">
            <a:off x="3915152" y="264630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52" name="Teardrop 3"/>
          <p:cNvSpPr/>
          <p:nvPr/>
        </p:nvSpPr>
        <p:spPr>
          <a:xfrm rot="5400000" flipH="1" flipV="1">
            <a:off x="4757692" y="264630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53" name="Teardrop 3"/>
          <p:cNvSpPr/>
          <p:nvPr/>
        </p:nvSpPr>
        <p:spPr>
          <a:xfrm rot="5400000" flipH="1" flipV="1">
            <a:off x="5600232" y="264630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54" name="Oval 1853"/>
          <p:cNvSpPr/>
          <p:nvPr/>
        </p:nvSpPr>
        <p:spPr>
          <a:xfrm>
            <a:off x="1220339" y="2902626"/>
            <a:ext cx="100015" cy="100014"/>
          </a:xfrm>
          <a:prstGeom prst="ellipse">
            <a:avLst/>
          </a:prstGeom>
          <a:solidFill>
            <a:schemeClr val="bg1"/>
          </a:solidFill>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sp>
      <p:sp>
        <p:nvSpPr>
          <p:cNvPr id="1855" name="Oval 1854"/>
          <p:cNvSpPr/>
          <p:nvPr/>
        </p:nvSpPr>
        <p:spPr>
          <a:xfrm>
            <a:off x="2063219" y="2902626"/>
            <a:ext cx="100015" cy="100014"/>
          </a:xfrm>
          <a:prstGeom prst="ellipse">
            <a:avLst/>
          </a:prstGeom>
          <a:solidFill>
            <a:schemeClr val="bg1"/>
          </a:solidFill>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sp>
      <p:sp>
        <p:nvSpPr>
          <p:cNvPr id="1856" name="Oval 1855"/>
          <p:cNvSpPr/>
          <p:nvPr/>
        </p:nvSpPr>
        <p:spPr>
          <a:xfrm>
            <a:off x="2906099" y="2902626"/>
            <a:ext cx="100015" cy="100014"/>
          </a:xfrm>
          <a:prstGeom prst="ellipse">
            <a:avLst/>
          </a:prstGeom>
          <a:solidFill>
            <a:schemeClr val="bg1"/>
          </a:solidFill>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sp>
      <p:sp>
        <p:nvSpPr>
          <p:cNvPr id="1857" name="Oval 1856"/>
          <p:cNvSpPr/>
          <p:nvPr/>
        </p:nvSpPr>
        <p:spPr>
          <a:xfrm>
            <a:off x="3748979" y="2902626"/>
            <a:ext cx="100015" cy="100014"/>
          </a:xfrm>
          <a:prstGeom prst="ellipse">
            <a:avLst/>
          </a:prstGeom>
          <a:solidFill>
            <a:schemeClr val="bg1"/>
          </a:solidFill>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sp>
      <p:sp>
        <p:nvSpPr>
          <p:cNvPr id="1858" name="Oval 1857"/>
          <p:cNvSpPr/>
          <p:nvPr/>
        </p:nvSpPr>
        <p:spPr>
          <a:xfrm>
            <a:off x="4591859" y="2902626"/>
            <a:ext cx="100015" cy="100014"/>
          </a:xfrm>
          <a:prstGeom prst="ellipse">
            <a:avLst/>
          </a:prstGeom>
          <a:solidFill>
            <a:schemeClr val="bg1"/>
          </a:solidFill>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sp>
      <p:sp>
        <p:nvSpPr>
          <p:cNvPr id="1859" name="Oval 1858"/>
          <p:cNvSpPr/>
          <p:nvPr/>
        </p:nvSpPr>
        <p:spPr>
          <a:xfrm>
            <a:off x="5434739" y="2902626"/>
            <a:ext cx="100015" cy="100014"/>
          </a:xfrm>
          <a:prstGeom prst="ellipse">
            <a:avLst/>
          </a:prstGeom>
          <a:solidFill>
            <a:schemeClr val="bg1"/>
          </a:solidFill>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sp>
      <p:sp>
        <p:nvSpPr>
          <p:cNvPr id="1860" name="Oval 1859"/>
          <p:cNvSpPr/>
          <p:nvPr/>
        </p:nvSpPr>
        <p:spPr>
          <a:xfrm>
            <a:off x="6277619" y="2902626"/>
            <a:ext cx="100015" cy="100014"/>
          </a:xfrm>
          <a:prstGeom prst="ellipse">
            <a:avLst/>
          </a:prstGeom>
          <a:solidFill>
            <a:schemeClr val="bg1"/>
          </a:solidFill>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sp>
      <p:sp>
        <p:nvSpPr>
          <p:cNvPr id="1861" name="Teardrop 3"/>
          <p:cNvSpPr/>
          <p:nvPr/>
        </p:nvSpPr>
        <p:spPr>
          <a:xfrm rot="5400000" flipH="1" flipV="1">
            <a:off x="8127852" y="264630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62" name="Oval 1861"/>
          <p:cNvSpPr/>
          <p:nvPr/>
        </p:nvSpPr>
        <p:spPr>
          <a:xfrm>
            <a:off x="8806259" y="2902626"/>
            <a:ext cx="100015" cy="100014"/>
          </a:xfrm>
          <a:prstGeom prst="ellipse">
            <a:avLst/>
          </a:prstGeom>
          <a:solidFill>
            <a:schemeClr val="bg1"/>
          </a:solidFill>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sp>
      <p:sp>
        <p:nvSpPr>
          <p:cNvPr id="1863" name="Teardrop 3"/>
          <p:cNvSpPr/>
          <p:nvPr/>
        </p:nvSpPr>
        <p:spPr>
          <a:xfrm rot="5400000" flipH="1" flipV="1">
            <a:off x="7285312" y="264630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64" name="Oval 1863"/>
          <p:cNvSpPr/>
          <p:nvPr/>
        </p:nvSpPr>
        <p:spPr>
          <a:xfrm>
            <a:off x="7963379" y="2902626"/>
            <a:ext cx="100015" cy="100014"/>
          </a:xfrm>
          <a:prstGeom prst="ellipse">
            <a:avLst/>
          </a:prstGeom>
          <a:solidFill>
            <a:schemeClr val="bg1"/>
          </a:solidFill>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sp>
      <p:sp>
        <p:nvSpPr>
          <p:cNvPr id="1865" name="Teardrop 3"/>
          <p:cNvSpPr/>
          <p:nvPr/>
        </p:nvSpPr>
        <p:spPr>
          <a:xfrm rot="5400000" flipH="1" flipV="1">
            <a:off x="9812932" y="264630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66" name="Oval 1865"/>
          <p:cNvSpPr/>
          <p:nvPr/>
        </p:nvSpPr>
        <p:spPr>
          <a:xfrm>
            <a:off x="10492019" y="2902626"/>
            <a:ext cx="100015" cy="100014"/>
          </a:xfrm>
          <a:prstGeom prst="ellipse">
            <a:avLst/>
          </a:prstGeom>
          <a:solidFill>
            <a:schemeClr val="bg1"/>
          </a:solidFill>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sp>
      <p:sp>
        <p:nvSpPr>
          <p:cNvPr id="1867" name="Teardrop 3"/>
          <p:cNvSpPr/>
          <p:nvPr/>
        </p:nvSpPr>
        <p:spPr>
          <a:xfrm rot="5400000" flipH="1" flipV="1">
            <a:off x="8970392" y="264630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68" name="Oval 1867"/>
          <p:cNvSpPr/>
          <p:nvPr/>
        </p:nvSpPr>
        <p:spPr>
          <a:xfrm>
            <a:off x="9649139" y="2902626"/>
            <a:ext cx="100015" cy="100014"/>
          </a:xfrm>
          <a:prstGeom prst="ellipse">
            <a:avLst/>
          </a:prstGeom>
          <a:solidFill>
            <a:schemeClr val="bg1"/>
          </a:solidFill>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sp>
      <p:sp>
        <p:nvSpPr>
          <p:cNvPr id="1869" name="Teardrop 3"/>
          <p:cNvSpPr/>
          <p:nvPr/>
        </p:nvSpPr>
        <p:spPr>
          <a:xfrm rot="5400000" flipH="1" flipV="1">
            <a:off x="11498011" y="264630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70" name="Teardrop 3"/>
          <p:cNvSpPr/>
          <p:nvPr/>
        </p:nvSpPr>
        <p:spPr>
          <a:xfrm rot="5400000" flipH="1" flipV="1">
            <a:off x="10655472" y="264630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71" name="Oval 1870"/>
          <p:cNvSpPr/>
          <p:nvPr/>
        </p:nvSpPr>
        <p:spPr>
          <a:xfrm>
            <a:off x="11334899" y="2902626"/>
            <a:ext cx="100015" cy="100014"/>
          </a:xfrm>
          <a:prstGeom prst="ellipse">
            <a:avLst/>
          </a:prstGeom>
          <a:solidFill>
            <a:schemeClr val="bg1"/>
          </a:solidFill>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sp>
      <p:sp>
        <p:nvSpPr>
          <p:cNvPr id="1872" name="Teardrop 3"/>
          <p:cNvSpPr/>
          <p:nvPr/>
        </p:nvSpPr>
        <p:spPr>
          <a:xfrm rot="5400000" flipH="1" flipV="1">
            <a:off x="544992" y="264630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73" name="Oval 1872"/>
          <p:cNvSpPr/>
          <p:nvPr/>
        </p:nvSpPr>
        <p:spPr>
          <a:xfrm>
            <a:off x="6664511" y="2868467"/>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74" name="Oval 1873"/>
          <p:cNvSpPr/>
          <p:nvPr/>
        </p:nvSpPr>
        <p:spPr>
          <a:xfrm>
            <a:off x="766731" y="2868467"/>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75" name="Oval 1874"/>
          <p:cNvSpPr/>
          <p:nvPr/>
        </p:nvSpPr>
        <p:spPr>
          <a:xfrm>
            <a:off x="1609271" y="2868467"/>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76" name="Oval 1875"/>
          <p:cNvSpPr/>
          <p:nvPr/>
        </p:nvSpPr>
        <p:spPr>
          <a:xfrm>
            <a:off x="2451811" y="2868467"/>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77" name="Oval 1876"/>
          <p:cNvSpPr/>
          <p:nvPr/>
        </p:nvSpPr>
        <p:spPr>
          <a:xfrm>
            <a:off x="3294351" y="2868467"/>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78" name="Oval 1877"/>
          <p:cNvSpPr/>
          <p:nvPr/>
        </p:nvSpPr>
        <p:spPr>
          <a:xfrm>
            <a:off x="4136891" y="2868467"/>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79" name="Oval 1878"/>
          <p:cNvSpPr/>
          <p:nvPr/>
        </p:nvSpPr>
        <p:spPr>
          <a:xfrm>
            <a:off x="4979431" y="2868467"/>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80" name="Oval 1879"/>
          <p:cNvSpPr/>
          <p:nvPr/>
        </p:nvSpPr>
        <p:spPr>
          <a:xfrm>
            <a:off x="5821971" y="2868467"/>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81" name="Oval 1880"/>
          <p:cNvSpPr/>
          <p:nvPr/>
        </p:nvSpPr>
        <p:spPr>
          <a:xfrm>
            <a:off x="8349591" y="2868467"/>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82" name="Oval 1881"/>
          <p:cNvSpPr/>
          <p:nvPr/>
        </p:nvSpPr>
        <p:spPr>
          <a:xfrm>
            <a:off x="7507051" y="2868467"/>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83" name="Oval 1882"/>
          <p:cNvSpPr/>
          <p:nvPr/>
        </p:nvSpPr>
        <p:spPr>
          <a:xfrm>
            <a:off x="10034671" y="2868467"/>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84" name="Oval 1883"/>
          <p:cNvSpPr/>
          <p:nvPr/>
        </p:nvSpPr>
        <p:spPr>
          <a:xfrm>
            <a:off x="9192131" y="2868467"/>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85" name="Oval 1884"/>
          <p:cNvSpPr/>
          <p:nvPr/>
        </p:nvSpPr>
        <p:spPr>
          <a:xfrm>
            <a:off x="11719750" y="2868467"/>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86" name="Oval 1885"/>
          <p:cNvSpPr/>
          <p:nvPr/>
        </p:nvSpPr>
        <p:spPr>
          <a:xfrm>
            <a:off x="10877211" y="2868467"/>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87" name="Teardrop 3"/>
          <p:cNvSpPr/>
          <p:nvPr/>
        </p:nvSpPr>
        <p:spPr>
          <a:xfrm rot="5400000" flipH="1" flipV="1">
            <a:off x="6021182" y="306857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88" name="Teardrop 3"/>
          <p:cNvSpPr/>
          <p:nvPr/>
        </p:nvSpPr>
        <p:spPr>
          <a:xfrm rot="5400000" flipH="1" flipV="1">
            <a:off x="965942" y="306857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89" name="Teardrop 3"/>
          <p:cNvSpPr/>
          <p:nvPr/>
        </p:nvSpPr>
        <p:spPr>
          <a:xfrm rot="5400000" flipH="1" flipV="1">
            <a:off x="1808482" y="306857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90" name="Teardrop 3"/>
          <p:cNvSpPr/>
          <p:nvPr/>
        </p:nvSpPr>
        <p:spPr>
          <a:xfrm rot="5400000" flipH="1" flipV="1">
            <a:off x="2651022" y="306857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91" name="Teardrop 3"/>
          <p:cNvSpPr/>
          <p:nvPr/>
        </p:nvSpPr>
        <p:spPr>
          <a:xfrm rot="5400000" flipH="1" flipV="1">
            <a:off x="3493562" y="306857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92" name="Teardrop 3"/>
          <p:cNvSpPr/>
          <p:nvPr/>
        </p:nvSpPr>
        <p:spPr>
          <a:xfrm rot="5400000" flipH="1" flipV="1">
            <a:off x="4336102" y="306857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93" name="Teardrop 3"/>
          <p:cNvSpPr/>
          <p:nvPr/>
        </p:nvSpPr>
        <p:spPr>
          <a:xfrm rot="5400000" flipH="1" flipV="1">
            <a:off x="5178642" y="306857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94" name="Teardrop 3"/>
          <p:cNvSpPr/>
          <p:nvPr/>
        </p:nvSpPr>
        <p:spPr>
          <a:xfrm rot="5400000" flipH="1" flipV="1">
            <a:off x="7706262" y="306857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95" name="Teardrop 3"/>
          <p:cNvSpPr/>
          <p:nvPr/>
        </p:nvSpPr>
        <p:spPr>
          <a:xfrm rot="5400000" flipH="1" flipV="1">
            <a:off x="6863722" y="306857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96" name="Teardrop 3"/>
          <p:cNvSpPr/>
          <p:nvPr/>
        </p:nvSpPr>
        <p:spPr>
          <a:xfrm rot="5400000" flipH="1" flipV="1">
            <a:off x="9391342" y="306857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97" name="Teardrop 3"/>
          <p:cNvSpPr/>
          <p:nvPr/>
        </p:nvSpPr>
        <p:spPr>
          <a:xfrm rot="5400000" flipH="1" flipV="1">
            <a:off x="8548802" y="306857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98" name="Teardrop 3"/>
          <p:cNvSpPr/>
          <p:nvPr/>
        </p:nvSpPr>
        <p:spPr>
          <a:xfrm rot="5400000" flipH="1" flipV="1">
            <a:off x="11076421" y="306857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99" name="Teardrop 3"/>
          <p:cNvSpPr/>
          <p:nvPr/>
        </p:nvSpPr>
        <p:spPr>
          <a:xfrm rot="5400000" flipH="1" flipV="1">
            <a:off x="10233882" y="306857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00" name="Teardrop 3"/>
          <p:cNvSpPr/>
          <p:nvPr/>
        </p:nvSpPr>
        <p:spPr>
          <a:xfrm rot="5400000" flipH="1" flipV="1">
            <a:off x="123402" y="306857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01" name="Teardrop 3"/>
          <p:cNvSpPr/>
          <p:nvPr/>
        </p:nvSpPr>
        <p:spPr>
          <a:xfrm rot="5400000" flipH="1" flipV="1">
            <a:off x="11760002" y="3223930"/>
            <a:ext cx="595781" cy="268215"/>
          </a:xfrm>
          <a:custGeom>
            <a:avLst/>
            <a:gdLst/>
            <a:ahLst/>
            <a:cxnLst/>
            <a:rect l="l" t="t" r="r" b="b"/>
            <a:pathLst>
              <a:path w="595781" h="268215">
                <a:moveTo>
                  <a:pt x="230951" y="239431"/>
                </a:moveTo>
                <a:lnTo>
                  <a:pt x="89396" y="97876"/>
                </a:lnTo>
                <a:cubicBezTo>
                  <a:pt x="74075" y="113887"/>
                  <a:pt x="64809" y="135634"/>
                  <a:pt x="64809" y="159544"/>
                </a:cubicBezTo>
                <a:cubicBezTo>
                  <a:pt x="64809" y="209563"/>
                  <a:pt x="105357" y="250112"/>
                  <a:pt x="155376" y="250112"/>
                </a:cubicBezTo>
                <a:cubicBezTo>
                  <a:pt x="174454" y="249746"/>
                  <a:pt x="198601" y="254980"/>
                  <a:pt x="211458" y="268141"/>
                </a:cubicBezTo>
                <a:cubicBezTo>
                  <a:pt x="215885" y="257686"/>
                  <a:pt x="222436" y="247948"/>
                  <a:pt x="230951" y="239431"/>
                </a:cubicBezTo>
                <a:close/>
                <a:moveTo>
                  <a:pt x="259706" y="219892"/>
                </a:moveTo>
                <a:cubicBezTo>
                  <a:pt x="246546" y="207035"/>
                  <a:pt x="241311" y="182889"/>
                  <a:pt x="241677" y="163811"/>
                </a:cubicBezTo>
                <a:cubicBezTo>
                  <a:pt x="241677" y="113792"/>
                  <a:pt x="201129" y="73244"/>
                  <a:pt x="151110" y="73244"/>
                </a:cubicBezTo>
                <a:cubicBezTo>
                  <a:pt x="127200" y="73244"/>
                  <a:pt x="105453" y="82510"/>
                  <a:pt x="89441" y="97831"/>
                </a:cubicBezTo>
                <a:lnTo>
                  <a:pt x="230996" y="239386"/>
                </a:lnTo>
                <a:cubicBezTo>
                  <a:pt x="239514" y="230871"/>
                  <a:pt x="249252" y="224320"/>
                  <a:pt x="259706" y="219892"/>
                </a:cubicBezTo>
                <a:close/>
                <a:moveTo>
                  <a:pt x="382868" y="82592"/>
                </a:moveTo>
                <a:cubicBezTo>
                  <a:pt x="379825" y="66091"/>
                  <a:pt x="371670" y="50477"/>
                  <a:pt x="358914" y="37722"/>
                </a:cubicBezTo>
                <a:cubicBezTo>
                  <a:pt x="342007" y="20815"/>
                  <a:pt x="320078" y="11989"/>
                  <a:pt x="297922" y="11501"/>
                </a:cubicBezTo>
                <a:lnTo>
                  <a:pt x="297922" y="96667"/>
                </a:lnTo>
                <a:lnTo>
                  <a:pt x="297858" y="96667"/>
                </a:lnTo>
                <a:lnTo>
                  <a:pt x="297858" y="11501"/>
                </a:lnTo>
                <a:cubicBezTo>
                  <a:pt x="275703" y="11990"/>
                  <a:pt x="253774" y="20815"/>
                  <a:pt x="236866" y="37722"/>
                </a:cubicBezTo>
                <a:cubicBezTo>
                  <a:pt x="224105" y="50483"/>
                  <a:pt x="215948" y="66105"/>
                  <a:pt x="212939" y="82613"/>
                </a:cubicBezTo>
                <a:cubicBezTo>
                  <a:pt x="237526" y="100902"/>
                  <a:pt x="253233" y="130241"/>
                  <a:pt x="253233" y="163248"/>
                </a:cubicBezTo>
                <a:cubicBezTo>
                  <a:pt x="252735" y="189232"/>
                  <a:pt x="256525" y="205210"/>
                  <a:pt x="272877" y="215167"/>
                </a:cubicBezTo>
                <a:cubicBezTo>
                  <a:pt x="289126" y="210687"/>
                  <a:pt x="306340" y="210767"/>
                  <a:pt x="322577" y="215380"/>
                </a:cubicBezTo>
                <a:cubicBezTo>
                  <a:pt x="324655" y="214136"/>
                  <a:pt x="326534" y="212797"/>
                  <a:pt x="328229" y="211355"/>
                </a:cubicBezTo>
                <a:cubicBezTo>
                  <a:pt x="340097" y="201263"/>
                  <a:pt x="342986" y="186138"/>
                  <a:pt x="342547" y="163248"/>
                </a:cubicBezTo>
                <a:cubicBezTo>
                  <a:pt x="342547" y="130228"/>
                  <a:pt x="358265" y="100880"/>
                  <a:pt x="382868" y="82592"/>
                </a:cubicBezTo>
                <a:close/>
                <a:moveTo>
                  <a:pt x="506339" y="97830"/>
                </a:moveTo>
                <a:cubicBezTo>
                  <a:pt x="490327" y="82509"/>
                  <a:pt x="468581" y="73244"/>
                  <a:pt x="444670" y="73244"/>
                </a:cubicBezTo>
                <a:cubicBezTo>
                  <a:pt x="394652" y="73244"/>
                  <a:pt x="354103" y="113792"/>
                  <a:pt x="354103" y="163811"/>
                </a:cubicBezTo>
                <a:cubicBezTo>
                  <a:pt x="354470" y="182914"/>
                  <a:pt x="349220" y="207099"/>
                  <a:pt x="336023" y="219944"/>
                </a:cubicBezTo>
                <a:cubicBezTo>
                  <a:pt x="346519" y="224314"/>
                  <a:pt x="356263" y="230867"/>
                  <a:pt x="364783" y="239386"/>
                </a:cubicBezTo>
                <a:close/>
                <a:moveTo>
                  <a:pt x="530971" y="159544"/>
                </a:moveTo>
                <a:cubicBezTo>
                  <a:pt x="530971" y="135634"/>
                  <a:pt x="521705" y="113887"/>
                  <a:pt x="506384" y="97876"/>
                </a:cubicBezTo>
                <a:lnTo>
                  <a:pt x="364828" y="239431"/>
                </a:lnTo>
                <a:cubicBezTo>
                  <a:pt x="373348" y="247952"/>
                  <a:pt x="379901" y="257695"/>
                  <a:pt x="384270" y="268192"/>
                </a:cubicBezTo>
                <a:cubicBezTo>
                  <a:pt x="397115" y="254994"/>
                  <a:pt x="421300" y="249745"/>
                  <a:pt x="440404" y="250111"/>
                </a:cubicBezTo>
                <a:cubicBezTo>
                  <a:pt x="465413" y="250112"/>
                  <a:pt x="488055" y="239974"/>
                  <a:pt x="504444" y="223585"/>
                </a:cubicBezTo>
                <a:cubicBezTo>
                  <a:pt x="520834" y="207196"/>
                  <a:pt x="530971" y="184554"/>
                  <a:pt x="530971" y="159544"/>
                </a:cubicBezTo>
                <a:close/>
                <a:moveTo>
                  <a:pt x="595781" y="268215"/>
                </a:moveTo>
                <a:lnTo>
                  <a:pt x="581969" y="268215"/>
                </a:lnTo>
                <a:cubicBezTo>
                  <a:pt x="578743" y="259654"/>
                  <a:pt x="573266" y="252074"/>
                  <a:pt x="566492" y="245300"/>
                </a:cubicBezTo>
                <a:cubicBezTo>
                  <a:pt x="553737" y="232545"/>
                  <a:pt x="538123" y="224389"/>
                  <a:pt x="521623" y="221347"/>
                </a:cubicBezTo>
                <a:cubicBezTo>
                  <a:pt x="519174" y="225205"/>
                  <a:pt x="516174" y="228633"/>
                  <a:pt x="512960" y="231847"/>
                </a:cubicBezTo>
                <a:cubicBezTo>
                  <a:pt x="494535" y="250272"/>
                  <a:pt x="469082" y="261667"/>
                  <a:pt x="440967" y="261667"/>
                </a:cubicBezTo>
                <a:cubicBezTo>
                  <a:pt x="425629" y="261373"/>
                  <a:pt x="413777" y="262574"/>
                  <a:pt x="405186" y="268215"/>
                </a:cubicBezTo>
                <a:lnTo>
                  <a:pt x="372038" y="268215"/>
                </a:lnTo>
                <a:cubicBezTo>
                  <a:pt x="369178" y="260078"/>
                  <a:pt x="364042" y="252948"/>
                  <a:pt x="357679" y="246581"/>
                </a:cubicBezTo>
                <a:lnTo>
                  <a:pt x="349451" y="254808"/>
                </a:lnTo>
                <a:lnTo>
                  <a:pt x="349428" y="254786"/>
                </a:lnTo>
                <a:cubicBezTo>
                  <a:pt x="349421" y="254779"/>
                  <a:pt x="349413" y="254771"/>
                  <a:pt x="349406" y="254763"/>
                </a:cubicBezTo>
                <a:lnTo>
                  <a:pt x="357634" y="246536"/>
                </a:lnTo>
                <a:cubicBezTo>
                  <a:pt x="324632" y="213554"/>
                  <a:pt x="271148" y="213554"/>
                  <a:pt x="238147" y="246536"/>
                </a:cubicBezTo>
                <a:lnTo>
                  <a:pt x="246374" y="254763"/>
                </a:lnTo>
                <a:cubicBezTo>
                  <a:pt x="246367" y="254771"/>
                  <a:pt x="246359" y="254779"/>
                  <a:pt x="246352" y="254786"/>
                </a:cubicBezTo>
                <a:cubicBezTo>
                  <a:pt x="246344" y="254794"/>
                  <a:pt x="246337" y="254801"/>
                  <a:pt x="246329" y="254808"/>
                </a:cubicBezTo>
                <a:lnTo>
                  <a:pt x="238101" y="246581"/>
                </a:lnTo>
                <a:lnTo>
                  <a:pt x="223742" y="268215"/>
                </a:lnTo>
                <a:lnTo>
                  <a:pt x="190546" y="268215"/>
                </a:lnTo>
                <a:cubicBezTo>
                  <a:pt x="181969" y="262570"/>
                  <a:pt x="170130" y="261374"/>
                  <a:pt x="154813" y="261668"/>
                </a:cubicBezTo>
                <a:cubicBezTo>
                  <a:pt x="121806" y="261668"/>
                  <a:pt x="92467" y="245961"/>
                  <a:pt x="74178" y="221373"/>
                </a:cubicBezTo>
                <a:cubicBezTo>
                  <a:pt x="57671" y="224382"/>
                  <a:pt x="42049" y="232539"/>
                  <a:pt x="29288" y="245300"/>
                </a:cubicBezTo>
                <a:lnTo>
                  <a:pt x="13811" y="268215"/>
                </a:lnTo>
                <a:lnTo>
                  <a:pt x="0" y="268215"/>
                </a:lnTo>
                <a:cubicBezTo>
                  <a:pt x="4705" y="256723"/>
                  <a:pt x="11839" y="246048"/>
                  <a:pt x="21157" y="236731"/>
                </a:cubicBezTo>
                <a:cubicBezTo>
                  <a:pt x="34324" y="223564"/>
                  <a:pt x="50200" y="214757"/>
                  <a:pt x="67080" y="210684"/>
                </a:cubicBezTo>
                <a:cubicBezTo>
                  <a:pt x="57989" y="195895"/>
                  <a:pt x="53000" y="178457"/>
                  <a:pt x="53000" y="159854"/>
                </a:cubicBezTo>
                <a:cubicBezTo>
                  <a:pt x="53000" y="132604"/>
                  <a:pt x="63706" y="107854"/>
                  <a:pt x="81286" y="89721"/>
                </a:cubicBezTo>
                <a:lnTo>
                  <a:pt x="81286" y="89721"/>
                </a:lnTo>
                <a:cubicBezTo>
                  <a:pt x="99420" y="72140"/>
                  <a:pt x="124170" y="61435"/>
                  <a:pt x="151420" y="61435"/>
                </a:cubicBezTo>
                <a:cubicBezTo>
                  <a:pt x="170023" y="61435"/>
                  <a:pt x="187461" y="66424"/>
                  <a:pt x="202250" y="75515"/>
                </a:cubicBezTo>
                <a:cubicBezTo>
                  <a:pt x="206323" y="58635"/>
                  <a:pt x="215130" y="42758"/>
                  <a:pt x="228297" y="29591"/>
                </a:cubicBezTo>
                <a:cubicBezTo>
                  <a:pt x="247566" y="10322"/>
                  <a:pt x="272636" y="391"/>
                  <a:pt x="297890" y="0"/>
                </a:cubicBezTo>
                <a:lnTo>
                  <a:pt x="297890" y="0"/>
                </a:lnTo>
                <a:cubicBezTo>
                  <a:pt x="323144" y="391"/>
                  <a:pt x="348215" y="10322"/>
                  <a:pt x="367484" y="29591"/>
                </a:cubicBezTo>
                <a:cubicBezTo>
                  <a:pt x="380644" y="42751"/>
                  <a:pt x="389448" y="58618"/>
                  <a:pt x="393604" y="75474"/>
                </a:cubicBezTo>
                <a:cubicBezTo>
                  <a:pt x="408376" y="66408"/>
                  <a:pt x="425787" y="61434"/>
                  <a:pt x="444360" y="61434"/>
                </a:cubicBezTo>
                <a:cubicBezTo>
                  <a:pt x="471611" y="61434"/>
                  <a:pt x="496360" y="72140"/>
                  <a:pt x="514494" y="89721"/>
                </a:cubicBezTo>
                <a:cubicBezTo>
                  <a:pt x="532075" y="107854"/>
                  <a:pt x="542780" y="132604"/>
                  <a:pt x="542780" y="159854"/>
                </a:cubicBezTo>
                <a:cubicBezTo>
                  <a:pt x="542780" y="178427"/>
                  <a:pt x="537807" y="195839"/>
                  <a:pt x="528740" y="210610"/>
                </a:cubicBezTo>
                <a:cubicBezTo>
                  <a:pt x="545596" y="214766"/>
                  <a:pt x="561463" y="223570"/>
                  <a:pt x="574624" y="236731"/>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02" name="Oval 1901"/>
          <p:cNvSpPr/>
          <p:nvPr/>
        </p:nvSpPr>
        <p:spPr>
          <a:xfrm>
            <a:off x="7086653" y="328936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03" name="Oval 1902"/>
          <p:cNvSpPr/>
          <p:nvPr/>
        </p:nvSpPr>
        <p:spPr>
          <a:xfrm>
            <a:off x="346333" y="328936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04" name="Oval 1903"/>
          <p:cNvSpPr/>
          <p:nvPr/>
        </p:nvSpPr>
        <p:spPr>
          <a:xfrm>
            <a:off x="1188873" y="328936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05" name="Oval 1904"/>
          <p:cNvSpPr/>
          <p:nvPr/>
        </p:nvSpPr>
        <p:spPr>
          <a:xfrm>
            <a:off x="2031413" y="328936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06" name="Oval 1905"/>
          <p:cNvSpPr/>
          <p:nvPr/>
        </p:nvSpPr>
        <p:spPr>
          <a:xfrm>
            <a:off x="2873953" y="328936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07" name="Oval 1906"/>
          <p:cNvSpPr/>
          <p:nvPr/>
        </p:nvSpPr>
        <p:spPr>
          <a:xfrm>
            <a:off x="3716493" y="328936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08" name="Oval 1907"/>
          <p:cNvSpPr/>
          <p:nvPr/>
        </p:nvSpPr>
        <p:spPr>
          <a:xfrm>
            <a:off x="4559033" y="328936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09" name="Oval 1908"/>
          <p:cNvSpPr/>
          <p:nvPr/>
        </p:nvSpPr>
        <p:spPr>
          <a:xfrm>
            <a:off x="5401573" y="328936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10" name="Oval 1909"/>
          <p:cNvSpPr/>
          <p:nvPr/>
        </p:nvSpPr>
        <p:spPr>
          <a:xfrm>
            <a:off x="6244113" y="328936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11" name="Oval 1910"/>
          <p:cNvSpPr/>
          <p:nvPr/>
        </p:nvSpPr>
        <p:spPr>
          <a:xfrm>
            <a:off x="8771733" y="328936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12" name="Oval 1911"/>
          <p:cNvSpPr/>
          <p:nvPr/>
        </p:nvSpPr>
        <p:spPr>
          <a:xfrm>
            <a:off x="7929193" y="328936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13" name="Oval 1912"/>
          <p:cNvSpPr/>
          <p:nvPr/>
        </p:nvSpPr>
        <p:spPr>
          <a:xfrm>
            <a:off x="10456813" y="328936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14" name="Oval 1913"/>
          <p:cNvSpPr/>
          <p:nvPr/>
        </p:nvSpPr>
        <p:spPr>
          <a:xfrm>
            <a:off x="9614273" y="328936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15" name="Oval 1914"/>
          <p:cNvSpPr/>
          <p:nvPr/>
        </p:nvSpPr>
        <p:spPr>
          <a:xfrm>
            <a:off x="11299353" y="328936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16" name="Teardrop 3"/>
          <p:cNvSpPr/>
          <p:nvPr/>
        </p:nvSpPr>
        <p:spPr>
          <a:xfrm rot="5400000" flipH="1" flipV="1">
            <a:off x="6442772" y="3490488"/>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17" name="Oval 1916"/>
          <p:cNvSpPr/>
          <p:nvPr/>
        </p:nvSpPr>
        <p:spPr>
          <a:xfrm>
            <a:off x="7120499" y="3746805"/>
            <a:ext cx="100015" cy="100014"/>
          </a:xfrm>
          <a:prstGeom prst="ellipse">
            <a:avLst/>
          </a:prstGeom>
          <a:solidFill>
            <a:schemeClr val="bg1"/>
          </a:solidFill>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sp>
      <p:sp>
        <p:nvSpPr>
          <p:cNvPr id="1918" name="Teardrop 3"/>
          <p:cNvSpPr/>
          <p:nvPr/>
        </p:nvSpPr>
        <p:spPr>
          <a:xfrm rot="5400000" flipH="1" flipV="1">
            <a:off x="-148774" y="3639262"/>
            <a:ext cx="612648" cy="315100"/>
          </a:xfrm>
          <a:custGeom>
            <a:avLst/>
            <a:gdLst/>
            <a:ahLst/>
            <a:cxnLst/>
            <a:rect l="l" t="t" r="r" b="b"/>
            <a:pathLst>
              <a:path w="612648" h="315100">
                <a:moveTo>
                  <a:pt x="239386" y="75670"/>
                </a:moveTo>
                <a:cubicBezTo>
                  <a:pt x="230866" y="67149"/>
                  <a:pt x="224313" y="57406"/>
                  <a:pt x="219944" y="46909"/>
                </a:cubicBezTo>
                <a:cubicBezTo>
                  <a:pt x="207099" y="60107"/>
                  <a:pt x="182914" y="65356"/>
                  <a:pt x="163810" y="64989"/>
                </a:cubicBezTo>
                <a:cubicBezTo>
                  <a:pt x="113792" y="64989"/>
                  <a:pt x="73243" y="105538"/>
                  <a:pt x="73243" y="155556"/>
                </a:cubicBezTo>
                <a:cubicBezTo>
                  <a:pt x="73243" y="179467"/>
                  <a:pt x="82509" y="201213"/>
                  <a:pt x="97830" y="217225"/>
                </a:cubicBezTo>
                <a:close/>
                <a:moveTo>
                  <a:pt x="268191" y="95157"/>
                </a:moveTo>
                <a:cubicBezTo>
                  <a:pt x="257695" y="90787"/>
                  <a:pt x="247952" y="84234"/>
                  <a:pt x="239431" y="75715"/>
                </a:cubicBezTo>
                <a:lnTo>
                  <a:pt x="97875" y="217270"/>
                </a:lnTo>
                <a:cubicBezTo>
                  <a:pt x="113887" y="232591"/>
                  <a:pt x="135634" y="241857"/>
                  <a:pt x="159544" y="241857"/>
                </a:cubicBezTo>
                <a:cubicBezTo>
                  <a:pt x="184553" y="241857"/>
                  <a:pt x="207195" y="231720"/>
                  <a:pt x="223585" y="215331"/>
                </a:cubicBezTo>
                <a:cubicBezTo>
                  <a:pt x="239974" y="198941"/>
                  <a:pt x="250111" y="176299"/>
                  <a:pt x="250111" y="151290"/>
                </a:cubicBezTo>
                <a:cubicBezTo>
                  <a:pt x="249745" y="132187"/>
                  <a:pt x="254994" y="108002"/>
                  <a:pt x="268191" y="95157"/>
                </a:cubicBezTo>
                <a:close/>
                <a:moveTo>
                  <a:pt x="391275" y="232488"/>
                </a:moveTo>
                <a:cubicBezTo>
                  <a:pt x="366688" y="214199"/>
                  <a:pt x="350981" y="184860"/>
                  <a:pt x="350981" y="151853"/>
                </a:cubicBezTo>
                <a:cubicBezTo>
                  <a:pt x="351479" y="125869"/>
                  <a:pt x="347689" y="109892"/>
                  <a:pt x="331337" y="99934"/>
                </a:cubicBezTo>
                <a:cubicBezTo>
                  <a:pt x="315088" y="104415"/>
                  <a:pt x="297874" y="104335"/>
                  <a:pt x="281637" y="99721"/>
                </a:cubicBezTo>
                <a:cubicBezTo>
                  <a:pt x="265010" y="109675"/>
                  <a:pt x="261165" y="125694"/>
                  <a:pt x="261667" y="151853"/>
                </a:cubicBezTo>
                <a:cubicBezTo>
                  <a:pt x="261667" y="179968"/>
                  <a:pt x="250271" y="205421"/>
                  <a:pt x="231847" y="223846"/>
                </a:cubicBezTo>
                <a:lnTo>
                  <a:pt x="221347" y="232509"/>
                </a:lnTo>
                <a:cubicBezTo>
                  <a:pt x="224390" y="249009"/>
                  <a:pt x="232545" y="264623"/>
                  <a:pt x="245300" y="277378"/>
                </a:cubicBezTo>
                <a:cubicBezTo>
                  <a:pt x="262208" y="294285"/>
                  <a:pt x="284137" y="303111"/>
                  <a:pt x="306292" y="303599"/>
                </a:cubicBezTo>
                <a:lnTo>
                  <a:pt x="306292" y="218433"/>
                </a:lnTo>
                <a:lnTo>
                  <a:pt x="306356" y="218433"/>
                </a:lnTo>
                <a:lnTo>
                  <a:pt x="306356" y="303599"/>
                </a:lnTo>
                <a:cubicBezTo>
                  <a:pt x="328512" y="303110"/>
                  <a:pt x="350441" y="294285"/>
                  <a:pt x="367348" y="277378"/>
                </a:cubicBezTo>
                <a:cubicBezTo>
                  <a:pt x="380109" y="264617"/>
                  <a:pt x="388266" y="248996"/>
                  <a:pt x="391275" y="232488"/>
                </a:cubicBezTo>
                <a:close/>
                <a:moveTo>
                  <a:pt x="514773" y="217271"/>
                </a:moveTo>
                <a:lnTo>
                  <a:pt x="373218" y="75716"/>
                </a:lnTo>
                <a:cubicBezTo>
                  <a:pt x="364700" y="84231"/>
                  <a:pt x="354962" y="90781"/>
                  <a:pt x="344508" y="95209"/>
                </a:cubicBezTo>
                <a:cubicBezTo>
                  <a:pt x="357668" y="108066"/>
                  <a:pt x="362903" y="132212"/>
                  <a:pt x="362537" y="151290"/>
                </a:cubicBezTo>
                <a:cubicBezTo>
                  <a:pt x="362537" y="201309"/>
                  <a:pt x="403086" y="241857"/>
                  <a:pt x="453104" y="241857"/>
                </a:cubicBezTo>
                <a:cubicBezTo>
                  <a:pt x="477015" y="241857"/>
                  <a:pt x="498761" y="232592"/>
                  <a:pt x="514773" y="217271"/>
                </a:cubicBezTo>
                <a:close/>
                <a:moveTo>
                  <a:pt x="539405" y="155556"/>
                </a:moveTo>
                <a:cubicBezTo>
                  <a:pt x="539405" y="105538"/>
                  <a:pt x="498856" y="64989"/>
                  <a:pt x="448838" y="64989"/>
                </a:cubicBezTo>
                <a:cubicBezTo>
                  <a:pt x="429760" y="65355"/>
                  <a:pt x="405614" y="60121"/>
                  <a:pt x="392756" y="46961"/>
                </a:cubicBezTo>
                <a:cubicBezTo>
                  <a:pt x="388329" y="57415"/>
                  <a:pt x="381778" y="67153"/>
                  <a:pt x="373263" y="75671"/>
                </a:cubicBezTo>
                <a:lnTo>
                  <a:pt x="514818" y="217225"/>
                </a:lnTo>
                <a:cubicBezTo>
                  <a:pt x="530139" y="201213"/>
                  <a:pt x="539405" y="179467"/>
                  <a:pt x="539405" y="155556"/>
                </a:cubicBezTo>
                <a:close/>
                <a:moveTo>
                  <a:pt x="612648" y="8776"/>
                </a:moveTo>
                <a:cubicBezTo>
                  <a:pt x="612257" y="34030"/>
                  <a:pt x="602326" y="59101"/>
                  <a:pt x="583058" y="78369"/>
                </a:cubicBezTo>
                <a:cubicBezTo>
                  <a:pt x="569890" y="91537"/>
                  <a:pt x="554014" y="100343"/>
                  <a:pt x="537134" y="104416"/>
                </a:cubicBezTo>
                <a:cubicBezTo>
                  <a:pt x="546225" y="119205"/>
                  <a:pt x="551214" y="136643"/>
                  <a:pt x="551214" y="155247"/>
                </a:cubicBezTo>
                <a:cubicBezTo>
                  <a:pt x="551214" y="182497"/>
                  <a:pt x="540509" y="207247"/>
                  <a:pt x="522928" y="225380"/>
                </a:cubicBezTo>
                <a:lnTo>
                  <a:pt x="522928" y="225380"/>
                </a:lnTo>
                <a:cubicBezTo>
                  <a:pt x="504794" y="242961"/>
                  <a:pt x="480045" y="253667"/>
                  <a:pt x="452794" y="253667"/>
                </a:cubicBezTo>
                <a:cubicBezTo>
                  <a:pt x="434191" y="253667"/>
                  <a:pt x="416753" y="248677"/>
                  <a:pt x="401964" y="239586"/>
                </a:cubicBezTo>
                <a:cubicBezTo>
                  <a:pt x="397891" y="256466"/>
                  <a:pt x="389084" y="272342"/>
                  <a:pt x="375917" y="285509"/>
                </a:cubicBezTo>
                <a:cubicBezTo>
                  <a:pt x="356649" y="304778"/>
                  <a:pt x="331578" y="314709"/>
                  <a:pt x="306324" y="315100"/>
                </a:cubicBezTo>
                <a:lnTo>
                  <a:pt x="306324" y="315100"/>
                </a:lnTo>
                <a:cubicBezTo>
                  <a:pt x="281070" y="314709"/>
                  <a:pt x="255999" y="304778"/>
                  <a:pt x="236731" y="285509"/>
                </a:cubicBezTo>
                <a:cubicBezTo>
                  <a:pt x="223571" y="272349"/>
                  <a:pt x="214766" y="256482"/>
                  <a:pt x="210610" y="239626"/>
                </a:cubicBezTo>
                <a:cubicBezTo>
                  <a:pt x="195839" y="248693"/>
                  <a:pt x="178427" y="253666"/>
                  <a:pt x="159854" y="253666"/>
                </a:cubicBezTo>
                <a:cubicBezTo>
                  <a:pt x="132604" y="253666"/>
                  <a:pt x="107854" y="242961"/>
                  <a:pt x="89720" y="225380"/>
                </a:cubicBezTo>
                <a:lnTo>
                  <a:pt x="89720" y="225380"/>
                </a:lnTo>
                <a:cubicBezTo>
                  <a:pt x="72140" y="207247"/>
                  <a:pt x="61434" y="182497"/>
                  <a:pt x="61434" y="155247"/>
                </a:cubicBezTo>
                <a:cubicBezTo>
                  <a:pt x="61434" y="136673"/>
                  <a:pt x="66408" y="119262"/>
                  <a:pt x="75474" y="104490"/>
                </a:cubicBezTo>
                <a:cubicBezTo>
                  <a:pt x="58618" y="100334"/>
                  <a:pt x="42751" y="91530"/>
                  <a:pt x="29591" y="78369"/>
                </a:cubicBezTo>
                <a:cubicBezTo>
                  <a:pt x="10322" y="59101"/>
                  <a:pt x="391" y="34030"/>
                  <a:pt x="0" y="8776"/>
                </a:cubicBezTo>
                <a:lnTo>
                  <a:pt x="0" y="8776"/>
                </a:lnTo>
                <a:lnTo>
                  <a:pt x="1828" y="0"/>
                </a:lnTo>
                <a:lnTo>
                  <a:pt x="13374" y="0"/>
                </a:lnTo>
                <a:cubicBezTo>
                  <a:pt x="11782" y="2802"/>
                  <a:pt x="11567" y="5771"/>
                  <a:pt x="11501" y="8744"/>
                </a:cubicBezTo>
                <a:lnTo>
                  <a:pt x="96667" y="8744"/>
                </a:lnTo>
                <a:lnTo>
                  <a:pt x="96667" y="8808"/>
                </a:lnTo>
                <a:lnTo>
                  <a:pt x="11501" y="8808"/>
                </a:lnTo>
                <a:cubicBezTo>
                  <a:pt x="11990" y="30964"/>
                  <a:pt x="20815" y="52893"/>
                  <a:pt x="37722" y="69800"/>
                </a:cubicBezTo>
                <a:cubicBezTo>
                  <a:pt x="50477" y="82555"/>
                  <a:pt x="66091" y="90711"/>
                  <a:pt x="82592" y="93753"/>
                </a:cubicBezTo>
                <a:cubicBezTo>
                  <a:pt x="100880" y="69151"/>
                  <a:pt x="130228" y="53433"/>
                  <a:pt x="163247" y="53433"/>
                </a:cubicBezTo>
                <a:cubicBezTo>
                  <a:pt x="186137" y="53872"/>
                  <a:pt x="201262" y="50984"/>
                  <a:pt x="211355" y="39116"/>
                </a:cubicBezTo>
                <a:cubicBezTo>
                  <a:pt x="212796" y="37420"/>
                  <a:pt x="214135" y="35542"/>
                  <a:pt x="215380" y="33463"/>
                </a:cubicBezTo>
                <a:lnTo>
                  <a:pt x="215236" y="0"/>
                </a:lnTo>
                <a:lnTo>
                  <a:pt x="223507" y="0"/>
                </a:lnTo>
                <a:cubicBezTo>
                  <a:pt x="219688" y="24354"/>
                  <a:pt x="227777" y="49750"/>
                  <a:pt x="246535" y="68520"/>
                </a:cubicBezTo>
                <a:lnTo>
                  <a:pt x="254763" y="60293"/>
                </a:lnTo>
                <a:cubicBezTo>
                  <a:pt x="254771" y="60299"/>
                  <a:pt x="254778" y="60307"/>
                  <a:pt x="254786" y="60315"/>
                </a:cubicBezTo>
                <a:lnTo>
                  <a:pt x="254808" y="60338"/>
                </a:lnTo>
                <a:lnTo>
                  <a:pt x="246580" y="68565"/>
                </a:lnTo>
                <a:cubicBezTo>
                  <a:pt x="279582" y="101547"/>
                  <a:pt x="333066" y="101547"/>
                  <a:pt x="366068" y="68565"/>
                </a:cubicBezTo>
                <a:lnTo>
                  <a:pt x="357840" y="60338"/>
                </a:lnTo>
                <a:cubicBezTo>
                  <a:pt x="357847" y="60330"/>
                  <a:pt x="357855" y="60322"/>
                  <a:pt x="357862" y="60315"/>
                </a:cubicBezTo>
                <a:lnTo>
                  <a:pt x="357885" y="60293"/>
                </a:lnTo>
                <a:lnTo>
                  <a:pt x="366113" y="68520"/>
                </a:lnTo>
                <a:cubicBezTo>
                  <a:pt x="384872" y="49750"/>
                  <a:pt x="392961" y="24354"/>
                  <a:pt x="389142" y="0"/>
                </a:cubicBezTo>
                <a:lnTo>
                  <a:pt x="397337" y="0"/>
                </a:lnTo>
                <a:cubicBezTo>
                  <a:pt x="401479" y="11094"/>
                  <a:pt x="400548" y="22668"/>
                  <a:pt x="397481" y="33790"/>
                </a:cubicBezTo>
                <a:cubicBezTo>
                  <a:pt x="407439" y="50142"/>
                  <a:pt x="423417" y="53932"/>
                  <a:pt x="449401" y="53433"/>
                </a:cubicBezTo>
                <a:cubicBezTo>
                  <a:pt x="482408" y="53434"/>
                  <a:pt x="511746" y="69140"/>
                  <a:pt x="530035" y="93727"/>
                </a:cubicBezTo>
                <a:cubicBezTo>
                  <a:pt x="546543" y="90718"/>
                  <a:pt x="562165" y="82561"/>
                  <a:pt x="574926" y="69800"/>
                </a:cubicBezTo>
                <a:cubicBezTo>
                  <a:pt x="591833" y="52893"/>
                  <a:pt x="600659" y="30964"/>
                  <a:pt x="601147" y="8808"/>
                </a:cubicBezTo>
                <a:lnTo>
                  <a:pt x="515982" y="8808"/>
                </a:lnTo>
                <a:lnTo>
                  <a:pt x="515981" y="8744"/>
                </a:lnTo>
                <a:lnTo>
                  <a:pt x="601147" y="8744"/>
                </a:lnTo>
                <a:lnTo>
                  <a:pt x="599275" y="0"/>
                </a:lnTo>
                <a:lnTo>
                  <a:pt x="610820" y="0"/>
                </a:lnTo>
                <a:cubicBezTo>
                  <a:pt x="612423" y="2826"/>
                  <a:pt x="612602" y="5800"/>
                  <a:pt x="612648" y="8776"/>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19" name="Oval 1918"/>
          <p:cNvSpPr/>
          <p:nvPr/>
        </p:nvSpPr>
        <p:spPr>
          <a:xfrm>
            <a:off x="377459" y="3746805"/>
            <a:ext cx="100015" cy="100014"/>
          </a:xfrm>
          <a:prstGeom prst="ellipse">
            <a:avLst/>
          </a:prstGeom>
          <a:solidFill>
            <a:schemeClr val="bg1"/>
          </a:solidFill>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sp>
      <p:sp>
        <p:nvSpPr>
          <p:cNvPr id="1920" name="Teardrop 3"/>
          <p:cNvSpPr/>
          <p:nvPr/>
        </p:nvSpPr>
        <p:spPr>
          <a:xfrm rot="5400000" flipH="1" flipV="1">
            <a:off x="1387532" y="3490488"/>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21" name="Teardrop 3"/>
          <p:cNvSpPr/>
          <p:nvPr/>
        </p:nvSpPr>
        <p:spPr>
          <a:xfrm rot="5400000" flipH="1" flipV="1">
            <a:off x="2230072" y="3490488"/>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22" name="Teardrop 3"/>
          <p:cNvSpPr/>
          <p:nvPr/>
        </p:nvSpPr>
        <p:spPr>
          <a:xfrm rot="5400000" flipH="1" flipV="1">
            <a:off x="3072612" y="3490488"/>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23" name="Teardrop 3"/>
          <p:cNvSpPr/>
          <p:nvPr/>
        </p:nvSpPr>
        <p:spPr>
          <a:xfrm rot="5400000" flipH="1" flipV="1">
            <a:off x="3915152" y="3490488"/>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24" name="Teardrop 3"/>
          <p:cNvSpPr/>
          <p:nvPr/>
        </p:nvSpPr>
        <p:spPr>
          <a:xfrm rot="5400000" flipH="1" flipV="1">
            <a:off x="4757692" y="3490488"/>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25" name="Teardrop 3"/>
          <p:cNvSpPr/>
          <p:nvPr/>
        </p:nvSpPr>
        <p:spPr>
          <a:xfrm rot="5400000" flipH="1" flipV="1">
            <a:off x="5600232" y="3490488"/>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26" name="Oval 1925"/>
          <p:cNvSpPr/>
          <p:nvPr/>
        </p:nvSpPr>
        <p:spPr>
          <a:xfrm>
            <a:off x="1220339" y="3746805"/>
            <a:ext cx="100015" cy="100014"/>
          </a:xfrm>
          <a:prstGeom prst="ellipse">
            <a:avLst/>
          </a:prstGeom>
          <a:solidFill>
            <a:schemeClr val="bg1"/>
          </a:solidFill>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sp>
      <p:sp>
        <p:nvSpPr>
          <p:cNvPr id="1927" name="Oval 1926"/>
          <p:cNvSpPr/>
          <p:nvPr/>
        </p:nvSpPr>
        <p:spPr>
          <a:xfrm>
            <a:off x="2063219" y="3746805"/>
            <a:ext cx="100015" cy="100014"/>
          </a:xfrm>
          <a:prstGeom prst="ellipse">
            <a:avLst/>
          </a:prstGeom>
          <a:solidFill>
            <a:schemeClr val="bg1"/>
          </a:solidFill>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sp>
      <p:sp>
        <p:nvSpPr>
          <p:cNvPr id="1928" name="Oval 1927"/>
          <p:cNvSpPr/>
          <p:nvPr/>
        </p:nvSpPr>
        <p:spPr>
          <a:xfrm>
            <a:off x="2906099" y="3746805"/>
            <a:ext cx="100015" cy="100014"/>
          </a:xfrm>
          <a:prstGeom prst="ellipse">
            <a:avLst/>
          </a:prstGeom>
          <a:solidFill>
            <a:schemeClr val="bg1"/>
          </a:solidFill>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sp>
      <p:sp>
        <p:nvSpPr>
          <p:cNvPr id="1929" name="Oval 1928"/>
          <p:cNvSpPr/>
          <p:nvPr/>
        </p:nvSpPr>
        <p:spPr>
          <a:xfrm>
            <a:off x="3748979" y="3746805"/>
            <a:ext cx="100015" cy="100014"/>
          </a:xfrm>
          <a:prstGeom prst="ellipse">
            <a:avLst/>
          </a:prstGeom>
          <a:solidFill>
            <a:schemeClr val="bg1"/>
          </a:solidFill>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sp>
      <p:sp>
        <p:nvSpPr>
          <p:cNvPr id="1930" name="Oval 1929"/>
          <p:cNvSpPr/>
          <p:nvPr/>
        </p:nvSpPr>
        <p:spPr>
          <a:xfrm>
            <a:off x="4591859" y="3746805"/>
            <a:ext cx="100015" cy="100014"/>
          </a:xfrm>
          <a:prstGeom prst="ellipse">
            <a:avLst/>
          </a:prstGeom>
          <a:solidFill>
            <a:schemeClr val="bg1"/>
          </a:solidFill>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sp>
      <p:sp>
        <p:nvSpPr>
          <p:cNvPr id="1931" name="Oval 1930"/>
          <p:cNvSpPr/>
          <p:nvPr/>
        </p:nvSpPr>
        <p:spPr>
          <a:xfrm>
            <a:off x="5434739" y="3746805"/>
            <a:ext cx="100015" cy="100014"/>
          </a:xfrm>
          <a:prstGeom prst="ellipse">
            <a:avLst/>
          </a:prstGeom>
          <a:solidFill>
            <a:schemeClr val="bg1"/>
          </a:solidFill>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sp>
      <p:sp>
        <p:nvSpPr>
          <p:cNvPr id="1932" name="Oval 1931"/>
          <p:cNvSpPr/>
          <p:nvPr/>
        </p:nvSpPr>
        <p:spPr>
          <a:xfrm>
            <a:off x="6277619" y="3746805"/>
            <a:ext cx="100015" cy="100014"/>
          </a:xfrm>
          <a:prstGeom prst="ellipse">
            <a:avLst/>
          </a:prstGeom>
          <a:solidFill>
            <a:schemeClr val="bg1"/>
          </a:solidFill>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sp>
      <p:sp>
        <p:nvSpPr>
          <p:cNvPr id="1933" name="Teardrop 3"/>
          <p:cNvSpPr/>
          <p:nvPr/>
        </p:nvSpPr>
        <p:spPr>
          <a:xfrm rot="5400000" flipH="1" flipV="1">
            <a:off x="8127852" y="3490488"/>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34" name="Oval 1933"/>
          <p:cNvSpPr/>
          <p:nvPr/>
        </p:nvSpPr>
        <p:spPr>
          <a:xfrm>
            <a:off x="8806259" y="3746805"/>
            <a:ext cx="100015" cy="100014"/>
          </a:xfrm>
          <a:prstGeom prst="ellipse">
            <a:avLst/>
          </a:prstGeom>
          <a:solidFill>
            <a:schemeClr val="bg1"/>
          </a:solidFill>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sp>
      <p:sp>
        <p:nvSpPr>
          <p:cNvPr id="1935" name="Teardrop 3"/>
          <p:cNvSpPr/>
          <p:nvPr/>
        </p:nvSpPr>
        <p:spPr>
          <a:xfrm rot="5400000" flipH="1" flipV="1">
            <a:off x="7285312" y="3490488"/>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36" name="Oval 1935"/>
          <p:cNvSpPr/>
          <p:nvPr/>
        </p:nvSpPr>
        <p:spPr>
          <a:xfrm>
            <a:off x="7963379" y="3746805"/>
            <a:ext cx="100015" cy="100014"/>
          </a:xfrm>
          <a:prstGeom prst="ellipse">
            <a:avLst/>
          </a:prstGeom>
          <a:solidFill>
            <a:schemeClr val="bg1"/>
          </a:solidFill>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sp>
      <p:sp>
        <p:nvSpPr>
          <p:cNvPr id="1937" name="Teardrop 3"/>
          <p:cNvSpPr/>
          <p:nvPr/>
        </p:nvSpPr>
        <p:spPr>
          <a:xfrm rot="5400000" flipH="1" flipV="1">
            <a:off x="9812932" y="3490488"/>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38" name="Oval 1937"/>
          <p:cNvSpPr/>
          <p:nvPr/>
        </p:nvSpPr>
        <p:spPr>
          <a:xfrm>
            <a:off x="10492019" y="3746805"/>
            <a:ext cx="100015" cy="100014"/>
          </a:xfrm>
          <a:prstGeom prst="ellipse">
            <a:avLst/>
          </a:prstGeom>
          <a:solidFill>
            <a:schemeClr val="bg1"/>
          </a:solidFill>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sp>
      <p:sp>
        <p:nvSpPr>
          <p:cNvPr id="1939" name="Teardrop 3"/>
          <p:cNvSpPr/>
          <p:nvPr/>
        </p:nvSpPr>
        <p:spPr>
          <a:xfrm rot="5400000" flipH="1" flipV="1">
            <a:off x="8970392" y="3490488"/>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40" name="Oval 1939"/>
          <p:cNvSpPr/>
          <p:nvPr/>
        </p:nvSpPr>
        <p:spPr>
          <a:xfrm>
            <a:off x="9649139" y="3746805"/>
            <a:ext cx="100015" cy="100014"/>
          </a:xfrm>
          <a:prstGeom prst="ellipse">
            <a:avLst/>
          </a:prstGeom>
          <a:solidFill>
            <a:schemeClr val="bg1"/>
          </a:solidFill>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sp>
      <p:sp>
        <p:nvSpPr>
          <p:cNvPr id="1941" name="Teardrop 3"/>
          <p:cNvSpPr/>
          <p:nvPr/>
        </p:nvSpPr>
        <p:spPr>
          <a:xfrm rot="5400000" flipH="1" flipV="1">
            <a:off x="11498011" y="3490488"/>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42" name="Teardrop 3"/>
          <p:cNvSpPr/>
          <p:nvPr/>
        </p:nvSpPr>
        <p:spPr>
          <a:xfrm rot="5400000" flipH="1" flipV="1">
            <a:off x="10655472" y="3490488"/>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43" name="Oval 1942"/>
          <p:cNvSpPr/>
          <p:nvPr/>
        </p:nvSpPr>
        <p:spPr>
          <a:xfrm>
            <a:off x="11334899" y="3746805"/>
            <a:ext cx="100015" cy="100014"/>
          </a:xfrm>
          <a:prstGeom prst="ellipse">
            <a:avLst/>
          </a:prstGeom>
          <a:solidFill>
            <a:schemeClr val="bg1"/>
          </a:solidFill>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sp>
      <p:sp>
        <p:nvSpPr>
          <p:cNvPr id="1944" name="Teardrop 3"/>
          <p:cNvSpPr/>
          <p:nvPr/>
        </p:nvSpPr>
        <p:spPr>
          <a:xfrm rot="5400000" flipH="1" flipV="1">
            <a:off x="544992" y="3490488"/>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45" name="Oval 1944"/>
          <p:cNvSpPr/>
          <p:nvPr/>
        </p:nvSpPr>
        <p:spPr>
          <a:xfrm>
            <a:off x="6664511" y="371264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46" name="Oval 1945"/>
          <p:cNvSpPr/>
          <p:nvPr/>
        </p:nvSpPr>
        <p:spPr>
          <a:xfrm>
            <a:off x="766731" y="371264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47" name="Oval 1946"/>
          <p:cNvSpPr/>
          <p:nvPr/>
        </p:nvSpPr>
        <p:spPr>
          <a:xfrm>
            <a:off x="1609271" y="371264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48" name="Oval 1947"/>
          <p:cNvSpPr/>
          <p:nvPr/>
        </p:nvSpPr>
        <p:spPr>
          <a:xfrm>
            <a:off x="2451811" y="371264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49" name="Oval 1948"/>
          <p:cNvSpPr/>
          <p:nvPr/>
        </p:nvSpPr>
        <p:spPr>
          <a:xfrm>
            <a:off x="3294351" y="371264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50" name="Oval 1949"/>
          <p:cNvSpPr/>
          <p:nvPr/>
        </p:nvSpPr>
        <p:spPr>
          <a:xfrm>
            <a:off x="4136891" y="371264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51" name="Oval 1950"/>
          <p:cNvSpPr/>
          <p:nvPr/>
        </p:nvSpPr>
        <p:spPr>
          <a:xfrm>
            <a:off x="4979431" y="371264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52" name="Oval 1951"/>
          <p:cNvSpPr/>
          <p:nvPr/>
        </p:nvSpPr>
        <p:spPr>
          <a:xfrm>
            <a:off x="5821971" y="371264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53" name="Oval 1952"/>
          <p:cNvSpPr/>
          <p:nvPr/>
        </p:nvSpPr>
        <p:spPr>
          <a:xfrm>
            <a:off x="8349591" y="371264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54" name="Oval 1953"/>
          <p:cNvSpPr/>
          <p:nvPr/>
        </p:nvSpPr>
        <p:spPr>
          <a:xfrm>
            <a:off x="7507051" y="371264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55" name="Oval 1954"/>
          <p:cNvSpPr/>
          <p:nvPr/>
        </p:nvSpPr>
        <p:spPr>
          <a:xfrm>
            <a:off x="10034671" y="371264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56" name="Oval 1955"/>
          <p:cNvSpPr/>
          <p:nvPr/>
        </p:nvSpPr>
        <p:spPr>
          <a:xfrm>
            <a:off x="9192131" y="371264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57" name="Oval 1956"/>
          <p:cNvSpPr/>
          <p:nvPr/>
        </p:nvSpPr>
        <p:spPr>
          <a:xfrm>
            <a:off x="11719750" y="371264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58" name="Oval 1957"/>
          <p:cNvSpPr/>
          <p:nvPr/>
        </p:nvSpPr>
        <p:spPr>
          <a:xfrm>
            <a:off x="10877211" y="371264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59" name="Teardrop 3"/>
          <p:cNvSpPr/>
          <p:nvPr/>
        </p:nvSpPr>
        <p:spPr>
          <a:xfrm rot="5400000" flipH="1" flipV="1">
            <a:off x="6021182" y="3914584"/>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60" name="Teardrop 3"/>
          <p:cNvSpPr/>
          <p:nvPr/>
        </p:nvSpPr>
        <p:spPr>
          <a:xfrm rot="5400000" flipH="1" flipV="1">
            <a:off x="965942" y="3914584"/>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61" name="Teardrop 3"/>
          <p:cNvSpPr/>
          <p:nvPr/>
        </p:nvSpPr>
        <p:spPr>
          <a:xfrm rot="5400000" flipH="1" flipV="1">
            <a:off x="1808482" y="3914584"/>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62" name="Teardrop 3"/>
          <p:cNvSpPr/>
          <p:nvPr/>
        </p:nvSpPr>
        <p:spPr>
          <a:xfrm rot="5400000" flipH="1" flipV="1">
            <a:off x="2651022" y="3914584"/>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63" name="Teardrop 3"/>
          <p:cNvSpPr/>
          <p:nvPr/>
        </p:nvSpPr>
        <p:spPr>
          <a:xfrm rot="5400000" flipH="1" flipV="1">
            <a:off x="3493562" y="3914584"/>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64" name="Teardrop 3"/>
          <p:cNvSpPr/>
          <p:nvPr/>
        </p:nvSpPr>
        <p:spPr>
          <a:xfrm rot="5400000" flipH="1" flipV="1">
            <a:off x="4336102" y="3914584"/>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65" name="Teardrop 3"/>
          <p:cNvSpPr/>
          <p:nvPr/>
        </p:nvSpPr>
        <p:spPr>
          <a:xfrm rot="5400000" flipH="1" flipV="1">
            <a:off x="5178642" y="3914584"/>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66" name="Teardrop 3"/>
          <p:cNvSpPr/>
          <p:nvPr/>
        </p:nvSpPr>
        <p:spPr>
          <a:xfrm rot="5400000" flipH="1" flipV="1">
            <a:off x="7706262" y="3914584"/>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67" name="Teardrop 3"/>
          <p:cNvSpPr/>
          <p:nvPr/>
        </p:nvSpPr>
        <p:spPr>
          <a:xfrm rot="5400000" flipH="1" flipV="1">
            <a:off x="6863722" y="3914584"/>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68" name="Teardrop 3"/>
          <p:cNvSpPr/>
          <p:nvPr/>
        </p:nvSpPr>
        <p:spPr>
          <a:xfrm rot="5400000" flipH="1" flipV="1">
            <a:off x="9391342" y="3914584"/>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69" name="Teardrop 3"/>
          <p:cNvSpPr/>
          <p:nvPr/>
        </p:nvSpPr>
        <p:spPr>
          <a:xfrm rot="5400000" flipH="1" flipV="1">
            <a:off x="8548802" y="3914584"/>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70" name="Teardrop 3"/>
          <p:cNvSpPr/>
          <p:nvPr/>
        </p:nvSpPr>
        <p:spPr>
          <a:xfrm rot="5400000" flipH="1" flipV="1">
            <a:off x="11076421" y="3914584"/>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71" name="Teardrop 3"/>
          <p:cNvSpPr/>
          <p:nvPr/>
        </p:nvSpPr>
        <p:spPr>
          <a:xfrm rot="5400000" flipH="1" flipV="1">
            <a:off x="10233882" y="3914584"/>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72" name="Teardrop 3"/>
          <p:cNvSpPr/>
          <p:nvPr/>
        </p:nvSpPr>
        <p:spPr>
          <a:xfrm rot="5400000" flipH="1" flipV="1">
            <a:off x="123402" y="3914584"/>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73" name="Teardrop 3"/>
          <p:cNvSpPr/>
          <p:nvPr/>
        </p:nvSpPr>
        <p:spPr>
          <a:xfrm rot="5400000" flipH="1" flipV="1">
            <a:off x="11760002" y="4069935"/>
            <a:ext cx="595781" cy="268215"/>
          </a:xfrm>
          <a:custGeom>
            <a:avLst/>
            <a:gdLst/>
            <a:ahLst/>
            <a:cxnLst/>
            <a:rect l="l" t="t" r="r" b="b"/>
            <a:pathLst>
              <a:path w="595781" h="268215">
                <a:moveTo>
                  <a:pt x="230951" y="239431"/>
                </a:moveTo>
                <a:lnTo>
                  <a:pt x="89396" y="97876"/>
                </a:lnTo>
                <a:cubicBezTo>
                  <a:pt x="74075" y="113887"/>
                  <a:pt x="64809" y="135634"/>
                  <a:pt x="64809" y="159544"/>
                </a:cubicBezTo>
                <a:cubicBezTo>
                  <a:pt x="64809" y="209563"/>
                  <a:pt x="105358" y="250112"/>
                  <a:pt x="155376" y="250112"/>
                </a:cubicBezTo>
                <a:cubicBezTo>
                  <a:pt x="174455" y="249746"/>
                  <a:pt x="198601" y="254980"/>
                  <a:pt x="211458" y="268141"/>
                </a:cubicBezTo>
                <a:cubicBezTo>
                  <a:pt x="215886" y="257686"/>
                  <a:pt x="222436" y="247948"/>
                  <a:pt x="230951" y="239431"/>
                </a:cubicBezTo>
                <a:close/>
                <a:moveTo>
                  <a:pt x="259706" y="219892"/>
                </a:moveTo>
                <a:cubicBezTo>
                  <a:pt x="246546" y="207035"/>
                  <a:pt x="241311" y="182889"/>
                  <a:pt x="241677" y="163811"/>
                </a:cubicBezTo>
                <a:cubicBezTo>
                  <a:pt x="241677" y="113792"/>
                  <a:pt x="201129" y="73244"/>
                  <a:pt x="151110" y="73244"/>
                </a:cubicBezTo>
                <a:cubicBezTo>
                  <a:pt x="127200" y="73244"/>
                  <a:pt x="105453" y="82510"/>
                  <a:pt x="89441" y="97831"/>
                </a:cubicBezTo>
                <a:lnTo>
                  <a:pt x="230996" y="239386"/>
                </a:lnTo>
                <a:cubicBezTo>
                  <a:pt x="239514" y="230871"/>
                  <a:pt x="249252" y="224320"/>
                  <a:pt x="259706" y="219892"/>
                </a:cubicBezTo>
                <a:close/>
                <a:moveTo>
                  <a:pt x="382868" y="82592"/>
                </a:moveTo>
                <a:cubicBezTo>
                  <a:pt x="379825" y="66091"/>
                  <a:pt x="371670" y="50477"/>
                  <a:pt x="358914" y="37722"/>
                </a:cubicBezTo>
                <a:cubicBezTo>
                  <a:pt x="342007" y="20815"/>
                  <a:pt x="320078" y="11989"/>
                  <a:pt x="297922" y="11501"/>
                </a:cubicBezTo>
                <a:lnTo>
                  <a:pt x="297922" y="96667"/>
                </a:lnTo>
                <a:lnTo>
                  <a:pt x="297858" y="96667"/>
                </a:lnTo>
                <a:lnTo>
                  <a:pt x="297858" y="11501"/>
                </a:lnTo>
                <a:cubicBezTo>
                  <a:pt x="275703" y="11990"/>
                  <a:pt x="253774" y="20815"/>
                  <a:pt x="236866" y="37722"/>
                </a:cubicBezTo>
                <a:cubicBezTo>
                  <a:pt x="224105" y="50483"/>
                  <a:pt x="215948" y="66105"/>
                  <a:pt x="212939" y="82613"/>
                </a:cubicBezTo>
                <a:cubicBezTo>
                  <a:pt x="237527" y="100902"/>
                  <a:pt x="253233" y="130241"/>
                  <a:pt x="253233" y="163248"/>
                </a:cubicBezTo>
                <a:cubicBezTo>
                  <a:pt x="252735" y="189232"/>
                  <a:pt x="256525" y="205210"/>
                  <a:pt x="272877" y="215167"/>
                </a:cubicBezTo>
                <a:cubicBezTo>
                  <a:pt x="289126" y="210687"/>
                  <a:pt x="306340" y="210767"/>
                  <a:pt x="322577" y="215380"/>
                </a:cubicBezTo>
                <a:cubicBezTo>
                  <a:pt x="324655" y="214136"/>
                  <a:pt x="326534" y="212797"/>
                  <a:pt x="328229" y="211355"/>
                </a:cubicBezTo>
                <a:cubicBezTo>
                  <a:pt x="340097" y="201263"/>
                  <a:pt x="342986" y="186138"/>
                  <a:pt x="342547" y="163248"/>
                </a:cubicBezTo>
                <a:cubicBezTo>
                  <a:pt x="342547" y="130228"/>
                  <a:pt x="358265" y="100880"/>
                  <a:pt x="382868" y="82592"/>
                </a:cubicBezTo>
                <a:close/>
                <a:moveTo>
                  <a:pt x="506339" y="97830"/>
                </a:moveTo>
                <a:cubicBezTo>
                  <a:pt x="490327" y="82509"/>
                  <a:pt x="468581" y="73244"/>
                  <a:pt x="444670" y="73244"/>
                </a:cubicBezTo>
                <a:cubicBezTo>
                  <a:pt x="394652" y="73244"/>
                  <a:pt x="354103" y="113792"/>
                  <a:pt x="354103" y="163811"/>
                </a:cubicBezTo>
                <a:cubicBezTo>
                  <a:pt x="354470" y="182914"/>
                  <a:pt x="349220" y="207099"/>
                  <a:pt x="336023" y="219944"/>
                </a:cubicBezTo>
                <a:cubicBezTo>
                  <a:pt x="346519" y="224314"/>
                  <a:pt x="356263" y="230867"/>
                  <a:pt x="364783" y="239386"/>
                </a:cubicBezTo>
                <a:close/>
                <a:moveTo>
                  <a:pt x="530971" y="159544"/>
                </a:moveTo>
                <a:cubicBezTo>
                  <a:pt x="530971" y="135634"/>
                  <a:pt x="521705" y="113887"/>
                  <a:pt x="506384" y="97876"/>
                </a:cubicBezTo>
                <a:lnTo>
                  <a:pt x="364828" y="239431"/>
                </a:lnTo>
                <a:cubicBezTo>
                  <a:pt x="373348" y="247952"/>
                  <a:pt x="379901" y="257695"/>
                  <a:pt x="384270" y="268192"/>
                </a:cubicBezTo>
                <a:cubicBezTo>
                  <a:pt x="397115" y="254994"/>
                  <a:pt x="421300" y="249745"/>
                  <a:pt x="440404" y="250111"/>
                </a:cubicBezTo>
                <a:cubicBezTo>
                  <a:pt x="465413" y="250112"/>
                  <a:pt x="488055" y="239974"/>
                  <a:pt x="504444" y="223585"/>
                </a:cubicBezTo>
                <a:cubicBezTo>
                  <a:pt x="520834" y="207196"/>
                  <a:pt x="530971" y="184554"/>
                  <a:pt x="530971" y="159544"/>
                </a:cubicBezTo>
                <a:close/>
                <a:moveTo>
                  <a:pt x="595781" y="268215"/>
                </a:moveTo>
                <a:lnTo>
                  <a:pt x="581969" y="268215"/>
                </a:lnTo>
                <a:cubicBezTo>
                  <a:pt x="578743" y="259654"/>
                  <a:pt x="573266" y="252074"/>
                  <a:pt x="566492" y="245300"/>
                </a:cubicBezTo>
                <a:cubicBezTo>
                  <a:pt x="553737" y="232545"/>
                  <a:pt x="538123" y="224389"/>
                  <a:pt x="521623" y="221347"/>
                </a:cubicBezTo>
                <a:cubicBezTo>
                  <a:pt x="519174" y="225205"/>
                  <a:pt x="516174" y="228633"/>
                  <a:pt x="512960" y="231847"/>
                </a:cubicBezTo>
                <a:cubicBezTo>
                  <a:pt x="494535" y="250272"/>
                  <a:pt x="469082" y="261667"/>
                  <a:pt x="440967" y="261667"/>
                </a:cubicBezTo>
                <a:cubicBezTo>
                  <a:pt x="425629" y="261373"/>
                  <a:pt x="413777" y="262574"/>
                  <a:pt x="405186" y="268215"/>
                </a:cubicBezTo>
                <a:lnTo>
                  <a:pt x="372038" y="268215"/>
                </a:lnTo>
                <a:cubicBezTo>
                  <a:pt x="369178" y="260078"/>
                  <a:pt x="364042" y="252948"/>
                  <a:pt x="357679" y="246581"/>
                </a:cubicBezTo>
                <a:lnTo>
                  <a:pt x="349451" y="254808"/>
                </a:lnTo>
                <a:lnTo>
                  <a:pt x="349428" y="254786"/>
                </a:lnTo>
                <a:cubicBezTo>
                  <a:pt x="349421" y="254779"/>
                  <a:pt x="349413" y="254771"/>
                  <a:pt x="349406" y="254763"/>
                </a:cubicBezTo>
                <a:lnTo>
                  <a:pt x="357634" y="246536"/>
                </a:lnTo>
                <a:cubicBezTo>
                  <a:pt x="324632" y="213554"/>
                  <a:pt x="271148" y="213554"/>
                  <a:pt x="238147" y="246536"/>
                </a:cubicBezTo>
                <a:lnTo>
                  <a:pt x="246374" y="254763"/>
                </a:lnTo>
                <a:cubicBezTo>
                  <a:pt x="246367" y="254771"/>
                  <a:pt x="246360" y="254779"/>
                  <a:pt x="246352" y="254786"/>
                </a:cubicBezTo>
                <a:cubicBezTo>
                  <a:pt x="246345" y="254794"/>
                  <a:pt x="246337" y="254801"/>
                  <a:pt x="246329" y="254808"/>
                </a:cubicBezTo>
                <a:lnTo>
                  <a:pt x="238101" y="246581"/>
                </a:lnTo>
                <a:lnTo>
                  <a:pt x="223742" y="268215"/>
                </a:lnTo>
                <a:lnTo>
                  <a:pt x="190546" y="268215"/>
                </a:lnTo>
                <a:cubicBezTo>
                  <a:pt x="181970" y="262570"/>
                  <a:pt x="170130" y="261374"/>
                  <a:pt x="154813" y="261668"/>
                </a:cubicBezTo>
                <a:cubicBezTo>
                  <a:pt x="121806" y="261668"/>
                  <a:pt x="92467" y="245961"/>
                  <a:pt x="74179" y="221373"/>
                </a:cubicBezTo>
                <a:cubicBezTo>
                  <a:pt x="57671" y="224382"/>
                  <a:pt x="42049" y="232539"/>
                  <a:pt x="29288" y="245300"/>
                </a:cubicBezTo>
                <a:lnTo>
                  <a:pt x="13811" y="268215"/>
                </a:lnTo>
                <a:lnTo>
                  <a:pt x="0" y="268215"/>
                </a:lnTo>
                <a:cubicBezTo>
                  <a:pt x="4705" y="256723"/>
                  <a:pt x="11839" y="246048"/>
                  <a:pt x="21157" y="236731"/>
                </a:cubicBezTo>
                <a:cubicBezTo>
                  <a:pt x="34324" y="223564"/>
                  <a:pt x="50200" y="214757"/>
                  <a:pt x="67080" y="210684"/>
                </a:cubicBezTo>
                <a:cubicBezTo>
                  <a:pt x="57990" y="195895"/>
                  <a:pt x="53000" y="178457"/>
                  <a:pt x="53000" y="159854"/>
                </a:cubicBezTo>
                <a:cubicBezTo>
                  <a:pt x="53000" y="132604"/>
                  <a:pt x="63706" y="107854"/>
                  <a:pt x="81286" y="89721"/>
                </a:cubicBezTo>
                <a:cubicBezTo>
                  <a:pt x="99420" y="72140"/>
                  <a:pt x="124170" y="61435"/>
                  <a:pt x="151420" y="61435"/>
                </a:cubicBezTo>
                <a:cubicBezTo>
                  <a:pt x="170023" y="61435"/>
                  <a:pt x="187461" y="66424"/>
                  <a:pt x="202250" y="75515"/>
                </a:cubicBezTo>
                <a:cubicBezTo>
                  <a:pt x="206323" y="58635"/>
                  <a:pt x="215130" y="42758"/>
                  <a:pt x="228297" y="29591"/>
                </a:cubicBezTo>
                <a:cubicBezTo>
                  <a:pt x="247566" y="10322"/>
                  <a:pt x="272636" y="391"/>
                  <a:pt x="297890" y="0"/>
                </a:cubicBezTo>
                <a:cubicBezTo>
                  <a:pt x="323144" y="391"/>
                  <a:pt x="348215" y="10322"/>
                  <a:pt x="367484" y="29591"/>
                </a:cubicBezTo>
                <a:cubicBezTo>
                  <a:pt x="380644" y="42751"/>
                  <a:pt x="389448" y="58618"/>
                  <a:pt x="393604" y="75474"/>
                </a:cubicBezTo>
                <a:cubicBezTo>
                  <a:pt x="408376" y="66408"/>
                  <a:pt x="425787" y="61434"/>
                  <a:pt x="444360" y="61434"/>
                </a:cubicBezTo>
                <a:cubicBezTo>
                  <a:pt x="471611" y="61434"/>
                  <a:pt x="496360" y="72140"/>
                  <a:pt x="514494" y="89721"/>
                </a:cubicBezTo>
                <a:cubicBezTo>
                  <a:pt x="532075" y="107854"/>
                  <a:pt x="542780" y="132604"/>
                  <a:pt x="542780" y="159854"/>
                </a:cubicBezTo>
                <a:cubicBezTo>
                  <a:pt x="542780" y="178427"/>
                  <a:pt x="537807" y="195839"/>
                  <a:pt x="528740" y="210610"/>
                </a:cubicBezTo>
                <a:cubicBezTo>
                  <a:pt x="545596" y="214766"/>
                  <a:pt x="561463" y="223570"/>
                  <a:pt x="574624" y="236731"/>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74" name="Oval 1973"/>
          <p:cNvSpPr/>
          <p:nvPr/>
        </p:nvSpPr>
        <p:spPr>
          <a:xfrm>
            <a:off x="7086653" y="4135371"/>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75" name="Oval 1974"/>
          <p:cNvSpPr/>
          <p:nvPr/>
        </p:nvSpPr>
        <p:spPr>
          <a:xfrm>
            <a:off x="346333" y="4135371"/>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76" name="Oval 1975"/>
          <p:cNvSpPr/>
          <p:nvPr/>
        </p:nvSpPr>
        <p:spPr>
          <a:xfrm>
            <a:off x="1188873" y="4135371"/>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77" name="Oval 1976"/>
          <p:cNvSpPr/>
          <p:nvPr/>
        </p:nvSpPr>
        <p:spPr>
          <a:xfrm>
            <a:off x="2031413" y="4135371"/>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78" name="Oval 1977"/>
          <p:cNvSpPr/>
          <p:nvPr/>
        </p:nvSpPr>
        <p:spPr>
          <a:xfrm>
            <a:off x="2873953" y="4135371"/>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79" name="Oval 1978"/>
          <p:cNvSpPr/>
          <p:nvPr/>
        </p:nvSpPr>
        <p:spPr>
          <a:xfrm>
            <a:off x="3716493" y="4135371"/>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80" name="Oval 1979"/>
          <p:cNvSpPr/>
          <p:nvPr/>
        </p:nvSpPr>
        <p:spPr>
          <a:xfrm>
            <a:off x="4559033" y="4135371"/>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81" name="Oval 1980"/>
          <p:cNvSpPr/>
          <p:nvPr/>
        </p:nvSpPr>
        <p:spPr>
          <a:xfrm>
            <a:off x="5401573" y="4135371"/>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82" name="Oval 1981"/>
          <p:cNvSpPr/>
          <p:nvPr/>
        </p:nvSpPr>
        <p:spPr>
          <a:xfrm>
            <a:off x="6244113" y="4135371"/>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83" name="Oval 1982"/>
          <p:cNvSpPr/>
          <p:nvPr/>
        </p:nvSpPr>
        <p:spPr>
          <a:xfrm>
            <a:off x="8771733" y="4135371"/>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84" name="Oval 1983"/>
          <p:cNvSpPr/>
          <p:nvPr/>
        </p:nvSpPr>
        <p:spPr>
          <a:xfrm>
            <a:off x="7929193" y="4135371"/>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85" name="Oval 1984"/>
          <p:cNvSpPr/>
          <p:nvPr/>
        </p:nvSpPr>
        <p:spPr>
          <a:xfrm>
            <a:off x="10456813" y="4135371"/>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86" name="Oval 1985"/>
          <p:cNvSpPr/>
          <p:nvPr/>
        </p:nvSpPr>
        <p:spPr>
          <a:xfrm>
            <a:off x="9614273" y="4135371"/>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87" name="Oval 1986"/>
          <p:cNvSpPr/>
          <p:nvPr/>
        </p:nvSpPr>
        <p:spPr>
          <a:xfrm>
            <a:off x="11299353" y="4135371"/>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88" name="Teardrop 3"/>
          <p:cNvSpPr/>
          <p:nvPr/>
        </p:nvSpPr>
        <p:spPr>
          <a:xfrm rot="5400000" flipH="1" flipV="1">
            <a:off x="6636142" y="4185695"/>
            <a:ext cx="232840" cy="539773"/>
          </a:xfrm>
          <a:custGeom>
            <a:avLst/>
            <a:gdLst/>
            <a:ahLst/>
            <a:cxnLst/>
            <a:rect l="l" t="t" r="r" b="b"/>
            <a:pathLst>
              <a:path w="232840" h="539773">
                <a:moveTo>
                  <a:pt x="221340" y="269867"/>
                </a:moveTo>
                <a:cubicBezTo>
                  <a:pt x="220851" y="247712"/>
                  <a:pt x="212026" y="225783"/>
                  <a:pt x="195119" y="208875"/>
                </a:cubicBezTo>
                <a:cubicBezTo>
                  <a:pt x="182363" y="196120"/>
                  <a:pt x="166749" y="187965"/>
                  <a:pt x="150249" y="184922"/>
                </a:cubicBezTo>
                <a:cubicBezTo>
                  <a:pt x="147800" y="188780"/>
                  <a:pt x="144800" y="192208"/>
                  <a:pt x="141586" y="195422"/>
                </a:cubicBezTo>
                <a:cubicBezTo>
                  <a:pt x="123161" y="213847"/>
                  <a:pt x="97708" y="225243"/>
                  <a:pt x="69593" y="225243"/>
                </a:cubicBezTo>
                <a:cubicBezTo>
                  <a:pt x="43433" y="224741"/>
                  <a:pt x="27415" y="228586"/>
                  <a:pt x="17461" y="245213"/>
                </a:cubicBezTo>
                <a:cubicBezTo>
                  <a:pt x="22074" y="261450"/>
                  <a:pt x="22154" y="278664"/>
                  <a:pt x="17673" y="294913"/>
                </a:cubicBezTo>
                <a:cubicBezTo>
                  <a:pt x="27631" y="311265"/>
                  <a:pt x="43609" y="315055"/>
                  <a:pt x="69593" y="314557"/>
                </a:cubicBezTo>
                <a:cubicBezTo>
                  <a:pt x="102600" y="314557"/>
                  <a:pt x="131938" y="330263"/>
                  <a:pt x="150227" y="354851"/>
                </a:cubicBezTo>
                <a:cubicBezTo>
                  <a:pt x="166735" y="351841"/>
                  <a:pt x="182357" y="343684"/>
                  <a:pt x="195118" y="330923"/>
                </a:cubicBezTo>
                <a:cubicBezTo>
                  <a:pt x="212026" y="314016"/>
                  <a:pt x="220851" y="292087"/>
                  <a:pt x="221339" y="269931"/>
                </a:cubicBezTo>
                <a:lnTo>
                  <a:pt x="136174" y="269931"/>
                </a:lnTo>
                <a:lnTo>
                  <a:pt x="136173" y="269867"/>
                </a:lnTo>
                <a:close/>
                <a:moveTo>
                  <a:pt x="232840" y="269899"/>
                </a:moveTo>
                <a:cubicBezTo>
                  <a:pt x="232449" y="295153"/>
                  <a:pt x="222519" y="320224"/>
                  <a:pt x="203250" y="339492"/>
                </a:cubicBezTo>
                <a:cubicBezTo>
                  <a:pt x="190082" y="352660"/>
                  <a:pt x="174206" y="361467"/>
                  <a:pt x="157326" y="365540"/>
                </a:cubicBezTo>
                <a:cubicBezTo>
                  <a:pt x="166417" y="380328"/>
                  <a:pt x="171406" y="397767"/>
                  <a:pt x="171406" y="416370"/>
                </a:cubicBezTo>
                <a:cubicBezTo>
                  <a:pt x="171406" y="443620"/>
                  <a:pt x="160701" y="468370"/>
                  <a:pt x="143120" y="486503"/>
                </a:cubicBezTo>
                <a:lnTo>
                  <a:pt x="143120" y="486504"/>
                </a:lnTo>
                <a:cubicBezTo>
                  <a:pt x="124986" y="504084"/>
                  <a:pt x="100237" y="514790"/>
                  <a:pt x="72986" y="514790"/>
                </a:cubicBezTo>
                <a:cubicBezTo>
                  <a:pt x="54383" y="514790"/>
                  <a:pt x="36945" y="509800"/>
                  <a:pt x="22156" y="500710"/>
                </a:cubicBezTo>
                <a:lnTo>
                  <a:pt x="0" y="539773"/>
                </a:lnTo>
                <a:lnTo>
                  <a:pt x="0" y="521718"/>
                </a:lnTo>
                <a:cubicBezTo>
                  <a:pt x="5973" y="513180"/>
                  <a:pt x="9654" y="503556"/>
                  <a:pt x="11467" y="493611"/>
                </a:cubicBezTo>
                <a:lnTo>
                  <a:pt x="0" y="480024"/>
                </a:lnTo>
                <a:lnTo>
                  <a:pt x="0" y="462727"/>
                </a:lnTo>
                <a:cubicBezTo>
                  <a:pt x="14950" y="487415"/>
                  <a:pt x="42305" y="502981"/>
                  <a:pt x="73296" y="502981"/>
                </a:cubicBezTo>
                <a:cubicBezTo>
                  <a:pt x="97207" y="502981"/>
                  <a:pt x="118953" y="493715"/>
                  <a:pt x="134965" y="478394"/>
                </a:cubicBezTo>
                <a:lnTo>
                  <a:pt x="0" y="343429"/>
                </a:lnTo>
                <a:lnTo>
                  <a:pt x="0" y="343339"/>
                </a:lnTo>
                <a:lnTo>
                  <a:pt x="135010" y="478348"/>
                </a:lnTo>
                <a:cubicBezTo>
                  <a:pt x="150331" y="462337"/>
                  <a:pt x="159597" y="440590"/>
                  <a:pt x="159597" y="416680"/>
                </a:cubicBezTo>
                <a:cubicBezTo>
                  <a:pt x="159597" y="366661"/>
                  <a:pt x="119048" y="326112"/>
                  <a:pt x="69030" y="326113"/>
                </a:cubicBezTo>
                <a:cubicBezTo>
                  <a:pt x="49952" y="326479"/>
                  <a:pt x="25806" y="321244"/>
                  <a:pt x="12948" y="308084"/>
                </a:cubicBezTo>
                <a:lnTo>
                  <a:pt x="0" y="327154"/>
                </a:lnTo>
                <a:lnTo>
                  <a:pt x="0" y="309010"/>
                </a:lnTo>
                <a:cubicBezTo>
                  <a:pt x="14338" y="284867"/>
                  <a:pt x="14338" y="254933"/>
                  <a:pt x="0" y="230790"/>
                </a:cubicBezTo>
                <a:lnTo>
                  <a:pt x="0" y="212690"/>
                </a:lnTo>
                <a:cubicBezTo>
                  <a:pt x="6036" y="217996"/>
                  <a:pt x="9959" y="224711"/>
                  <a:pt x="12896" y="231767"/>
                </a:cubicBezTo>
                <a:cubicBezTo>
                  <a:pt x="25742" y="218569"/>
                  <a:pt x="49927" y="213320"/>
                  <a:pt x="69030" y="213687"/>
                </a:cubicBezTo>
                <a:cubicBezTo>
                  <a:pt x="94039" y="213687"/>
                  <a:pt x="116681" y="203550"/>
                  <a:pt x="133071" y="187160"/>
                </a:cubicBezTo>
                <a:cubicBezTo>
                  <a:pt x="149460" y="170771"/>
                  <a:pt x="159597" y="148129"/>
                  <a:pt x="159597" y="123120"/>
                </a:cubicBezTo>
                <a:cubicBezTo>
                  <a:pt x="159597" y="99209"/>
                  <a:pt x="150331" y="77463"/>
                  <a:pt x="135010" y="61451"/>
                </a:cubicBezTo>
                <a:lnTo>
                  <a:pt x="0" y="196461"/>
                </a:lnTo>
                <a:lnTo>
                  <a:pt x="0" y="196370"/>
                </a:lnTo>
                <a:lnTo>
                  <a:pt x="134965" y="61406"/>
                </a:lnTo>
                <a:cubicBezTo>
                  <a:pt x="118953" y="46085"/>
                  <a:pt x="97207" y="36819"/>
                  <a:pt x="73296" y="36819"/>
                </a:cubicBezTo>
                <a:cubicBezTo>
                  <a:pt x="42305" y="36819"/>
                  <a:pt x="14950" y="52385"/>
                  <a:pt x="0" y="77073"/>
                </a:cubicBezTo>
                <a:lnTo>
                  <a:pt x="0" y="59780"/>
                </a:lnTo>
                <a:cubicBezTo>
                  <a:pt x="2240" y="53717"/>
                  <a:pt x="6698" y="49732"/>
                  <a:pt x="11494" y="46167"/>
                </a:cubicBezTo>
                <a:cubicBezTo>
                  <a:pt x="9661" y="36227"/>
                  <a:pt x="5972" y="26608"/>
                  <a:pt x="0" y="18074"/>
                </a:cubicBezTo>
                <a:lnTo>
                  <a:pt x="0" y="0"/>
                </a:lnTo>
                <a:cubicBezTo>
                  <a:pt x="11637" y="10773"/>
                  <a:pt x="18655" y="24545"/>
                  <a:pt x="22230" y="39049"/>
                </a:cubicBezTo>
                <a:cubicBezTo>
                  <a:pt x="37002" y="29983"/>
                  <a:pt x="54413" y="25010"/>
                  <a:pt x="72986" y="25010"/>
                </a:cubicBezTo>
                <a:cubicBezTo>
                  <a:pt x="100237" y="25010"/>
                  <a:pt x="124986" y="35715"/>
                  <a:pt x="143120" y="53296"/>
                </a:cubicBezTo>
                <a:cubicBezTo>
                  <a:pt x="160701" y="71430"/>
                  <a:pt x="171406" y="96180"/>
                  <a:pt x="171406" y="123429"/>
                </a:cubicBezTo>
                <a:cubicBezTo>
                  <a:pt x="171406" y="142002"/>
                  <a:pt x="166433" y="159414"/>
                  <a:pt x="157367" y="174185"/>
                </a:cubicBezTo>
                <a:cubicBezTo>
                  <a:pt x="174223" y="178341"/>
                  <a:pt x="190089" y="187146"/>
                  <a:pt x="203250" y="200306"/>
                </a:cubicBezTo>
                <a:cubicBezTo>
                  <a:pt x="222519" y="219575"/>
                  <a:pt x="232449" y="244645"/>
                  <a:pt x="232840" y="269899"/>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89" name="Teardrop 3"/>
          <p:cNvSpPr/>
          <p:nvPr/>
        </p:nvSpPr>
        <p:spPr>
          <a:xfrm rot="5400000" flipH="1" flipV="1">
            <a:off x="22905" y="4316257"/>
            <a:ext cx="232840" cy="278649"/>
          </a:xfrm>
          <a:custGeom>
            <a:avLst/>
            <a:gdLst/>
            <a:ahLst/>
            <a:cxnLst/>
            <a:rect l="l" t="t" r="r" b="b"/>
            <a:pathLst>
              <a:path w="232840" h="278649">
                <a:moveTo>
                  <a:pt x="232840" y="8776"/>
                </a:moveTo>
                <a:cubicBezTo>
                  <a:pt x="232449" y="34030"/>
                  <a:pt x="222519" y="59101"/>
                  <a:pt x="203250" y="78369"/>
                </a:cubicBezTo>
                <a:cubicBezTo>
                  <a:pt x="190082" y="91537"/>
                  <a:pt x="174206" y="100343"/>
                  <a:pt x="157326" y="104416"/>
                </a:cubicBezTo>
                <a:cubicBezTo>
                  <a:pt x="166417" y="119205"/>
                  <a:pt x="171406" y="136643"/>
                  <a:pt x="171406" y="155247"/>
                </a:cubicBezTo>
                <a:cubicBezTo>
                  <a:pt x="171406" y="182497"/>
                  <a:pt x="160701" y="207247"/>
                  <a:pt x="143120" y="225380"/>
                </a:cubicBezTo>
                <a:cubicBezTo>
                  <a:pt x="124986" y="242961"/>
                  <a:pt x="100237" y="253667"/>
                  <a:pt x="72986" y="253667"/>
                </a:cubicBezTo>
                <a:cubicBezTo>
                  <a:pt x="54383" y="253667"/>
                  <a:pt x="36945" y="248677"/>
                  <a:pt x="22156" y="239586"/>
                </a:cubicBezTo>
                <a:lnTo>
                  <a:pt x="0" y="278649"/>
                </a:lnTo>
                <a:lnTo>
                  <a:pt x="0" y="260595"/>
                </a:lnTo>
                <a:cubicBezTo>
                  <a:pt x="5973" y="252057"/>
                  <a:pt x="9654" y="242433"/>
                  <a:pt x="11467" y="232488"/>
                </a:cubicBezTo>
                <a:lnTo>
                  <a:pt x="0" y="218900"/>
                </a:lnTo>
                <a:lnTo>
                  <a:pt x="0" y="201603"/>
                </a:lnTo>
                <a:cubicBezTo>
                  <a:pt x="14950" y="226291"/>
                  <a:pt x="42305" y="241857"/>
                  <a:pt x="73296" y="241857"/>
                </a:cubicBezTo>
                <a:cubicBezTo>
                  <a:pt x="97207" y="241857"/>
                  <a:pt x="118953" y="232592"/>
                  <a:pt x="134965" y="217271"/>
                </a:cubicBezTo>
                <a:lnTo>
                  <a:pt x="0" y="82306"/>
                </a:lnTo>
                <a:lnTo>
                  <a:pt x="0" y="82216"/>
                </a:lnTo>
                <a:lnTo>
                  <a:pt x="135010" y="217225"/>
                </a:lnTo>
                <a:cubicBezTo>
                  <a:pt x="150331" y="201213"/>
                  <a:pt x="159597" y="179467"/>
                  <a:pt x="159597" y="155556"/>
                </a:cubicBezTo>
                <a:cubicBezTo>
                  <a:pt x="159597" y="105538"/>
                  <a:pt x="119048" y="64989"/>
                  <a:pt x="69030" y="64989"/>
                </a:cubicBezTo>
                <a:cubicBezTo>
                  <a:pt x="49952" y="65355"/>
                  <a:pt x="25806" y="60121"/>
                  <a:pt x="12948" y="46961"/>
                </a:cubicBezTo>
                <a:lnTo>
                  <a:pt x="0" y="66032"/>
                </a:lnTo>
                <a:lnTo>
                  <a:pt x="0" y="46474"/>
                </a:lnTo>
                <a:cubicBezTo>
                  <a:pt x="9193" y="32573"/>
                  <a:pt x="11853" y="16060"/>
                  <a:pt x="9334" y="0"/>
                </a:cubicBezTo>
                <a:lnTo>
                  <a:pt x="17529" y="0"/>
                </a:lnTo>
                <a:cubicBezTo>
                  <a:pt x="21671" y="11094"/>
                  <a:pt x="20740" y="22668"/>
                  <a:pt x="17673" y="33790"/>
                </a:cubicBezTo>
                <a:cubicBezTo>
                  <a:pt x="27631" y="50142"/>
                  <a:pt x="43609" y="53932"/>
                  <a:pt x="69593" y="53433"/>
                </a:cubicBezTo>
                <a:cubicBezTo>
                  <a:pt x="102600" y="53434"/>
                  <a:pt x="131938" y="69140"/>
                  <a:pt x="150227" y="93727"/>
                </a:cubicBezTo>
                <a:cubicBezTo>
                  <a:pt x="166735" y="90718"/>
                  <a:pt x="182357" y="82561"/>
                  <a:pt x="195118" y="69800"/>
                </a:cubicBezTo>
                <a:cubicBezTo>
                  <a:pt x="212026" y="52893"/>
                  <a:pt x="220851" y="30964"/>
                  <a:pt x="221339" y="8808"/>
                </a:cubicBezTo>
                <a:lnTo>
                  <a:pt x="136174" y="8808"/>
                </a:lnTo>
                <a:lnTo>
                  <a:pt x="136173" y="8744"/>
                </a:lnTo>
                <a:lnTo>
                  <a:pt x="221340" y="8744"/>
                </a:lnTo>
                <a:lnTo>
                  <a:pt x="219467" y="0"/>
                </a:lnTo>
                <a:lnTo>
                  <a:pt x="231012" y="0"/>
                </a:lnTo>
                <a:cubicBezTo>
                  <a:pt x="232616" y="2826"/>
                  <a:pt x="232794" y="5800"/>
                  <a:pt x="232840" y="8776"/>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90" name="Teardrop 3"/>
          <p:cNvSpPr/>
          <p:nvPr/>
        </p:nvSpPr>
        <p:spPr>
          <a:xfrm rot="5400000" flipH="1" flipV="1">
            <a:off x="1580901" y="4185695"/>
            <a:ext cx="232840" cy="539772"/>
          </a:xfrm>
          <a:custGeom>
            <a:avLst/>
            <a:gdLst/>
            <a:ahLst/>
            <a:cxnLst/>
            <a:rect l="l" t="t" r="r" b="b"/>
            <a:pathLst>
              <a:path w="232840" h="539772">
                <a:moveTo>
                  <a:pt x="221340" y="269867"/>
                </a:moveTo>
                <a:cubicBezTo>
                  <a:pt x="220851" y="247711"/>
                  <a:pt x="212026" y="225782"/>
                  <a:pt x="195119" y="208875"/>
                </a:cubicBezTo>
                <a:cubicBezTo>
                  <a:pt x="182363" y="196120"/>
                  <a:pt x="166749" y="187964"/>
                  <a:pt x="150249" y="184922"/>
                </a:cubicBezTo>
                <a:cubicBezTo>
                  <a:pt x="147800" y="188780"/>
                  <a:pt x="144800" y="192208"/>
                  <a:pt x="141586" y="195422"/>
                </a:cubicBezTo>
                <a:cubicBezTo>
                  <a:pt x="123161" y="213847"/>
                  <a:pt x="97708" y="225243"/>
                  <a:pt x="69593" y="225242"/>
                </a:cubicBezTo>
                <a:cubicBezTo>
                  <a:pt x="43433" y="224741"/>
                  <a:pt x="27415" y="228586"/>
                  <a:pt x="17461" y="245213"/>
                </a:cubicBezTo>
                <a:cubicBezTo>
                  <a:pt x="22074" y="261450"/>
                  <a:pt x="22154" y="278664"/>
                  <a:pt x="17673" y="294913"/>
                </a:cubicBezTo>
                <a:cubicBezTo>
                  <a:pt x="27631" y="311265"/>
                  <a:pt x="43609" y="315055"/>
                  <a:pt x="69593" y="314556"/>
                </a:cubicBezTo>
                <a:cubicBezTo>
                  <a:pt x="102600" y="314557"/>
                  <a:pt x="131938" y="330263"/>
                  <a:pt x="150227" y="354850"/>
                </a:cubicBezTo>
                <a:cubicBezTo>
                  <a:pt x="166735" y="351841"/>
                  <a:pt x="182357" y="343684"/>
                  <a:pt x="195118" y="330923"/>
                </a:cubicBezTo>
                <a:cubicBezTo>
                  <a:pt x="212026" y="314016"/>
                  <a:pt x="220851" y="292087"/>
                  <a:pt x="221339" y="269931"/>
                </a:cubicBezTo>
                <a:lnTo>
                  <a:pt x="136174" y="269931"/>
                </a:lnTo>
                <a:lnTo>
                  <a:pt x="136173" y="269867"/>
                </a:lnTo>
                <a:close/>
                <a:moveTo>
                  <a:pt x="232840" y="269899"/>
                </a:moveTo>
                <a:cubicBezTo>
                  <a:pt x="232449" y="295153"/>
                  <a:pt x="222519" y="320224"/>
                  <a:pt x="203250" y="339492"/>
                </a:cubicBezTo>
                <a:cubicBezTo>
                  <a:pt x="190082" y="352660"/>
                  <a:pt x="174206" y="361466"/>
                  <a:pt x="157326" y="365539"/>
                </a:cubicBezTo>
                <a:cubicBezTo>
                  <a:pt x="166417" y="380328"/>
                  <a:pt x="171406" y="397766"/>
                  <a:pt x="171406" y="416370"/>
                </a:cubicBezTo>
                <a:cubicBezTo>
                  <a:pt x="171406" y="443620"/>
                  <a:pt x="160701" y="468370"/>
                  <a:pt x="143120" y="486503"/>
                </a:cubicBezTo>
                <a:lnTo>
                  <a:pt x="143120" y="486503"/>
                </a:lnTo>
                <a:cubicBezTo>
                  <a:pt x="124986" y="504084"/>
                  <a:pt x="100237" y="514790"/>
                  <a:pt x="72986" y="514790"/>
                </a:cubicBezTo>
                <a:cubicBezTo>
                  <a:pt x="54383" y="514790"/>
                  <a:pt x="36945" y="509800"/>
                  <a:pt x="22156" y="500710"/>
                </a:cubicBezTo>
                <a:lnTo>
                  <a:pt x="0" y="539772"/>
                </a:lnTo>
                <a:lnTo>
                  <a:pt x="0" y="521718"/>
                </a:lnTo>
                <a:cubicBezTo>
                  <a:pt x="5973" y="513179"/>
                  <a:pt x="9654" y="503556"/>
                  <a:pt x="11467" y="493611"/>
                </a:cubicBezTo>
                <a:lnTo>
                  <a:pt x="0" y="480023"/>
                </a:lnTo>
                <a:lnTo>
                  <a:pt x="0" y="462726"/>
                </a:lnTo>
                <a:cubicBezTo>
                  <a:pt x="14950" y="487414"/>
                  <a:pt x="42305" y="502980"/>
                  <a:pt x="73296" y="502980"/>
                </a:cubicBezTo>
                <a:cubicBezTo>
                  <a:pt x="97207" y="502980"/>
                  <a:pt x="118953" y="493715"/>
                  <a:pt x="134965" y="478394"/>
                </a:cubicBezTo>
                <a:lnTo>
                  <a:pt x="0" y="343429"/>
                </a:lnTo>
                <a:lnTo>
                  <a:pt x="0" y="343338"/>
                </a:lnTo>
                <a:lnTo>
                  <a:pt x="135010" y="478348"/>
                </a:lnTo>
                <a:cubicBezTo>
                  <a:pt x="150331" y="462336"/>
                  <a:pt x="159597" y="440590"/>
                  <a:pt x="159597" y="416679"/>
                </a:cubicBezTo>
                <a:cubicBezTo>
                  <a:pt x="159597" y="366661"/>
                  <a:pt x="119048" y="326112"/>
                  <a:pt x="69030" y="326112"/>
                </a:cubicBezTo>
                <a:cubicBezTo>
                  <a:pt x="49952" y="326478"/>
                  <a:pt x="25806" y="321244"/>
                  <a:pt x="12948" y="308084"/>
                </a:cubicBezTo>
                <a:lnTo>
                  <a:pt x="0" y="327154"/>
                </a:lnTo>
                <a:lnTo>
                  <a:pt x="0" y="309010"/>
                </a:lnTo>
                <a:cubicBezTo>
                  <a:pt x="14338" y="284867"/>
                  <a:pt x="14338" y="254932"/>
                  <a:pt x="0" y="230790"/>
                </a:cubicBezTo>
                <a:lnTo>
                  <a:pt x="0" y="212689"/>
                </a:lnTo>
                <a:cubicBezTo>
                  <a:pt x="6036" y="217996"/>
                  <a:pt x="9959" y="224711"/>
                  <a:pt x="12896" y="231767"/>
                </a:cubicBezTo>
                <a:cubicBezTo>
                  <a:pt x="25742" y="218569"/>
                  <a:pt x="49927" y="213320"/>
                  <a:pt x="69030" y="213686"/>
                </a:cubicBezTo>
                <a:cubicBezTo>
                  <a:pt x="94039" y="213687"/>
                  <a:pt x="116681" y="203550"/>
                  <a:pt x="133071" y="187160"/>
                </a:cubicBezTo>
                <a:cubicBezTo>
                  <a:pt x="149460" y="170771"/>
                  <a:pt x="159597" y="148129"/>
                  <a:pt x="159597" y="123119"/>
                </a:cubicBezTo>
                <a:cubicBezTo>
                  <a:pt x="159597" y="99209"/>
                  <a:pt x="150331" y="77463"/>
                  <a:pt x="135010" y="61451"/>
                </a:cubicBezTo>
                <a:lnTo>
                  <a:pt x="0" y="196461"/>
                </a:lnTo>
                <a:lnTo>
                  <a:pt x="0" y="196370"/>
                </a:lnTo>
                <a:lnTo>
                  <a:pt x="134965" y="61405"/>
                </a:lnTo>
                <a:cubicBezTo>
                  <a:pt x="118953" y="46084"/>
                  <a:pt x="97207" y="36819"/>
                  <a:pt x="73296" y="36819"/>
                </a:cubicBezTo>
                <a:cubicBezTo>
                  <a:pt x="42305" y="36819"/>
                  <a:pt x="14950" y="52385"/>
                  <a:pt x="0" y="77073"/>
                </a:cubicBezTo>
                <a:lnTo>
                  <a:pt x="0" y="59779"/>
                </a:lnTo>
                <a:cubicBezTo>
                  <a:pt x="2240" y="53717"/>
                  <a:pt x="6698" y="49732"/>
                  <a:pt x="11494" y="46167"/>
                </a:cubicBezTo>
                <a:cubicBezTo>
                  <a:pt x="9661" y="36227"/>
                  <a:pt x="5972" y="26608"/>
                  <a:pt x="0" y="18074"/>
                </a:cubicBezTo>
                <a:lnTo>
                  <a:pt x="0" y="0"/>
                </a:lnTo>
                <a:cubicBezTo>
                  <a:pt x="11637" y="10773"/>
                  <a:pt x="18655" y="24545"/>
                  <a:pt x="22230" y="39049"/>
                </a:cubicBezTo>
                <a:cubicBezTo>
                  <a:pt x="37002" y="29983"/>
                  <a:pt x="54413" y="25010"/>
                  <a:pt x="72986" y="25009"/>
                </a:cubicBezTo>
                <a:cubicBezTo>
                  <a:pt x="100237" y="25009"/>
                  <a:pt x="124986" y="35715"/>
                  <a:pt x="143120" y="53296"/>
                </a:cubicBezTo>
                <a:lnTo>
                  <a:pt x="143120" y="53296"/>
                </a:lnTo>
                <a:cubicBezTo>
                  <a:pt x="160701" y="71429"/>
                  <a:pt x="171406" y="96179"/>
                  <a:pt x="171406" y="123429"/>
                </a:cubicBezTo>
                <a:cubicBezTo>
                  <a:pt x="171406" y="142002"/>
                  <a:pt x="166433" y="159414"/>
                  <a:pt x="157367" y="174185"/>
                </a:cubicBezTo>
                <a:cubicBezTo>
                  <a:pt x="174223" y="178341"/>
                  <a:pt x="190089" y="187145"/>
                  <a:pt x="203250" y="200305"/>
                </a:cubicBezTo>
                <a:cubicBezTo>
                  <a:pt x="222519" y="219574"/>
                  <a:pt x="232449" y="244645"/>
                  <a:pt x="232840" y="269899"/>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91" name="Teardrop 3"/>
          <p:cNvSpPr/>
          <p:nvPr/>
        </p:nvSpPr>
        <p:spPr>
          <a:xfrm rot="5400000" flipH="1" flipV="1">
            <a:off x="2423441" y="4185695"/>
            <a:ext cx="232840" cy="539772"/>
          </a:xfrm>
          <a:custGeom>
            <a:avLst/>
            <a:gdLst/>
            <a:ahLst/>
            <a:cxnLst/>
            <a:rect l="l" t="t" r="r" b="b"/>
            <a:pathLst>
              <a:path w="232840" h="539772">
                <a:moveTo>
                  <a:pt x="221340" y="269867"/>
                </a:moveTo>
                <a:cubicBezTo>
                  <a:pt x="220851" y="247711"/>
                  <a:pt x="212026" y="225782"/>
                  <a:pt x="195119" y="208875"/>
                </a:cubicBezTo>
                <a:cubicBezTo>
                  <a:pt x="182363" y="196120"/>
                  <a:pt x="166749" y="187965"/>
                  <a:pt x="150249" y="184922"/>
                </a:cubicBezTo>
                <a:cubicBezTo>
                  <a:pt x="147800" y="188780"/>
                  <a:pt x="144800" y="192208"/>
                  <a:pt x="141586" y="195422"/>
                </a:cubicBezTo>
                <a:cubicBezTo>
                  <a:pt x="123161" y="213847"/>
                  <a:pt x="97708" y="225243"/>
                  <a:pt x="69593" y="225242"/>
                </a:cubicBezTo>
                <a:cubicBezTo>
                  <a:pt x="43433" y="224741"/>
                  <a:pt x="27415" y="228586"/>
                  <a:pt x="17461" y="245213"/>
                </a:cubicBezTo>
                <a:cubicBezTo>
                  <a:pt x="22074" y="261450"/>
                  <a:pt x="22154" y="278664"/>
                  <a:pt x="17673" y="294913"/>
                </a:cubicBezTo>
                <a:cubicBezTo>
                  <a:pt x="27631" y="311265"/>
                  <a:pt x="43609" y="315055"/>
                  <a:pt x="69593" y="314557"/>
                </a:cubicBezTo>
                <a:cubicBezTo>
                  <a:pt x="102600" y="314557"/>
                  <a:pt x="131938" y="330263"/>
                  <a:pt x="150227" y="354850"/>
                </a:cubicBezTo>
                <a:cubicBezTo>
                  <a:pt x="166735" y="351841"/>
                  <a:pt x="182357" y="343684"/>
                  <a:pt x="195118" y="330923"/>
                </a:cubicBezTo>
                <a:cubicBezTo>
                  <a:pt x="212026" y="314016"/>
                  <a:pt x="220851" y="292087"/>
                  <a:pt x="221339" y="269931"/>
                </a:cubicBezTo>
                <a:lnTo>
                  <a:pt x="136174" y="269931"/>
                </a:lnTo>
                <a:lnTo>
                  <a:pt x="136173" y="269867"/>
                </a:lnTo>
                <a:close/>
                <a:moveTo>
                  <a:pt x="232840" y="269899"/>
                </a:moveTo>
                <a:cubicBezTo>
                  <a:pt x="232449" y="295153"/>
                  <a:pt x="222519" y="320224"/>
                  <a:pt x="203250" y="339492"/>
                </a:cubicBezTo>
                <a:cubicBezTo>
                  <a:pt x="190082" y="352660"/>
                  <a:pt x="174206" y="361466"/>
                  <a:pt x="157326" y="365539"/>
                </a:cubicBezTo>
                <a:cubicBezTo>
                  <a:pt x="166417" y="380328"/>
                  <a:pt x="171406" y="397767"/>
                  <a:pt x="171406" y="416370"/>
                </a:cubicBezTo>
                <a:cubicBezTo>
                  <a:pt x="171406" y="443620"/>
                  <a:pt x="160701" y="468370"/>
                  <a:pt x="143120" y="486503"/>
                </a:cubicBezTo>
                <a:cubicBezTo>
                  <a:pt x="124986" y="504084"/>
                  <a:pt x="100237" y="514790"/>
                  <a:pt x="72986" y="514790"/>
                </a:cubicBezTo>
                <a:cubicBezTo>
                  <a:pt x="54383" y="514790"/>
                  <a:pt x="36945" y="509800"/>
                  <a:pt x="22156" y="500710"/>
                </a:cubicBezTo>
                <a:lnTo>
                  <a:pt x="0" y="539772"/>
                </a:lnTo>
                <a:lnTo>
                  <a:pt x="0" y="521718"/>
                </a:lnTo>
                <a:cubicBezTo>
                  <a:pt x="5973" y="513180"/>
                  <a:pt x="9654" y="503556"/>
                  <a:pt x="11467" y="493611"/>
                </a:cubicBezTo>
                <a:lnTo>
                  <a:pt x="0" y="480023"/>
                </a:lnTo>
                <a:lnTo>
                  <a:pt x="0" y="462726"/>
                </a:lnTo>
                <a:cubicBezTo>
                  <a:pt x="14950" y="487414"/>
                  <a:pt x="42305" y="502980"/>
                  <a:pt x="73296" y="502980"/>
                </a:cubicBezTo>
                <a:cubicBezTo>
                  <a:pt x="97207" y="502980"/>
                  <a:pt x="118953" y="493715"/>
                  <a:pt x="134965" y="478394"/>
                </a:cubicBezTo>
                <a:lnTo>
                  <a:pt x="0" y="343429"/>
                </a:lnTo>
                <a:lnTo>
                  <a:pt x="0" y="343339"/>
                </a:lnTo>
                <a:lnTo>
                  <a:pt x="135010" y="478348"/>
                </a:lnTo>
                <a:cubicBezTo>
                  <a:pt x="150331" y="462336"/>
                  <a:pt x="159597" y="440590"/>
                  <a:pt x="159597" y="416680"/>
                </a:cubicBezTo>
                <a:cubicBezTo>
                  <a:pt x="159597" y="366661"/>
                  <a:pt x="119048" y="326112"/>
                  <a:pt x="69030" y="326113"/>
                </a:cubicBezTo>
                <a:cubicBezTo>
                  <a:pt x="49952" y="326478"/>
                  <a:pt x="25806" y="321244"/>
                  <a:pt x="12948" y="308084"/>
                </a:cubicBezTo>
                <a:lnTo>
                  <a:pt x="0" y="327154"/>
                </a:lnTo>
                <a:lnTo>
                  <a:pt x="0" y="309010"/>
                </a:lnTo>
                <a:cubicBezTo>
                  <a:pt x="14338" y="284867"/>
                  <a:pt x="14338" y="254933"/>
                  <a:pt x="0" y="230790"/>
                </a:cubicBezTo>
                <a:lnTo>
                  <a:pt x="0" y="212689"/>
                </a:lnTo>
                <a:cubicBezTo>
                  <a:pt x="6036" y="217996"/>
                  <a:pt x="9959" y="224711"/>
                  <a:pt x="12896" y="231767"/>
                </a:cubicBezTo>
                <a:cubicBezTo>
                  <a:pt x="25742" y="218569"/>
                  <a:pt x="49927" y="213320"/>
                  <a:pt x="69030" y="213687"/>
                </a:cubicBezTo>
                <a:cubicBezTo>
                  <a:pt x="94039" y="213687"/>
                  <a:pt x="116681" y="203550"/>
                  <a:pt x="133071" y="187160"/>
                </a:cubicBezTo>
                <a:cubicBezTo>
                  <a:pt x="149460" y="170771"/>
                  <a:pt x="159597" y="148129"/>
                  <a:pt x="159597" y="123120"/>
                </a:cubicBezTo>
                <a:cubicBezTo>
                  <a:pt x="159597" y="99209"/>
                  <a:pt x="150331" y="77463"/>
                  <a:pt x="135010" y="61451"/>
                </a:cubicBezTo>
                <a:lnTo>
                  <a:pt x="0" y="196461"/>
                </a:lnTo>
                <a:lnTo>
                  <a:pt x="0" y="196370"/>
                </a:lnTo>
                <a:lnTo>
                  <a:pt x="134965" y="61405"/>
                </a:lnTo>
                <a:cubicBezTo>
                  <a:pt x="118953" y="46084"/>
                  <a:pt x="97207" y="36819"/>
                  <a:pt x="73296" y="36819"/>
                </a:cubicBezTo>
                <a:cubicBezTo>
                  <a:pt x="42305" y="36819"/>
                  <a:pt x="14950" y="52385"/>
                  <a:pt x="0" y="77073"/>
                </a:cubicBezTo>
                <a:lnTo>
                  <a:pt x="0" y="59779"/>
                </a:lnTo>
                <a:cubicBezTo>
                  <a:pt x="2240" y="53717"/>
                  <a:pt x="6698" y="49732"/>
                  <a:pt x="11494" y="46167"/>
                </a:cubicBezTo>
                <a:cubicBezTo>
                  <a:pt x="9661" y="36227"/>
                  <a:pt x="5972" y="26608"/>
                  <a:pt x="0" y="18074"/>
                </a:cubicBezTo>
                <a:lnTo>
                  <a:pt x="0" y="0"/>
                </a:lnTo>
                <a:cubicBezTo>
                  <a:pt x="11637" y="10773"/>
                  <a:pt x="18655" y="24545"/>
                  <a:pt x="22230" y="39049"/>
                </a:cubicBezTo>
                <a:cubicBezTo>
                  <a:pt x="37002" y="29983"/>
                  <a:pt x="54413" y="25010"/>
                  <a:pt x="72986" y="25010"/>
                </a:cubicBezTo>
                <a:cubicBezTo>
                  <a:pt x="100237" y="25009"/>
                  <a:pt x="124986" y="35715"/>
                  <a:pt x="143120" y="53296"/>
                </a:cubicBezTo>
                <a:lnTo>
                  <a:pt x="143120" y="53296"/>
                </a:lnTo>
                <a:cubicBezTo>
                  <a:pt x="160701" y="71429"/>
                  <a:pt x="171406" y="96179"/>
                  <a:pt x="171406" y="123429"/>
                </a:cubicBezTo>
                <a:cubicBezTo>
                  <a:pt x="171406" y="142002"/>
                  <a:pt x="166433" y="159414"/>
                  <a:pt x="157367" y="174185"/>
                </a:cubicBezTo>
                <a:cubicBezTo>
                  <a:pt x="174223" y="178341"/>
                  <a:pt x="190089" y="187146"/>
                  <a:pt x="203250" y="200306"/>
                </a:cubicBezTo>
                <a:cubicBezTo>
                  <a:pt x="222519" y="219574"/>
                  <a:pt x="232449" y="244645"/>
                  <a:pt x="232840" y="269899"/>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92" name="Teardrop 3"/>
          <p:cNvSpPr/>
          <p:nvPr/>
        </p:nvSpPr>
        <p:spPr>
          <a:xfrm rot="5400000" flipH="1" flipV="1">
            <a:off x="3265981" y="4185695"/>
            <a:ext cx="232840" cy="539772"/>
          </a:xfrm>
          <a:custGeom>
            <a:avLst/>
            <a:gdLst/>
            <a:ahLst/>
            <a:cxnLst/>
            <a:rect l="l" t="t" r="r" b="b"/>
            <a:pathLst>
              <a:path w="232840" h="539772">
                <a:moveTo>
                  <a:pt x="221340" y="269867"/>
                </a:moveTo>
                <a:cubicBezTo>
                  <a:pt x="220851" y="247711"/>
                  <a:pt x="212026" y="225782"/>
                  <a:pt x="195119" y="208875"/>
                </a:cubicBezTo>
                <a:cubicBezTo>
                  <a:pt x="182363" y="196120"/>
                  <a:pt x="166749" y="187965"/>
                  <a:pt x="150249" y="184922"/>
                </a:cubicBezTo>
                <a:cubicBezTo>
                  <a:pt x="147800" y="188780"/>
                  <a:pt x="144800" y="192208"/>
                  <a:pt x="141586" y="195422"/>
                </a:cubicBezTo>
                <a:cubicBezTo>
                  <a:pt x="123161" y="213847"/>
                  <a:pt x="97708" y="225243"/>
                  <a:pt x="69593" y="225242"/>
                </a:cubicBezTo>
                <a:cubicBezTo>
                  <a:pt x="43433" y="224741"/>
                  <a:pt x="27415" y="228586"/>
                  <a:pt x="17461" y="245213"/>
                </a:cubicBezTo>
                <a:cubicBezTo>
                  <a:pt x="22074" y="261450"/>
                  <a:pt x="22154" y="278664"/>
                  <a:pt x="17673" y="294913"/>
                </a:cubicBezTo>
                <a:cubicBezTo>
                  <a:pt x="27631" y="311265"/>
                  <a:pt x="43609" y="315055"/>
                  <a:pt x="69593" y="314557"/>
                </a:cubicBezTo>
                <a:cubicBezTo>
                  <a:pt x="102600" y="314557"/>
                  <a:pt x="131938" y="330263"/>
                  <a:pt x="150227" y="354850"/>
                </a:cubicBezTo>
                <a:cubicBezTo>
                  <a:pt x="166735" y="351841"/>
                  <a:pt x="182357" y="343684"/>
                  <a:pt x="195118" y="330923"/>
                </a:cubicBezTo>
                <a:cubicBezTo>
                  <a:pt x="212026" y="314016"/>
                  <a:pt x="220851" y="292087"/>
                  <a:pt x="221339" y="269931"/>
                </a:cubicBezTo>
                <a:lnTo>
                  <a:pt x="136174" y="269931"/>
                </a:lnTo>
                <a:lnTo>
                  <a:pt x="136173" y="269867"/>
                </a:lnTo>
                <a:close/>
                <a:moveTo>
                  <a:pt x="232840" y="269899"/>
                </a:moveTo>
                <a:cubicBezTo>
                  <a:pt x="232449" y="295153"/>
                  <a:pt x="222519" y="320224"/>
                  <a:pt x="203250" y="339492"/>
                </a:cubicBezTo>
                <a:cubicBezTo>
                  <a:pt x="190082" y="352660"/>
                  <a:pt x="174206" y="361466"/>
                  <a:pt x="157326" y="365539"/>
                </a:cubicBezTo>
                <a:cubicBezTo>
                  <a:pt x="166417" y="380328"/>
                  <a:pt x="171406" y="397767"/>
                  <a:pt x="171406" y="416370"/>
                </a:cubicBezTo>
                <a:cubicBezTo>
                  <a:pt x="171406" y="443620"/>
                  <a:pt x="160701" y="468370"/>
                  <a:pt x="143120" y="486503"/>
                </a:cubicBezTo>
                <a:cubicBezTo>
                  <a:pt x="124986" y="504084"/>
                  <a:pt x="100237" y="514790"/>
                  <a:pt x="72986" y="514790"/>
                </a:cubicBezTo>
                <a:cubicBezTo>
                  <a:pt x="54383" y="514790"/>
                  <a:pt x="36945" y="509800"/>
                  <a:pt x="22156" y="500710"/>
                </a:cubicBezTo>
                <a:lnTo>
                  <a:pt x="0" y="539772"/>
                </a:lnTo>
                <a:lnTo>
                  <a:pt x="0" y="521718"/>
                </a:lnTo>
                <a:cubicBezTo>
                  <a:pt x="5973" y="513180"/>
                  <a:pt x="9654" y="503556"/>
                  <a:pt x="11467" y="493611"/>
                </a:cubicBezTo>
                <a:lnTo>
                  <a:pt x="0" y="480023"/>
                </a:lnTo>
                <a:lnTo>
                  <a:pt x="0" y="462726"/>
                </a:lnTo>
                <a:cubicBezTo>
                  <a:pt x="14950" y="487414"/>
                  <a:pt x="42305" y="502980"/>
                  <a:pt x="73296" y="502980"/>
                </a:cubicBezTo>
                <a:cubicBezTo>
                  <a:pt x="97207" y="502980"/>
                  <a:pt x="118953" y="493715"/>
                  <a:pt x="134965" y="478394"/>
                </a:cubicBezTo>
                <a:lnTo>
                  <a:pt x="0" y="343429"/>
                </a:lnTo>
                <a:lnTo>
                  <a:pt x="0" y="343339"/>
                </a:lnTo>
                <a:lnTo>
                  <a:pt x="135010" y="478348"/>
                </a:lnTo>
                <a:cubicBezTo>
                  <a:pt x="150331" y="462336"/>
                  <a:pt x="159597" y="440590"/>
                  <a:pt x="159597" y="416680"/>
                </a:cubicBezTo>
                <a:cubicBezTo>
                  <a:pt x="159597" y="366661"/>
                  <a:pt x="119048" y="326112"/>
                  <a:pt x="69030" y="326113"/>
                </a:cubicBezTo>
                <a:cubicBezTo>
                  <a:pt x="49952" y="326478"/>
                  <a:pt x="25806" y="321244"/>
                  <a:pt x="12948" y="308084"/>
                </a:cubicBezTo>
                <a:lnTo>
                  <a:pt x="0" y="327154"/>
                </a:lnTo>
                <a:lnTo>
                  <a:pt x="0" y="309010"/>
                </a:lnTo>
                <a:cubicBezTo>
                  <a:pt x="14338" y="284867"/>
                  <a:pt x="14338" y="254933"/>
                  <a:pt x="0" y="230790"/>
                </a:cubicBezTo>
                <a:lnTo>
                  <a:pt x="0" y="212689"/>
                </a:lnTo>
                <a:cubicBezTo>
                  <a:pt x="6036" y="217996"/>
                  <a:pt x="9959" y="224711"/>
                  <a:pt x="12896" y="231767"/>
                </a:cubicBezTo>
                <a:cubicBezTo>
                  <a:pt x="25742" y="218569"/>
                  <a:pt x="49927" y="213320"/>
                  <a:pt x="69030" y="213687"/>
                </a:cubicBezTo>
                <a:cubicBezTo>
                  <a:pt x="94039" y="213687"/>
                  <a:pt x="116681" y="203550"/>
                  <a:pt x="133071" y="187160"/>
                </a:cubicBezTo>
                <a:cubicBezTo>
                  <a:pt x="149460" y="170771"/>
                  <a:pt x="159597" y="148129"/>
                  <a:pt x="159597" y="123120"/>
                </a:cubicBezTo>
                <a:cubicBezTo>
                  <a:pt x="159597" y="99209"/>
                  <a:pt x="150331" y="77463"/>
                  <a:pt x="135010" y="61451"/>
                </a:cubicBezTo>
                <a:lnTo>
                  <a:pt x="0" y="196461"/>
                </a:lnTo>
                <a:lnTo>
                  <a:pt x="0" y="196370"/>
                </a:lnTo>
                <a:lnTo>
                  <a:pt x="134965" y="61405"/>
                </a:lnTo>
                <a:cubicBezTo>
                  <a:pt x="118953" y="46084"/>
                  <a:pt x="97207" y="36819"/>
                  <a:pt x="73296" y="36819"/>
                </a:cubicBezTo>
                <a:cubicBezTo>
                  <a:pt x="42305" y="36819"/>
                  <a:pt x="14950" y="52385"/>
                  <a:pt x="0" y="77073"/>
                </a:cubicBezTo>
                <a:lnTo>
                  <a:pt x="0" y="59779"/>
                </a:lnTo>
                <a:cubicBezTo>
                  <a:pt x="2240" y="53717"/>
                  <a:pt x="6698" y="49732"/>
                  <a:pt x="11494" y="46167"/>
                </a:cubicBezTo>
                <a:cubicBezTo>
                  <a:pt x="9661" y="36227"/>
                  <a:pt x="5972" y="26608"/>
                  <a:pt x="0" y="18074"/>
                </a:cubicBezTo>
                <a:lnTo>
                  <a:pt x="0" y="0"/>
                </a:lnTo>
                <a:cubicBezTo>
                  <a:pt x="11637" y="10773"/>
                  <a:pt x="18655" y="24545"/>
                  <a:pt x="22230" y="39049"/>
                </a:cubicBezTo>
                <a:cubicBezTo>
                  <a:pt x="37002" y="29983"/>
                  <a:pt x="54413" y="25010"/>
                  <a:pt x="72986" y="25010"/>
                </a:cubicBezTo>
                <a:cubicBezTo>
                  <a:pt x="100237" y="25009"/>
                  <a:pt x="124986" y="35715"/>
                  <a:pt x="143120" y="53296"/>
                </a:cubicBezTo>
                <a:lnTo>
                  <a:pt x="143120" y="53296"/>
                </a:lnTo>
                <a:cubicBezTo>
                  <a:pt x="160701" y="71429"/>
                  <a:pt x="171406" y="96179"/>
                  <a:pt x="171406" y="123429"/>
                </a:cubicBezTo>
                <a:cubicBezTo>
                  <a:pt x="171406" y="142002"/>
                  <a:pt x="166433" y="159414"/>
                  <a:pt x="157367" y="174185"/>
                </a:cubicBezTo>
                <a:cubicBezTo>
                  <a:pt x="174223" y="178341"/>
                  <a:pt x="190089" y="187146"/>
                  <a:pt x="203250" y="200306"/>
                </a:cubicBezTo>
                <a:cubicBezTo>
                  <a:pt x="222519" y="219574"/>
                  <a:pt x="232449" y="244645"/>
                  <a:pt x="232840" y="269899"/>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93" name="Teardrop 3"/>
          <p:cNvSpPr/>
          <p:nvPr/>
        </p:nvSpPr>
        <p:spPr>
          <a:xfrm rot="5400000" flipH="1" flipV="1">
            <a:off x="4108522" y="4185695"/>
            <a:ext cx="232840" cy="539773"/>
          </a:xfrm>
          <a:custGeom>
            <a:avLst/>
            <a:gdLst/>
            <a:ahLst/>
            <a:cxnLst/>
            <a:rect l="l" t="t" r="r" b="b"/>
            <a:pathLst>
              <a:path w="232840" h="539773">
                <a:moveTo>
                  <a:pt x="221340" y="269867"/>
                </a:moveTo>
                <a:cubicBezTo>
                  <a:pt x="220851" y="247712"/>
                  <a:pt x="212026" y="225782"/>
                  <a:pt x="195119" y="208875"/>
                </a:cubicBezTo>
                <a:cubicBezTo>
                  <a:pt x="182363" y="196120"/>
                  <a:pt x="166749" y="187965"/>
                  <a:pt x="150249" y="184922"/>
                </a:cubicBezTo>
                <a:cubicBezTo>
                  <a:pt x="147800" y="188780"/>
                  <a:pt x="144800" y="192208"/>
                  <a:pt x="141586" y="195422"/>
                </a:cubicBezTo>
                <a:cubicBezTo>
                  <a:pt x="123161" y="213847"/>
                  <a:pt x="97708" y="225243"/>
                  <a:pt x="69593" y="225242"/>
                </a:cubicBezTo>
                <a:cubicBezTo>
                  <a:pt x="43433" y="224741"/>
                  <a:pt x="27415" y="228586"/>
                  <a:pt x="17461" y="245213"/>
                </a:cubicBezTo>
                <a:cubicBezTo>
                  <a:pt x="22074" y="261450"/>
                  <a:pt x="22154" y="278664"/>
                  <a:pt x="17673" y="294913"/>
                </a:cubicBezTo>
                <a:cubicBezTo>
                  <a:pt x="27631" y="311265"/>
                  <a:pt x="43609" y="315055"/>
                  <a:pt x="69593" y="314557"/>
                </a:cubicBezTo>
                <a:cubicBezTo>
                  <a:pt x="102600" y="314557"/>
                  <a:pt x="131938" y="330263"/>
                  <a:pt x="150227" y="354851"/>
                </a:cubicBezTo>
                <a:cubicBezTo>
                  <a:pt x="166735" y="351841"/>
                  <a:pt x="182357" y="343684"/>
                  <a:pt x="195118" y="330923"/>
                </a:cubicBezTo>
                <a:cubicBezTo>
                  <a:pt x="212026" y="314016"/>
                  <a:pt x="220851" y="292087"/>
                  <a:pt x="221339" y="269931"/>
                </a:cubicBezTo>
                <a:lnTo>
                  <a:pt x="136174" y="269931"/>
                </a:lnTo>
                <a:lnTo>
                  <a:pt x="136173" y="269867"/>
                </a:lnTo>
                <a:close/>
                <a:moveTo>
                  <a:pt x="232840" y="269899"/>
                </a:moveTo>
                <a:cubicBezTo>
                  <a:pt x="232449" y="295153"/>
                  <a:pt x="222519" y="320224"/>
                  <a:pt x="203250" y="339492"/>
                </a:cubicBezTo>
                <a:cubicBezTo>
                  <a:pt x="190082" y="352660"/>
                  <a:pt x="174206" y="361467"/>
                  <a:pt x="157326" y="365540"/>
                </a:cubicBezTo>
                <a:cubicBezTo>
                  <a:pt x="166417" y="380328"/>
                  <a:pt x="171406" y="397767"/>
                  <a:pt x="171406" y="416370"/>
                </a:cubicBezTo>
                <a:cubicBezTo>
                  <a:pt x="171406" y="443620"/>
                  <a:pt x="160701" y="468370"/>
                  <a:pt x="143120" y="486503"/>
                </a:cubicBezTo>
                <a:lnTo>
                  <a:pt x="143120" y="486504"/>
                </a:lnTo>
                <a:cubicBezTo>
                  <a:pt x="124986" y="504084"/>
                  <a:pt x="100237" y="514790"/>
                  <a:pt x="72986" y="514790"/>
                </a:cubicBezTo>
                <a:cubicBezTo>
                  <a:pt x="54383" y="514790"/>
                  <a:pt x="36945" y="509800"/>
                  <a:pt x="22156" y="500710"/>
                </a:cubicBezTo>
                <a:lnTo>
                  <a:pt x="0" y="539773"/>
                </a:lnTo>
                <a:lnTo>
                  <a:pt x="0" y="521718"/>
                </a:lnTo>
                <a:cubicBezTo>
                  <a:pt x="5973" y="513180"/>
                  <a:pt x="9654" y="503556"/>
                  <a:pt x="11467" y="493611"/>
                </a:cubicBezTo>
                <a:lnTo>
                  <a:pt x="0" y="480024"/>
                </a:lnTo>
                <a:lnTo>
                  <a:pt x="0" y="462726"/>
                </a:lnTo>
                <a:cubicBezTo>
                  <a:pt x="14950" y="487415"/>
                  <a:pt x="42305" y="502981"/>
                  <a:pt x="73296" y="502981"/>
                </a:cubicBezTo>
                <a:cubicBezTo>
                  <a:pt x="97207" y="502981"/>
                  <a:pt x="118953" y="493715"/>
                  <a:pt x="134965" y="478394"/>
                </a:cubicBezTo>
                <a:lnTo>
                  <a:pt x="0" y="343429"/>
                </a:lnTo>
                <a:lnTo>
                  <a:pt x="0" y="343339"/>
                </a:lnTo>
                <a:lnTo>
                  <a:pt x="135010" y="478348"/>
                </a:lnTo>
                <a:cubicBezTo>
                  <a:pt x="150331" y="462337"/>
                  <a:pt x="159597" y="440590"/>
                  <a:pt x="159597" y="416680"/>
                </a:cubicBezTo>
                <a:cubicBezTo>
                  <a:pt x="159597" y="366661"/>
                  <a:pt x="119048" y="326112"/>
                  <a:pt x="69030" y="326113"/>
                </a:cubicBezTo>
                <a:cubicBezTo>
                  <a:pt x="49952" y="326479"/>
                  <a:pt x="25806" y="321244"/>
                  <a:pt x="12948" y="308084"/>
                </a:cubicBezTo>
                <a:lnTo>
                  <a:pt x="0" y="327154"/>
                </a:lnTo>
                <a:lnTo>
                  <a:pt x="0" y="309010"/>
                </a:lnTo>
                <a:cubicBezTo>
                  <a:pt x="14338" y="284867"/>
                  <a:pt x="14338" y="254933"/>
                  <a:pt x="0" y="230790"/>
                </a:cubicBezTo>
                <a:lnTo>
                  <a:pt x="0" y="212689"/>
                </a:lnTo>
                <a:cubicBezTo>
                  <a:pt x="6036" y="217996"/>
                  <a:pt x="9959" y="224711"/>
                  <a:pt x="12896" y="231767"/>
                </a:cubicBezTo>
                <a:cubicBezTo>
                  <a:pt x="25742" y="218569"/>
                  <a:pt x="49927" y="213320"/>
                  <a:pt x="69030" y="213687"/>
                </a:cubicBezTo>
                <a:cubicBezTo>
                  <a:pt x="94039" y="213687"/>
                  <a:pt x="116681" y="203550"/>
                  <a:pt x="133071" y="187160"/>
                </a:cubicBezTo>
                <a:cubicBezTo>
                  <a:pt x="149460" y="170771"/>
                  <a:pt x="159597" y="148129"/>
                  <a:pt x="159597" y="123120"/>
                </a:cubicBezTo>
                <a:cubicBezTo>
                  <a:pt x="159597" y="99209"/>
                  <a:pt x="150331" y="77463"/>
                  <a:pt x="135010" y="61451"/>
                </a:cubicBezTo>
                <a:lnTo>
                  <a:pt x="0" y="196461"/>
                </a:lnTo>
                <a:lnTo>
                  <a:pt x="0" y="196370"/>
                </a:lnTo>
                <a:lnTo>
                  <a:pt x="134965" y="61405"/>
                </a:lnTo>
                <a:cubicBezTo>
                  <a:pt x="118953" y="46084"/>
                  <a:pt x="97207" y="36819"/>
                  <a:pt x="73296" y="36819"/>
                </a:cubicBezTo>
                <a:cubicBezTo>
                  <a:pt x="42305" y="36819"/>
                  <a:pt x="14950" y="52385"/>
                  <a:pt x="0" y="77073"/>
                </a:cubicBezTo>
                <a:lnTo>
                  <a:pt x="0" y="59779"/>
                </a:lnTo>
                <a:cubicBezTo>
                  <a:pt x="2240" y="53717"/>
                  <a:pt x="6698" y="49732"/>
                  <a:pt x="11494" y="46167"/>
                </a:cubicBezTo>
                <a:cubicBezTo>
                  <a:pt x="9661" y="36227"/>
                  <a:pt x="5972" y="26608"/>
                  <a:pt x="0" y="18074"/>
                </a:cubicBezTo>
                <a:lnTo>
                  <a:pt x="0" y="0"/>
                </a:lnTo>
                <a:cubicBezTo>
                  <a:pt x="11637" y="10773"/>
                  <a:pt x="18655" y="24545"/>
                  <a:pt x="22230" y="39049"/>
                </a:cubicBezTo>
                <a:cubicBezTo>
                  <a:pt x="37002" y="29983"/>
                  <a:pt x="54413" y="25010"/>
                  <a:pt x="72986" y="25010"/>
                </a:cubicBezTo>
                <a:cubicBezTo>
                  <a:pt x="100237" y="25009"/>
                  <a:pt x="124986" y="35715"/>
                  <a:pt x="143120" y="53296"/>
                </a:cubicBezTo>
                <a:lnTo>
                  <a:pt x="143120" y="53296"/>
                </a:lnTo>
                <a:cubicBezTo>
                  <a:pt x="160701" y="71429"/>
                  <a:pt x="171406" y="96179"/>
                  <a:pt x="171406" y="123429"/>
                </a:cubicBezTo>
                <a:cubicBezTo>
                  <a:pt x="171406" y="142002"/>
                  <a:pt x="166433" y="159414"/>
                  <a:pt x="157367" y="174185"/>
                </a:cubicBezTo>
                <a:cubicBezTo>
                  <a:pt x="174223" y="178341"/>
                  <a:pt x="190089" y="187146"/>
                  <a:pt x="203250" y="200306"/>
                </a:cubicBezTo>
                <a:cubicBezTo>
                  <a:pt x="222519" y="219574"/>
                  <a:pt x="232449" y="244645"/>
                  <a:pt x="232840" y="269899"/>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94" name="Teardrop 3"/>
          <p:cNvSpPr/>
          <p:nvPr/>
        </p:nvSpPr>
        <p:spPr>
          <a:xfrm rot="5400000" flipH="1" flipV="1">
            <a:off x="4951062" y="4185695"/>
            <a:ext cx="232840" cy="539773"/>
          </a:xfrm>
          <a:custGeom>
            <a:avLst/>
            <a:gdLst/>
            <a:ahLst/>
            <a:cxnLst/>
            <a:rect l="l" t="t" r="r" b="b"/>
            <a:pathLst>
              <a:path w="232840" h="539773">
                <a:moveTo>
                  <a:pt x="221340" y="269867"/>
                </a:moveTo>
                <a:cubicBezTo>
                  <a:pt x="220851" y="247712"/>
                  <a:pt x="212026" y="225783"/>
                  <a:pt x="195119" y="208875"/>
                </a:cubicBezTo>
                <a:cubicBezTo>
                  <a:pt x="182363" y="196120"/>
                  <a:pt x="166749" y="187965"/>
                  <a:pt x="150249" y="184922"/>
                </a:cubicBezTo>
                <a:cubicBezTo>
                  <a:pt x="147800" y="188780"/>
                  <a:pt x="144800" y="192208"/>
                  <a:pt x="141586" y="195422"/>
                </a:cubicBezTo>
                <a:cubicBezTo>
                  <a:pt x="123161" y="213847"/>
                  <a:pt x="97708" y="225243"/>
                  <a:pt x="69593" y="225243"/>
                </a:cubicBezTo>
                <a:cubicBezTo>
                  <a:pt x="43433" y="224741"/>
                  <a:pt x="27415" y="228586"/>
                  <a:pt x="17461" y="245213"/>
                </a:cubicBezTo>
                <a:cubicBezTo>
                  <a:pt x="22074" y="261450"/>
                  <a:pt x="22154" y="278664"/>
                  <a:pt x="17673" y="294913"/>
                </a:cubicBezTo>
                <a:cubicBezTo>
                  <a:pt x="27631" y="311265"/>
                  <a:pt x="43609" y="315055"/>
                  <a:pt x="69593" y="314557"/>
                </a:cubicBezTo>
                <a:cubicBezTo>
                  <a:pt x="102600" y="314557"/>
                  <a:pt x="131938" y="330263"/>
                  <a:pt x="150227" y="354851"/>
                </a:cubicBezTo>
                <a:cubicBezTo>
                  <a:pt x="166735" y="351841"/>
                  <a:pt x="182357" y="343684"/>
                  <a:pt x="195118" y="330923"/>
                </a:cubicBezTo>
                <a:cubicBezTo>
                  <a:pt x="212026" y="314016"/>
                  <a:pt x="220851" y="292087"/>
                  <a:pt x="221339" y="269931"/>
                </a:cubicBezTo>
                <a:lnTo>
                  <a:pt x="136174" y="269931"/>
                </a:lnTo>
                <a:lnTo>
                  <a:pt x="136173" y="269867"/>
                </a:lnTo>
                <a:close/>
                <a:moveTo>
                  <a:pt x="232840" y="269899"/>
                </a:moveTo>
                <a:cubicBezTo>
                  <a:pt x="232449" y="295153"/>
                  <a:pt x="222519" y="320224"/>
                  <a:pt x="203250" y="339492"/>
                </a:cubicBezTo>
                <a:cubicBezTo>
                  <a:pt x="190082" y="352660"/>
                  <a:pt x="174206" y="361467"/>
                  <a:pt x="157326" y="365540"/>
                </a:cubicBezTo>
                <a:cubicBezTo>
                  <a:pt x="166417" y="380328"/>
                  <a:pt x="171406" y="397767"/>
                  <a:pt x="171406" y="416370"/>
                </a:cubicBezTo>
                <a:cubicBezTo>
                  <a:pt x="171406" y="443620"/>
                  <a:pt x="160701" y="468370"/>
                  <a:pt x="143120" y="486503"/>
                </a:cubicBezTo>
                <a:lnTo>
                  <a:pt x="143120" y="486504"/>
                </a:lnTo>
                <a:cubicBezTo>
                  <a:pt x="124986" y="504084"/>
                  <a:pt x="100237" y="514790"/>
                  <a:pt x="72986" y="514790"/>
                </a:cubicBezTo>
                <a:cubicBezTo>
                  <a:pt x="54383" y="514790"/>
                  <a:pt x="36945" y="509800"/>
                  <a:pt x="22156" y="500710"/>
                </a:cubicBezTo>
                <a:lnTo>
                  <a:pt x="0" y="539773"/>
                </a:lnTo>
                <a:lnTo>
                  <a:pt x="0" y="521718"/>
                </a:lnTo>
                <a:cubicBezTo>
                  <a:pt x="5973" y="513180"/>
                  <a:pt x="9654" y="503556"/>
                  <a:pt x="11467" y="493611"/>
                </a:cubicBezTo>
                <a:lnTo>
                  <a:pt x="0" y="480024"/>
                </a:lnTo>
                <a:lnTo>
                  <a:pt x="0" y="462727"/>
                </a:lnTo>
                <a:cubicBezTo>
                  <a:pt x="14950" y="487415"/>
                  <a:pt x="42305" y="502981"/>
                  <a:pt x="73296" y="502981"/>
                </a:cubicBezTo>
                <a:cubicBezTo>
                  <a:pt x="97207" y="502981"/>
                  <a:pt x="118953" y="493715"/>
                  <a:pt x="134965" y="478394"/>
                </a:cubicBezTo>
                <a:lnTo>
                  <a:pt x="0" y="343429"/>
                </a:lnTo>
                <a:lnTo>
                  <a:pt x="0" y="343339"/>
                </a:lnTo>
                <a:lnTo>
                  <a:pt x="135010" y="478348"/>
                </a:lnTo>
                <a:cubicBezTo>
                  <a:pt x="150331" y="462337"/>
                  <a:pt x="159597" y="440590"/>
                  <a:pt x="159597" y="416680"/>
                </a:cubicBezTo>
                <a:cubicBezTo>
                  <a:pt x="159597" y="366661"/>
                  <a:pt x="119048" y="326112"/>
                  <a:pt x="69030" y="326113"/>
                </a:cubicBezTo>
                <a:cubicBezTo>
                  <a:pt x="49952" y="326479"/>
                  <a:pt x="25806" y="321244"/>
                  <a:pt x="12948" y="308084"/>
                </a:cubicBezTo>
                <a:lnTo>
                  <a:pt x="0" y="327154"/>
                </a:lnTo>
                <a:lnTo>
                  <a:pt x="0" y="309010"/>
                </a:lnTo>
                <a:cubicBezTo>
                  <a:pt x="14338" y="284867"/>
                  <a:pt x="14338" y="254933"/>
                  <a:pt x="0" y="230790"/>
                </a:cubicBezTo>
                <a:lnTo>
                  <a:pt x="0" y="212690"/>
                </a:lnTo>
                <a:cubicBezTo>
                  <a:pt x="6036" y="217996"/>
                  <a:pt x="9959" y="224711"/>
                  <a:pt x="12896" y="231767"/>
                </a:cubicBezTo>
                <a:cubicBezTo>
                  <a:pt x="25742" y="218569"/>
                  <a:pt x="49927" y="213320"/>
                  <a:pt x="69030" y="213687"/>
                </a:cubicBezTo>
                <a:cubicBezTo>
                  <a:pt x="94039" y="213687"/>
                  <a:pt x="116681" y="203550"/>
                  <a:pt x="133071" y="187160"/>
                </a:cubicBezTo>
                <a:cubicBezTo>
                  <a:pt x="149460" y="170771"/>
                  <a:pt x="159597" y="148129"/>
                  <a:pt x="159597" y="123120"/>
                </a:cubicBezTo>
                <a:cubicBezTo>
                  <a:pt x="159597" y="99209"/>
                  <a:pt x="150331" y="77463"/>
                  <a:pt x="135010" y="61451"/>
                </a:cubicBezTo>
                <a:lnTo>
                  <a:pt x="0" y="196461"/>
                </a:lnTo>
                <a:lnTo>
                  <a:pt x="0" y="196370"/>
                </a:lnTo>
                <a:lnTo>
                  <a:pt x="134965" y="61406"/>
                </a:lnTo>
                <a:cubicBezTo>
                  <a:pt x="118953" y="46085"/>
                  <a:pt x="97207" y="36819"/>
                  <a:pt x="73296" y="36819"/>
                </a:cubicBezTo>
                <a:cubicBezTo>
                  <a:pt x="42305" y="36819"/>
                  <a:pt x="14950" y="52385"/>
                  <a:pt x="0" y="77073"/>
                </a:cubicBezTo>
                <a:lnTo>
                  <a:pt x="0" y="59780"/>
                </a:lnTo>
                <a:cubicBezTo>
                  <a:pt x="2240" y="53717"/>
                  <a:pt x="6698" y="49732"/>
                  <a:pt x="11494" y="46167"/>
                </a:cubicBezTo>
                <a:cubicBezTo>
                  <a:pt x="9661" y="36227"/>
                  <a:pt x="5972" y="26608"/>
                  <a:pt x="0" y="18074"/>
                </a:cubicBezTo>
                <a:lnTo>
                  <a:pt x="0" y="0"/>
                </a:lnTo>
                <a:cubicBezTo>
                  <a:pt x="11637" y="10773"/>
                  <a:pt x="18655" y="24545"/>
                  <a:pt x="22230" y="39049"/>
                </a:cubicBezTo>
                <a:cubicBezTo>
                  <a:pt x="37002" y="29983"/>
                  <a:pt x="54413" y="25010"/>
                  <a:pt x="72986" y="25010"/>
                </a:cubicBezTo>
                <a:cubicBezTo>
                  <a:pt x="100237" y="25010"/>
                  <a:pt x="124986" y="35715"/>
                  <a:pt x="143120" y="53296"/>
                </a:cubicBezTo>
                <a:cubicBezTo>
                  <a:pt x="160701" y="71430"/>
                  <a:pt x="171406" y="96180"/>
                  <a:pt x="171406" y="123429"/>
                </a:cubicBezTo>
                <a:cubicBezTo>
                  <a:pt x="171406" y="142002"/>
                  <a:pt x="166433" y="159414"/>
                  <a:pt x="157367" y="174185"/>
                </a:cubicBezTo>
                <a:cubicBezTo>
                  <a:pt x="174223" y="178341"/>
                  <a:pt x="190089" y="187146"/>
                  <a:pt x="203250" y="200306"/>
                </a:cubicBezTo>
                <a:cubicBezTo>
                  <a:pt x="222519" y="219575"/>
                  <a:pt x="232449" y="244645"/>
                  <a:pt x="232840" y="269899"/>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95" name="Teardrop 3"/>
          <p:cNvSpPr/>
          <p:nvPr/>
        </p:nvSpPr>
        <p:spPr>
          <a:xfrm rot="5400000" flipH="1" flipV="1">
            <a:off x="5793602" y="4185695"/>
            <a:ext cx="232840" cy="539773"/>
          </a:xfrm>
          <a:custGeom>
            <a:avLst/>
            <a:gdLst/>
            <a:ahLst/>
            <a:cxnLst/>
            <a:rect l="l" t="t" r="r" b="b"/>
            <a:pathLst>
              <a:path w="232840" h="539773">
                <a:moveTo>
                  <a:pt x="221340" y="269867"/>
                </a:moveTo>
                <a:cubicBezTo>
                  <a:pt x="220851" y="247712"/>
                  <a:pt x="212026" y="225783"/>
                  <a:pt x="195119" y="208875"/>
                </a:cubicBezTo>
                <a:cubicBezTo>
                  <a:pt x="182363" y="196120"/>
                  <a:pt x="166749" y="187965"/>
                  <a:pt x="150249" y="184922"/>
                </a:cubicBezTo>
                <a:cubicBezTo>
                  <a:pt x="147800" y="188780"/>
                  <a:pt x="144800" y="192208"/>
                  <a:pt x="141586" y="195422"/>
                </a:cubicBezTo>
                <a:cubicBezTo>
                  <a:pt x="123161" y="213847"/>
                  <a:pt x="97708" y="225243"/>
                  <a:pt x="69593" y="225243"/>
                </a:cubicBezTo>
                <a:cubicBezTo>
                  <a:pt x="43433" y="224741"/>
                  <a:pt x="27415" y="228586"/>
                  <a:pt x="17461" y="245213"/>
                </a:cubicBezTo>
                <a:cubicBezTo>
                  <a:pt x="22074" y="261450"/>
                  <a:pt x="22154" y="278664"/>
                  <a:pt x="17673" y="294913"/>
                </a:cubicBezTo>
                <a:cubicBezTo>
                  <a:pt x="27631" y="311265"/>
                  <a:pt x="43609" y="315055"/>
                  <a:pt x="69593" y="314557"/>
                </a:cubicBezTo>
                <a:cubicBezTo>
                  <a:pt x="102600" y="314557"/>
                  <a:pt x="131938" y="330263"/>
                  <a:pt x="150227" y="354851"/>
                </a:cubicBezTo>
                <a:cubicBezTo>
                  <a:pt x="166735" y="351841"/>
                  <a:pt x="182357" y="343684"/>
                  <a:pt x="195118" y="330923"/>
                </a:cubicBezTo>
                <a:cubicBezTo>
                  <a:pt x="212026" y="314016"/>
                  <a:pt x="220851" y="292087"/>
                  <a:pt x="221339" y="269931"/>
                </a:cubicBezTo>
                <a:lnTo>
                  <a:pt x="136174" y="269931"/>
                </a:lnTo>
                <a:lnTo>
                  <a:pt x="136173" y="269867"/>
                </a:lnTo>
                <a:close/>
                <a:moveTo>
                  <a:pt x="232840" y="269899"/>
                </a:moveTo>
                <a:cubicBezTo>
                  <a:pt x="232449" y="295153"/>
                  <a:pt x="222519" y="320224"/>
                  <a:pt x="203250" y="339492"/>
                </a:cubicBezTo>
                <a:cubicBezTo>
                  <a:pt x="190082" y="352660"/>
                  <a:pt x="174206" y="361467"/>
                  <a:pt x="157326" y="365540"/>
                </a:cubicBezTo>
                <a:cubicBezTo>
                  <a:pt x="166417" y="380328"/>
                  <a:pt x="171406" y="397767"/>
                  <a:pt x="171406" y="416370"/>
                </a:cubicBezTo>
                <a:cubicBezTo>
                  <a:pt x="171406" y="443620"/>
                  <a:pt x="160701" y="468370"/>
                  <a:pt x="143120" y="486503"/>
                </a:cubicBezTo>
                <a:lnTo>
                  <a:pt x="143120" y="486504"/>
                </a:lnTo>
                <a:cubicBezTo>
                  <a:pt x="124986" y="504084"/>
                  <a:pt x="100237" y="514790"/>
                  <a:pt x="72986" y="514790"/>
                </a:cubicBezTo>
                <a:cubicBezTo>
                  <a:pt x="54383" y="514790"/>
                  <a:pt x="36945" y="509800"/>
                  <a:pt x="22156" y="500710"/>
                </a:cubicBezTo>
                <a:lnTo>
                  <a:pt x="0" y="539773"/>
                </a:lnTo>
                <a:lnTo>
                  <a:pt x="0" y="521718"/>
                </a:lnTo>
                <a:cubicBezTo>
                  <a:pt x="5973" y="513180"/>
                  <a:pt x="9654" y="503556"/>
                  <a:pt x="11467" y="493611"/>
                </a:cubicBezTo>
                <a:lnTo>
                  <a:pt x="0" y="480024"/>
                </a:lnTo>
                <a:lnTo>
                  <a:pt x="0" y="462727"/>
                </a:lnTo>
                <a:cubicBezTo>
                  <a:pt x="14950" y="487415"/>
                  <a:pt x="42305" y="502981"/>
                  <a:pt x="73296" y="502981"/>
                </a:cubicBezTo>
                <a:cubicBezTo>
                  <a:pt x="97207" y="502981"/>
                  <a:pt x="118953" y="493715"/>
                  <a:pt x="134965" y="478394"/>
                </a:cubicBezTo>
                <a:lnTo>
                  <a:pt x="0" y="343429"/>
                </a:lnTo>
                <a:lnTo>
                  <a:pt x="0" y="343339"/>
                </a:lnTo>
                <a:lnTo>
                  <a:pt x="135010" y="478348"/>
                </a:lnTo>
                <a:cubicBezTo>
                  <a:pt x="150331" y="462337"/>
                  <a:pt x="159597" y="440590"/>
                  <a:pt x="159597" y="416680"/>
                </a:cubicBezTo>
                <a:cubicBezTo>
                  <a:pt x="159597" y="366661"/>
                  <a:pt x="119048" y="326112"/>
                  <a:pt x="69030" y="326113"/>
                </a:cubicBezTo>
                <a:cubicBezTo>
                  <a:pt x="49952" y="326479"/>
                  <a:pt x="25806" y="321244"/>
                  <a:pt x="12948" y="308084"/>
                </a:cubicBezTo>
                <a:lnTo>
                  <a:pt x="0" y="327154"/>
                </a:lnTo>
                <a:lnTo>
                  <a:pt x="0" y="309010"/>
                </a:lnTo>
                <a:cubicBezTo>
                  <a:pt x="14338" y="284867"/>
                  <a:pt x="14338" y="254933"/>
                  <a:pt x="0" y="230790"/>
                </a:cubicBezTo>
                <a:lnTo>
                  <a:pt x="0" y="212690"/>
                </a:lnTo>
                <a:cubicBezTo>
                  <a:pt x="6036" y="217996"/>
                  <a:pt x="9959" y="224711"/>
                  <a:pt x="12896" y="231767"/>
                </a:cubicBezTo>
                <a:cubicBezTo>
                  <a:pt x="25742" y="218569"/>
                  <a:pt x="49927" y="213320"/>
                  <a:pt x="69030" y="213687"/>
                </a:cubicBezTo>
                <a:cubicBezTo>
                  <a:pt x="94039" y="213687"/>
                  <a:pt x="116681" y="203550"/>
                  <a:pt x="133071" y="187160"/>
                </a:cubicBezTo>
                <a:cubicBezTo>
                  <a:pt x="149460" y="170771"/>
                  <a:pt x="159597" y="148129"/>
                  <a:pt x="159597" y="123120"/>
                </a:cubicBezTo>
                <a:cubicBezTo>
                  <a:pt x="159597" y="99209"/>
                  <a:pt x="150331" y="77463"/>
                  <a:pt x="135010" y="61451"/>
                </a:cubicBezTo>
                <a:lnTo>
                  <a:pt x="0" y="196461"/>
                </a:lnTo>
                <a:lnTo>
                  <a:pt x="0" y="196370"/>
                </a:lnTo>
                <a:lnTo>
                  <a:pt x="134965" y="61406"/>
                </a:lnTo>
                <a:cubicBezTo>
                  <a:pt x="118953" y="46085"/>
                  <a:pt x="97207" y="36819"/>
                  <a:pt x="73296" y="36819"/>
                </a:cubicBezTo>
                <a:cubicBezTo>
                  <a:pt x="42305" y="36819"/>
                  <a:pt x="14950" y="52385"/>
                  <a:pt x="0" y="77073"/>
                </a:cubicBezTo>
                <a:lnTo>
                  <a:pt x="0" y="59780"/>
                </a:lnTo>
                <a:cubicBezTo>
                  <a:pt x="2240" y="53717"/>
                  <a:pt x="6698" y="49732"/>
                  <a:pt x="11494" y="46167"/>
                </a:cubicBezTo>
                <a:cubicBezTo>
                  <a:pt x="9661" y="36227"/>
                  <a:pt x="5972" y="26608"/>
                  <a:pt x="0" y="18074"/>
                </a:cubicBezTo>
                <a:lnTo>
                  <a:pt x="0" y="0"/>
                </a:lnTo>
                <a:cubicBezTo>
                  <a:pt x="11637" y="10773"/>
                  <a:pt x="18655" y="24545"/>
                  <a:pt x="22230" y="39049"/>
                </a:cubicBezTo>
                <a:cubicBezTo>
                  <a:pt x="37002" y="29983"/>
                  <a:pt x="54413" y="25010"/>
                  <a:pt x="72986" y="25010"/>
                </a:cubicBezTo>
                <a:cubicBezTo>
                  <a:pt x="100237" y="25010"/>
                  <a:pt x="124986" y="35715"/>
                  <a:pt x="143120" y="53296"/>
                </a:cubicBezTo>
                <a:cubicBezTo>
                  <a:pt x="160701" y="71430"/>
                  <a:pt x="171406" y="96180"/>
                  <a:pt x="171406" y="123429"/>
                </a:cubicBezTo>
                <a:cubicBezTo>
                  <a:pt x="171406" y="142002"/>
                  <a:pt x="166433" y="159414"/>
                  <a:pt x="157367" y="174185"/>
                </a:cubicBezTo>
                <a:cubicBezTo>
                  <a:pt x="174223" y="178341"/>
                  <a:pt x="190089" y="187146"/>
                  <a:pt x="203250" y="200306"/>
                </a:cubicBezTo>
                <a:cubicBezTo>
                  <a:pt x="222519" y="219575"/>
                  <a:pt x="232449" y="244645"/>
                  <a:pt x="232840" y="269899"/>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96" name="Teardrop 3"/>
          <p:cNvSpPr/>
          <p:nvPr/>
        </p:nvSpPr>
        <p:spPr>
          <a:xfrm rot="5400000" flipH="1" flipV="1">
            <a:off x="8321221" y="4185695"/>
            <a:ext cx="232840" cy="539772"/>
          </a:xfrm>
          <a:custGeom>
            <a:avLst/>
            <a:gdLst/>
            <a:ahLst/>
            <a:cxnLst/>
            <a:rect l="l" t="t" r="r" b="b"/>
            <a:pathLst>
              <a:path w="232840" h="539772">
                <a:moveTo>
                  <a:pt x="221340" y="269867"/>
                </a:moveTo>
                <a:cubicBezTo>
                  <a:pt x="220851" y="247711"/>
                  <a:pt x="212026" y="225782"/>
                  <a:pt x="195119" y="208875"/>
                </a:cubicBezTo>
                <a:cubicBezTo>
                  <a:pt x="182363" y="196120"/>
                  <a:pt x="166749" y="187965"/>
                  <a:pt x="150249" y="184922"/>
                </a:cubicBezTo>
                <a:cubicBezTo>
                  <a:pt x="147800" y="188780"/>
                  <a:pt x="144800" y="192208"/>
                  <a:pt x="141586" y="195422"/>
                </a:cubicBezTo>
                <a:cubicBezTo>
                  <a:pt x="123161" y="213847"/>
                  <a:pt x="97708" y="225242"/>
                  <a:pt x="69593" y="225242"/>
                </a:cubicBezTo>
                <a:cubicBezTo>
                  <a:pt x="43433" y="224741"/>
                  <a:pt x="27415" y="228586"/>
                  <a:pt x="17461" y="245212"/>
                </a:cubicBezTo>
                <a:cubicBezTo>
                  <a:pt x="22074" y="261450"/>
                  <a:pt x="22154" y="278664"/>
                  <a:pt x="17673" y="294913"/>
                </a:cubicBezTo>
                <a:cubicBezTo>
                  <a:pt x="27631" y="311265"/>
                  <a:pt x="43609" y="315055"/>
                  <a:pt x="69593" y="314556"/>
                </a:cubicBezTo>
                <a:cubicBezTo>
                  <a:pt x="102600" y="314556"/>
                  <a:pt x="131938" y="330263"/>
                  <a:pt x="150227" y="354850"/>
                </a:cubicBezTo>
                <a:cubicBezTo>
                  <a:pt x="166735" y="351841"/>
                  <a:pt x="182357" y="343684"/>
                  <a:pt x="195118" y="330923"/>
                </a:cubicBezTo>
                <a:cubicBezTo>
                  <a:pt x="212026" y="314015"/>
                  <a:pt x="220851" y="292087"/>
                  <a:pt x="221339" y="269931"/>
                </a:cubicBezTo>
                <a:lnTo>
                  <a:pt x="136174" y="269931"/>
                </a:lnTo>
                <a:lnTo>
                  <a:pt x="136173" y="269867"/>
                </a:lnTo>
                <a:close/>
                <a:moveTo>
                  <a:pt x="232840" y="269899"/>
                </a:moveTo>
                <a:cubicBezTo>
                  <a:pt x="232449" y="295153"/>
                  <a:pt x="222519" y="320224"/>
                  <a:pt x="203250" y="339492"/>
                </a:cubicBezTo>
                <a:cubicBezTo>
                  <a:pt x="190082" y="352660"/>
                  <a:pt x="174206" y="361466"/>
                  <a:pt x="157326" y="365539"/>
                </a:cubicBezTo>
                <a:cubicBezTo>
                  <a:pt x="166417" y="380328"/>
                  <a:pt x="171406" y="397766"/>
                  <a:pt x="171406" y="416370"/>
                </a:cubicBezTo>
                <a:cubicBezTo>
                  <a:pt x="171406" y="443620"/>
                  <a:pt x="160701" y="468370"/>
                  <a:pt x="143120" y="486503"/>
                </a:cubicBezTo>
                <a:cubicBezTo>
                  <a:pt x="124986" y="504084"/>
                  <a:pt x="100237" y="514790"/>
                  <a:pt x="72986" y="514790"/>
                </a:cubicBezTo>
                <a:cubicBezTo>
                  <a:pt x="54383" y="514790"/>
                  <a:pt x="36945" y="509800"/>
                  <a:pt x="22156" y="500709"/>
                </a:cubicBezTo>
                <a:lnTo>
                  <a:pt x="0" y="539772"/>
                </a:lnTo>
                <a:lnTo>
                  <a:pt x="0" y="521718"/>
                </a:lnTo>
                <a:cubicBezTo>
                  <a:pt x="5973" y="513179"/>
                  <a:pt x="9654" y="503556"/>
                  <a:pt x="11467" y="493611"/>
                </a:cubicBezTo>
                <a:lnTo>
                  <a:pt x="0" y="480023"/>
                </a:lnTo>
                <a:lnTo>
                  <a:pt x="0" y="462726"/>
                </a:lnTo>
                <a:cubicBezTo>
                  <a:pt x="14950" y="487414"/>
                  <a:pt x="42305" y="502980"/>
                  <a:pt x="73296" y="502980"/>
                </a:cubicBezTo>
                <a:cubicBezTo>
                  <a:pt x="97207" y="502980"/>
                  <a:pt x="118953" y="493715"/>
                  <a:pt x="134965" y="478394"/>
                </a:cubicBezTo>
                <a:lnTo>
                  <a:pt x="0" y="343429"/>
                </a:lnTo>
                <a:lnTo>
                  <a:pt x="0" y="343338"/>
                </a:lnTo>
                <a:lnTo>
                  <a:pt x="135010" y="478348"/>
                </a:lnTo>
                <a:cubicBezTo>
                  <a:pt x="150331" y="462336"/>
                  <a:pt x="159597" y="440590"/>
                  <a:pt x="159597" y="416679"/>
                </a:cubicBezTo>
                <a:cubicBezTo>
                  <a:pt x="159597" y="366661"/>
                  <a:pt x="119048" y="326112"/>
                  <a:pt x="69030" y="326112"/>
                </a:cubicBezTo>
                <a:cubicBezTo>
                  <a:pt x="49952" y="326478"/>
                  <a:pt x="25806" y="321244"/>
                  <a:pt x="12948" y="308084"/>
                </a:cubicBezTo>
                <a:lnTo>
                  <a:pt x="0" y="327154"/>
                </a:lnTo>
                <a:lnTo>
                  <a:pt x="0" y="309010"/>
                </a:lnTo>
                <a:cubicBezTo>
                  <a:pt x="14338" y="284867"/>
                  <a:pt x="14338" y="254932"/>
                  <a:pt x="0" y="230790"/>
                </a:cubicBezTo>
                <a:lnTo>
                  <a:pt x="0" y="212690"/>
                </a:lnTo>
                <a:cubicBezTo>
                  <a:pt x="6036" y="217996"/>
                  <a:pt x="9959" y="224711"/>
                  <a:pt x="12896" y="231767"/>
                </a:cubicBezTo>
                <a:cubicBezTo>
                  <a:pt x="25742" y="218569"/>
                  <a:pt x="49927" y="213320"/>
                  <a:pt x="69030" y="213687"/>
                </a:cubicBezTo>
                <a:cubicBezTo>
                  <a:pt x="94039" y="213687"/>
                  <a:pt x="116681" y="203550"/>
                  <a:pt x="133071" y="187160"/>
                </a:cubicBezTo>
                <a:cubicBezTo>
                  <a:pt x="149460" y="170771"/>
                  <a:pt x="159597" y="148129"/>
                  <a:pt x="159597" y="123120"/>
                </a:cubicBezTo>
                <a:cubicBezTo>
                  <a:pt x="159597" y="99209"/>
                  <a:pt x="150331" y="77463"/>
                  <a:pt x="135010" y="61451"/>
                </a:cubicBezTo>
                <a:lnTo>
                  <a:pt x="0" y="196461"/>
                </a:lnTo>
                <a:lnTo>
                  <a:pt x="0" y="196370"/>
                </a:lnTo>
                <a:lnTo>
                  <a:pt x="134965" y="61406"/>
                </a:lnTo>
                <a:cubicBezTo>
                  <a:pt x="118953" y="46085"/>
                  <a:pt x="97207" y="36819"/>
                  <a:pt x="73296" y="36819"/>
                </a:cubicBezTo>
                <a:cubicBezTo>
                  <a:pt x="42305" y="36819"/>
                  <a:pt x="14950" y="52385"/>
                  <a:pt x="0" y="77073"/>
                </a:cubicBezTo>
                <a:lnTo>
                  <a:pt x="0" y="59780"/>
                </a:lnTo>
                <a:cubicBezTo>
                  <a:pt x="2240" y="53717"/>
                  <a:pt x="6698" y="49732"/>
                  <a:pt x="11494" y="46167"/>
                </a:cubicBezTo>
                <a:cubicBezTo>
                  <a:pt x="9661" y="36227"/>
                  <a:pt x="5972" y="26608"/>
                  <a:pt x="0" y="18074"/>
                </a:cubicBezTo>
                <a:lnTo>
                  <a:pt x="0" y="0"/>
                </a:lnTo>
                <a:cubicBezTo>
                  <a:pt x="11637" y="10773"/>
                  <a:pt x="18655" y="24545"/>
                  <a:pt x="22230" y="39049"/>
                </a:cubicBezTo>
                <a:cubicBezTo>
                  <a:pt x="37002" y="29983"/>
                  <a:pt x="54413" y="25010"/>
                  <a:pt x="72986" y="25010"/>
                </a:cubicBezTo>
                <a:cubicBezTo>
                  <a:pt x="100237" y="25010"/>
                  <a:pt x="124986" y="35715"/>
                  <a:pt x="143120" y="53296"/>
                </a:cubicBezTo>
                <a:cubicBezTo>
                  <a:pt x="160701" y="71430"/>
                  <a:pt x="171406" y="96180"/>
                  <a:pt x="171406" y="123429"/>
                </a:cubicBezTo>
                <a:cubicBezTo>
                  <a:pt x="171406" y="142002"/>
                  <a:pt x="166433" y="159414"/>
                  <a:pt x="157367" y="174185"/>
                </a:cubicBezTo>
                <a:cubicBezTo>
                  <a:pt x="174223" y="178341"/>
                  <a:pt x="190089" y="187146"/>
                  <a:pt x="203250" y="200306"/>
                </a:cubicBezTo>
                <a:cubicBezTo>
                  <a:pt x="222519" y="219575"/>
                  <a:pt x="232449" y="244645"/>
                  <a:pt x="232840" y="269899"/>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97" name="Teardrop 3"/>
          <p:cNvSpPr/>
          <p:nvPr/>
        </p:nvSpPr>
        <p:spPr>
          <a:xfrm rot="5400000" flipH="1" flipV="1">
            <a:off x="7478682" y="4185695"/>
            <a:ext cx="232840" cy="539773"/>
          </a:xfrm>
          <a:custGeom>
            <a:avLst/>
            <a:gdLst/>
            <a:ahLst/>
            <a:cxnLst/>
            <a:rect l="l" t="t" r="r" b="b"/>
            <a:pathLst>
              <a:path w="232840" h="539773">
                <a:moveTo>
                  <a:pt x="221340" y="269867"/>
                </a:moveTo>
                <a:cubicBezTo>
                  <a:pt x="220851" y="247712"/>
                  <a:pt x="212026" y="225783"/>
                  <a:pt x="195119" y="208875"/>
                </a:cubicBezTo>
                <a:cubicBezTo>
                  <a:pt x="182363" y="196120"/>
                  <a:pt x="166749" y="187965"/>
                  <a:pt x="150249" y="184922"/>
                </a:cubicBezTo>
                <a:cubicBezTo>
                  <a:pt x="147800" y="188780"/>
                  <a:pt x="144800" y="192208"/>
                  <a:pt x="141586" y="195422"/>
                </a:cubicBezTo>
                <a:cubicBezTo>
                  <a:pt x="123161" y="213847"/>
                  <a:pt x="97708" y="225243"/>
                  <a:pt x="69593" y="225243"/>
                </a:cubicBezTo>
                <a:cubicBezTo>
                  <a:pt x="43433" y="224741"/>
                  <a:pt x="27415" y="228586"/>
                  <a:pt x="17461" y="245213"/>
                </a:cubicBezTo>
                <a:cubicBezTo>
                  <a:pt x="22074" y="261450"/>
                  <a:pt x="22154" y="278664"/>
                  <a:pt x="17673" y="294913"/>
                </a:cubicBezTo>
                <a:cubicBezTo>
                  <a:pt x="27631" y="311265"/>
                  <a:pt x="43609" y="315055"/>
                  <a:pt x="69593" y="314557"/>
                </a:cubicBezTo>
                <a:cubicBezTo>
                  <a:pt x="102600" y="314557"/>
                  <a:pt x="131938" y="330263"/>
                  <a:pt x="150227" y="354851"/>
                </a:cubicBezTo>
                <a:cubicBezTo>
                  <a:pt x="166735" y="351841"/>
                  <a:pt x="182357" y="343684"/>
                  <a:pt x="195118" y="330923"/>
                </a:cubicBezTo>
                <a:cubicBezTo>
                  <a:pt x="212026" y="314016"/>
                  <a:pt x="220851" y="292087"/>
                  <a:pt x="221339" y="269931"/>
                </a:cubicBezTo>
                <a:lnTo>
                  <a:pt x="136174" y="269931"/>
                </a:lnTo>
                <a:lnTo>
                  <a:pt x="136173" y="269867"/>
                </a:lnTo>
                <a:close/>
                <a:moveTo>
                  <a:pt x="232840" y="269899"/>
                </a:moveTo>
                <a:cubicBezTo>
                  <a:pt x="232449" y="295153"/>
                  <a:pt x="222519" y="320224"/>
                  <a:pt x="203250" y="339492"/>
                </a:cubicBezTo>
                <a:cubicBezTo>
                  <a:pt x="190082" y="352660"/>
                  <a:pt x="174206" y="361467"/>
                  <a:pt x="157326" y="365540"/>
                </a:cubicBezTo>
                <a:cubicBezTo>
                  <a:pt x="166417" y="380328"/>
                  <a:pt x="171406" y="397767"/>
                  <a:pt x="171406" y="416370"/>
                </a:cubicBezTo>
                <a:cubicBezTo>
                  <a:pt x="171406" y="443620"/>
                  <a:pt x="160701" y="468370"/>
                  <a:pt x="143120" y="486503"/>
                </a:cubicBezTo>
                <a:lnTo>
                  <a:pt x="143120" y="486504"/>
                </a:lnTo>
                <a:cubicBezTo>
                  <a:pt x="124986" y="504084"/>
                  <a:pt x="100237" y="514790"/>
                  <a:pt x="72986" y="514790"/>
                </a:cubicBezTo>
                <a:cubicBezTo>
                  <a:pt x="54383" y="514790"/>
                  <a:pt x="36945" y="509800"/>
                  <a:pt x="22156" y="500710"/>
                </a:cubicBezTo>
                <a:lnTo>
                  <a:pt x="0" y="539773"/>
                </a:lnTo>
                <a:lnTo>
                  <a:pt x="0" y="521718"/>
                </a:lnTo>
                <a:cubicBezTo>
                  <a:pt x="5973" y="513180"/>
                  <a:pt x="9654" y="503556"/>
                  <a:pt x="11467" y="493611"/>
                </a:cubicBezTo>
                <a:lnTo>
                  <a:pt x="0" y="480024"/>
                </a:lnTo>
                <a:lnTo>
                  <a:pt x="0" y="462726"/>
                </a:lnTo>
                <a:cubicBezTo>
                  <a:pt x="14950" y="487415"/>
                  <a:pt x="42305" y="502981"/>
                  <a:pt x="73296" y="502981"/>
                </a:cubicBezTo>
                <a:cubicBezTo>
                  <a:pt x="97207" y="502981"/>
                  <a:pt x="118953" y="493715"/>
                  <a:pt x="134965" y="478394"/>
                </a:cubicBezTo>
                <a:lnTo>
                  <a:pt x="0" y="343429"/>
                </a:lnTo>
                <a:lnTo>
                  <a:pt x="0" y="343339"/>
                </a:lnTo>
                <a:lnTo>
                  <a:pt x="135010" y="478348"/>
                </a:lnTo>
                <a:cubicBezTo>
                  <a:pt x="150331" y="462337"/>
                  <a:pt x="159597" y="440590"/>
                  <a:pt x="159597" y="416680"/>
                </a:cubicBezTo>
                <a:cubicBezTo>
                  <a:pt x="159597" y="366661"/>
                  <a:pt x="119048" y="326112"/>
                  <a:pt x="69030" y="326113"/>
                </a:cubicBezTo>
                <a:cubicBezTo>
                  <a:pt x="49952" y="326479"/>
                  <a:pt x="25806" y="321244"/>
                  <a:pt x="12948" y="308084"/>
                </a:cubicBezTo>
                <a:lnTo>
                  <a:pt x="0" y="327154"/>
                </a:lnTo>
                <a:lnTo>
                  <a:pt x="0" y="309010"/>
                </a:lnTo>
                <a:cubicBezTo>
                  <a:pt x="14338" y="284867"/>
                  <a:pt x="14338" y="254933"/>
                  <a:pt x="0" y="230790"/>
                </a:cubicBezTo>
                <a:lnTo>
                  <a:pt x="0" y="212690"/>
                </a:lnTo>
                <a:cubicBezTo>
                  <a:pt x="6036" y="217996"/>
                  <a:pt x="9959" y="224711"/>
                  <a:pt x="12896" y="231767"/>
                </a:cubicBezTo>
                <a:cubicBezTo>
                  <a:pt x="25742" y="218569"/>
                  <a:pt x="49927" y="213320"/>
                  <a:pt x="69030" y="213687"/>
                </a:cubicBezTo>
                <a:cubicBezTo>
                  <a:pt x="94039" y="213687"/>
                  <a:pt x="116681" y="203550"/>
                  <a:pt x="133071" y="187160"/>
                </a:cubicBezTo>
                <a:cubicBezTo>
                  <a:pt x="149460" y="170771"/>
                  <a:pt x="159597" y="148129"/>
                  <a:pt x="159597" y="123120"/>
                </a:cubicBezTo>
                <a:cubicBezTo>
                  <a:pt x="159597" y="99209"/>
                  <a:pt x="150331" y="77463"/>
                  <a:pt x="135010" y="61451"/>
                </a:cubicBezTo>
                <a:lnTo>
                  <a:pt x="0" y="196461"/>
                </a:lnTo>
                <a:lnTo>
                  <a:pt x="0" y="196370"/>
                </a:lnTo>
                <a:lnTo>
                  <a:pt x="134965" y="61406"/>
                </a:lnTo>
                <a:cubicBezTo>
                  <a:pt x="118953" y="46085"/>
                  <a:pt x="97207" y="36819"/>
                  <a:pt x="73296" y="36819"/>
                </a:cubicBezTo>
                <a:cubicBezTo>
                  <a:pt x="42305" y="36819"/>
                  <a:pt x="14950" y="52385"/>
                  <a:pt x="0" y="77073"/>
                </a:cubicBezTo>
                <a:lnTo>
                  <a:pt x="0" y="59780"/>
                </a:lnTo>
                <a:cubicBezTo>
                  <a:pt x="2240" y="53717"/>
                  <a:pt x="6698" y="49732"/>
                  <a:pt x="11494" y="46167"/>
                </a:cubicBezTo>
                <a:cubicBezTo>
                  <a:pt x="9661" y="36227"/>
                  <a:pt x="5972" y="26608"/>
                  <a:pt x="0" y="18074"/>
                </a:cubicBezTo>
                <a:lnTo>
                  <a:pt x="0" y="0"/>
                </a:lnTo>
                <a:cubicBezTo>
                  <a:pt x="11637" y="10773"/>
                  <a:pt x="18655" y="24545"/>
                  <a:pt x="22230" y="39049"/>
                </a:cubicBezTo>
                <a:cubicBezTo>
                  <a:pt x="37002" y="29983"/>
                  <a:pt x="54413" y="25010"/>
                  <a:pt x="72986" y="25010"/>
                </a:cubicBezTo>
                <a:cubicBezTo>
                  <a:pt x="100237" y="25010"/>
                  <a:pt x="124986" y="35715"/>
                  <a:pt x="143120" y="53296"/>
                </a:cubicBezTo>
                <a:cubicBezTo>
                  <a:pt x="160701" y="71430"/>
                  <a:pt x="171406" y="96180"/>
                  <a:pt x="171406" y="123429"/>
                </a:cubicBezTo>
                <a:cubicBezTo>
                  <a:pt x="171406" y="142002"/>
                  <a:pt x="166433" y="159414"/>
                  <a:pt x="157367" y="174185"/>
                </a:cubicBezTo>
                <a:cubicBezTo>
                  <a:pt x="174223" y="178341"/>
                  <a:pt x="190089" y="187146"/>
                  <a:pt x="203250" y="200306"/>
                </a:cubicBezTo>
                <a:cubicBezTo>
                  <a:pt x="222519" y="219575"/>
                  <a:pt x="232449" y="244645"/>
                  <a:pt x="232840" y="269899"/>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98" name="Teardrop 3"/>
          <p:cNvSpPr/>
          <p:nvPr/>
        </p:nvSpPr>
        <p:spPr>
          <a:xfrm rot="5400000" flipH="1" flipV="1">
            <a:off x="10006301" y="4185695"/>
            <a:ext cx="232840" cy="539772"/>
          </a:xfrm>
          <a:custGeom>
            <a:avLst/>
            <a:gdLst/>
            <a:ahLst/>
            <a:cxnLst/>
            <a:rect l="l" t="t" r="r" b="b"/>
            <a:pathLst>
              <a:path w="232840" h="539772">
                <a:moveTo>
                  <a:pt x="221340" y="269867"/>
                </a:moveTo>
                <a:cubicBezTo>
                  <a:pt x="220851" y="247711"/>
                  <a:pt x="212026" y="225782"/>
                  <a:pt x="195119" y="208875"/>
                </a:cubicBezTo>
                <a:cubicBezTo>
                  <a:pt x="182363" y="196120"/>
                  <a:pt x="166749" y="187964"/>
                  <a:pt x="150249" y="184922"/>
                </a:cubicBezTo>
                <a:cubicBezTo>
                  <a:pt x="147800" y="188780"/>
                  <a:pt x="144800" y="192208"/>
                  <a:pt x="141586" y="195422"/>
                </a:cubicBezTo>
                <a:cubicBezTo>
                  <a:pt x="123161" y="213847"/>
                  <a:pt x="97708" y="225242"/>
                  <a:pt x="69593" y="225242"/>
                </a:cubicBezTo>
                <a:cubicBezTo>
                  <a:pt x="43433" y="224741"/>
                  <a:pt x="27415" y="228586"/>
                  <a:pt x="17461" y="245212"/>
                </a:cubicBezTo>
                <a:cubicBezTo>
                  <a:pt x="22074" y="261450"/>
                  <a:pt x="22154" y="278664"/>
                  <a:pt x="17673" y="294913"/>
                </a:cubicBezTo>
                <a:cubicBezTo>
                  <a:pt x="27631" y="311265"/>
                  <a:pt x="43609" y="315055"/>
                  <a:pt x="69593" y="314556"/>
                </a:cubicBezTo>
                <a:cubicBezTo>
                  <a:pt x="102600" y="314556"/>
                  <a:pt x="131938" y="330263"/>
                  <a:pt x="150227" y="354850"/>
                </a:cubicBezTo>
                <a:cubicBezTo>
                  <a:pt x="166735" y="351841"/>
                  <a:pt x="182357" y="343684"/>
                  <a:pt x="195118" y="330923"/>
                </a:cubicBezTo>
                <a:cubicBezTo>
                  <a:pt x="212026" y="314015"/>
                  <a:pt x="220851" y="292087"/>
                  <a:pt x="221339" y="269931"/>
                </a:cubicBezTo>
                <a:lnTo>
                  <a:pt x="136174" y="269931"/>
                </a:lnTo>
                <a:lnTo>
                  <a:pt x="136173" y="269867"/>
                </a:lnTo>
                <a:close/>
                <a:moveTo>
                  <a:pt x="232840" y="269899"/>
                </a:moveTo>
                <a:cubicBezTo>
                  <a:pt x="232449" y="295153"/>
                  <a:pt x="222519" y="320224"/>
                  <a:pt x="203250" y="339492"/>
                </a:cubicBezTo>
                <a:cubicBezTo>
                  <a:pt x="190082" y="352660"/>
                  <a:pt x="174206" y="361466"/>
                  <a:pt x="157326" y="365539"/>
                </a:cubicBezTo>
                <a:cubicBezTo>
                  <a:pt x="166417" y="380328"/>
                  <a:pt x="171406" y="397766"/>
                  <a:pt x="171406" y="416370"/>
                </a:cubicBezTo>
                <a:cubicBezTo>
                  <a:pt x="171406" y="443620"/>
                  <a:pt x="160701" y="468370"/>
                  <a:pt x="143120" y="486503"/>
                </a:cubicBezTo>
                <a:cubicBezTo>
                  <a:pt x="124986" y="504084"/>
                  <a:pt x="100237" y="514790"/>
                  <a:pt x="72986" y="514790"/>
                </a:cubicBezTo>
                <a:cubicBezTo>
                  <a:pt x="54383" y="514790"/>
                  <a:pt x="36945" y="509800"/>
                  <a:pt x="22156" y="500709"/>
                </a:cubicBezTo>
                <a:lnTo>
                  <a:pt x="0" y="539772"/>
                </a:lnTo>
                <a:lnTo>
                  <a:pt x="0" y="521718"/>
                </a:lnTo>
                <a:cubicBezTo>
                  <a:pt x="5973" y="513179"/>
                  <a:pt x="9654" y="503556"/>
                  <a:pt x="11467" y="493611"/>
                </a:cubicBezTo>
                <a:lnTo>
                  <a:pt x="0" y="480023"/>
                </a:lnTo>
                <a:lnTo>
                  <a:pt x="0" y="462726"/>
                </a:lnTo>
                <a:cubicBezTo>
                  <a:pt x="14950" y="487414"/>
                  <a:pt x="42305" y="502980"/>
                  <a:pt x="73296" y="502980"/>
                </a:cubicBezTo>
                <a:cubicBezTo>
                  <a:pt x="97207" y="502980"/>
                  <a:pt x="118953" y="493715"/>
                  <a:pt x="134965" y="478394"/>
                </a:cubicBezTo>
                <a:lnTo>
                  <a:pt x="0" y="343429"/>
                </a:lnTo>
                <a:lnTo>
                  <a:pt x="0" y="343338"/>
                </a:lnTo>
                <a:lnTo>
                  <a:pt x="135010" y="478348"/>
                </a:lnTo>
                <a:cubicBezTo>
                  <a:pt x="150331" y="462336"/>
                  <a:pt x="159597" y="440590"/>
                  <a:pt x="159597" y="416679"/>
                </a:cubicBezTo>
                <a:cubicBezTo>
                  <a:pt x="159597" y="366661"/>
                  <a:pt x="119048" y="326112"/>
                  <a:pt x="69030" y="326112"/>
                </a:cubicBezTo>
                <a:cubicBezTo>
                  <a:pt x="49952" y="326478"/>
                  <a:pt x="25806" y="321244"/>
                  <a:pt x="12948" y="308084"/>
                </a:cubicBezTo>
                <a:lnTo>
                  <a:pt x="0" y="327154"/>
                </a:lnTo>
                <a:lnTo>
                  <a:pt x="0" y="309010"/>
                </a:lnTo>
                <a:cubicBezTo>
                  <a:pt x="14338" y="284867"/>
                  <a:pt x="14338" y="254932"/>
                  <a:pt x="0" y="230790"/>
                </a:cubicBezTo>
                <a:lnTo>
                  <a:pt x="0" y="212689"/>
                </a:lnTo>
                <a:cubicBezTo>
                  <a:pt x="6036" y="217996"/>
                  <a:pt x="9959" y="224711"/>
                  <a:pt x="12896" y="231767"/>
                </a:cubicBezTo>
                <a:cubicBezTo>
                  <a:pt x="25742" y="218569"/>
                  <a:pt x="49927" y="213320"/>
                  <a:pt x="69030" y="213686"/>
                </a:cubicBezTo>
                <a:cubicBezTo>
                  <a:pt x="94039" y="213687"/>
                  <a:pt x="116681" y="203549"/>
                  <a:pt x="133071" y="187160"/>
                </a:cubicBezTo>
                <a:cubicBezTo>
                  <a:pt x="149460" y="170771"/>
                  <a:pt x="159597" y="148129"/>
                  <a:pt x="159597" y="123119"/>
                </a:cubicBezTo>
                <a:cubicBezTo>
                  <a:pt x="159597" y="99209"/>
                  <a:pt x="150331" y="77462"/>
                  <a:pt x="135010" y="61451"/>
                </a:cubicBezTo>
                <a:lnTo>
                  <a:pt x="0" y="196461"/>
                </a:lnTo>
                <a:lnTo>
                  <a:pt x="0" y="196370"/>
                </a:lnTo>
                <a:lnTo>
                  <a:pt x="134965" y="61405"/>
                </a:lnTo>
                <a:cubicBezTo>
                  <a:pt x="118953" y="46084"/>
                  <a:pt x="97207" y="36819"/>
                  <a:pt x="73296" y="36819"/>
                </a:cubicBezTo>
                <a:cubicBezTo>
                  <a:pt x="42305" y="36819"/>
                  <a:pt x="14950" y="52385"/>
                  <a:pt x="0" y="77073"/>
                </a:cubicBezTo>
                <a:lnTo>
                  <a:pt x="0" y="59780"/>
                </a:lnTo>
                <a:cubicBezTo>
                  <a:pt x="2240" y="53717"/>
                  <a:pt x="6698" y="49732"/>
                  <a:pt x="11494" y="46167"/>
                </a:cubicBezTo>
                <a:cubicBezTo>
                  <a:pt x="9661" y="36227"/>
                  <a:pt x="5972" y="26608"/>
                  <a:pt x="0" y="18074"/>
                </a:cubicBezTo>
                <a:lnTo>
                  <a:pt x="0" y="0"/>
                </a:lnTo>
                <a:cubicBezTo>
                  <a:pt x="11637" y="10773"/>
                  <a:pt x="18655" y="24545"/>
                  <a:pt x="22230" y="39049"/>
                </a:cubicBezTo>
                <a:cubicBezTo>
                  <a:pt x="37002" y="29983"/>
                  <a:pt x="54413" y="25009"/>
                  <a:pt x="72986" y="25009"/>
                </a:cubicBezTo>
                <a:cubicBezTo>
                  <a:pt x="100237" y="25009"/>
                  <a:pt x="124986" y="35715"/>
                  <a:pt x="143120" y="53296"/>
                </a:cubicBezTo>
                <a:cubicBezTo>
                  <a:pt x="160701" y="71429"/>
                  <a:pt x="171406" y="96179"/>
                  <a:pt x="171406" y="123429"/>
                </a:cubicBezTo>
                <a:cubicBezTo>
                  <a:pt x="171406" y="142002"/>
                  <a:pt x="166433" y="159414"/>
                  <a:pt x="157367" y="174185"/>
                </a:cubicBezTo>
                <a:cubicBezTo>
                  <a:pt x="174223" y="178341"/>
                  <a:pt x="190089" y="187145"/>
                  <a:pt x="203250" y="200306"/>
                </a:cubicBezTo>
                <a:cubicBezTo>
                  <a:pt x="222519" y="219574"/>
                  <a:pt x="232449" y="244645"/>
                  <a:pt x="232840" y="269899"/>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99" name="Teardrop 3"/>
          <p:cNvSpPr/>
          <p:nvPr/>
        </p:nvSpPr>
        <p:spPr>
          <a:xfrm rot="5400000" flipH="1" flipV="1">
            <a:off x="9163761" y="4185695"/>
            <a:ext cx="232840" cy="539772"/>
          </a:xfrm>
          <a:custGeom>
            <a:avLst/>
            <a:gdLst/>
            <a:ahLst/>
            <a:cxnLst/>
            <a:rect l="l" t="t" r="r" b="b"/>
            <a:pathLst>
              <a:path w="232840" h="539772">
                <a:moveTo>
                  <a:pt x="221340" y="269867"/>
                </a:moveTo>
                <a:cubicBezTo>
                  <a:pt x="220851" y="247711"/>
                  <a:pt x="212026" y="225782"/>
                  <a:pt x="195119" y="208875"/>
                </a:cubicBezTo>
                <a:cubicBezTo>
                  <a:pt x="182363" y="196120"/>
                  <a:pt x="166749" y="187964"/>
                  <a:pt x="150249" y="184922"/>
                </a:cubicBezTo>
                <a:cubicBezTo>
                  <a:pt x="147800" y="188780"/>
                  <a:pt x="144800" y="192208"/>
                  <a:pt x="141586" y="195422"/>
                </a:cubicBezTo>
                <a:cubicBezTo>
                  <a:pt x="123161" y="213847"/>
                  <a:pt x="97708" y="225242"/>
                  <a:pt x="69593" y="225242"/>
                </a:cubicBezTo>
                <a:cubicBezTo>
                  <a:pt x="43433" y="224741"/>
                  <a:pt x="27415" y="228586"/>
                  <a:pt x="17461" y="245212"/>
                </a:cubicBezTo>
                <a:cubicBezTo>
                  <a:pt x="22074" y="261450"/>
                  <a:pt x="22154" y="278664"/>
                  <a:pt x="17673" y="294913"/>
                </a:cubicBezTo>
                <a:cubicBezTo>
                  <a:pt x="27631" y="311265"/>
                  <a:pt x="43609" y="315055"/>
                  <a:pt x="69593" y="314556"/>
                </a:cubicBezTo>
                <a:cubicBezTo>
                  <a:pt x="102600" y="314556"/>
                  <a:pt x="131938" y="330263"/>
                  <a:pt x="150227" y="354850"/>
                </a:cubicBezTo>
                <a:cubicBezTo>
                  <a:pt x="166735" y="351841"/>
                  <a:pt x="182357" y="343684"/>
                  <a:pt x="195118" y="330923"/>
                </a:cubicBezTo>
                <a:cubicBezTo>
                  <a:pt x="212026" y="314015"/>
                  <a:pt x="220851" y="292087"/>
                  <a:pt x="221339" y="269931"/>
                </a:cubicBezTo>
                <a:lnTo>
                  <a:pt x="136174" y="269931"/>
                </a:lnTo>
                <a:lnTo>
                  <a:pt x="136173" y="269867"/>
                </a:lnTo>
                <a:close/>
                <a:moveTo>
                  <a:pt x="232840" y="269899"/>
                </a:moveTo>
                <a:cubicBezTo>
                  <a:pt x="232449" y="295153"/>
                  <a:pt x="222519" y="320224"/>
                  <a:pt x="203250" y="339492"/>
                </a:cubicBezTo>
                <a:cubicBezTo>
                  <a:pt x="190082" y="352660"/>
                  <a:pt x="174206" y="361466"/>
                  <a:pt x="157326" y="365539"/>
                </a:cubicBezTo>
                <a:cubicBezTo>
                  <a:pt x="166417" y="380328"/>
                  <a:pt x="171406" y="397766"/>
                  <a:pt x="171406" y="416370"/>
                </a:cubicBezTo>
                <a:cubicBezTo>
                  <a:pt x="171406" y="443620"/>
                  <a:pt x="160701" y="468370"/>
                  <a:pt x="143120" y="486503"/>
                </a:cubicBezTo>
                <a:cubicBezTo>
                  <a:pt x="124986" y="504084"/>
                  <a:pt x="100237" y="514790"/>
                  <a:pt x="72986" y="514790"/>
                </a:cubicBezTo>
                <a:cubicBezTo>
                  <a:pt x="54383" y="514790"/>
                  <a:pt x="36945" y="509800"/>
                  <a:pt x="22156" y="500709"/>
                </a:cubicBezTo>
                <a:lnTo>
                  <a:pt x="0" y="539772"/>
                </a:lnTo>
                <a:lnTo>
                  <a:pt x="0" y="521717"/>
                </a:lnTo>
                <a:cubicBezTo>
                  <a:pt x="5973" y="513179"/>
                  <a:pt x="9654" y="503556"/>
                  <a:pt x="11467" y="493611"/>
                </a:cubicBezTo>
                <a:lnTo>
                  <a:pt x="0" y="480023"/>
                </a:lnTo>
                <a:lnTo>
                  <a:pt x="0" y="462726"/>
                </a:lnTo>
                <a:cubicBezTo>
                  <a:pt x="14950" y="487414"/>
                  <a:pt x="42305" y="502980"/>
                  <a:pt x="73296" y="502980"/>
                </a:cubicBezTo>
                <a:cubicBezTo>
                  <a:pt x="97207" y="502980"/>
                  <a:pt x="118953" y="493715"/>
                  <a:pt x="134965" y="478394"/>
                </a:cubicBezTo>
                <a:lnTo>
                  <a:pt x="0" y="343429"/>
                </a:lnTo>
                <a:lnTo>
                  <a:pt x="0" y="343338"/>
                </a:lnTo>
                <a:lnTo>
                  <a:pt x="135010" y="478348"/>
                </a:lnTo>
                <a:cubicBezTo>
                  <a:pt x="150331" y="462336"/>
                  <a:pt x="159597" y="440590"/>
                  <a:pt x="159597" y="416679"/>
                </a:cubicBezTo>
                <a:cubicBezTo>
                  <a:pt x="159597" y="366661"/>
                  <a:pt x="119048" y="326112"/>
                  <a:pt x="69030" y="326112"/>
                </a:cubicBezTo>
                <a:cubicBezTo>
                  <a:pt x="49952" y="326478"/>
                  <a:pt x="25806" y="321244"/>
                  <a:pt x="12948" y="308084"/>
                </a:cubicBezTo>
                <a:lnTo>
                  <a:pt x="0" y="327154"/>
                </a:lnTo>
                <a:lnTo>
                  <a:pt x="0" y="309010"/>
                </a:lnTo>
                <a:cubicBezTo>
                  <a:pt x="14338" y="284867"/>
                  <a:pt x="14338" y="254932"/>
                  <a:pt x="0" y="230790"/>
                </a:cubicBezTo>
                <a:lnTo>
                  <a:pt x="0" y="212689"/>
                </a:lnTo>
                <a:cubicBezTo>
                  <a:pt x="6036" y="217996"/>
                  <a:pt x="9959" y="224711"/>
                  <a:pt x="12896" y="231767"/>
                </a:cubicBezTo>
                <a:cubicBezTo>
                  <a:pt x="25742" y="218569"/>
                  <a:pt x="49927" y="213320"/>
                  <a:pt x="69030" y="213686"/>
                </a:cubicBezTo>
                <a:cubicBezTo>
                  <a:pt x="94039" y="213687"/>
                  <a:pt x="116681" y="203549"/>
                  <a:pt x="133071" y="187160"/>
                </a:cubicBezTo>
                <a:cubicBezTo>
                  <a:pt x="149460" y="170771"/>
                  <a:pt x="159597" y="148129"/>
                  <a:pt x="159597" y="123119"/>
                </a:cubicBezTo>
                <a:cubicBezTo>
                  <a:pt x="159597" y="99209"/>
                  <a:pt x="150331" y="77462"/>
                  <a:pt x="135010" y="61451"/>
                </a:cubicBezTo>
                <a:lnTo>
                  <a:pt x="0" y="196461"/>
                </a:lnTo>
                <a:lnTo>
                  <a:pt x="0" y="196370"/>
                </a:lnTo>
                <a:lnTo>
                  <a:pt x="134965" y="61405"/>
                </a:lnTo>
                <a:cubicBezTo>
                  <a:pt x="118953" y="46084"/>
                  <a:pt x="97207" y="36819"/>
                  <a:pt x="73296" y="36819"/>
                </a:cubicBezTo>
                <a:cubicBezTo>
                  <a:pt x="42305" y="36819"/>
                  <a:pt x="14950" y="52385"/>
                  <a:pt x="0" y="77073"/>
                </a:cubicBezTo>
                <a:lnTo>
                  <a:pt x="0" y="59780"/>
                </a:lnTo>
                <a:cubicBezTo>
                  <a:pt x="2240" y="53717"/>
                  <a:pt x="6698" y="49732"/>
                  <a:pt x="11494" y="46167"/>
                </a:cubicBezTo>
                <a:cubicBezTo>
                  <a:pt x="9661" y="36226"/>
                  <a:pt x="5972" y="26608"/>
                  <a:pt x="0" y="18073"/>
                </a:cubicBezTo>
                <a:lnTo>
                  <a:pt x="0" y="0"/>
                </a:lnTo>
                <a:cubicBezTo>
                  <a:pt x="11637" y="10773"/>
                  <a:pt x="18655" y="24545"/>
                  <a:pt x="22230" y="39049"/>
                </a:cubicBezTo>
                <a:cubicBezTo>
                  <a:pt x="37002" y="29983"/>
                  <a:pt x="54413" y="25009"/>
                  <a:pt x="72986" y="25009"/>
                </a:cubicBezTo>
                <a:cubicBezTo>
                  <a:pt x="100237" y="25009"/>
                  <a:pt x="124986" y="35715"/>
                  <a:pt x="143120" y="53296"/>
                </a:cubicBezTo>
                <a:cubicBezTo>
                  <a:pt x="160701" y="71429"/>
                  <a:pt x="171406" y="96179"/>
                  <a:pt x="171406" y="123429"/>
                </a:cubicBezTo>
                <a:cubicBezTo>
                  <a:pt x="171406" y="142002"/>
                  <a:pt x="166433" y="159414"/>
                  <a:pt x="157367" y="174185"/>
                </a:cubicBezTo>
                <a:cubicBezTo>
                  <a:pt x="174223" y="178341"/>
                  <a:pt x="190089" y="187145"/>
                  <a:pt x="203250" y="200306"/>
                </a:cubicBezTo>
                <a:cubicBezTo>
                  <a:pt x="222519" y="219574"/>
                  <a:pt x="232449" y="244645"/>
                  <a:pt x="232840" y="269899"/>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000" name="Teardrop 3"/>
          <p:cNvSpPr/>
          <p:nvPr/>
        </p:nvSpPr>
        <p:spPr>
          <a:xfrm rot="5400000" flipH="1" flipV="1">
            <a:off x="11691380" y="4185695"/>
            <a:ext cx="232840" cy="539772"/>
          </a:xfrm>
          <a:custGeom>
            <a:avLst/>
            <a:gdLst/>
            <a:ahLst/>
            <a:cxnLst/>
            <a:rect l="l" t="t" r="r" b="b"/>
            <a:pathLst>
              <a:path w="232840" h="539772">
                <a:moveTo>
                  <a:pt x="221340" y="269867"/>
                </a:moveTo>
                <a:cubicBezTo>
                  <a:pt x="220851" y="247711"/>
                  <a:pt x="212026" y="225782"/>
                  <a:pt x="195119" y="208875"/>
                </a:cubicBezTo>
                <a:cubicBezTo>
                  <a:pt x="182363" y="196120"/>
                  <a:pt x="166749" y="187964"/>
                  <a:pt x="150249" y="184922"/>
                </a:cubicBezTo>
                <a:cubicBezTo>
                  <a:pt x="147800" y="188780"/>
                  <a:pt x="144800" y="192208"/>
                  <a:pt x="141586" y="195422"/>
                </a:cubicBezTo>
                <a:cubicBezTo>
                  <a:pt x="123161" y="213847"/>
                  <a:pt x="97708" y="225242"/>
                  <a:pt x="69593" y="225242"/>
                </a:cubicBezTo>
                <a:cubicBezTo>
                  <a:pt x="43433" y="224741"/>
                  <a:pt x="27415" y="228586"/>
                  <a:pt x="17461" y="245212"/>
                </a:cubicBezTo>
                <a:cubicBezTo>
                  <a:pt x="22074" y="261450"/>
                  <a:pt x="22154" y="278664"/>
                  <a:pt x="17673" y="294913"/>
                </a:cubicBezTo>
                <a:cubicBezTo>
                  <a:pt x="27631" y="311265"/>
                  <a:pt x="43609" y="315055"/>
                  <a:pt x="69593" y="314556"/>
                </a:cubicBezTo>
                <a:cubicBezTo>
                  <a:pt x="102600" y="314556"/>
                  <a:pt x="131938" y="330263"/>
                  <a:pt x="150227" y="354850"/>
                </a:cubicBezTo>
                <a:cubicBezTo>
                  <a:pt x="166735" y="351841"/>
                  <a:pt x="182357" y="343684"/>
                  <a:pt x="195118" y="330923"/>
                </a:cubicBezTo>
                <a:cubicBezTo>
                  <a:pt x="212026" y="314015"/>
                  <a:pt x="220851" y="292087"/>
                  <a:pt x="221339" y="269931"/>
                </a:cubicBezTo>
                <a:lnTo>
                  <a:pt x="136174" y="269931"/>
                </a:lnTo>
                <a:lnTo>
                  <a:pt x="136173" y="269867"/>
                </a:lnTo>
                <a:close/>
                <a:moveTo>
                  <a:pt x="232840" y="269899"/>
                </a:moveTo>
                <a:cubicBezTo>
                  <a:pt x="232449" y="295153"/>
                  <a:pt x="222519" y="320224"/>
                  <a:pt x="203250" y="339492"/>
                </a:cubicBezTo>
                <a:cubicBezTo>
                  <a:pt x="190082" y="352660"/>
                  <a:pt x="174206" y="361466"/>
                  <a:pt x="157326" y="365539"/>
                </a:cubicBezTo>
                <a:cubicBezTo>
                  <a:pt x="166417" y="380328"/>
                  <a:pt x="171406" y="397766"/>
                  <a:pt x="171406" y="416370"/>
                </a:cubicBezTo>
                <a:cubicBezTo>
                  <a:pt x="171406" y="443620"/>
                  <a:pt x="160701" y="468370"/>
                  <a:pt x="143120" y="486503"/>
                </a:cubicBezTo>
                <a:cubicBezTo>
                  <a:pt x="124986" y="504084"/>
                  <a:pt x="100237" y="514790"/>
                  <a:pt x="72986" y="514790"/>
                </a:cubicBezTo>
                <a:cubicBezTo>
                  <a:pt x="54383" y="514790"/>
                  <a:pt x="36945" y="509800"/>
                  <a:pt x="22156" y="500709"/>
                </a:cubicBezTo>
                <a:lnTo>
                  <a:pt x="0" y="539772"/>
                </a:lnTo>
                <a:lnTo>
                  <a:pt x="0" y="521718"/>
                </a:lnTo>
                <a:cubicBezTo>
                  <a:pt x="5973" y="513179"/>
                  <a:pt x="9654" y="503556"/>
                  <a:pt x="11467" y="493611"/>
                </a:cubicBezTo>
                <a:lnTo>
                  <a:pt x="0" y="480023"/>
                </a:lnTo>
                <a:lnTo>
                  <a:pt x="0" y="462726"/>
                </a:lnTo>
                <a:cubicBezTo>
                  <a:pt x="14950" y="487414"/>
                  <a:pt x="42305" y="502980"/>
                  <a:pt x="73296" y="502980"/>
                </a:cubicBezTo>
                <a:cubicBezTo>
                  <a:pt x="97207" y="502980"/>
                  <a:pt x="118953" y="493715"/>
                  <a:pt x="134965" y="478394"/>
                </a:cubicBezTo>
                <a:lnTo>
                  <a:pt x="0" y="343429"/>
                </a:lnTo>
                <a:lnTo>
                  <a:pt x="0" y="343338"/>
                </a:lnTo>
                <a:lnTo>
                  <a:pt x="135010" y="478348"/>
                </a:lnTo>
                <a:cubicBezTo>
                  <a:pt x="150331" y="462336"/>
                  <a:pt x="159597" y="440590"/>
                  <a:pt x="159597" y="416679"/>
                </a:cubicBezTo>
                <a:cubicBezTo>
                  <a:pt x="159597" y="366661"/>
                  <a:pt x="119048" y="326112"/>
                  <a:pt x="69030" y="326112"/>
                </a:cubicBezTo>
                <a:cubicBezTo>
                  <a:pt x="49952" y="326478"/>
                  <a:pt x="25806" y="321244"/>
                  <a:pt x="12948" y="308084"/>
                </a:cubicBezTo>
                <a:lnTo>
                  <a:pt x="0" y="327154"/>
                </a:lnTo>
                <a:lnTo>
                  <a:pt x="0" y="309010"/>
                </a:lnTo>
                <a:cubicBezTo>
                  <a:pt x="14338" y="284867"/>
                  <a:pt x="14338" y="254932"/>
                  <a:pt x="0" y="230790"/>
                </a:cubicBezTo>
                <a:lnTo>
                  <a:pt x="0" y="212689"/>
                </a:lnTo>
                <a:cubicBezTo>
                  <a:pt x="6036" y="217996"/>
                  <a:pt x="9959" y="224711"/>
                  <a:pt x="12896" y="231767"/>
                </a:cubicBezTo>
                <a:cubicBezTo>
                  <a:pt x="25742" y="218569"/>
                  <a:pt x="49927" y="213320"/>
                  <a:pt x="69030" y="213686"/>
                </a:cubicBezTo>
                <a:cubicBezTo>
                  <a:pt x="94039" y="213687"/>
                  <a:pt x="116681" y="203549"/>
                  <a:pt x="133071" y="187160"/>
                </a:cubicBezTo>
                <a:cubicBezTo>
                  <a:pt x="149460" y="170771"/>
                  <a:pt x="159597" y="148129"/>
                  <a:pt x="159597" y="123119"/>
                </a:cubicBezTo>
                <a:cubicBezTo>
                  <a:pt x="159597" y="99209"/>
                  <a:pt x="150331" y="77462"/>
                  <a:pt x="135010" y="61451"/>
                </a:cubicBezTo>
                <a:lnTo>
                  <a:pt x="0" y="196461"/>
                </a:lnTo>
                <a:lnTo>
                  <a:pt x="0" y="196370"/>
                </a:lnTo>
                <a:lnTo>
                  <a:pt x="134965" y="61405"/>
                </a:lnTo>
                <a:cubicBezTo>
                  <a:pt x="118953" y="46084"/>
                  <a:pt x="97207" y="36819"/>
                  <a:pt x="73296" y="36819"/>
                </a:cubicBezTo>
                <a:cubicBezTo>
                  <a:pt x="42305" y="36819"/>
                  <a:pt x="14950" y="52385"/>
                  <a:pt x="0" y="77073"/>
                </a:cubicBezTo>
                <a:lnTo>
                  <a:pt x="0" y="59780"/>
                </a:lnTo>
                <a:cubicBezTo>
                  <a:pt x="2240" y="53717"/>
                  <a:pt x="6698" y="49732"/>
                  <a:pt x="11494" y="46167"/>
                </a:cubicBezTo>
                <a:cubicBezTo>
                  <a:pt x="9661" y="36227"/>
                  <a:pt x="5972" y="26608"/>
                  <a:pt x="0" y="18074"/>
                </a:cubicBezTo>
                <a:lnTo>
                  <a:pt x="0" y="0"/>
                </a:lnTo>
                <a:cubicBezTo>
                  <a:pt x="11637" y="10773"/>
                  <a:pt x="18655" y="24545"/>
                  <a:pt x="22230" y="39049"/>
                </a:cubicBezTo>
                <a:cubicBezTo>
                  <a:pt x="37002" y="29983"/>
                  <a:pt x="54413" y="25009"/>
                  <a:pt x="72986" y="25009"/>
                </a:cubicBezTo>
                <a:cubicBezTo>
                  <a:pt x="100237" y="25009"/>
                  <a:pt x="124986" y="35715"/>
                  <a:pt x="143120" y="53296"/>
                </a:cubicBezTo>
                <a:cubicBezTo>
                  <a:pt x="160701" y="71429"/>
                  <a:pt x="171406" y="96179"/>
                  <a:pt x="171406" y="123429"/>
                </a:cubicBezTo>
                <a:cubicBezTo>
                  <a:pt x="171406" y="142002"/>
                  <a:pt x="166433" y="159414"/>
                  <a:pt x="157367" y="174185"/>
                </a:cubicBezTo>
                <a:cubicBezTo>
                  <a:pt x="174223" y="178341"/>
                  <a:pt x="190089" y="187145"/>
                  <a:pt x="203250" y="200306"/>
                </a:cubicBezTo>
                <a:cubicBezTo>
                  <a:pt x="222519" y="219574"/>
                  <a:pt x="232449" y="244645"/>
                  <a:pt x="232840" y="269899"/>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001" name="Teardrop 3"/>
          <p:cNvSpPr/>
          <p:nvPr/>
        </p:nvSpPr>
        <p:spPr>
          <a:xfrm rot="5400000" flipH="1" flipV="1">
            <a:off x="10848841" y="4185695"/>
            <a:ext cx="232840" cy="539772"/>
          </a:xfrm>
          <a:custGeom>
            <a:avLst/>
            <a:gdLst/>
            <a:ahLst/>
            <a:cxnLst/>
            <a:rect l="l" t="t" r="r" b="b"/>
            <a:pathLst>
              <a:path w="232840" h="539772">
                <a:moveTo>
                  <a:pt x="221340" y="269867"/>
                </a:moveTo>
                <a:cubicBezTo>
                  <a:pt x="220851" y="247711"/>
                  <a:pt x="212026" y="225782"/>
                  <a:pt x="195119" y="208875"/>
                </a:cubicBezTo>
                <a:cubicBezTo>
                  <a:pt x="182363" y="196120"/>
                  <a:pt x="166749" y="187964"/>
                  <a:pt x="150249" y="184922"/>
                </a:cubicBezTo>
                <a:cubicBezTo>
                  <a:pt x="147800" y="188780"/>
                  <a:pt x="144800" y="192208"/>
                  <a:pt x="141586" y="195422"/>
                </a:cubicBezTo>
                <a:cubicBezTo>
                  <a:pt x="123161" y="213847"/>
                  <a:pt x="97708" y="225242"/>
                  <a:pt x="69593" y="225242"/>
                </a:cubicBezTo>
                <a:cubicBezTo>
                  <a:pt x="43433" y="224741"/>
                  <a:pt x="27415" y="228586"/>
                  <a:pt x="17461" y="245212"/>
                </a:cubicBezTo>
                <a:cubicBezTo>
                  <a:pt x="22074" y="261450"/>
                  <a:pt x="22154" y="278664"/>
                  <a:pt x="17673" y="294913"/>
                </a:cubicBezTo>
                <a:cubicBezTo>
                  <a:pt x="27631" y="311265"/>
                  <a:pt x="43609" y="315055"/>
                  <a:pt x="69593" y="314556"/>
                </a:cubicBezTo>
                <a:cubicBezTo>
                  <a:pt x="102600" y="314556"/>
                  <a:pt x="131938" y="330263"/>
                  <a:pt x="150227" y="354850"/>
                </a:cubicBezTo>
                <a:cubicBezTo>
                  <a:pt x="166735" y="351841"/>
                  <a:pt x="182357" y="343684"/>
                  <a:pt x="195118" y="330923"/>
                </a:cubicBezTo>
                <a:cubicBezTo>
                  <a:pt x="212026" y="314015"/>
                  <a:pt x="220851" y="292087"/>
                  <a:pt x="221339" y="269931"/>
                </a:cubicBezTo>
                <a:lnTo>
                  <a:pt x="136174" y="269931"/>
                </a:lnTo>
                <a:lnTo>
                  <a:pt x="136173" y="269867"/>
                </a:lnTo>
                <a:close/>
                <a:moveTo>
                  <a:pt x="232840" y="269899"/>
                </a:moveTo>
                <a:cubicBezTo>
                  <a:pt x="232449" y="295153"/>
                  <a:pt x="222519" y="320224"/>
                  <a:pt x="203250" y="339492"/>
                </a:cubicBezTo>
                <a:cubicBezTo>
                  <a:pt x="190082" y="352660"/>
                  <a:pt x="174206" y="361466"/>
                  <a:pt x="157326" y="365539"/>
                </a:cubicBezTo>
                <a:cubicBezTo>
                  <a:pt x="166417" y="380328"/>
                  <a:pt x="171406" y="397766"/>
                  <a:pt x="171406" y="416370"/>
                </a:cubicBezTo>
                <a:cubicBezTo>
                  <a:pt x="171406" y="443620"/>
                  <a:pt x="160701" y="468370"/>
                  <a:pt x="143120" y="486503"/>
                </a:cubicBezTo>
                <a:cubicBezTo>
                  <a:pt x="124986" y="504084"/>
                  <a:pt x="100237" y="514790"/>
                  <a:pt x="72986" y="514790"/>
                </a:cubicBezTo>
                <a:cubicBezTo>
                  <a:pt x="54383" y="514790"/>
                  <a:pt x="36945" y="509800"/>
                  <a:pt x="22156" y="500709"/>
                </a:cubicBezTo>
                <a:lnTo>
                  <a:pt x="0" y="539772"/>
                </a:lnTo>
                <a:lnTo>
                  <a:pt x="0" y="521718"/>
                </a:lnTo>
                <a:cubicBezTo>
                  <a:pt x="5973" y="513179"/>
                  <a:pt x="9654" y="503556"/>
                  <a:pt x="11467" y="493611"/>
                </a:cubicBezTo>
                <a:lnTo>
                  <a:pt x="0" y="480023"/>
                </a:lnTo>
                <a:lnTo>
                  <a:pt x="0" y="462726"/>
                </a:lnTo>
                <a:cubicBezTo>
                  <a:pt x="14950" y="487414"/>
                  <a:pt x="42305" y="502980"/>
                  <a:pt x="73296" y="502980"/>
                </a:cubicBezTo>
                <a:cubicBezTo>
                  <a:pt x="97207" y="502980"/>
                  <a:pt x="118953" y="493715"/>
                  <a:pt x="134965" y="478394"/>
                </a:cubicBezTo>
                <a:lnTo>
                  <a:pt x="0" y="343429"/>
                </a:lnTo>
                <a:lnTo>
                  <a:pt x="0" y="343338"/>
                </a:lnTo>
                <a:lnTo>
                  <a:pt x="135010" y="478348"/>
                </a:lnTo>
                <a:cubicBezTo>
                  <a:pt x="150331" y="462336"/>
                  <a:pt x="159597" y="440590"/>
                  <a:pt x="159597" y="416679"/>
                </a:cubicBezTo>
                <a:cubicBezTo>
                  <a:pt x="159597" y="366661"/>
                  <a:pt x="119048" y="326112"/>
                  <a:pt x="69030" y="326112"/>
                </a:cubicBezTo>
                <a:cubicBezTo>
                  <a:pt x="49952" y="326478"/>
                  <a:pt x="25806" y="321244"/>
                  <a:pt x="12948" y="308084"/>
                </a:cubicBezTo>
                <a:lnTo>
                  <a:pt x="0" y="327154"/>
                </a:lnTo>
                <a:lnTo>
                  <a:pt x="0" y="309010"/>
                </a:lnTo>
                <a:cubicBezTo>
                  <a:pt x="14338" y="284867"/>
                  <a:pt x="14338" y="254932"/>
                  <a:pt x="0" y="230790"/>
                </a:cubicBezTo>
                <a:lnTo>
                  <a:pt x="0" y="212689"/>
                </a:lnTo>
                <a:cubicBezTo>
                  <a:pt x="6036" y="217996"/>
                  <a:pt x="9959" y="224711"/>
                  <a:pt x="12896" y="231767"/>
                </a:cubicBezTo>
                <a:cubicBezTo>
                  <a:pt x="25742" y="218569"/>
                  <a:pt x="49927" y="213320"/>
                  <a:pt x="69030" y="213686"/>
                </a:cubicBezTo>
                <a:cubicBezTo>
                  <a:pt x="94039" y="213687"/>
                  <a:pt x="116681" y="203549"/>
                  <a:pt x="133071" y="187160"/>
                </a:cubicBezTo>
                <a:cubicBezTo>
                  <a:pt x="149460" y="170771"/>
                  <a:pt x="159597" y="148129"/>
                  <a:pt x="159597" y="123119"/>
                </a:cubicBezTo>
                <a:cubicBezTo>
                  <a:pt x="159597" y="99209"/>
                  <a:pt x="150331" y="77462"/>
                  <a:pt x="135010" y="61451"/>
                </a:cubicBezTo>
                <a:lnTo>
                  <a:pt x="0" y="196461"/>
                </a:lnTo>
                <a:lnTo>
                  <a:pt x="0" y="196370"/>
                </a:lnTo>
                <a:lnTo>
                  <a:pt x="134965" y="61405"/>
                </a:lnTo>
                <a:cubicBezTo>
                  <a:pt x="118953" y="46084"/>
                  <a:pt x="97207" y="36819"/>
                  <a:pt x="73296" y="36819"/>
                </a:cubicBezTo>
                <a:cubicBezTo>
                  <a:pt x="42305" y="36819"/>
                  <a:pt x="14950" y="52385"/>
                  <a:pt x="0" y="77073"/>
                </a:cubicBezTo>
                <a:lnTo>
                  <a:pt x="0" y="59780"/>
                </a:lnTo>
                <a:cubicBezTo>
                  <a:pt x="2240" y="53717"/>
                  <a:pt x="6698" y="49732"/>
                  <a:pt x="11494" y="46167"/>
                </a:cubicBezTo>
                <a:cubicBezTo>
                  <a:pt x="9661" y="36226"/>
                  <a:pt x="5972" y="26608"/>
                  <a:pt x="0" y="18073"/>
                </a:cubicBezTo>
                <a:lnTo>
                  <a:pt x="0" y="0"/>
                </a:lnTo>
                <a:cubicBezTo>
                  <a:pt x="11637" y="10773"/>
                  <a:pt x="18655" y="24545"/>
                  <a:pt x="22230" y="39049"/>
                </a:cubicBezTo>
                <a:cubicBezTo>
                  <a:pt x="37002" y="29983"/>
                  <a:pt x="54413" y="25009"/>
                  <a:pt x="72986" y="25009"/>
                </a:cubicBezTo>
                <a:cubicBezTo>
                  <a:pt x="100237" y="25009"/>
                  <a:pt x="124986" y="35715"/>
                  <a:pt x="143120" y="53296"/>
                </a:cubicBezTo>
                <a:cubicBezTo>
                  <a:pt x="160701" y="71429"/>
                  <a:pt x="171406" y="96179"/>
                  <a:pt x="171406" y="123429"/>
                </a:cubicBezTo>
                <a:cubicBezTo>
                  <a:pt x="171406" y="142002"/>
                  <a:pt x="166433" y="159414"/>
                  <a:pt x="157367" y="174185"/>
                </a:cubicBezTo>
                <a:cubicBezTo>
                  <a:pt x="174223" y="178341"/>
                  <a:pt x="190089" y="187145"/>
                  <a:pt x="203250" y="200306"/>
                </a:cubicBezTo>
                <a:cubicBezTo>
                  <a:pt x="222519" y="219574"/>
                  <a:pt x="232449" y="244645"/>
                  <a:pt x="232840" y="269899"/>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002" name="Teardrop 3"/>
          <p:cNvSpPr/>
          <p:nvPr/>
        </p:nvSpPr>
        <p:spPr>
          <a:xfrm rot="5400000" flipH="1" flipV="1">
            <a:off x="733383" y="4185695"/>
            <a:ext cx="232840" cy="539772"/>
          </a:xfrm>
          <a:custGeom>
            <a:avLst/>
            <a:gdLst/>
            <a:ahLst/>
            <a:cxnLst/>
            <a:rect l="l" t="t" r="r" b="b"/>
            <a:pathLst>
              <a:path w="232840" h="539772">
                <a:moveTo>
                  <a:pt x="221340" y="269867"/>
                </a:moveTo>
                <a:cubicBezTo>
                  <a:pt x="220851" y="247711"/>
                  <a:pt x="212026" y="225782"/>
                  <a:pt x="195119" y="208875"/>
                </a:cubicBezTo>
                <a:cubicBezTo>
                  <a:pt x="182363" y="196120"/>
                  <a:pt x="166749" y="187964"/>
                  <a:pt x="150249" y="184922"/>
                </a:cubicBezTo>
                <a:cubicBezTo>
                  <a:pt x="147800" y="188780"/>
                  <a:pt x="144800" y="192208"/>
                  <a:pt x="141586" y="195422"/>
                </a:cubicBezTo>
                <a:cubicBezTo>
                  <a:pt x="123161" y="213847"/>
                  <a:pt x="97708" y="225243"/>
                  <a:pt x="69593" y="225242"/>
                </a:cubicBezTo>
                <a:cubicBezTo>
                  <a:pt x="43433" y="224741"/>
                  <a:pt x="27415" y="228586"/>
                  <a:pt x="17461" y="245212"/>
                </a:cubicBezTo>
                <a:cubicBezTo>
                  <a:pt x="22074" y="261450"/>
                  <a:pt x="22154" y="278664"/>
                  <a:pt x="17673" y="294913"/>
                </a:cubicBezTo>
                <a:cubicBezTo>
                  <a:pt x="27631" y="311265"/>
                  <a:pt x="43609" y="315055"/>
                  <a:pt x="69593" y="314557"/>
                </a:cubicBezTo>
                <a:cubicBezTo>
                  <a:pt x="102600" y="314557"/>
                  <a:pt x="131938" y="330263"/>
                  <a:pt x="150227" y="354850"/>
                </a:cubicBezTo>
                <a:cubicBezTo>
                  <a:pt x="166735" y="351841"/>
                  <a:pt x="182357" y="343684"/>
                  <a:pt x="195118" y="330923"/>
                </a:cubicBezTo>
                <a:cubicBezTo>
                  <a:pt x="212026" y="314016"/>
                  <a:pt x="220851" y="292087"/>
                  <a:pt x="221339" y="269931"/>
                </a:cubicBezTo>
                <a:lnTo>
                  <a:pt x="136174" y="269931"/>
                </a:lnTo>
                <a:lnTo>
                  <a:pt x="136173" y="269867"/>
                </a:lnTo>
                <a:close/>
                <a:moveTo>
                  <a:pt x="232840" y="269899"/>
                </a:moveTo>
                <a:cubicBezTo>
                  <a:pt x="232449" y="295153"/>
                  <a:pt x="222519" y="320224"/>
                  <a:pt x="203250" y="339492"/>
                </a:cubicBezTo>
                <a:cubicBezTo>
                  <a:pt x="190082" y="352660"/>
                  <a:pt x="174206" y="361466"/>
                  <a:pt x="157326" y="365539"/>
                </a:cubicBezTo>
                <a:cubicBezTo>
                  <a:pt x="166417" y="380328"/>
                  <a:pt x="171406" y="397766"/>
                  <a:pt x="171406" y="416370"/>
                </a:cubicBezTo>
                <a:cubicBezTo>
                  <a:pt x="171406" y="443620"/>
                  <a:pt x="160701" y="468370"/>
                  <a:pt x="143120" y="486503"/>
                </a:cubicBezTo>
                <a:lnTo>
                  <a:pt x="143120" y="486503"/>
                </a:lnTo>
                <a:cubicBezTo>
                  <a:pt x="124986" y="504084"/>
                  <a:pt x="100237" y="514790"/>
                  <a:pt x="72986" y="514790"/>
                </a:cubicBezTo>
                <a:cubicBezTo>
                  <a:pt x="54383" y="514790"/>
                  <a:pt x="36945" y="509800"/>
                  <a:pt x="22156" y="500710"/>
                </a:cubicBezTo>
                <a:lnTo>
                  <a:pt x="0" y="539772"/>
                </a:lnTo>
                <a:lnTo>
                  <a:pt x="0" y="521718"/>
                </a:lnTo>
                <a:cubicBezTo>
                  <a:pt x="5973" y="513179"/>
                  <a:pt x="9654" y="503556"/>
                  <a:pt x="11467" y="493611"/>
                </a:cubicBezTo>
                <a:lnTo>
                  <a:pt x="0" y="480023"/>
                </a:lnTo>
                <a:lnTo>
                  <a:pt x="0" y="462726"/>
                </a:lnTo>
                <a:cubicBezTo>
                  <a:pt x="14950" y="487414"/>
                  <a:pt x="42305" y="502980"/>
                  <a:pt x="73296" y="502980"/>
                </a:cubicBezTo>
                <a:cubicBezTo>
                  <a:pt x="97207" y="502980"/>
                  <a:pt x="118953" y="493715"/>
                  <a:pt x="134965" y="478394"/>
                </a:cubicBezTo>
                <a:lnTo>
                  <a:pt x="0" y="343428"/>
                </a:lnTo>
                <a:lnTo>
                  <a:pt x="0" y="343338"/>
                </a:lnTo>
                <a:lnTo>
                  <a:pt x="135010" y="478348"/>
                </a:lnTo>
                <a:cubicBezTo>
                  <a:pt x="150331" y="462336"/>
                  <a:pt x="159597" y="440590"/>
                  <a:pt x="159597" y="416679"/>
                </a:cubicBezTo>
                <a:cubicBezTo>
                  <a:pt x="159597" y="366661"/>
                  <a:pt x="119048" y="326112"/>
                  <a:pt x="69030" y="326112"/>
                </a:cubicBezTo>
                <a:cubicBezTo>
                  <a:pt x="49952" y="326478"/>
                  <a:pt x="25806" y="321244"/>
                  <a:pt x="12948" y="308084"/>
                </a:cubicBezTo>
                <a:lnTo>
                  <a:pt x="0" y="327154"/>
                </a:lnTo>
                <a:lnTo>
                  <a:pt x="0" y="309010"/>
                </a:lnTo>
                <a:cubicBezTo>
                  <a:pt x="14338" y="284867"/>
                  <a:pt x="14338" y="254932"/>
                  <a:pt x="0" y="230790"/>
                </a:cubicBezTo>
                <a:lnTo>
                  <a:pt x="0" y="212689"/>
                </a:lnTo>
                <a:cubicBezTo>
                  <a:pt x="6036" y="217996"/>
                  <a:pt x="9959" y="224711"/>
                  <a:pt x="12896" y="231767"/>
                </a:cubicBezTo>
                <a:cubicBezTo>
                  <a:pt x="25742" y="218569"/>
                  <a:pt x="49927" y="213320"/>
                  <a:pt x="69030" y="213686"/>
                </a:cubicBezTo>
                <a:cubicBezTo>
                  <a:pt x="94039" y="213687"/>
                  <a:pt x="116681" y="203550"/>
                  <a:pt x="133071" y="187160"/>
                </a:cubicBezTo>
                <a:cubicBezTo>
                  <a:pt x="149460" y="170771"/>
                  <a:pt x="159597" y="148129"/>
                  <a:pt x="159597" y="123119"/>
                </a:cubicBezTo>
                <a:cubicBezTo>
                  <a:pt x="159597" y="99209"/>
                  <a:pt x="150331" y="77463"/>
                  <a:pt x="135010" y="61451"/>
                </a:cubicBezTo>
                <a:lnTo>
                  <a:pt x="0" y="196461"/>
                </a:lnTo>
                <a:lnTo>
                  <a:pt x="0" y="196370"/>
                </a:lnTo>
                <a:lnTo>
                  <a:pt x="134965" y="61405"/>
                </a:lnTo>
                <a:cubicBezTo>
                  <a:pt x="118953" y="46084"/>
                  <a:pt x="97207" y="36819"/>
                  <a:pt x="73296" y="36819"/>
                </a:cubicBezTo>
                <a:cubicBezTo>
                  <a:pt x="42305" y="36819"/>
                  <a:pt x="14950" y="52385"/>
                  <a:pt x="0" y="77073"/>
                </a:cubicBezTo>
                <a:lnTo>
                  <a:pt x="0" y="59779"/>
                </a:lnTo>
                <a:cubicBezTo>
                  <a:pt x="2240" y="53717"/>
                  <a:pt x="6698" y="49732"/>
                  <a:pt x="11494" y="46167"/>
                </a:cubicBezTo>
                <a:cubicBezTo>
                  <a:pt x="9661" y="36227"/>
                  <a:pt x="5972" y="26608"/>
                  <a:pt x="0" y="18074"/>
                </a:cubicBezTo>
                <a:lnTo>
                  <a:pt x="0" y="0"/>
                </a:lnTo>
                <a:cubicBezTo>
                  <a:pt x="11637" y="10773"/>
                  <a:pt x="18655" y="24545"/>
                  <a:pt x="22230" y="39049"/>
                </a:cubicBezTo>
                <a:cubicBezTo>
                  <a:pt x="37002" y="29983"/>
                  <a:pt x="54413" y="25009"/>
                  <a:pt x="72986" y="25009"/>
                </a:cubicBezTo>
                <a:cubicBezTo>
                  <a:pt x="100237" y="25009"/>
                  <a:pt x="124986" y="35715"/>
                  <a:pt x="143120" y="53296"/>
                </a:cubicBezTo>
                <a:lnTo>
                  <a:pt x="143120" y="53296"/>
                </a:lnTo>
                <a:cubicBezTo>
                  <a:pt x="160701" y="71429"/>
                  <a:pt x="171406" y="96179"/>
                  <a:pt x="171406" y="123429"/>
                </a:cubicBezTo>
                <a:cubicBezTo>
                  <a:pt x="171406" y="142002"/>
                  <a:pt x="166433" y="159414"/>
                  <a:pt x="157367" y="174185"/>
                </a:cubicBezTo>
                <a:cubicBezTo>
                  <a:pt x="174223" y="178341"/>
                  <a:pt x="190089" y="187145"/>
                  <a:pt x="203250" y="200306"/>
                </a:cubicBezTo>
                <a:cubicBezTo>
                  <a:pt x="222519" y="219574"/>
                  <a:pt x="232449" y="244645"/>
                  <a:pt x="232840" y="269899"/>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003" name="Oval 1651"/>
          <p:cNvSpPr/>
          <p:nvPr/>
        </p:nvSpPr>
        <p:spPr>
          <a:xfrm>
            <a:off x="812619" y="4561319"/>
            <a:ext cx="11030995" cy="10682"/>
          </a:xfrm>
          <a:custGeom>
            <a:avLst/>
            <a:gdLst/>
            <a:ahLst/>
            <a:cxnLst/>
            <a:rect l="l" t="t" r="r" b="b"/>
            <a:pathLst>
              <a:path w="11030995" h="10682">
                <a:moveTo>
                  <a:pt x="10992007" y="0"/>
                </a:moveTo>
                <a:cubicBezTo>
                  <a:pt x="11006265" y="0"/>
                  <a:pt x="11019702" y="3516"/>
                  <a:pt x="11030995" y="10682"/>
                </a:cubicBezTo>
                <a:lnTo>
                  <a:pt x="10953019" y="10682"/>
                </a:lnTo>
                <a:cubicBezTo>
                  <a:pt x="10964312" y="3516"/>
                  <a:pt x="10977749" y="0"/>
                  <a:pt x="10992007" y="0"/>
                </a:cubicBezTo>
                <a:close/>
                <a:moveTo>
                  <a:pt x="10149468" y="0"/>
                </a:moveTo>
                <a:cubicBezTo>
                  <a:pt x="10163726" y="0"/>
                  <a:pt x="10177163" y="3516"/>
                  <a:pt x="10188456" y="10682"/>
                </a:cubicBezTo>
                <a:lnTo>
                  <a:pt x="10110480" y="10682"/>
                </a:lnTo>
                <a:cubicBezTo>
                  <a:pt x="10121773" y="3516"/>
                  <a:pt x="10135210" y="0"/>
                  <a:pt x="10149468" y="0"/>
                </a:cubicBezTo>
                <a:close/>
                <a:moveTo>
                  <a:pt x="9306928" y="0"/>
                </a:moveTo>
                <a:cubicBezTo>
                  <a:pt x="9321186" y="0"/>
                  <a:pt x="9334623" y="3516"/>
                  <a:pt x="9345916" y="10682"/>
                </a:cubicBezTo>
                <a:lnTo>
                  <a:pt x="9267940" y="10682"/>
                </a:lnTo>
                <a:cubicBezTo>
                  <a:pt x="9279233" y="3516"/>
                  <a:pt x="9292670" y="0"/>
                  <a:pt x="9306928" y="0"/>
                </a:cubicBezTo>
                <a:close/>
                <a:moveTo>
                  <a:pt x="8464388" y="0"/>
                </a:moveTo>
                <a:cubicBezTo>
                  <a:pt x="8478646" y="0"/>
                  <a:pt x="8492083" y="3516"/>
                  <a:pt x="8503376" y="10682"/>
                </a:cubicBezTo>
                <a:lnTo>
                  <a:pt x="8425400" y="10682"/>
                </a:lnTo>
                <a:cubicBezTo>
                  <a:pt x="8436693" y="3516"/>
                  <a:pt x="8450130" y="0"/>
                  <a:pt x="8464388" y="0"/>
                </a:cubicBezTo>
                <a:close/>
                <a:moveTo>
                  <a:pt x="7621848" y="0"/>
                </a:moveTo>
                <a:cubicBezTo>
                  <a:pt x="7636106" y="0"/>
                  <a:pt x="7649543" y="3516"/>
                  <a:pt x="7660836" y="10682"/>
                </a:cubicBezTo>
                <a:lnTo>
                  <a:pt x="7582860" y="10682"/>
                </a:lnTo>
                <a:cubicBezTo>
                  <a:pt x="7594153" y="3516"/>
                  <a:pt x="7607590" y="0"/>
                  <a:pt x="7621848" y="0"/>
                </a:cubicBezTo>
                <a:close/>
                <a:moveTo>
                  <a:pt x="6779308" y="0"/>
                </a:moveTo>
                <a:cubicBezTo>
                  <a:pt x="6793566" y="0"/>
                  <a:pt x="6807003" y="3516"/>
                  <a:pt x="6818296" y="10682"/>
                </a:cubicBezTo>
                <a:lnTo>
                  <a:pt x="6740320" y="10682"/>
                </a:lnTo>
                <a:cubicBezTo>
                  <a:pt x="6751613" y="3516"/>
                  <a:pt x="6765050" y="0"/>
                  <a:pt x="6779308" y="0"/>
                </a:cubicBezTo>
                <a:close/>
                <a:moveTo>
                  <a:pt x="5936768" y="0"/>
                </a:moveTo>
                <a:cubicBezTo>
                  <a:pt x="5951026" y="0"/>
                  <a:pt x="5964463" y="3516"/>
                  <a:pt x="5975757" y="10682"/>
                </a:cubicBezTo>
                <a:lnTo>
                  <a:pt x="5897780" y="10682"/>
                </a:lnTo>
                <a:cubicBezTo>
                  <a:pt x="5909073" y="3516"/>
                  <a:pt x="5922510" y="0"/>
                  <a:pt x="5936768" y="0"/>
                </a:cubicBezTo>
                <a:close/>
                <a:moveTo>
                  <a:pt x="5094228" y="0"/>
                </a:moveTo>
                <a:cubicBezTo>
                  <a:pt x="5108486" y="0"/>
                  <a:pt x="5121923" y="3516"/>
                  <a:pt x="5133217" y="10682"/>
                </a:cubicBezTo>
                <a:lnTo>
                  <a:pt x="5055240" y="10682"/>
                </a:lnTo>
                <a:cubicBezTo>
                  <a:pt x="5066533" y="3516"/>
                  <a:pt x="5079970" y="0"/>
                  <a:pt x="5094228" y="0"/>
                </a:cubicBezTo>
                <a:close/>
                <a:moveTo>
                  <a:pt x="4251688" y="0"/>
                </a:moveTo>
                <a:cubicBezTo>
                  <a:pt x="4265946" y="0"/>
                  <a:pt x="4279383" y="3516"/>
                  <a:pt x="4290676" y="10682"/>
                </a:cubicBezTo>
                <a:lnTo>
                  <a:pt x="4212700" y="10682"/>
                </a:lnTo>
                <a:cubicBezTo>
                  <a:pt x="4223993" y="3516"/>
                  <a:pt x="4237430" y="0"/>
                  <a:pt x="4251688" y="0"/>
                </a:cubicBezTo>
                <a:close/>
                <a:moveTo>
                  <a:pt x="3409148" y="0"/>
                </a:moveTo>
                <a:cubicBezTo>
                  <a:pt x="3423406" y="0"/>
                  <a:pt x="3436843" y="3516"/>
                  <a:pt x="3448136" y="10682"/>
                </a:cubicBezTo>
                <a:lnTo>
                  <a:pt x="3370160" y="10682"/>
                </a:lnTo>
                <a:cubicBezTo>
                  <a:pt x="3381453" y="3516"/>
                  <a:pt x="3394890" y="0"/>
                  <a:pt x="3409148" y="0"/>
                </a:cubicBezTo>
                <a:close/>
                <a:moveTo>
                  <a:pt x="2566608" y="0"/>
                </a:moveTo>
                <a:cubicBezTo>
                  <a:pt x="2580866" y="0"/>
                  <a:pt x="2594303" y="3516"/>
                  <a:pt x="2605596" y="10682"/>
                </a:cubicBezTo>
                <a:lnTo>
                  <a:pt x="2527620" y="10682"/>
                </a:lnTo>
                <a:cubicBezTo>
                  <a:pt x="2538913" y="3516"/>
                  <a:pt x="2552350" y="0"/>
                  <a:pt x="2566608" y="0"/>
                </a:cubicBezTo>
                <a:close/>
                <a:moveTo>
                  <a:pt x="1724068" y="0"/>
                </a:moveTo>
                <a:cubicBezTo>
                  <a:pt x="1738326" y="0"/>
                  <a:pt x="1751763" y="3516"/>
                  <a:pt x="1763056" y="10682"/>
                </a:cubicBezTo>
                <a:lnTo>
                  <a:pt x="1685080" y="10682"/>
                </a:lnTo>
                <a:cubicBezTo>
                  <a:pt x="1696373" y="3516"/>
                  <a:pt x="1709810" y="0"/>
                  <a:pt x="1724068" y="0"/>
                </a:cubicBezTo>
                <a:close/>
                <a:moveTo>
                  <a:pt x="881528" y="0"/>
                </a:moveTo>
                <a:cubicBezTo>
                  <a:pt x="895786" y="0"/>
                  <a:pt x="909223" y="3516"/>
                  <a:pt x="920516" y="10682"/>
                </a:cubicBezTo>
                <a:lnTo>
                  <a:pt x="842540" y="10682"/>
                </a:lnTo>
                <a:cubicBezTo>
                  <a:pt x="853833" y="3516"/>
                  <a:pt x="867270" y="0"/>
                  <a:pt x="881528" y="0"/>
                </a:cubicBezTo>
                <a:close/>
                <a:moveTo>
                  <a:pt x="38988" y="0"/>
                </a:moveTo>
                <a:cubicBezTo>
                  <a:pt x="53246" y="0"/>
                  <a:pt x="66683" y="3516"/>
                  <a:pt x="77976" y="10682"/>
                </a:cubicBezTo>
                <a:lnTo>
                  <a:pt x="0" y="10682"/>
                </a:lnTo>
                <a:cubicBezTo>
                  <a:pt x="11293" y="3516"/>
                  <a:pt x="24730" y="0"/>
                  <a:pt x="38988"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457200" y="4960137"/>
            <a:ext cx="7772400" cy="1463040"/>
          </a:xfrm>
        </p:spPr>
        <p:txBody>
          <a:bodyPr anchor="ctr">
            <a:normAutofit/>
          </a:bodyPr>
          <a:lstStyle>
            <a:lvl1pPr algn="r">
              <a:defRPr sz="5000" spc="200" baseline="0"/>
            </a:lvl1pPr>
          </a:lstStyle>
          <a:p>
            <a:r>
              <a:rPr lang="es-ES"/>
              <a:t>Haga clic para modificar el estilo de título del patrón</a:t>
            </a:r>
            <a:endParaRPr lang="en-US" dirty="0"/>
          </a:p>
        </p:txBody>
      </p:sp>
      <p:sp>
        <p:nvSpPr>
          <p:cNvPr id="3" name="Subtitle 2"/>
          <p:cNvSpPr>
            <a:spLocks noGrp="1"/>
          </p:cNvSpPr>
          <p:nvPr>
            <p:ph type="subTitle" idx="1"/>
          </p:nvPr>
        </p:nvSpPr>
        <p:spPr>
          <a:xfrm>
            <a:off x="8610600" y="4960137"/>
            <a:ext cx="3200400" cy="1463040"/>
          </a:xfrm>
        </p:spPr>
        <p:txBody>
          <a:bodyPr lIns="91440" rIns="91440" anchor="ctr">
            <a:normAutofit/>
          </a:bodyPr>
          <a:lstStyle>
            <a:lvl1pPr marL="0" indent="0" algn="l">
              <a:lnSpc>
                <a:spcPct val="100000"/>
              </a:lnSpc>
              <a:spcBef>
                <a:spcPts val="0"/>
              </a:spcBef>
              <a:buNone/>
              <a:defRPr sz="1800">
                <a:solidFill>
                  <a:schemeClr val="tx1">
                    <a:lumMod val="95000"/>
                    <a:lumOff val="5000"/>
                  </a:schemeClr>
                </a:solidFill>
              </a:defRPr>
            </a:lvl1pPr>
            <a:lvl2pPr marL="457200" indent="0" algn="ctr">
              <a:buNone/>
              <a:defRPr sz="1800"/>
            </a:lvl2pPr>
            <a:lvl3pPr marL="914400" indent="0" algn="ctr">
              <a:buNone/>
              <a:defRPr sz="1800"/>
            </a:lvl3pPr>
            <a:lvl4pPr marL="1371600" indent="0" algn="ctr">
              <a:buNone/>
              <a:defRPr sz="1800"/>
            </a:lvl4pPr>
            <a:lvl5pPr marL="1828800" indent="0" algn="ctr">
              <a:buNone/>
              <a:defRPr sz="1800"/>
            </a:lvl5pPr>
            <a:lvl6pPr marL="2286000" indent="0" algn="ctr">
              <a:buNone/>
              <a:defRPr sz="1800"/>
            </a:lvl6pPr>
            <a:lvl7pPr marL="2743200" indent="0" algn="ctr">
              <a:buNone/>
              <a:defRPr sz="1800"/>
            </a:lvl7pPr>
            <a:lvl8pPr marL="3200400" indent="0" algn="ctr">
              <a:buNone/>
              <a:defRPr sz="1800"/>
            </a:lvl8pPr>
            <a:lvl9pPr marL="3657600" indent="0" algn="ctr">
              <a:buNone/>
              <a:defRPr sz="1800"/>
            </a:lvl9pPr>
          </a:lstStyle>
          <a:p>
            <a:r>
              <a:rPr lang="es-ES"/>
              <a:t>Haga clic para modificar el estilo de subtítulo del patrón</a:t>
            </a:r>
            <a:endParaRPr lang="en-US" dirty="0"/>
          </a:p>
        </p:txBody>
      </p:sp>
      <p:sp>
        <p:nvSpPr>
          <p:cNvPr id="4" name="Date Placeholder 3"/>
          <p:cNvSpPr>
            <a:spLocks noGrp="1"/>
          </p:cNvSpPr>
          <p:nvPr>
            <p:ph type="dt" sz="half" idx="10"/>
          </p:nvPr>
        </p:nvSpPr>
        <p:spPr/>
        <p:txBody>
          <a:bodyPr/>
          <a:lstStyle>
            <a:lvl1pPr algn="l">
              <a:defRPr/>
            </a:lvl1pPr>
          </a:lstStyle>
          <a:p>
            <a:fld id="{96DFF08F-DC6B-4601-B491-B0F83F6DD2DA}" type="datetimeFigureOut">
              <a:rPr lang="en-US" dirty="0"/>
              <a:pPr/>
              <a:t>9/4/2024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‹Nº›</a:t>
            </a:fld>
            <a:endParaRPr lang="en-US" dirty="0"/>
          </a:p>
        </p:txBody>
      </p:sp>
      <p:cxnSp>
        <p:nvCxnSpPr>
          <p:cNvPr id="8" name="Straight Connector 7"/>
          <p:cNvCxnSpPr/>
          <p:nvPr/>
        </p:nvCxnSpPr>
        <p:spPr>
          <a:xfrm flipV="1">
            <a:off x="8386842" y="5264106"/>
            <a:ext cx="0" cy="914400"/>
          </a:xfrm>
          <a:prstGeom prst="line">
            <a:avLst/>
          </a:prstGeom>
          <a:ln w="19050">
            <a:solidFill>
              <a:schemeClr val="accent3"/>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96DFF08F-DC6B-4601-B491-B0F83F6DD2DA}" type="datetimeFigureOut">
              <a:rPr lang="en-US" dirty="0"/>
              <a:t>9/4/2024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‹Nº›</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762000"/>
            <a:ext cx="2628900" cy="5410200"/>
          </a:xfrm>
        </p:spPr>
        <p:txBody>
          <a:bodyPr vert="eaVert" lIns="45720" tIns="91440" rIns="45720" bIns="91440"/>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a:xfrm>
            <a:off x="990600" y="762000"/>
            <a:ext cx="7581900" cy="5410200"/>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96DFF08F-DC6B-4601-B491-B0F83F6DD2DA}" type="datetimeFigureOut">
              <a:rPr lang="en-US" dirty="0"/>
              <a:t>9/4/2024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‹Nº›</a:t>
            </a:fld>
            <a:endParaRPr lang="en-US" dirty="0"/>
          </a:p>
        </p:txBody>
      </p:sp>
      <p:cxnSp>
        <p:nvCxnSpPr>
          <p:cNvPr id="7" name="Straight Connector 6"/>
          <p:cNvCxnSpPr/>
          <p:nvPr/>
        </p:nvCxnSpPr>
        <p:spPr>
          <a:xfrm rot="5400000" flipV="1">
            <a:off x="10058400" y="59263"/>
            <a:ext cx="0" cy="914400"/>
          </a:xfrm>
          <a:prstGeom prst="line">
            <a:avLst/>
          </a:prstGeom>
          <a:ln w="19050">
            <a:solidFill>
              <a:schemeClr val="accent3"/>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96DFF08F-DC6B-4601-B491-B0F83F6DD2DA}" type="datetimeFigureOut">
              <a:rPr lang="en-US" dirty="0"/>
              <a:t>9/4/2024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‹Nº›</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Encabezado de sección">
    <p:spTree>
      <p:nvGrpSpPr>
        <p:cNvPr id="1" name=""/>
        <p:cNvGrpSpPr/>
        <p:nvPr/>
      </p:nvGrpSpPr>
      <p:grpSpPr>
        <a:xfrm>
          <a:off x="0" y="0"/>
          <a:ext cx="0" cy="0"/>
          <a:chOff x="0" y="0"/>
          <a:chExt cx="0" cy="0"/>
        </a:xfrm>
      </p:grpSpPr>
      <p:grpSp>
        <p:nvGrpSpPr>
          <p:cNvPr id="526" name="Group 525"/>
          <p:cNvGrpSpPr/>
          <p:nvPr/>
        </p:nvGrpSpPr>
        <p:grpSpPr>
          <a:xfrm>
            <a:off x="0" y="420256"/>
            <a:ext cx="12188952" cy="3795497"/>
            <a:chOff x="0" y="420256"/>
            <a:chExt cx="12188952" cy="3795497"/>
          </a:xfrm>
        </p:grpSpPr>
        <p:cxnSp>
          <p:nvCxnSpPr>
            <p:cNvPr id="527" name="Straight Connector 526"/>
            <p:cNvCxnSpPr/>
            <p:nvPr/>
          </p:nvCxnSpPr>
          <p:spPr>
            <a:xfrm>
              <a:off x="0" y="4215753"/>
              <a:ext cx="12188952" cy="0"/>
            </a:xfrm>
            <a:prstGeom prst="line">
              <a:avLst/>
            </a:prstGeom>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528" name="Straight Connector 527"/>
            <p:cNvCxnSpPr/>
            <p:nvPr/>
          </p:nvCxnSpPr>
          <p:spPr>
            <a:xfrm>
              <a:off x="0" y="3794032"/>
              <a:ext cx="12188952" cy="0"/>
            </a:xfrm>
            <a:prstGeom prst="line">
              <a:avLst/>
            </a:prstGeom>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529" name="Straight Connector 528"/>
            <p:cNvCxnSpPr/>
            <p:nvPr/>
          </p:nvCxnSpPr>
          <p:spPr>
            <a:xfrm>
              <a:off x="0" y="3372310"/>
              <a:ext cx="12188952" cy="0"/>
            </a:xfrm>
            <a:prstGeom prst="line">
              <a:avLst/>
            </a:prstGeom>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530" name="Straight Connector 529"/>
            <p:cNvCxnSpPr/>
            <p:nvPr/>
          </p:nvCxnSpPr>
          <p:spPr>
            <a:xfrm>
              <a:off x="0" y="2950588"/>
              <a:ext cx="12188952" cy="0"/>
            </a:xfrm>
            <a:prstGeom prst="line">
              <a:avLst/>
            </a:prstGeom>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531" name="Straight Connector 530"/>
            <p:cNvCxnSpPr/>
            <p:nvPr/>
          </p:nvCxnSpPr>
          <p:spPr>
            <a:xfrm>
              <a:off x="0" y="2528866"/>
              <a:ext cx="12188952" cy="0"/>
            </a:xfrm>
            <a:prstGeom prst="line">
              <a:avLst/>
            </a:prstGeom>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532" name="Straight Connector 531"/>
            <p:cNvCxnSpPr/>
            <p:nvPr/>
          </p:nvCxnSpPr>
          <p:spPr>
            <a:xfrm>
              <a:off x="0" y="2107144"/>
              <a:ext cx="12188952" cy="0"/>
            </a:xfrm>
            <a:prstGeom prst="line">
              <a:avLst/>
            </a:prstGeom>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533" name="Straight Connector 532"/>
            <p:cNvCxnSpPr/>
            <p:nvPr/>
          </p:nvCxnSpPr>
          <p:spPr>
            <a:xfrm>
              <a:off x="0" y="1685422"/>
              <a:ext cx="12188952" cy="0"/>
            </a:xfrm>
            <a:prstGeom prst="line">
              <a:avLst/>
            </a:prstGeom>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534" name="Straight Connector 533"/>
            <p:cNvCxnSpPr/>
            <p:nvPr/>
          </p:nvCxnSpPr>
          <p:spPr>
            <a:xfrm>
              <a:off x="0" y="1263700"/>
              <a:ext cx="12188952" cy="0"/>
            </a:xfrm>
            <a:prstGeom prst="line">
              <a:avLst/>
            </a:prstGeom>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535" name="Straight Connector 534"/>
            <p:cNvCxnSpPr/>
            <p:nvPr/>
          </p:nvCxnSpPr>
          <p:spPr>
            <a:xfrm>
              <a:off x="0" y="841978"/>
              <a:ext cx="12188952" cy="0"/>
            </a:xfrm>
            <a:prstGeom prst="line">
              <a:avLst/>
            </a:prstGeom>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536" name="Straight Connector 535"/>
            <p:cNvCxnSpPr/>
            <p:nvPr/>
          </p:nvCxnSpPr>
          <p:spPr>
            <a:xfrm>
              <a:off x="0" y="420256"/>
              <a:ext cx="12188952" cy="0"/>
            </a:xfrm>
            <a:prstGeom prst="line">
              <a:avLst/>
            </a:prstGeom>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grpSp>
      <p:sp>
        <p:nvSpPr>
          <p:cNvPr id="537" name="Rectangle 379"/>
          <p:cNvSpPr/>
          <p:nvPr/>
        </p:nvSpPr>
        <p:spPr>
          <a:xfrm rot="18900000" flipV="1">
            <a:off x="9445819" y="-965459"/>
            <a:ext cx="13717" cy="6493220"/>
          </a:xfrm>
          <a:custGeom>
            <a:avLst/>
            <a:gdLst/>
            <a:ahLst/>
            <a:cxnLst/>
            <a:rect l="l" t="t" r="r" b="b"/>
            <a:pathLst>
              <a:path w="13717" h="6493220">
                <a:moveTo>
                  <a:pt x="1" y="6493220"/>
                </a:moveTo>
                <a:lnTo>
                  <a:pt x="13717" y="6479504"/>
                </a:lnTo>
                <a:lnTo>
                  <a:pt x="13716" y="0"/>
                </a:lnTo>
                <a:lnTo>
                  <a:pt x="0" y="13716"/>
                </a:ln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38" name="Rectangle 56"/>
          <p:cNvSpPr/>
          <p:nvPr/>
        </p:nvSpPr>
        <p:spPr>
          <a:xfrm>
            <a:off x="0" y="0"/>
            <a:ext cx="11816540" cy="4572004"/>
          </a:xfrm>
          <a:custGeom>
            <a:avLst/>
            <a:gdLst/>
            <a:ahLst/>
            <a:cxnLst/>
            <a:rect l="l" t="t" r="r" b="b"/>
            <a:pathLst>
              <a:path w="11816540" h="4572004">
                <a:moveTo>
                  <a:pt x="11802824" y="4"/>
                </a:moveTo>
                <a:lnTo>
                  <a:pt x="11816540" y="4"/>
                </a:lnTo>
                <a:lnTo>
                  <a:pt x="11816540" y="4572004"/>
                </a:lnTo>
                <a:lnTo>
                  <a:pt x="11802824" y="4572004"/>
                </a:lnTo>
                <a:close/>
                <a:moveTo>
                  <a:pt x="5901406" y="4"/>
                </a:moveTo>
                <a:lnTo>
                  <a:pt x="5915122" y="4"/>
                </a:lnTo>
                <a:lnTo>
                  <a:pt x="5915122" y="4572004"/>
                </a:lnTo>
                <a:lnTo>
                  <a:pt x="5901406" y="4572004"/>
                </a:lnTo>
                <a:close/>
                <a:moveTo>
                  <a:pt x="10959754" y="3"/>
                </a:moveTo>
                <a:lnTo>
                  <a:pt x="10973470" y="3"/>
                </a:lnTo>
                <a:lnTo>
                  <a:pt x="10973470" y="4572003"/>
                </a:lnTo>
                <a:lnTo>
                  <a:pt x="10959754" y="4572003"/>
                </a:lnTo>
                <a:close/>
                <a:moveTo>
                  <a:pt x="5058348" y="3"/>
                </a:moveTo>
                <a:lnTo>
                  <a:pt x="5072064" y="3"/>
                </a:lnTo>
                <a:lnTo>
                  <a:pt x="5072064" y="4572003"/>
                </a:lnTo>
                <a:lnTo>
                  <a:pt x="5058348" y="4572003"/>
                </a:lnTo>
                <a:close/>
                <a:moveTo>
                  <a:pt x="11381283" y="2"/>
                </a:moveTo>
                <a:lnTo>
                  <a:pt x="11394999" y="2"/>
                </a:lnTo>
                <a:lnTo>
                  <a:pt x="11394999" y="4572002"/>
                </a:lnTo>
                <a:lnTo>
                  <a:pt x="11381283" y="4572002"/>
                </a:lnTo>
                <a:close/>
                <a:moveTo>
                  <a:pt x="10538225" y="2"/>
                </a:moveTo>
                <a:lnTo>
                  <a:pt x="10551941" y="2"/>
                </a:lnTo>
                <a:lnTo>
                  <a:pt x="10551941" y="4572002"/>
                </a:lnTo>
                <a:lnTo>
                  <a:pt x="10538225" y="4572002"/>
                </a:lnTo>
                <a:close/>
                <a:moveTo>
                  <a:pt x="10116696" y="2"/>
                </a:moveTo>
                <a:lnTo>
                  <a:pt x="10130412" y="2"/>
                </a:lnTo>
                <a:lnTo>
                  <a:pt x="10130412" y="4572002"/>
                </a:lnTo>
                <a:lnTo>
                  <a:pt x="10116696" y="4572002"/>
                </a:lnTo>
                <a:close/>
                <a:moveTo>
                  <a:pt x="6322935" y="2"/>
                </a:moveTo>
                <a:lnTo>
                  <a:pt x="6336651" y="2"/>
                </a:lnTo>
                <a:lnTo>
                  <a:pt x="6336651" y="4572002"/>
                </a:lnTo>
                <a:lnTo>
                  <a:pt x="6322935" y="4572002"/>
                </a:lnTo>
                <a:close/>
                <a:moveTo>
                  <a:pt x="5479877" y="2"/>
                </a:moveTo>
                <a:lnTo>
                  <a:pt x="5493593" y="2"/>
                </a:lnTo>
                <a:lnTo>
                  <a:pt x="5493593" y="4572002"/>
                </a:lnTo>
                <a:lnTo>
                  <a:pt x="5479877" y="4572002"/>
                </a:lnTo>
                <a:close/>
                <a:moveTo>
                  <a:pt x="4636819" y="2"/>
                </a:moveTo>
                <a:lnTo>
                  <a:pt x="4650535" y="2"/>
                </a:lnTo>
                <a:lnTo>
                  <a:pt x="4650535" y="4572002"/>
                </a:lnTo>
                <a:lnTo>
                  <a:pt x="4636819" y="4572002"/>
                </a:lnTo>
                <a:close/>
                <a:moveTo>
                  <a:pt x="4215290" y="2"/>
                </a:moveTo>
                <a:lnTo>
                  <a:pt x="4229006" y="2"/>
                </a:lnTo>
                <a:lnTo>
                  <a:pt x="4229006" y="4572002"/>
                </a:lnTo>
                <a:lnTo>
                  <a:pt x="4215290" y="4572002"/>
                </a:lnTo>
                <a:close/>
                <a:moveTo>
                  <a:pt x="421529" y="2"/>
                </a:moveTo>
                <a:lnTo>
                  <a:pt x="435245" y="2"/>
                </a:lnTo>
                <a:lnTo>
                  <a:pt x="435245" y="4572002"/>
                </a:lnTo>
                <a:lnTo>
                  <a:pt x="421529" y="4572002"/>
                </a:lnTo>
                <a:close/>
                <a:moveTo>
                  <a:pt x="0" y="2"/>
                </a:moveTo>
                <a:lnTo>
                  <a:pt x="13716" y="2"/>
                </a:lnTo>
                <a:lnTo>
                  <a:pt x="13716" y="4572002"/>
                </a:lnTo>
                <a:lnTo>
                  <a:pt x="0" y="4572002"/>
                </a:lnTo>
                <a:close/>
                <a:moveTo>
                  <a:pt x="9273638" y="1"/>
                </a:moveTo>
                <a:lnTo>
                  <a:pt x="9287354" y="1"/>
                </a:lnTo>
                <a:lnTo>
                  <a:pt x="9287354" y="4572001"/>
                </a:lnTo>
                <a:lnTo>
                  <a:pt x="9273638" y="4572001"/>
                </a:lnTo>
                <a:close/>
                <a:moveTo>
                  <a:pt x="3372232" y="1"/>
                </a:moveTo>
                <a:lnTo>
                  <a:pt x="3385948" y="1"/>
                </a:lnTo>
                <a:lnTo>
                  <a:pt x="3385948" y="4572001"/>
                </a:lnTo>
                <a:lnTo>
                  <a:pt x="3372232" y="4572001"/>
                </a:lnTo>
                <a:close/>
                <a:moveTo>
                  <a:pt x="9695167" y="0"/>
                </a:moveTo>
                <a:lnTo>
                  <a:pt x="9708883" y="0"/>
                </a:lnTo>
                <a:lnTo>
                  <a:pt x="9708883" y="4572000"/>
                </a:lnTo>
                <a:lnTo>
                  <a:pt x="9695167" y="4572000"/>
                </a:lnTo>
                <a:close/>
                <a:moveTo>
                  <a:pt x="8852109" y="0"/>
                </a:moveTo>
                <a:lnTo>
                  <a:pt x="8865825" y="0"/>
                </a:lnTo>
                <a:lnTo>
                  <a:pt x="8865825" y="4572000"/>
                </a:lnTo>
                <a:lnTo>
                  <a:pt x="8852109" y="4572000"/>
                </a:lnTo>
                <a:close/>
                <a:moveTo>
                  <a:pt x="8430580" y="0"/>
                </a:moveTo>
                <a:lnTo>
                  <a:pt x="8444296" y="0"/>
                </a:lnTo>
                <a:lnTo>
                  <a:pt x="8444296" y="4572000"/>
                </a:lnTo>
                <a:lnTo>
                  <a:pt x="8430580" y="4572000"/>
                </a:lnTo>
                <a:close/>
                <a:moveTo>
                  <a:pt x="8009051" y="0"/>
                </a:moveTo>
                <a:lnTo>
                  <a:pt x="8022767" y="0"/>
                </a:lnTo>
                <a:lnTo>
                  <a:pt x="8022767" y="4572000"/>
                </a:lnTo>
                <a:lnTo>
                  <a:pt x="8009051" y="4572000"/>
                </a:lnTo>
                <a:close/>
                <a:moveTo>
                  <a:pt x="7587522" y="0"/>
                </a:moveTo>
                <a:lnTo>
                  <a:pt x="7601238" y="0"/>
                </a:lnTo>
                <a:lnTo>
                  <a:pt x="7601238" y="4572000"/>
                </a:lnTo>
                <a:lnTo>
                  <a:pt x="7587522" y="4572000"/>
                </a:lnTo>
                <a:close/>
                <a:moveTo>
                  <a:pt x="7165993" y="0"/>
                </a:moveTo>
                <a:lnTo>
                  <a:pt x="7179709" y="0"/>
                </a:lnTo>
                <a:lnTo>
                  <a:pt x="7179709" y="4572000"/>
                </a:lnTo>
                <a:lnTo>
                  <a:pt x="7165993" y="4572000"/>
                </a:lnTo>
                <a:close/>
                <a:moveTo>
                  <a:pt x="6744464" y="0"/>
                </a:moveTo>
                <a:lnTo>
                  <a:pt x="6758180" y="0"/>
                </a:lnTo>
                <a:lnTo>
                  <a:pt x="6758180" y="4572000"/>
                </a:lnTo>
                <a:lnTo>
                  <a:pt x="6744464" y="4572000"/>
                </a:lnTo>
                <a:close/>
                <a:moveTo>
                  <a:pt x="3793761" y="0"/>
                </a:moveTo>
                <a:lnTo>
                  <a:pt x="3807477" y="0"/>
                </a:lnTo>
                <a:lnTo>
                  <a:pt x="3807477" y="4572000"/>
                </a:lnTo>
                <a:lnTo>
                  <a:pt x="3793761" y="4572000"/>
                </a:lnTo>
                <a:close/>
                <a:moveTo>
                  <a:pt x="2950703" y="0"/>
                </a:moveTo>
                <a:lnTo>
                  <a:pt x="2964419" y="0"/>
                </a:lnTo>
                <a:lnTo>
                  <a:pt x="2964419" y="4572000"/>
                </a:lnTo>
                <a:lnTo>
                  <a:pt x="2950703" y="4572000"/>
                </a:lnTo>
                <a:close/>
                <a:moveTo>
                  <a:pt x="2529174" y="0"/>
                </a:moveTo>
                <a:lnTo>
                  <a:pt x="2542890" y="0"/>
                </a:lnTo>
                <a:lnTo>
                  <a:pt x="2542890" y="4572000"/>
                </a:lnTo>
                <a:lnTo>
                  <a:pt x="2529174" y="4572000"/>
                </a:lnTo>
                <a:close/>
                <a:moveTo>
                  <a:pt x="2107645" y="0"/>
                </a:moveTo>
                <a:lnTo>
                  <a:pt x="2121361" y="0"/>
                </a:lnTo>
                <a:lnTo>
                  <a:pt x="2121361" y="4572000"/>
                </a:lnTo>
                <a:lnTo>
                  <a:pt x="2107645" y="4572000"/>
                </a:lnTo>
                <a:close/>
                <a:moveTo>
                  <a:pt x="1686116" y="0"/>
                </a:moveTo>
                <a:lnTo>
                  <a:pt x="1699832" y="0"/>
                </a:lnTo>
                <a:lnTo>
                  <a:pt x="1699832" y="4572000"/>
                </a:lnTo>
                <a:lnTo>
                  <a:pt x="1686116" y="4572000"/>
                </a:lnTo>
                <a:close/>
                <a:moveTo>
                  <a:pt x="1264587" y="0"/>
                </a:moveTo>
                <a:lnTo>
                  <a:pt x="1278303" y="0"/>
                </a:lnTo>
                <a:lnTo>
                  <a:pt x="1278303" y="4572000"/>
                </a:lnTo>
                <a:lnTo>
                  <a:pt x="1264587" y="4572000"/>
                </a:lnTo>
                <a:close/>
                <a:moveTo>
                  <a:pt x="843058" y="0"/>
                </a:moveTo>
                <a:lnTo>
                  <a:pt x="856774" y="0"/>
                </a:lnTo>
                <a:lnTo>
                  <a:pt x="856774" y="4572000"/>
                </a:lnTo>
                <a:lnTo>
                  <a:pt x="843058" y="4572000"/>
                </a:ln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39" name="Rectangle 87"/>
          <p:cNvSpPr/>
          <p:nvPr/>
        </p:nvSpPr>
        <p:spPr>
          <a:xfrm rot="2700000">
            <a:off x="2311242" y="-967047"/>
            <a:ext cx="13716" cy="6570294"/>
          </a:xfrm>
          <a:custGeom>
            <a:avLst/>
            <a:gdLst/>
            <a:ahLst/>
            <a:cxnLst/>
            <a:rect l="l" t="t" r="r" b="b"/>
            <a:pathLst>
              <a:path w="13716" h="6570294">
                <a:moveTo>
                  <a:pt x="0" y="6556578"/>
                </a:moveTo>
                <a:lnTo>
                  <a:pt x="13716" y="6570294"/>
                </a:lnTo>
                <a:lnTo>
                  <a:pt x="13716" y="6570294"/>
                </a:lnTo>
                <a:lnTo>
                  <a:pt x="0" y="6556578"/>
                </a:lnTo>
                <a:close/>
                <a:moveTo>
                  <a:pt x="0" y="13716"/>
                </a:moveTo>
                <a:lnTo>
                  <a:pt x="13716" y="0"/>
                </a:lnTo>
                <a:lnTo>
                  <a:pt x="13716" y="6465786"/>
                </a:lnTo>
                <a:lnTo>
                  <a:pt x="0" y="6479502"/>
                </a:ln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40" name="Rectangle 88"/>
          <p:cNvSpPr/>
          <p:nvPr/>
        </p:nvSpPr>
        <p:spPr>
          <a:xfrm rot="2700000">
            <a:off x="3186527" y="-953751"/>
            <a:ext cx="13716" cy="6479503"/>
          </a:xfrm>
          <a:custGeom>
            <a:avLst/>
            <a:gdLst/>
            <a:ahLst/>
            <a:cxnLst/>
            <a:rect l="l" t="t" r="r" b="b"/>
            <a:pathLst>
              <a:path w="13716" h="6479503">
                <a:moveTo>
                  <a:pt x="0" y="13716"/>
                </a:moveTo>
                <a:lnTo>
                  <a:pt x="13716" y="0"/>
                </a:lnTo>
                <a:lnTo>
                  <a:pt x="13716" y="6465786"/>
                </a:lnTo>
                <a:lnTo>
                  <a:pt x="0" y="6479503"/>
                </a:ln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41" name="Rectangle 89"/>
          <p:cNvSpPr/>
          <p:nvPr/>
        </p:nvSpPr>
        <p:spPr>
          <a:xfrm rot="2700000">
            <a:off x="4029713" y="-953750"/>
            <a:ext cx="13716" cy="6479503"/>
          </a:xfrm>
          <a:custGeom>
            <a:avLst/>
            <a:gdLst/>
            <a:ahLst/>
            <a:cxnLst/>
            <a:rect l="l" t="t" r="r" b="b"/>
            <a:pathLst>
              <a:path w="13716" h="6479503">
                <a:moveTo>
                  <a:pt x="0" y="13716"/>
                </a:moveTo>
                <a:lnTo>
                  <a:pt x="13716" y="0"/>
                </a:lnTo>
                <a:lnTo>
                  <a:pt x="13716" y="6465787"/>
                </a:lnTo>
                <a:lnTo>
                  <a:pt x="0" y="6479503"/>
                </a:ln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42" name="Rectangle 90"/>
          <p:cNvSpPr/>
          <p:nvPr/>
        </p:nvSpPr>
        <p:spPr>
          <a:xfrm rot="2700000">
            <a:off x="4872899" y="-953750"/>
            <a:ext cx="13716" cy="6479503"/>
          </a:xfrm>
          <a:custGeom>
            <a:avLst/>
            <a:gdLst/>
            <a:ahLst/>
            <a:cxnLst/>
            <a:rect l="l" t="t" r="r" b="b"/>
            <a:pathLst>
              <a:path w="13716" h="6479503">
                <a:moveTo>
                  <a:pt x="0" y="13716"/>
                </a:moveTo>
                <a:lnTo>
                  <a:pt x="13716" y="0"/>
                </a:lnTo>
                <a:lnTo>
                  <a:pt x="13716" y="6465786"/>
                </a:lnTo>
                <a:lnTo>
                  <a:pt x="0" y="6479503"/>
                </a:ln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43" name="Rectangle 91"/>
          <p:cNvSpPr/>
          <p:nvPr/>
        </p:nvSpPr>
        <p:spPr>
          <a:xfrm rot="2700000">
            <a:off x="5716086" y="-953749"/>
            <a:ext cx="13716" cy="6479501"/>
          </a:xfrm>
          <a:custGeom>
            <a:avLst/>
            <a:gdLst/>
            <a:ahLst/>
            <a:cxnLst/>
            <a:rect l="l" t="t" r="r" b="b"/>
            <a:pathLst>
              <a:path w="13716" h="6479501">
                <a:moveTo>
                  <a:pt x="0" y="13716"/>
                </a:moveTo>
                <a:lnTo>
                  <a:pt x="13716" y="0"/>
                </a:lnTo>
                <a:lnTo>
                  <a:pt x="13716" y="6465785"/>
                </a:lnTo>
                <a:lnTo>
                  <a:pt x="0" y="6479501"/>
                </a:ln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44" name="Rectangle 92"/>
          <p:cNvSpPr/>
          <p:nvPr/>
        </p:nvSpPr>
        <p:spPr>
          <a:xfrm rot="2700000">
            <a:off x="6559272" y="-953750"/>
            <a:ext cx="13716" cy="6479502"/>
          </a:xfrm>
          <a:custGeom>
            <a:avLst/>
            <a:gdLst/>
            <a:ahLst/>
            <a:cxnLst/>
            <a:rect l="l" t="t" r="r" b="b"/>
            <a:pathLst>
              <a:path w="13716" h="6479502">
                <a:moveTo>
                  <a:pt x="0" y="13716"/>
                </a:moveTo>
                <a:lnTo>
                  <a:pt x="13716" y="0"/>
                </a:lnTo>
                <a:lnTo>
                  <a:pt x="13715" y="6465787"/>
                </a:lnTo>
                <a:lnTo>
                  <a:pt x="0" y="6479502"/>
                </a:ln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45" name="Rectangle 93"/>
          <p:cNvSpPr/>
          <p:nvPr/>
        </p:nvSpPr>
        <p:spPr>
          <a:xfrm rot="2700000">
            <a:off x="7402457" y="-944051"/>
            <a:ext cx="13717" cy="6479502"/>
          </a:xfrm>
          <a:custGeom>
            <a:avLst/>
            <a:gdLst/>
            <a:ahLst/>
            <a:cxnLst/>
            <a:rect l="l" t="t" r="r" b="b"/>
            <a:pathLst>
              <a:path w="13717" h="6479502">
                <a:moveTo>
                  <a:pt x="0" y="13716"/>
                </a:moveTo>
                <a:lnTo>
                  <a:pt x="13717" y="0"/>
                </a:lnTo>
                <a:lnTo>
                  <a:pt x="13716" y="6465787"/>
                </a:lnTo>
                <a:lnTo>
                  <a:pt x="1" y="6479502"/>
                </a:ln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46" name="Rectangle 94"/>
          <p:cNvSpPr/>
          <p:nvPr/>
        </p:nvSpPr>
        <p:spPr>
          <a:xfrm rot="2700000">
            <a:off x="8245644" y="-953750"/>
            <a:ext cx="13716" cy="6479502"/>
          </a:xfrm>
          <a:custGeom>
            <a:avLst/>
            <a:gdLst/>
            <a:ahLst/>
            <a:cxnLst/>
            <a:rect l="l" t="t" r="r" b="b"/>
            <a:pathLst>
              <a:path w="13716" h="6479502">
                <a:moveTo>
                  <a:pt x="0" y="13716"/>
                </a:moveTo>
                <a:lnTo>
                  <a:pt x="13716" y="0"/>
                </a:lnTo>
                <a:lnTo>
                  <a:pt x="13715" y="6465787"/>
                </a:lnTo>
                <a:lnTo>
                  <a:pt x="0" y="6479502"/>
                </a:ln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47" name="Rectangle 95"/>
          <p:cNvSpPr/>
          <p:nvPr/>
        </p:nvSpPr>
        <p:spPr>
          <a:xfrm rot="2700000">
            <a:off x="9088831" y="-953750"/>
            <a:ext cx="13717" cy="6479503"/>
          </a:xfrm>
          <a:custGeom>
            <a:avLst/>
            <a:gdLst/>
            <a:ahLst/>
            <a:cxnLst/>
            <a:rect l="l" t="t" r="r" b="b"/>
            <a:pathLst>
              <a:path w="13717" h="6479503">
                <a:moveTo>
                  <a:pt x="13717" y="0"/>
                </a:moveTo>
                <a:lnTo>
                  <a:pt x="13716" y="6465787"/>
                </a:lnTo>
                <a:lnTo>
                  <a:pt x="0" y="6479503"/>
                </a:lnTo>
                <a:lnTo>
                  <a:pt x="1" y="13717"/>
                </a:ln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48" name="Rectangle 96"/>
          <p:cNvSpPr/>
          <p:nvPr/>
        </p:nvSpPr>
        <p:spPr>
          <a:xfrm rot="2700000">
            <a:off x="9912896" y="-907596"/>
            <a:ext cx="13716" cy="6425429"/>
          </a:xfrm>
          <a:custGeom>
            <a:avLst/>
            <a:gdLst/>
            <a:ahLst/>
            <a:cxnLst/>
            <a:rect l="l" t="t" r="r" b="b"/>
            <a:pathLst>
              <a:path w="13716" h="6425429">
                <a:moveTo>
                  <a:pt x="0" y="0"/>
                </a:moveTo>
                <a:lnTo>
                  <a:pt x="13716" y="13717"/>
                </a:lnTo>
                <a:lnTo>
                  <a:pt x="13716" y="6411713"/>
                </a:lnTo>
                <a:lnTo>
                  <a:pt x="0" y="6425429"/>
                </a:ln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49" name="Rectangle 97"/>
          <p:cNvSpPr/>
          <p:nvPr/>
        </p:nvSpPr>
        <p:spPr>
          <a:xfrm rot="2700000">
            <a:off x="10334491" y="110221"/>
            <a:ext cx="13717" cy="5232981"/>
          </a:xfrm>
          <a:custGeom>
            <a:avLst/>
            <a:gdLst/>
            <a:ahLst/>
            <a:cxnLst/>
            <a:rect l="l" t="t" r="r" b="b"/>
            <a:pathLst>
              <a:path w="13717" h="5232981">
                <a:moveTo>
                  <a:pt x="0" y="0"/>
                </a:moveTo>
                <a:lnTo>
                  <a:pt x="13717" y="13716"/>
                </a:lnTo>
                <a:lnTo>
                  <a:pt x="13717" y="5219264"/>
                </a:lnTo>
                <a:lnTo>
                  <a:pt x="1" y="5232981"/>
                </a:ln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50" name="Rectangle 98"/>
          <p:cNvSpPr/>
          <p:nvPr/>
        </p:nvSpPr>
        <p:spPr>
          <a:xfrm rot="2700000">
            <a:off x="10756084" y="1128037"/>
            <a:ext cx="13716" cy="4040537"/>
          </a:xfrm>
          <a:custGeom>
            <a:avLst/>
            <a:gdLst/>
            <a:ahLst/>
            <a:cxnLst/>
            <a:rect l="l" t="t" r="r" b="b"/>
            <a:pathLst>
              <a:path w="13716" h="4040537">
                <a:moveTo>
                  <a:pt x="0" y="0"/>
                </a:moveTo>
                <a:lnTo>
                  <a:pt x="13716" y="13716"/>
                </a:lnTo>
                <a:lnTo>
                  <a:pt x="13715" y="4026822"/>
                </a:lnTo>
                <a:lnTo>
                  <a:pt x="1" y="4040537"/>
                </a:ln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51" name="Rectangle 99"/>
          <p:cNvSpPr/>
          <p:nvPr/>
        </p:nvSpPr>
        <p:spPr>
          <a:xfrm rot="2700000">
            <a:off x="11177678" y="2145853"/>
            <a:ext cx="13716" cy="2848091"/>
          </a:xfrm>
          <a:custGeom>
            <a:avLst/>
            <a:gdLst/>
            <a:ahLst/>
            <a:cxnLst/>
            <a:rect l="l" t="t" r="r" b="b"/>
            <a:pathLst>
              <a:path w="13716" h="2848091">
                <a:moveTo>
                  <a:pt x="0" y="0"/>
                </a:moveTo>
                <a:lnTo>
                  <a:pt x="13716" y="13716"/>
                </a:lnTo>
                <a:lnTo>
                  <a:pt x="13715" y="2834375"/>
                </a:lnTo>
                <a:lnTo>
                  <a:pt x="0" y="2848091"/>
                </a:ln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52" name="Rectangle 100"/>
          <p:cNvSpPr/>
          <p:nvPr/>
        </p:nvSpPr>
        <p:spPr>
          <a:xfrm rot="2700000">
            <a:off x="11599272" y="3163669"/>
            <a:ext cx="13715" cy="1655644"/>
          </a:xfrm>
          <a:custGeom>
            <a:avLst/>
            <a:gdLst/>
            <a:ahLst/>
            <a:cxnLst/>
            <a:rect l="l" t="t" r="r" b="b"/>
            <a:pathLst>
              <a:path w="13715" h="1655644">
                <a:moveTo>
                  <a:pt x="0" y="0"/>
                </a:moveTo>
                <a:lnTo>
                  <a:pt x="13715" y="13716"/>
                </a:lnTo>
                <a:lnTo>
                  <a:pt x="13715" y="1641929"/>
                </a:lnTo>
                <a:lnTo>
                  <a:pt x="0" y="1655644"/>
                </a:ln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53" name="Rectangle 101"/>
          <p:cNvSpPr/>
          <p:nvPr/>
        </p:nvSpPr>
        <p:spPr>
          <a:xfrm rot="2700000">
            <a:off x="12020868" y="4181493"/>
            <a:ext cx="13715" cy="463189"/>
          </a:xfrm>
          <a:custGeom>
            <a:avLst/>
            <a:gdLst/>
            <a:ahLst/>
            <a:cxnLst/>
            <a:rect l="l" t="t" r="r" b="b"/>
            <a:pathLst>
              <a:path w="13715" h="463189">
                <a:moveTo>
                  <a:pt x="1" y="0"/>
                </a:moveTo>
                <a:lnTo>
                  <a:pt x="13715" y="13716"/>
                </a:lnTo>
                <a:lnTo>
                  <a:pt x="13715" y="449474"/>
                </a:lnTo>
                <a:lnTo>
                  <a:pt x="0" y="463189"/>
                </a:ln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54" name="Rectangle 102"/>
          <p:cNvSpPr/>
          <p:nvPr/>
        </p:nvSpPr>
        <p:spPr>
          <a:xfrm rot="2700000">
            <a:off x="203277" y="-93899"/>
            <a:ext cx="13716" cy="608068"/>
          </a:xfrm>
          <a:custGeom>
            <a:avLst/>
            <a:gdLst/>
            <a:ahLst/>
            <a:cxnLst/>
            <a:rect l="l" t="t" r="r" b="b"/>
            <a:pathLst>
              <a:path w="13716" h="608068">
                <a:moveTo>
                  <a:pt x="0" y="13716"/>
                </a:moveTo>
                <a:lnTo>
                  <a:pt x="13716" y="0"/>
                </a:lnTo>
                <a:lnTo>
                  <a:pt x="13716" y="608068"/>
                </a:lnTo>
                <a:lnTo>
                  <a:pt x="0" y="594352"/>
                </a:ln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55" name="Rectangle 103"/>
          <p:cNvSpPr/>
          <p:nvPr/>
        </p:nvSpPr>
        <p:spPr>
          <a:xfrm rot="2700000">
            <a:off x="624870" y="-268529"/>
            <a:ext cx="13716" cy="1800514"/>
          </a:xfrm>
          <a:custGeom>
            <a:avLst/>
            <a:gdLst/>
            <a:ahLst/>
            <a:cxnLst/>
            <a:rect l="l" t="t" r="r" b="b"/>
            <a:pathLst>
              <a:path w="13716" h="1800514">
                <a:moveTo>
                  <a:pt x="0" y="13716"/>
                </a:moveTo>
                <a:lnTo>
                  <a:pt x="13716" y="0"/>
                </a:lnTo>
                <a:lnTo>
                  <a:pt x="13716" y="1800514"/>
                </a:lnTo>
                <a:lnTo>
                  <a:pt x="0" y="1786798"/>
                </a:ln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56" name="Rectangle 104"/>
          <p:cNvSpPr/>
          <p:nvPr/>
        </p:nvSpPr>
        <p:spPr>
          <a:xfrm rot="2700000">
            <a:off x="1046463" y="-443158"/>
            <a:ext cx="13716" cy="2992958"/>
          </a:xfrm>
          <a:custGeom>
            <a:avLst/>
            <a:gdLst/>
            <a:ahLst/>
            <a:cxnLst/>
            <a:rect l="l" t="t" r="r" b="b"/>
            <a:pathLst>
              <a:path w="13716" h="2992958">
                <a:moveTo>
                  <a:pt x="0" y="13716"/>
                </a:moveTo>
                <a:lnTo>
                  <a:pt x="13716" y="0"/>
                </a:lnTo>
                <a:lnTo>
                  <a:pt x="13716" y="2992958"/>
                </a:lnTo>
                <a:lnTo>
                  <a:pt x="0" y="2979242"/>
                </a:ln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57" name="Rectangle 105"/>
          <p:cNvSpPr/>
          <p:nvPr/>
        </p:nvSpPr>
        <p:spPr>
          <a:xfrm rot="2700000">
            <a:off x="1468056" y="-617788"/>
            <a:ext cx="13716" cy="4185404"/>
          </a:xfrm>
          <a:custGeom>
            <a:avLst/>
            <a:gdLst/>
            <a:ahLst/>
            <a:cxnLst/>
            <a:rect l="l" t="t" r="r" b="b"/>
            <a:pathLst>
              <a:path w="13716" h="4185404">
                <a:moveTo>
                  <a:pt x="0" y="13716"/>
                </a:moveTo>
                <a:lnTo>
                  <a:pt x="13716" y="0"/>
                </a:lnTo>
                <a:lnTo>
                  <a:pt x="13716" y="4185404"/>
                </a:lnTo>
                <a:lnTo>
                  <a:pt x="0" y="4171688"/>
                </a:ln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58" name="Rectangle 106"/>
          <p:cNvSpPr/>
          <p:nvPr/>
        </p:nvSpPr>
        <p:spPr>
          <a:xfrm rot="2700000">
            <a:off x="1889649" y="-792416"/>
            <a:ext cx="13716" cy="5377849"/>
          </a:xfrm>
          <a:custGeom>
            <a:avLst/>
            <a:gdLst/>
            <a:ahLst/>
            <a:cxnLst/>
            <a:rect l="l" t="t" r="r" b="b"/>
            <a:pathLst>
              <a:path w="13716" h="5377849">
                <a:moveTo>
                  <a:pt x="0" y="13716"/>
                </a:moveTo>
                <a:lnTo>
                  <a:pt x="13716" y="0"/>
                </a:lnTo>
                <a:lnTo>
                  <a:pt x="13716" y="5377849"/>
                </a:lnTo>
                <a:lnTo>
                  <a:pt x="0" y="5364133"/>
                </a:ln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59" name="Rectangle 148"/>
          <p:cNvSpPr/>
          <p:nvPr/>
        </p:nvSpPr>
        <p:spPr>
          <a:xfrm rot="18900000" flipV="1">
            <a:off x="2070569" y="-450209"/>
            <a:ext cx="13716" cy="5889566"/>
          </a:xfrm>
          <a:custGeom>
            <a:avLst/>
            <a:gdLst/>
            <a:ahLst/>
            <a:cxnLst/>
            <a:rect l="l" t="t" r="r" b="b"/>
            <a:pathLst>
              <a:path w="13716" h="5889566">
                <a:moveTo>
                  <a:pt x="13716" y="5889566"/>
                </a:moveTo>
                <a:lnTo>
                  <a:pt x="13716" y="0"/>
                </a:lnTo>
                <a:lnTo>
                  <a:pt x="0" y="13716"/>
                </a:lnTo>
                <a:lnTo>
                  <a:pt x="0" y="5875850"/>
                </a:ln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60" name="Rectangle 323"/>
          <p:cNvSpPr/>
          <p:nvPr/>
        </p:nvSpPr>
        <p:spPr>
          <a:xfrm rot="18900000" flipV="1">
            <a:off x="1648976" y="567610"/>
            <a:ext cx="13716" cy="4697119"/>
          </a:xfrm>
          <a:custGeom>
            <a:avLst/>
            <a:gdLst/>
            <a:ahLst/>
            <a:cxnLst/>
            <a:rect l="l" t="t" r="r" b="b"/>
            <a:pathLst>
              <a:path w="13716" h="4697119">
                <a:moveTo>
                  <a:pt x="13716" y="4697119"/>
                </a:moveTo>
                <a:lnTo>
                  <a:pt x="13716" y="0"/>
                </a:lnTo>
                <a:lnTo>
                  <a:pt x="0" y="13716"/>
                </a:lnTo>
                <a:lnTo>
                  <a:pt x="0" y="4683403"/>
                </a:ln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61" name="Rectangle 324"/>
          <p:cNvSpPr/>
          <p:nvPr/>
        </p:nvSpPr>
        <p:spPr>
          <a:xfrm rot="18900000" flipV="1">
            <a:off x="1227383" y="1585424"/>
            <a:ext cx="13716" cy="3504674"/>
          </a:xfrm>
          <a:custGeom>
            <a:avLst/>
            <a:gdLst/>
            <a:ahLst/>
            <a:cxnLst/>
            <a:rect l="l" t="t" r="r" b="b"/>
            <a:pathLst>
              <a:path w="13716" h="3504674">
                <a:moveTo>
                  <a:pt x="13716" y="3504674"/>
                </a:moveTo>
                <a:lnTo>
                  <a:pt x="13716" y="0"/>
                </a:lnTo>
                <a:lnTo>
                  <a:pt x="0" y="13716"/>
                </a:lnTo>
                <a:lnTo>
                  <a:pt x="0" y="3490958"/>
                </a:ln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62" name="Rectangle 325"/>
          <p:cNvSpPr/>
          <p:nvPr/>
        </p:nvSpPr>
        <p:spPr>
          <a:xfrm rot="18900000" flipV="1">
            <a:off x="805790" y="2603242"/>
            <a:ext cx="13716" cy="2312226"/>
          </a:xfrm>
          <a:custGeom>
            <a:avLst/>
            <a:gdLst/>
            <a:ahLst/>
            <a:cxnLst/>
            <a:rect l="l" t="t" r="r" b="b"/>
            <a:pathLst>
              <a:path w="13716" h="2312226">
                <a:moveTo>
                  <a:pt x="13716" y="2312226"/>
                </a:moveTo>
                <a:lnTo>
                  <a:pt x="13716" y="0"/>
                </a:lnTo>
                <a:lnTo>
                  <a:pt x="0" y="13716"/>
                </a:lnTo>
                <a:lnTo>
                  <a:pt x="0" y="2298510"/>
                </a:ln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63" name="Rectangle 326"/>
          <p:cNvSpPr/>
          <p:nvPr/>
        </p:nvSpPr>
        <p:spPr>
          <a:xfrm rot="18900000" flipV="1">
            <a:off x="384198" y="3621057"/>
            <a:ext cx="13716" cy="1119782"/>
          </a:xfrm>
          <a:custGeom>
            <a:avLst/>
            <a:gdLst/>
            <a:ahLst/>
            <a:cxnLst/>
            <a:rect l="l" t="t" r="r" b="b"/>
            <a:pathLst>
              <a:path w="13716" h="1119782">
                <a:moveTo>
                  <a:pt x="13716" y="1119782"/>
                </a:moveTo>
                <a:lnTo>
                  <a:pt x="13716" y="0"/>
                </a:lnTo>
                <a:lnTo>
                  <a:pt x="0" y="13716"/>
                </a:lnTo>
                <a:lnTo>
                  <a:pt x="0" y="1106066"/>
                </a:ln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64" name="Rectangle 371"/>
          <p:cNvSpPr/>
          <p:nvPr/>
        </p:nvSpPr>
        <p:spPr>
          <a:xfrm rot="18900000" flipV="1">
            <a:off x="2705180" y="-953749"/>
            <a:ext cx="13716" cy="6479500"/>
          </a:xfrm>
          <a:custGeom>
            <a:avLst/>
            <a:gdLst/>
            <a:ahLst/>
            <a:cxnLst/>
            <a:rect l="l" t="t" r="r" b="b"/>
            <a:pathLst>
              <a:path w="13716" h="6479500">
                <a:moveTo>
                  <a:pt x="0" y="6479500"/>
                </a:moveTo>
                <a:lnTo>
                  <a:pt x="13716" y="6465784"/>
                </a:lnTo>
                <a:lnTo>
                  <a:pt x="13716" y="0"/>
                </a:lnTo>
                <a:lnTo>
                  <a:pt x="0" y="13716"/>
                </a:ln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65" name="Rectangle 373"/>
          <p:cNvSpPr/>
          <p:nvPr/>
        </p:nvSpPr>
        <p:spPr>
          <a:xfrm rot="18900000" flipV="1">
            <a:off x="4391552" y="-953749"/>
            <a:ext cx="13716" cy="6479500"/>
          </a:xfrm>
          <a:custGeom>
            <a:avLst/>
            <a:gdLst/>
            <a:ahLst/>
            <a:cxnLst/>
            <a:rect l="l" t="t" r="r" b="b"/>
            <a:pathLst>
              <a:path w="13716" h="6479500">
                <a:moveTo>
                  <a:pt x="0" y="6479500"/>
                </a:moveTo>
                <a:lnTo>
                  <a:pt x="13716" y="6465784"/>
                </a:lnTo>
                <a:lnTo>
                  <a:pt x="13716" y="0"/>
                </a:lnTo>
                <a:lnTo>
                  <a:pt x="0" y="13715"/>
                </a:ln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66" name="Rectangle 375"/>
          <p:cNvSpPr/>
          <p:nvPr/>
        </p:nvSpPr>
        <p:spPr>
          <a:xfrm rot="18900000" flipV="1">
            <a:off x="6077925" y="-953749"/>
            <a:ext cx="13716" cy="6479501"/>
          </a:xfrm>
          <a:custGeom>
            <a:avLst/>
            <a:gdLst/>
            <a:ahLst/>
            <a:cxnLst/>
            <a:rect l="l" t="t" r="r" b="b"/>
            <a:pathLst>
              <a:path w="13716" h="6479501">
                <a:moveTo>
                  <a:pt x="0" y="6479501"/>
                </a:moveTo>
                <a:lnTo>
                  <a:pt x="13716" y="6465785"/>
                </a:lnTo>
                <a:lnTo>
                  <a:pt x="13716" y="0"/>
                </a:lnTo>
                <a:lnTo>
                  <a:pt x="0" y="13716"/>
                </a:ln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67" name="Rectangle 376"/>
          <p:cNvSpPr/>
          <p:nvPr/>
        </p:nvSpPr>
        <p:spPr>
          <a:xfrm rot="18900000" flipV="1">
            <a:off x="6916261" y="-965458"/>
            <a:ext cx="13716" cy="6493219"/>
          </a:xfrm>
          <a:custGeom>
            <a:avLst/>
            <a:gdLst/>
            <a:ahLst/>
            <a:cxnLst/>
            <a:rect l="l" t="t" r="r" b="b"/>
            <a:pathLst>
              <a:path w="13716" h="6493219">
                <a:moveTo>
                  <a:pt x="13716" y="6479504"/>
                </a:moveTo>
                <a:lnTo>
                  <a:pt x="13716" y="0"/>
                </a:lnTo>
                <a:lnTo>
                  <a:pt x="0" y="13717"/>
                </a:lnTo>
                <a:lnTo>
                  <a:pt x="0" y="6493219"/>
                </a:ln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68" name="Rectangle 377"/>
          <p:cNvSpPr/>
          <p:nvPr/>
        </p:nvSpPr>
        <p:spPr>
          <a:xfrm rot="18900000" flipV="1">
            <a:off x="7759447" y="-965458"/>
            <a:ext cx="13717" cy="6493219"/>
          </a:xfrm>
          <a:custGeom>
            <a:avLst/>
            <a:gdLst/>
            <a:ahLst/>
            <a:cxnLst/>
            <a:rect l="l" t="t" r="r" b="b"/>
            <a:pathLst>
              <a:path w="13717" h="6493219">
                <a:moveTo>
                  <a:pt x="0" y="6493219"/>
                </a:moveTo>
                <a:lnTo>
                  <a:pt x="13716" y="6479502"/>
                </a:lnTo>
                <a:lnTo>
                  <a:pt x="13717" y="0"/>
                </a:lnTo>
                <a:lnTo>
                  <a:pt x="0" y="13716"/>
                </a:ln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69" name="Rectangle 378"/>
          <p:cNvSpPr/>
          <p:nvPr/>
        </p:nvSpPr>
        <p:spPr>
          <a:xfrm rot="18900000" flipV="1">
            <a:off x="8602633" y="-965458"/>
            <a:ext cx="13716" cy="6493219"/>
          </a:xfrm>
          <a:custGeom>
            <a:avLst/>
            <a:gdLst/>
            <a:ahLst/>
            <a:cxnLst/>
            <a:rect l="l" t="t" r="r" b="b"/>
            <a:pathLst>
              <a:path w="13716" h="6493219">
                <a:moveTo>
                  <a:pt x="13716" y="6479504"/>
                </a:moveTo>
                <a:lnTo>
                  <a:pt x="13716" y="0"/>
                </a:lnTo>
                <a:lnTo>
                  <a:pt x="0" y="13716"/>
                </a:lnTo>
                <a:lnTo>
                  <a:pt x="0" y="6493219"/>
                </a:ln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70" name="Rectangle 138"/>
          <p:cNvSpPr/>
          <p:nvPr/>
        </p:nvSpPr>
        <p:spPr>
          <a:xfrm rot="18900000" flipV="1">
            <a:off x="10088968" y="-882602"/>
            <a:ext cx="13716" cy="5927431"/>
          </a:xfrm>
          <a:custGeom>
            <a:avLst/>
            <a:gdLst/>
            <a:ahLst/>
            <a:cxnLst/>
            <a:rect l="l" t="t" r="r" b="b"/>
            <a:pathLst>
              <a:path w="13716" h="5927431">
                <a:moveTo>
                  <a:pt x="0" y="5927431"/>
                </a:moveTo>
                <a:lnTo>
                  <a:pt x="13715" y="5913716"/>
                </a:lnTo>
                <a:lnTo>
                  <a:pt x="13716" y="13716"/>
                </a:lnTo>
                <a:lnTo>
                  <a:pt x="0" y="0"/>
                </a:ln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71" name="Rectangle 139"/>
          <p:cNvSpPr/>
          <p:nvPr/>
        </p:nvSpPr>
        <p:spPr>
          <a:xfrm rot="18900000" flipV="1">
            <a:off x="10510562" y="-707971"/>
            <a:ext cx="13716" cy="4734985"/>
          </a:xfrm>
          <a:custGeom>
            <a:avLst/>
            <a:gdLst/>
            <a:ahLst/>
            <a:cxnLst/>
            <a:rect l="l" t="t" r="r" b="b"/>
            <a:pathLst>
              <a:path w="13716" h="4734985">
                <a:moveTo>
                  <a:pt x="0" y="4734985"/>
                </a:moveTo>
                <a:lnTo>
                  <a:pt x="13715" y="4721270"/>
                </a:lnTo>
                <a:lnTo>
                  <a:pt x="13716" y="13715"/>
                </a:lnTo>
                <a:lnTo>
                  <a:pt x="0" y="0"/>
                </a:ln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72" name="Rectangle 140"/>
          <p:cNvSpPr/>
          <p:nvPr/>
        </p:nvSpPr>
        <p:spPr>
          <a:xfrm rot="18900000" flipV="1">
            <a:off x="10932155" y="-533342"/>
            <a:ext cx="13716" cy="3542540"/>
          </a:xfrm>
          <a:custGeom>
            <a:avLst/>
            <a:gdLst/>
            <a:ahLst/>
            <a:cxnLst/>
            <a:rect l="l" t="t" r="r" b="b"/>
            <a:pathLst>
              <a:path w="13716" h="3542540">
                <a:moveTo>
                  <a:pt x="0" y="3542540"/>
                </a:moveTo>
                <a:lnTo>
                  <a:pt x="13715" y="3528825"/>
                </a:lnTo>
                <a:lnTo>
                  <a:pt x="13716" y="13716"/>
                </a:lnTo>
                <a:lnTo>
                  <a:pt x="0" y="0"/>
                </a:ln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73" name="Rectangle 141"/>
          <p:cNvSpPr/>
          <p:nvPr/>
        </p:nvSpPr>
        <p:spPr>
          <a:xfrm rot="18900000" flipV="1">
            <a:off x="11353748" y="-358712"/>
            <a:ext cx="13716" cy="2350095"/>
          </a:xfrm>
          <a:custGeom>
            <a:avLst/>
            <a:gdLst/>
            <a:ahLst/>
            <a:cxnLst/>
            <a:rect l="l" t="t" r="r" b="b"/>
            <a:pathLst>
              <a:path w="13716" h="2350095">
                <a:moveTo>
                  <a:pt x="0" y="2350095"/>
                </a:moveTo>
                <a:lnTo>
                  <a:pt x="13715" y="2336380"/>
                </a:lnTo>
                <a:lnTo>
                  <a:pt x="13716" y="13714"/>
                </a:lnTo>
                <a:lnTo>
                  <a:pt x="0" y="0"/>
                </a:ln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74" name="Rectangle 142"/>
          <p:cNvSpPr/>
          <p:nvPr/>
        </p:nvSpPr>
        <p:spPr>
          <a:xfrm rot="18900000" flipV="1">
            <a:off x="11775341" y="-184083"/>
            <a:ext cx="13716" cy="1157650"/>
          </a:xfrm>
          <a:custGeom>
            <a:avLst/>
            <a:gdLst/>
            <a:ahLst/>
            <a:cxnLst/>
            <a:rect l="l" t="t" r="r" b="b"/>
            <a:pathLst>
              <a:path w="13716" h="1157650">
                <a:moveTo>
                  <a:pt x="0" y="1157650"/>
                </a:moveTo>
                <a:lnTo>
                  <a:pt x="13716" y="1143934"/>
                </a:lnTo>
                <a:lnTo>
                  <a:pt x="13716" y="13716"/>
                </a:lnTo>
                <a:lnTo>
                  <a:pt x="0" y="0"/>
                </a:ln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75" name="Rectangle 372"/>
          <p:cNvSpPr/>
          <p:nvPr/>
        </p:nvSpPr>
        <p:spPr>
          <a:xfrm rot="18900000" flipV="1">
            <a:off x="3543517" y="-965458"/>
            <a:ext cx="13716" cy="6493219"/>
          </a:xfrm>
          <a:custGeom>
            <a:avLst/>
            <a:gdLst/>
            <a:ahLst/>
            <a:cxnLst/>
            <a:rect l="l" t="t" r="r" b="b"/>
            <a:pathLst>
              <a:path w="13716" h="6493219">
                <a:moveTo>
                  <a:pt x="0" y="6493219"/>
                </a:moveTo>
                <a:lnTo>
                  <a:pt x="13716" y="6479503"/>
                </a:lnTo>
                <a:lnTo>
                  <a:pt x="13716" y="0"/>
                </a:lnTo>
                <a:lnTo>
                  <a:pt x="0" y="13716"/>
                </a:ln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76" name="Rectangle 374"/>
          <p:cNvSpPr/>
          <p:nvPr/>
        </p:nvSpPr>
        <p:spPr>
          <a:xfrm rot="18900000" flipV="1">
            <a:off x="5229889" y="-965458"/>
            <a:ext cx="13716" cy="6493220"/>
          </a:xfrm>
          <a:custGeom>
            <a:avLst/>
            <a:gdLst/>
            <a:ahLst/>
            <a:cxnLst/>
            <a:rect l="l" t="t" r="r" b="b"/>
            <a:pathLst>
              <a:path w="13716" h="6493220">
                <a:moveTo>
                  <a:pt x="0" y="6493220"/>
                </a:moveTo>
                <a:lnTo>
                  <a:pt x="13716" y="6479504"/>
                </a:lnTo>
                <a:lnTo>
                  <a:pt x="13716" y="0"/>
                </a:lnTo>
                <a:lnTo>
                  <a:pt x="0" y="13716"/>
                </a:ln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77" name="Teardrop 3"/>
          <p:cNvSpPr/>
          <p:nvPr/>
        </p:nvSpPr>
        <p:spPr>
          <a:xfrm rot="5400000" flipH="1" flipV="1">
            <a:off x="6442772" y="109541"/>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78" name="Teardrop 3"/>
          <p:cNvSpPr/>
          <p:nvPr/>
        </p:nvSpPr>
        <p:spPr>
          <a:xfrm rot="5400000" flipH="1" flipV="1">
            <a:off x="-148774" y="258315"/>
            <a:ext cx="612648" cy="315100"/>
          </a:xfrm>
          <a:custGeom>
            <a:avLst/>
            <a:gdLst/>
            <a:ahLst/>
            <a:cxnLst/>
            <a:rect l="l" t="t" r="r" b="b"/>
            <a:pathLst>
              <a:path w="612648" h="315100">
                <a:moveTo>
                  <a:pt x="239386" y="75670"/>
                </a:moveTo>
                <a:cubicBezTo>
                  <a:pt x="230866" y="67149"/>
                  <a:pt x="224313" y="57406"/>
                  <a:pt x="219944" y="46909"/>
                </a:cubicBezTo>
                <a:cubicBezTo>
                  <a:pt x="207099" y="60107"/>
                  <a:pt x="182914" y="65356"/>
                  <a:pt x="163810" y="64989"/>
                </a:cubicBezTo>
                <a:cubicBezTo>
                  <a:pt x="113791" y="64989"/>
                  <a:pt x="73243" y="105538"/>
                  <a:pt x="73243" y="155556"/>
                </a:cubicBezTo>
                <a:cubicBezTo>
                  <a:pt x="73243" y="179467"/>
                  <a:pt x="82509" y="201213"/>
                  <a:pt x="97830" y="217225"/>
                </a:cubicBezTo>
                <a:close/>
                <a:moveTo>
                  <a:pt x="268191" y="95157"/>
                </a:moveTo>
                <a:cubicBezTo>
                  <a:pt x="257695" y="90787"/>
                  <a:pt x="247952" y="84234"/>
                  <a:pt x="239431" y="75715"/>
                </a:cubicBezTo>
                <a:lnTo>
                  <a:pt x="97875" y="217270"/>
                </a:lnTo>
                <a:cubicBezTo>
                  <a:pt x="113887" y="232591"/>
                  <a:pt x="135634" y="241857"/>
                  <a:pt x="159544" y="241857"/>
                </a:cubicBezTo>
                <a:cubicBezTo>
                  <a:pt x="184553" y="241857"/>
                  <a:pt x="207195" y="231720"/>
                  <a:pt x="223585" y="215331"/>
                </a:cubicBezTo>
                <a:cubicBezTo>
                  <a:pt x="239974" y="198941"/>
                  <a:pt x="250111" y="176299"/>
                  <a:pt x="250111" y="151290"/>
                </a:cubicBezTo>
                <a:cubicBezTo>
                  <a:pt x="249745" y="132187"/>
                  <a:pt x="254994" y="108002"/>
                  <a:pt x="268191" y="95157"/>
                </a:cubicBezTo>
                <a:close/>
                <a:moveTo>
                  <a:pt x="391275" y="232488"/>
                </a:moveTo>
                <a:cubicBezTo>
                  <a:pt x="366688" y="214199"/>
                  <a:pt x="350981" y="184860"/>
                  <a:pt x="350981" y="151853"/>
                </a:cubicBezTo>
                <a:cubicBezTo>
                  <a:pt x="351479" y="125869"/>
                  <a:pt x="347689" y="109892"/>
                  <a:pt x="331337" y="99934"/>
                </a:cubicBezTo>
                <a:cubicBezTo>
                  <a:pt x="315088" y="104415"/>
                  <a:pt x="297874" y="104335"/>
                  <a:pt x="281637" y="99721"/>
                </a:cubicBezTo>
                <a:cubicBezTo>
                  <a:pt x="265010" y="109675"/>
                  <a:pt x="261165" y="125694"/>
                  <a:pt x="261667" y="151853"/>
                </a:cubicBezTo>
                <a:cubicBezTo>
                  <a:pt x="261667" y="179968"/>
                  <a:pt x="250271" y="205421"/>
                  <a:pt x="231846" y="223846"/>
                </a:cubicBezTo>
                <a:lnTo>
                  <a:pt x="221347" y="232509"/>
                </a:lnTo>
                <a:cubicBezTo>
                  <a:pt x="224389" y="249009"/>
                  <a:pt x="232545" y="264623"/>
                  <a:pt x="245300" y="277378"/>
                </a:cubicBezTo>
                <a:cubicBezTo>
                  <a:pt x="262207" y="294285"/>
                  <a:pt x="284136" y="303111"/>
                  <a:pt x="306292" y="303599"/>
                </a:cubicBezTo>
                <a:lnTo>
                  <a:pt x="306292" y="218433"/>
                </a:lnTo>
                <a:lnTo>
                  <a:pt x="306356" y="218433"/>
                </a:lnTo>
                <a:lnTo>
                  <a:pt x="306356" y="303599"/>
                </a:lnTo>
                <a:cubicBezTo>
                  <a:pt x="328512" y="303110"/>
                  <a:pt x="350441" y="294285"/>
                  <a:pt x="367348" y="277378"/>
                </a:cubicBezTo>
                <a:cubicBezTo>
                  <a:pt x="380109" y="264617"/>
                  <a:pt x="388266" y="248996"/>
                  <a:pt x="391275" y="232488"/>
                </a:cubicBezTo>
                <a:close/>
                <a:moveTo>
                  <a:pt x="514773" y="217271"/>
                </a:moveTo>
                <a:lnTo>
                  <a:pt x="373218" y="75716"/>
                </a:lnTo>
                <a:cubicBezTo>
                  <a:pt x="364700" y="84231"/>
                  <a:pt x="354962" y="90781"/>
                  <a:pt x="344508" y="95209"/>
                </a:cubicBezTo>
                <a:cubicBezTo>
                  <a:pt x="357668" y="108066"/>
                  <a:pt x="362903" y="132212"/>
                  <a:pt x="362537" y="151290"/>
                </a:cubicBezTo>
                <a:cubicBezTo>
                  <a:pt x="362537" y="201309"/>
                  <a:pt x="403085" y="241857"/>
                  <a:pt x="453104" y="241857"/>
                </a:cubicBezTo>
                <a:cubicBezTo>
                  <a:pt x="477015" y="241857"/>
                  <a:pt x="498761" y="232592"/>
                  <a:pt x="514773" y="217271"/>
                </a:cubicBezTo>
                <a:close/>
                <a:moveTo>
                  <a:pt x="539405" y="155556"/>
                </a:moveTo>
                <a:cubicBezTo>
                  <a:pt x="539405" y="105538"/>
                  <a:pt x="498856" y="64989"/>
                  <a:pt x="448838" y="64989"/>
                </a:cubicBezTo>
                <a:cubicBezTo>
                  <a:pt x="429760" y="65355"/>
                  <a:pt x="405614" y="60121"/>
                  <a:pt x="392756" y="46961"/>
                </a:cubicBezTo>
                <a:cubicBezTo>
                  <a:pt x="388329" y="57415"/>
                  <a:pt x="381778" y="67153"/>
                  <a:pt x="373263" y="75671"/>
                </a:cubicBezTo>
                <a:lnTo>
                  <a:pt x="514818" y="217225"/>
                </a:lnTo>
                <a:cubicBezTo>
                  <a:pt x="530139" y="201213"/>
                  <a:pt x="539405" y="179467"/>
                  <a:pt x="539405" y="155556"/>
                </a:cubicBezTo>
                <a:close/>
                <a:moveTo>
                  <a:pt x="612648" y="8776"/>
                </a:moveTo>
                <a:cubicBezTo>
                  <a:pt x="612257" y="34030"/>
                  <a:pt x="602326" y="59101"/>
                  <a:pt x="583058" y="78369"/>
                </a:cubicBezTo>
                <a:cubicBezTo>
                  <a:pt x="569890" y="91537"/>
                  <a:pt x="554014" y="100343"/>
                  <a:pt x="537134" y="104416"/>
                </a:cubicBezTo>
                <a:cubicBezTo>
                  <a:pt x="546224" y="119205"/>
                  <a:pt x="551214" y="136643"/>
                  <a:pt x="551214" y="155247"/>
                </a:cubicBezTo>
                <a:cubicBezTo>
                  <a:pt x="551214" y="182497"/>
                  <a:pt x="540509" y="207247"/>
                  <a:pt x="522928" y="225380"/>
                </a:cubicBezTo>
                <a:lnTo>
                  <a:pt x="522928" y="225380"/>
                </a:lnTo>
                <a:cubicBezTo>
                  <a:pt x="504794" y="242961"/>
                  <a:pt x="480044" y="253667"/>
                  <a:pt x="452794" y="253667"/>
                </a:cubicBezTo>
                <a:cubicBezTo>
                  <a:pt x="434191" y="253667"/>
                  <a:pt x="416753" y="248677"/>
                  <a:pt x="401964" y="239586"/>
                </a:cubicBezTo>
                <a:cubicBezTo>
                  <a:pt x="397891" y="256466"/>
                  <a:pt x="389084" y="272342"/>
                  <a:pt x="375917" y="285509"/>
                </a:cubicBezTo>
                <a:cubicBezTo>
                  <a:pt x="356649" y="304778"/>
                  <a:pt x="331578" y="314709"/>
                  <a:pt x="306324" y="315100"/>
                </a:cubicBezTo>
                <a:lnTo>
                  <a:pt x="306324" y="315100"/>
                </a:lnTo>
                <a:cubicBezTo>
                  <a:pt x="281070" y="314709"/>
                  <a:pt x="255999" y="304778"/>
                  <a:pt x="236731" y="285509"/>
                </a:cubicBezTo>
                <a:cubicBezTo>
                  <a:pt x="223570" y="272349"/>
                  <a:pt x="214766" y="256482"/>
                  <a:pt x="210610" y="239626"/>
                </a:cubicBezTo>
                <a:cubicBezTo>
                  <a:pt x="195839" y="248693"/>
                  <a:pt x="178427" y="253666"/>
                  <a:pt x="159854" y="253666"/>
                </a:cubicBezTo>
                <a:cubicBezTo>
                  <a:pt x="132604" y="253666"/>
                  <a:pt x="107854" y="242961"/>
                  <a:pt x="89720" y="225380"/>
                </a:cubicBezTo>
                <a:lnTo>
                  <a:pt x="89720" y="225380"/>
                </a:lnTo>
                <a:cubicBezTo>
                  <a:pt x="72139" y="207247"/>
                  <a:pt x="61434" y="182497"/>
                  <a:pt x="61434" y="155247"/>
                </a:cubicBezTo>
                <a:cubicBezTo>
                  <a:pt x="61434" y="136673"/>
                  <a:pt x="66407" y="119262"/>
                  <a:pt x="75474" y="104490"/>
                </a:cubicBezTo>
                <a:cubicBezTo>
                  <a:pt x="58618" y="100334"/>
                  <a:pt x="42751" y="91530"/>
                  <a:pt x="29591" y="78369"/>
                </a:cubicBezTo>
                <a:cubicBezTo>
                  <a:pt x="10322" y="59101"/>
                  <a:pt x="391" y="34030"/>
                  <a:pt x="0" y="8776"/>
                </a:cubicBezTo>
                <a:lnTo>
                  <a:pt x="0" y="8776"/>
                </a:lnTo>
                <a:lnTo>
                  <a:pt x="1828" y="0"/>
                </a:lnTo>
                <a:lnTo>
                  <a:pt x="13374" y="0"/>
                </a:lnTo>
                <a:cubicBezTo>
                  <a:pt x="11782" y="2802"/>
                  <a:pt x="11567" y="5771"/>
                  <a:pt x="11501" y="8744"/>
                </a:cubicBezTo>
                <a:lnTo>
                  <a:pt x="96667" y="8744"/>
                </a:lnTo>
                <a:lnTo>
                  <a:pt x="96667" y="8808"/>
                </a:lnTo>
                <a:lnTo>
                  <a:pt x="11501" y="8808"/>
                </a:lnTo>
                <a:cubicBezTo>
                  <a:pt x="11989" y="30964"/>
                  <a:pt x="20815" y="52893"/>
                  <a:pt x="37722" y="69800"/>
                </a:cubicBezTo>
                <a:cubicBezTo>
                  <a:pt x="50477" y="82555"/>
                  <a:pt x="66091" y="90711"/>
                  <a:pt x="82591" y="93753"/>
                </a:cubicBezTo>
                <a:cubicBezTo>
                  <a:pt x="100880" y="69151"/>
                  <a:pt x="130228" y="53433"/>
                  <a:pt x="163247" y="53433"/>
                </a:cubicBezTo>
                <a:cubicBezTo>
                  <a:pt x="186137" y="53872"/>
                  <a:pt x="201262" y="50984"/>
                  <a:pt x="211354" y="39116"/>
                </a:cubicBezTo>
                <a:cubicBezTo>
                  <a:pt x="212796" y="37420"/>
                  <a:pt x="214135" y="35542"/>
                  <a:pt x="215380" y="33463"/>
                </a:cubicBezTo>
                <a:lnTo>
                  <a:pt x="215236" y="0"/>
                </a:lnTo>
                <a:lnTo>
                  <a:pt x="223506" y="0"/>
                </a:lnTo>
                <a:cubicBezTo>
                  <a:pt x="219687" y="24354"/>
                  <a:pt x="227777" y="49750"/>
                  <a:pt x="246535" y="68520"/>
                </a:cubicBezTo>
                <a:lnTo>
                  <a:pt x="254763" y="60293"/>
                </a:lnTo>
                <a:cubicBezTo>
                  <a:pt x="254771" y="60299"/>
                  <a:pt x="254778" y="60307"/>
                  <a:pt x="254786" y="60315"/>
                </a:cubicBezTo>
                <a:lnTo>
                  <a:pt x="254808" y="60338"/>
                </a:lnTo>
                <a:lnTo>
                  <a:pt x="246580" y="68565"/>
                </a:lnTo>
                <a:cubicBezTo>
                  <a:pt x="279582" y="101547"/>
                  <a:pt x="333066" y="101547"/>
                  <a:pt x="366068" y="68565"/>
                </a:cubicBezTo>
                <a:lnTo>
                  <a:pt x="357840" y="60338"/>
                </a:lnTo>
                <a:cubicBezTo>
                  <a:pt x="357847" y="60330"/>
                  <a:pt x="357855" y="60322"/>
                  <a:pt x="357862" y="60315"/>
                </a:cubicBezTo>
                <a:lnTo>
                  <a:pt x="357885" y="60293"/>
                </a:lnTo>
                <a:lnTo>
                  <a:pt x="366113" y="68520"/>
                </a:lnTo>
                <a:cubicBezTo>
                  <a:pt x="384871" y="49750"/>
                  <a:pt x="392961" y="24354"/>
                  <a:pt x="389142" y="0"/>
                </a:cubicBezTo>
                <a:lnTo>
                  <a:pt x="397337" y="0"/>
                </a:lnTo>
                <a:cubicBezTo>
                  <a:pt x="401478" y="11094"/>
                  <a:pt x="400548" y="22668"/>
                  <a:pt x="397481" y="33790"/>
                </a:cubicBezTo>
                <a:cubicBezTo>
                  <a:pt x="407439" y="50142"/>
                  <a:pt x="423417" y="53932"/>
                  <a:pt x="449401" y="53433"/>
                </a:cubicBezTo>
                <a:cubicBezTo>
                  <a:pt x="482407" y="53434"/>
                  <a:pt x="511746" y="69140"/>
                  <a:pt x="530035" y="93727"/>
                </a:cubicBezTo>
                <a:cubicBezTo>
                  <a:pt x="546543" y="90718"/>
                  <a:pt x="562165" y="82561"/>
                  <a:pt x="574926" y="69800"/>
                </a:cubicBezTo>
                <a:cubicBezTo>
                  <a:pt x="591833" y="52893"/>
                  <a:pt x="600658" y="30964"/>
                  <a:pt x="601147" y="8808"/>
                </a:cubicBezTo>
                <a:lnTo>
                  <a:pt x="515981" y="8808"/>
                </a:lnTo>
                <a:lnTo>
                  <a:pt x="515981" y="8744"/>
                </a:lnTo>
                <a:lnTo>
                  <a:pt x="601147" y="8744"/>
                </a:lnTo>
                <a:lnTo>
                  <a:pt x="599274" y="0"/>
                </a:lnTo>
                <a:lnTo>
                  <a:pt x="610820" y="0"/>
                </a:lnTo>
                <a:cubicBezTo>
                  <a:pt x="612423" y="2826"/>
                  <a:pt x="612602" y="5800"/>
                  <a:pt x="612648" y="8776"/>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79" name="Teardrop 3"/>
          <p:cNvSpPr/>
          <p:nvPr/>
        </p:nvSpPr>
        <p:spPr>
          <a:xfrm rot="5400000" flipH="1" flipV="1">
            <a:off x="1387532" y="109541"/>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80" name="Teardrop 3"/>
          <p:cNvSpPr/>
          <p:nvPr/>
        </p:nvSpPr>
        <p:spPr>
          <a:xfrm rot="5400000" flipH="1" flipV="1">
            <a:off x="2230072" y="109541"/>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81" name="Teardrop 3"/>
          <p:cNvSpPr/>
          <p:nvPr/>
        </p:nvSpPr>
        <p:spPr>
          <a:xfrm rot="5400000" flipH="1" flipV="1">
            <a:off x="3072612" y="109541"/>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82" name="Teardrop 3"/>
          <p:cNvSpPr/>
          <p:nvPr/>
        </p:nvSpPr>
        <p:spPr>
          <a:xfrm rot="5400000" flipH="1" flipV="1">
            <a:off x="3915152" y="109541"/>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83" name="Teardrop 3"/>
          <p:cNvSpPr/>
          <p:nvPr/>
        </p:nvSpPr>
        <p:spPr>
          <a:xfrm rot="5400000" flipH="1" flipV="1">
            <a:off x="4757692" y="109541"/>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84" name="Teardrop 3"/>
          <p:cNvSpPr/>
          <p:nvPr/>
        </p:nvSpPr>
        <p:spPr>
          <a:xfrm rot="5400000" flipH="1" flipV="1">
            <a:off x="5600232" y="109541"/>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85" name="Teardrop 3"/>
          <p:cNvSpPr/>
          <p:nvPr/>
        </p:nvSpPr>
        <p:spPr>
          <a:xfrm rot="5400000" flipH="1" flipV="1">
            <a:off x="8127852" y="109541"/>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86" name="Teardrop 3"/>
          <p:cNvSpPr/>
          <p:nvPr/>
        </p:nvSpPr>
        <p:spPr>
          <a:xfrm rot="5400000" flipH="1" flipV="1">
            <a:off x="7285312" y="109541"/>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87" name="Teardrop 3"/>
          <p:cNvSpPr/>
          <p:nvPr/>
        </p:nvSpPr>
        <p:spPr>
          <a:xfrm rot="5400000" flipH="1" flipV="1">
            <a:off x="9812932" y="109541"/>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88" name="Teardrop 3"/>
          <p:cNvSpPr/>
          <p:nvPr/>
        </p:nvSpPr>
        <p:spPr>
          <a:xfrm rot="5400000" flipH="1" flipV="1">
            <a:off x="8970392" y="109541"/>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89" name="Teardrop 3"/>
          <p:cNvSpPr/>
          <p:nvPr/>
        </p:nvSpPr>
        <p:spPr>
          <a:xfrm rot="5400000" flipH="1" flipV="1">
            <a:off x="11498011" y="109541"/>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90" name="Teardrop 3"/>
          <p:cNvSpPr/>
          <p:nvPr/>
        </p:nvSpPr>
        <p:spPr>
          <a:xfrm rot="5400000" flipH="1" flipV="1">
            <a:off x="10655472" y="109541"/>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91" name="Teardrop 3"/>
          <p:cNvSpPr/>
          <p:nvPr/>
        </p:nvSpPr>
        <p:spPr>
          <a:xfrm rot="5400000" flipH="1" flipV="1">
            <a:off x="544992" y="109541"/>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92" name="Oval 591"/>
          <p:cNvSpPr/>
          <p:nvPr/>
        </p:nvSpPr>
        <p:spPr>
          <a:xfrm>
            <a:off x="6664511" y="331699"/>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93" name="Oval 167"/>
          <p:cNvSpPr/>
          <p:nvPr/>
        </p:nvSpPr>
        <p:spPr>
          <a:xfrm>
            <a:off x="0" y="331699"/>
            <a:ext cx="93942" cy="4240302"/>
          </a:xfrm>
          <a:custGeom>
            <a:avLst/>
            <a:gdLst/>
            <a:ahLst/>
            <a:cxnLst/>
            <a:rect l="l" t="t" r="r" b="b"/>
            <a:pathLst>
              <a:path w="93942" h="4240302">
                <a:moveTo>
                  <a:pt x="9066" y="4229620"/>
                </a:moveTo>
                <a:cubicBezTo>
                  <a:pt x="23324" y="4229620"/>
                  <a:pt x="36761" y="4233136"/>
                  <a:pt x="48054" y="4240302"/>
                </a:cubicBezTo>
                <a:lnTo>
                  <a:pt x="0" y="4240302"/>
                </a:lnTo>
                <a:lnTo>
                  <a:pt x="0" y="4231451"/>
                </a:lnTo>
                <a:cubicBezTo>
                  <a:pt x="2881" y="4229788"/>
                  <a:pt x="5954" y="4229620"/>
                  <a:pt x="9066" y="4229620"/>
                </a:cubicBezTo>
                <a:close/>
                <a:moveTo>
                  <a:pt x="9066" y="3380947"/>
                </a:moveTo>
                <a:cubicBezTo>
                  <a:pt x="55942" y="3380947"/>
                  <a:pt x="93942" y="3418947"/>
                  <a:pt x="93942" y="3465822"/>
                </a:cubicBezTo>
                <a:cubicBezTo>
                  <a:pt x="93942" y="3512697"/>
                  <a:pt x="55942" y="3550697"/>
                  <a:pt x="9066" y="3550697"/>
                </a:cubicBezTo>
                <a:lnTo>
                  <a:pt x="0" y="3548867"/>
                </a:lnTo>
                <a:lnTo>
                  <a:pt x="0" y="3382777"/>
                </a:lnTo>
                <a:cubicBezTo>
                  <a:pt x="2881" y="3381115"/>
                  <a:pt x="5954" y="3380947"/>
                  <a:pt x="9066" y="3380947"/>
                </a:cubicBezTo>
                <a:close/>
                <a:moveTo>
                  <a:pt x="9066" y="2536768"/>
                </a:moveTo>
                <a:cubicBezTo>
                  <a:pt x="55942" y="2536768"/>
                  <a:pt x="93942" y="2574768"/>
                  <a:pt x="93942" y="2621643"/>
                </a:cubicBezTo>
                <a:cubicBezTo>
                  <a:pt x="93942" y="2668518"/>
                  <a:pt x="55942" y="2706518"/>
                  <a:pt x="9066" y="2706518"/>
                </a:cubicBezTo>
                <a:lnTo>
                  <a:pt x="0" y="2704688"/>
                </a:lnTo>
                <a:lnTo>
                  <a:pt x="0" y="2538598"/>
                </a:lnTo>
                <a:cubicBezTo>
                  <a:pt x="2881" y="2536936"/>
                  <a:pt x="5954" y="2536768"/>
                  <a:pt x="9066" y="2536768"/>
                </a:cubicBezTo>
                <a:close/>
                <a:moveTo>
                  <a:pt x="9066" y="1688095"/>
                </a:moveTo>
                <a:cubicBezTo>
                  <a:pt x="55942" y="1688095"/>
                  <a:pt x="93942" y="1726095"/>
                  <a:pt x="93942" y="1772970"/>
                </a:cubicBezTo>
                <a:cubicBezTo>
                  <a:pt x="93942" y="1819845"/>
                  <a:pt x="55942" y="1857845"/>
                  <a:pt x="9066" y="1857845"/>
                </a:cubicBezTo>
                <a:lnTo>
                  <a:pt x="0" y="1856015"/>
                </a:lnTo>
                <a:lnTo>
                  <a:pt x="0" y="1689925"/>
                </a:lnTo>
                <a:cubicBezTo>
                  <a:pt x="2881" y="1688263"/>
                  <a:pt x="5954" y="1688095"/>
                  <a:pt x="9066" y="1688095"/>
                </a:cubicBezTo>
                <a:close/>
                <a:moveTo>
                  <a:pt x="9066" y="845498"/>
                </a:moveTo>
                <a:cubicBezTo>
                  <a:pt x="55942" y="845498"/>
                  <a:pt x="93942" y="883498"/>
                  <a:pt x="93942" y="930373"/>
                </a:cubicBezTo>
                <a:cubicBezTo>
                  <a:pt x="93942" y="977248"/>
                  <a:pt x="55942" y="1015248"/>
                  <a:pt x="9066" y="1015248"/>
                </a:cubicBezTo>
                <a:lnTo>
                  <a:pt x="0" y="1013418"/>
                </a:lnTo>
                <a:lnTo>
                  <a:pt x="0" y="847328"/>
                </a:lnTo>
                <a:cubicBezTo>
                  <a:pt x="2881" y="845666"/>
                  <a:pt x="5954" y="845498"/>
                  <a:pt x="9066" y="845498"/>
                </a:cubicBezTo>
                <a:close/>
                <a:moveTo>
                  <a:pt x="9066" y="0"/>
                </a:moveTo>
                <a:cubicBezTo>
                  <a:pt x="55942" y="0"/>
                  <a:pt x="93942" y="38000"/>
                  <a:pt x="93942" y="84875"/>
                </a:cubicBezTo>
                <a:cubicBezTo>
                  <a:pt x="93942" y="131750"/>
                  <a:pt x="55942" y="169750"/>
                  <a:pt x="9066" y="169750"/>
                </a:cubicBezTo>
                <a:lnTo>
                  <a:pt x="0" y="167920"/>
                </a:lnTo>
                <a:lnTo>
                  <a:pt x="0" y="1830"/>
                </a:lnTo>
                <a:cubicBezTo>
                  <a:pt x="2881" y="167"/>
                  <a:pt x="5954" y="0"/>
                  <a:pt x="9066"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94" name="Oval 593"/>
          <p:cNvSpPr/>
          <p:nvPr/>
        </p:nvSpPr>
        <p:spPr>
          <a:xfrm>
            <a:off x="766731" y="331699"/>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95" name="Oval 594"/>
          <p:cNvSpPr/>
          <p:nvPr/>
        </p:nvSpPr>
        <p:spPr>
          <a:xfrm>
            <a:off x="1609271" y="331699"/>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96" name="Oval 595"/>
          <p:cNvSpPr/>
          <p:nvPr/>
        </p:nvSpPr>
        <p:spPr>
          <a:xfrm>
            <a:off x="2451811" y="331699"/>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97" name="Oval 596"/>
          <p:cNvSpPr/>
          <p:nvPr/>
        </p:nvSpPr>
        <p:spPr>
          <a:xfrm>
            <a:off x="3294351" y="331699"/>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98" name="Oval 597"/>
          <p:cNvSpPr/>
          <p:nvPr/>
        </p:nvSpPr>
        <p:spPr>
          <a:xfrm>
            <a:off x="4136891" y="331699"/>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99" name="Oval 598"/>
          <p:cNvSpPr/>
          <p:nvPr/>
        </p:nvSpPr>
        <p:spPr>
          <a:xfrm>
            <a:off x="4979431" y="331699"/>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00" name="Oval 599"/>
          <p:cNvSpPr/>
          <p:nvPr/>
        </p:nvSpPr>
        <p:spPr>
          <a:xfrm>
            <a:off x="5821971" y="331699"/>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01" name="Oval 600"/>
          <p:cNvSpPr/>
          <p:nvPr/>
        </p:nvSpPr>
        <p:spPr>
          <a:xfrm>
            <a:off x="8349591" y="331699"/>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02" name="Oval 601"/>
          <p:cNvSpPr/>
          <p:nvPr/>
        </p:nvSpPr>
        <p:spPr>
          <a:xfrm>
            <a:off x="7507051" y="331699"/>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03" name="Oval 602"/>
          <p:cNvSpPr/>
          <p:nvPr/>
        </p:nvSpPr>
        <p:spPr>
          <a:xfrm>
            <a:off x="10034671" y="331699"/>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04" name="Oval 603"/>
          <p:cNvSpPr/>
          <p:nvPr/>
        </p:nvSpPr>
        <p:spPr>
          <a:xfrm>
            <a:off x="9192131" y="331699"/>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05" name="Oval 604"/>
          <p:cNvSpPr/>
          <p:nvPr/>
        </p:nvSpPr>
        <p:spPr>
          <a:xfrm>
            <a:off x="11719750" y="331699"/>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06" name="Oval 605"/>
          <p:cNvSpPr/>
          <p:nvPr/>
        </p:nvSpPr>
        <p:spPr>
          <a:xfrm>
            <a:off x="10877211" y="331699"/>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07" name="Teardrop 3"/>
          <p:cNvSpPr/>
          <p:nvPr/>
        </p:nvSpPr>
        <p:spPr>
          <a:xfrm rot="5400000" flipH="1" flipV="1">
            <a:off x="6021182" y="53022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08" name="Teardrop 3"/>
          <p:cNvSpPr/>
          <p:nvPr/>
        </p:nvSpPr>
        <p:spPr>
          <a:xfrm rot="5400000" flipH="1" flipV="1">
            <a:off x="965942" y="53022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09" name="Teardrop 3"/>
          <p:cNvSpPr/>
          <p:nvPr/>
        </p:nvSpPr>
        <p:spPr>
          <a:xfrm rot="5400000" flipH="1" flipV="1">
            <a:off x="1808482" y="53022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10" name="Teardrop 3"/>
          <p:cNvSpPr/>
          <p:nvPr/>
        </p:nvSpPr>
        <p:spPr>
          <a:xfrm rot="5400000" flipH="1" flipV="1">
            <a:off x="2651022" y="53022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11" name="Teardrop 3"/>
          <p:cNvSpPr/>
          <p:nvPr/>
        </p:nvSpPr>
        <p:spPr>
          <a:xfrm rot="5400000" flipH="1" flipV="1">
            <a:off x="3493562" y="53022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12" name="Teardrop 3"/>
          <p:cNvSpPr/>
          <p:nvPr/>
        </p:nvSpPr>
        <p:spPr>
          <a:xfrm rot="5400000" flipH="1" flipV="1">
            <a:off x="4336102" y="53022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13" name="Teardrop 3"/>
          <p:cNvSpPr/>
          <p:nvPr/>
        </p:nvSpPr>
        <p:spPr>
          <a:xfrm rot="5400000" flipH="1" flipV="1">
            <a:off x="5178642" y="53022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14" name="Teardrop 3"/>
          <p:cNvSpPr/>
          <p:nvPr/>
        </p:nvSpPr>
        <p:spPr>
          <a:xfrm rot="5400000" flipH="1" flipV="1">
            <a:off x="7706262" y="53022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15" name="Teardrop 3"/>
          <p:cNvSpPr/>
          <p:nvPr/>
        </p:nvSpPr>
        <p:spPr>
          <a:xfrm rot="5400000" flipH="1" flipV="1">
            <a:off x="6863722" y="53022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16" name="Teardrop 3"/>
          <p:cNvSpPr/>
          <p:nvPr/>
        </p:nvSpPr>
        <p:spPr>
          <a:xfrm rot="5400000" flipH="1" flipV="1">
            <a:off x="9391342" y="53022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17" name="Teardrop 3"/>
          <p:cNvSpPr/>
          <p:nvPr/>
        </p:nvSpPr>
        <p:spPr>
          <a:xfrm rot="5400000" flipH="1" flipV="1">
            <a:off x="8548802" y="53022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18" name="Teardrop 3"/>
          <p:cNvSpPr/>
          <p:nvPr/>
        </p:nvSpPr>
        <p:spPr>
          <a:xfrm rot="5400000" flipH="1" flipV="1">
            <a:off x="11076421" y="53022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19" name="Teardrop 3"/>
          <p:cNvSpPr/>
          <p:nvPr/>
        </p:nvSpPr>
        <p:spPr>
          <a:xfrm rot="5400000" flipH="1" flipV="1">
            <a:off x="10233882" y="53022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20" name="Teardrop 3"/>
          <p:cNvSpPr/>
          <p:nvPr/>
        </p:nvSpPr>
        <p:spPr>
          <a:xfrm rot="5400000" flipH="1" flipV="1">
            <a:off x="123402" y="53022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21" name="Teardrop 3"/>
          <p:cNvSpPr/>
          <p:nvPr/>
        </p:nvSpPr>
        <p:spPr>
          <a:xfrm rot="5400000" flipH="1" flipV="1">
            <a:off x="11760003" y="685578"/>
            <a:ext cx="595780" cy="268215"/>
          </a:xfrm>
          <a:custGeom>
            <a:avLst/>
            <a:gdLst/>
            <a:ahLst/>
            <a:cxnLst/>
            <a:rect l="l" t="t" r="r" b="b"/>
            <a:pathLst>
              <a:path w="595780" h="268215">
                <a:moveTo>
                  <a:pt x="230951" y="239431"/>
                </a:moveTo>
                <a:lnTo>
                  <a:pt x="89396" y="97876"/>
                </a:lnTo>
                <a:cubicBezTo>
                  <a:pt x="74075" y="113887"/>
                  <a:pt x="64809" y="135634"/>
                  <a:pt x="64809" y="159544"/>
                </a:cubicBezTo>
                <a:cubicBezTo>
                  <a:pt x="64809" y="209563"/>
                  <a:pt x="105357" y="250112"/>
                  <a:pt x="155376" y="250112"/>
                </a:cubicBezTo>
                <a:cubicBezTo>
                  <a:pt x="174454" y="249746"/>
                  <a:pt x="198601" y="254980"/>
                  <a:pt x="211458" y="268141"/>
                </a:cubicBezTo>
                <a:cubicBezTo>
                  <a:pt x="215885" y="257686"/>
                  <a:pt x="222436" y="247948"/>
                  <a:pt x="230951" y="239431"/>
                </a:cubicBezTo>
                <a:close/>
                <a:moveTo>
                  <a:pt x="259706" y="219892"/>
                </a:moveTo>
                <a:cubicBezTo>
                  <a:pt x="246546" y="207035"/>
                  <a:pt x="241311" y="182889"/>
                  <a:pt x="241677" y="163811"/>
                </a:cubicBezTo>
                <a:cubicBezTo>
                  <a:pt x="241677" y="113792"/>
                  <a:pt x="201129" y="73244"/>
                  <a:pt x="151110" y="73244"/>
                </a:cubicBezTo>
                <a:cubicBezTo>
                  <a:pt x="127200" y="73244"/>
                  <a:pt x="105453" y="82510"/>
                  <a:pt x="89441" y="97831"/>
                </a:cubicBezTo>
                <a:lnTo>
                  <a:pt x="230996" y="239386"/>
                </a:lnTo>
                <a:cubicBezTo>
                  <a:pt x="239514" y="230871"/>
                  <a:pt x="249252" y="224320"/>
                  <a:pt x="259706" y="219892"/>
                </a:cubicBezTo>
                <a:close/>
                <a:moveTo>
                  <a:pt x="382868" y="82592"/>
                </a:moveTo>
                <a:cubicBezTo>
                  <a:pt x="379825" y="66091"/>
                  <a:pt x="371670" y="50477"/>
                  <a:pt x="358914" y="37722"/>
                </a:cubicBezTo>
                <a:cubicBezTo>
                  <a:pt x="342007" y="20815"/>
                  <a:pt x="320078" y="11989"/>
                  <a:pt x="297922" y="11501"/>
                </a:cubicBezTo>
                <a:lnTo>
                  <a:pt x="297922" y="96667"/>
                </a:lnTo>
                <a:lnTo>
                  <a:pt x="297858" y="96667"/>
                </a:lnTo>
                <a:lnTo>
                  <a:pt x="297858" y="11501"/>
                </a:lnTo>
                <a:cubicBezTo>
                  <a:pt x="275703" y="11990"/>
                  <a:pt x="253773" y="20815"/>
                  <a:pt x="236866" y="37722"/>
                </a:cubicBezTo>
                <a:cubicBezTo>
                  <a:pt x="224105" y="50483"/>
                  <a:pt x="215948" y="66105"/>
                  <a:pt x="212939" y="82613"/>
                </a:cubicBezTo>
                <a:cubicBezTo>
                  <a:pt x="237526" y="100902"/>
                  <a:pt x="253233" y="130241"/>
                  <a:pt x="253233" y="163248"/>
                </a:cubicBezTo>
                <a:cubicBezTo>
                  <a:pt x="252735" y="189232"/>
                  <a:pt x="256525" y="205210"/>
                  <a:pt x="272877" y="215167"/>
                </a:cubicBezTo>
                <a:cubicBezTo>
                  <a:pt x="289126" y="210687"/>
                  <a:pt x="306340" y="210767"/>
                  <a:pt x="322577" y="215380"/>
                </a:cubicBezTo>
                <a:cubicBezTo>
                  <a:pt x="324655" y="214136"/>
                  <a:pt x="326534" y="212797"/>
                  <a:pt x="328229" y="211355"/>
                </a:cubicBezTo>
                <a:cubicBezTo>
                  <a:pt x="340097" y="201263"/>
                  <a:pt x="342986" y="186138"/>
                  <a:pt x="342547" y="163248"/>
                </a:cubicBezTo>
                <a:cubicBezTo>
                  <a:pt x="342547" y="130228"/>
                  <a:pt x="358265" y="100880"/>
                  <a:pt x="382868" y="82592"/>
                </a:cubicBezTo>
                <a:close/>
                <a:moveTo>
                  <a:pt x="506339" y="97830"/>
                </a:moveTo>
                <a:cubicBezTo>
                  <a:pt x="490327" y="82509"/>
                  <a:pt x="468581" y="73244"/>
                  <a:pt x="444670" y="73244"/>
                </a:cubicBezTo>
                <a:cubicBezTo>
                  <a:pt x="394651" y="73244"/>
                  <a:pt x="354103" y="113792"/>
                  <a:pt x="354103" y="163811"/>
                </a:cubicBezTo>
                <a:cubicBezTo>
                  <a:pt x="354469" y="182914"/>
                  <a:pt x="349220" y="207099"/>
                  <a:pt x="336023" y="219944"/>
                </a:cubicBezTo>
                <a:cubicBezTo>
                  <a:pt x="346519" y="224314"/>
                  <a:pt x="356263" y="230867"/>
                  <a:pt x="364783" y="239386"/>
                </a:cubicBezTo>
                <a:close/>
                <a:moveTo>
                  <a:pt x="530971" y="159544"/>
                </a:moveTo>
                <a:cubicBezTo>
                  <a:pt x="530971" y="135634"/>
                  <a:pt x="521705" y="113887"/>
                  <a:pt x="506384" y="97876"/>
                </a:cubicBezTo>
                <a:lnTo>
                  <a:pt x="364828" y="239431"/>
                </a:lnTo>
                <a:cubicBezTo>
                  <a:pt x="373348" y="247952"/>
                  <a:pt x="379901" y="257695"/>
                  <a:pt x="384270" y="268192"/>
                </a:cubicBezTo>
                <a:cubicBezTo>
                  <a:pt x="397115" y="254994"/>
                  <a:pt x="421300" y="249745"/>
                  <a:pt x="440404" y="250111"/>
                </a:cubicBezTo>
                <a:cubicBezTo>
                  <a:pt x="465413" y="250112"/>
                  <a:pt x="488055" y="239974"/>
                  <a:pt x="504444" y="223585"/>
                </a:cubicBezTo>
                <a:cubicBezTo>
                  <a:pt x="520834" y="207196"/>
                  <a:pt x="530971" y="184554"/>
                  <a:pt x="530971" y="159544"/>
                </a:cubicBezTo>
                <a:close/>
                <a:moveTo>
                  <a:pt x="595780" y="268215"/>
                </a:moveTo>
                <a:lnTo>
                  <a:pt x="581969" y="268215"/>
                </a:lnTo>
                <a:cubicBezTo>
                  <a:pt x="578743" y="259654"/>
                  <a:pt x="573266" y="252074"/>
                  <a:pt x="566492" y="245300"/>
                </a:cubicBezTo>
                <a:cubicBezTo>
                  <a:pt x="553737" y="232545"/>
                  <a:pt x="538123" y="224389"/>
                  <a:pt x="521623" y="221347"/>
                </a:cubicBezTo>
                <a:cubicBezTo>
                  <a:pt x="519174" y="225205"/>
                  <a:pt x="516174" y="228633"/>
                  <a:pt x="512960" y="231847"/>
                </a:cubicBezTo>
                <a:cubicBezTo>
                  <a:pt x="494535" y="250272"/>
                  <a:pt x="469082" y="261667"/>
                  <a:pt x="440967" y="261667"/>
                </a:cubicBezTo>
                <a:cubicBezTo>
                  <a:pt x="425629" y="261373"/>
                  <a:pt x="413777" y="262574"/>
                  <a:pt x="405186" y="268215"/>
                </a:cubicBezTo>
                <a:lnTo>
                  <a:pt x="372038" y="268215"/>
                </a:lnTo>
                <a:cubicBezTo>
                  <a:pt x="369178" y="260078"/>
                  <a:pt x="364042" y="252948"/>
                  <a:pt x="357679" y="246581"/>
                </a:cubicBezTo>
                <a:lnTo>
                  <a:pt x="349451" y="254808"/>
                </a:lnTo>
                <a:lnTo>
                  <a:pt x="349428" y="254786"/>
                </a:lnTo>
                <a:cubicBezTo>
                  <a:pt x="349421" y="254779"/>
                  <a:pt x="349413" y="254771"/>
                  <a:pt x="349406" y="254763"/>
                </a:cubicBezTo>
                <a:lnTo>
                  <a:pt x="357634" y="246536"/>
                </a:lnTo>
                <a:cubicBezTo>
                  <a:pt x="324632" y="213554"/>
                  <a:pt x="271148" y="213554"/>
                  <a:pt x="238147" y="246536"/>
                </a:cubicBezTo>
                <a:lnTo>
                  <a:pt x="246374" y="254763"/>
                </a:lnTo>
                <a:cubicBezTo>
                  <a:pt x="246367" y="254771"/>
                  <a:pt x="246359" y="254779"/>
                  <a:pt x="246352" y="254786"/>
                </a:cubicBezTo>
                <a:cubicBezTo>
                  <a:pt x="246344" y="254794"/>
                  <a:pt x="246337" y="254801"/>
                  <a:pt x="246329" y="254808"/>
                </a:cubicBezTo>
                <a:lnTo>
                  <a:pt x="238101" y="246581"/>
                </a:lnTo>
                <a:lnTo>
                  <a:pt x="223742" y="268215"/>
                </a:lnTo>
                <a:lnTo>
                  <a:pt x="190546" y="268215"/>
                </a:lnTo>
                <a:cubicBezTo>
                  <a:pt x="181969" y="262570"/>
                  <a:pt x="170130" y="261374"/>
                  <a:pt x="154813" y="261668"/>
                </a:cubicBezTo>
                <a:cubicBezTo>
                  <a:pt x="121806" y="261668"/>
                  <a:pt x="92467" y="245961"/>
                  <a:pt x="74178" y="221373"/>
                </a:cubicBezTo>
                <a:cubicBezTo>
                  <a:pt x="57671" y="224382"/>
                  <a:pt x="42049" y="232539"/>
                  <a:pt x="29288" y="245300"/>
                </a:cubicBezTo>
                <a:lnTo>
                  <a:pt x="13811" y="268215"/>
                </a:lnTo>
                <a:lnTo>
                  <a:pt x="0" y="268215"/>
                </a:lnTo>
                <a:cubicBezTo>
                  <a:pt x="4705" y="256723"/>
                  <a:pt x="11839" y="246048"/>
                  <a:pt x="21157" y="236731"/>
                </a:cubicBezTo>
                <a:cubicBezTo>
                  <a:pt x="34324" y="223564"/>
                  <a:pt x="50200" y="214757"/>
                  <a:pt x="67080" y="210684"/>
                </a:cubicBezTo>
                <a:cubicBezTo>
                  <a:pt x="57989" y="195895"/>
                  <a:pt x="53000" y="178457"/>
                  <a:pt x="53000" y="159854"/>
                </a:cubicBezTo>
                <a:cubicBezTo>
                  <a:pt x="53000" y="132604"/>
                  <a:pt x="63705" y="107854"/>
                  <a:pt x="81286" y="89721"/>
                </a:cubicBezTo>
                <a:lnTo>
                  <a:pt x="81286" y="89721"/>
                </a:lnTo>
                <a:cubicBezTo>
                  <a:pt x="99420" y="72140"/>
                  <a:pt x="124170" y="61435"/>
                  <a:pt x="151420" y="61435"/>
                </a:cubicBezTo>
                <a:cubicBezTo>
                  <a:pt x="170023" y="61435"/>
                  <a:pt x="187461" y="66424"/>
                  <a:pt x="202250" y="75515"/>
                </a:cubicBezTo>
                <a:cubicBezTo>
                  <a:pt x="206323" y="58635"/>
                  <a:pt x="215130" y="42758"/>
                  <a:pt x="228297" y="29591"/>
                </a:cubicBezTo>
                <a:cubicBezTo>
                  <a:pt x="247566" y="10322"/>
                  <a:pt x="272636" y="391"/>
                  <a:pt x="297890" y="0"/>
                </a:cubicBezTo>
                <a:lnTo>
                  <a:pt x="297890" y="0"/>
                </a:lnTo>
                <a:cubicBezTo>
                  <a:pt x="323144" y="391"/>
                  <a:pt x="348215" y="10322"/>
                  <a:pt x="367484" y="29591"/>
                </a:cubicBezTo>
                <a:cubicBezTo>
                  <a:pt x="380644" y="42751"/>
                  <a:pt x="389448" y="58618"/>
                  <a:pt x="393604" y="75474"/>
                </a:cubicBezTo>
                <a:cubicBezTo>
                  <a:pt x="408376" y="66408"/>
                  <a:pt x="425787" y="61434"/>
                  <a:pt x="444360" y="61434"/>
                </a:cubicBezTo>
                <a:cubicBezTo>
                  <a:pt x="471610" y="61434"/>
                  <a:pt x="496360" y="72140"/>
                  <a:pt x="514494" y="89721"/>
                </a:cubicBezTo>
                <a:cubicBezTo>
                  <a:pt x="532075" y="107854"/>
                  <a:pt x="542780" y="132604"/>
                  <a:pt x="542780" y="159854"/>
                </a:cubicBezTo>
                <a:cubicBezTo>
                  <a:pt x="542780" y="178427"/>
                  <a:pt x="537807" y="195839"/>
                  <a:pt x="528740" y="210610"/>
                </a:cubicBezTo>
                <a:cubicBezTo>
                  <a:pt x="545596" y="214766"/>
                  <a:pt x="561463" y="223570"/>
                  <a:pt x="574624" y="236731"/>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22" name="Oval 621"/>
          <p:cNvSpPr/>
          <p:nvPr/>
        </p:nvSpPr>
        <p:spPr>
          <a:xfrm>
            <a:off x="7086653" y="75101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23" name="Oval 622"/>
          <p:cNvSpPr/>
          <p:nvPr/>
        </p:nvSpPr>
        <p:spPr>
          <a:xfrm>
            <a:off x="346333" y="75101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24" name="Oval 623"/>
          <p:cNvSpPr/>
          <p:nvPr/>
        </p:nvSpPr>
        <p:spPr>
          <a:xfrm>
            <a:off x="1188873" y="75101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25" name="Oval 624"/>
          <p:cNvSpPr/>
          <p:nvPr/>
        </p:nvSpPr>
        <p:spPr>
          <a:xfrm>
            <a:off x="2031413" y="75101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26" name="Oval 625"/>
          <p:cNvSpPr/>
          <p:nvPr/>
        </p:nvSpPr>
        <p:spPr>
          <a:xfrm>
            <a:off x="2873953" y="75101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27" name="Oval 626"/>
          <p:cNvSpPr/>
          <p:nvPr/>
        </p:nvSpPr>
        <p:spPr>
          <a:xfrm>
            <a:off x="3716493" y="75101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28" name="Oval 627"/>
          <p:cNvSpPr/>
          <p:nvPr/>
        </p:nvSpPr>
        <p:spPr>
          <a:xfrm>
            <a:off x="4559033" y="75101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29" name="Oval 628"/>
          <p:cNvSpPr/>
          <p:nvPr/>
        </p:nvSpPr>
        <p:spPr>
          <a:xfrm>
            <a:off x="5401573" y="75101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30" name="Oval 629"/>
          <p:cNvSpPr/>
          <p:nvPr/>
        </p:nvSpPr>
        <p:spPr>
          <a:xfrm>
            <a:off x="6244113" y="75101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31" name="Oval 630"/>
          <p:cNvSpPr/>
          <p:nvPr/>
        </p:nvSpPr>
        <p:spPr>
          <a:xfrm>
            <a:off x="8771733" y="75101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32" name="Oval 631"/>
          <p:cNvSpPr/>
          <p:nvPr/>
        </p:nvSpPr>
        <p:spPr>
          <a:xfrm>
            <a:off x="7929193" y="75101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33" name="Oval 632"/>
          <p:cNvSpPr/>
          <p:nvPr/>
        </p:nvSpPr>
        <p:spPr>
          <a:xfrm>
            <a:off x="10456813" y="75101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34" name="Oval 633"/>
          <p:cNvSpPr/>
          <p:nvPr/>
        </p:nvSpPr>
        <p:spPr>
          <a:xfrm>
            <a:off x="9614273" y="75101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35" name="Oval 860"/>
          <p:cNvSpPr/>
          <p:nvPr/>
        </p:nvSpPr>
        <p:spPr>
          <a:xfrm>
            <a:off x="12141892" y="758852"/>
            <a:ext cx="50109" cy="3538433"/>
          </a:xfrm>
          <a:custGeom>
            <a:avLst/>
            <a:gdLst/>
            <a:ahLst/>
            <a:cxnLst/>
            <a:rect l="l" t="t" r="r" b="b"/>
            <a:pathLst>
              <a:path w="50109" h="3538433">
                <a:moveTo>
                  <a:pt x="50109" y="3384355"/>
                </a:moveTo>
                <a:lnTo>
                  <a:pt x="50109" y="3538433"/>
                </a:lnTo>
                <a:cubicBezTo>
                  <a:pt x="20497" y="3525461"/>
                  <a:pt x="0" y="3495821"/>
                  <a:pt x="0" y="3461394"/>
                </a:cubicBezTo>
                <a:cubicBezTo>
                  <a:pt x="0" y="3426967"/>
                  <a:pt x="20497" y="3397327"/>
                  <a:pt x="50109" y="3384355"/>
                </a:cubicBezTo>
                <a:close/>
                <a:moveTo>
                  <a:pt x="50109" y="2538350"/>
                </a:moveTo>
                <a:lnTo>
                  <a:pt x="50109" y="2692428"/>
                </a:lnTo>
                <a:cubicBezTo>
                  <a:pt x="20497" y="2679456"/>
                  <a:pt x="0" y="2649816"/>
                  <a:pt x="0" y="2615389"/>
                </a:cubicBezTo>
                <a:cubicBezTo>
                  <a:pt x="0" y="2580962"/>
                  <a:pt x="20497" y="2551322"/>
                  <a:pt x="50109" y="2538350"/>
                </a:cubicBezTo>
                <a:close/>
                <a:moveTo>
                  <a:pt x="50109" y="1688095"/>
                </a:moveTo>
                <a:lnTo>
                  <a:pt x="50109" y="1842173"/>
                </a:lnTo>
                <a:cubicBezTo>
                  <a:pt x="20497" y="1829201"/>
                  <a:pt x="0" y="1799561"/>
                  <a:pt x="0" y="1765134"/>
                </a:cubicBezTo>
                <a:cubicBezTo>
                  <a:pt x="0" y="1730707"/>
                  <a:pt x="20497" y="1701067"/>
                  <a:pt x="50109" y="1688095"/>
                </a:cubicBezTo>
                <a:close/>
                <a:moveTo>
                  <a:pt x="50109" y="845498"/>
                </a:moveTo>
                <a:lnTo>
                  <a:pt x="50109" y="999576"/>
                </a:lnTo>
                <a:cubicBezTo>
                  <a:pt x="20497" y="986604"/>
                  <a:pt x="0" y="956964"/>
                  <a:pt x="0" y="922537"/>
                </a:cubicBezTo>
                <a:cubicBezTo>
                  <a:pt x="0" y="888110"/>
                  <a:pt x="20497" y="858470"/>
                  <a:pt x="50109" y="845498"/>
                </a:cubicBezTo>
                <a:close/>
                <a:moveTo>
                  <a:pt x="50109" y="0"/>
                </a:moveTo>
                <a:lnTo>
                  <a:pt x="50109" y="154078"/>
                </a:lnTo>
                <a:cubicBezTo>
                  <a:pt x="20497" y="141106"/>
                  <a:pt x="0" y="111466"/>
                  <a:pt x="0" y="77039"/>
                </a:cubicBezTo>
                <a:cubicBezTo>
                  <a:pt x="0" y="42612"/>
                  <a:pt x="20497" y="12972"/>
                  <a:pt x="50109"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36" name="Oval 635"/>
          <p:cNvSpPr/>
          <p:nvPr/>
        </p:nvSpPr>
        <p:spPr>
          <a:xfrm>
            <a:off x="11299353" y="75101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37" name="Teardrop 3"/>
          <p:cNvSpPr/>
          <p:nvPr/>
        </p:nvSpPr>
        <p:spPr>
          <a:xfrm rot="5400000" flipH="1" flipV="1">
            <a:off x="6174013" y="-163077"/>
            <a:ext cx="306986" cy="612648"/>
          </a:xfrm>
          <a:custGeom>
            <a:avLst/>
            <a:gdLst/>
            <a:ahLst/>
            <a:cxnLst/>
            <a:rect l="l" t="t" r="r" b="b"/>
            <a:pathLst>
              <a:path w="306986" h="612648">
                <a:moveTo>
                  <a:pt x="215380" y="331012"/>
                </a:moveTo>
                <a:cubicBezTo>
                  <a:pt x="210766" y="314775"/>
                  <a:pt x="210686" y="297561"/>
                  <a:pt x="215167" y="281312"/>
                </a:cubicBezTo>
                <a:cubicBezTo>
                  <a:pt x="205209" y="264960"/>
                  <a:pt x="189231" y="261169"/>
                  <a:pt x="163247" y="261668"/>
                </a:cubicBezTo>
                <a:cubicBezTo>
                  <a:pt x="130240" y="261668"/>
                  <a:pt x="100901" y="245961"/>
                  <a:pt x="82612" y="221373"/>
                </a:cubicBezTo>
                <a:cubicBezTo>
                  <a:pt x="66104" y="224383"/>
                  <a:pt x="50483" y="232539"/>
                  <a:pt x="37722" y="245300"/>
                </a:cubicBezTo>
                <a:cubicBezTo>
                  <a:pt x="20815" y="262208"/>
                  <a:pt x="11990" y="284137"/>
                  <a:pt x="11501" y="306292"/>
                </a:cubicBezTo>
                <a:lnTo>
                  <a:pt x="96667" y="306292"/>
                </a:lnTo>
                <a:lnTo>
                  <a:pt x="96667" y="306356"/>
                </a:lnTo>
                <a:lnTo>
                  <a:pt x="11501" y="306356"/>
                </a:lnTo>
                <a:cubicBezTo>
                  <a:pt x="11989" y="328512"/>
                  <a:pt x="20815" y="350441"/>
                  <a:pt x="37722" y="367348"/>
                </a:cubicBezTo>
                <a:cubicBezTo>
                  <a:pt x="50477" y="380104"/>
                  <a:pt x="66091" y="388259"/>
                  <a:pt x="82591" y="391302"/>
                </a:cubicBezTo>
                <a:cubicBezTo>
                  <a:pt x="100880" y="366700"/>
                  <a:pt x="130228" y="350982"/>
                  <a:pt x="163247" y="350982"/>
                </a:cubicBezTo>
                <a:cubicBezTo>
                  <a:pt x="186137" y="351421"/>
                  <a:pt x="201262" y="348532"/>
                  <a:pt x="211354" y="336664"/>
                </a:cubicBezTo>
                <a:cubicBezTo>
                  <a:pt x="212796" y="334969"/>
                  <a:pt x="214135" y="333090"/>
                  <a:pt x="215380" y="331012"/>
                </a:cubicBezTo>
                <a:close/>
                <a:moveTo>
                  <a:pt x="239385" y="239431"/>
                </a:moveTo>
                <a:lnTo>
                  <a:pt x="97830" y="97876"/>
                </a:lnTo>
                <a:cubicBezTo>
                  <a:pt x="82509" y="113888"/>
                  <a:pt x="73243" y="135634"/>
                  <a:pt x="73243" y="159545"/>
                </a:cubicBezTo>
                <a:cubicBezTo>
                  <a:pt x="73243" y="209563"/>
                  <a:pt x="113791" y="250112"/>
                  <a:pt x="163810" y="250112"/>
                </a:cubicBezTo>
                <a:cubicBezTo>
                  <a:pt x="182888" y="249746"/>
                  <a:pt x="207035" y="254980"/>
                  <a:pt x="219892" y="268141"/>
                </a:cubicBezTo>
                <a:cubicBezTo>
                  <a:pt x="224319" y="257687"/>
                  <a:pt x="230870" y="247949"/>
                  <a:pt x="239385" y="239431"/>
                </a:cubicBezTo>
                <a:close/>
                <a:moveTo>
                  <a:pt x="239386" y="373218"/>
                </a:moveTo>
                <a:cubicBezTo>
                  <a:pt x="230866" y="364697"/>
                  <a:pt x="224313" y="354954"/>
                  <a:pt x="219944" y="344457"/>
                </a:cubicBezTo>
                <a:cubicBezTo>
                  <a:pt x="207099" y="357655"/>
                  <a:pt x="182914" y="362904"/>
                  <a:pt x="163810" y="362538"/>
                </a:cubicBezTo>
                <a:cubicBezTo>
                  <a:pt x="113791" y="362537"/>
                  <a:pt x="73243" y="403086"/>
                  <a:pt x="73243" y="453105"/>
                </a:cubicBezTo>
                <a:cubicBezTo>
                  <a:pt x="73243" y="477015"/>
                  <a:pt x="82509" y="498762"/>
                  <a:pt x="97830" y="514773"/>
                </a:cubicBezTo>
                <a:close/>
                <a:moveTo>
                  <a:pt x="268140" y="219893"/>
                </a:moveTo>
                <a:cubicBezTo>
                  <a:pt x="254980" y="207035"/>
                  <a:pt x="249745" y="182889"/>
                  <a:pt x="250111" y="163811"/>
                </a:cubicBezTo>
                <a:cubicBezTo>
                  <a:pt x="250111" y="113793"/>
                  <a:pt x="209563" y="73244"/>
                  <a:pt x="159544" y="73244"/>
                </a:cubicBezTo>
                <a:cubicBezTo>
                  <a:pt x="135634" y="73244"/>
                  <a:pt x="113887" y="82510"/>
                  <a:pt x="97875" y="97831"/>
                </a:cubicBezTo>
                <a:lnTo>
                  <a:pt x="239430" y="239386"/>
                </a:lnTo>
                <a:cubicBezTo>
                  <a:pt x="247948" y="230871"/>
                  <a:pt x="257686" y="224320"/>
                  <a:pt x="268140" y="219893"/>
                </a:cubicBezTo>
                <a:close/>
                <a:moveTo>
                  <a:pt x="268191" y="392705"/>
                </a:moveTo>
                <a:cubicBezTo>
                  <a:pt x="257695" y="388335"/>
                  <a:pt x="247952" y="381782"/>
                  <a:pt x="239431" y="373263"/>
                </a:cubicBezTo>
                <a:lnTo>
                  <a:pt x="97875" y="514819"/>
                </a:lnTo>
                <a:cubicBezTo>
                  <a:pt x="113887" y="530139"/>
                  <a:pt x="135634" y="539405"/>
                  <a:pt x="159544" y="539405"/>
                </a:cubicBezTo>
                <a:cubicBezTo>
                  <a:pt x="184553" y="539405"/>
                  <a:pt x="207195" y="529268"/>
                  <a:pt x="223584" y="512879"/>
                </a:cubicBezTo>
                <a:cubicBezTo>
                  <a:pt x="239974" y="496489"/>
                  <a:pt x="250111" y="473848"/>
                  <a:pt x="250111" y="448838"/>
                </a:cubicBezTo>
                <a:cubicBezTo>
                  <a:pt x="249745" y="429735"/>
                  <a:pt x="254994" y="405550"/>
                  <a:pt x="268191" y="392705"/>
                </a:cubicBezTo>
                <a:close/>
                <a:moveTo>
                  <a:pt x="306986" y="138"/>
                </a:moveTo>
                <a:lnTo>
                  <a:pt x="306986" y="11636"/>
                </a:lnTo>
                <a:cubicBezTo>
                  <a:pt x="306778" y="11511"/>
                  <a:pt x="306567" y="11506"/>
                  <a:pt x="306356" y="11501"/>
                </a:cubicBezTo>
                <a:lnTo>
                  <a:pt x="306356" y="96668"/>
                </a:lnTo>
                <a:lnTo>
                  <a:pt x="306292" y="96667"/>
                </a:lnTo>
                <a:lnTo>
                  <a:pt x="306292" y="11501"/>
                </a:lnTo>
                <a:cubicBezTo>
                  <a:pt x="284137" y="11990"/>
                  <a:pt x="262207" y="20815"/>
                  <a:pt x="245300" y="37722"/>
                </a:cubicBezTo>
                <a:cubicBezTo>
                  <a:pt x="232539" y="50484"/>
                  <a:pt x="224382" y="66106"/>
                  <a:pt x="221373" y="82614"/>
                </a:cubicBezTo>
                <a:cubicBezTo>
                  <a:pt x="245960" y="100903"/>
                  <a:pt x="261667" y="130241"/>
                  <a:pt x="261667" y="163248"/>
                </a:cubicBezTo>
                <a:cubicBezTo>
                  <a:pt x="261168" y="189232"/>
                  <a:pt x="264959" y="205210"/>
                  <a:pt x="281311" y="215168"/>
                </a:cubicBezTo>
                <a:lnTo>
                  <a:pt x="306986" y="215277"/>
                </a:lnTo>
                <a:lnTo>
                  <a:pt x="306986" y="221929"/>
                </a:lnTo>
                <a:cubicBezTo>
                  <a:pt x="285145" y="221632"/>
                  <a:pt x="263250" y="229877"/>
                  <a:pt x="246580" y="246536"/>
                </a:cubicBezTo>
                <a:lnTo>
                  <a:pt x="254808" y="254763"/>
                </a:lnTo>
                <a:cubicBezTo>
                  <a:pt x="254801" y="254772"/>
                  <a:pt x="254793" y="254779"/>
                  <a:pt x="254786" y="254787"/>
                </a:cubicBezTo>
                <a:cubicBezTo>
                  <a:pt x="254778" y="254794"/>
                  <a:pt x="254771" y="254802"/>
                  <a:pt x="254763" y="254808"/>
                </a:cubicBezTo>
                <a:lnTo>
                  <a:pt x="246535" y="246581"/>
                </a:lnTo>
                <a:cubicBezTo>
                  <a:pt x="213554" y="279582"/>
                  <a:pt x="213554" y="333067"/>
                  <a:pt x="246535" y="366068"/>
                </a:cubicBezTo>
                <a:lnTo>
                  <a:pt x="254763" y="357841"/>
                </a:lnTo>
                <a:cubicBezTo>
                  <a:pt x="254771" y="357848"/>
                  <a:pt x="254778" y="357855"/>
                  <a:pt x="254786" y="357863"/>
                </a:cubicBezTo>
                <a:lnTo>
                  <a:pt x="254808" y="357886"/>
                </a:lnTo>
                <a:lnTo>
                  <a:pt x="246580" y="366113"/>
                </a:lnTo>
                <a:cubicBezTo>
                  <a:pt x="263250" y="382773"/>
                  <a:pt x="285145" y="391017"/>
                  <a:pt x="306986" y="390721"/>
                </a:cubicBezTo>
                <a:lnTo>
                  <a:pt x="306986" y="397378"/>
                </a:lnTo>
                <a:cubicBezTo>
                  <a:pt x="298457" y="400796"/>
                  <a:pt x="289920" y="399623"/>
                  <a:pt x="281637" y="397269"/>
                </a:cubicBezTo>
                <a:cubicBezTo>
                  <a:pt x="265010" y="407224"/>
                  <a:pt x="261165" y="423242"/>
                  <a:pt x="261667" y="449401"/>
                </a:cubicBezTo>
                <a:cubicBezTo>
                  <a:pt x="261667" y="477516"/>
                  <a:pt x="250271" y="502969"/>
                  <a:pt x="231847" y="521394"/>
                </a:cubicBezTo>
                <a:lnTo>
                  <a:pt x="221347" y="530057"/>
                </a:lnTo>
                <a:cubicBezTo>
                  <a:pt x="224389" y="546557"/>
                  <a:pt x="232545" y="562171"/>
                  <a:pt x="245300" y="574926"/>
                </a:cubicBezTo>
                <a:cubicBezTo>
                  <a:pt x="262207" y="591834"/>
                  <a:pt x="284136" y="600659"/>
                  <a:pt x="306292" y="601147"/>
                </a:cubicBezTo>
                <a:lnTo>
                  <a:pt x="306292" y="515981"/>
                </a:lnTo>
                <a:lnTo>
                  <a:pt x="306356" y="515982"/>
                </a:lnTo>
                <a:lnTo>
                  <a:pt x="306356" y="601147"/>
                </a:lnTo>
                <a:lnTo>
                  <a:pt x="306986" y="601012"/>
                </a:lnTo>
                <a:lnTo>
                  <a:pt x="306986" y="612510"/>
                </a:lnTo>
                <a:cubicBezTo>
                  <a:pt x="306767" y="612641"/>
                  <a:pt x="306546" y="612645"/>
                  <a:pt x="306324" y="612648"/>
                </a:cubicBezTo>
                <a:cubicBezTo>
                  <a:pt x="281070" y="612257"/>
                  <a:pt x="255999" y="602326"/>
                  <a:pt x="236731" y="583058"/>
                </a:cubicBezTo>
                <a:cubicBezTo>
                  <a:pt x="223570" y="569897"/>
                  <a:pt x="214766" y="554031"/>
                  <a:pt x="210610" y="537175"/>
                </a:cubicBezTo>
                <a:cubicBezTo>
                  <a:pt x="195839" y="546241"/>
                  <a:pt x="178427" y="551215"/>
                  <a:pt x="159854" y="551215"/>
                </a:cubicBezTo>
                <a:cubicBezTo>
                  <a:pt x="132604" y="551215"/>
                  <a:pt x="107854" y="540509"/>
                  <a:pt x="89720" y="522928"/>
                </a:cubicBezTo>
                <a:lnTo>
                  <a:pt x="89720" y="522928"/>
                </a:lnTo>
                <a:cubicBezTo>
                  <a:pt x="72139" y="504795"/>
                  <a:pt x="61434" y="480045"/>
                  <a:pt x="61434" y="452795"/>
                </a:cubicBezTo>
                <a:cubicBezTo>
                  <a:pt x="61434" y="434222"/>
                  <a:pt x="66407" y="416810"/>
                  <a:pt x="75474" y="402038"/>
                </a:cubicBezTo>
                <a:cubicBezTo>
                  <a:pt x="58618" y="397882"/>
                  <a:pt x="42751" y="389078"/>
                  <a:pt x="29591" y="375918"/>
                </a:cubicBezTo>
                <a:cubicBezTo>
                  <a:pt x="10322" y="356649"/>
                  <a:pt x="391" y="331578"/>
                  <a:pt x="0" y="306324"/>
                </a:cubicBezTo>
                <a:lnTo>
                  <a:pt x="0" y="306324"/>
                </a:lnTo>
                <a:cubicBezTo>
                  <a:pt x="391" y="281070"/>
                  <a:pt x="10322" y="256000"/>
                  <a:pt x="29591" y="236731"/>
                </a:cubicBezTo>
                <a:cubicBezTo>
                  <a:pt x="42758" y="223564"/>
                  <a:pt x="58634" y="214757"/>
                  <a:pt x="75514" y="210684"/>
                </a:cubicBezTo>
                <a:cubicBezTo>
                  <a:pt x="66423" y="195896"/>
                  <a:pt x="61434" y="178458"/>
                  <a:pt x="61434" y="159855"/>
                </a:cubicBezTo>
                <a:cubicBezTo>
                  <a:pt x="61434" y="132604"/>
                  <a:pt x="72139" y="107855"/>
                  <a:pt x="89720" y="89721"/>
                </a:cubicBezTo>
                <a:lnTo>
                  <a:pt x="89720" y="89721"/>
                </a:lnTo>
                <a:cubicBezTo>
                  <a:pt x="107854" y="72140"/>
                  <a:pt x="132604" y="61435"/>
                  <a:pt x="159854" y="61435"/>
                </a:cubicBezTo>
                <a:cubicBezTo>
                  <a:pt x="178457" y="61435"/>
                  <a:pt x="195895" y="66424"/>
                  <a:pt x="210684" y="75515"/>
                </a:cubicBezTo>
                <a:cubicBezTo>
                  <a:pt x="214757" y="58635"/>
                  <a:pt x="223563" y="42758"/>
                  <a:pt x="236731" y="29591"/>
                </a:cubicBezTo>
                <a:cubicBezTo>
                  <a:pt x="256000" y="10322"/>
                  <a:pt x="281070" y="391"/>
                  <a:pt x="306324" y="0"/>
                </a:cubicBezTo>
                <a:lnTo>
                  <a:pt x="306324" y="0"/>
                </a:ln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38" name="Teardrop 3"/>
          <p:cNvSpPr/>
          <p:nvPr/>
        </p:nvSpPr>
        <p:spPr>
          <a:xfrm rot="5400000" flipH="1" flipV="1">
            <a:off x="1118773" y="-163077"/>
            <a:ext cx="306986" cy="612648"/>
          </a:xfrm>
          <a:custGeom>
            <a:avLst/>
            <a:gdLst/>
            <a:ahLst/>
            <a:cxnLst/>
            <a:rect l="l" t="t" r="r" b="b"/>
            <a:pathLst>
              <a:path w="306986" h="612648">
                <a:moveTo>
                  <a:pt x="215380" y="331011"/>
                </a:moveTo>
                <a:cubicBezTo>
                  <a:pt x="210766" y="314774"/>
                  <a:pt x="210686" y="297561"/>
                  <a:pt x="215167" y="281312"/>
                </a:cubicBezTo>
                <a:cubicBezTo>
                  <a:pt x="205209" y="264959"/>
                  <a:pt x="189231" y="261169"/>
                  <a:pt x="163247" y="261668"/>
                </a:cubicBezTo>
                <a:cubicBezTo>
                  <a:pt x="130240" y="261668"/>
                  <a:pt x="100901" y="245961"/>
                  <a:pt x="82612" y="221373"/>
                </a:cubicBezTo>
                <a:cubicBezTo>
                  <a:pt x="66104" y="224383"/>
                  <a:pt x="50483" y="232539"/>
                  <a:pt x="37722" y="245300"/>
                </a:cubicBezTo>
                <a:cubicBezTo>
                  <a:pt x="20815" y="262208"/>
                  <a:pt x="11990" y="284137"/>
                  <a:pt x="11501" y="306292"/>
                </a:cubicBezTo>
                <a:lnTo>
                  <a:pt x="96667" y="306292"/>
                </a:lnTo>
                <a:lnTo>
                  <a:pt x="96667" y="306356"/>
                </a:lnTo>
                <a:lnTo>
                  <a:pt x="11501" y="306356"/>
                </a:lnTo>
                <a:cubicBezTo>
                  <a:pt x="11989" y="328512"/>
                  <a:pt x="20815" y="350441"/>
                  <a:pt x="37722" y="367348"/>
                </a:cubicBezTo>
                <a:cubicBezTo>
                  <a:pt x="50477" y="380104"/>
                  <a:pt x="66091" y="388259"/>
                  <a:pt x="82591" y="391301"/>
                </a:cubicBezTo>
                <a:cubicBezTo>
                  <a:pt x="100880" y="366699"/>
                  <a:pt x="130228" y="350981"/>
                  <a:pt x="163247" y="350981"/>
                </a:cubicBezTo>
                <a:cubicBezTo>
                  <a:pt x="186137" y="351421"/>
                  <a:pt x="201262" y="348532"/>
                  <a:pt x="211354" y="336664"/>
                </a:cubicBezTo>
                <a:cubicBezTo>
                  <a:pt x="212796" y="334968"/>
                  <a:pt x="214135" y="333090"/>
                  <a:pt x="215380" y="331011"/>
                </a:cubicBezTo>
                <a:close/>
                <a:moveTo>
                  <a:pt x="239385" y="239431"/>
                </a:moveTo>
                <a:lnTo>
                  <a:pt x="97830" y="97876"/>
                </a:lnTo>
                <a:cubicBezTo>
                  <a:pt x="82509" y="113888"/>
                  <a:pt x="73243" y="135634"/>
                  <a:pt x="73243" y="159544"/>
                </a:cubicBezTo>
                <a:cubicBezTo>
                  <a:pt x="73243" y="209563"/>
                  <a:pt x="113791" y="250112"/>
                  <a:pt x="163810" y="250112"/>
                </a:cubicBezTo>
                <a:cubicBezTo>
                  <a:pt x="182888" y="249746"/>
                  <a:pt x="207035" y="254980"/>
                  <a:pt x="219892" y="268141"/>
                </a:cubicBezTo>
                <a:cubicBezTo>
                  <a:pt x="224319" y="257687"/>
                  <a:pt x="230870" y="247948"/>
                  <a:pt x="239385" y="239431"/>
                </a:cubicBezTo>
                <a:close/>
                <a:moveTo>
                  <a:pt x="239386" y="373218"/>
                </a:moveTo>
                <a:cubicBezTo>
                  <a:pt x="230866" y="364697"/>
                  <a:pt x="224313" y="354954"/>
                  <a:pt x="219944" y="344457"/>
                </a:cubicBezTo>
                <a:cubicBezTo>
                  <a:pt x="207099" y="357655"/>
                  <a:pt x="182914" y="362904"/>
                  <a:pt x="163810" y="362537"/>
                </a:cubicBezTo>
                <a:cubicBezTo>
                  <a:pt x="113791" y="362537"/>
                  <a:pt x="73243" y="403086"/>
                  <a:pt x="73243" y="453104"/>
                </a:cubicBezTo>
                <a:cubicBezTo>
                  <a:pt x="73243" y="477015"/>
                  <a:pt x="82509" y="498761"/>
                  <a:pt x="97830" y="514773"/>
                </a:cubicBezTo>
                <a:close/>
                <a:moveTo>
                  <a:pt x="268140" y="219892"/>
                </a:moveTo>
                <a:cubicBezTo>
                  <a:pt x="254980" y="207035"/>
                  <a:pt x="249745" y="182889"/>
                  <a:pt x="250111" y="163811"/>
                </a:cubicBezTo>
                <a:cubicBezTo>
                  <a:pt x="250111" y="113792"/>
                  <a:pt x="209563" y="73244"/>
                  <a:pt x="159544" y="73244"/>
                </a:cubicBezTo>
                <a:cubicBezTo>
                  <a:pt x="135634" y="73244"/>
                  <a:pt x="113887" y="82510"/>
                  <a:pt x="97875" y="97831"/>
                </a:cubicBezTo>
                <a:lnTo>
                  <a:pt x="239430" y="239386"/>
                </a:lnTo>
                <a:cubicBezTo>
                  <a:pt x="247948" y="230871"/>
                  <a:pt x="257686" y="224320"/>
                  <a:pt x="268140" y="219892"/>
                </a:cubicBezTo>
                <a:close/>
                <a:moveTo>
                  <a:pt x="268191" y="392705"/>
                </a:moveTo>
                <a:cubicBezTo>
                  <a:pt x="257695" y="388335"/>
                  <a:pt x="247952" y="381782"/>
                  <a:pt x="239431" y="373263"/>
                </a:cubicBezTo>
                <a:lnTo>
                  <a:pt x="97875" y="514819"/>
                </a:lnTo>
                <a:cubicBezTo>
                  <a:pt x="113887" y="530139"/>
                  <a:pt x="135634" y="539405"/>
                  <a:pt x="159544" y="539405"/>
                </a:cubicBezTo>
                <a:cubicBezTo>
                  <a:pt x="184553" y="539405"/>
                  <a:pt x="207195" y="529268"/>
                  <a:pt x="223584" y="512879"/>
                </a:cubicBezTo>
                <a:cubicBezTo>
                  <a:pt x="239974" y="496489"/>
                  <a:pt x="250111" y="473847"/>
                  <a:pt x="250111" y="448838"/>
                </a:cubicBezTo>
                <a:cubicBezTo>
                  <a:pt x="249745" y="429735"/>
                  <a:pt x="254994" y="405550"/>
                  <a:pt x="268191" y="392705"/>
                </a:cubicBezTo>
                <a:close/>
                <a:moveTo>
                  <a:pt x="306986" y="138"/>
                </a:moveTo>
                <a:lnTo>
                  <a:pt x="306986" y="11636"/>
                </a:lnTo>
                <a:cubicBezTo>
                  <a:pt x="306778" y="11511"/>
                  <a:pt x="306567" y="11506"/>
                  <a:pt x="306356" y="11501"/>
                </a:cubicBezTo>
                <a:lnTo>
                  <a:pt x="306356" y="96667"/>
                </a:lnTo>
                <a:lnTo>
                  <a:pt x="306292" y="96667"/>
                </a:lnTo>
                <a:lnTo>
                  <a:pt x="306292" y="11501"/>
                </a:lnTo>
                <a:cubicBezTo>
                  <a:pt x="284137" y="11990"/>
                  <a:pt x="262207" y="20815"/>
                  <a:pt x="245300" y="37722"/>
                </a:cubicBezTo>
                <a:cubicBezTo>
                  <a:pt x="232539" y="50483"/>
                  <a:pt x="224382" y="66105"/>
                  <a:pt x="221373" y="82614"/>
                </a:cubicBezTo>
                <a:cubicBezTo>
                  <a:pt x="245960" y="100902"/>
                  <a:pt x="261667" y="130241"/>
                  <a:pt x="261667" y="163248"/>
                </a:cubicBezTo>
                <a:cubicBezTo>
                  <a:pt x="261168" y="189232"/>
                  <a:pt x="264959" y="205210"/>
                  <a:pt x="281311" y="215167"/>
                </a:cubicBezTo>
                <a:lnTo>
                  <a:pt x="306986" y="215277"/>
                </a:lnTo>
                <a:lnTo>
                  <a:pt x="306986" y="221929"/>
                </a:lnTo>
                <a:cubicBezTo>
                  <a:pt x="285145" y="221632"/>
                  <a:pt x="263250" y="229877"/>
                  <a:pt x="246580" y="246536"/>
                </a:cubicBezTo>
                <a:lnTo>
                  <a:pt x="254808" y="254763"/>
                </a:lnTo>
                <a:cubicBezTo>
                  <a:pt x="254801" y="254771"/>
                  <a:pt x="254793" y="254779"/>
                  <a:pt x="254786" y="254786"/>
                </a:cubicBezTo>
                <a:cubicBezTo>
                  <a:pt x="254778" y="254794"/>
                  <a:pt x="254771" y="254801"/>
                  <a:pt x="254763" y="254808"/>
                </a:cubicBezTo>
                <a:lnTo>
                  <a:pt x="246535" y="246581"/>
                </a:lnTo>
                <a:cubicBezTo>
                  <a:pt x="213554" y="279582"/>
                  <a:pt x="213554" y="333067"/>
                  <a:pt x="246535" y="366068"/>
                </a:cubicBezTo>
                <a:lnTo>
                  <a:pt x="254763" y="357841"/>
                </a:lnTo>
                <a:cubicBezTo>
                  <a:pt x="254771" y="357848"/>
                  <a:pt x="254778" y="357855"/>
                  <a:pt x="254786" y="357863"/>
                </a:cubicBezTo>
                <a:lnTo>
                  <a:pt x="254808" y="357886"/>
                </a:lnTo>
                <a:lnTo>
                  <a:pt x="246580" y="366113"/>
                </a:lnTo>
                <a:cubicBezTo>
                  <a:pt x="263250" y="382773"/>
                  <a:pt x="285145" y="391017"/>
                  <a:pt x="306986" y="390721"/>
                </a:cubicBezTo>
                <a:lnTo>
                  <a:pt x="306986" y="397378"/>
                </a:lnTo>
                <a:cubicBezTo>
                  <a:pt x="298457" y="400796"/>
                  <a:pt x="289920" y="399623"/>
                  <a:pt x="281637" y="397269"/>
                </a:cubicBezTo>
                <a:cubicBezTo>
                  <a:pt x="265010" y="407223"/>
                  <a:pt x="261165" y="423242"/>
                  <a:pt x="261667" y="449401"/>
                </a:cubicBezTo>
                <a:cubicBezTo>
                  <a:pt x="261667" y="477516"/>
                  <a:pt x="250271" y="502969"/>
                  <a:pt x="231847" y="521394"/>
                </a:cubicBezTo>
                <a:lnTo>
                  <a:pt x="221347" y="530057"/>
                </a:lnTo>
                <a:cubicBezTo>
                  <a:pt x="224389" y="546557"/>
                  <a:pt x="232545" y="562171"/>
                  <a:pt x="245300" y="574926"/>
                </a:cubicBezTo>
                <a:cubicBezTo>
                  <a:pt x="262207" y="591833"/>
                  <a:pt x="284136" y="600659"/>
                  <a:pt x="306292" y="601147"/>
                </a:cubicBezTo>
                <a:lnTo>
                  <a:pt x="306292" y="515981"/>
                </a:lnTo>
                <a:lnTo>
                  <a:pt x="306356" y="515981"/>
                </a:lnTo>
                <a:lnTo>
                  <a:pt x="306356" y="601147"/>
                </a:lnTo>
                <a:lnTo>
                  <a:pt x="306986" y="601012"/>
                </a:lnTo>
                <a:lnTo>
                  <a:pt x="306986" y="612510"/>
                </a:lnTo>
                <a:cubicBezTo>
                  <a:pt x="306767" y="612640"/>
                  <a:pt x="306546" y="612644"/>
                  <a:pt x="306324" y="612648"/>
                </a:cubicBezTo>
                <a:lnTo>
                  <a:pt x="306324" y="612648"/>
                </a:lnTo>
                <a:cubicBezTo>
                  <a:pt x="281070" y="612257"/>
                  <a:pt x="255999" y="602326"/>
                  <a:pt x="236731" y="583058"/>
                </a:cubicBezTo>
                <a:cubicBezTo>
                  <a:pt x="223570" y="569897"/>
                  <a:pt x="214766" y="554030"/>
                  <a:pt x="210610" y="537174"/>
                </a:cubicBezTo>
                <a:cubicBezTo>
                  <a:pt x="195839" y="546241"/>
                  <a:pt x="178427" y="551214"/>
                  <a:pt x="159854" y="551214"/>
                </a:cubicBezTo>
                <a:cubicBezTo>
                  <a:pt x="132604" y="551214"/>
                  <a:pt x="107854" y="540509"/>
                  <a:pt x="89720" y="522928"/>
                </a:cubicBezTo>
                <a:lnTo>
                  <a:pt x="89720" y="522928"/>
                </a:lnTo>
                <a:cubicBezTo>
                  <a:pt x="72139" y="504795"/>
                  <a:pt x="61434" y="480045"/>
                  <a:pt x="61434" y="452795"/>
                </a:cubicBezTo>
                <a:cubicBezTo>
                  <a:pt x="61434" y="434221"/>
                  <a:pt x="66407" y="416810"/>
                  <a:pt x="75474" y="402038"/>
                </a:cubicBezTo>
                <a:cubicBezTo>
                  <a:pt x="58618" y="397882"/>
                  <a:pt x="42751" y="389078"/>
                  <a:pt x="29591" y="375918"/>
                </a:cubicBezTo>
                <a:cubicBezTo>
                  <a:pt x="10322" y="356649"/>
                  <a:pt x="391" y="331578"/>
                  <a:pt x="0" y="306324"/>
                </a:cubicBezTo>
                <a:lnTo>
                  <a:pt x="0" y="306324"/>
                </a:lnTo>
                <a:cubicBezTo>
                  <a:pt x="391" y="281070"/>
                  <a:pt x="10322" y="255999"/>
                  <a:pt x="29591" y="236731"/>
                </a:cubicBezTo>
                <a:cubicBezTo>
                  <a:pt x="42758" y="223564"/>
                  <a:pt x="58634" y="214757"/>
                  <a:pt x="75514" y="210684"/>
                </a:cubicBezTo>
                <a:cubicBezTo>
                  <a:pt x="66423" y="195895"/>
                  <a:pt x="61434" y="178457"/>
                  <a:pt x="61434" y="159854"/>
                </a:cubicBezTo>
                <a:cubicBezTo>
                  <a:pt x="61434" y="132604"/>
                  <a:pt x="72139" y="107854"/>
                  <a:pt x="89720" y="89721"/>
                </a:cubicBezTo>
                <a:lnTo>
                  <a:pt x="89720" y="89721"/>
                </a:lnTo>
                <a:cubicBezTo>
                  <a:pt x="107854" y="72140"/>
                  <a:pt x="132604" y="61435"/>
                  <a:pt x="159854" y="61435"/>
                </a:cubicBezTo>
                <a:cubicBezTo>
                  <a:pt x="178457" y="61435"/>
                  <a:pt x="195895" y="66424"/>
                  <a:pt x="210684" y="75515"/>
                </a:cubicBezTo>
                <a:cubicBezTo>
                  <a:pt x="214757" y="58635"/>
                  <a:pt x="223563" y="42758"/>
                  <a:pt x="236731" y="29591"/>
                </a:cubicBezTo>
                <a:cubicBezTo>
                  <a:pt x="256000" y="10322"/>
                  <a:pt x="281070" y="391"/>
                  <a:pt x="306324" y="0"/>
                </a:cubicBezTo>
                <a:lnTo>
                  <a:pt x="306324" y="0"/>
                </a:ln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39" name="Teardrop 3"/>
          <p:cNvSpPr/>
          <p:nvPr/>
        </p:nvSpPr>
        <p:spPr>
          <a:xfrm rot="5400000" flipH="1" flipV="1">
            <a:off x="1961313" y="-163077"/>
            <a:ext cx="306986" cy="612648"/>
          </a:xfrm>
          <a:custGeom>
            <a:avLst/>
            <a:gdLst/>
            <a:ahLst/>
            <a:cxnLst/>
            <a:rect l="l" t="t" r="r" b="b"/>
            <a:pathLst>
              <a:path w="306986" h="612648">
                <a:moveTo>
                  <a:pt x="215380" y="331011"/>
                </a:moveTo>
                <a:cubicBezTo>
                  <a:pt x="210766" y="314774"/>
                  <a:pt x="210686" y="297561"/>
                  <a:pt x="215167" y="281312"/>
                </a:cubicBezTo>
                <a:cubicBezTo>
                  <a:pt x="205209" y="264959"/>
                  <a:pt x="189231" y="261169"/>
                  <a:pt x="163247" y="261668"/>
                </a:cubicBezTo>
                <a:cubicBezTo>
                  <a:pt x="130240" y="261668"/>
                  <a:pt x="100901" y="245961"/>
                  <a:pt x="82612" y="221373"/>
                </a:cubicBezTo>
                <a:cubicBezTo>
                  <a:pt x="66104" y="224383"/>
                  <a:pt x="50483" y="232539"/>
                  <a:pt x="37722" y="245300"/>
                </a:cubicBezTo>
                <a:cubicBezTo>
                  <a:pt x="20815" y="262208"/>
                  <a:pt x="11990" y="284137"/>
                  <a:pt x="11501" y="306292"/>
                </a:cubicBezTo>
                <a:lnTo>
                  <a:pt x="96667" y="306292"/>
                </a:lnTo>
                <a:lnTo>
                  <a:pt x="96667" y="306356"/>
                </a:lnTo>
                <a:lnTo>
                  <a:pt x="11501" y="306356"/>
                </a:lnTo>
                <a:cubicBezTo>
                  <a:pt x="11989" y="328512"/>
                  <a:pt x="20815" y="350441"/>
                  <a:pt x="37722" y="367348"/>
                </a:cubicBezTo>
                <a:cubicBezTo>
                  <a:pt x="50477" y="380104"/>
                  <a:pt x="66091" y="388259"/>
                  <a:pt x="82591" y="391301"/>
                </a:cubicBezTo>
                <a:cubicBezTo>
                  <a:pt x="100880" y="366700"/>
                  <a:pt x="130228" y="350981"/>
                  <a:pt x="163247" y="350981"/>
                </a:cubicBezTo>
                <a:cubicBezTo>
                  <a:pt x="186137" y="351421"/>
                  <a:pt x="201262" y="348532"/>
                  <a:pt x="211354" y="336664"/>
                </a:cubicBezTo>
                <a:cubicBezTo>
                  <a:pt x="212796" y="334968"/>
                  <a:pt x="214135" y="333090"/>
                  <a:pt x="215380" y="331011"/>
                </a:cubicBezTo>
                <a:close/>
                <a:moveTo>
                  <a:pt x="239385" y="239431"/>
                </a:moveTo>
                <a:lnTo>
                  <a:pt x="97830" y="97876"/>
                </a:lnTo>
                <a:cubicBezTo>
                  <a:pt x="82509" y="113888"/>
                  <a:pt x="73243" y="135634"/>
                  <a:pt x="73243" y="159544"/>
                </a:cubicBezTo>
                <a:cubicBezTo>
                  <a:pt x="73243" y="209563"/>
                  <a:pt x="113791" y="250112"/>
                  <a:pt x="163810" y="250112"/>
                </a:cubicBezTo>
                <a:cubicBezTo>
                  <a:pt x="182888" y="249746"/>
                  <a:pt x="207035" y="254980"/>
                  <a:pt x="219892" y="268141"/>
                </a:cubicBezTo>
                <a:cubicBezTo>
                  <a:pt x="224319" y="257687"/>
                  <a:pt x="230870" y="247948"/>
                  <a:pt x="239385" y="239431"/>
                </a:cubicBezTo>
                <a:close/>
                <a:moveTo>
                  <a:pt x="239386" y="373218"/>
                </a:moveTo>
                <a:cubicBezTo>
                  <a:pt x="230866" y="364697"/>
                  <a:pt x="224313" y="354954"/>
                  <a:pt x="219944" y="344457"/>
                </a:cubicBezTo>
                <a:cubicBezTo>
                  <a:pt x="207099" y="357655"/>
                  <a:pt x="182914" y="362904"/>
                  <a:pt x="163810" y="362538"/>
                </a:cubicBezTo>
                <a:cubicBezTo>
                  <a:pt x="113791" y="362537"/>
                  <a:pt x="73243" y="403086"/>
                  <a:pt x="73243" y="453105"/>
                </a:cubicBezTo>
                <a:cubicBezTo>
                  <a:pt x="73243" y="477015"/>
                  <a:pt x="82509" y="498761"/>
                  <a:pt x="97830" y="514773"/>
                </a:cubicBezTo>
                <a:close/>
                <a:moveTo>
                  <a:pt x="268140" y="219893"/>
                </a:moveTo>
                <a:cubicBezTo>
                  <a:pt x="254980" y="207035"/>
                  <a:pt x="249745" y="182889"/>
                  <a:pt x="250111" y="163811"/>
                </a:cubicBezTo>
                <a:cubicBezTo>
                  <a:pt x="250111" y="113792"/>
                  <a:pt x="209563" y="73244"/>
                  <a:pt x="159544" y="73244"/>
                </a:cubicBezTo>
                <a:cubicBezTo>
                  <a:pt x="135634" y="73244"/>
                  <a:pt x="113887" y="82510"/>
                  <a:pt x="97875" y="97831"/>
                </a:cubicBezTo>
                <a:lnTo>
                  <a:pt x="239430" y="239386"/>
                </a:lnTo>
                <a:cubicBezTo>
                  <a:pt x="247948" y="230871"/>
                  <a:pt x="257686" y="224320"/>
                  <a:pt x="268140" y="219893"/>
                </a:cubicBezTo>
                <a:close/>
                <a:moveTo>
                  <a:pt x="268191" y="392705"/>
                </a:moveTo>
                <a:cubicBezTo>
                  <a:pt x="257695" y="388335"/>
                  <a:pt x="247952" y="381782"/>
                  <a:pt x="239431" y="373263"/>
                </a:cubicBezTo>
                <a:lnTo>
                  <a:pt x="97875" y="514819"/>
                </a:lnTo>
                <a:cubicBezTo>
                  <a:pt x="113887" y="530139"/>
                  <a:pt x="135634" y="539405"/>
                  <a:pt x="159544" y="539405"/>
                </a:cubicBezTo>
                <a:cubicBezTo>
                  <a:pt x="184553" y="539405"/>
                  <a:pt x="207195" y="529268"/>
                  <a:pt x="223584" y="512879"/>
                </a:cubicBezTo>
                <a:cubicBezTo>
                  <a:pt x="239974" y="496489"/>
                  <a:pt x="250111" y="473848"/>
                  <a:pt x="250111" y="448838"/>
                </a:cubicBezTo>
                <a:cubicBezTo>
                  <a:pt x="249745" y="429735"/>
                  <a:pt x="254994" y="405550"/>
                  <a:pt x="268191" y="392705"/>
                </a:cubicBezTo>
                <a:close/>
                <a:moveTo>
                  <a:pt x="306986" y="138"/>
                </a:moveTo>
                <a:lnTo>
                  <a:pt x="306986" y="11636"/>
                </a:lnTo>
                <a:cubicBezTo>
                  <a:pt x="306778" y="11511"/>
                  <a:pt x="306567" y="11506"/>
                  <a:pt x="306356" y="11501"/>
                </a:cubicBezTo>
                <a:lnTo>
                  <a:pt x="306356" y="96667"/>
                </a:lnTo>
                <a:lnTo>
                  <a:pt x="306292" y="96667"/>
                </a:lnTo>
                <a:lnTo>
                  <a:pt x="306292" y="11501"/>
                </a:lnTo>
                <a:cubicBezTo>
                  <a:pt x="284137" y="11990"/>
                  <a:pt x="262207" y="20815"/>
                  <a:pt x="245300" y="37722"/>
                </a:cubicBezTo>
                <a:cubicBezTo>
                  <a:pt x="232539" y="50483"/>
                  <a:pt x="224382" y="66105"/>
                  <a:pt x="221373" y="82614"/>
                </a:cubicBezTo>
                <a:cubicBezTo>
                  <a:pt x="245960" y="100902"/>
                  <a:pt x="261667" y="130241"/>
                  <a:pt x="261667" y="163248"/>
                </a:cubicBezTo>
                <a:cubicBezTo>
                  <a:pt x="261168" y="189232"/>
                  <a:pt x="264959" y="205210"/>
                  <a:pt x="281311" y="215167"/>
                </a:cubicBezTo>
                <a:lnTo>
                  <a:pt x="306986" y="215277"/>
                </a:lnTo>
                <a:lnTo>
                  <a:pt x="306986" y="221929"/>
                </a:lnTo>
                <a:cubicBezTo>
                  <a:pt x="285145" y="221632"/>
                  <a:pt x="263250" y="229877"/>
                  <a:pt x="246580" y="246536"/>
                </a:cubicBezTo>
                <a:lnTo>
                  <a:pt x="254808" y="254763"/>
                </a:lnTo>
                <a:cubicBezTo>
                  <a:pt x="254801" y="254771"/>
                  <a:pt x="254793" y="254779"/>
                  <a:pt x="254786" y="254786"/>
                </a:cubicBezTo>
                <a:cubicBezTo>
                  <a:pt x="254778" y="254794"/>
                  <a:pt x="254771" y="254801"/>
                  <a:pt x="254763" y="254808"/>
                </a:cubicBezTo>
                <a:lnTo>
                  <a:pt x="246535" y="246581"/>
                </a:lnTo>
                <a:cubicBezTo>
                  <a:pt x="213554" y="279582"/>
                  <a:pt x="213554" y="333067"/>
                  <a:pt x="246535" y="366068"/>
                </a:cubicBezTo>
                <a:lnTo>
                  <a:pt x="254763" y="357841"/>
                </a:lnTo>
                <a:cubicBezTo>
                  <a:pt x="254771" y="357848"/>
                  <a:pt x="254778" y="357855"/>
                  <a:pt x="254786" y="357863"/>
                </a:cubicBezTo>
                <a:lnTo>
                  <a:pt x="254808" y="357886"/>
                </a:lnTo>
                <a:lnTo>
                  <a:pt x="246580" y="366113"/>
                </a:lnTo>
                <a:cubicBezTo>
                  <a:pt x="263250" y="382773"/>
                  <a:pt x="285145" y="391017"/>
                  <a:pt x="306986" y="390721"/>
                </a:cubicBezTo>
                <a:lnTo>
                  <a:pt x="306986" y="397378"/>
                </a:lnTo>
                <a:cubicBezTo>
                  <a:pt x="298457" y="400796"/>
                  <a:pt x="289920" y="399623"/>
                  <a:pt x="281637" y="397269"/>
                </a:cubicBezTo>
                <a:cubicBezTo>
                  <a:pt x="265010" y="407224"/>
                  <a:pt x="261165" y="423242"/>
                  <a:pt x="261667" y="449401"/>
                </a:cubicBezTo>
                <a:cubicBezTo>
                  <a:pt x="261667" y="477516"/>
                  <a:pt x="250271" y="502969"/>
                  <a:pt x="231847" y="521394"/>
                </a:cubicBezTo>
                <a:lnTo>
                  <a:pt x="221347" y="530057"/>
                </a:lnTo>
                <a:cubicBezTo>
                  <a:pt x="224390" y="546557"/>
                  <a:pt x="232545" y="562171"/>
                  <a:pt x="245300" y="574926"/>
                </a:cubicBezTo>
                <a:cubicBezTo>
                  <a:pt x="262207" y="591833"/>
                  <a:pt x="284136" y="600659"/>
                  <a:pt x="306292" y="601147"/>
                </a:cubicBezTo>
                <a:lnTo>
                  <a:pt x="306292" y="515981"/>
                </a:lnTo>
                <a:lnTo>
                  <a:pt x="306356" y="515981"/>
                </a:lnTo>
                <a:lnTo>
                  <a:pt x="306356" y="601147"/>
                </a:lnTo>
                <a:lnTo>
                  <a:pt x="306986" y="601012"/>
                </a:lnTo>
                <a:lnTo>
                  <a:pt x="306986" y="612510"/>
                </a:lnTo>
                <a:cubicBezTo>
                  <a:pt x="306767" y="612640"/>
                  <a:pt x="306546" y="612644"/>
                  <a:pt x="306324" y="612648"/>
                </a:cubicBezTo>
                <a:lnTo>
                  <a:pt x="306324" y="612648"/>
                </a:lnTo>
                <a:cubicBezTo>
                  <a:pt x="281070" y="612257"/>
                  <a:pt x="255999" y="602326"/>
                  <a:pt x="236731" y="583057"/>
                </a:cubicBezTo>
                <a:cubicBezTo>
                  <a:pt x="223570" y="569897"/>
                  <a:pt x="214766" y="554030"/>
                  <a:pt x="210610" y="537175"/>
                </a:cubicBezTo>
                <a:cubicBezTo>
                  <a:pt x="195839" y="546241"/>
                  <a:pt x="178427" y="551214"/>
                  <a:pt x="159854" y="551214"/>
                </a:cubicBezTo>
                <a:cubicBezTo>
                  <a:pt x="132604" y="551214"/>
                  <a:pt x="107854" y="540509"/>
                  <a:pt x="89720" y="522928"/>
                </a:cubicBezTo>
                <a:lnTo>
                  <a:pt x="89720" y="522928"/>
                </a:lnTo>
                <a:cubicBezTo>
                  <a:pt x="72139" y="504795"/>
                  <a:pt x="61434" y="480045"/>
                  <a:pt x="61434" y="452795"/>
                </a:cubicBezTo>
                <a:cubicBezTo>
                  <a:pt x="61434" y="434221"/>
                  <a:pt x="66407" y="416810"/>
                  <a:pt x="75474" y="402038"/>
                </a:cubicBezTo>
                <a:cubicBezTo>
                  <a:pt x="58618" y="397882"/>
                  <a:pt x="42751" y="389078"/>
                  <a:pt x="29591" y="375918"/>
                </a:cubicBezTo>
                <a:cubicBezTo>
                  <a:pt x="10322" y="356649"/>
                  <a:pt x="391" y="331578"/>
                  <a:pt x="0" y="306324"/>
                </a:cubicBezTo>
                <a:lnTo>
                  <a:pt x="0" y="306324"/>
                </a:lnTo>
                <a:cubicBezTo>
                  <a:pt x="391" y="281070"/>
                  <a:pt x="10322" y="255999"/>
                  <a:pt x="29591" y="236731"/>
                </a:cubicBezTo>
                <a:cubicBezTo>
                  <a:pt x="42758" y="223564"/>
                  <a:pt x="58634" y="214757"/>
                  <a:pt x="75514" y="210684"/>
                </a:cubicBezTo>
                <a:cubicBezTo>
                  <a:pt x="66423" y="195895"/>
                  <a:pt x="61434" y="178457"/>
                  <a:pt x="61434" y="159855"/>
                </a:cubicBezTo>
                <a:cubicBezTo>
                  <a:pt x="61434" y="132604"/>
                  <a:pt x="72139" y="107854"/>
                  <a:pt x="89720" y="89721"/>
                </a:cubicBezTo>
                <a:lnTo>
                  <a:pt x="89720" y="89721"/>
                </a:lnTo>
                <a:cubicBezTo>
                  <a:pt x="107854" y="72140"/>
                  <a:pt x="132604" y="61435"/>
                  <a:pt x="159854" y="61435"/>
                </a:cubicBezTo>
                <a:cubicBezTo>
                  <a:pt x="178457" y="61435"/>
                  <a:pt x="195895" y="66424"/>
                  <a:pt x="210684" y="75515"/>
                </a:cubicBezTo>
                <a:cubicBezTo>
                  <a:pt x="214757" y="58635"/>
                  <a:pt x="223563" y="42758"/>
                  <a:pt x="236731" y="29591"/>
                </a:cubicBezTo>
                <a:cubicBezTo>
                  <a:pt x="256000" y="10322"/>
                  <a:pt x="281070" y="391"/>
                  <a:pt x="306324" y="0"/>
                </a:cubicBezTo>
                <a:lnTo>
                  <a:pt x="306324" y="0"/>
                </a:ln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40" name="Teardrop 3"/>
          <p:cNvSpPr/>
          <p:nvPr/>
        </p:nvSpPr>
        <p:spPr>
          <a:xfrm rot="5400000" flipH="1" flipV="1">
            <a:off x="2803853" y="-163077"/>
            <a:ext cx="306986" cy="612648"/>
          </a:xfrm>
          <a:custGeom>
            <a:avLst/>
            <a:gdLst/>
            <a:ahLst/>
            <a:cxnLst/>
            <a:rect l="l" t="t" r="r" b="b"/>
            <a:pathLst>
              <a:path w="306986" h="612648">
                <a:moveTo>
                  <a:pt x="215380" y="331011"/>
                </a:moveTo>
                <a:cubicBezTo>
                  <a:pt x="210766" y="314774"/>
                  <a:pt x="210686" y="297561"/>
                  <a:pt x="215167" y="281312"/>
                </a:cubicBezTo>
                <a:cubicBezTo>
                  <a:pt x="205209" y="264959"/>
                  <a:pt x="189231" y="261169"/>
                  <a:pt x="163247" y="261668"/>
                </a:cubicBezTo>
                <a:cubicBezTo>
                  <a:pt x="130240" y="261668"/>
                  <a:pt x="100901" y="245961"/>
                  <a:pt x="82612" y="221373"/>
                </a:cubicBezTo>
                <a:cubicBezTo>
                  <a:pt x="66104" y="224383"/>
                  <a:pt x="50483" y="232539"/>
                  <a:pt x="37722" y="245300"/>
                </a:cubicBezTo>
                <a:cubicBezTo>
                  <a:pt x="20815" y="262208"/>
                  <a:pt x="11990" y="284137"/>
                  <a:pt x="11501" y="306292"/>
                </a:cubicBezTo>
                <a:lnTo>
                  <a:pt x="96667" y="306292"/>
                </a:lnTo>
                <a:lnTo>
                  <a:pt x="96667" y="306356"/>
                </a:lnTo>
                <a:lnTo>
                  <a:pt x="11501" y="306356"/>
                </a:lnTo>
                <a:cubicBezTo>
                  <a:pt x="11989" y="328512"/>
                  <a:pt x="20815" y="350441"/>
                  <a:pt x="37722" y="367348"/>
                </a:cubicBezTo>
                <a:cubicBezTo>
                  <a:pt x="50477" y="380104"/>
                  <a:pt x="66091" y="388259"/>
                  <a:pt x="82591" y="391301"/>
                </a:cubicBezTo>
                <a:cubicBezTo>
                  <a:pt x="100880" y="366700"/>
                  <a:pt x="130228" y="350981"/>
                  <a:pt x="163247" y="350981"/>
                </a:cubicBezTo>
                <a:cubicBezTo>
                  <a:pt x="186137" y="351421"/>
                  <a:pt x="201262" y="348532"/>
                  <a:pt x="211354" y="336664"/>
                </a:cubicBezTo>
                <a:cubicBezTo>
                  <a:pt x="212796" y="334968"/>
                  <a:pt x="214135" y="333090"/>
                  <a:pt x="215380" y="331011"/>
                </a:cubicBezTo>
                <a:close/>
                <a:moveTo>
                  <a:pt x="239385" y="239431"/>
                </a:moveTo>
                <a:lnTo>
                  <a:pt x="97830" y="97876"/>
                </a:lnTo>
                <a:cubicBezTo>
                  <a:pt x="82509" y="113888"/>
                  <a:pt x="73243" y="135634"/>
                  <a:pt x="73243" y="159545"/>
                </a:cubicBezTo>
                <a:cubicBezTo>
                  <a:pt x="73243" y="209563"/>
                  <a:pt x="113791" y="250112"/>
                  <a:pt x="163810" y="250112"/>
                </a:cubicBezTo>
                <a:cubicBezTo>
                  <a:pt x="182888" y="249746"/>
                  <a:pt x="207035" y="254980"/>
                  <a:pt x="219892" y="268141"/>
                </a:cubicBezTo>
                <a:cubicBezTo>
                  <a:pt x="224319" y="257687"/>
                  <a:pt x="230870" y="247948"/>
                  <a:pt x="239385" y="239431"/>
                </a:cubicBezTo>
                <a:close/>
                <a:moveTo>
                  <a:pt x="239386" y="373218"/>
                </a:moveTo>
                <a:cubicBezTo>
                  <a:pt x="230866" y="364697"/>
                  <a:pt x="224313" y="354954"/>
                  <a:pt x="219944" y="344457"/>
                </a:cubicBezTo>
                <a:cubicBezTo>
                  <a:pt x="207099" y="357655"/>
                  <a:pt x="182914" y="362904"/>
                  <a:pt x="163810" y="362538"/>
                </a:cubicBezTo>
                <a:cubicBezTo>
                  <a:pt x="113791" y="362537"/>
                  <a:pt x="73243" y="403086"/>
                  <a:pt x="73243" y="453105"/>
                </a:cubicBezTo>
                <a:cubicBezTo>
                  <a:pt x="73243" y="477015"/>
                  <a:pt x="82509" y="498761"/>
                  <a:pt x="97830" y="514773"/>
                </a:cubicBezTo>
                <a:close/>
                <a:moveTo>
                  <a:pt x="268140" y="219893"/>
                </a:moveTo>
                <a:cubicBezTo>
                  <a:pt x="254980" y="207035"/>
                  <a:pt x="249745" y="182889"/>
                  <a:pt x="250111" y="163811"/>
                </a:cubicBezTo>
                <a:cubicBezTo>
                  <a:pt x="250111" y="113792"/>
                  <a:pt x="209563" y="73244"/>
                  <a:pt x="159544" y="73244"/>
                </a:cubicBezTo>
                <a:cubicBezTo>
                  <a:pt x="135634" y="73244"/>
                  <a:pt x="113887" y="82510"/>
                  <a:pt x="97875" y="97831"/>
                </a:cubicBezTo>
                <a:lnTo>
                  <a:pt x="239430" y="239386"/>
                </a:lnTo>
                <a:cubicBezTo>
                  <a:pt x="247948" y="230871"/>
                  <a:pt x="257686" y="224320"/>
                  <a:pt x="268140" y="219893"/>
                </a:cubicBezTo>
                <a:close/>
                <a:moveTo>
                  <a:pt x="268191" y="392705"/>
                </a:moveTo>
                <a:cubicBezTo>
                  <a:pt x="257695" y="388335"/>
                  <a:pt x="247952" y="381782"/>
                  <a:pt x="239431" y="373263"/>
                </a:cubicBezTo>
                <a:lnTo>
                  <a:pt x="97875" y="514819"/>
                </a:lnTo>
                <a:cubicBezTo>
                  <a:pt x="113887" y="530139"/>
                  <a:pt x="135634" y="539405"/>
                  <a:pt x="159544" y="539405"/>
                </a:cubicBezTo>
                <a:cubicBezTo>
                  <a:pt x="184553" y="539405"/>
                  <a:pt x="207195" y="529268"/>
                  <a:pt x="223584" y="512879"/>
                </a:cubicBezTo>
                <a:cubicBezTo>
                  <a:pt x="239974" y="496489"/>
                  <a:pt x="250111" y="473848"/>
                  <a:pt x="250111" y="448838"/>
                </a:cubicBezTo>
                <a:cubicBezTo>
                  <a:pt x="249745" y="429735"/>
                  <a:pt x="254994" y="405550"/>
                  <a:pt x="268191" y="392705"/>
                </a:cubicBezTo>
                <a:close/>
                <a:moveTo>
                  <a:pt x="306986" y="138"/>
                </a:moveTo>
                <a:lnTo>
                  <a:pt x="306986" y="11636"/>
                </a:lnTo>
                <a:cubicBezTo>
                  <a:pt x="306778" y="11511"/>
                  <a:pt x="306567" y="11506"/>
                  <a:pt x="306356" y="11501"/>
                </a:cubicBezTo>
                <a:lnTo>
                  <a:pt x="306356" y="96667"/>
                </a:lnTo>
                <a:lnTo>
                  <a:pt x="306292" y="96667"/>
                </a:lnTo>
                <a:lnTo>
                  <a:pt x="306292" y="11501"/>
                </a:lnTo>
                <a:cubicBezTo>
                  <a:pt x="284137" y="11990"/>
                  <a:pt x="262207" y="20815"/>
                  <a:pt x="245300" y="37722"/>
                </a:cubicBezTo>
                <a:cubicBezTo>
                  <a:pt x="232539" y="50483"/>
                  <a:pt x="224382" y="66105"/>
                  <a:pt x="221373" y="82614"/>
                </a:cubicBezTo>
                <a:cubicBezTo>
                  <a:pt x="245960" y="100902"/>
                  <a:pt x="261667" y="130241"/>
                  <a:pt x="261667" y="163248"/>
                </a:cubicBezTo>
                <a:cubicBezTo>
                  <a:pt x="261168" y="189232"/>
                  <a:pt x="264959" y="205210"/>
                  <a:pt x="281311" y="215167"/>
                </a:cubicBezTo>
                <a:lnTo>
                  <a:pt x="306986" y="215277"/>
                </a:lnTo>
                <a:lnTo>
                  <a:pt x="306986" y="221929"/>
                </a:lnTo>
                <a:cubicBezTo>
                  <a:pt x="285145" y="221632"/>
                  <a:pt x="263250" y="229877"/>
                  <a:pt x="246580" y="246536"/>
                </a:cubicBezTo>
                <a:lnTo>
                  <a:pt x="254808" y="254763"/>
                </a:lnTo>
                <a:cubicBezTo>
                  <a:pt x="254801" y="254772"/>
                  <a:pt x="254793" y="254779"/>
                  <a:pt x="254786" y="254786"/>
                </a:cubicBezTo>
                <a:cubicBezTo>
                  <a:pt x="254778" y="254794"/>
                  <a:pt x="254771" y="254801"/>
                  <a:pt x="254763" y="254808"/>
                </a:cubicBezTo>
                <a:lnTo>
                  <a:pt x="246535" y="246581"/>
                </a:lnTo>
                <a:cubicBezTo>
                  <a:pt x="213554" y="279582"/>
                  <a:pt x="213554" y="333067"/>
                  <a:pt x="246535" y="366068"/>
                </a:cubicBezTo>
                <a:lnTo>
                  <a:pt x="254763" y="357841"/>
                </a:lnTo>
                <a:cubicBezTo>
                  <a:pt x="254771" y="357848"/>
                  <a:pt x="254778" y="357855"/>
                  <a:pt x="254786" y="357863"/>
                </a:cubicBezTo>
                <a:lnTo>
                  <a:pt x="254808" y="357886"/>
                </a:lnTo>
                <a:lnTo>
                  <a:pt x="246580" y="366113"/>
                </a:lnTo>
                <a:cubicBezTo>
                  <a:pt x="263250" y="382773"/>
                  <a:pt x="285145" y="391017"/>
                  <a:pt x="306986" y="390721"/>
                </a:cubicBezTo>
                <a:lnTo>
                  <a:pt x="306986" y="397378"/>
                </a:lnTo>
                <a:cubicBezTo>
                  <a:pt x="298457" y="400796"/>
                  <a:pt x="289920" y="399623"/>
                  <a:pt x="281637" y="397269"/>
                </a:cubicBezTo>
                <a:cubicBezTo>
                  <a:pt x="265010" y="407224"/>
                  <a:pt x="261165" y="423242"/>
                  <a:pt x="261667" y="449401"/>
                </a:cubicBezTo>
                <a:cubicBezTo>
                  <a:pt x="261667" y="477516"/>
                  <a:pt x="250271" y="502969"/>
                  <a:pt x="231847" y="521394"/>
                </a:cubicBezTo>
                <a:lnTo>
                  <a:pt x="221347" y="530057"/>
                </a:lnTo>
                <a:cubicBezTo>
                  <a:pt x="224389" y="546557"/>
                  <a:pt x="232545" y="562171"/>
                  <a:pt x="245300" y="574926"/>
                </a:cubicBezTo>
                <a:cubicBezTo>
                  <a:pt x="262207" y="591833"/>
                  <a:pt x="284136" y="600659"/>
                  <a:pt x="306292" y="601147"/>
                </a:cubicBezTo>
                <a:lnTo>
                  <a:pt x="306292" y="515981"/>
                </a:lnTo>
                <a:lnTo>
                  <a:pt x="306356" y="515981"/>
                </a:lnTo>
                <a:lnTo>
                  <a:pt x="306356" y="601147"/>
                </a:lnTo>
                <a:lnTo>
                  <a:pt x="306986" y="601012"/>
                </a:lnTo>
                <a:lnTo>
                  <a:pt x="306986" y="612510"/>
                </a:lnTo>
                <a:cubicBezTo>
                  <a:pt x="306767" y="612640"/>
                  <a:pt x="306546" y="612644"/>
                  <a:pt x="306324" y="612648"/>
                </a:cubicBezTo>
                <a:lnTo>
                  <a:pt x="306324" y="612648"/>
                </a:lnTo>
                <a:cubicBezTo>
                  <a:pt x="281070" y="612257"/>
                  <a:pt x="255999" y="602326"/>
                  <a:pt x="236731" y="583057"/>
                </a:cubicBezTo>
                <a:cubicBezTo>
                  <a:pt x="223570" y="569897"/>
                  <a:pt x="214766" y="554030"/>
                  <a:pt x="210610" y="537175"/>
                </a:cubicBezTo>
                <a:cubicBezTo>
                  <a:pt x="195839" y="546241"/>
                  <a:pt x="178427" y="551214"/>
                  <a:pt x="159854" y="551214"/>
                </a:cubicBezTo>
                <a:cubicBezTo>
                  <a:pt x="132604" y="551214"/>
                  <a:pt x="107854" y="540509"/>
                  <a:pt x="89720" y="522928"/>
                </a:cubicBezTo>
                <a:lnTo>
                  <a:pt x="89720" y="522928"/>
                </a:lnTo>
                <a:cubicBezTo>
                  <a:pt x="72139" y="504795"/>
                  <a:pt x="61434" y="480045"/>
                  <a:pt x="61434" y="452795"/>
                </a:cubicBezTo>
                <a:cubicBezTo>
                  <a:pt x="61434" y="434221"/>
                  <a:pt x="66407" y="416810"/>
                  <a:pt x="75474" y="402038"/>
                </a:cubicBezTo>
                <a:cubicBezTo>
                  <a:pt x="58618" y="397882"/>
                  <a:pt x="42751" y="389078"/>
                  <a:pt x="29591" y="375918"/>
                </a:cubicBezTo>
                <a:cubicBezTo>
                  <a:pt x="10322" y="356649"/>
                  <a:pt x="391" y="331578"/>
                  <a:pt x="0" y="306324"/>
                </a:cubicBezTo>
                <a:lnTo>
                  <a:pt x="0" y="306324"/>
                </a:lnTo>
                <a:cubicBezTo>
                  <a:pt x="391" y="281070"/>
                  <a:pt x="10322" y="256000"/>
                  <a:pt x="29591" y="236731"/>
                </a:cubicBezTo>
                <a:cubicBezTo>
                  <a:pt x="42758" y="223564"/>
                  <a:pt x="58634" y="214757"/>
                  <a:pt x="75514" y="210684"/>
                </a:cubicBezTo>
                <a:cubicBezTo>
                  <a:pt x="66423" y="195895"/>
                  <a:pt x="61434" y="178458"/>
                  <a:pt x="61434" y="159855"/>
                </a:cubicBezTo>
                <a:cubicBezTo>
                  <a:pt x="61434" y="132604"/>
                  <a:pt x="72139" y="107854"/>
                  <a:pt x="89720" y="89721"/>
                </a:cubicBezTo>
                <a:lnTo>
                  <a:pt x="89720" y="89721"/>
                </a:lnTo>
                <a:cubicBezTo>
                  <a:pt x="107854" y="72140"/>
                  <a:pt x="132604" y="61435"/>
                  <a:pt x="159854" y="61435"/>
                </a:cubicBezTo>
                <a:cubicBezTo>
                  <a:pt x="178457" y="61435"/>
                  <a:pt x="195895" y="66424"/>
                  <a:pt x="210684" y="75515"/>
                </a:cubicBezTo>
                <a:cubicBezTo>
                  <a:pt x="214757" y="58635"/>
                  <a:pt x="223563" y="42758"/>
                  <a:pt x="236731" y="29591"/>
                </a:cubicBezTo>
                <a:cubicBezTo>
                  <a:pt x="256000" y="10322"/>
                  <a:pt x="281070" y="391"/>
                  <a:pt x="306324" y="0"/>
                </a:cubicBezTo>
                <a:lnTo>
                  <a:pt x="306324" y="0"/>
                </a:ln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41" name="Teardrop 3"/>
          <p:cNvSpPr/>
          <p:nvPr/>
        </p:nvSpPr>
        <p:spPr>
          <a:xfrm rot="5400000" flipH="1" flipV="1">
            <a:off x="3646393" y="-163077"/>
            <a:ext cx="306986" cy="612648"/>
          </a:xfrm>
          <a:custGeom>
            <a:avLst/>
            <a:gdLst/>
            <a:ahLst/>
            <a:cxnLst/>
            <a:rect l="l" t="t" r="r" b="b"/>
            <a:pathLst>
              <a:path w="306986" h="612648">
                <a:moveTo>
                  <a:pt x="215380" y="331011"/>
                </a:moveTo>
                <a:cubicBezTo>
                  <a:pt x="210766" y="314774"/>
                  <a:pt x="210686" y="297561"/>
                  <a:pt x="215167" y="281312"/>
                </a:cubicBezTo>
                <a:cubicBezTo>
                  <a:pt x="205209" y="264959"/>
                  <a:pt x="189231" y="261169"/>
                  <a:pt x="163247" y="261668"/>
                </a:cubicBezTo>
                <a:cubicBezTo>
                  <a:pt x="130240" y="261668"/>
                  <a:pt x="100901" y="245961"/>
                  <a:pt x="82612" y="221373"/>
                </a:cubicBezTo>
                <a:cubicBezTo>
                  <a:pt x="66104" y="224383"/>
                  <a:pt x="50483" y="232539"/>
                  <a:pt x="37722" y="245300"/>
                </a:cubicBezTo>
                <a:cubicBezTo>
                  <a:pt x="20815" y="262208"/>
                  <a:pt x="11990" y="284137"/>
                  <a:pt x="11501" y="306292"/>
                </a:cubicBezTo>
                <a:lnTo>
                  <a:pt x="96667" y="306292"/>
                </a:lnTo>
                <a:lnTo>
                  <a:pt x="96667" y="306356"/>
                </a:lnTo>
                <a:lnTo>
                  <a:pt x="11501" y="306356"/>
                </a:lnTo>
                <a:cubicBezTo>
                  <a:pt x="11989" y="328512"/>
                  <a:pt x="20815" y="350441"/>
                  <a:pt x="37722" y="367348"/>
                </a:cubicBezTo>
                <a:cubicBezTo>
                  <a:pt x="50477" y="380104"/>
                  <a:pt x="66091" y="388259"/>
                  <a:pt x="82591" y="391301"/>
                </a:cubicBezTo>
                <a:cubicBezTo>
                  <a:pt x="100880" y="366700"/>
                  <a:pt x="130228" y="350981"/>
                  <a:pt x="163247" y="350981"/>
                </a:cubicBezTo>
                <a:cubicBezTo>
                  <a:pt x="186137" y="351421"/>
                  <a:pt x="201262" y="348532"/>
                  <a:pt x="211354" y="336664"/>
                </a:cubicBezTo>
                <a:cubicBezTo>
                  <a:pt x="212796" y="334968"/>
                  <a:pt x="214135" y="333090"/>
                  <a:pt x="215380" y="331011"/>
                </a:cubicBezTo>
                <a:close/>
                <a:moveTo>
                  <a:pt x="239385" y="239431"/>
                </a:moveTo>
                <a:lnTo>
                  <a:pt x="97830" y="97876"/>
                </a:lnTo>
                <a:cubicBezTo>
                  <a:pt x="82509" y="113888"/>
                  <a:pt x="73243" y="135634"/>
                  <a:pt x="73243" y="159545"/>
                </a:cubicBezTo>
                <a:cubicBezTo>
                  <a:pt x="73243" y="209563"/>
                  <a:pt x="113791" y="250112"/>
                  <a:pt x="163810" y="250112"/>
                </a:cubicBezTo>
                <a:cubicBezTo>
                  <a:pt x="182888" y="249746"/>
                  <a:pt x="207035" y="254980"/>
                  <a:pt x="219892" y="268141"/>
                </a:cubicBezTo>
                <a:cubicBezTo>
                  <a:pt x="224319" y="257687"/>
                  <a:pt x="230870" y="247948"/>
                  <a:pt x="239385" y="239431"/>
                </a:cubicBezTo>
                <a:close/>
                <a:moveTo>
                  <a:pt x="239386" y="373218"/>
                </a:moveTo>
                <a:cubicBezTo>
                  <a:pt x="230866" y="364697"/>
                  <a:pt x="224313" y="354954"/>
                  <a:pt x="219944" y="344457"/>
                </a:cubicBezTo>
                <a:cubicBezTo>
                  <a:pt x="207099" y="357655"/>
                  <a:pt x="182914" y="362904"/>
                  <a:pt x="163810" y="362538"/>
                </a:cubicBezTo>
                <a:cubicBezTo>
                  <a:pt x="113791" y="362537"/>
                  <a:pt x="73243" y="403086"/>
                  <a:pt x="73243" y="453105"/>
                </a:cubicBezTo>
                <a:cubicBezTo>
                  <a:pt x="73243" y="477015"/>
                  <a:pt x="82509" y="498761"/>
                  <a:pt x="97830" y="514773"/>
                </a:cubicBezTo>
                <a:close/>
                <a:moveTo>
                  <a:pt x="268140" y="219893"/>
                </a:moveTo>
                <a:cubicBezTo>
                  <a:pt x="254980" y="207035"/>
                  <a:pt x="249745" y="182889"/>
                  <a:pt x="250111" y="163811"/>
                </a:cubicBezTo>
                <a:cubicBezTo>
                  <a:pt x="250111" y="113792"/>
                  <a:pt x="209563" y="73244"/>
                  <a:pt x="159544" y="73244"/>
                </a:cubicBezTo>
                <a:cubicBezTo>
                  <a:pt x="135634" y="73244"/>
                  <a:pt x="113887" y="82510"/>
                  <a:pt x="97875" y="97831"/>
                </a:cubicBezTo>
                <a:lnTo>
                  <a:pt x="239430" y="239386"/>
                </a:lnTo>
                <a:cubicBezTo>
                  <a:pt x="247948" y="230871"/>
                  <a:pt x="257686" y="224320"/>
                  <a:pt x="268140" y="219893"/>
                </a:cubicBezTo>
                <a:close/>
                <a:moveTo>
                  <a:pt x="268191" y="392705"/>
                </a:moveTo>
                <a:cubicBezTo>
                  <a:pt x="257695" y="388335"/>
                  <a:pt x="247952" y="381782"/>
                  <a:pt x="239431" y="373263"/>
                </a:cubicBezTo>
                <a:lnTo>
                  <a:pt x="97875" y="514819"/>
                </a:lnTo>
                <a:cubicBezTo>
                  <a:pt x="113887" y="530139"/>
                  <a:pt x="135634" y="539405"/>
                  <a:pt x="159544" y="539405"/>
                </a:cubicBezTo>
                <a:cubicBezTo>
                  <a:pt x="184553" y="539405"/>
                  <a:pt x="207195" y="529268"/>
                  <a:pt x="223584" y="512879"/>
                </a:cubicBezTo>
                <a:cubicBezTo>
                  <a:pt x="239974" y="496489"/>
                  <a:pt x="250111" y="473848"/>
                  <a:pt x="250111" y="448838"/>
                </a:cubicBezTo>
                <a:cubicBezTo>
                  <a:pt x="249745" y="429735"/>
                  <a:pt x="254994" y="405550"/>
                  <a:pt x="268191" y="392705"/>
                </a:cubicBezTo>
                <a:close/>
                <a:moveTo>
                  <a:pt x="306986" y="138"/>
                </a:moveTo>
                <a:lnTo>
                  <a:pt x="306986" y="11636"/>
                </a:lnTo>
                <a:cubicBezTo>
                  <a:pt x="306778" y="11511"/>
                  <a:pt x="306567" y="11506"/>
                  <a:pt x="306356" y="11501"/>
                </a:cubicBezTo>
                <a:lnTo>
                  <a:pt x="306356" y="96667"/>
                </a:lnTo>
                <a:lnTo>
                  <a:pt x="306292" y="96667"/>
                </a:lnTo>
                <a:lnTo>
                  <a:pt x="306292" y="11501"/>
                </a:lnTo>
                <a:cubicBezTo>
                  <a:pt x="284137" y="11990"/>
                  <a:pt x="262207" y="20815"/>
                  <a:pt x="245300" y="37722"/>
                </a:cubicBezTo>
                <a:cubicBezTo>
                  <a:pt x="232539" y="50483"/>
                  <a:pt x="224382" y="66105"/>
                  <a:pt x="221373" y="82614"/>
                </a:cubicBezTo>
                <a:cubicBezTo>
                  <a:pt x="245960" y="100902"/>
                  <a:pt x="261667" y="130241"/>
                  <a:pt x="261667" y="163248"/>
                </a:cubicBezTo>
                <a:cubicBezTo>
                  <a:pt x="261168" y="189232"/>
                  <a:pt x="264959" y="205210"/>
                  <a:pt x="281311" y="215167"/>
                </a:cubicBezTo>
                <a:lnTo>
                  <a:pt x="306986" y="215277"/>
                </a:lnTo>
                <a:lnTo>
                  <a:pt x="306986" y="221929"/>
                </a:lnTo>
                <a:cubicBezTo>
                  <a:pt x="285145" y="221632"/>
                  <a:pt x="263250" y="229877"/>
                  <a:pt x="246580" y="246536"/>
                </a:cubicBezTo>
                <a:lnTo>
                  <a:pt x="254808" y="254763"/>
                </a:lnTo>
                <a:cubicBezTo>
                  <a:pt x="254801" y="254772"/>
                  <a:pt x="254793" y="254779"/>
                  <a:pt x="254786" y="254786"/>
                </a:cubicBezTo>
                <a:cubicBezTo>
                  <a:pt x="254778" y="254794"/>
                  <a:pt x="254771" y="254801"/>
                  <a:pt x="254763" y="254808"/>
                </a:cubicBezTo>
                <a:lnTo>
                  <a:pt x="246535" y="246581"/>
                </a:lnTo>
                <a:cubicBezTo>
                  <a:pt x="213554" y="279582"/>
                  <a:pt x="213554" y="333067"/>
                  <a:pt x="246535" y="366068"/>
                </a:cubicBezTo>
                <a:lnTo>
                  <a:pt x="254763" y="357841"/>
                </a:lnTo>
                <a:cubicBezTo>
                  <a:pt x="254771" y="357848"/>
                  <a:pt x="254778" y="357855"/>
                  <a:pt x="254786" y="357863"/>
                </a:cubicBezTo>
                <a:lnTo>
                  <a:pt x="254808" y="357886"/>
                </a:lnTo>
                <a:lnTo>
                  <a:pt x="246580" y="366113"/>
                </a:lnTo>
                <a:cubicBezTo>
                  <a:pt x="263250" y="382773"/>
                  <a:pt x="285145" y="391017"/>
                  <a:pt x="306986" y="390721"/>
                </a:cubicBezTo>
                <a:lnTo>
                  <a:pt x="306986" y="397378"/>
                </a:lnTo>
                <a:cubicBezTo>
                  <a:pt x="298457" y="400796"/>
                  <a:pt x="289920" y="399623"/>
                  <a:pt x="281637" y="397269"/>
                </a:cubicBezTo>
                <a:cubicBezTo>
                  <a:pt x="265010" y="407224"/>
                  <a:pt x="261165" y="423242"/>
                  <a:pt x="261667" y="449401"/>
                </a:cubicBezTo>
                <a:cubicBezTo>
                  <a:pt x="261667" y="477516"/>
                  <a:pt x="250271" y="502969"/>
                  <a:pt x="231847" y="521394"/>
                </a:cubicBezTo>
                <a:lnTo>
                  <a:pt x="221347" y="530057"/>
                </a:lnTo>
                <a:cubicBezTo>
                  <a:pt x="224389" y="546557"/>
                  <a:pt x="232545" y="562171"/>
                  <a:pt x="245300" y="574926"/>
                </a:cubicBezTo>
                <a:cubicBezTo>
                  <a:pt x="262207" y="591833"/>
                  <a:pt x="284136" y="600659"/>
                  <a:pt x="306292" y="601147"/>
                </a:cubicBezTo>
                <a:lnTo>
                  <a:pt x="306292" y="515981"/>
                </a:lnTo>
                <a:lnTo>
                  <a:pt x="306356" y="515981"/>
                </a:lnTo>
                <a:lnTo>
                  <a:pt x="306356" y="601147"/>
                </a:lnTo>
                <a:lnTo>
                  <a:pt x="306986" y="601012"/>
                </a:lnTo>
                <a:lnTo>
                  <a:pt x="306986" y="612510"/>
                </a:lnTo>
                <a:cubicBezTo>
                  <a:pt x="306767" y="612640"/>
                  <a:pt x="306546" y="612644"/>
                  <a:pt x="306324" y="612648"/>
                </a:cubicBezTo>
                <a:lnTo>
                  <a:pt x="306324" y="612648"/>
                </a:lnTo>
                <a:cubicBezTo>
                  <a:pt x="281070" y="612257"/>
                  <a:pt x="255999" y="602326"/>
                  <a:pt x="236731" y="583057"/>
                </a:cubicBezTo>
                <a:cubicBezTo>
                  <a:pt x="223570" y="569897"/>
                  <a:pt x="214766" y="554030"/>
                  <a:pt x="210610" y="537175"/>
                </a:cubicBezTo>
                <a:cubicBezTo>
                  <a:pt x="195839" y="546241"/>
                  <a:pt x="178427" y="551214"/>
                  <a:pt x="159854" y="551214"/>
                </a:cubicBezTo>
                <a:cubicBezTo>
                  <a:pt x="132604" y="551214"/>
                  <a:pt x="107854" y="540509"/>
                  <a:pt x="89720" y="522928"/>
                </a:cubicBezTo>
                <a:lnTo>
                  <a:pt x="89720" y="522928"/>
                </a:lnTo>
                <a:cubicBezTo>
                  <a:pt x="72139" y="504795"/>
                  <a:pt x="61434" y="480045"/>
                  <a:pt x="61434" y="452795"/>
                </a:cubicBezTo>
                <a:cubicBezTo>
                  <a:pt x="61434" y="434221"/>
                  <a:pt x="66407" y="416810"/>
                  <a:pt x="75474" y="402038"/>
                </a:cubicBezTo>
                <a:cubicBezTo>
                  <a:pt x="58618" y="397882"/>
                  <a:pt x="42751" y="389078"/>
                  <a:pt x="29591" y="375918"/>
                </a:cubicBezTo>
                <a:cubicBezTo>
                  <a:pt x="10322" y="356649"/>
                  <a:pt x="391" y="331578"/>
                  <a:pt x="0" y="306324"/>
                </a:cubicBezTo>
                <a:lnTo>
                  <a:pt x="0" y="306324"/>
                </a:lnTo>
                <a:cubicBezTo>
                  <a:pt x="391" y="281070"/>
                  <a:pt x="10322" y="256000"/>
                  <a:pt x="29591" y="236731"/>
                </a:cubicBezTo>
                <a:cubicBezTo>
                  <a:pt x="42758" y="223564"/>
                  <a:pt x="58634" y="214757"/>
                  <a:pt x="75514" y="210684"/>
                </a:cubicBezTo>
                <a:cubicBezTo>
                  <a:pt x="66423" y="195895"/>
                  <a:pt x="61434" y="178458"/>
                  <a:pt x="61434" y="159855"/>
                </a:cubicBezTo>
                <a:cubicBezTo>
                  <a:pt x="61434" y="132604"/>
                  <a:pt x="72139" y="107854"/>
                  <a:pt x="89720" y="89721"/>
                </a:cubicBezTo>
                <a:lnTo>
                  <a:pt x="89720" y="89721"/>
                </a:lnTo>
                <a:cubicBezTo>
                  <a:pt x="107854" y="72140"/>
                  <a:pt x="132604" y="61435"/>
                  <a:pt x="159854" y="61435"/>
                </a:cubicBezTo>
                <a:cubicBezTo>
                  <a:pt x="178457" y="61435"/>
                  <a:pt x="195895" y="66424"/>
                  <a:pt x="210684" y="75515"/>
                </a:cubicBezTo>
                <a:cubicBezTo>
                  <a:pt x="214757" y="58635"/>
                  <a:pt x="223563" y="42758"/>
                  <a:pt x="236731" y="29591"/>
                </a:cubicBezTo>
                <a:cubicBezTo>
                  <a:pt x="256000" y="10322"/>
                  <a:pt x="281070" y="391"/>
                  <a:pt x="306324" y="0"/>
                </a:cubicBezTo>
                <a:lnTo>
                  <a:pt x="306324" y="0"/>
                </a:ln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42" name="Teardrop 3"/>
          <p:cNvSpPr/>
          <p:nvPr/>
        </p:nvSpPr>
        <p:spPr>
          <a:xfrm rot="5400000" flipH="1" flipV="1">
            <a:off x="4488933" y="-163077"/>
            <a:ext cx="306986" cy="612648"/>
          </a:xfrm>
          <a:custGeom>
            <a:avLst/>
            <a:gdLst/>
            <a:ahLst/>
            <a:cxnLst/>
            <a:rect l="l" t="t" r="r" b="b"/>
            <a:pathLst>
              <a:path w="306986" h="612648">
                <a:moveTo>
                  <a:pt x="215380" y="331012"/>
                </a:moveTo>
                <a:cubicBezTo>
                  <a:pt x="210766" y="314775"/>
                  <a:pt x="210686" y="297561"/>
                  <a:pt x="215167" y="281312"/>
                </a:cubicBezTo>
                <a:cubicBezTo>
                  <a:pt x="205209" y="264960"/>
                  <a:pt x="189231" y="261169"/>
                  <a:pt x="163247" y="261668"/>
                </a:cubicBezTo>
                <a:cubicBezTo>
                  <a:pt x="130240" y="261668"/>
                  <a:pt x="100901" y="245961"/>
                  <a:pt x="82612" y="221373"/>
                </a:cubicBezTo>
                <a:cubicBezTo>
                  <a:pt x="66104" y="224383"/>
                  <a:pt x="50483" y="232539"/>
                  <a:pt x="37722" y="245300"/>
                </a:cubicBezTo>
                <a:cubicBezTo>
                  <a:pt x="20815" y="262208"/>
                  <a:pt x="11990" y="284137"/>
                  <a:pt x="11501" y="306292"/>
                </a:cubicBezTo>
                <a:lnTo>
                  <a:pt x="96667" y="306292"/>
                </a:lnTo>
                <a:lnTo>
                  <a:pt x="96667" y="306356"/>
                </a:lnTo>
                <a:lnTo>
                  <a:pt x="11501" y="306356"/>
                </a:lnTo>
                <a:cubicBezTo>
                  <a:pt x="11989" y="328512"/>
                  <a:pt x="20815" y="350441"/>
                  <a:pt x="37722" y="367348"/>
                </a:cubicBezTo>
                <a:cubicBezTo>
                  <a:pt x="50477" y="380104"/>
                  <a:pt x="66091" y="388259"/>
                  <a:pt x="82591" y="391302"/>
                </a:cubicBezTo>
                <a:cubicBezTo>
                  <a:pt x="100880" y="366700"/>
                  <a:pt x="130228" y="350982"/>
                  <a:pt x="163247" y="350982"/>
                </a:cubicBezTo>
                <a:cubicBezTo>
                  <a:pt x="186137" y="351421"/>
                  <a:pt x="201262" y="348532"/>
                  <a:pt x="211354" y="336664"/>
                </a:cubicBezTo>
                <a:cubicBezTo>
                  <a:pt x="212796" y="334969"/>
                  <a:pt x="214135" y="333090"/>
                  <a:pt x="215380" y="331012"/>
                </a:cubicBezTo>
                <a:close/>
                <a:moveTo>
                  <a:pt x="239385" y="239431"/>
                </a:moveTo>
                <a:lnTo>
                  <a:pt x="97830" y="97876"/>
                </a:lnTo>
                <a:cubicBezTo>
                  <a:pt x="82509" y="113888"/>
                  <a:pt x="73243" y="135634"/>
                  <a:pt x="73243" y="159545"/>
                </a:cubicBezTo>
                <a:cubicBezTo>
                  <a:pt x="73243" y="209563"/>
                  <a:pt x="113791" y="250112"/>
                  <a:pt x="163810" y="250112"/>
                </a:cubicBezTo>
                <a:cubicBezTo>
                  <a:pt x="182888" y="249746"/>
                  <a:pt x="207035" y="254980"/>
                  <a:pt x="219892" y="268141"/>
                </a:cubicBezTo>
                <a:cubicBezTo>
                  <a:pt x="224319" y="257687"/>
                  <a:pt x="230870" y="247949"/>
                  <a:pt x="239385" y="239431"/>
                </a:cubicBezTo>
                <a:close/>
                <a:moveTo>
                  <a:pt x="239386" y="373218"/>
                </a:moveTo>
                <a:cubicBezTo>
                  <a:pt x="230866" y="364697"/>
                  <a:pt x="224313" y="354954"/>
                  <a:pt x="219944" y="344457"/>
                </a:cubicBezTo>
                <a:cubicBezTo>
                  <a:pt x="207099" y="357655"/>
                  <a:pt x="182914" y="362904"/>
                  <a:pt x="163810" y="362538"/>
                </a:cubicBezTo>
                <a:cubicBezTo>
                  <a:pt x="113791" y="362537"/>
                  <a:pt x="73243" y="403086"/>
                  <a:pt x="73243" y="453105"/>
                </a:cubicBezTo>
                <a:cubicBezTo>
                  <a:pt x="73243" y="477015"/>
                  <a:pt x="82509" y="498762"/>
                  <a:pt x="97830" y="514773"/>
                </a:cubicBezTo>
                <a:close/>
                <a:moveTo>
                  <a:pt x="268140" y="219893"/>
                </a:moveTo>
                <a:cubicBezTo>
                  <a:pt x="254980" y="207035"/>
                  <a:pt x="249745" y="182889"/>
                  <a:pt x="250111" y="163811"/>
                </a:cubicBezTo>
                <a:cubicBezTo>
                  <a:pt x="250111" y="113793"/>
                  <a:pt x="209563" y="73244"/>
                  <a:pt x="159544" y="73244"/>
                </a:cubicBezTo>
                <a:cubicBezTo>
                  <a:pt x="135634" y="73244"/>
                  <a:pt x="113887" y="82510"/>
                  <a:pt x="97875" y="97831"/>
                </a:cubicBezTo>
                <a:lnTo>
                  <a:pt x="239430" y="239386"/>
                </a:lnTo>
                <a:cubicBezTo>
                  <a:pt x="247948" y="230871"/>
                  <a:pt x="257686" y="224320"/>
                  <a:pt x="268140" y="219893"/>
                </a:cubicBezTo>
                <a:close/>
                <a:moveTo>
                  <a:pt x="268191" y="392705"/>
                </a:moveTo>
                <a:cubicBezTo>
                  <a:pt x="257695" y="388335"/>
                  <a:pt x="247952" y="381782"/>
                  <a:pt x="239431" y="373263"/>
                </a:cubicBezTo>
                <a:lnTo>
                  <a:pt x="97875" y="514819"/>
                </a:lnTo>
                <a:cubicBezTo>
                  <a:pt x="113887" y="530139"/>
                  <a:pt x="135634" y="539405"/>
                  <a:pt x="159544" y="539405"/>
                </a:cubicBezTo>
                <a:cubicBezTo>
                  <a:pt x="184553" y="539405"/>
                  <a:pt x="207195" y="529268"/>
                  <a:pt x="223584" y="512879"/>
                </a:cubicBezTo>
                <a:cubicBezTo>
                  <a:pt x="239974" y="496489"/>
                  <a:pt x="250111" y="473848"/>
                  <a:pt x="250111" y="448838"/>
                </a:cubicBezTo>
                <a:cubicBezTo>
                  <a:pt x="249745" y="429735"/>
                  <a:pt x="254994" y="405550"/>
                  <a:pt x="268191" y="392705"/>
                </a:cubicBezTo>
                <a:close/>
                <a:moveTo>
                  <a:pt x="306986" y="138"/>
                </a:moveTo>
                <a:lnTo>
                  <a:pt x="306986" y="11636"/>
                </a:lnTo>
                <a:cubicBezTo>
                  <a:pt x="306778" y="11511"/>
                  <a:pt x="306567" y="11506"/>
                  <a:pt x="306356" y="11501"/>
                </a:cubicBezTo>
                <a:lnTo>
                  <a:pt x="306356" y="96668"/>
                </a:lnTo>
                <a:lnTo>
                  <a:pt x="306292" y="96667"/>
                </a:lnTo>
                <a:lnTo>
                  <a:pt x="306292" y="11501"/>
                </a:lnTo>
                <a:cubicBezTo>
                  <a:pt x="284137" y="11990"/>
                  <a:pt x="262207" y="20815"/>
                  <a:pt x="245300" y="37722"/>
                </a:cubicBezTo>
                <a:cubicBezTo>
                  <a:pt x="232539" y="50484"/>
                  <a:pt x="224382" y="66106"/>
                  <a:pt x="221373" y="82614"/>
                </a:cubicBezTo>
                <a:cubicBezTo>
                  <a:pt x="245960" y="100903"/>
                  <a:pt x="261667" y="130241"/>
                  <a:pt x="261667" y="163248"/>
                </a:cubicBezTo>
                <a:cubicBezTo>
                  <a:pt x="261168" y="189232"/>
                  <a:pt x="264959" y="205210"/>
                  <a:pt x="281311" y="215168"/>
                </a:cubicBezTo>
                <a:lnTo>
                  <a:pt x="306986" y="215278"/>
                </a:lnTo>
                <a:lnTo>
                  <a:pt x="306986" y="221929"/>
                </a:lnTo>
                <a:cubicBezTo>
                  <a:pt x="285145" y="221632"/>
                  <a:pt x="263250" y="229877"/>
                  <a:pt x="246580" y="246536"/>
                </a:cubicBezTo>
                <a:lnTo>
                  <a:pt x="254808" y="254763"/>
                </a:lnTo>
                <a:cubicBezTo>
                  <a:pt x="254801" y="254772"/>
                  <a:pt x="254793" y="254779"/>
                  <a:pt x="254786" y="254787"/>
                </a:cubicBezTo>
                <a:cubicBezTo>
                  <a:pt x="254778" y="254794"/>
                  <a:pt x="254771" y="254802"/>
                  <a:pt x="254763" y="254808"/>
                </a:cubicBezTo>
                <a:lnTo>
                  <a:pt x="246535" y="246581"/>
                </a:lnTo>
                <a:cubicBezTo>
                  <a:pt x="213554" y="279582"/>
                  <a:pt x="213554" y="333067"/>
                  <a:pt x="246535" y="366068"/>
                </a:cubicBezTo>
                <a:lnTo>
                  <a:pt x="254763" y="357841"/>
                </a:lnTo>
                <a:cubicBezTo>
                  <a:pt x="254771" y="357848"/>
                  <a:pt x="254778" y="357855"/>
                  <a:pt x="254786" y="357863"/>
                </a:cubicBezTo>
                <a:lnTo>
                  <a:pt x="254808" y="357886"/>
                </a:lnTo>
                <a:lnTo>
                  <a:pt x="246580" y="366113"/>
                </a:lnTo>
                <a:cubicBezTo>
                  <a:pt x="263250" y="382773"/>
                  <a:pt x="285145" y="391017"/>
                  <a:pt x="306986" y="390721"/>
                </a:cubicBezTo>
                <a:lnTo>
                  <a:pt x="306986" y="397378"/>
                </a:lnTo>
                <a:cubicBezTo>
                  <a:pt x="298457" y="400796"/>
                  <a:pt x="289920" y="399623"/>
                  <a:pt x="281637" y="397269"/>
                </a:cubicBezTo>
                <a:cubicBezTo>
                  <a:pt x="265010" y="407224"/>
                  <a:pt x="261165" y="423242"/>
                  <a:pt x="261667" y="449401"/>
                </a:cubicBezTo>
                <a:cubicBezTo>
                  <a:pt x="261667" y="477516"/>
                  <a:pt x="250271" y="502969"/>
                  <a:pt x="231847" y="521394"/>
                </a:cubicBezTo>
                <a:lnTo>
                  <a:pt x="221347" y="530057"/>
                </a:lnTo>
                <a:cubicBezTo>
                  <a:pt x="224389" y="546557"/>
                  <a:pt x="232545" y="562171"/>
                  <a:pt x="245300" y="574926"/>
                </a:cubicBezTo>
                <a:cubicBezTo>
                  <a:pt x="262207" y="591834"/>
                  <a:pt x="284136" y="600659"/>
                  <a:pt x="306292" y="601147"/>
                </a:cubicBezTo>
                <a:lnTo>
                  <a:pt x="306292" y="515981"/>
                </a:lnTo>
                <a:lnTo>
                  <a:pt x="306356" y="515982"/>
                </a:lnTo>
                <a:lnTo>
                  <a:pt x="306356" y="601147"/>
                </a:lnTo>
                <a:lnTo>
                  <a:pt x="306986" y="601012"/>
                </a:lnTo>
                <a:lnTo>
                  <a:pt x="306986" y="612510"/>
                </a:lnTo>
                <a:cubicBezTo>
                  <a:pt x="306767" y="612641"/>
                  <a:pt x="306546" y="612645"/>
                  <a:pt x="306324" y="612648"/>
                </a:cubicBezTo>
                <a:cubicBezTo>
                  <a:pt x="281070" y="612257"/>
                  <a:pt x="255999" y="602326"/>
                  <a:pt x="236731" y="583058"/>
                </a:cubicBezTo>
                <a:cubicBezTo>
                  <a:pt x="223570" y="569897"/>
                  <a:pt x="214766" y="554031"/>
                  <a:pt x="210610" y="537175"/>
                </a:cubicBezTo>
                <a:cubicBezTo>
                  <a:pt x="195839" y="546241"/>
                  <a:pt x="178427" y="551215"/>
                  <a:pt x="159854" y="551215"/>
                </a:cubicBezTo>
                <a:cubicBezTo>
                  <a:pt x="132604" y="551215"/>
                  <a:pt x="107854" y="540509"/>
                  <a:pt x="89720" y="522928"/>
                </a:cubicBezTo>
                <a:lnTo>
                  <a:pt x="89720" y="522928"/>
                </a:lnTo>
                <a:cubicBezTo>
                  <a:pt x="72139" y="504795"/>
                  <a:pt x="61434" y="480045"/>
                  <a:pt x="61434" y="452795"/>
                </a:cubicBezTo>
                <a:cubicBezTo>
                  <a:pt x="61434" y="434222"/>
                  <a:pt x="66407" y="416810"/>
                  <a:pt x="75474" y="402038"/>
                </a:cubicBezTo>
                <a:cubicBezTo>
                  <a:pt x="58618" y="397882"/>
                  <a:pt x="42751" y="389078"/>
                  <a:pt x="29591" y="375918"/>
                </a:cubicBezTo>
                <a:cubicBezTo>
                  <a:pt x="10322" y="356649"/>
                  <a:pt x="391" y="331578"/>
                  <a:pt x="0" y="306324"/>
                </a:cubicBezTo>
                <a:lnTo>
                  <a:pt x="0" y="306324"/>
                </a:lnTo>
                <a:cubicBezTo>
                  <a:pt x="391" y="281070"/>
                  <a:pt x="10322" y="256000"/>
                  <a:pt x="29591" y="236731"/>
                </a:cubicBezTo>
                <a:cubicBezTo>
                  <a:pt x="42758" y="223564"/>
                  <a:pt x="58634" y="214757"/>
                  <a:pt x="75514" y="210684"/>
                </a:cubicBezTo>
                <a:cubicBezTo>
                  <a:pt x="66423" y="195896"/>
                  <a:pt x="61434" y="178458"/>
                  <a:pt x="61434" y="159855"/>
                </a:cubicBezTo>
                <a:cubicBezTo>
                  <a:pt x="61434" y="132604"/>
                  <a:pt x="72139" y="107855"/>
                  <a:pt x="89720" y="89721"/>
                </a:cubicBezTo>
                <a:lnTo>
                  <a:pt x="89720" y="89721"/>
                </a:lnTo>
                <a:cubicBezTo>
                  <a:pt x="107854" y="72140"/>
                  <a:pt x="132604" y="61435"/>
                  <a:pt x="159854" y="61435"/>
                </a:cubicBezTo>
                <a:cubicBezTo>
                  <a:pt x="178457" y="61435"/>
                  <a:pt x="195895" y="66424"/>
                  <a:pt x="210684" y="75515"/>
                </a:cubicBezTo>
                <a:cubicBezTo>
                  <a:pt x="214757" y="58635"/>
                  <a:pt x="223563" y="42758"/>
                  <a:pt x="236731" y="29591"/>
                </a:cubicBezTo>
                <a:cubicBezTo>
                  <a:pt x="256000" y="10322"/>
                  <a:pt x="281070" y="391"/>
                  <a:pt x="306324" y="0"/>
                </a:cubicBezTo>
                <a:lnTo>
                  <a:pt x="306324" y="0"/>
                </a:ln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43" name="Teardrop 3"/>
          <p:cNvSpPr/>
          <p:nvPr/>
        </p:nvSpPr>
        <p:spPr>
          <a:xfrm rot="5400000" flipH="1" flipV="1">
            <a:off x="5331473" y="-163077"/>
            <a:ext cx="306986" cy="612648"/>
          </a:xfrm>
          <a:custGeom>
            <a:avLst/>
            <a:gdLst/>
            <a:ahLst/>
            <a:cxnLst/>
            <a:rect l="l" t="t" r="r" b="b"/>
            <a:pathLst>
              <a:path w="306986" h="612648">
                <a:moveTo>
                  <a:pt x="215380" y="331012"/>
                </a:moveTo>
                <a:cubicBezTo>
                  <a:pt x="210766" y="314775"/>
                  <a:pt x="210686" y="297561"/>
                  <a:pt x="215167" y="281312"/>
                </a:cubicBezTo>
                <a:cubicBezTo>
                  <a:pt x="205209" y="264960"/>
                  <a:pt x="189231" y="261169"/>
                  <a:pt x="163247" y="261668"/>
                </a:cubicBezTo>
                <a:cubicBezTo>
                  <a:pt x="130240" y="261668"/>
                  <a:pt x="100901" y="245961"/>
                  <a:pt x="82612" y="221373"/>
                </a:cubicBezTo>
                <a:cubicBezTo>
                  <a:pt x="66104" y="224383"/>
                  <a:pt x="50483" y="232539"/>
                  <a:pt x="37722" y="245300"/>
                </a:cubicBezTo>
                <a:cubicBezTo>
                  <a:pt x="20815" y="262208"/>
                  <a:pt x="11990" y="284137"/>
                  <a:pt x="11501" y="306292"/>
                </a:cubicBezTo>
                <a:lnTo>
                  <a:pt x="96667" y="306292"/>
                </a:lnTo>
                <a:lnTo>
                  <a:pt x="96667" y="306356"/>
                </a:lnTo>
                <a:lnTo>
                  <a:pt x="11501" y="306356"/>
                </a:lnTo>
                <a:cubicBezTo>
                  <a:pt x="11989" y="328512"/>
                  <a:pt x="20815" y="350441"/>
                  <a:pt x="37722" y="367348"/>
                </a:cubicBezTo>
                <a:cubicBezTo>
                  <a:pt x="50477" y="380104"/>
                  <a:pt x="66091" y="388259"/>
                  <a:pt x="82591" y="391302"/>
                </a:cubicBezTo>
                <a:cubicBezTo>
                  <a:pt x="100880" y="366700"/>
                  <a:pt x="130228" y="350982"/>
                  <a:pt x="163247" y="350982"/>
                </a:cubicBezTo>
                <a:cubicBezTo>
                  <a:pt x="186137" y="351421"/>
                  <a:pt x="201262" y="348532"/>
                  <a:pt x="211354" y="336664"/>
                </a:cubicBezTo>
                <a:cubicBezTo>
                  <a:pt x="212796" y="334969"/>
                  <a:pt x="214135" y="333090"/>
                  <a:pt x="215380" y="331012"/>
                </a:cubicBezTo>
                <a:close/>
                <a:moveTo>
                  <a:pt x="239385" y="239431"/>
                </a:moveTo>
                <a:lnTo>
                  <a:pt x="97830" y="97876"/>
                </a:lnTo>
                <a:cubicBezTo>
                  <a:pt x="82509" y="113888"/>
                  <a:pt x="73243" y="135634"/>
                  <a:pt x="73243" y="159545"/>
                </a:cubicBezTo>
                <a:cubicBezTo>
                  <a:pt x="73243" y="209563"/>
                  <a:pt x="113791" y="250112"/>
                  <a:pt x="163810" y="250112"/>
                </a:cubicBezTo>
                <a:cubicBezTo>
                  <a:pt x="182888" y="249746"/>
                  <a:pt x="207035" y="254980"/>
                  <a:pt x="219892" y="268141"/>
                </a:cubicBezTo>
                <a:cubicBezTo>
                  <a:pt x="224319" y="257687"/>
                  <a:pt x="230870" y="247949"/>
                  <a:pt x="239385" y="239431"/>
                </a:cubicBezTo>
                <a:close/>
                <a:moveTo>
                  <a:pt x="239386" y="373218"/>
                </a:moveTo>
                <a:cubicBezTo>
                  <a:pt x="230866" y="364697"/>
                  <a:pt x="224313" y="354954"/>
                  <a:pt x="219944" y="344457"/>
                </a:cubicBezTo>
                <a:cubicBezTo>
                  <a:pt x="207099" y="357655"/>
                  <a:pt x="182914" y="362904"/>
                  <a:pt x="163810" y="362538"/>
                </a:cubicBezTo>
                <a:cubicBezTo>
                  <a:pt x="113791" y="362537"/>
                  <a:pt x="73243" y="403086"/>
                  <a:pt x="73243" y="453105"/>
                </a:cubicBezTo>
                <a:cubicBezTo>
                  <a:pt x="73243" y="477015"/>
                  <a:pt x="82509" y="498762"/>
                  <a:pt x="97830" y="514773"/>
                </a:cubicBezTo>
                <a:close/>
                <a:moveTo>
                  <a:pt x="268140" y="219893"/>
                </a:moveTo>
                <a:cubicBezTo>
                  <a:pt x="254980" y="207035"/>
                  <a:pt x="249745" y="182889"/>
                  <a:pt x="250111" y="163811"/>
                </a:cubicBezTo>
                <a:cubicBezTo>
                  <a:pt x="250111" y="113793"/>
                  <a:pt x="209563" y="73244"/>
                  <a:pt x="159544" y="73244"/>
                </a:cubicBezTo>
                <a:cubicBezTo>
                  <a:pt x="135634" y="73244"/>
                  <a:pt x="113887" y="82510"/>
                  <a:pt x="97875" y="97831"/>
                </a:cubicBezTo>
                <a:lnTo>
                  <a:pt x="239430" y="239386"/>
                </a:lnTo>
                <a:cubicBezTo>
                  <a:pt x="247948" y="230871"/>
                  <a:pt x="257686" y="224320"/>
                  <a:pt x="268140" y="219893"/>
                </a:cubicBezTo>
                <a:close/>
                <a:moveTo>
                  <a:pt x="268191" y="392705"/>
                </a:moveTo>
                <a:cubicBezTo>
                  <a:pt x="257695" y="388335"/>
                  <a:pt x="247952" y="381782"/>
                  <a:pt x="239431" y="373263"/>
                </a:cubicBezTo>
                <a:lnTo>
                  <a:pt x="97875" y="514819"/>
                </a:lnTo>
                <a:cubicBezTo>
                  <a:pt x="113887" y="530139"/>
                  <a:pt x="135634" y="539405"/>
                  <a:pt x="159544" y="539405"/>
                </a:cubicBezTo>
                <a:cubicBezTo>
                  <a:pt x="184553" y="539405"/>
                  <a:pt x="207195" y="529268"/>
                  <a:pt x="223584" y="512879"/>
                </a:cubicBezTo>
                <a:cubicBezTo>
                  <a:pt x="239974" y="496489"/>
                  <a:pt x="250111" y="473848"/>
                  <a:pt x="250111" y="448838"/>
                </a:cubicBezTo>
                <a:cubicBezTo>
                  <a:pt x="249745" y="429735"/>
                  <a:pt x="254994" y="405550"/>
                  <a:pt x="268191" y="392705"/>
                </a:cubicBezTo>
                <a:close/>
                <a:moveTo>
                  <a:pt x="306986" y="138"/>
                </a:moveTo>
                <a:lnTo>
                  <a:pt x="306986" y="11636"/>
                </a:lnTo>
                <a:cubicBezTo>
                  <a:pt x="306778" y="11511"/>
                  <a:pt x="306567" y="11506"/>
                  <a:pt x="306356" y="11501"/>
                </a:cubicBezTo>
                <a:lnTo>
                  <a:pt x="306356" y="96668"/>
                </a:lnTo>
                <a:lnTo>
                  <a:pt x="306292" y="96667"/>
                </a:lnTo>
                <a:lnTo>
                  <a:pt x="306292" y="11501"/>
                </a:lnTo>
                <a:cubicBezTo>
                  <a:pt x="284137" y="11990"/>
                  <a:pt x="262207" y="20815"/>
                  <a:pt x="245300" y="37722"/>
                </a:cubicBezTo>
                <a:cubicBezTo>
                  <a:pt x="232539" y="50484"/>
                  <a:pt x="224382" y="66106"/>
                  <a:pt x="221373" y="82614"/>
                </a:cubicBezTo>
                <a:cubicBezTo>
                  <a:pt x="245960" y="100903"/>
                  <a:pt x="261667" y="130241"/>
                  <a:pt x="261667" y="163248"/>
                </a:cubicBezTo>
                <a:cubicBezTo>
                  <a:pt x="261168" y="189232"/>
                  <a:pt x="264959" y="205210"/>
                  <a:pt x="281311" y="215168"/>
                </a:cubicBezTo>
                <a:lnTo>
                  <a:pt x="306986" y="215277"/>
                </a:lnTo>
                <a:lnTo>
                  <a:pt x="306986" y="221929"/>
                </a:lnTo>
                <a:cubicBezTo>
                  <a:pt x="285145" y="221632"/>
                  <a:pt x="263250" y="229877"/>
                  <a:pt x="246580" y="246536"/>
                </a:cubicBezTo>
                <a:lnTo>
                  <a:pt x="254808" y="254763"/>
                </a:lnTo>
                <a:cubicBezTo>
                  <a:pt x="254801" y="254772"/>
                  <a:pt x="254793" y="254779"/>
                  <a:pt x="254786" y="254787"/>
                </a:cubicBezTo>
                <a:cubicBezTo>
                  <a:pt x="254778" y="254794"/>
                  <a:pt x="254771" y="254802"/>
                  <a:pt x="254763" y="254808"/>
                </a:cubicBezTo>
                <a:lnTo>
                  <a:pt x="246535" y="246581"/>
                </a:lnTo>
                <a:cubicBezTo>
                  <a:pt x="213554" y="279582"/>
                  <a:pt x="213554" y="333067"/>
                  <a:pt x="246535" y="366068"/>
                </a:cubicBezTo>
                <a:lnTo>
                  <a:pt x="254763" y="357841"/>
                </a:lnTo>
                <a:cubicBezTo>
                  <a:pt x="254771" y="357848"/>
                  <a:pt x="254778" y="357855"/>
                  <a:pt x="254786" y="357863"/>
                </a:cubicBezTo>
                <a:lnTo>
                  <a:pt x="254808" y="357886"/>
                </a:lnTo>
                <a:lnTo>
                  <a:pt x="246580" y="366113"/>
                </a:lnTo>
                <a:cubicBezTo>
                  <a:pt x="263250" y="382773"/>
                  <a:pt x="285145" y="391017"/>
                  <a:pt x="306986" y="390721"/>
                </a:cubicBezTo>
                <a:lnTo>
                  <a:pt x="306986" y="397378"/>
                </a:lnTo>
                <a:cubicBezTo>
                  <a:pt x="298457" y="400796"/>
                  <a:pt x="289920" y="399623"/>
                  <a:pt x="281637" y="397269"/>
                </a:cubicBezTo>
                <a:cubicBezTo>
                  <a:pt x="265010" y="407224"/>
                  <a:pt x="261165" y="423242"/>
                  <a:pt x="261667" y="449401"/>
                </a:cubicBezTo>
                <a:cubicBezTo>
                  <a:pt x="261667" y="477516"/>
                  <a:pt x="250271" y="502969"/>
                  <a:pt x="231847" y="521394"/>
                </a:cubicBezTo>
                <a:lnTo>
                  <a:pt x="221347" y="530057"/>
                </a:lnTo>
                <a:cubicBezTo>
                  <a:pt x="224389" y="546557"/>
                  <a:pt x="232545" y="562171"/>
                  <a:pt x="245300" y="574926"/>
                </a:cubicBezTo>
                <a:cubicBezTo>
                  <a:pt x="262207" y="591834"/>
                  <a:pt x="284136" y="600659"/>
                  <a:pt x="306292" y="601147"/>
                </a:cubicBezTo>
                <a:lnTo>
                  <a:pt x="306292" y="515981"/>
                </a:lnTo>
                <a:lnTo>
                  <a:pt x="306356" y="515982"/>
                </a:lnTo>
                <a:lnTo>
                  <a:pt x="306356" y="601147"/>
                </a:lnTo>
                <a:lnTo>
                  <a:pt x="306986" y="601012"/>
                </a:lnTo>
                <a:lnTo>
                  <a:pt x="306986" y="612510"/>
                </a:lnTo>
                <a:cubicBezTo>
                  <a:pt x="306767" y="612641"/>
                  <a:pt x="306546" y="612645"/>
                  <a:pt x="306324" y="612648"/>
                </a:cubicBezTo>
                <a:cubicBezTo>
                  <a:pt x="281070" y="612257"/>
                  <a:pt x="255999" y="602326"/>
                  <a:pt x="236731" y="583058"/>
                </a:cubicBezTo>
                <a:cubicBezTo>
                  <a:pt x="223570" y="569897"/>
                  <a:pt x="214766" y="554031"/>
                  <a:pt x="210610" y="537175"/>
                </a:cubicBezTo>
                <a:cubicBezTo>
                  <a:pt x="195839" y="546241"/>
                  <a:pt x="178427" y="551215"/>
                  <a:pt x="159854" y="551215"/>
                </a:cubicBezTo>
                <a:cubicBezTo>
                  <a:pt x="132604" y="551215"/>
                  <a:pt x="107854" y="540509"/>
                  <a:pt x="89720" y="522928"/>
                </a:cubicBezTo>
                <a:lnTo>
                  <a:pt x="89720" y="522928"/>
                </a:lnTo>
                <a:cubicBezTo>
                  <a:pt x="72139" y="504795"/>
                  <a:pt x="61434" y="480045"/>
                  <a:pt x="61434" y="452795"/>
                </a:cubicBezTo>
                <a:cubicBezTo>
                  <a:pt x="61434" y="434222"/>
                  <a:pt x="66407" y="416810"/>
                  <a:pt x="75474" y="402038"/>
                </a:cubicBezTo>
                <a:cubicBezTo>
                  <a:pt x="58618" y="397882"/>
                  <a:pt x="42751" y="389078"/>
                  <a:pt x="29591" y="375918"/>
                </a:cubicBezTo>
                <a:cubicBezTo>
                  <a:pt x="10322" y="356649"/>
                  <a:pt x="391" y="331578"/>
                  <a:pt x="0" y="306324"/>
                </a:cubicBezTo>
                <a:lnTo>
                  <a:pt x="0" y="306324"/>
                </a:lnTo>
                <a:cubicBezTo>
                  <a:pt x="391" y="281070"/>
                  <a:pt x="10322" y="256000"/>
                  <a:pt x="29591" y="236731"/>
                </a:cubicBezTo>
                <a:cubicBezTo>
                  <a:pt x="42758" y="223564"/>
                  <a:pt x="58634" y="214757"/>
                  <a:pt x="75514" y="210684"/>
                </a:cubicBezTo>
                <a:cubicBezTo>
                  <a:pt x="66423" y="195896"/>
                  <a:pt x="61434" y="178458"/>
                  <a:pt x="61434" y="159855"/>
                </a:cubicBezTo>
                <a:cubicBezTo>
                  <a:pt x="61434" y="132604"/>
                  <a:pt x="72139" y="107855"/>
                  <a:pt x="89720" y="89721"/>
                </a:cubicBezTo>
                <a:lnTo>
                  <a:pt x="89720" y="89721"/>
                </a:lnTo>
                <a:cubicBezTo>
                  <a:pt x="107854" y="72140"/>
                  <a:pt x="132604" y="61435"/>
                  <a:pt x="159854" y="61435"/>
                </a:cubicBezTo>
                <a:cubicBezTo>
                  <a:pt x="178457" y="61435"/>
                  <a:pt x="195895" y="66424"/>
                  <a:pt x="210684" y="75515"/>
                </a:cubicBezTo>
                <a:cubicBezTo>
                  <a:pt x="214757" y="58635"/>
                  <a:pt x="223563" y="42758"/>
                  <a:pt x="236731" y="29591"/>
                </a:cubicBezTo>
                <a:cubicBezTo>
                  <a:pt x="256000" y="10322"/>
                  <a:pt x="281070" y="391"/>
                  <a:pt x="306324" y="0"/>
                </a:cubicBezTo>
                <a:lnTo>
                  <a:pt x="306324" y="0"/>
                </a:ln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44" name="Teardrop 3"/>
          <p:cNvSpPr/>
          <p:nvPr/>
        </p:nvSpPr>
        <p:spPr>
          <a:xfrm rot="5400000" flipH="1" flipV="1">
            <a:off x="7859093" y="-163077"/>
            <a:ext cx="306986" cy="612648"/>
          </a:xfrm>
          <a:custGeom>
            <a:avLst/>
            <a:gdLst/>
            <a:ahLst/>
            <a:cxnLst/>
            <a:rect l="l" t="t" r="r" b="b"/>
            <a:pathLst>
              <a:path w="306986" h="612648">
                <a:moveTo>
                  <a:pt x="215380" y="331012"/>
                </a:moveTo>
                <a:cubicBezTo>
                  <a:pt x="210766" y="314775"/>
                  <a:pt x="210686" y="297561"/>
                  <a:pt x="215167" y="281312"/>
                </a:cubicBezTo>
                <a:cubicBezTo>
                  <a:pt x="205209" y="264960"/>
                  <a:pt x="189231" y="261169"/>
                  <a:pt x="163247" y="261668"/>
                </a:cubicBezTo>
                <a:cubicBezTo>
                  <a:pt x="130240" y="261668"/>
                  <a:pt x="100901" y="245961"/>
                  <a:pt x="82612" y="221373"/>
                </a:cubicBezTo>
                <a:cubicBezTo>
                  <a:pt x="66104" y="224383"/>
                  <a:pt x="50483" y="232539"/>
                  <a:pt x="37722" y="245300"/>
                </a:cubicBezTo>
                <a:cubicBezTo>
                  <a:pt x="20815" y="262208"/>
                  <a:pt x="11990" y="284137"/>
                  <a:pt x="11501" y="306292"/>
                </a:cubicBezTo>
                <a:lnTo>
                  <a:pt x="96667" y="306292"/>
                </a:lnTo>
                <a:lnTo>
                  <a:pt x="96667" y="306356"/>
                </a:lnTo>
                <a:lnTo>
                  <a:pt x="11501" y="306356"/>
                </a:lnTo>
                <a:cubicBezTo>
                  <a:pt x="11989" y="328512"/>
                  <a:pt x="20815" y="350441"/>
                  <a:pt x="37722" y="367348"/>
                </a:cubicBezTo>
                <a:cubicBezTo>
                  <a:pt x="50477" y="380104"/>
                  <a:pt x="66091" y="388259"/>
                  <a:pt x="82591" y="391302"/>
                </a:cubicBezTo>
                <a:cubicBezTo>
                  <a:pt x="100880" y="366700"/>
                  <a:pt x="130228" y="350982"/>
                  <a:pt x="163247" y="350982"/>
                </a:cubicBezTo>
                <a:cubicBezTo>
                  <a:pt x="186137" y="351421"/>
                  <a:pt x="201262" y="348532"/>
                  <a:pt x="211354" y="336664"/>
                </a:cubicBezTo>
                <a:cubicBezTo>
                  <a:pt x="212796" y="334969"/>
                  <a:pt x="214135" y="333090"/>
                  <a:pt x="215380" y="331012"/>
                </a:cubicBezTo>
                <a:close/>
                <a:moveTo>
                  <a:pt x="239385" y="239431"/>
                </a:moveTo>
                <a:lnTo>
                  <a:pt x="97830" y="97876"/>
                </a:lnTo>
                <a:cubicBezTo>
                  <a:pt x="82509" y="113888"/>
                  <a:pt x="73243" y="135634"/>
                  <a:pt x="73243" y="159545"/>
                </a:cubicBezTo>
                <a:cubicBezTo>
                  <a:pt x="73243" y="209563"/>
                  <a:pt x="113791" y="250112"/>
                  <a:pt x="163810" y="250112"/>
                </a:cubicBezTo>
                <a:cubicBezTo>
                  <a:pt x="182888" y="249746"/>
                  <a:pt x="207035" y="254980"/>
                  <a:pt x="219892" y="268141"/>
                </a:cubicBezTo>
                <a:cubicBezTo>
                  <a:pt x="224319" y="257687"/>
                  <a:pt x="230870" y="247949"/>
                  <a:pt x="239385" y="239431"/>
                </a:cubicBezTo>
                <a:close/>
                <a:moveTo>
                  <a:pt x="239386" y="373218"/>
                </a:moveTo>
                <a:cubicBezTo>
                  <a:pt x="230866" y="364697"/>
                  <a:pt x="224313" y="354954"/>
                  <a:pt x="219944" y="344457"/>
                </a:cubicBezTo>
                <a:cubicBezTo>
                  <a:pt x="207099" y="357655"/>
                  <a:pt x="182914" y="362904"/>
                  <a:pt x="163810" y="362538"/>
                </a:cubicBezTo>
                <a:cubicBezTo>
                  <a:pt x="113791" y="362537"/>
                  <a:pt x="73243" y="403086"/>
                  <a:pt x="73243" y="453105"/>
                </a:cubicBezTo>
                <a:cubicBezTo>
                  <a:pt x="73243" y="477015"/>
                  <a:pt x="82509" y="498762"/>
                  <a:pt x="97830" y="514773"/>
                </a:cubicBezTo>
                <a:close/>
                <a:moveTo>
                  <a:pt x="268140" y="219893"/>
                </a:moveTo>
                <a:cubicBezTo>
                  <a:pt x="254980" y="207035"/>
                  <a:pt x="249745" y="182889"/>
                  <a:pt x="250111" y="163811"/>
                </a:cubicBezTo>
                <a:cubicBezTo>
                  <a:pt x="250111" y="113793"/>
                  <a:pt x="209563" y="73244"/>
                  <a:pt x="159544" y="73244"/>
                </a:cubicBezTo>
                <a:cubicBezTo>
                  <a:pt x="135634" y="73244"/>
                  <a:pt x="113887" y="82510"/>
                  <a:pt x="97875" y="97831"/>
                </a:cubicBezTo>
                <a:lnTo>
                  <a:pt x="239430" y="239386"/>
                </a:lnTo>
                <a:cubicBezTo>
                  <a:pt x="247948" y="230871"/>
                  <a:pt x="257686" y="224320"/>
                  <a:pt x="268140" y="219893"/>
                </a:cubicBezTo>
                <a:close/>
                <a:moveTo>
                  <a:pt x="268191" y="392705"/>
                </a:moveTo>
                <a:cubicBezTo>
                  <a:pt x="257695" y="388335"/>
                  <a:pt x="247952" y="381782"/>
                  <a:pt x="239431" y="373263"/>
                </a:cubicBezTo>
                <a:lnTo>
                  <a:pt x="97875" y="514819"/>
                </a:lnTo>
                <a:cubicBezTo>
                  <a:pt x="113887" y="530139"/>
                  <a:pt x="135634" y="539405"/>
                  <a:pt x="159544" y="539405"/>
                </a:cubicBezTo>
                <a:cubicBezTo>
                  <a:pt x="184553" y="539405"/>
                  <a:pt x="207195" y="529268"/>
                  <a:pt x="223584" y="512879"/>
                </a:cubicBezTo>
                <a:cubicBezTo>
                  <a:pt x="239974" y="496489"/>
                  <a:pt x="250111" y="473848"/>
                  <a:pt x="250111" y="448838"/>
                </a:cubicBezTo>
                <a:cubicBezTo>
                  <a:pt x="249745" y="429735"/>
                  <a:pt x="254994" y="405550"/>
                  <a:pt x="268191" y="392705"/>
                </a:cubicBezTo>
                <a:close/>
                <a:moveTo>
                  <a:pt x="306986" y="138"/>
                </a:moveTo>
                <a:lnTo>
                  <a:pt x="306986" y="11636"/>
                </a:lnTo>
                <a:cubicBezTo>
                  <a:pt x="306778" y="11511"/>
                  <a:pt x="306567" y="11506"/>
                  <a:pt x="306356" y="11501"/>
                </a:cubicBezTo>
                <a:lnTo>
                  <a:pt x="306356" y="96668"/>
                </a:lnTo>
                <a:lnTo>
                  <a:pt x="306292" y="96667"/>
                </a:lnTo>
                <a:lnTo>
                  <a:pt x="306292" y="11501"/>
                </a:lnTo>
                <a:cubicBezTo>
                  <a:pt x="284137" y="11990"/>
                  <a:pt x="262207" y="20815"/>
                  <a:pt x="245300" y="37722"/>
                </a:cubicBezTo>
                <a:cubicBezTo>
                  <a:pt x="232539" y="50484"/>
                  <a:pt x="224382" y="66106"/>
                  <a:pt x="221373" y="82614"/>
                </a:cubicBezTo>
                <a:cubicBezTo>
                  <a:pt x="245960" y="100903"/>
                  <a:pt x="261667" y="130241"/>
                  <a:pt x="261667" y="163248"/>
                </a:cubicBezTo>
                <a:cubicBezTo>
                  <a:pt x="261168" y="189232"/>
                  <a:pt x="264959" y="205210"/>
                  <a:pt x="281311" y="215168"/>
                </a:cubicBezTo>
                <a:lnTo>
                  <a:pt x="306986" y="215278"/>
                </a:lnTo>
                <a:lnTo>
                  <a:pt x="306986" y="221929"/>
                </a:lnTo>
                <a:cubicBezTo>
                  <a:pt x="285145" y="221632"/>
                  <a:pt x="263250" y="229877"/>
                  <a:pt x="246580" y="246536"/>
                </a:cubicBezTo>
                <a:lnTo>
                  <a:pt x="254808" y="254763"/>
                </a:lnTo>
                <a:cubicBezTo>
                  <a:pt x="254801" y="254772"/>
                  <a:pt x="254793" y="254779"/>
                  <a:pt x="254786" y="254787"/>
                </a:cubicBezTo>
                <a:cubicBezTo>
                  <a:pt x="254778" y="254794"/>
                  <a:pt x="254771" y="254802"/>
                  <a:pt x="254763" y="254808"/>
                </a:cubicBezTo>
                <a:lnTo>
                  <a:pt x="246535" y="246581"/>
                </a:lnTo>
                <a:cubicBezTo>
                  <a:pt x="213554" y="279582"/>
                  <a:pt x="213554" y="333067"/>
                  <a:pt x="246535" y="366068"/>
                </a:cubicBezTo>
                <a:lnTo>
                  <a:pt x="254763" y="357841"/>
                </a:lnTo>
                <a:cubicBezTo>
                  <a:pt x="254771" y="357848"/>
                  <a:pt x="254778" y="357855"/>
                  <a:pt x="254786" y="357863"/>
                </a:cubicBezTo>
                <a:lnTo>
                  <a:pt x="254808" y="357886"/>
                </a:lnTo>
                <a:lnTo>
                  <a:pt x="246580" y="366113"/>
                </a:lnTo>
                <a:cubicBezTo>
                  <a:pt x="263250" y="382773"/>
                  <a:pt x="285145" y="391017"/>
                  <a:pt x="306986" y="390721"/>
                </a:cubicBezTo>
                <a:lnTo>
                  <a:pt x="306986" y="397378"/>
                </a:lnTo>
                <a:cubicBezTo>
                  <a:pt x="298457" y="400796"/>
                  <a:pt x="289920" y="399623"/>
                  <a:pt x="281637" y="397269"/>
                </a:cubicBezTo>
                <a:cubicBezTo>
                  <a:pt x="265010" y="407224"/>
                  <a:pt x="261165" y="423242"/>
                  <a:pt x="261667" y="449401"/>
                </a:cubicBezTo>
                <a:cubicBezTo>
                  <a:pt x="261667" y="477516"/>
                  <a:pt x="250271" y="502969"/>
                  <a:pt x="231847" y="521394"/>
                </a:cubicBezTo>
                <a:lnTo>
                  <a:pt x="221347" y="530057"/>
                </a:lnTo>
                <a:cubicBezTo>
                  <a:pt x="224389" y="546557"/>
                  <a:pt x="232545" y="562171"/>
                  <a:pt x="245300" y="574926"/>
                </a:cubicBezTo>
                <a:cubicBezTo>
                  <a:pt x="262207" y="591834"/>
                  <a:pt x="284136" y="600659"/>
                  <a:pt x="306292" y="601147"/>
                </a:cubicBezTo>
                <a:lnTo>
                  <a:pt x="306292" y="515981"/>
                </a:lnTo>
                <a:lnTo>
                  <a:pt x="306356" y="515982"/>
                </a:lnTo>
                <a:lnTo>
                  <a:pt x="306356" y="601147"/>
                </a:lnTo>
                <a:lnTo>
                  <a:pt x="306986" y="601012"/>
                </a:lnTo>
                <a:lnTo>
                  <a:pt x="306986" y="612510"/>
                </a:lnTo>
                <a:cubicBezTo>
                  <a:pt x="306767" y="612641"/>
                  <a:pt x="306546" y="612645"/>
                  <a:pt x="306324" y="612648"/>
                </a:cubicBezTo>
                <a:cubicBezTo>
                  <a:pt x="281070" y="612257"/>
                  <a:pt x="255999" y="602326"/>
                  <a:pt x="236731" y="583058"/>
                </a:cubicBezTo>
                <a:cubicBezTo>
                  <a:pt x="223570" y="569897"/>
                  <a:pt x="214766" y="554031"/>
                  <a:pt x="210610" y="537175"/>
                </a:cubicBezTo>
                <a:cubicBezTo>
                  <a:pt x="195839" y="546241"/>
                  <a:pt x="178427" y="551215"/>
                  <a:pt x="159854" y="551215"/>
                </a:cubicBezTo>
                <a:cubicBezTo>
                  <a:pt x="132604" y="551215"/>
                  <a:pt x="107854" y="540509"/>
                  <a:pt x="89720" y="522928"/>
                </a:cubicBezTo>
                <a:lnTo>
                  <a:pt x="89720" y="522928"/>
                </a:lnTo>
                <a:cubicBezTo>
                  <a:pt x="72139" y="504795"/>
                  <a:pt x="61434" y="480045"/>
                  <a:pt x="61434" y="452795"/>
                </a:cubicBezTo>
                <a:cubicBezTo>
                  <a:pt x="61434" y="434222"/>
                  <a:pt x="66407" y="416810"/>
                  <a:pt x="75474" y="402038"/>
                </a:cubicBezTo>
                <a:cubicBezTo>
                  <a:pt x="58618" y="397882"/>
                  <a:pt x="42751" y="389078"/>
                  <a:pt x="29591" y="375918"/>
                </a:cubicBezTo>
                <a:cubicBezTo>
                  <a:pt x="10322" y="356649"/>
                  <a:pt x="391" y="331578"/>
                  <a:pt x="0" y="306324"/>
                </a:cubicBezTo>
                <a:lnTo>
                  <a:pt x="0" y="306324"/>
                </a:lnTo>
                <a:cubicBezTo>
                  <a:pt x="391" y="281070"/>
                  <a:pt x="10322" y="256000"/>
                  <a:pt x="29591" y="236731"/>
                </a:cubicBezTo>
                <a:cubicBezTo>
                  <a:pt x="42758" y="223564"/>
                  <a:pt x="58634" y="214757"/>
                  <a:pt x="75514" y="210684"/>
                </a:cubicBezTo>
                <a:cubicBezTo>
                  <a:pt x="66423" y="195896"/>
                  <a:pt x="61434" y="178458"/>
                  <a:pt x="61434" y="159855"/>
                </a:cubicBezTo>
                <a:cubicBezTo>
                  <a:pt x="61434" y="132604"/>
                  <a:pt x="72139" y="107855"/>
                  <a:pt x="89720" y="89721"/>
                </a:cubicBezTo>
                <a:lnTo>
                  <a:pt x="89720" y="89721"/>
                </a:lnTo>
                <a:cubicBezTo>
                  <a:pt x="107854" y="72140"/>
                  <a:pt x="132604" y="61435"/>
                  <a:pt x="159854" y="61435"/>
                </a:cubicBezTo>
                <a:cubicBezTo>
                  <a:pt x="178457" y="61435"/>
                  <a:pt x="195895" y="66424"/>
                  <a:pt x="210684" y="75515"/>
                </a:cubicBezTo>
                <a:cubicBezTo>
                  <a:pt x="214757" y="58635"/>
                  <a:pt x="223563" y="42758"/>
                  <a:pt x="236731" y="29591"/>
                </a:cubicBezTo>
                <a:cubicBezTo>
                  <a:pt x="256000" y="10322"/>
                  <a:pt x="281070" y="391"/>
                  <a:pt x="306324" y="0"/>
                </a:cubicBezTo>
                <a:lnTo>
                  <a:pt x="306324" y="0"/>
                </a:ln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45" name="Teardrop 3"/>
          <p:cNvSpPr/>
          <p:nvPr/>
        </p:nvSpPr>
        <p:spPr>
          <a:xfrm rot="5400000" flipH="1" flipV="1">
            <a:off x="7016553" y="-163077"/>
            <a:ext cx="306986" cy="612648"/>
          </a:xfrm>
          <a:custGeom>
            <a:avLst/>
            <a:gdLst/>
            <a:ahLst/>
            <a:cxnLst/>
            <a:rect l="l" t="t" r="r" b="b"/>
            <a:pathLst>
              <a:path w="306986" h="612648">
                <a:moveTo>
                  <a:pt x="215380" y="331012"/>
                </a:moveTo>
                <a:cubicBezTo>
                  <a:pt x="210766" y="314775"/>
                  <a:pt x="210686" y="297561"/>
                  <a:pt x="215167" y="281312"/>
                </a:cubicBezTo>
                <a:cubicBezTo>
                  <a:pt x="205209" y="264960"/>
                  <a:pt x="189231" y="261169"/>
                  <a:pt x="163247" y="261668"/>
                </a:cubicBezTo>
                <a:cubicBezTo>
                  <a:pt x="130240" y="261668"/>
                  <a:pt x="100901" y="245961"/>
                  <a:pt x="82612" y="221373"/>
                </a:cubicBezTo>
                <a:cubicBezTo>
                  <a:pt x="66104" y="224383"/>
                  <a:pt x="50483" y="232539"/>
                  <a:pt x="37722" y="245300"/>
                </a:cubicBezTo>
                <a:cubicBezTo>
                  <a:pt x="20815" y="262208"/>
                  <a:pt x="11990" y="284137"/>
                  <a:pt x="11501" y="306292"/>
                </a:cubicBezTo>
                <a:lnTo>
                  <a:pt x="96667" y="306292"/>
                </a:lnTo>
                <a:lnTo>
                  <a:pt x="96667" y="306356"/>
                </a:lnTo>
                <a:lnTo>
                  <a:pt x="11501" y="306356"/>
                </a:lnTo>
                <a:cubicBezTo>
                  <a:pt x="11989" y="328512"/>
                  <a:pt x="20815" y="350441"/>
                  <a:pt x="37722" y="367348"/>
                </a:cubicBezTo>
                <a:cubicBezTo>
                  <a:pt x="50477" y="380104"/>
                  <a:pt x="66091" y="388259"/>
                  <a:pt x="82591" y="391302"/>
                </a:cubicBezTo>
                <a:cubicBezTo>
                  <a:pt x="100880" y="366700"/>
                  <a:pt x="130228" y="350982"/>
                  <a:pt x="163247" y="350982"/>
                </a:cubicBezTo>
                <a:cubicBezTo>
                  <a:pt x="186137" y="351421"/>
                  <a:pt x="201262" y="348532"/>
                  <a:pt x="211354" y="336664"/>
                </a:cubicBezTo>
                <a:cubicBezTo>
                  <a:pt x="212796" y="334969"/>
                  <a:pt x="214135" y="333090"/>
                  <a:pt x="215380" y="331012"/>
                </a:cubicBezTo>
                <a:close/>
                <a:moveTo>
                  <a:pt x="239385" y="239431"/>
                </a:moveTo>
                <a:lnTo>
                  <a:pt x="97830" y="97876"/>
                </a:lnTo>
                <a:cubicBezTo>
                  <a:pt x="82509" y="113888"/>
                  <a:pt x="73243" y="135634"/>
                  <a:pt x="73243" y="159545"/>
                </a:cubicBezTo>
                <a:cubicBezTo>
                  <a:pt x="73243" y="209563"/>
                  <a:pt x="113791" y="250112"/>
                  <a:pt x="163810" y="250112"/>
                </a:cubicBezTo>
                <a:cubicBezTo>
                  <a:pt x="182888" y="249746"/>
                  <a:pt x="207035" y="254980"/>
                  <a:pt x="219892" y="268141"/>
                </a:cubicBezTo>
                <a:cubicBezTo>
                  <a:pt x="224319" y="257687"/>
                  <a:pt x="230870" y="247949"/>
                  <a:pt x="239385" y="239431"/>
                </a:cubicBezTo>
                <a:close/>
                <a:moveTo>
                  <a:pt x="239386" y="373218"/>
                </a:moveTo>
                <a:cubicBezTo>
                  <a:pt x="230866" y="364697"/>
                  <a:pt x="224313" y="354954"/>
                  <a:pt x="219944" y="344457"/>
                </a:cubicBezTo>
                <a:cubicBezTo>
                  <a:pt x="207099" y="357655"/>
                  <a:pt x="182914" y="362904"/>
                  <a:pt x="163810" y="362538"/>
                </a:cubicBezTo>
                <a:cubicBezTo>
                  <a:pt x="113791" y="362537"/>
                  <a:pt x="73243" y="403086"/>
                  <a:pt x="73243" y="453105"/>
                </a:cubicBezTo>
                <a:cubicBezTo>
                  <a:pt x="73243" y="477015"/>
                  <a:pt x="82509" y="498762"/>
                  <a:pt x="97830" y="514773"/>
                </a:cubicBezTo>
                <a:close/>
                <a:moveTo>
                  <a:pt x="268140" y="219893"/>
                </a:moveTo>
                <a:cubicBezTo>
                  <a:pt x="254980" y="207035"/>
                  <a:pt x="249745" y="182889"/>
                  <a:pt x="250111" y="163811"/>
                </a:cubicBezTo>
                <a:cubicBezTo>
                  <a:pt x="250111" y="113793"/>
                  <a:pt x="209563" y="73244"/>
                  <a:pt x="159544" y="73244"/>
                </a:cubicBezTo>
                <a:cubicBezTo>
                  <a:pt x="135634" y="73244"/>
                  <a:pt x="113887" y="82510"/>
                  <a:pt x="97875" y="97831"/>
                </a:cubicBezTo>
                <a:lnTo>
                  <a:pt x="239430" y="239386"/>
                </a:lnTo>
                <a:cubicBezTo>
                  <a:pt x="247948" y="230871"/>
                  <a:pt x="257686" y="224320"/>
                  <a:pt x="268140" y="219893"/>
                </a:cubicBezTo>
                <a:close/>
                <a:moveTo>
                  <a:pt x="268191" y="392705"/>
                </a:moveTo>
                <a:cubicBezTo>
                  <a:pt x="257695" y="388335"/>
                  <a:pt x="247952" y="381782"/>
                  <a:pt x="239431" y="373263"/>
                </a:cubicBezTo>
                <a:lnTo>
                  <a:pt x="97875" y="514819"/>
                </a:lnTo>
                <a:cubicBezTo>
                  <a:pt x="113887" y="530139"/>
                  <a:pt x="135634" y="539405"/>
                  <a:pt x="159544" y="539405"/>
                </a:cubicBezTo>
                <a:cubicBezTo>
                  <a:pt x="184553" y="539405"/>
                  <a:pt x="207195" y="529268"/>
                  <a:pt x="223584" y="512879"/>
                </a:cubicBezTo>
                <a:cubicBezTo>
                  <a:pt x="239974" y="496489"/>
                  <a:pt x="250111" y="473848"/>
                  <a:pt x="250111" y="448838"/>
                </a:cubicBezTo>
                <a:cubicBezTo>
                  <a:pt x="249745" y="429735"/>
                  <a:pt x="254994" y="405550"/>
                  <a:pt x="268191" y="392705"/>
                </a:cubicBezTo>
                <a:close/>
                <a:moveTo>
                  <a:pt x="306986" y="138"/>
                </a:moveTo>
                <a:lnTo>
                  <a:pt x="306986" y="11636"/>
                </a:lnTo>
                <a:cubicBezTo>
                  <a:pt x="306778" y="11511"/>
                  <a:pt x="306567" y="11506"/>
                  <a:pt x="306356" y="11501"/>
                </a:cubicBezTo>
                <a:lnTo>
                  <a:pt x="306356" y="96668"/>
                </a:lnTo>
                <a:lnTo>
                  <a:pt x="306292" y="96667"/>
                </a:lnTo>
                <a:lnTo>
                  <a:pt x="306292" y="11501"/>
                </a:lnTo>
                <a:cubicBezTo>
                  <a:pt x="284137" y="11990"/>
                  <a:pt x="262207" y="20815"/>
                  <a:pt x="245300" y="37722"/>
                </a:cubicBezTo>
                <a:cubicBezTo>
                  <a:pt x="232539" y="50484"/>
                  <a:pt x="224382" y="66106"/>
                  <a:pt x="221373" y="82614"/>
                </a:cubicBezTo>
                <a:cubicBezTo>
                  <a:pt x="245960" y="100903"/>
                  <a:pt x="261667" y="130241"/>
                  <a:pt x="261667" y="163248"/>
                </a:cubicBezTo>
                <a:cubicBezTo>
                  <a:pt x="261168" y="189232"/>
                  <a:pt x="264959" y="205210"/>
                  <a:pt x="281311" y="215168"/>
                </a:cubicBezTo>
                <a:lnTo>
                  <a:pt x="306986" y="215277"/>
                </a:lnTo>
                <a:lnTo>
                  <a:pt x="306986" y="221929"/>
                </a:lnTo>
                <a:cubicBezTo>
                  <a:pt x="285145" y="221632"/>
                  <a:pt x="263250" y="229877"/>
                  <a:pt x="246580" y="246536"/>
                </a:cubicBezTo>
                <a:lnTo>
                  <a:pt x="254808" y="254763"/>
                </a:lnTo>
                <a:cubicBezTo>
                  <a:pt x="254801" y="254772"/>
                  <a:pt x="254793" y="254779"/>
                  <a:pt x="254786" y="254787"/>
                </a:cubicBezTo>
                <a:cubicBezTo>
                  <a:pt x="254778" y="254794"/>
                  <a:pt x="254771" y="254802"/>
                  <a:pt x="254763" y="254808"/>
                </a:cubicBezTo>
                <a:lnTo>
                  <a:pt x="246535" y="246581"/>
                </a:lnTo>
                <a:cubicBezTo>
                  <a:pt x="213554" y="279582"/>
                  <a:pt x="213554" y="333067"/>
                  <a:pt x="246535" y="366068"/>
                </a:cubicBezTo>
                <a:lnTo>
                  <a:pt x="254763" y="357841"/>
                </a:lnTo>
                <a:cubicBezTo>
                  <a:pt x="254771" y="357848"/>
                  <a:pt x="254778" y="357855"/>
                  <a:pt x="254786" y="357863"/>
                </a:cubicBezTo>
                <a:lnTo>
                  <a:pt x="254808" y="357886"/>
                </a:lnTo>
                <a:lnTo>
                  <a:pt x="246580" y="366113"/>
                </a:lnTo>
                <a:cubicBezTo>
                  <a:pt x="263250" y="382773"/>
                  <a:pt x="285145" y="391017"/>
                  <a:pt x="306986" y="390721"/>
                </a:cubicBezTo>
                <a:lnTo>
                  <a:pt x="306986" y="397378"/>
                </a:lnTo>
                <a:cubicBezTo>
                  <a:pt x="298457" y="400796"/>
                  <a:pt x="289920" y="399623"/>
                  <a:pt x="281637" y="397269"/>
                </a:cubicBezTo>
                <a:cubicBezTo>
                  <a:pt x="265010" y="407224"/>
                  <a:pt x="261165" y="423242"/>
                  <a:pt x="261667" y="449401"/>
                </a:cubicBezTo>
                <a:cubicBezTo>
                  <a:pt x="261667" y="477516"/>
                  <a:pt x="250271" y="502969"/>
                  <a:pt x="231847" y="521394"/>
                </a:cubicBezTo>
                <a:lnTo>
                  <a:pt x="221347" y="530057"/>
                </a:lnTo>
                <a:cubicBezTo>
                  <a:pt x="224389" y="546557"/>
                  <a:pt x="232545" y="562171"/>
                  <a:pt x="245300" y="574926"/>
                </a:cubicBezTo>
                <a:cubicBezTo>
                  <a:pt x="262207" y="591834"/>
                  <a:pt x="284136" y="600659"/>
                  <a:pt x="306292" y="601147"/>
                </a:cubicBezTo>
                <a:lnTo>
                  <a:pt x="306292" y="515981"/>
                </a:lnTo>
                <a:lnTo>
                  <a:pt x="306356" y="515982"/>
                </a:lnTo>
                <a:lnTo>
                  <a:pt x="306356" y="601147"/>
                </a:lnTo>
                <a:lnTo>
                  <a:pt x="306986" y="601012"/>
                </a:lnTo>
                <a:lnTo>
                  <a:pt x="306986" y="612510"/>
                </a:lnTo>
                <a:cubicBezTo>
                  <a:pt x="306767" y="612641"/>
                  <a:pt x="306546" y="612645"/>
                  <a:pt x="306324" y="612648"/>
                </a:cubicBezTo>
                <a:cubicBezTo>
                  <a:pt x="281070" y="612257"/>
                  <a:pt x="255999" y="602326"/>
                  <a:pt x="236731" y="583058"/>
                </a:cubicBezTo>
                <a:cubicBezTo>
                  <a:pt x="223570" y="569897"/>
                  <a:pt x="214766" y="554031"/>
                  <a:pt x="210610" y="537175"/>
                </a:cubicBezTo>
                <a:cubicBezTo>
                  <a:pt x="195839" y="546241"/>
                  <a:pt x="178427" y="551215"/>
                  <a:pt x="159854" y="551215"/>
                </a:cubicBezTo>
                <a:cubicBezTo>
                  <a:pt x="132604" y="551215"/>
                  <a:pt x="107854" y="540509"/>
                  <a:pt x="89720" y="522928"/>
                </a:cubicBezTo>
                <a:lnTo>
                  <a:pt x="89720" y="522928"/>
                </a:lnTo>
                <a:cubicBezTo>
                  <a:pt x="72139" y="504795"/>
                  <a:pt x="61434" y="480045"/>
                  <a:pt x="61434" y="452795"/>
                </a:cubicBezTo>
                <a:cubicBezTo>
                  <a:pt x="61434" y="434222"/>
                  <a:pt x="66407" y="416810"/>
                  <a:pt x="75474" y="402038"/>
                </a:cubicBezTo>
                <a:cubicBezTo>
                  <a:pt x="58618" y="397882"/>
                  <a:pt x="42751" y="389078"/>
                  <a:pt x="29591" y="375918"/>
                </a:cubicBezTo>
                <a:cubicBezTo>
                  <a:pt x="10322" y="356649"/>
                  <a:pt x="391" y="331578"/>
                  <a:pt x="0" y="306324"/>
                </a:cubicBezTo>
                <a:lnTo>
                  <a:pt x="0" y="306324"/>
                </a:lnTo>
                <a:cubicBezTo>
                  <a:pt x="391" y="281070"/>
                  <a:pt x="10322" y="256000"/>
                  <a:pt x="29591" y="236731"/>
                </a:cubicBezTo>
                <a:cubicBezTo>
                  <a:pt x="42758" y="223564"/>
                  <a:pt x="58634" y="214757"/>
                  <a:pt x="75514" y="210684"/>
                </a:cubicBezTo>
                <a:cubicBezTo>
                  <a:pt x="66423" y="195896"/>
                  <a:pt x="61434" y="178458"/>
                  <a:pt x="61434" y="159855"/>
                </a:cubicBezTo>
                <a:cubicBezTo>
                  <a:pt x="61434" y="132604"/>
                  <a:pt x="72139" y="107855"/>
                  <a:pt x="89720" y="89721"/>
                </a:cubicBezTo>
                <a:lnTo>
                  <a:pt x="89720" y="89721"/>
                </a:lnTo>
                <a:cubicBezTo>
                  <a:pt x="107854" y="72140"/>
                  <a:pt x="132604" y="61435"/>
                  <a:pt x="159854" y="61435"/>
                </a:cubicBezTo>
                <a:cubicBezTo>
                  <a:pt x="178457" y="61435"/>
                  <a:pt x="195895" y="66424"/>
                  <a:pt x="210684" y="75515"/>
                </a:cubicBezTo>
                <a:cubicBezTo>
                  <a:pt x="214757" y="58635"/>
                  <a:pt x="223563" y="42758"/>
                  <a:pt x="236731" y="29591"/>
                </a:cubicBezTo>
                <a:cubicBezTo>
                  <a:pt x="256000" y="10322"/>
                  <a:pt x="281070" y="391"/>
                  <a:pt x="306324" y="0"/>
                </a:cubicBezTo>
                <a:lnTo>
                  <a:pt x="306324" y="0"/>
                </a:ln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46" name="Teardrop 3"/>
          <p:cNvSpPr/>
          <p:nvPr/>
        </p:nvSpPr>
        <p:spPr>
          <a:xfrm rot="5400000" flipH="1" flipV="1">
            <a:off x="9544173" y="-163077"/>
            <a:ext cx="306986" cy="612648"/>
          </a:xfrm>
          <a:custGeom>
            <a:avLst/>
            <a:gdLst/>
            <a:ahLst/>
            <a:cxnLst/>
            <a:rect l="l" t="t" r="r" b="b"/>
            <a:pathLst>
              <a:path w="306986" h="612648">
                <a:moveTo>
                  <a:pt x="215380" y="331011"/>
                </a:moveTo>
                <a:cubicBezTo>
                  <a:pt x="210766" y="314774"/>
                  <a:pt x="210686" y="297561"/>
                  <a:pt x="215167" y="281312"/>
                </a:cubicBezTo>
                <a:cubicBezTo>
                  <a:pt x="205209" y="264959"/>
                  <a:pt x="189231" y="261169"/>
                  <a:pt x="163247" y="261668"/>
                </a:cubicBezTo>
                <a:cubicBezTo>
                  <a:pt x="130240" y="261668"/>
                  <a:pt x="100901" y="245961"/>
                  <a:pt x="82612" y="221373"/>
                </a:cubicBezTo>
                <a:cubicBezTo>
                  <a:pt x="66104" y="224382"/>
                  <a:pt x="50483" y="232539"/>
                  <a:pt x="37722" y="245300"/>
                </a:cubicBezTo>
                <a:cubicBezTo>
                  <a:pt x="20815" y="262207"/>
                  <a:pt x="11990" y="284136"/>
                  <a:pt x="11501" y="306292"/>
                </a:cubicBezTo>
                <a:lnTo>
                  <a:pt x="96667" y="306292"/>
                </a:lnTo>
                <a:lnTo>
                  <a:pt x="96667" y="306356"/>
                </a:lnTo>
                <a:lnTo>
                  <a:pt x="11501" y="306356"/>
                </a:lnTo>
                <a:cubicBezTo>
                  <a:pt x="11989" y="328512"/>
                  <a:pt x="20815" y="350441"/>
                  <a:pt x="37722" y="367348"/>
                </a:cubicBezTo>
                <a:cubicBezTo>
                  <a:pt x="50477" y="380103"/>
                  <a:pt x="66091" y="388259"/>
                  <a:pt x="82591" y="391301"/>
                </a:cubicBezTo>
                <a:cubicBezTo>
                  <a:pt x="100880" y="366699"/>
                  <a:pt x="130228" y="350981"/>
                  <a:pt x="163247" y="350981"/>
                </a:cubicBezTo>
                <a:cubicBezTo>
                  <a:pt x="186137" y="351420"/>
                  <a:pt x="201262" y="348532"/>
                  <a:pt x="211354" y="336664"/>
                </a:cubicBezTo>
                <a:cubicBezTo>
                  <a:pt x="212796" y="334968"/>
                  <a:pt x="214135" y="333090"/>
                  <a:pt x="215380" y="331011"/>
                </a:cubicBezTo>
                <a:close/>
                <a:moveTo>
                  <a:pt x="239385" y="239431"/>
                </a:moveTo>
                <a:lnTo>
                  <a:pt x="97830" y="97876"/>
                </a:lnTo>
                <a:cubicBezTo>
                  <a:pt x="82509" y="113887"/>
                  <a:pt x="73243" y="135634"/>
                  <a:pt x="73243" y="159544"/>
                </a:cubicBezTo>
                <a:cubicBezTo>
                  <a:pt x="73243" y="209563"/>
                  <a:pt x="113791" y="250112"/>
                  <a:pt x="163810" y="250112"/>
                </a:cubicBezTo>
                <a:cubicBezTo>
                  <a:pt x="182888" y="249746"/>
                  <a:pt x="207035" y="254980"/>
                  <a:pt x="219892" y="268141"/>
                </a:cubicBezTo>
                <a:cubicBezTo>
                  <a:pt x="224319" y="257686"/>
                  <a:pt x="230870" y="247948"/>
                  <a:pt x="239385" y="239431"/>
                </a:cubicBezTo>
                <a:close/>
                <a:moveTo>
                  <a:pt x="239386" y="373218"/>
                </a:moveTo>
                <a:cubicBezTo>
                  <a:pt x="230866" y="364697"/>
                  <a:pt x="224313" y="354954"/>
                  <a:pt x="219944" y="344457"/>
                </a:cubicBezTo>
                <a:cubicBezTo>
                  <a:pt x="207099" y="357655"/>
                  <a:pt x="182914" y="362904"/>
                  <a:pt x="163810" y="362537"/>
                </a:cubicBezTo>
                <a:cubicBezTo>
                  <a:pt x="113791" y="362537"/>
                  <a:pt x="73243" y="403086"/>
                  <a:pt x="73243" y="453104"/>
                </a:cubicBezTo>
                <a:cubicBezTo>
                  <a:pt x="73243" y="477015"/>
                  <a:pt x="82509" y="498761"/>
                  <a:pt x="97830" y="514773"/>
                </a:cubicBezTo>
                <a:close/>
                <a:moveTo>
                  <a:pt x="268140" y="219892"/>
                </a:moveTo>
                <a:cubicBezTo>
                  <a:pt x="254980" y="207035"/>
                  <a:pt x="249745" y="182889"/>
                  <a:pt x="250111" y="163811"/>
                </a:cubicBezTo>
                <a:cubicBezTo>
                  <a:pt x="250111" y="113792"/>
                  <a:pt x="209563" y="73244"/>
                  <a:pt x="159544" y="73244"/>
                </a:cubicBezTo>
                <a:cubicBezTo>
                  <a:pt x="135634" y="73244"/>
                  <a:pt x="113887" y="82510"/>
                  <a:pt x="97875" y="97831"/>
                </a:cubicBezTo>
                <a:lnTo>
                  <a:pt x="239430" y="239386"/>
                </a:lnTo>
                <a:cubicBezTo>
                  <a:pt x="247948" y="230871"/>
                  <a:pt x="257686" y="224320"/>
                  <a:pt x="268140" y="219892"/>
                </a:cubicBezTo>
                <a:close/>
                <a:moveTo>
                  <a:pt x="268191" y="392705"/>
                </a:moveTo>
                <a:cubicBezTo>
                  <a:pt x="257695" y="388335"/>
                  <a:pt x="247952" y="381782"/>
                  <a:pt x="239431" y="373263"/>
                </a:cubicBezTo>
                <a:lnTo>
                  <a:pt x="97875" y="514818"/>
                </a:lnTo>
                <a:cubicBezTo>
                  <a:pt x="113887" y="530139"/>
                  <a:pt x="135634" y="539405"/>
                  <a:pt x="159544" y="539405"/>
                </a:cubicBezTo>
                <a:cubicBezTo>
                  <a:pt x="184553" y="539405"/>
                  <a:pt x="207195" y="529268"/>
                  <a:pt x="223584" y="512879"/>
                </a:cubicBezTo>
                <a:cubicBezTo>
                  <a:pt x="239974" y="496489"/>
                  <a:pt x="250111" y="473847"/>
                  <a:pt x="250111" y="448838"/>
                </a:cubicBezTo>
                <a:cubicBezTo>
                  <a:pt x="249745" y="429735"/>
                  <a:pt x="254994" y="405550"/>
                  <a:pt x="268191" y="392705"/>
                </a:cubicBezTo>
                <a:close/>
                <a:moveTo>
                  <a:pt x="306986" y="138"/>
                </a:moveTo>
                <a:lnTo>
                  <a:pt x="306986" y="11636"/>
                </a:lnTo>
                <a:cubicBezTo>
                  <a:pt x="306778" y="11511"/>
                  <a:pt x="306567" y="11506"/>
                  <a:pt x="306356" y="11501"/>
                </a:cubicBezTo>
                <a:lnTo>
                  <a:pt x="306356" y="96667"/>
                </a:lnTo>
                <a:lnTo>
                  <a:pt x="306292" y="96667"/>
                </a:lnTo>
                <a:lnTo>
                  <a:pt x="306292" y="11501"/>
                </a:lnTo>
                <a:cubicBezTo>
                  <a:pt x="284137" y="11990"/>
                  <a:pt x="262207" y="20815"/>
                  <a:pt x="245300" y="37722"/>
                </a:cubicBezTo>
                <a:cubicBezTo>
                  <a:pt x="232539" y="50483"/>
                  <a:pt x="224382" y="66105"/>
                  <a:pt x="221373" y="82613"/>
                </a:cubicBezTo>
                <a:cubicBezTo>
                  <a:pt x="245960" y="100902"/>
                  <a:pt x="261667" y="130241"/>
                  <a:pt x="261667" y="163248"/>
                </a:cubicBezTo>
                <a:cubicBezTo>
                  <a:pt x="261168" y="189232"/>
                  <a:pt x="264959" y="205210"/>
                  <a:pt x="281311" y="215167"/>
                </a:cubicBezTo>
                <a:lnTo>
                  <a:pt x="306986" y="215277"/>
                </a:lnTo>
                <a:lnTo>
                  <a:pt x="306986" y="221928"/>
                </a:lnTo>
                <a:cubicBezTo>
                  <a:pt x="285145" y="221632"/>
                  <a:pt x="263250" y="229876"/>
                  <a:pt x="246580" y="246536"/>
                </a:cubicBezTo>
                <a:lnTo>
                  <a:pt x="254808" y="254763"/>
                </a:lnTo>
                <a:cubicBezTo>
                  <a:pt x="254801" y="254771"/>
                  <a:pt x="254793" y="254779"/>
                  <a:pt x="254786" y="254786"/>
                </a:cubicBezTo>
                <a:cubicBezTo>
                  <a:pt x="254778" y="254794"/>
                  <a:pt x="254771" y="254801"/>
                  <a:pt x="254763" y="254808"/>
                </a:cubicBezTo>
                <a:lnTo>
                  <a:pt x="246535" y="246581"/>
                </a:lnTo>
                <a:cubicBezTo>
                  <a:pt x="213554" y="279582"/>
                  <a:pt x="213554" y="333067"/>
                  <a:pt x="246535" y="366068"/>
                </a:cubicBezTo>
                <a:lnTo>
                  <a:pt x="254763" y="357841"/>
                </a:lnTo>
                <a:cubicBezTo>
                  <a:pt x="254771" y="357847"/>
                  <a:pt x="254778" y="357855"/>
                  <a:pt x="254786" y="357863"/>
                </a:cubicBezTo>
                <a:lnTo>
                  <a:pt x="254808" y="357886"/>
                </a:lnTo>
                <a:lnTo>
                  <a:pt x="246580" y="366113"/>
                </a:lnTo>
                <a:cubicBezTo>
                  <a:pt x="263250" y="382773"/>
                  <a:pt x="285145" y="391017"/>
                  <a:pt x="306986" y="390721"/>
                </a:cubicBezTo>
                <a:lnTo>
                  <a:pt x="306986" y="397378"/>
                </a:lnTo>
                <a:cubicBezTo>
                  <a:pt x="298457" y="400796"/>
                  <a:pt x="289920" y="399623"/>
                  <a:pt x="281637" y="397269"/>
                </a:cubicBezTo>
                <a:cubicBezTo>
                  <a:pt x="265010" y="407223"/>
                  <a:pt x="261165" y="423242"/>
                  <a:pt x="261667" y="449401"/>
                </a:cubicBezTo>
                <a:cubicBezTo>
                  <a:pt x="261667" y="477516"/>
                  <a:pt x="250271" y="502969"/>
                  <a:pt x="231847" y="521394"/>
                </a:cubicBezTo>
                <a:lnTo>
                  <a:pt x="221347" y="530057"/>
                </a:lnTo>
                <a:cubicBezTo>
                  <a:pt x="224390" y="546557"/>
                  <a:pt x="232545" y="562171"/>
                  <a:pt x="245300" y="574926"/>
                </a:cubicBezTo>
                <a:cubicBezTo>
                  <a:pt x="262207" y="591833"/>
                  <a:pt x="284136" y="600659"/>
                  <a:pt x="306292" y="601147"/>
                </a:cubicBezTo>
                <a:lnTo>
                  <a:pt x="306292" y="515981"/>
                </a:lnTo>
                <a:lnTo>
                  <a:pt x="306356" y="515981"/>
                </a:lnTo>
                <a:lnTo>
                  <a:pt x="306356" y="601147"/>
                </a:lnTo>
                <a:lnTo>
                  <a:pt x="306986" y="601012"/>
                </a:lnTo>
                <a:lnTo>
                  <a:pt x="306986" y="612510"/>
                </a:lnTo>
                <a:cubicBezTo>
                  <a:pt x="306767" y="612640"/>
                  <a:pt x="306546" y="612645"/>
                  <a:pt x="306324" y="612648"/>
                </a:cubicBezTo>
                <a:cubicBezTo>
                  <a:pt x="281070" y="612257"/>
                  <a:pt x="255999" y="602326"/>
                  <a:pt x="236731" y="583057"/>
                </a:cubicBezTo>
                <a:cubicBezTo>
                  <a:pt x="223570" y="569897"/>
                  <a:pt x="214766" y="554030"/>
                  <a:pt x="210610" y="537174"/>
                </a:cubicBezTo>
                <a:cubicBezTo>
                  <a:pt x="195839" y="546241"/>
                  <a:pt x="178427" y="551214"/>
                  <a:pt x="159854" y="551214"/>
                </a:cubicBezTo>
                <a:cubicBezTo>
                  <a:pt x="132604" y="551214"/>
                  <a:pt x="107854" y="540509"/>
                  <a:pt x="89720" y="522928"/>
                </a:cubicBezTo>
                <a:lnTo>
                  <a:pt x="89720" y="522928"/>
                </a:lnTo>
                <a:cubicBezTo>
                  <a:pt x="72139" y="504795"/>
                  <a:pt x="61434" y="480045"/>
                  <a:pt x="61434" y="452795"/>
                </a:cubicBezTo>
                <a:cubicBezTo>
                  <a:pt x="61434" y="434221"/>
                  <a:pt x="66407" y="416810"/>
                  <a:pt x="75474" y="402038"/>
                </a:cubicBezTo>
                <a:cubicBezTo>
                  <a:pt x="58618" y="397882"/>
                  <a:pt x="42751" y="389078"/>
                  <a:pt x="29591" y="375917"/>
                </a:cubicBezTo>
                <a:cubicBezTo>
                  <a:pt x="10322" y="356649"/>
                  <a:pt x="391" y="331578"/>
                  <a:pt x="0" y="306324"/>
                </a:cubicBezTo>
                <a:lnTo>
                  <a:pt x="0" y="306324"/>
                </a:lnTo>
                <a:cubicBezTo>
                  <a:pt x="391" y="281070"/>
                  <a:pt x="10322" y="255999"/>
                  <a:pt x="29591" y="236731"/>
                </a:cubicBezTo>
                <a:cubicBezTo>
                  <a:pt x="42758" y="223564"/>
                  <a:pt x="58634" y="214757"/>
                  <a:pt x="75514" y="210684"/>
                </a:cubicBezTo>
                <a:cubicBezTo>
                  <a:pt x="66423" y="195895"/>
                  <a:pt x="61434" y="178457"/>
                  <a:pt x="61434" y="159854"/>
                </a:cubicBezTo>
                <a:cubicBezTo>
                  <a:pt x="61434" y="132604"/>
                  <a:pt x="72139" y="107854"/>
                  <a:pt x="89720" y="89721"/>
                </a:cubicBezTo>
                <a:lnTo>
                  <a:pt x="89720" y="89721"/>
                </a:lnTo>
                <a:cubicBezTo>
                  <a:pt x="107854" y="72140"/>
                  <a:pt x="132604" y="61435"/>
                  <a:pt x="159854" y="61435"/>
                </a:cubicBezTo>
                <a:cubicBezTo>
                  <a:pt x="178457" y="61435"/>
                  <a:pt x="195895" y="66424"/>
                  <a:pt x="210684" y="75515"/>
                </a:cubicBezTo>
                <a:cubicBezTo>
                  <a:pt x="214757" y="58635"/>
                  <a:pt x="223563" y="42758"/>
                  <a:pt x="236731" y="29591"/>
                </a:cubicBezTo>
                <a:cubicBezTo>
                  <a:pt x="256000" y="10322"/>
                  <a:pt x="281070" y="391"/>
                  <a:pt x="306324" y="0"/>
                </a:cubicBezTo>
                <a:lnTo>
                  <a:pt x="306324" y="0"/>
                </a:ln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47" name="Teardrop 3"/>
          <p:cNvSpPr/>
          <p:nvPr/>
        </p:nvSpPr>
        <p:spPr>
          <a:xfrm rot="5400000" flipH="1" flipV="1">
            <a:off x="8701633" y="-163077"/>
            <a:ext cx="306986" cy="612648"/>
          </a:xfrm>
          <a:custGeom>
            <a:avLst/>
            <a:gdLst/>
            <a:ahLst/>
            <a:cxnLst/>
            <a:rect l="l" t="t" r="r" b="b"/>
            <a:pathLst>
              <a:path w="306986" h="612648">
                <a:moveTo>
                  <a:pt x="215380" y="331011"/>
                </a:moveTo>
                <a:cubicBezTo>
                  <a:pt x="210766" y="314774"/>
                  <a:pt x="210686" y="297561"/>
                  <a:pt x="215167" y="281312"/>
                </a:cubicBezTo>
                <a:cubicBezTo>
                  <a:pt x="205209" y="264959"/>
                  <a:pt x="189231" y="261169"/>
                  <a:pt x="163247" y="261668"/>
                </a:cubicBezTo>
                <a:cubicBezTo>
                  <a:pt x="130240" y="261668"/>
                  <a:pt x="100901" y="245961"/>
                  <a:pt x="82612" y="221373"/>
                </a:cubicBezTo>
                <a:cubicBezTo>
                  <a:pt x="66104" y="224382"/>
                  <a:pt x="50483" y="232539"/>
                  <a:pt x="37722" y="245300"/>
                </a:cubicBezTo>
                <a:cubicBezTo>
                  <a:pt x="20815" y="262207"/>
                  <a:pt x="11990" y="284136"/>
                  <a:pt x="11501" y="306292"/>
                </a:cubicBezTo>
                <a:lnTo>
                  <a:pt x="96667" y="306292"/>
                </a:lnTo>
                <a:lnTo>
                  <a:pt x="96667" y="306356"/>
                </a:lnTo>
                <a:lnTo>
                  <a:pt x="11501" y="306356"/>
                </a:lnTo>
                <a:cubicBezTo>
                  <a:pt x="11989" y="328512"/>
                  <a:pt x="20815" y="350441"/>
                  <a:pt x="37722" y="367348"/>
                </a:cubicBezTo>
                <a:cubicBezTo>
                  <a:pt x="50477" y="380103"/>
                  <a:pt x="66091" y="388259"/>
                  <a:pt x="82591" y="391301"/>
                </a:cubicBezTo>
                <a:cubicBezTo>
                  <a:pt x="100880" y="366699"/>
                  <a:pt x="130228" y="350981"/>
                  <a:pt x="163247" y="350981"/>
                </a:cubicBezTo>
                <a:cubicBezTo>
                  <a:pt x="186137" y="351420"/>
                  <a:pt x="201262" y="348532"/>
                  <a:pt x="211354" y="336664"/>
                </a:cubicBezTo>
                <a:cubicBezTo>
                  <a:pt x="212796" y="334968"/>
                  <a:pt x="214135" y="333090"/>
                  <a:pt x="215380" y="331011"/>
                </a:cubicBezTo>
                <a:close/>
                <a:moveTo>
                  <a:pt x="239385" y="239431"/>
                </a:moveTo>
                <a:lnTo>
                  <a:pt x="97830" y="97876"/>
                </a:lnTo>
                <a:cubicBezTo>
                  <a:pt x="82509" y="113887"/>
                  <a:pt x="73243" y="135634"/>
                  <a:pt x="73243" y="159544"/>
                </a:cubicBezTo>
                <a:cubicBezTo>
                  <a:pt x="73243" y="209563"/>
                  <a:pt x="113791" y="250112"/>
                  <a:pt x="163810" y="250112"/>
                </a:cubicBezTo>
                <a:cubicBezTo>
                  <a:pt x="182888" y="249746"/>
                  <a:pt x="207035" y="254980"/>
                  <a:pt x="219892" y="268141"/>
                </a:cubicBezTo>
                <a:cubicBezTo>
                  <a:pt x="224319" y="257686"/>
                  <a:pt x="230870" y="247948"/>
                  <a:pt x="239385" y="239431"/>
                </a:cubicBezTo>
                <a:close/>
                <a:moveTo>
                  <a:pt x="239386" y="373218"/>
                </a:moveTo>
                <a:cubicBezTo>
                  <a:pt x="230866" y="364697"/>
                  <a:pt x="224313" y="354954"/>
                  <a:pt x="219944" y="344457"/>
                </a:cubicBezTo>
                <a:cubicBezTo>
                  <a:pt x="207099" y="357655"/>
                  <a:pt x="182914" y="362904"/>
                  <a:pt x="163810" y="362537"/>
                </a:cubicBezTo>
                <a:cubicBezTo>
                  <a:pt x="113791" y="362537"/>
                  <a:pt x="73243" y="403086"/>
                  <a:pt x="73243" y="453104"/>
                </a:cubicBezTo>
                <a:cubicBezTo>
                  <a:pt x="73243" y="477015"/>
                  <a:pt x="82509" y="498761"/>
                  <a:pt x="97830" y="514773"/>
                </a:cubicBezTo>
                <a:close/>
                <a:moveTo>
                  <a:pt x="268140" y="219892"/>
                </a:moveTo>
                <a:cubicBezTo>
                  <a:pt x="254980" y="207035"/>
                  <a:pt x="249745" y="182889"/>
                  <a:pt x="250111" y="163811"/>
                </a:cubicBezTo>
                <a:cubicBezTo>
                  <a:pt x="250111" y="113792"/>
                  <a:pt x="209563" y="73244"/>
                  <a:pt x="159544" y="73244"/>
                </a:cubicBezTo>
                <a:cubicBezTo>
                  <a:pt x="135634" y="73244"/>
                  <a:pt x="113887" y="82510"/>
                  <a:pt x="97875" y="97831"/>
                </a:cubicBezTo>
                <a:lnTo>
                  <a:pt x="239430" y="239386"/>
                </a:lnTo>
                <a:cubicBezTo>
                  <a:pt x="247948" y="230871"/>
                  <a:pt x="257686" y="224320"/>
                  <a:pt x="268140" y="219892"/>
                </a:cubicBezTo>
                <a:close/>
                <a:moveTo>
                  <a:pt x="268191" y="392705"/>
                </a:moveTo>
                <a:cubicBezTo>
                  <a:pt x="257695" y="388335"/>
                  <a:pt x="247952" y="381782"/>
                  <a:pt x="239431" y="373263"/>
                </a:cubicBezTo>
                <a:lnTo>
                  <a:pt x="97875" y="514818"/>
                </a:lnTo>
                <a:cubicBezTo>
                  <a:pt x="113887" y="530139"/>
                  <a:pt x="135634" y="539405"/>
                  <a:pt x="159544" y="539405"/>
                </a:cubicBezTo>
                <a:cubicBezTo>
                  <a:pt x="184553" y="539405"/>
                  <a:pt x="207195" y="529268"/>
                  <a:pt x="223584" y="512879"/>
                </a:cubicBezTo>
                <a:cubicBezTo>
                  <a:pt x="239974" y="496489"/>
                  <a:pt x="250111" y="473847"/>
                  <a:pt x="250111" y="448838"/>
                </a:cubicBezTo>
                <a:cubicBezTo>
                  <a:pt x="249745" y="429735"/>
                  <a:pt x="254994" y="405550"/>
                  <a:pt x="268191" y="392705"/>
                </a:cubicBezTo>
                <a:close/>
                <a:moveTo>
                  <a:pt x="306986" y="138"/>
                </a:moveTo>
                <a:lnTo>
                  <a:pt x="306986" y="11636"/>
                </a:lnTo>
                <a:cubicBezTo>
                  <a:pt x="306778" y="11511"/>
                  <a:pt x="306567" y="11506"/>
                  <a:pt x="306356" y="11501"/>
                </a:cubicBezTo>
                <a:lnTo>
                  <a:pt x="306356" y="96667"/>
                </a:lnTo>
                <a:lnTo>
                  <a:pt x="306292" y="96667"/>
                </a:lnTo>
                <a:lnTo>
                  <a:pt x="306292" y="11501"/>
                </a:lnTo>
                <a:cubicBezTo>
                  <a:pt x="284137" y="11990"/>
                  <a:pt x="262207" y="20815"/>
                  <a:pt x="245300" y="37722"/>
                </a:cubicBezTo>
                <a:cubicBezTo>
                  <a:pt x="232539" y="50483"/>
                  <a:pt x="224382" y="66105"/>
                  <a:pt x="221373" y="82613"/>
                </a:cubicBezTo>
                <a:cubicBezTo>
                  <a:pt x="245960" y="100902"/>
                  <a:pt x="261667" y="130241"/>
                  <a:pt x="261667" y="163248"/>
                </a:cubicBezTo>
                <a:cubicBezTo>
                  <a:pt x="261168" y="189232"/>
                  <a:pt x="264959" y="205210"/>
                  <a:pt x="281311" y="215167"/>
                </a:cubicBezTo>
                <a:lnTo>
                  <a:pt x="306986" y="215277"/>
                </a:lnTo>
                <a:lnTo>
                  <a:pt x="306986" y="221928"/>
                </a:lnTo>
                <a:cubicBezTo>
                  <a:pt x="285145" y="221632"/>
                  <a:pt x="263250" y="229876"/>
                  <a:pt x="246580" y="246536"/>
                </a:cubicBezTo>
                <a:lnTo>
                  <a:pt x="254808" y="254763"/>
                </a:lnTo>
                <a:cubicBezTo>
                  <a:pt x="254801" y="254771"/>
                  <a:pt x="254793" y="254779"/>
                  <a:pt x="254786" y="254786"/>
                </a:cubicBezTo>
                <a:cubicBezTo>
                  <a:pt x="254778" y="254794"/>
                  <a:pt x="254771" y="254801"/>
                  <a:pt x="254763" y="254808"/>
                </a:cubicBezTo>
                <a:lnTo>
                  <a:pt x="246535" y="246581"/>
                </a:lnTo>
                <a:cubicBezTo>
                  <a:pt x="213554" y="279582"/>
                  <a:pt x="213554" y="333067"/>
                  <a:pt x="246535" y="366068"/>
                </a:cubicBezTo>
                <a:lnTo>
                  <a:pt x="254763" y="357841"/>
                </a:lnTo>
                <a:cubicBezTo>
                  <a:pt x="254771" y="357847"/>
                  <a:pt x="254778" y="357855"/>
                  <a:pt x="254786" y="357863"/>
                </a:cubicBezTo>
                <a:lnTo>
                  <a:pt x="254808" y="357886"/>
                </a:lnTo>
                <a:lnTo>
                  <a:pt x="246580" y="366113"/>
                </a:lnTo>
                <a:cubicBezTo>
                  <a:pt x="263250" y="382773"/>
                  <a:pt x="285145" y="391017"/>
                  <a:pt x="306986" y="390721"/>
                </a:cubicBezTo>
                <a:lnTo>
                  <a:pt x="306986" y="397378"/>
                </a:lnTo>
                <a:cubicBezTo>
                  <a:pt x="298457" y="400796"/>
                  <a:pt x="289920" y="399623"/>
                  <a:pt x="281637" y="397269"/>
                </a:cubicBezTo>
                <a:cubicBezTo>
                  <a:pt x="265010" y="407223"/>
                  <a:pt x="261165" y="423242"/>
                  <a:pt x="261667" y="449401"/>
                </a:cubicBezTo>
                <a:cubicBezTo>
                  <a:pt x="261667" y="477516"/>
                  <a:pt x="250271" y="502969"/>
                  <a:pt x="231847" y="521394"/>
                </a:cubicBezTo>
                <a:lnTo>
                  <a:pt x="221347" y="530057"/>
                </a:lnTo>
                <a:cubicBezTo>
                  <a:pt x="224389" y="546557"/>
                  <a:pt x="232545" y="562171"/>
                  <a:pt x="245300" y="574926"/>
                </a:cubicBezTo>
                <a:cubicBezTo>
                  <a:pt x="262207" y="591833"/>
                  <a:pt x="284136" y="600659"/>
                  <a:pt x="306292" y="601147"/>
                </a:cubicBezTo>
                <a:lnTo>
                  <a:pt x="306292" y="515981"/>
                </a:lnTo>
                <a:lnTo>
                  <a:pt x="306356" y="515981"/>
                </a:lnTo>
                <a:lnTo>
                  <a:pt x="306356" y="601147"/>
                </a:lnTo>
                <a:lnTo>
                  <a:pt x="306986" y="601012"/>
                </a:lnTo>
                <a:lnTo>
                  <a:pt x="306986" y="612510"/>
                </a:lnTo>
                <a:cubicBezTo>
                  <a:pt x="306767" y="612640"/>
                  <a:pt x="306546" y="612645"/>
                  <a:pt x="306324" y="612648"/>
                </a:cubicBezTo>
                <a:cubicBezTo>
                  <a:pt x="281070" y="612257"/>
                  <a:pt x="255999" y="602326"/>
                  <a:pt x="236731" y="583057"/>
                </a:cubicBezTo>
                <a:cubicBezTo>
                  <a:pt x="223570" y="569897"/>
                  <a:pt x="214766" y="554030"/>
                  <a:pt x="210610" y="537174"/>
                </a:cubicBezTo>
                <a:cubicBezTo>
                  <a:pt x="195839" y="546241"/>
                  <a:pt x="178427" y="551214"/>
                  <a:pt x="159854" y="551214"/>
                </a:cubicBezTo>
                <a:cubicBezTo>
                  <a:pt x="132604" y="551214"/>
                  <a:pt x="107854" y="540509"/>
                  <a:pt x="89720" y="522928"/>
                </a:cubicBezTo>
                <a:lnTo>
                  <a:pt x="89720" y="522928"/>
                </a:lnTo>
                <a:cubicBezTo>
                  <a:pt x="72139" y="504795"/>
                  <a:pt x="61434" y="480045"/>
                  <a:pt x="61434" y="452795"/>
                </a:cubicBezTo>
                <a:cubicBezTo>
                  <a:pt x="61434" y="434221"/>
                  <a:pt x="66407" y="416810"/>
                  <a:pt x="75474" y="402038"/>
                </a:cubicBezTo>
                <a:cubicBezTo>
                  <a:pt x="58618" y="397882"/>
                  <a:pt x="42751" y="389078"/>
                  <a:pt x="29591" y="375917"/>
                </a:cubicBezTo>
                <a:cubicBezTo>
                  <a:pt x="10322" y="356649"/>
                  <a:pt x="391" y="331578"/>
                  <a:pt x="0" y="306324"/>
                </a:cubicBezTo>
                <a:lnTo>
                  <a:pt x="0" y="306324"/>
                </a:lnTo>
                <a:cubicBezTo>
                  <a:pt x="391" y="281070"/>
                  <a:pt x="10322" y="255999"/>
                  <a:pt x="29591" y="236731"/>
                </a:cubicBezTo>
                <a:cubicBezTo>
                  <a:pt x="42758" y="223564"/>
                  <a:pt x="58634" y="214757"/>
                  <a:pt x="75514" y="210684"/>
                </a:cubicBezTo>
                <a:cubicBezTo>
                  <a:pt x="66423" y="195895"/>
                  <a:pt x="61434" y="178457"/>
                  <a:pt x="61434" y="159854"/>
                </a:cubicBezTo>
                <a:cubicBezTo>
                  <a:pt x="61434" y="132604"/>
                  <a:pt x="72139" y="107854"/>
                  <a:pt x="89720" y="89721"/>
                </a:cubicBezTo>
                <a:lnTo>
                  <a:pt x="89720" y="89721"/>
                </a:lnTo>
                <a:cubicBezTo>
                  <a:pt x="107854" y="72140"/>
                  <a:pt x="132604" y="61435"/>
                  <a:pt x="159854" y="61435"/>
                </a:cubicBezTo>
                <a:cubicBezTo>
                  <a:pt x="178457" y="61435"/>
                  <a:pt x="195895" y="66424"/>
                  <a:pt x="210684" y="75515"/>
                </a:cubicBezTo>
                <a:cubicBezTo>
                  <a:pt x="214757" y="58635"/>
                  <a:pt x="223563" y="42758"/>
                  <a:pt x="236731" y="29591"/>
                </a:cubicBezTo>
                <a:cubicBezTo>
                  <a:pt x="256000" y="10322"/>
                  <a:pt x="281070" y="391"/>
                  <a:pt x="306324" y="0"/>
                </a:cubicBezTo>
                <a:lnTo>
                  <a:pt x="306324" y="0"/>
                </a:ln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48" name="Teardrop 3"/>
          <p:cNvSpPr/>
          <p:nvPr/>
        </p:nvSpPr>
        <p:spPr>
          <a:xfrm rot="5400000" flipH="1" flipV="1">
            <a:off x="11229252" y="-163077"/>
            <a:ext cx="306986" cy="612648"/>
          </a:xfrm>
          <a:custGeom>
            <a:avLst/>
            <a:gdLst/>
            <a:ahLst/>
            <a:cxnLst/>
            <a:rect l="l" t="t" r="r" b="b"/>
            <a:pathLst>
              <a:path w="306986" h="612648">
                <a:moveTo>
                  <a:pt x="215380" y="331011"/>
                </a:moveTo>
                <a:cubicBezTo>
                  <a:pt x="210766" y="314774"/>
                  <a:pt x="210686" y="297561"/>
                  <a:pt x="215167" y="281312"/>
                </a:cubicBezTo>
                <a:cubicBezTo>
                  <a:pt x="205209" y="264959"/>
                  <a:pt x="189231" y="261169"/>
                  <a:pt x="163247" y="261668"/>
                </a:cubicBezTo>
                <a:cubicBezTo>
                  <a:pt x="130240" y="261668"/>
                  <a:pt x="100901" y="245961"/>
                  <a:pt x="82612" y="221373"/>
                </a:cubicBezTo>
                <a:cubicBezTo>
                  <a:pt x="66104" y="224382"/>
                  <a:pt x="50483" y="232539"/>
                  <a:pt x="37722" y="245300"/>
                </a:cubicBezTo>
                <a:cubicBezTo>
                  <a:pt x="20815" y="262207"/>
                  <a:pt x="11990" y="284136"/>
                  <a:pt x="11501" y="306292"/>
                </a:cubicBezTo>
                <a:lnTo>
                  <a:pt x="96667" y="306292"/>
                </a:lnTo>
                <a:lnTo>
                  <a:pt x="96667" y="306356"/>
                </a:lnTo>
                <a:lnTo>
                  <a:pt x="11501" y="306356"/>
                </a:lnTo>
                <a:cubicBezTo>
                  <a:pt x="11989" y="328512"/>
                  <a:pt x="20815" y="350441"/>
                  <a:pt x="37722" y="367348"/>
                </a:cubicBezTo>
                <a:cubicBezTo>
                  <a:pt x="50477" y="380103"/>
                  <a:pt x="66091" y="388259"/>
                  <a:pt x="82591" y="391301"/>
                </a:cubicBezTo>
                <a:cubicBezTo>
                  <a:pt x="100880" y="366699"/>
                  <a:pt x="130228" y="350981"/>
                  <a:pt x="163247" y="350981"/>
                </a:cubicBezTo>
                <a:cubicBezTo>
                  <a:pt x="186137" y="351420"/>
                  <a:pt x="201262" y="348532"/>
                  <a:pt x="211354" y="336664"/>
                </a:cubicBezTo>
                <a:cubicBezTo>
                  <a:pt x="212796" y="334968"/>
                  <a:pt x="214135" y="333090"/>
                  <a:pt x="215380" y="331011"/>
                </a:cubicBezTo>
                <a:close/>
                <a:moveTo>
                  <a:pt x="239385" y="239431"/>
                </a:moveTo>
                <a:lnTo>
                  <a:pt x="97830" y="97876"/>
                </a:lnTo>
                <a:cubicBezTo>
                  <a:pt x="82509" y="113887"/>
                  <a:pt x="73243" y="135634"/>
                  <a:pt x="73243" y="159544"/>
                </a:cubicBezTo>
                <a:cubicBezTo>
                  <a:pt x="73243" y="209563"/>
                  <a:pt x="113791" y="250112"/>
                  <a:pt x="163810" y="250112"/>
                </a:cubicBezTo>
                <a:cubicBezTo>
                  <a:pt x="182888" y="249746"/>
                  <a:pt x="207035" y="254980"/>
                  <a:pt x="219892" y="268141"/>
                </a:cubicBezTo>
                <a:cubicBezTo>
                  <a:pt x="224319" y="257686"/>
                  <a:pt x="230870" y="247948"/>
                  <a:pt x="239385" y="239431"/>
                </a:cubicBezTo>
                <a:close/>
                <a:moveTo>
                  <a:pt x="239386" y="373218"/>
                </a:moveTo>
                <a:cubicBezTo>
                  <a:pt x="230866" y="364697"/>
                  <a:pt x="224313" y="354954"/>
                  <a:pt x="219944" y="344457"/>
                </a:cubicBezTo>
                <a:cubicBezTo>
                  <a:pt x="207099" y="357655"/>
                  <a:pt x="182914" y="362904"/>
                  <a:pt x="163810" y="362537"/>
                </a:cubicBezTo>
                <a:cubicBezTo>
                  <a:pt x="113791" y="362537"/>
                  <a:pt x="73243" y="403086"/>
                  <a:pt x="73243" y="453104"/>
                </a:cubicBezTo>
                <a:cubicBezTo>
                  <a:pt x="73243" y="477015"/>
                  <a:pt x="82509" y="498761"/>
                  <a:pt x="97830" y="514773"/>
                </a:cubicBezTo>
                <a:close/>
                <a:moveTo>
                  <a:pt x="268140" y="219892"/>
                </a:moveTo>
                <a:cubicBezTo>
                  <a:pt x="254980" y="207035"/>
                  <a:pt x="249745" y="182889"/>
                  <a:pt x="250111" y="163811"/>
                </a:cubicBezTo>
                <a:cubicBezTo>
                  <a:pt x="250111" y="113792"/>
                  <a:pt x="209563" y="73244"/>
                  <a:pt x="159544" y="73244"/>
                </a:cubicBezTo>
                <a:cubicBezTo>
                  <a:pt x="135634" y="73244"/>
                  <a:pt x="113887" y="82510"/>
                  <a:pt x="97875" y="97831"/>
                </a:cubicBezTo>
                <a:lnTo>
                  <a:pt x="239430" y="239386"/>
                </a:lnTo>
                <a:cubicBezTo>
                  <a:pt x="247948" y="230871"/>
                  <a:pt x="257686" y="224320"/>
                  <a:pt x="268140" y="219892"/>
                </a:cubicBezTo>
                <a:close/>
                <a:moveTo>
                  <a:pt x="268191" y="392705"/>
                </a:moveTo>
                <a:cubicBezTo>
                  <a:pt x="257695" y="388335"/>
                  <a:pt x="247952" y="381782"/>
                  <a:pt x="239431" y="373263"/>
                </a:cubicBezTo>
                <a:lnTo>
                  <a:pt x="97875" y="514818"/>
                </a:lnTo>
                <a:cubicBezTo>
                  <a:pt x="113887" y="530139"/>
                  <a:pt x="135634" y="539405"/>
                  <a:pt x="159544" y="539405"/>
                </a:cubicBezTo>
                <a:cubicBezTo>
                  <a:pt x="184553" y="539405"/>
                  <a:pt x="207195" y="529268"/>
                  <a:pt x="223584" y="512879"/>
                </a:cubicBezTo>
                <a:cubicBezTo>
                  <a:pt x="239974" y="496489"/>
                  <a:pt x="250111" y="473847"/>
                  <a:pt x="250111" y="448838"/>
                </a:cubicBezTo>
                <a:cubicBezTo>
                  <a:pt x="249745" y="429735"/>
                  <a:pt x="254994" y="405550"/>
                  <a:pt x="268191" y="392705"/>
                </a:cubicBezTo>
                <a:close/>
                <a:moveTo>
                  <a:pt x="306986" y="138"/>
                </a:moveTo>
                <a:lnTo>
                  <a:pt x="306986" y="11636"/>
                </a:lnTo>
                <a:cubicBezTo>
                  <a:pt x="306778" y="11511"/>
                  <a:pt x="306567" y="11506"/>
                  <a:pt x="306356" y="11501"/>
                </a:cubicBezTo>
                <a:lnTo>
                  <a:pt x="306356" y="96667"/>
                </a:lnTo>
                <a:lnTo>
                  <a:pt x="306292" y="96667"/>
                </a:lnTo>
                <a:lnTo>
                  <a:pt x="306292" y="11501"/>
                </a:lnTo>
                <a:cubicBezTo>
                  <a:pt x="284137" y="11990"/>
                  <a:pt x="262207" y="20815"/>
                  <a:pt x="245300" y="37722"/>
                </a:cubicBezTo>
                <a:cubicBezTo>
                  <a:pt x="232539" y="50483"/>
                  <a:pt x="224382" y="66105"/>
                  <a:pt x="221373" y="82613"/>
                </a:cubicBezTo>
                <a:cubicBezTo>
                  <a:pt x="245960" y="100902"/>
                  <a:pt x="261667" y="130241"/>
                  <a:pt x="261667" y="163248"/>
                </a:cubicBezTo>
                <a:cubicBezTo>
                  <a:pt x="261168" y="189232"/>
                  <a:pt x="264959" y="205210"/>
                  <a:pt x="281311" y="215167"/>
                </a:cubicBezTo>
                <a:lnTo>
                  <a:pt x="306986" y="215277"/>
                </a:lnTo>
                <a:lnTo>
                  <a:pt x="306986" y="221928"/>
                </a:lnTo>
                <a:cubicBezTo>
                  <a:pt x="285145" y="221632"/>
                  <a:pt x="263250" y="229876"/>
                  <a:pt x="246580" y="246536"/>
                </a:cubicBezTo>
                <a:lnTo>
                  <a:pt x="254808" y="254763"/>
                </a:lnTo>
                <a:cubicBezTo>
                  <a:pt x="254801" y="254771"/>
                  <a:pt x="254793" y="254779"/>
                  <a:pt x="254786" y="254786"/>
                </a:cubicBezTo>
                <a:cubicBezTo>
                  <a:pt x="254778" y="254794"/>
                  <a:pt x="254771" y="254801"/>
                  <a:pt x="254763" y="254808"/>
                </a:cubicBezTo>
                <a:lnTo>
                  <a:pt x="246535" y="246581"/>
                </a:lnTo>
                <a:cubicBezTo>
                  <a:pt x="213554" y="279582"/>
                  <a:pt x="213554" y="333067"/>
                  <a:pt x="246535" y="366068"/>
                </a:cubicBezTo>
                <a:lnTo>
                  <a:pt x="254763" y="357841"/>
                </a:lnTo>
                <a:cubicBezTo>
                  <a:pt x="254771" y="357847"/>
                  <a:pt x="254778" y="357855"/>
                  <a:pt x="254786" y="357863"/>
                </a:cubicBezTo>
                <a:lnTo>
                  <a:pt x="254808" y="357886"/>
                </a:lnTo>
                <a:lnTo>
                  <a:pt x="246580" y="366113"/>
                </a:lnTo>
                <a:cubicBezTo>
                  <a:pt x="263250" y="382773"/>
                  <a:pt x="285145" y="391017"/>
                  <a:pt x="306986" y="390721"/>
                </a:cubicBezTo>
                <a:lnTo>
                  <a:pt x="306986" y="397378"/>
                </a:lnTo>
                <a:cubicBezTo>
                  <a:pt x="298457" y="400796"/>
                  <a:pt x="289920" y="399623"/>
                  <a:pt x="281637" y="397269"/>
                </a:cubicBezTo>
                <a:cubicBezTo>
                  <a:pt x="265010" y="407223"/>
                  <a:pt x="261165" y="423242"/>
                  <a:pt x="261667" y="449401"/>
                </a:cubicBezTo>
                <a:cubicBezTo>
                  <a:pt x="261667" y="477516"/>
                  <a:pt x="250271" y="502969"/>
                  <a:pt x="231847" y="521394"/>
                </a:cubicBezTo>
                <a:lnTo>
                  <a:pt x="221347" y="530057"/>
                </a:lnTo>
                <a:cubicBezTo>
                  <a:pt x="224389" y="546557"/>
                  <a:pt x="232545" y="562171"/>
                  <a:pt x="245300" y="574926"/>
                </a:cubicBezTo>
                <a:cubicBezTo>
                  <a:pt x="262207" y="591833"/>
                  <a:pt x="284136" y="600659"/>
                  <a:pt x="306292" y="601147"/>
                </a:cubicBezTo>
                <a:lnTo>
                  <a:pt x="306292" y="515981"/>
                </a:lnTo>
                <a:lnTo>
                  <a:pt x="306356" y="515981"/>
                </a:lnTo>
                <a:lnTo>
                  <a:pt x="306356" y="601147"/>
                </a:lnTo>
                <a:lnTo>
                  <a:pt x="306986" y="601012"/>
                </a:lnTo>
                <a:lnTo>
                  <a:pt x="306986" y="612510"/>
                </a:lnTo>
                <a:cubicBezTo>
                  <a:pt x="306767" y="612640"/>
                  <a:pt x="306546" y="612645"/>
                  <a:pt x="306324" y="612648"/>
                </a:cubicBezTo>
                <a:cubicBezTo>
                  <a:pt x="281070" y="612257"/>
                  <a:pt x="255999" y="602326"/>
                  <a:pt x="236731" y="583057"/>
                </a:cubicBezTo>
                <a:cubicBezTo>
                  <a:pt x="223570" y="569897"/>
                  <a:pt x="214766" y="554030"/>
                  <a:pt x="210610" y="537174"/>
                </a:cubicBezTo>
                <a:cubicBezTo>
                  <a:pt x="195839" y="546241"/>
                  <a:pt x="178427" y="551214"/>
                  <a:pt x="159854" y="551214"/>
                </a:cubicBezTo>
                <a:cubicBezTo>
                  <a:pt x="132604" y="551214"/>
                  <a:pt x="107854" y="540509"/>
                  <a:pt x="89720" y="522928"/>
                </a:cubicBezTo>
                <a:lnTo>
                  <a:pt x="89720" y="522928"/>
                </a:lnTo>
                <a:cubicBezTo>
                  <a:pt x="72139" y="504795"/>
                  <a:pt x="61434" y="480045"/>
                  <a:pt x="61434" y="452795"/>
                </a:cubicBezTo>
                <a:cubicBezTo>
                  <a:pt x="61434" y="434221"/>
                  <a:pt x="66407" y="416810"/>
                  <a:pt x="75474" y="402038"/>
                </a:cubicBezTo>
                <a:cubicBezTo>
                  <a:pt x="58618" y="397882"/>
                  <a:pt x="42751" y="389078"/>
                  <a:pt x="29591" y="375917"/>
                </a:cubicBezTo>
                <a:cubicBezTo>
                  <a:pt x="10322" y="356649"/>
                  <a:pt x="391" y="331578"/>
                  <a:pt x="0" y="306324"/>
                </a:cubicBezTo>
                <a:lnTo>
                  <a:pt x="0" y="306324"/>
                </a:lnTo>
                <a:cubicBezTo>
                  <a:pt x="391" y="281070"/>
                  <a:pt x="10322" y="255999"/>
                  <a:pt x="29591" y="236731"/>
                </a:cubicBezTo>
                <a:cubicBezTo>
                  <a:pt x="42758" y="223564"/>
                  <a:pt x="58634" y="214757"/>
                  <a:pt x="75514" y="210684"/>
                </a:cubicBezTo>
                <a:cubicBezTo>
                  <a:pt x="66423" y="195895"/>
                  <a:pt x="61434" y="178457"/>
                  <a:pt x="61434" y="159854"/>
                </a:cubicBezTo>
                <a:cubicBezTo>
                  <a:pt x="61434" y="132604"/>
                  <a:pt x="72139" y="107854"/>
                  <a:pt x="89720" y="89721"/>
                </a:cubicBezTo>
                <a:lnTo>
                  <a:pt x="89720" y="89721"/>
                </a:lnTo>
                <a:cubicBezTo>
                  <a:pt x="107854" y="72140"/>
                  <a:pt x="132604" y="61435"/>
                  <a:pt x="159854" y="61435"/>
                </a:cubicBezTo>
                <a:cubicBezTo>
                  <a:pt x="178457" y="61435"/>
                  <a:pt x="195895" y="66424"/>
                  <a:pt x="210684" y="75515"/>
                </a:cubicBezTo>
                <a:cubicBezTo>
                  <a:pt x="214757" y="58635"/>
                  <a:pt x="223563" y="42758"/>
                  <a:pt x="236731" y="29591"/>
                </a:cubicBezTo>
                <a:cubicBezTo>
                  <a:pt x="256000" y="10322"/>
                  <a:pt x="281070" y="391"/>
                  <a:pt x="306324" y="0"/>
                </a:cubicBezTo>
                <a:lnTo>
                  <a:pt x="306324" y="0"/>
                </a:ln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49" name="Teardrop 3"/>
          <p:cNvSpPr/>
          <p:nvPr/>
        </p:nvSpPr>
        <p:spPr>
          <a:xfrm rot="5400000" flipH="1" flipV="1">
            <a:off x="10386713" y="-163077"/>
            <a:ext cx="306986" cy="612648"/>
          </a:xfrm>
          <a:custGeom>
            <a:avLst/>
            <a:gdLst/>
            <a:ahLst/>
            <a:cxnLst/>
            <a:rect l="l" t="t" r="r" b="b"/>
            <a:pathLst>
              <a:path w="306986" h="612648">
                <a:moveTo>
                  <a:pt x="215380" y="331011"/>
                </a:moveTo>
                <a:cubicBezTo>
                  <a:pt x="210766" y="314774"/>
                  <a:pt x="210686" y="297561"/>
                  <a:pt x="215167" y="281312"/>
                </a:cubicBezTo>
                <a:cubicBezTo>
                  <a:pt x="205209" y="264959"/>
                  <a:pt x="189231" y="261169"/>
                  <a:pt x="163247" y="261668"/>
                </a:cubicBezTo>
                <a:cubicBezTo>
                  <a:pt x="130240" y="261668"/>
                  <a:pt x="100901" y="245961"/>
                  <a:pt x="82612" y="221373"/>
                </a:cubicBezTo>
                <a:cubicBezTo>
                  <a:pt x="66104" y="224382"/>
                  <a:pt x="50483" y="232539"/>
                  <a:pt x="37722" y="245300"/>
                </a:cubicBezTo>
                <a:cubicBezTo>
                  <a:pt x="20815" y="262207"/>
                  <a:pt x="11990" y="284136"/>
                  <a:pt x="11501" y="306292"/>
                </a:cubicBezTo>
                <a:lnTo>
                  <a:pt x="96667" y="306292"/>
                </a:lnTo>
                <a:lnTo>
                  <a:pt x="96667" y="306356"/>
                </a:lnTo>
                <a:lnTo>
                  <a:pt x="11501" y="306356"/>
                </a:lnTo>
                <a:cubicBezTo>
                  <a:pt x="11989" y="328512"/>
                  <a:pt x="20815" y="350441"/>
                  <a:pt x="37722" y="367348"/>
                </a:cubicBezTo>
                <a:cubicBezTo>
                  <a:pt x="50477" y="380103"/>
                  <a:pt x="66091" y="388259"/>
                  <a:pt x="82591" y="391301"/>
                </a:cubicBezTo>
                <a:cubicBezTo>
                  <a:pt x="100880" y="366699"/>
                  <a:pt x="130228" y="350981"/>
                  <a:pt x="163247" y="350981"/>
                </a:cubicBezTo>
                <a:cubicBezTo>
                  <a:pt x="186137" y="351420"/>
                  <a:pt x="201262" y="348532"/>
                  <a:pt x="211354" y="336664"/>
                </a:cubicBezTo>
                <a:cubicBezTo>
                  <a:pt x="212796" y="334968"/>
                  <a:pt x="214135" y="333090"/>
                  <a:pt x="215380" y="331011"/>
                </a:cubicBezTo>
                <a:close/>
                <a:moveTo>
                  <a:pt x="239385" y="239431"/>
                </a:moveTo>
                <a:lnTo>
                  <a:pt x="97830" y="97876"/>
                </a:lnTo>
                <a:cubicBezTo>
                  <a:pt x="82509" y="113887"/>
                  <a:pt x="73243" y="135634"/>
                  <a:pt x="73243" y="159544"/>
                </a:cubicBezTo>
                <a:cubicBezTo>
                  <a:pt x="73243" y="209563"/>
                  <a:pt x="113791" y="250112"/>
                  <a:pt x="163810" y="250112"/>
                </a:cubicBezTo>
                <a:cubicBezTo>
                  <a:pt x="182888" y="249746"/>
                  <a:pt x="207035" y="254980"/>
                  <a:pt x="219892" y="268141"/>
                </a:cubicBezTo>
                <a:cubicBezTo>
                  <a:pt x="224319" y="257686"/>
                  <a:pt x="230870" y="247948"/>
                  <a:pt x="239385" y="239431"/>
                </a:cubicBezTo>
                <a:close/>
                <a:moveTo>
                  <a:pt x="239386" y="373218"/>
                </a:moveTo>
                <a:cubicBezTo>
                  <a:pt x="230866" y="364697"/>
                  <a:pt x="224313" y="354954"/>
                  <a:pt x="219944" y="344457"/>
                </a:cubicBezTo>
                <a:cubicBezTo>
                  <a:pt x="207099" y="357655"/>
                  <a:pt x="182914" y="362904"/>
                  <a:pt x="163810" y="362537"/>
                </a:cubicBezTo>
                <a:cubicBezTo>
                  <a:pt x="113791" y="362537"/>
                  <a:pt x="73243" y="403086"/>
                  <a:pt x="73243" y="453104"/>
                </a:cubicBezTo>
                <a:cubicBezTo>
                  <a:pt x="73243" y="477015"/>
                  <a:pt x="82509" y="498761"/>
                  <a:pt x="97830" y="514773"/>
                </a:cubicBezTo>
                <a:close/>
                <a:moveTo>
                  <a:pt x="268140" y="219892"/>
                </a:moveTo>
                <a:cubicBezTo>
                  <a:pt x="254980" y="207035"/>
                  <a:pt x="249745" y="182889"/>
                  <a:pt x="250111" y="163811"/>
                </a:cubicBezTo>
                <a:cubicBezTo>
                  <a:pt x="250111" y="113792"/>
                  <a:pt x="209563" y="73244"/>
                  <a:pt x="159544" y="73244"/>
                </a:cubicBezTo>
                <a:cubicBezTo>
                  <a:pt x="135634" y="73244"/>
                  <a:pt x="113887" y="82510"/>
                  <a:pt x="97875" y="97831"/>
                </a:cubicBezTo>
                <a:lnTo>
                  <a:pt x="239430" y="239386"/>
                </a:lnTo>
                <a:cubicBezTo>
                  <a:pt x="247948" y="230871"/>
                  <a:pt x="257686" y="224320"/>
                  <a:pt x="268140" y="219892"/>
                </a:cubicBezTo>
                <a:close/>
                <a:moveTo>
                  <a:pt x="268191" y="392705"/>
                </a:moveTo>
                <a:cubicBezTo>
                  <a:pt x="257695" y="388335"/>
                  <a:pt x="247952" y="381782"/>
                  <a:pt x="239431" y="373263"/>
                </a:cubicBezTo>
                <a:lnTo>
                  <a:pt x="97875" y="514818"/>
                </a:lnTo>
                <a:cubicBezTo>
                  <a:pt x="113887" y="530139"/>
                  <a:pt x="135634" y="539405"/>
                  <a:pt x="159544" y="539405"/>
                </a:cubicBezTo>
                <a:cubicBezTo>
                  <a:pt x="184553" y="539405"/>
                  <a:pt x="207195" y="529268"/>
                  <a:pt x="223584" y="512879"/>
                </a:cubicBezTo>
                <a:cubicBezTo>
                  <a:pt x="239974" y="496489"/>
                  <a:pt x="250111" y="473847"/>
                  <a:pt x="250111" y="448838"/>
                </a:cubicBezTo>
                <a:cubicBezTo>
                  <a:pt x="249745" y="429735"/>
                  <a:pt x="254994" y="405550"/>
                  <a:pt x="268191" y="392705"/>
                </a:cubicBezTo>
                <a:close/>
                <a:moveTo>
                  <a:pt x="306986" y="138"/>
                </a:moveTo>
                <a:lnTo>
                  <a:pt x="306986" y="11636"/>
                </a:lnTo>
                <a:cubicBezTo>
                  <a:pt x="306778" y="11511"/>
                  <a:pt x="306567" y="11506"/>
                  <a:pt x="306356" y="11501"/>
                </a:cubicBezTo>
                <a:lnTo>
                  <a:pt x="306356" y="96667"/>
                </a:lnTo>
                <a:lnTo>
                  <a:pt x="306292" y="96667"/>
                </a:lnTo>
                <a:lnTo>
                  <a:pt x="306292" y="11501"/>
                </a:lnTo>
                <a:cubicBezTo>
                  <a:pt x="284137" y="11990"/>
                  <a:pt x="262207" y="20815"/>
                  <a:pt x="245300" y="37722"/>
                </a:cubicBezTo>
                <a:cubicBezTo>
                  <a:pt x="232539" y="50483"/>
                  <a:pt x="224382" y="66105"/>
                  <a:pt x="221373" y="82613"/>
                </a:cubicBezTo>
                <a:cubicBezTo>
                  <a:pt x="245960" y="100902"/>
                  <a:pt x="261667" y="130241"/>
                  <a:pt x="261667" y="163248"/>
                </a:cubicBezTo>
                <a:cubicBezTo>
                  <a:pt x="261168" y="189232"/>
                  <a:pt x="264959" y="205210"/>
                  <a:pt x="281311" y="215167"/>
                </a:cubicBezTo>
                <a:lnTo>
                  <a:pt x="306986" y="215277"/>
                </a:lnTo>
                <a:lnTo>
                  <a:pt x="306986" y="221928"/>
                </a:lnTo>
                <a:cubicBezTo>
                  <a:pt x="285145" y="221632"/>
                  <a:pt x="263250" y="229876"/>
                  <a:pt x="246580" y="246536"/>
                </a:cubicBezTo>
                <a:lnTo>
                  <a:pt x="254808" y="254763"/>
                </a:lnTo>
                <a:cubicBezTo>
                  <a:pt x="254801" y="254771"/>
                  <a:pt x="254793" y="254779"/>
                  <a:pt x="254786" y="254786"/>
                </a:cubicBezTo>
                <a:cubicBezTo>
                  <a:pt x="254778" y="254794"/>
                  <a:pt x="254771" y="254801"/>
                  <a:pt x="254763" y="254808"/>
                </a:cubicBezTo>
                <a:lnTo>
                  <a:pt x="246535" y="246581"/>
                </a:lnTo>
                <a:cubicBezTo>
                  <a:pt x="213554" y="279582"/>
                  <a:pt x="213554" y="333067"/>
                  <a:pt x="246535" y="366068"/>
                </a:cubicBezTo>
                <a:lnTo>
                  <a:pt x="254763" y="357841"/>
                </a:lnTo>
                <a:cubicBezTo>
                  <a:pt x="254771" y="357847"/>
                  <a:pt x="254778" y="357855"/>
                  <a:pt x="254786" y="357863"/>
                </a:cubicBezTo>
                <a:lnTo>
                  <a:pt x="254808" y="357886"/>
                </a:lnTo>
                <a:lnTo>
                  <a:pt x="246580" y="366113"/>
                </a:lnTo>
                <a:cubicBezTo>
                  <a:pt x="263250" y="382773"/>
                  <a:pt x="285145" y="391017"/>
                  <a:pt x="306986" y="390721"/>
                </a:cubicBezTo>
                <a:lnTo>
                  <a:pt x="306986" y="397378"/>
                </a:lnTo>
                <a:cubicBezTo>
                  <a:pt x="298457" y="400796"/>
                  <a:pt x="289920" y="399623"/>
                  <a:pt x="281637" y="397269"/>
                </a:cubicBezTo>
                <a:cubicBezTo>
                  <a:pt x="265010" y="407223"/>
                  <a:pt x="261165" y="423242"/>
                  <a:pt x="261667" y="449401"/>
                </a:cubicBezTo>
                <a:cubicBezTo>
                  <a:pt x="261667" y="477516"/>
                  <a:pt x="250271" y="502969"/>
                  <a:pt x="231847" y="521394"/>
                </a:cubicBezTo>
                <a:lnTo>
                  <a:pt x="221347" y="530057"/>
                </a:lnTo>
                <a:cubicBezTo>
                  <a:pt x="224389" y="546557"/>
                  <a:pt x="232545" y="562171"/>
                  <a:pt x="245300" y="574926"/>
                </a:cubicBezTo>
                <a:cubicBezTo>
                  <a:pt x="262207" y="591833"/>
                  <a:pt x="284136" y="600659"/>
                  <a:pt x="306292" y="601147"/>
                </a:cubicBezTo>
                <a:lnTo>
                  <a:pt x="306292" y="515981"/>
                </a:lnTo>
                <a:lnTo>
                  <a:pt x="306356" y="515981"/>
                </a:lnTo>
                <a:lnTo>
                  <a:pt x="306356" y="601147"/>
                </a:lnTo>
                <a:lnTo>
                  <a:pt x="306986" y="601012"/>
                </a:lnTo>
                <a:lnTo>
                  <a:pt x="306986" y="612510"/>
                </a:lnTo>
                <a:cubicBezTo>
                  <a:pt x="306767" y="612640"/>
                  <a:pt x="306546" y="612645"/>
                  <a:pt x="306324" y="612648"/>
                </a:cubicBezTo>
                <a:cubicBezTo>
                  <a:pt x="281070" y="612257"/>
                  <a:pt x="255999" y="602326"/>
                  <a:pt x="236731" y="583057"/>
                </a:cubicBezTo>
                <a:cubicBezTo>
                  <a:pt x="223570" y="569897"/>
                  <a:pt x="214766" y="554030"/>
                  <a:pt x="210610" y="537174"/>
                </a:cubicBezTo>
                <a:cubicBezTo>
                  <a:pt x="195839" y="546241"/>
                  <a:pt x="178427" y="551214"/>
                  <a:pt x="159854" y="551214"/>
                </a:cubicBezTo>
                <a:cubicBezTo>
                  <a:pt x="132604" y="551214"/>
                  <a:pt x="107854" y="540509"/>
                  <a:pt x="89720" y="522928"/>
                </a:cubicBezTo>
                <a:lnTo>
                  <a:pt x="89720" y="522928"/>
                </a:lnTo>
                <a:cubicBezTo>
                  <a:pt x="72139" y="504795"/>
                  <a:pt x="61434" y="480045"/>
                  <a:pt x="61434" y="452795"/>
                </a:cubicBezTo>
                <a:cubicBezTo>
                  <a:pt x="61434" y="434221"/>
                  <a:pt x="66407" y="416810"/>
                  <a:pt x="75474" y="402038"/>
                </a:cubicBezTo>
                <a:cubicBezTo>
                  <a:pt x="58618" y="397882"/>
                  <a:pt x="42751" y="389078"/>
                  <a:pt x="29591" y="375917"/>
                </a:cubicBezTo>
                <a:cubicBezTo>
                  <a:pt x="10322" y="356649"/>
                  <a:pt x="391" y="331578"/>
                  <a:pt x="0" y="306324"/>
                </a:cubicBezTo>
                <a:lnTo>
                  <a:pt x="0" y="306324"/>
                </a:lnTo>
                <a:cubicBezTo>
                  <a:pt x="391" y="281070"/>
                  <a:pt x="10322" y="255999"/>
                  <a:pt x="29591" y="236731"/>
                </a:cubicBezTo>
                <a:cubicBezTo>
                  <a:pt x="42758" y="223564"/>
                  <a:pt x="58634" y="214757"/>
                  <a:pt x="75514" y="210684"/>
                </a:cubicBezTo>
                <a:cubicBezTo>
                  <a:pt x="66423" y="195895"/>
                  <a:pt x="61434" y="178457"/>
                  <a:pt x="61434" y="159854"/>
                </a:cubicBezTo>
                <a:cubicBezTo>
                  <a:pt x="61434" y="132604"/>
                  <a:pt x="72139" y="107854"/>
                  <a:pt x="89720" y="89721"/>
                </a:cubicBezTo>
                <a:lnTo>
                  <a:pt x="89720" y="89721"/>
                </a:lnTo>
                <a:cubicBezTo>
                  <a:pt x="107854" y="72140"/>
                  <a:pt x="132604" y="61435"/>
                  <a:pt x="159854" y="61435"/>
                </a:cubicBezTo>
                <a:cubicBezTo>
                  <a:pt x="178457" y="61435"/>
                  <a:pt x="195895" y="66424"/>
                  <a:pt x="210684" y="75515"/>
                </a:cubicBezTo>
                <a:cubicBezTo>
                  <a:pt x="214757" y="58635"/>
                  <a:pt x="223563" y="42758"/>
                  <a:pt x="236731" y="29591"/>
                </a:cubicBezTo>
                <a:cubicBezTo>
                  <a:pt x="256000" y="10322"/>
                  <a:pt x="281070" y="391"/>
                  <a:pt x="306324" y="0"/>
                </a:cubicBezTo>
                <a:lnTo>
                  <a:pt x="306324" y="0"/>
                </a:ln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50" name="Teardrop 3"/>
          <p:cNvSpPr/>
          <p:nvPr/>
        </p:nvSpPr>
        <p:spPr>
          <a:xfrm rot="5400000" flipH="1" flipV="1">
            <a:off x="276233" y="-163077"/>
            <a:ext cx="306986" cy="612648"/>
          </a:xfrm>
          <a:custGeom>
            <a:avLst/>
            <a:gdLst/>
            <a:ahLst/>
            <a:cxnLst/>
            <a:rect l="l" t="t" r="r" b="b"/>
            <a:pathLst>
              <a:path w="306986" h="612648">
                <a:moveTo>
                  <a:pt x="215380" y="331011"/>
                </a:moveTo>
                <a:cubicBezTo>
                  <a:pt x="210766" y="314774"/>
                  <a:pt x="210686" y="297561"/>
                  <a:pt x="215167" y="281312"/>
                </a:cubicBezTo>
                <a:cubicBezTo>
                  <a:pt x="205209" y="264959"/>
                  <a:pt x="189231" y="261169"/>
                  <a:pt x="163247" y="261668"/>
                </a:cubicBezTo>
                <a:cubicBezTo>
                  <a:pt x="130240" y="261668"/>
                  <a:pt x="100901" y="245961"/>
                  <a:pt x="82612" y="221373"/>
                </a:cubicBezTo>
                <a:cubicBezTo>
                  <a:pt x="66104" y="224382"/>
                  <a:pt x="50483" y="232539"/>
                  <a:pt x="37722" y="245300"/>
                </a:cubicBezTo>
                <a:cubicBezTo>
                  <a:pt x="20815" y="262208"/>
                  <a:pt x="11990" y="284136"/>
                  <a:pt x="11501" y="306292"/>
                </a:cubicBezTo>
                <a:lnTo>
                  <a:pt x="96667" y="306292"/>
                </a:lnTo>
                <a:lnTo>
                  <a:pt x="96667" y="306356"/>
                </a:lnTo>
                <a:lnTo>
                  <a:pt x="11501" y="306356"/>
                </a:lnTo>
                <a:cubicBezTo>
                  <a:pt x="11989" y="328512"/>
                  <a:pt x="20815" y="350441"/>
                  <a:pt x="37722" y="367348"/>
                </a:cubicBezTo>
                <a:cubicBezTo>
                  <a:pt x="50477" y="380103"/>
                  <a:pt x="66091" y="388259"/>
                  <a:pt x="82591" y="391301"/>
                </a:cubicBezTo>
                <a:cubicBezTo>
                  <a:pt x="100880" y="366699"/>
                  <a:pt x="130228" y="350981"/>
                  <a:pt x="163247" y="350981"/>
                </a:cubicBezTo>
                <a:cubicBezTo>
                  <a:pt x="186137" y="351420"/>
                  <a:pt x="201262" y="348532"/>
                  <a:pt x="211354" y="336664"/>
                </a:cubicBezTo>
                <a:cubicBezTo>
                  <a:pt x="212796" y="334968"/>
                  <a:pt x="214135" y="333090"/>
                  <a:pt x="215380" y="331011"/>
                </a:cubicBezTo>
                <a:close/>
                <a:moveTo>
                  <a:pt x="239385" y="239431"/>
                </a:moveTo>
                <a:lnTo>
                  <a:pt x="97830" y="97876"/>
                </a:lnTo>
                <a:cubicBezTo>
                  <a:pt x="82509" y="113887"/>
                  <a:pt x="73243" y="135634"/>
                  <a:pt x="73243" y="159544"/>
                </a:cubicBezTo>
                <a:cubicBezTo>
                  <a:pt x="73243" y="209563"/>
                  <a:pt x="113791" y="250112"/>
                  <a:pt x="163810" y="250112"/>
                </a:cubicBezTo>
                <a:cubicBezTo>
                  <a:pt x="182888" y="249746"/>
                  <a:pt x="207035" y="254980"/>
                  <a:pt x="219892" y="268141"/>
                </a:cubicBezTo>
                <a:cubicBezTo>
                  <a:pt x="224319" y="257686"/>
                  <a:pt x="230870" y="247948"/>
                  <a:pt x="239385" y="239431"/>
                </a:cubicBezTo>
                <a:close/>
                <a:moveTo>
                  <a:pt x="239386" y="373218"/>
                </a:moveTo>
                <a:cubicBezTo>
                  <a:pt x="230866" y="364697"/>
                  <a:pt x="224313" y="354954"/>
                  <a:pt x="219944" y="344457"/>
                </a:cubicBezTo>
                <a:cubicBezTo>
                  <a:pt x="207099" y="357655"/>
                  <a:pt x="182914" y="362904"/>
                  <a:pt x="163810" y="362537"/>
                </a:cubicBezTo>
                <a:cubicBezTo>
                  <a:pt x="113791" y="362537"/>
                  <a:pt x="73243" y="403086"/>
                  <a:pt x="73243" y="453104"/>
                </a:cubicBezTo>
                <a:cubicBezTo>
                  <a:pt x="73243" y="477015"/>
                  <a:pt x="82509" y="498761"/>
                  <a:pt x="97830" y="514773"/>
                </a:cubicBezTo>
                <a:close/>
                <a:moveTo>
                  <a:pt x="268140" y="219893"/>
                </a:moveTo>
                <a:cubicBezTo>
                  <a:pt x="254980" y="207035"/>
                  <a:pt x="249745" y="182889"/>
                  <a:pt x="250111" y="163811"/>
                </a:cubicBezTo>
                <a:cubicBezTo>
                  <a:pt x="250111" y="113792"/>
                  <a:pt x="209563" y="73244"/>
                  <a:pt x="159544" y="73244"/>
                </a:cubicBezTo>
                <a:cubicBezTo>
                  <a:pt x="135634" y="73244"/>
                  <a:pt x="113887" y="82510"/>
                  <a:pt x="97875" y="97831"/>
                </a:cubicBezTo>
                <a:lnTo>
                  <a:pt x="239430" y="239386"/>
                </a:lnTo>
                <a:cubicBezTo>
                  <a:pt x="247948" y="230871"/>
                  <a:pt x="257686" y="224320"/>
                  <a:pt x="268140" y="219893"/>
                </a:cubicBezTo>
                <a:close/>
                <a:moveTo>
                  <a:pt x="268191" y="392705"/>
                </a:moveTo>
                <a:cubicBezTo>
                  <a:pt x="257695" y="388335"/>
                  <a:pt x="247952" y="381782"/>
                  <a:pt x="239431" y="373263"/>
                </a:cubicBezTo>
                <a:lnTo>
                  <a:pt x="97875" y="514818"/>
                </a:lnTo>
                <a:cubicBezTo>
                  <a:pt x="113887" y="530139"/>
                  <a:pt x="135634" y="539405"/>
                  <a:pt x="159544" y="539405"/>
                </a:cubicBezTo>
                <a:cubicBezTo>
                  <a:pt x="184553" y="539405"/>
                  <a:pt x="207195" y="529268"/>
                  <a:pt x="223584" y="512879"/>
                </a:cubicBezTo>
                <a:cubicBezTo>
                  <a:pt x="239974" y="496489"/>
                  <a:pt x="250111" y="473847"/>
                  <a:pt x="250111" y="448838"/>
                </a:cubicBezTo>
                <a:cubicBezTo>
                  <a:pt x="249745" y="429735"/>
                  <a:pt x="254994" y="405550"/>
                  <a:pt x="268191" y="392705"/>
                </a:cubicBezTo>
                <a:close/>
                <a:moveTo>
                  <a:pt x="306986" y="138"/>
                </a:moveTo>
                <a:lnTo>
                  <a:pt x="306986" y="11636"/>
                </a:lnTo>
                <a:cubicBezTo>
                  <a:pt x="306778" y="11511"/>
                  <a:pt x="306567" y="11506"/>
                  <a:pt x="306356" y="11501"/>
                </a:cubicBezTo>
                <a:lnTo>
                  <a:pt x="306356" y="96667"/>
                </a:lnTo>
                <a:lnTo>
                  <a:pt x="306292" y="96667"/>
                </a:lnTo>
                <a:lnTo>
                  <a:pt x="306292" y="11501"/>
                </a:lnTo>
                <a:cubicBezTo>
                  <a:pt x="284137" y="11990"/>
                  <a:pt x="262207" y="20815"/>
                  <a:pt x="245300" y="37722"/>
                </a:cubicBezTo>
                <a:cubicBezTo>
                  <a:pt x="232539" y="50483"/>
                  <a:pt x="224382" y="66105"/>
                  <a:pt x="221373" y="82614"/>
                </a:cubicBezTo>
                <a:cubicBezTo>
                  <a:pt x="245960" y="100902"/>
                  <a:pt x="261667" y="130241"/>
                  <a:pt x="261667" y="163248"/>
                </a:cubicBezTo>
                <a:cubicBezTo>
                  <a:pt x="261168" y="189232"/>
                  <a:pt x="264959" y="205210"/>
                  <a:pt x="281311" y="215167"/>
                </a:cubicBezTo>
                <a:lnTo>
                  <a:pt x="306986" y="215277"/>
                </a:lnTo>
                <a:lnTo>
                  <a:pt x="306986" y="221929"/>
                </a:lnTo>
                <a:cubicBezTo>
                  <a:pt x="285145" y="221632"/>
                  <a:pt x="263250" y="229877"/>
                  <a:pt x="246580" y="246536"/>
                </a:cubicBezTo>
                <a:lnTo>
                  <a:pt x="254808" y="254763"/>
                </a:lnTo>
                <a:cubicBezTo>
                  <a:pt x="254801" y="254771"/>
                  <a:pt x="254793" y="254779"/>
                  <a:pt x="254786" y="254786"/>
                </a:cubicBezTo>
                <a:cubicBezTo>
                  <a:pt x="254778" y="254794"/>
                  <a:pt x="254771" y="254801"/>
                  <a:pt x="254763" y="254808"/>
                </a:cubicBezTo>
                <a:lnTo>
                  <a:pt x="246535" y="246581"/>
                </a:lnTo>
                <a:cubicBezTo>
                  <a:pt x="213554" y="279582"/>
                  <a:pt x="213554" y="333067"/>
                  <a:pt x="246535" y="366068"/>
                </a:cubicBezTo>
                <a:lnTo>
                  <a:pt x="254763" y="357841"/>
                </a:lnTo>
                <a:cubicBezTo>
                  <a:pt x="254771" y="357847"/>
                  <a:pt x="254778" y="357855"/>
                  <a:pt x="254786" y="357863"/>
                </a:cubicBezTo>
                <a:lnTo>
                  <a:pt x="254808" y="357886"/>
                </a:lnTo>
                <a:lnTo>
                  <a:pt x="246580" y="366113"/>
                </a:lnTo>
                <a:cubicBezTo>
                  <a:pt x="263250" y="382773"/>
                  <a:pt x="285145" y="391017"/>
                  <a:pt x="306986" y="390721"/>
                </a:cubicBezTo>
                <a:lnTo>
                  <a:pt x="306986" y="397378"/>
                </a:lnTo>
                <a:cubicBezTo>
                  <a:pt x="298457" y="400796"/>
                  <a:pt x="289920" y="399622"/>
                  <a:pt x="281637" y="397269"/>
                </a:cubicBezTo>
                <a:cubicBezTo>
                  <a:pt x="265010" y="407223"/>
                  <a:pt x="261165" y="423242"/>
                  <a:pt x="261667" y="449401"/>
                </a:cubicBezTo>
                <a:cubicBezTo>
                  <a:pt x="261667" y="477516"/>
                  <a:pt x="250271" y="502969"/>
                  <a:pt x="231847" y="521394"/>
                </a:cubicBezTo>
                <a:lnTo>
                  <a:pt x="221347" y="530057"/>
                </a:lnTo>
                <a:cubicBezTo>
                  <a:pt x="224389" y="546557"/>
                  <a:pt x="232545" y="562171"/>
                  <a:pt x="245300" y="574926"/>
                </a:cubicBezTo>
                <a:cubicBezTo>
                  <a:pt x="262207" y="591833"/>
                  <a:pt x="284136" y="600659"/>
                  <a:pt x="306292" y="601147"/>
                </a:cubicBezTo>
                <a:lnTo>
                  <a:pt x="306292" y="515981"/>
                </a:lnTo>
                <a:lnTo>
                  <a:pt x="306356" y="515981"/>
                </a:lnTo>
                <a:lnTo>
                  <a:pt x="306356" y="601147"/>
                </a:lnTo>
                <a:lnTo>
                  <a:pt x="306986" y="601012"/>
                </a:lnTo>
                <a:lnTo>
                  <a:pt x="306986" y="612510"/>
                </a:lnTo>
                <a:cubicBezTo>
                  <a:pt x="306767" y="612640"/>
                  <a:pt x="306546" y="612644"/>
                  <a:pt x="306324" y="612648"/>
                </a:cubicBezTo>
                <a:lnTo>
                  <a:pt x="306324" y="612648"/>
                </a:lnTo>
                <a:cubicBezTo>
                  <a:pt x="281070" y="612257"/>
                  <a:pt x="255999" y="602326"/>
                  <a:pt x="236731" y="583057"/>
                </a:cubicBezTo>
                <a:cubicBezTo>
                  <a:pt x="223570" y="569897"/>
                  <a:pt x="214766" y="554030"/>
                  <a:pt x="210610" y="537174"/>
                </a:cubicBezTo>
                <a:cubicBezTo>
                  <a:pt x="195839" y="546241"/>
                  <a:pt x="178427" y="551214"/>
                  <a:pt x="159854" y="551214"/>
                </a:cubicBezTo>
                <a:cubicBezTo>
                  <a:pt x="132604" y="551214"/>
                  <a:pt x="107854" y="540509"/>
                  <a:pt x="89720" y="522928"/>
                </a:cubicBezTo>
                <a:lnTo>
                  <a:pt x="89720" y="522928"/>
                </a:lnTo>
                <a:cubicBezTo>
                  <a:pt x="72139" y="504795"/>
                  <a:pt x="61434" y="480045"/>
                  <a:pt x="61434" y="452795"/>
                </a:cubicBezTo>
                <a:cubicBezTo>
                  <a:pt x="61434" y="434221"/>
                  <a:pt x="66407" y="416810"/>
                  <a:pt x="75474" y="402038"/>
                </a:cubicBezTo>
                <a:cubicBezTo>
                  <a:pt x="58618" y="397882"/>
                  <a:pt x="42751" y="389078"/>
                  <a:pt x="29591" y="375917"/>
                </a:cubicBezTo>
                <a:cubicBezTo>
                  <a:pt x="10322" y="356649"/>
                  <a:pt x="391" y="331578"/>
                  <a:pt x="0" y="306324"/>
                </a:cubicBezTo>
                <a:lnTo>
                  <a:pt x="0" y="306324"/>
                </a:lnTo>
                <a:cubicBezTo>
                  <a:pt x="391" y="281070"/>
                  <a:pt x="10322" y="255999"/>
                  <a:pt x="29591" y="236731"/>
                </a:cubicBezTo>
                <a:cubicBezTo>
                  <a:pt x="42758" y="223564"/>
                  <a:pt x="58634" y="214757"/>
                  <a:pt x="75514" y="210684"/>
                </a:cubicBezTo>
                <a:cubicBezTo>
                  <a:pt x="66423" y="195895"/>
                  <a:pt x="61434" y="178457"/>
                  <a:pt x="61434" y="159854"/>
                </a:cubicBezTo>
                <a:cubicBezTo>
                  <a:pt x="61434" y="132604"/>
                  <a:pt x="72139" y="107854"/>
                  <a:pt x="89720" y="89721"/>
                </a:cubicBezTo>
                <a:lnTo>
                  <a:pt x="89720" y="89721"/>
                </a:lnTo>
                <a:cubicBezTo>
                  <a:pt x="107854" y="72140"/>
                  <a:pt x="132604" y="61435"/>
                  <a:pt x="159854" y="61435"/>
                </a:cubicBezTo>
                <a:cubicBezTo>
                  <a:pt x="178457" y="61435"/>
                  <a:pt x="195895" y="66424"/>
                  <a:pt x="210684" y="75515"/>
                </a:cubicBezTo>
                <a:cubicBezTo>
                  <a:pt x="214757" y="58635"/>
                  <a:pt x="223563" y="42758"/>
                  <a:pt x="236731" y="29591"/>
                </a:cubicBezTo>
                <a:cubicBezTo>
                  <a:pt x="256000" y="10322"/>
                  <a:pt x="281070" y="391"/>
                  <a:pt x="306324" y="0"/>
                </a:cubicBezTo>
                <a:lnTo>
                  <a:pt x="306324" y="0"/>
                </a:ln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51" name="Teardrop 3"/>
          <p:cNvSpPr/>
          <p:nvPr/>
        </p:nvSpPr>
        <p:spPr>
          <a:xfrm rot="5400000" flipH="1" flipV="1">
            <a:off x="11908617" y="4923"/>
            <a:ext cx="298552" cy="268215"/>
          </a:xfrm>
          <a:custGeom>
            <a:avLst/>
            <a:gdLst/>
            <a:ahLst/>
            <a:cxnLst/>
            <a:rect l="l" t="t" r="r" b="b"/>
            <a:pathLst>
              <a:path w="298552" h="268215">
                <a:moveTo>
                  <a:pt x="230951" y="239431"/>
                </a:moveTo>
                <a:lnTo>
                  <a:pt x="89396" y="97876"/>
                </a:lnTo>
                <a:cubicBezTo>
                  <a:pt x="74075" y="113887"/>
                  <a:pt x="64809" y="135634"/>
                  <a:pt x="64809" y="159544"/>
                </a:cubicBezTo>
                <a:cubicBezTo>
                  <a:pt x="64809" y="209563"/>
                  <a:pt x="105357" y="250112"/>
                  <a:pt x="155376" y="250112"/>
                </a:cubicBezTo>
                <a:cubicBezTo>
                  <a:pt x="174454" y="249746"/>
                  <a:pt x="198601" y="254980"/>
                  <a:pt x="211458" y="268141"/>
                </a:cubicBezTo>
                <a:cubicBezTo>
                  <a:pt x="215885" y="257686"/>
                  <a:pt x="222436" y="247948"/>
                  <a:pt x="230951" y="239431"/>
                </a:cubicBezTo>
                <a:close/>
                <a:moveTo>
                  <a:pt x="259706" y="219892"/>
                </a:moveTo>
                <a:cubicBezTo>
                  <a:pt x="246546" y="207035"/>
                  <a:pt x="241311" y="182889"/>
                  <a:pt x="241677" y="163811"/>
                </a:cubicBezTo>
                <a:cubicBezTo>
                  <a:pt x="241677" y="113792"/>
                  <a:pt x="201129" y="73244"/>
                  <a:pt x="151110" y="73244"/>
                </a:cubicBezTo>
                <a:cubicBezTo>
                  <a:pt x="127200" y="73244"/>
                  <a:pt x="105453" y="82510"/>
                  <a:pt x="89441" y="97831"/>
                </a:cubicBezTo>
                <a:lnTo>
                  <a:pt x="230996" y="239386"/>
                </a:lnTo>
                <a:cubicBezTo>
                  <a:pt x="239514" y="230871"/>
                  <a:pt x="249252" y="224320"/>
                  <a:pt x="259706" y="219892"/>
                </a:cubicBezTo>
                <a:close/>
                <a:moveTo>
                  <a:pt x="298552" y="138"/>
                </a:moveTo>
                <a:lnTo>
                  <a:pt x="298552" y="11636"/>
                </a:lnTo>
                <a:cubicBezTo>
                  <a:pt x="298344" y="11511"/>
                  <a:pt x="298133" y="11506"/>
                  <a:pt x="297922" y="11501"/>
                </a:cubicBezTo>
                <a:lnTo>
                  <a:pt x="297922" y="96667"/>
                </a:lnTo>
                <a:lnTo>
                  <a:pt x="297858" y="96667"/>
                </a:lnTo>
                <a:lnTo>
                  <a:pt x="297858" y="11501"/>
                </a:lnTo>
                <a:cubicBezTo>
                  <a:pt x="275703" y="11990"/>
                  <a:pt x="253773" y="20815"/>
                  <a:pt x="236866" y="37722"/>
                </a:cubicBezTo>
                <a:cubicBezTo>
                  <a:pt x="224105" y="50483"/>
                  <a:pt x="215948" y="66105"/>
                  <a:pt x="212939" y="82613"/>
                </a:cubicBezTo>
                <a:cubicBezTo>
                  <a:pt x="237526" y="100902"/>
                  <a:pt x="253233" y="130241"/>
                  <a:pt x="253233" y="163248"/>
                </a:cubicBezTo>
                <a:cubicBezTo>
                  <a:pt x="252734" y="189232"/>
                  <a:pt x="256525" y="205210"/>
                  <a:pt x="272877" y="215167"/>
                </a:cubicBezTo>
                <a:lnTo>
                  <a:pt x="298552" y="215277"/>
                </a:lnTo>
                <a:lnTo>
                  <a:pt x="298552" y="221928"/>
                </a:lnTo>
                <a:cubicBezTo>
                  <a:pt x="276711" y="221632"/>
                  <a:pt x="254816" y="229876"/>
                  <a:pt x="238146" y="246536"/>
                </a:cubicBezTo>
                <a:lnTo>
                  <a:pt x="246374" y="254763"/>
                </a:lnTo>
                <a:cubicBezTo>
                  <a:pt x="246367" y="254771"/>
                  <a:pt x="246359" y="254779"/>
                  <a:pt x="246352" y="254786"/>
                </a:cubicBezTo>
                <a:cubicBezTo>
                  <a:pt x="246344" y="254794"/>
                  <a:pt x="246337" y="254801"/>
                  <a:pt x="246329" y="254808"/>
                </a:cubicBezTo>
                <a:lnTo>
                  <a:pt x="238101" y="246581"/>
                </a:lnTo>
                <a:lnTo>
                  <a:pt x="223742" y="268215"/>
                </a:lnTo>
                <a:lnTo>
                  <a:pt x="190546" y="268215"/>
                </a:lnTo>
                <a:cubicBezTo>
                  <a:pt x="181969" y="262570"/>
                  <a:pt x="170130" y="261374"/>
                  <a:pt x="154813" y="261668"/>
                </a:cubicBezTo>
                <a:cubicBezTo>
                  <a:pt x="121806" y="261668"/>
                  <a:pt x="92467" y="245961"/>
                  <a:pt x="74178" y="221373"/>
                </a:cubicBezTo>
                <a:cubicBezTo>
                  <a:pt x="57670" y="224382"/>
                  <a:pt x="42049" y="232539"/>
                  <a:pt x="29288" y="245300"/>
                </a:cubicBezTo>
                <a:lnTo>
                  <a:pt x="13811" y="268215"/>
                </a:lnTo>
                <a:lnTo>
                  <a:pt x="0" y="268215"/>
                </a:lnTo>
                <a:cubicBezTo>
                  <a:pt x="4705" y="256723"/>
                  <a:pt x="11839" y="246048"/>
                  <a:pt x="21157" y="236731"/>
                </a:cubicBezTo>
                <a:cubicBezTo>
                  <a:pt x="34324" y="223564"/>
                  <a:pt x="50200" y="214757"/>
                  <a:pt x="67080" y="210684"/>
                </a:cubicBezTo>
                <a:cubicBezTo>
                  <a:pt x="57989" y="195895"/>
                  <a:pt x="53000" y="178457"/>
                  <a:pt x="53000" y="159854"/>
                </a:cubicBezTo>
                <a:cubicBezTo>
                  <a:pt x="53000" y="132604"/>
                  <a:pt x="63705" y="107854"/>
                  <a:pt x="81286" y="89721"/>
                </a:cubicBezTo>
                <a:cubicBezTo>
                  <a:pt x="99420" y="72140"/>
                  <a:pt x="124170" y="61435"/>
                  <a:pt x="151420" y="61435"/>
                </a:cubicBezTo>
                <a:cubicBezTo>
                  <a:pt x="170023" y="61435"/>
                  <a:pt x="187461" y="66424"/>
                  <a:pt x="202250" y="75515"/>
                </a:cubicBezTo>
                <a:cubicBezTo>
                  <a:pt x="206323" y="58635"/>
                  <a:pt x="215129" y="42758"/>
                  <a:pt x="228297" y="29591"/>
                </a:cubicBezTo>
                <a:cubicBezTo>
                  <a:pt x="247566" y="10322"/>
                  <a:pt x="272636" y="391"/>
                  <a:pt x="297890" y="0"/>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52" name="Oval 881"/>
          <p:cNvSpPr/>
          <p:nvPr/>
        </p:nvSpPr>
        <p:spPr>
          <a:xfrm>
            <a:off x="346332" y="-10245"/>
            <a:ext cx="169752" cy="84875"/>
          </a:xfrm>
          <a:custGeom>
            <a:avLst/>
            <a:gdLst/>
            <a:ahLst/>
            <a:cxnLst/>
            <a:rect l="l" t="t" r="r" b="b"/>
            <a:pathLst>
              <a:path w="169752" h="84875">
                <a:moveTo>
                  <a:pt x="0" y="0"/>
                </a:moveTo>
                <a:lnTo>
                  <a:pt x="169752" y="0"/>
                </a:lnTo>
                <a:cubicBezTo>
                  <a:pt x="169752" y="46875"/>
                  <a:pt x="131752" y="84875"/>
                  <a:pt x="84876" y="84875"/>
                </a:cubicBezTo>
                <a:cubicBezTo>
                  <a:pt x="38000" y="84875"/>
                  <a:pt x="0" y="46875"/>
                  <a:pt x="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53" name="Oval 882"/>
          <p:cNvSpPr/>
          <p:nvPr/>
        </p:nvSpPr>
        <p:spPr>
          <a:xfrm>
            <a:off x="1188872" y="-10245"/>
            <a:ext cx="169752" cy="84875"/>
          </a:xfrm>
          <a:custGeom>
            <a:avLst/>
            <a:gdLst/>
            <a:ahLst/>
            <a:cxnLst/>
            <a:rect l="l" t="t" r="r" b="b"/>
            <a:pathLst>
              <a:path w="169752" h="84875">
                <a:moveTo>
                  <a:pt x="0" y="0"/>
                </a:moveTo>
                <a:lnTo>
                  <a:pt x="169752" y="0"/>
                </a:lnTo>
                <a:cubicBezTo>
                  <a:pt x="169752" y="46875"/>
                  <a:pt x="131752" y="84875"/>
                  <a:pt x="84876" y="84875"/>
                </a:cubicBezTo>
                <a:cubicBezTo>
                  <a:pt x="38000" y="84875"/>
                  <a:pt x="0" y="46875"/>
                  <a:pt x="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54" name="Oval 883"/>
          <p:cNvSpPr/>
          <p:nvPr/>
        </p:nvSpPr>
        <p:spPr>
          <a:xfrm>
            <a:off x="2031413" y="-10245"/>
            <a:ext cx="10160587" cy="84875"/>
          </a:xfrm>
          <a:custGeom>
            <a:avLst/>
            <a:gdLst/>
            <a:ahLst/>
            <a:cxnLst/>
            <a:rect l="l" t="t" r="r" b="b"/>
            <a:pathLst>
              <a:path w="10160587" h="84875">
                <a:moveTo>
                  <a:pt x="10110479" y="0"/>
                </a:moveTo>
                <a:lnTo>
                  <a:pt x="10160587" y="0"/>
                </a:lnTo>
                <a:lnTo>
                  <a:pt x="10160587" y="77038"/>
                </a:lnTo>
                <a:cubicBezTo>
                  <a:pt x="10130976" y="64066"/>
                  <a:pt x="10110479" y="34427"/>
                  <a:pt x="10110479" y="0"/>
                </a:cubicBezTo>
                <a:close/>
                <a:moveTo>
                  <a:pt x="9267940" y="0"/>
                </a:moveTo>
                <a:lnTo>
                  <a:pt x="9437692" y="0"/>
                </a:lnTo>
                <a:cubicBezTo>
                  <a:pt x="9437692" y="46875"/>
                  <a:pt x="9399692" y="84875"/>
                  <a:pt x="9352816" y="84875"/>
                </a:cubicBezTo>
                <a:cubicBezTo>
                  <a:pt x="9305940" y="84875"/>
                  <a:pt x="9267940" y="46875"/>
                  <a:pt x="9267940" y="0"/>
                </a:cubicBezTo>
                <a:close/>
                <a:moveTo>
                  <a:pt x="8425400" y="0"/>
                </a:moveTo>
                <a:lnTo>
                  <a:pt x="8595152" y="0"/>
                </a:lnTo>
                <a:cubicBezTo>
                  <a:pt x="8595152" y="46875"/>
                  <a:pt x="8557152" y="84875"/>
                  <a:pt x="8510276" y="84875"/>
                </a:cubicBezTo>
                <a:cubicBezTo>
                  <a:pt x="8463400" y="84875"/>
                  <a:pt x="8425400" y="46875"/>
                  <a:pt x="8425400" y="0"/>
                </a:cubicBezTo>
                <a:close/>
                <a:moveTo>
                  <a:pt x="7582860" y="0"/>
                </a:moveTo>
                <a:lnTo>
                  <a:pt x="7752612" y="0"/>
                </a:lnTo>
                <a:cubicBezTo>
                  <a:pt x="7752612" y="46875"/>
                  <a:pt x="7714612" y="84875"/>
                  <a:pt x="7667736" y="84875"/>
                </a:cubicBezTo>
                <a:cubicBezTo>
                  <a:pt x="7620860" y="84875"/>
                  <a:pt x="7582860" y="46875"/>
                  <a:pt x="7582860" y="0"/>
                </a:cubicBezTo>
                <a:close/>
                <a:moveTo>
                  <a:pt x="6740320" y="0"/>
                </a:moveTo>
                <a:lnTo>
                  <a:pt x="6910072" y="0"/>
                </a:lnTo>
                <a:cubicBezTo>
                  <a:pt x="6910072" y="46875"/>
                  <a:pt x="6872072" y="84875"/>
                  <a:pt x="6825196" y="84875"/>
                </a:cubicBezTo>
                <a:cubicBezTo>
                  <a:pt x="6778320" y="84875"/>
                  <a:pt x="6740320" y="46875"/>
                  <a:pt x="6740320" y="0"/>
                </a:cubicBezTo>
                <a:close/>
                <a:moveTo>
                  <a:pt x="5897780" y="0"/>
                </a:moveTo>
                <a:lnTo>
                  <a:pt x="6067532" y="0"/>
                </a:lnTo>
                <a:cubicBezTo>
                  <a:pt x="6067532" y="46875"/>
                  <a:pt x="6029532" y="84875"/>
                  <a:pt x="5982656" y="84875"/>
                </a:cubicBezTo>
                <a:cubicBezTo>
                  <a:pt x="5935780" y="84875"/>
                  <a:pt x="5897780" y="46875"/>
                  <a:pt x="5897780" y="0"/>
                </a:cubicBezTo>
                <a:close/>
                <a:moveTo>
                  <a:pt x="5055240" y="0"/>
                </a:moveTo>
                <a:lnTo>
                  <a:pt x="5224992" y="0"/>
                </a:lnTo>
                <a:cubicBezTo>
                  <a:pt x="5224992" y="46875"/>
                  <a:pt x="5186992" y="84875"/>
                  <a:pt x="5140116" y="84875"/>
                </a:cubicBezTo>
                <a:cubicBezTo>
                  <a:pt x="5093240" y="84875"/>
                  <a:pt x="5055240" y="46875"/>
                  <a:pt x="5055240" y="0"/>
                </a:cubicBezTo>
                <a:close/>
                <a:moveTo>
                  <a:pt x="4212700" y="0"/>
                </a:moveTo>
                <a:lnTo>
                  <a:pt x="4382452" y="0"/>
                </a:lnTo>
                <a:cubicBezTo>
                  <a:pt x="4382452" y="46875"/>
                  <a:pt x="4344452" y="84875"/>
                  <a:pt x="4297576" y="84875"/>
                </a:cubicBezTo>
                <a:cubicBezTo>
                  <a:pt x="4250700" y="84875"/>
                  <a:pt x="4212700" y="46875"/>
                  <a:pt x="4212700" y="0"/>
                </a:cubicBezTo>
                <a:close/>
                <a:moveTo>
                  <a:pt x="3370160" y="0"/>
                </a:moveTo>
                <a:lnTo>
                  <a:pt x="3539912" y="0"/>
                </a:lnTo>
                <a:cubicBezTo>
                  <a:pt x="3539912" y="46875"/>
                  <a:pt x="3501912" y="84875"/>
                  <a:pt x="3455036" y="84875"/>
                </a:cubicBezTo>
                <a:cubicBezTo>
                  <a:pt x="3408160" y="84875"/>
                  <a:pt x="3370160" y="46875"/>
                  <a:pt x="3370160" y="0"/>
                </a:cubicBezTo>
                <a:close/>
                <a:moveTo>
                  <a:pt x="2527620" y="0"/>
                </a:moveTo>
                <a:lnTo>
                  <a:pt x="2697372" y="0"/>
                </a:lnTo>
                <a:cubicBezTo>
                  <a:pt x="2697372" y="46875"/>
                  <a:pt x="2659372" y="84875"/>
                  <a:pt x="2612496" y="84875"/>
                </a:cubicBezTo>
                <a:cubicBezTo>
                  <a:pt x="2565620" y="84875"/>
                  <a:pt x="2527620" y="46875"/>
                  <a:pt x="2527620" y="0"/>
                </a:cubicBezTo>
                <a:close/>
                <a:moveTo>
                  <a:pt x="1685080" y="0"/>
                </a:moveTo>
                <a:lnTo>
                  <a:pt x="1854832" y="0"/>
                </a:lnTo>
                <a:cubicBezTo>
                  <a:pt x="1854832" y="46875"/>
                  <a:pt x="1816832" y="84875"/>
                  <a:pt x="1769956" y="84875"/>
                </a:cubicBezTo>
                <a:cubicBezTo>
                  <a:pt x="1723080" y="84875"/>
                  <a:pt x="1685080" y="46875"/>
                  <a:pt x="1685080" y="0"/>
                </a:cubicBezTo>
                <a:close/>
                <a:moveTo>
                  <a:pt x="842540" y="0"/>
                </a:moveTo>
                <a:lnTo>
                  <a:pt x="1012292" y="0"/>
                </a:lnTo>
                <a:cubicBezTo>
                  <a:pt x="1012292" y="46875"/>
                  <a:pt x="974292" y="84875"/>
                  <a:pt x="927416" y="84875"/>
                </a:cubicBezTo>
                <a:cubicBezTo>
                  <a:pt x="880540" y="84875"/>
                  <a:pt x="842540" y="46875"/>
                  <a:pt x="842540" y="0"/>
                </a:cubicBezTo>
                <a:close/>
                <a:moveTo>
                  <a:pt x="0" y="0"/>
                </a:moveTo>
                <a:lnTo>
                  <a:pt x="169752" y="0"/>
                </a:lnTo>
                <a:cubicBezTo>
                  <a:pt x="169752" y="46875"/>
                  <a:pt x="131752" y="84875"/>
                  <a:pt x="84876" y="84875"/>
                </a:cubicBezTo>
                <a:cubicBezTo>
                  <a:pt x="38000" y="84875"/>
                  <a:pt x="0" y="46875"/>
                  <a:pt x="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55" name="Teardrop 3"/>
          <p:cNvSpPr/>
          <p:nvPr/>
        </p:nvSpPr>
        <p:spPr>
          <a:xfrm rot="5400000" flipH="1" flipV="1">
            <a:off x="6442772" y="95503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56" name="Teardrop 3"/>
          <p:cNvSpPr/>
          <p:nvPr/>
        </p:nvSpPr>
        <p:spPr>
          <a:xfrm rot="5400000" flipH="1" flipV="1">
            <a:off x="-148774" y="1103813"/>
            <a:ext cx="612648" cy="315100"/>
          </a:xfrm>
          <a:custGeom>
            <a:avLst/>
            <a:gdLst/>
            <a:ahLst/>
            <a:cxnLst/>
            <a:rect l="l" t="t" r="r" b="b"/>
            <a:pathLst>
              <a:path w="612648" h="315100">
                <a:moveTo>
                  <a:pt x="239386" y="75670"/>
                </a:moveTo>
                <a:cubicBezTo>
                  <a:pt x="230866" y="67149"/>
                  <a:pt x="224313" y="57406"/>
                  <a:pt x="219944" y="46909"/>
                </a:cubicBezTo>
                <a:cubicBezTo>
                  <a:pt x="207099" y="60107"/>
                  <a:pt x="182914" y="65356"/>
                  <a:pt x="163810" y="64989"/>
                </a:cubicBezTo>
                <a:cubicBezTo>
                  <a:pt x="113792" y="64989"/>
                  <a:pt x="73243" y="105538"/>
                  <a:pt x="73243" y="155556"/>
                </a:cubicBezTo>
                <a:cubicBezTo>
                  <a:pt x="73243" y="179467"/>
                  <a:pt x="82509" y="201213"/>
                  <a:pt x="97830" y="217225"/>
                </a:cubicBezTo>
                <a:close/>
                <a:moveTo>
                  <a:pt x="268191" y="95157"/>
                </a:moveTo>
                <a:cubicBezTo>
                  <a:pt x="257695" y="90787"/>
                  <a:pt x="247952" y="84234"/>
                  <a:pt x="239431" y="75715"/>
                </a:cubicBezTo>
                <a:lnTo>
                  <a:pt x="97875" y="217270"/>
                </a:lnTo>
                <a:cubicBezTo>
                  <a:pt x="113887" y="232591"/>
                  <a:pt x="135634" y="241857"/>
                  <a:pt x="159544" y="241857"/>
                </a:cubicBezTo>
                <a:cubicBezTo>
                  <a:pt x="184553" y="241857"/>
                  <a:pt x="207195" y="231720"/>
                  <a:pt x="223585" y="215331"/>
                </a:cubicBezTo>
                <a:cubicBezTo>
                  <a:pt x="239974" y="198941"/>
                  <a:pt x="250111" y="176299"/>
                  <a:pt x="250111" y="151290"/>
                </a:cubicBezTo>
                <a:cubicBezTo>
                  <a:pt x="249745" y="132187"/>
                  <a:pt x="254994" y="108002"/>
                  <a:pt x="268191" y="95157"/>
                </a:cubicBezTo>
                <a:close/>
                <a:moveTo>
                  <a:pt x="391275" y="232488"/>
                </a:moveTo>
                <a:cubicBezTo>
                  <a:pt x="366688" y="214199"/>
                  <a:pt x="350981" y="184860"/>
                  <a:pt x="350981" y="151853"/>
                </a:cubicBezTo>
                <a:cubicBezTo>
                  <a:pt x="351479" y="125869"/>
                  <a:pt x="347689" y="109892"/>
                  <a:pt x="331337" y="99934"/>
                </a:cubicBezTo>
                <a:cubicBezTo>
                  <a:pt x="315088" y="104415"/>
                  <a:pt x="297874" y="104335"/>
                  <a:pt x="281637" y="99721"/>
                </a:cubicBezTo>
                <a:cubicBezTo>
                  <a:pt x="265010" y="109675"/>
                  <a:pt x="261165" y="125694"/>
                  <a:pt x="261667" y="151853"/>
                </a:cubicBezTo>
                <a:cubicBezTo>
                  <a:pt x="261667" y="179968"/>
                  <a:pt x="250271" y="205421"/>
                  <a:pt x="231847" y="223846"/>
                </a:cubicBezTo>
                <a:lnTo>
                  <a:pt x="221347" y="232509"/>
                </a:lnTo>
                <a:cubicBezTo>
                  <a:pt x="224390" y="249009"/>
                  <a:pt x="232545" y="264623"/>
                  <a:pt x="245300" y="277378"/>
                </a:cubicBezTo>
                <a:cubicBezTo>
                  <a:pt x="262207" y="294285"/>
                  <a:pt x="284136" y="303111"/>
                  <a:pt x="306292" y="303599"/>
                </a:cubicBezTo>
                <a:lnTo>
                  <a:pt x="306292" y="218433"/>
                </a:lnTo>
                <a:lnTo>
                  <a:pt x="306356" y="218433"/>
                </a:lnTo>
                <a:lnTo>
                  <a:pt x="306356" y="303599"/>
                </a:lnTo>
                <a:cubicBezTo>
                  <a:pt x="328512" y="303110"/>
                  <a:pt x="350441" y="294285"/>
                  <a:pt x="367348" y="277378"/>
                </a:cubicBezTo>
                <a:cubicBezTo>
                  <a:pt x="380109" y="264617"/>
                  <a:pt x="388266" y="248996"/>
                  <a:pt x="391275" y="232488"/>
                </a:cubicBezTo>
                <a:close/>
                <a:moveTo>
                  <a:pt x="514773" y="217271"/>
                </a:moveTo>
                <a:lnTo>
                  <a:pt x="373218" y="75716"/>
                </a:lnTo>
                <a:cubicBezTo>
                  <a:pt x="364700" y="84231"/>
                  <a:pt x="354962" y="90781"/>
                  <a:pt x="344508" y="95209"/>
                </a:cubicBezTo>
                <a:cubicBezTo>
                  <a:pt x="357668" y="108066"/>
                  <a:pt x="362903" y="132212"/>
                  <a:pt x="362537" y="151290"/>
                </a:cubicBezTo>
                <a:cubicBezTo>
                  <a:pt x="362537" y="201309"/>
                  <a:pt x="403085" y="241857"/>
                  <a:pt x="453104" y="241857"/>
                </a:cubicBezTo>
                <a:cubicBezTo>
                  <a:pt x="477015" y="241857"/>
                  <a:pt x="498761" y="232592"/>
                  <a:pt x="514773" y="217271"/>
                </a:cubicBezTo>
                <a:close/>
                <a:moveTo>
                  <a:pt x="539405" y="155556"/>
                </a:moveTo>
                <a:cubicBezTo>
                  <a:pt x="539405" y="105538"/>
                  <a:pt x="498856" y="64989"/>
                  <a:pt x="448838" y="64989"/>
                </a:cubicBezTo>
                <a:cubicBezTo>
                  <a:pt x="429760" y="65355"/>
                  <a:pt x="405614" y="60121"/>
                  <a:pt x="392756" y="46961"/>
                </a:cubicBezTo>
                <a:cubicBezTo>
                  <a:pt x="388329" y="57415"/>
                  <a:pt x="381778" y="67153"/>
                  <a:pt x="373263" y="75671"/>
                </a:cubicBezTo>
                <a:lnTo>
                  <a:pt x="514818" y="217225"/>
                </a:lnTo>
                <a:cubicBezTo>
                  <a:pt x="530139" y="201213"/>
                  <a:pt x="539405" y="179467"/>
                  <a:pt x="539405" y="155556"/>
                </a:cubicBezTo>
                <a:close/>
                <a:moveTo>
                  <a:pt x="612648" y="8776"/>
                </a:moveTo>
                <a:cubicBezTo>
                  <a:pt x="612257" y="34030"/>
                  <a:pt x="602326" y="59101"/>
                  <a:pt x="583058" y="78369"/>
                </a:cubicBezTo>
                <a:cubicBezTo>
                  <a:pt x="569890" y="91537"/>
                  <a:pt x="554014" y="100343"/>
                  <a:pt x="537134" y="104416"/>
                </a:cubicBezTo>
                <a:cubicBezTo>
                  <a:pt x="546224" y="119205"/>
                  <a:pt x="551214" y="136643"/>
                  <a:pt x="551214" y="155247"/>
                </a:cubicBezTo>
                <a:cubicBezTo>
                  <a:pt x="551214" y="182497"/>
                  <a:pt x="540509" y="207247"/>
                  <a:pt x="522928" y="225380"/>
                </a:cubicBezTo>
                <a:lnTo>
                  <a:pt x="522928" y="225380"/>
                </a:lnTo>
                <a:cubicBezTo>
                  <a:pt x="504794" y="242961"/>
                  <a:pt x="480044" y="253667"/>
                  <a:pt x="452794" y="253667"/>
                </a:cubicBezTo>
                <a:cubicBezTo>
                  <a:pt x="434191" y="253667"/>
                  <a:pt x="416753" y="248677"/>
                  <a:pt x="401964" y="239586"/>
                </a:cubicBezTo>
                <a:cubicBezTo>
                  <a:pt x="397891" y="256466"/>
                  <a:pt x="389084" y="272342"/>
                  <a:pt x="375917" y="285509"/>
                </a:cubicBezTo>
                <a:cubicBezTo>
                  <a:pt x="356649" y="304778"/>
                  <a:pt x="331578" y="314709"/>
                  <a:pt x="306324" y="315100"/>
                </a:cubicBezTo>
                <a:lnTo>
                  <a:pt x="306324" y="315100"/>
                </a:lnTo>
                <a:cubicBezTo>
                  <a:pt x="281070" y="314709"/>
                  <a:pt x="255999" y="304778"/>
                  <a:pt x="236731" y="285509"/>
                </a:cubicBezTo>
                <a:cubicBezTo>
                  <a:pt x="223571" y="272349"/>
                  <a:pt x="214766" y="256482"/>
                  <a:pt x="210610" y="239626"/>
                </a:cubicBezTo>
                <a:cubicBezTo>
                  <a:pt x="195839" y="248693"/>
                  <a:pt x="178427" y="253666"/>
                  <a:pt x="159854" y="253666"/>
                </a:cubicBezTo>
                <a:cubicBezTo>
                  <a:pt x="132604" y="253666"/>
                  <a:pt x="107854" y="242961"/>
                  <a:pt x="89720" y="225380"/>
                </a:cubicBezTo>
                <a:lnTo>
                  <a:pt x="89720" y="225380"/>
                </a:lnTo>
                <a:cubicBezTo>
                  <a:pt x="72139" y="207247"/>
                  <a:pt x="61434" y="182497"/>
                  <a:pt x="61434" y="155247"/>
                </a:cubicBezTo>
                <a:cubicBezTo>
                  <a:pt x="61434" y="136673"/>
                  <a:pt x="66407" y="119262"/>
                  <a:pt x="75474" y="104490"/>
                </a:cubicBezTo>
                <a:cubicBezTo>
                  <a:pt x="58618" y="100334"/>
                  <a:pt x="42751" y="91530"/>
                  <a:pt x="29591" y="78369"/>
                </a:cubicBezTo>
                <a:cubicBezTo>
                  <a:pt x="10322" y="59101"/>
                  <a:pt x="391" y="34030"/>
                  <a:pt x="0" y="8776"/>
                </a:cubicBezTo>
                <a:lnTo>
                  <a:pt x="0" y="8776"/>
                </a:lnTo>
                <a:lnTo>
                  <a:pt x="1828" y="0"/>
                </a:lnTo>
                <a:lnTo>
                  <a:pt x="13374" y="0"/>
                </a:lnTo>
                <a:cubicBezTo>
                  <a:pt x="11782" y="2802"/>
                  <a:pt x="11567" y="5771"/>
                  <a:pt x="11501" y="8744"/>
                </a:cubicBezTo>
                <a:lnTo>
                  <a:pt x="96667" y="8744"/>
                </a:lnTo>
                <a:lnTo>
                  <a:pt x="96667" y="8808"/>
                </a:lnTo>
                <a:lnTo>
                  <a:pt x="11501" y="8808"/>
                </a:lnTo>
                <a:cubicBezTo>
                  <a:pt x="11989" y="30964"/>
                  <a:pt x="20815" y="52893"/>
                  <a:pt x="37722" y="69800"/>
                </a:cubicBezTo>
                <a:cubicBezTo>
                  <a:pt x="50477" y="82555"/>
                  <a:pt x="66091" y="90711"/>
                  <a:pt x="82592" y="93753"/>
                </a:cubicBezTo>
                <a:cubicBezTo>
                  <a:pt x="100880" y="69151"/>
                  <a:pt x="130228" y="53433"/>
                  <a:pt x="163247" y="53433"/>
                </a:cubicBezTo>
                <a:cubicBezTo>
                  <a:pt x="186137" y="53872"/>
                  <a:pt x="201262" y="50984"/>
                  <a:pt x="211355" y="39116"/>
                </a:cubicBezTo>
                <a:cubicBezTo>
                  <a:pt x="212796" y="37420"/>
                  <a:pt x="214135" y="35542"/>
                  <a:pt x="215380" y="33463"/>
                </a:cubicBezTo>
                <a:lnTo>
                  <a:pt x="215236" y="0"/>
                </a:lnTo>
                <a:lnTo>
                  <a:pt x="223506" y="0"/>
                </a:lnTo>
                <a:cubicBezTo>
                  <a:pt x="219687" y="24354"/>
                  <a:pt x="227777" y="49750"/>
                  <a:pt x="246535" y="68520"/>
                </a:cubicBezTo>
                <a:lnTo>
                  <a:pt x="254763" y="60293"/>
                </a:lnTo>
                <a:cubicBezTo>
                  <a:pt x="254771" y="60299"/>
                  <a:pt x="254778" y="60307"/>
                  <a:pt x="254786" y="60315"/>
                </a:cubicBezTo>
                <a:lnTo>
                  <a:pt x="254808" y="60338"/>
                </a:lnTo>
                <a:lnTo>
                  <a:pt x="246580" y="68565"/>
                </a:lnTo>
                <a:cubicBezTo>
                  <a:pt x="279582" y="101547"/>
                  <a:pt x="333066" y="101547"/>
                  <a:pt x="366068" y="68565"/>
                </a:cubicBezTo>
                <a:lnTo>
                  <a:pt x="357840" y="60338"/>
                </a:lnTo>
                <a:cubicBezTo>
                  <a:pt x="357847" y="60330"/>
                  <a:pt x="357855" y="60322"/>
                  <a:pt x="357862" y="60315"/>
                </a:cubicBezTo>
                <a:lnTo>
                  <a:pt x="357885" y="60293"/>
                </a:lnTo>
                <a:lnTo>
                  <a:pt x="366113" y="68520"/>
                </a:lnTo>
                <a:cubicBezTo>
                  <a:pt x="384871" y="49750"/>
                  <a:pt x="392961" y="24354"/>
                  <a:pt x="389142" y="0"/>
                </a:cubicBezTo>
                <a:lnTo>
                  <a:pt x="397337" y="0"/>
                </a:lnTo>
                <a:cubicBezTo>
                  <a:pt x="401479" y="11094"/>
                  <a:pt x="400548" y="22668"/>
                  <a:pt x="397481" y="33790"/>
                </a:cubicBezTo>
                <a:cubicBezTo>
                  <a:pt x="407439" y="50142"/>
                  <a:pt x="423417" y="53932"/>
                  <a:pt x="449401" y="53433"/>
                </a:cubicBezTo>
                <a:cubicBezTo>
                  <a:pt x="482407" y="53434"/>
                  <a:pt x="511746" y="69140"/>
                  <a:pt x="530035" y="93727"/>
                </a:cubicBezTo>
                <a:cubicBezTo>
                  <a:pt x="546543" y="90718"/>
                  <a:pt x="562165" y="82561"/>
                  <a:pt x="574926" y="69800"/>
                </a:cubicBezTo>
                <a:cubicBezTo>
                  <a:pt x="591833" y="52893"/>
                  <a:pt x="600658" y="30964"/>
                  <a:pt x="601147" y="8808"/>
                </a:cubicBezTo>
                <a:lnTo>
                  <a:pt x="515982" y="8808"/>
                </a:lnTo>
                <a:lnTo>
                  <a:pt x="515981" y="8744"/>
                </a:lnTo>
                <a:lnTo>
                  <a:pt x="601147" y="8744"/>
                </a:lnTo>
                <a:lnTo>
                  <a:pt x="599274" y="0"/>
                </a:lnTo>
                <a:lnTo>
                  <a:pt x="610820" y="0"/>
                </a:lnTo>
                <a:cubicBezTo>
                  <a:pt x="612423" y="2826"/>
                  <a:pt x="612602" y="5800"/>
                  <a:pt x="612648" y="8776"/>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57" name="Teardrop 3"/>
          <p:cNvSpPr/>
          <p:nvPr/>
        </p:nvSpPr>
        <p:spPr>
          <a:xfrm rot="5400000" flipH="1" flipV="1">
            <a:off x="1387532" y="95503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58" name="Teardrop 3"/>
          <p:cNvSpPr/>
          <p:nvPr/>
        </p:nvSpPr>
        <p:spPr>
          <a:xfrm rot="5400000" flipH="1" flipV="1">
            <a:off x="2230072" y="95503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59" name="Teardrop 3"/>
          <p:cNvSpPr/>
          <p:nvPr/>
        </p:nvSpPr>
        <p:spPr>
          <a:xfrm rot="5400000" flipH="1" flipV="1">
            <a:off x="3072612" y="95503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60" name="Teardrop 3"/>
          <p:cNvSpPr/>
          <p:nvPr/>
        </p:nvSpPr>
        <p:spPr>
          <a:xfrm rot="5400000" flipH="1" flipV="1">
            <a:off x="3915152" y="95503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61" name="Teardrop 3"/>
          <p:cNvSpPr/>
          <p:nvPr/>
        </p:nvSpPr>
        <p:spPr>
          <a:xfrm rot="5400000" flipH="1" flipV="1">
            <a:off x="4757692" y="95503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62" name="Teardrop 3"/>
          <p:cNvSpPr/>
          <p:nvPr/>
        </p:nvSpPr>
        <p:spPr>
          <a:xfrm rot="5400000" flipH="1" flipV="1">
            <a:off x="5600232" y="95503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63" name="Teardrop 3"/>
          <p:cNvSpPr/>
          <p:nvPr/>
        </p:nvSpPr>
        <p:spPr>
          <a:xfrm rot="5400000" flipH="1" flipV="1">
            <a:off x="8127852" y="95503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64" name="Teardrop 3"/>
          <p:cNvSpPr/>
          <p:nvPr/>
        </p:nvSpPr>
        <p:spPr>
          <a:xfrm rot="5400000" flipH="1" flipV="1">
            <a:off x="7285312" y="95503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65" name="Teardrop 3"/>
          <p:cNvSpPr/>
          <p:nvPr/>
        </p:nvSpPr>
        <p:spPr>
          <a:xfrm rot="5400000" flipH="1" flipV="1">
            <a:off x="9812932" y="95503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66" name="Teardrop 3"/>
          <p:cNvSpPr/>
          <p:nvPr/>
        </p:nvSpPr>
        <p:spPr>
          <a:xfrm rot="5400000" flipH="1" flipV="1">
            <a:off x="8970392" y="95503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67" name="Teardrop 3"/>
          <p:cNvSpPr/>
          <p:nvPr/>
        </p:nvSpPr>
        <p:spPr>
          <a:xfrm rot="5400000" flipH="1" flipV="1">
            <a:off x="11498011" y="95503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68" name="Teardrop 3"/>
          <p:cNvSpPr/>
          <p:nvPr/>
        </p:nvSpPr>
        <p:spPr>
          <a:xfrm rot="5400000" flipH="1" flipV="1">
            <a:off x="10655472" y="95503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69" name="Teardrop 3"/>
          <p:cNvSpPr/>
          <p:nvPr/>
        </p:nvSpPr>
        <p:spPr>
          <a:xfrm rot="5400000" flipH="1" flipV="1">
            <a:off x="544992" y="95503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70" name="Oval 669"/>
          <p:cNvSpPr/>
          <p:nvPr/>
        </p:nvSpPr>
        <p:spPr>
          <a:xfrm>
            <a:off x="6664511" y="1177197"/>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71" name="Oval 670"/>
          <p:cNvSpPr/>
          <p:nvPr/>
        </p:nvSpPr>
        <p:spPr>
          <a:xfrm>
            <a:off x="766731" y="1177197"/>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72" name="Oval 671"/>
          <p:cNvSpPr/>
          <p:nvPr/>
        </p:nvSpPr>
        <p:spPr>
          <a:xfrm>
            <a:off x="1609271" y="1177197"/>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73" name="Oval 672"/>
          <p:cNvSpPr/>
          <p:nvPr/>
        </p:nvSpPr>
        <p:spPr>
          <a:xfrm>
            <a:off x="2451811" y="1177197"/>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74" name="Oval 673"/>
          <p:cNvSpPr/>
          <p:nvPr/>
        </p:nvSpPr>
        <p:spPr>
          <a:xfrm>
            <a:off x="3294351" y="1177197"/>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75" name="Oval 674"/>
          <p:cNvSpPr/>
          <p:nvPr/>
        </p:nvSpPr>
        <p:spPr>
          <a:xfrm>
            <a:off x="4136891" y="1177197"/>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76" name="Oval 675"/>
          <p:cNvSpPr/>
          <p:nvPr/>
        </p:nvSpPr>
        <p:spPr>
          <a:xfrm>
            <a:off x="4979431" y="1177197"/>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77" name="Oval 676"/>
          <p:cNvSpPr/>
          <p:nvPr/>
        </p:nvSpPr>
        <p:spPr>
          <a:xfrm>
            <a:off x="5821971" y="1177197"/>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78" name="Oval 677"/>
          <p:cNvSpPr/>
          <p:nvPr/>
        </p:nvSpPr>
        <p:spPr>
          <a:xfrm>
            <a:off x="8349591" y="1177197"/>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79" name="Oval 678"/>
          <p:cNvSpPr/>
          <p:nvPr/>
        </p:nvSpPr>
        <p:spPr>
          <a:xfrm>
            <a:off x="7507051" y="1177197"/>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80" name="Oval 679"/>
          <p:cNvSpPr/>
          <p:nvPr/>
        </p:nvSpPr>
        <p:spPr>
          <a:xfrm>
            <a:off x="10034671" y="1177197"/>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81" name="Oval 680"/>
          <p:cNvSpPr/>
          <p:nvPr/>
        </p:nvSpPr>
        <p:spPr>
          <a:xfrm>
            <a:off x="9192131" y="1177197"/>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82" name="Oval 681"/>
          <p:cNvSpPr/>
          <p:nvPr/>
        </p:nvSpPr>
        <p:spPr>
          <a:xfrm>
            <a:off x="11719750" y="1177197"/>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83" name="Oval 682"/>
          <p:cNvSpPr/>
          <p:nvPr/>
        </p:nvSpPr>
        <p:spPr>
          <a:xfrm>
            <a:off x="10877211" y="1177197"/>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84" name="Teardrop 3"/>
          <p:cNvSpPr/>
          <p:nvPr/>
        </p:nvSpPr>
        <p:spPr>
          <a:xfrm rot="5400000" flipH="1" flipV="1">
            <a:off x="6021182" y="1375727"/>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85" name="Teardrop 3"/>
          <p:cNvSpPr/>
          <p:nvPr/>
        </p:nvSpPr>
        <p:spPr>
          <a:xfrm rot="5400000" flipH="1" flipV="1">
            <a:off x="965942" y="1375727"/>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86" name="Teardrop 3"/>
          <p:cNvSpPr/>
          <p:nvPr/>
        </p:nvSpPr>
        <p:spPr>
          <a:xfrm rot="5400000" flipH="1" flipV="1">
            <a:off x="1808482" y="1375727"/>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87" name="Teardrop 3"/>
          <p:cNvSpPr/>
          <p:nvPr/>
        </p:nvSpPr>
        <p:spPr>
          <a:xfrm rot="5400000" flipH="1" flipV="1">
            <a:off x="2651022" y="1375727"/>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88" name="Teardrop 3"/>
          <p:cNvSpPr/>
          <p:nvPr/>
        </p:nvSpPr>
        <p:spPr>
          <a:xfrm rot="5400000" flipH="1" flipV="1">
            <a:off x="3493562" y="1375727"/>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89" name="Teardrop 3"/>
          <p:cNvSpPr/>
          <p:nvPr/>
        </p:nvSpPr>
        <p:spPr>
          <a:xfrm rot="5400000" flipH="1" flipV="1">
            <a:off x="4336102" y="1375727"/>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90" name="Teardrop 3"/>
          <p:cNvSpPr/>
          <p:nvPr/>
        </p:nvSpPr>
        <p:spPr>
          <a:xfrm rot="5400000" flipH="1" flipV="1">
            <a:off x="5178642" y="1375727"/>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91" name="Teardrop 3"/>
          <p:cNvSpPr/>
          <p:nvPr/>
        </p:nvSpPr>
        <p:spPr>
          <a:xfrm rot="5400000" flipH="1" flipV="1">
            <a:off x="7706262" y="1375727"/>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92" name="Teardrop 3"/>
          <p:cNvSpPr/>
          <p:nvPr/>
        </p:nvSpPr>
        <p:spPr>
          <a:xfrm rot="5400000" flipH="1" flipV="1">
            <a:off x="6863722" y="1375727"/>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93" name="Teardrop 3"/>
          <p:cNvSpPr/>
          <p:nvPr/>
        </p:nvSpPr>
        <p:spPr>
          <a:xfrm rot="5400000" flipH="1" flipV="1">
            <a:off x="9391342" y="1375727"/>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94" name="Teardrop 3"/>
          <p:cNvSpPr/>
          <p:nvPr/>
        </p:nvSpPr>
        <p:spPr>
          <a:xfrm rot="5400000" flipH="1" flipV="1">
            <a:off x="8548802" y="1375727"/>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95" name="Teardrop 3"/>
          <p:cNvSpPr/>
          <p:nvPr/>
        </p:nvSpPr>
        <p:spPr>
          <a:xfrm rot="5400000" flipH="1" flipV="1">
            <a:off x="11076421" y="1375727"/>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96" name="Teardrop 3"/>
          <p:cNvSpPr/>
          <p:nvPr/>
        </p:nvSpPr>
        <p:spPr>
          <a:xfrm rot="5400000" flipH="1" flipV="1">
            <a:off x="10233882" y="1375727"/>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97" name="Teardrop 3"/>
          <p:cNvSpPr/>
          <p:nvPr/>
        </p:nvSpPr>
        <p:spPr>
          <a:xfrm rot="5400000" flipH="1" flipV="1">
            <a:off x="123402" y="1375727"/>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98" name="Teardrop 3"/>
          <p:cNvSpPr/>
          <p:nvPr/>
        </p:nvSpPr>
        <p:spPr>
          <a:xfrm rot="5400000" flipH="1" flipV="1">
            <a:off x="11760002" y="1531078"/>
            <a:ext cx="595781" cy="268215"/>
          </a:xfrm>
          <a:custGeom>
            <a:avLst/>
            <a:gdLst/>
            <a:ahLst/>
            <a:cxnLst/>
            <a:rect l="l" t="t" r="r" b="b"/>
            <a:pathLst>
              <a:path w="595781" h="268215">
                <a:moveTo>
                  <a:pt x="230951" y="239431"/>
                </a:moveTo>
                <a:lnTo>
                  <a:pt x="89396" y="97876"/>
                </a:lnTo>
                <a:cubicBezTo>
                  <a:pt x="74075" y="113887"/>
                  <a:pt x="64809" y="135634"/>
                  <a:pt x="64809" y="159544"/>
                </a:cubicBezTo>
                <a:cubicBezTo>
                  <a:pt x="64809" y="209563"/>
                  <a:pt x="105357" y="250112"/>
                  <a:pt x="155376" y="250112"/>
                </a:cubicBezTo>
                <a:cubicBezTo>
                  <a:pt x="174454" y="249746"/>
                  <a:pt x="198601" y="254980"/>
                  <a:pt x="211458" y="268141"/>
                </a:cubicBezTo>
                <a:cubicBezTo>
                  <a:pt x="215885" y="257686"/>
                  <a:pt x="222436" y="247948"/>
                  <a:pt x="230951" y="239431"/>
                </a:cubicBezTo>
                <a:close/>
                <a:moveTo>
                  <a:pt x="259706" y="219892"/>
                </a:moveTo>
                <a:cubicBezTo>
                  <a:pt x="246546" y="207035"/>
                  <a:pt x="241311" y="182889"/>
                  <a:pt x="241677" y="163811"/>
                </a:cubicBezTo>
                <a:cubicBezTo>
                  <a:pt x="241677" y="113792"/>
                  <a:pt x="201129" y="73244"/>
                  <a:pt x="151110" y="73244"/>
                </a:cubicBezTo>
                <a:cubicBezTo>
                  <a:pt x="127200" y="73244"/>
                  <a:pt x="105453" y="82510"/>
                  <a:pt x="89441" y="97831"/>
                </a:cubicBezTo>
                <a:lnTo>
                  <a:pt x="230996" y="239386"/>
                </a:lnTo>
                <a:cubicBezTo>
                  <a:pt x="239514" y="230871"/>
                  <a:pt x="249252" y="224320"/>
                  <a:pt x="259706" y="219892"/>
                </a:cubicBezTo>
                <a:close/>
                <a:moveTo>
                  <a:pt x="382868" y="82592"/>
                </a:moveTo>
                <a:cubicBezTo>
                  <a:pt x="379825" y="66091"/>
                  <a:pt x="371670" y="50477"/>
                  <a:pt x="358914" y="37722"/>
                </a:cubicBezTo>
                <a:cubicBezTo>
                  <a:pt x="342007" y="20815"/>
                  <a:pt x="320078" y="11989"/>
                  <a:pt x="297922" y="11501"/>
                </a:cubicBezTo>
                <a:lnTo>
                  <a:pt x="297922" y="96667"/>
                </a:lnTo>
                <a:lnTo>
                  <a:pt x="297858" y="96667"/>
                </a:lnTo>
                <a:lnTo>
                  <a:pt x="297858" y="11501"/>
                </a:lnTo>
                <a:cubicBezTo>
                  <a:pt x="275703" y="11990"/>
                  <a:pt x="253773" y="20815"/>
                  <a:pt x="236866" y="37722"/>
                </a:cubicBezTo>
                <a:cubicBezTo>
                  <a:pt x="224105" y="50483"/>
                  <a:pt x="215948" y="66105"/>
                  <a:pt x="212939" y="82613"/>
                </a:cubicBezTo>
                <a:cubicBezTo>
                  <a:pt x="237526" y="100902"/>
                  <a:pt x="253233" y="130241"/>
                  <a:pt x="253233" y="163248"/>
                </a:cubicBezTo>
                <a:cubicBezTo>
                  <a:pt x="252735" y="189232"/>
                  <a:pt x="256525" y="205210"/>
                  <a:pt x="272877" y="215167"/>
                </a:cubicBezTo>
                <a:cubicBezTo>
                  <a:pt x="289126" y="210687"/>
                  <a:pt x="306340" y="210767"/>
                  <a:pt x="322577" y="215380"/>
                </a:cubicBezTo>
                <a:cubicBezTo>
                  <a:pt x="324655" y="214136"/>
                  <a:pt x="326534" y="212797"/>
                  <a:pt x="328229" y="211355"/>
                </a:cubicBezTo>
                <a:cubicBezTo>
                  <a:pt x="340097" y="201263"/>
                  <a:pt x="342986" y="186138"/>
                  <a:pt x="342547" y="163248"/>
                </a:cubicBezTo>
                <a:cubicBezTo>
                  <a:pt x="342547" y="130228"/>
                  <a:pt x="358265" y="100880"/>
                  <a:pt x="382868" y="82592"/>
                </a:cubicBezTo>
                <a:close/>
                <a:moveTo>
                  <a:pt x="506339" y="97830"/>
                </a:moveTo>
                <a:cubicBezTo>
                  <a:pt x="490327" y="82509"/>
                  <a:pt x="468581" y="73244"/>
                  <a:pt x="444670" y="73244"/>
                </a:cubicBezTo>
                <a:cubicBezTo>
                  <a:pt x="394651" y="73244"/>
                  <a:pt x="354103" y="113792"/>
                  <a:pt x="354103" y="163811"/>
                </a:cubicBezTo>
                <a:cubicBezTo>
                  <a:pt x="354470" y="182914"/>
                  <a:pt x="349220" y="207099"/>
                  <a:pt x="336023" y="219944"/>
                </a:cubicBezTo>
                <a:cubicBezTo>
                  <a:pt x="346519" y="224314"/>
                  <a:pt x="356263" y="230867"/>
                  <a:pt x="364783" y="239386"/>
                </a:cubicBezTo>
                <a:close/>
                <a:moveTo>
                  <a:pt x="530971" y="159544"/>
                </a:moveTo>
                <a:cubicBezTo>
                  <a:pt x="530971" y="135634"/>
                  <a:pt x="521705" y="113887"/>
                  <a:pt x="506384" y="97876"/>
                </a:cubicBezTo>
                <a:lnTo>
                  <a:pt x="364828" y="239431"/>
                </a:lnTo>
                <a:cubicBezTo>
                  <a:pt x="373348" y="247952"/>
                  <a:pt x="379901" y="257695"/>
                  <a:pt x="384270" y="268192"/>
                </a:cubicBezTo>
                <a:cubicBezTo>
                  <a:pt x="397115" y="254994"/>
                  <a:pt x="421300" y="249745"/>
                  <a:pt x="440404" y="250111"/>
                </a:cubicBezTo>
                <a:cubicBezTo>
                  <a:pt x="465413" y="250112"/>
                  <a:pt x="488055" y="239974"/>
                  <a:pt x="504444" y="223585"/>
                </a:cubicBezTo>
                <a:cubicBezTo>
                  <a:pt x="520834" y="207196"/>
                  <a:pt x="530971" y="184554"/>
                  <a:pt x="530971" y="159544"/>
                </a:cubicBezTo>
                <a:close/>
                <a:moveTo>
                  <a:pt x="595781" y="268215"/>
                </a:moveTo>
                <a:lnTo>
                  <a:pt x="581969" y="268215"/>
                </a:lnTo>
                <a:cubicBezTo>
                  <a:pt x="578743" y="259654"/>
                  <a:pt x="573266" y="252074"/>
                  <a:pt x="566492" y="245300"/>
                </a:cubicBezTo>
                <a:cubicBezTo>
                  <a:pt x="553737" y="232545"/>
                  <a:pt x="538123" y="224389"/>
                  <a:pt x="521623" y="221347"/>
                </a:cubicBezTo>
                <a:cubicBezTo>
                  <a:pt x="519174" y="225205"/>
                  <a:pt x="516174" y="228633"/>
                  <a:pt x="512960" y="231847"/>
                </a:cubicBezTo>
                <a:cubicBezTo>
                  <a:pt x="494535" y="250272"/>
                  <a:pt x="469082" y="261667"/>
                  <a:pt x="440967" y="261667"/>
                </a:cubicBezTo>
                <a:cubicBezTo>
                  <a:pt x="425629" y="261373"/>
                  <a:pt x="413777" y="262574"/>
                  <a:pt x="405186" y="268215"/>
                </a:cubicBezTo>
                <a:lnTo>
                  <a:pt x="372038" y="268215"/>
                </a:lnTo>
                <a:cubicBezTo>
                  <a:pt x="369178" y="260078"/>
                  <a:pt x="364042" y="252948"/>
                  <a:pt x="357679" y="246581"/>
                </a:cubicBezTo>
                <a:lnTo>
                  <a:pt x="349451" y="254808"/>
                </a:lnTo>
                <a:lnTo>
                  <a:pt x="349428" y="254786"/>
                </a:lnTo>
                <a:cubicBezTo>
                  <a:pt x="349421" y="254779"/>
                  <a:pt x="349413" y="254771"/>
                  <a:pt x="349406" y="254763"/>
                </a:cubicBezTo>
                <a:lnTo>
                  <a:pt x="357634" y="246536"/>
                </a:lnTo>
                <a:cubicBezTo>
                  <a:pt x="324632" y="213554"/>
                  <a:pt x="271148" y="213554"/>
                  <a:pt x="238146" y="246536"/>
                </a:cubicBezTo>
                <a:lnTo>
                  <a:pt x="246374" y="254763"/>
                </a:lnTo>
                <a:cubicBezTo>
                  <a:pt x="246367" y="254771"/>
                  <a:pt x="246359" y="254779"/>
                  <a:pt x="246352" y="254786"/>
                </a:cubicBezTo>
                <a:cubicBezTo>
                  <a:pt x="246344" y="254794"/>
                  <a:pt x="246337" y="254801"/>
                  <a:pt x="246329" y="254808"/>
                </a:cubicBezTo>
                <a:lnTo>
                  <a:pt x="238101" y="246581"/>
                </a:lnTo>
                <a:lnTo>
                  <a:pt x="223742" y="268215"/>
                </a:lnTo>
                <a:lnTo>
                  <a:pt x="190546" y="268215"/>
                </a:lnTo>
                <a:cubicBezTo>
                  <a:pt x="181969" y="262570"/>
                  <a:pt x="170130" y="261374"/>
                  <a:pt x="154813" y="261668"/>
                </a:cubicBezTo>
                <a:cubicBezTo>
                  <a:pt x="121806" y="261668"/>
                  <a:pt x="92467" y="245961"/>
                  <a:pt x="74178" y="221373"/>
                </a:cubicBezTo>
                <a:cubicBezTo>
                  <a:pt x="57671" y="224382"/>
                  <a:pt x="42049" y="232539"/>
                  <a:pt x="29288" y="245300"/>
                </a:cubicBezTo>
                <a:lnTo>
                  <a:pt x="13811" y="268215"/>
                </a:lnTo>
                <a:lnTo>
                  <a:pt x="0" y="268215"/>
                </a:lnTo>
                <a:cubicBezTo>
                  <a:pt x="4705" y="256723"/>
                  <a:pt x="11839" y="246048"/>
                  <a:pt x="21157" y="236731"/>
                </a:cubicBezTo>
                <a:cubicBezTo>
                  <a:pt x="34324" y="223564"/>
                  <a:pt x="50200" y="214757"/>
                  <a:pt x="67080" y="210684"/>
                </a:cubicBezTo>
                <a:cubicBezTo>
                  <a:pt x="57989" y="195895"/>
                  <a:pt x="53000" y="178457"/>
                  <a:pt x="53000" y="159854"/>
                </a:cubicBezTo>
                <a:cubicBezTo>
                  <a:pt x="53000" y="132604"/>
                  <a:pt x="63705" y="107854"/>
                  <a:pt x="81286" y="89721"/>
                </a:cubicBezTo>
                <a:lnTo>
                  <a:pt x="81286" y="89721"/>
                </a:lnTo>
                <a:cubicBezTo>
                  <a:pt x="99420" y="72140"/>
                  <a:pt x="124170" y="61435"/>
                  <a:pt x="151420" y="61435"/>
                </a:cubicBezTo>
                <a:cubicBezTo>
                  <a:pt x="170023" y="61435"/>
                  <a:pt x="187461" y="66424"/>
                  <a:pt x="202250" y="75515"/>
                </a:cubicBezTo>
                <a:cubicBezTo>
                  <a:pt x="206323" y="58635"/>
                  <a:pt x="215130" y="42758"/>
                  <a:pt x="228297" y="29591"/>
                </a:cubicBezTo>
                <a:cubicBezTo>
                  <a:pt x="247566" y="10322"/>
                  <a:pt x="272636" y="391"/>
                  <a:pt x="297890" y="0"/>
                </a:cubicBezTo>
                <a:lnTo>
                  <a:pt x="297890" y="0"/>
                </a:lnTo>
                <a:cubicBezTo>
                  <a:pt x="323144" y="391"/>
                  <a:pt x="348215" y="10322"/>
                  <a:pt x="367484" y="29591"/>
                </a:cubicBezTo>
                <a:cubicBezTo>
                  <a:pt x="380644" y="42751"/>
                  <a:pt x="389448" y="58618"/>
                  <a:pt x="393604" y="75474"/>
                </a:cubicBezTo>
                <a:cubicBezTo>
                  <a:pt x="408376" y="66408"/>
                  <a:pt x="425787" y="61434"/>
                  <a:pt x="444360" y="61434"/>
                </a:cubicBezTo>
                <a:cubicBezTo>
                  <a:pt x="471610" y="61434"/>
                  <a:pt x="496360" y="72140"/>
                  <a:pt x="514494" y="89721"/>
                </a:cubicBezTo>
                <a:cubicBezTo>
                  <a:pt x="532075" y="107854"/>
                  <a:pt x="542780" y="132604"/>
                  <a:pt x="542780" y="159854"/>
                </a:cubicBezTo>
                <a:cubicBezTo>
                  <a:pt x="542780" y="178427"/>
                  <a:pt x="537807" y="195839"/>
                  <a:pt x="528740" y="210610"/>
                </a:cubicBezTo>
                <a:cubicBezTo>
                  <a:pt x="545596" y="214766"/>
                  <a:pt x="561463" y="223570"/>
                  <a:pt x="574624" y="236731"/>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99" name="Oval 698"/>
          <p:cNvSpPr/>
          <p:nvPr/>
        </p:nvSpPr>
        <p:spPr>
          <a:xfrm>
            <a:off x="7086653" y="1596514"/>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00" name="Oval 699"/>
          <p:cNvSpPr/>
          <p:nvPr/>
        </p:nvSpPr>
        <p:spPr>
          <a:xfrm>
            <a:off x="346333" y="1596514"/>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01" name="Oval 700"/>
          <p:cNvSpPr/>
          <p:nvPr/>
        </p:nvSpPr>
        <p:spPr>
          <a:xfrm>
            <a:off x="1188873" y="1596514"/>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02" name="Oval 701"/>
          <p:cNvSpPr/>
          <p:nvPr/>
        </p:nvSpPr>
        <p:spPr>
          <a:xfrm>
            <a:off x="2031413" y="1596514"/>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03" name="Oval 702"/>
          <p:cNvSpPr/>
          <p:nvPr/>
        </p:nvSpPr>
        <p:spPr>
          <a:xfrm>
            <a:off x="2873953" y="1596514"/>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04" name="Oval 703"/>
          <p:cNvSpPr/>
          <p:nvPr/>
        </p:nvSpPr>
        <p:spPr>
          <a:xfrm>
            <a:off x="3716493" y="1596514"/>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05" name="Oval 704"/>
          <p:cNvSpPr/>
          <p:nvPr/>
        </p:nvSpPr>
        <p:spPr>
          <a:xfrm>
            <a:off x="4559033" y="1596514"/>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06" name="Oval 705"/>
          <p:cNvSpPr/>
          <p:nvPr/>
        </p:nvSpPr>
        <p:spPr>
          <a:xfrm>
            <a:off x="5401573" y="1596514"/>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07" name="Oval 706"/>
          <p:cNvSpPr/>
          <p:nvPr/>
        </p:nvSpPr>
        <p:spPr>
          <a:xfrm>
            <a:off x="6244113" y="1596514"/>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08" name="Oval 707"/>
          <p:cNvSpPr/>
          <p:nvPr/>
        </p:nvSpPr>
        <p:spPr>
          <a:xfrm>
            <a:off x="8771733" y="1596514"/>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09" name="Oval 708"/>
          <p:cNvSpPr/>
          <p:nvPr/>
        </p:nvSpPr>
        <p:spPr>
          <a:xfrm>
            <a:off x="7929193" y="1596514"/>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10" name="Oval 709"/>
          <p:cNvSpPr/>
          <p:nvPr/>
        </p:nvSpPr>
        <p:spPr>
          <a:xfrm>
            <a:off x="10456813" y="1596514"/>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11" name="Oval 710"/>
          <p:cNvSpPr/>
          <p:nvPr/>
        </p:nvSpPr>
        <p:spPr>
          <a:xfrm>
            <a:off x="9614273" y="1596514"/>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12" name="Oval 711"/>
          <p:cNvSpPr/>
          <p:nvPr/>
        </p:nvSpPr>
        <p:spPr>
          <a:xfrm>
            <a:off x="11299353" y="1596514"/>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13" name="Teardrop 3"/>
          <p:cNvSpPr/>
          <p:nvPr/>
        </p:nvSpPr>
        <p:spPr>
          <a:xfrm rot="5400000" flipH="1" flipV="1">
            <a:off x="6442772" y="1797636"/>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14" name="Teardrop 3"/>
          <p:cNvSpPr/>
          <p:nvPr/>
        </p:nvSpPr>
        <p:spPr>
          <a:xfrm rot="5400000" flipH="1" flipV="1">
            <a:off x="-148774" y="1946410"/>
            <a:ext cx="612648" cy="315100"/>
          </a:xfrm>
          <a:custGeom>
            <a:avLst/>
            <a:gdLst/>
            <a:ahLst/>
            <a:cxnLst/>
            <a:rect l="l" t="t" r="r" b="b"/>
            <a:pathLst>
              <a:path w="612648" h="315100">
                <a:moveTo>
                  <a:pt x="239386" y="75670"/>
                </a:moveTo>
                <a:cubicBezTo>
                  <a:pt x="230866" y="67149"/>
                  <a:pt x="224313" y="57406"/>
                  <a:pt x="219944" y="46909"/>
                </a:cubicBezTo>
                <a:cubicBezTo>
                  <a:pt x="207099" y="60107"/>
                  <a:pt x="182914" y="65356"/>
                  <a:pt x="163810" y="64989"/>
                </a:cubicBezTo>
                <a:cubicBezTo>
                  <a:pt x="113792" y="64989"/>
                  <a:pt x="73243" y="105538"/>
                  <a:pt x="73243" y="155556"/>
                </a:cubicBezTo>
                <a:cubicBezTo>
                  <a:pt x="73243" y="179467"/>
                  <a:pt x="82509" y="201213"/>
                  <a:pt x="97830" y="217225"/>
                </a:cubicBezTo>
                <a:close/>
                <a:moveTo>
                  <a:pt x="268191" y="95157"/>
                </a:moveTo>
                <a:cubicBezTo>
                  <a:pt x="257695" y="90787"/>
                  <a:pt x="247952" y="84234"/>
                  <a:pt x="239431" y="75715"/>
                </a:cubicBezTo>
                <a:lnTo>
                  <a:pt x="97875" y="217270"/>
                </a:lnTo>
                <a:cubicBezTo>
                  <a:pt x="113887" y="232591"/>
                  <a:pt x="135634" y="241857"/>
                  <a:pt x="159544" y="241857"/>
                </a:cubicBezTo>
                <a:cubicBezTo>
                  <a:pt x="184553" y="241857"/>
                  <a:pt x="207195" y="231720"/>
                  <a:pt x="223585" y="215331"/>
                </a:cubicBezTo>
                <a:cubicBezTo>
                  <a:pt x="239974" y="198941"/>
                  <a:pt x="250111" y="176299"/>
                  <a:pt x="250111" y="151290"/>
                </a:cubicBezTo>
                <a:cubicBezTo>
                  <a:pt x="249745" y="132187"/>
                  <a:pt x="254994" y="108002"/>
                  <a:pt x="268191" y="95157"/>
                </a:cubicBezTo>
                <a:close/>
                <a:moveTo>
                  <a:pt x="391275" y="232488"/>
                </a:moveTo>
                <a:cubicBezTo>
                  <a:pt x="366688" y="214199"/>
                  <a:pt x="350981" y="184860"/>
                  <a:pt x="350981" y="151853"/>
                </a:cubicBezTo>
                <a:cubicBezTo>
                  <a:pt x="351479" y="125869"/>
                  <a:pt x="347689" y="109892"/>
                  <a:pt x="331337" y="99934"/>
                </a:cubicBezTo>
                <a:cubicBezTo>
                  <a:pt x="315088" y="104415"/>
                  <a:pt x="297874" y="104335"/>
                  <a:pt x="281637" y="99721"/>
                </a:cubicBezTo>
                <a:cubicBezTo>
                  <a:pt x="265010" y="109675"/>
                  <a:pt x="261165" y="125694"/>
                  <a:pt x="261667" y="151853"/>
                </a:cubicBezTo>
                <a:cubicBezTo>
                  <a:pt x="261667" y="179968"/>
                  <a:pt x="250271" y="205421"/>
                  <a:pt x="231847" y="223846"/>
                </a:cubicBezTo>
                <a:lnTo>
                  <a:pt x="221347" y="232509"/>
                </a:lnTo>
                <a:cubicBezTo>
                  <a:pt x="224390" y="249009"/>
                  <a:pt x="232545" y="264623"/>
                  <a:pt x="245300" y="277378"/>
                </a:cubicBezTo>
                <a:cubicBezTo>
                  <a:pt x="262208" y="294285"/>
                  <a:pt x="284137" y="303111"/>
                  <a:pt x="306292" y="303599"/>
                </a:cubicBezTo>
                <a:lnTo>
                  <a:pt x="306292" y="218433"/>
                </a:lnTo>
                <a:lnTo>
                  <a:pt x="306356" y="218433"/>
                </a:lnTo>
                <a:lnTo>
                  <a:pt x="306356" y="303599"/>
                </a:lnTo>
                <a:cubicBezTo>
                  <a:pt x="328512" y="303110"/>
                  <a:pt x="350441" y="294285"/>
                  <a:pt x="367348" y="277378"/>
                </a:cubicBezTo>
                <a:cubicBezTo>
                  <a:pt x="380109" y="264617"/>
                  <a:pt x="388266" y="248996"/>
                  <a:pt x="391275" y="232488"/>
                </a:cubicBezTo>
                <a:close/>
                <a:moveTo>
                  <a:pt x="514773" y="217271"/>
                </a:moveTo>
                <a:lnTo>
                  <a:pt x="373218" y="75716"/>
                </a:lnTo>
                <a:cubicBezTo>
                  <a:pt x="364700" y="84231"/>
                  <a:pt x="354962" y="90781"/>
                  <a:pt x="344508" y="95209"/>
                </a:cubicBezTo>
                <a:cubicBezTo>
                  <a:pt x="357668" y="108066"/>
                  <a:pt x="362903" y="132212"/>
                  <a:pt x="362537" y="151290"/>
                </a:cubicBezTo>
                <a:cubicBezTo>
                  <a:pt x="362537" y="201309"/>
                  <a:pt x="403085" y="241857"/>
                  <a:pt x="453104" y="241857"/>
                </a:cubicBezTo>
                <a:cubicBezTo>
                  <a:pt x="477015" y="241857"/>
                  <a:pt x="498761" y="232592"/>
                  <a:pt x="514773" y="217271"/>
                </a:cubicBezTo>
                <a:close/>
                <a:moveTo>
                  <a:pt x="539405" y="155556"/>
                </a:moveTo>
                <a:cubicBezTo>
                  <a:pt x="539405" y="105538"/>
                  <a:pt x="498856" y="64989"/>
                  <a:pt x="448838" y="64989"/>
                </a:cubicBezTo>
                <a:cubicBezTo>
                  <a:pt x="429760" y="65355"/>
                  <a:pt x="405614" y="60121"/>
                  <a:pt x="392756" y="46961"/>
                </a:cubicBezTo>
                <a:cubicBezTo>
                  <a:pt x="388329" y="57415"/>
                  <a:pt x="381778" y="67153"/>
                  <a:pt x="373263" y="75671"/>
                </a:cubicBezTo>
                <a:lnTo>
                  <a:pt x="514818" y="217225"/>
                </a:lnTo>
                <a:cubicBezTo>
                  <a:pt x="530139" y="201213"/>
                  <a:pt x="539405" y="179467"/>
                  <a:pt x="539405" y="155556"/>
                </a:cubicBezTo>
                <a:close/>
                <a:moveTo>
                  <a:pt x="612648" y="8776"/>
                </a:moveTo>
                <a:cubicBezTo>
                  <a:pt x="612257" y="34030"/>
                  <a:pt x="602326" y="59101"/>
                  <a:pt x="583058" y="78369"/>
                </a:cubicBezTo>
                <a:cubicBezTo>
                  <a:pt x="569890" y="91537"/>
                  <a:pt x="554014" y="100343"/>
                  <a:pt x="537134" y="104416"/>
                </a:cubicBezTo>
                <a:cubicBezTo>
                  <a:pt x="546224" y="119205"/>
                  <a:pt x="551214" y="136643"/>
                  <a:pt x="551214" y="155247"/>
                </a:cubicBezTo>
                <a:cubicBezTo>
                  <a:pt x="551214" y="182497"/>
                  <a:pt x="540509" y="207247"/>
                  <a:pt x="522928" y="225380"/>
                </a:cubicBezTo>
                <a:lnTo>
                  <a:pt x="522928" y="225380"/>
                </a:lnTo>
                <a:cubicBezTo>
                  <a:pt x="504794" y="242961"/>
                  <a:pt x="480044" y="253667"/>
                  <a:pt x="452794" y="253667"/>
                </a:cubicBezTo>
                <a:cubicBezTo>
                  <a:pt x="434191" y="253667"/>
                  <a:pt x="416753" y="248677"/>
                  <a:pt x="401964" y="239586"/>
                </a:cubicBezTo>
                <a:cubicBezTo>
                  <a:pt x="397891" y="256466"/>
                  <a:pt x="389084" y="272342"/>
                  <a:pt x="375917" y="285509"/>
                </a:cubicBezTo>
                <a:cubicBezTo>
                  <a:pt x="356649" y="304778"/>
                  <a:pt x="331578" y="314709"/>
                  <a:pt x="306324" y="315100"/>
                </a:cubicBezTo>
                <a:lnTo>
                  <a:pt x="306324" y="315100"/>
                </a:lnTo>
                <a:cubicBezTo>
                  <a:pt x="281070" y="314709"/>
                  <a:pt x="255999" y="304778"/>
                  <a:pt x="236731" y="285509"/>
                </a:cubicBezTo>
                <a:cubicBezTo>
                  <a:pt x="223571" y="272349"/>
                  <a:pt x="214766" y="256482"/>
                  <a:pt x="210610" y="239626"/>
                </a:cubicBezTo>
                <a:cubicBezTo>
                  <a:pt x="195839" y="248693"/>
                  <a:pt x="178427" y="253666"/>
                  <a:pt x="159854" y="253666"/>
                </a:cubicBezTo>
                <a:cubicBezTo>
                  <a:pt x="132604" y="253666"/>
                  <a:pt x="107854" y="242961"/>
                  <a:pt x="89720" y="225380"/>
                </a:cubicBezTo>
                <a:lnTo>
                  <a:pt x="89720" y="225380"/>
                </a:lnTo>
                <a:cubicBezTo>
                  <a:pt x="72140" y="207247"/>
                  <a:pt x="61434" y="182497"/>
                  <a:pt x="61434" y="155247"/>
                </a:cubicBezTo>
                <a:cubicBezTo>
                  <a:pt x="61434" y="136673"/>
                  <a:pt x="66408" y="119262"/>
                  <a:pt x="75474" y="104490"/>
                </a:cubicBezTo>
                <a:cubicBezTo>
                  <a:pt x="58618" y="100334"/>
                  <a:pt x="42751" y="91530"/>
                  <a:pt x="29591" y="78369"/>
                </a:cubicBezTo>
                <a:cubicBezTo>
                  <a:pt x="10322" y="59101"/>
                  <a:pt x="391" y="34030"/>
                  <a:pt x="0" y="8776"/>
                </a:cubicBezTo>
                <a:lnTo>
                  <a:pt x="0" y="8776"/>
                </a:lnTo>
                <a:lnTo>
                  <a:pt x="1828" y="0"/>
                </a:lnTo>
                <a:lnTo>
                  <a:pt x="13374" y="0"/>
                </a:lnTo>
                <a:cubicBezTo>
                  <a:pt x="11782" y="2802"/>
                  <a:pt x="11567" y="5771"/>
                  <a:pt x="11501" y="8744"/>
                </a:cubicBezTo>
                <a:lnTo>
                  <a:pt x="96667" y="8744"/>
                </a:lnTo>
                <a:lnTo>
                  <a:pt x="96667" y="8808"/>
                </a:lnTo>
                <a:lnTo>
                  <a:pt x="11501" y="8808"/>
                </a:lnTo>
                <a:cubicBezTo>
                  <a:pt x="11990" y="30964"/>
                  <a:pt x="20815" y="52893"/>
                  <a:pt x="37722" y="69800"/>
                </a:cubicBezTo>
                <a:cubicBezTo>
                  <a:pt x="50477" y="82555"/>
                  <a:pt x="66091" y="90711"/>
                  <a:pt x="82592" y="93753"/>
                </a:cubicBezTo>
                <a:cubicBezTo>
                  <a:pt x="100880" y="69151"/>
                  <a:pt x="130228" y="53433"/>
                  <a:pt x="163247" y="53433"/>
                </a:cubicBezTo>
                <a:cubicBezTo>
                  <a:pt x="186137" y="53872"/>
                  <a:pt x="201262" y="50984"/>
                  <a:pt x="211355" y="39116"/>
                </a:cubicBezTo>
                <a:cubicBezTo>
                  <a:pt x="212796" y="37420"/>
                  <a:pt x="214135" y="35542"/>
                  <a:pt x="215380" y="33463"/>
                </a:cubicBezTo>
                <a:lnTo>
                  <a:pt x="215236" y="0"/>
                </a:lnTo>
                <a:lnTo>
                  <a:pt x="223507" y="0"/>
                </a:lnTo>
                <a:cubicBezTo>
                  <a:pt x="219688" y="24354"/>
                  <a:pt x="227777" y="49750"/>
                  <a:pt x="246535" y="68520"/>
                </a:cubicBezTo>
                <a:lnTo>
                  <a:pt x="254763" y="60293"/>
                </a:lnTo>
                <a:cubicBezTo>
                  <a:pt x="254771" y="60299"/>
                  <a:pt x="254778" y="60307"/>
                  <a:pt x="254786" y="60315"/>
                </a:cubicBezTo>
                <a:lnTo>
                  <a:pt x="254808" y="60338"/>
                </a:lnTo>
                <a:lnTo>
                  <a:pt x="246580" y="68565"/>
                </a:lnTo>
                <a:cubicBezTo>
                  <a:pt x="279582" y="101547"/>
                  <a:pt x="333066" y="101547"/>
                  <a:pt x="366068" y="68565"/>
                </a:cubicBezTo>
                <a:lnTo>
                  <a:pt x="357840" y="60338"/>
                </a:lnTo>
                <a:cubicBezTo>
                  <a:pt x="357847" y="60330"/>
                  <a:pt x="357855" y="60322"/>
                  <a:pt x="357862" y="60315"/>
                </a:cubicBezTo>
                <a:lnTo>
                  <a:pt x="357885" y="60293"/>
                </a:lnTo>
                <a:lnTo>
                  <a:pt x="366113" y="68520"/>
                </a:lnTo>
                <a:cubicBezTo>
                  <a:pt x="384871" y="49750"/>
                  <a:pt x="392961" y="24354"/>
                  <a:pt x="389142" y="0"/>
                </a:cubicBezTo>
                <a:lnTo>
                  <a:pt x="397337" y="0"/>
                </a:lnTo>
                <a:cubicBezTo>
                  <a:pt x="401479" y="11094"/>
                  <a:pt x="400548" y="22668"/>
                  <a:pt x="397481" y="33790"/>
                </a:cubicBezTo>
                <a:cubicBezTo>
                  <a:pt x="407439" y="50142"/>
                  <a:pt x="423417" y="53932"/>
                  <a:pt x="449401" y="53433"/>
                </a:cubicBezTo>
                <a:cubicBezTo>
                  <a:pt x="482407" y="53434"/>
                  <a:pt x="511746" y="69140"/>
                  <a:pt x="530035" y="93727"/>
                </a:cubicBezTo>
                <a:cubicBezTo>
                  <a:pt x="546543" y="90718"/>
                  <a:pt x="562165" y="82561"/>
                  <a:pt x="574926" y="69800"/>
                </a:cubicBezTo>
                <a:cubicBezTo>
                  <a:pt x="591833" y="52893"/>
                  <a:pt x="600659" y="30964"/>
                  <a:pt x="601147" y="8808"/>
                </a:cubicBezTo>
                <a:lnTo>
                  <a:pt x="515982" y="8808"/>
                </a:lnTo>
                <a:lnTo>
                  <a:pt x="515981" y="8744"/>
                </a:lnTo>
                <a:lnTo>
                  <a:pt x="601147" y="8744"/>
                </a:lnTo>
                <a:lnTo>
                  <a:pt x="599274" y="0"/>
                </a:lnTo>
                <a:lnTo>
                  <a:pt x="610820" y="0"/>
                </a:lnTo>
                <a:cubicBezTo>
                  <a:pt x="612423" y="2826"/>
                  <a:pt x="612602" y="5800"/>
                  <a:pt x="612648" y="8776"/>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15" name="Teardrop 3"/>
          <p:cNvSpPr/>
          <p:nvPr/>
        </p:nvSpPr>
        <p:spPr>
          <a:xfrm rot="5400000" flipH="1" flipV="1">
            <a:off x="1387532" y="1797636"/>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16" name="Teardrop 3"/>
          <p:cNvSpPr/>
          <p:nvPr/>
        </p:nvSpPr>
        <p:spPr>
          <a:xfrm rot="5400000" flipH="1" flipV="1">
            <a:off x="2230072" y="1797636"/>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17" name="Teardrop 3"/>
          <p:cNvSpPr/>
          <p:nvPr/>
        </p:nvSpPr>
        <p:spPr>
          <a:xfrm rot="5400000" flipH="1" flipV="1">
            <a:off x="3072612" y="1797636"/>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18" name="Teardrop 3"/>
          <p:cNvSpPr/>
          <p:nvPr/>
        </p:nvSpPr>
        <p:spPr>
          <a:xfrm rot="5400000" flipH="1" flipV="1">
            <a:off x="3915152" y="1797636"/>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19" name="Teardrop 3"/>
          <p:cNvSpPr/>
          <p:nvPr/>
        </p:nvSpPr>
        <p:spPr>
          <a:xfrm rot="5400000" flipH="1" flipV="1">
            <a:off x="4757692" y="1797636"/>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20" name="Teardrop 3"/>
          <p:cNvSpPr/>
          <p:nvPr/>
        </p:nvSpPr>
        <p:spPr>
          <a:xfrm rot="5400000" flipH="1" flipV="1">
            <a:off x="5600232" y="1797636"/>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21" name="Teardrop 3"/>
          <p:cNvSpPr/>
          <p:nvPr/>
        </p:nvSpPr>
        <p:spPr>
          <a:xfrm rot="5400000" flipH="1" flipV="1">
            <a:off x="8127852" y="1797636"/>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22" name="Teardrop 3"/>
          <p:cNvSpPr/>
          <p:nvPr/>
        </p:nvSpPr>
        <p:spPr>
          <a:xfrm rot="5400000" flipH="1" flipV="1">
            <a:off x="7285312" y="1797636"/>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23" name="Teardrop 3"/>
          <p:cNvSpPr/>
          <p:nvPr/>
        </p:nvSpPr>
        <p:spPr>
          <a:xfrm rot="5400000" flipH="1" flipV="1">
            <a:off x="9812932" y="1797636"/>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24" name="Teardrop 3"/>
          <p:cNvSpPr/>
          <p:nvPr/>
        </p:nvSpPr>
        <p:spPr>
          <a:xfrm rot="5400000" flipH="1" flipV="1">
            <a:off x="8970392" y="1797636"/>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25" name="Teardrop 3"/>
          <p:cNvSpPr/>
          <p:nvPr/>
        </p:nvSpPr>
        <p:spPr>
          <a:xfrm rot="5400000" flipH="1" flipV="1">
            <a:off x="11498011" y="1797636"/>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26" name="Teardrop 3"/>
          <p:cNvSpPr/>
          <p:nvPr/>
        </p:nvSpPr>
        <p:spPr>
          <a:xfrm rot="5400000" flipH="1" flipV="1">
            <a:off x="10655472" y="1797636"/>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27" name="Teardrop 3"/>
          <p:cNvSpPr/>
          <p:nvPr/>
        </p:nvSpPr>
        <p:spPr>
          <a:xfrm rot="5400000" flipH="1" flipV="1">
            <a:off x="544992" y="1797636"/>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28" name="Oval 727"/>
          <p:cNvSpPr/>
          <p:nvPr/>
        </p:nvSpPr>
        <p:spPr>
          <a:xfrm>
            <a:off x="6664511" y="2019794"/>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29" name="Oval 728"/>
          <p:cNvSpPr/>
          <p:nvPr/>
        </p:nvSpPr>
        <p:spPr>
          <a:xfrm>
            <a:off x="766731" y="2019794"/>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30" name="Oval 729"/>
          <p:cNvSpPr/>
          <p:nvPr/>
        </p:nvSpPr>
        <p:spPr>
          <a:xfrm>
            <a:off x="1609271" y="2019794"/>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31" name="Oval 730"/>
          <p:cNvSpPr/>
          <p:nvPr/>
        </p:nvSpPr>
        <p:spPr>
          <a:xfrm>
            <a:off x="2451811" y="2019794"/>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32" name="Oval 731"/>
          <p:cNvSpPr/>
          <p:nvPr/>
        </p:nvSpPr>
        <p:spPr>
          <a:xfrm>
            <a:off x="3294351" y="2019794"/>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33" name="Oval 732"/>
          <p:cNvSpPr/>
          <p:nvPr/>
        </p:nvSpPr>
        <p:spPr>
          <a:xfrm>
            <a:off x="4136891" y="2019794"/>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34" name="Oval 733"/>
          <p:cNvSpPr/>
          <p:nvPr/>
        </p:nvSpPr>
        <p:spPr>
          <a:xfrm>
            <a:off x="4979431" y="2019794"/>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35" name="Oval 734"/>
          <p:cNvSpPr/>
          <p:nvPr/>
        </p:nvSpPr>
        <p:spPr>
          <a:xfrm>
            <a:off x="5821971" y="2019794"/>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36" name="Oval 735"/>
          <p:cNvSpPr/>
          <p:nvPr/>
        </p:nvSpPr>
        <p:spPr>
          <a:xfrm>
            <a:off x="8349591" y="2019794"/>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37" name="Oval 736"/>
          <p:cNvSpPr/>
          <p:nvPr/>
        </p:nvSpPr>
        <p:spPr>
          <a:xfrm>
            <a:off x="7507051" y="2019794"/>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38" name="Oval 737"/>
          <p:cNvSpPr/>
          <p:nvPr/>
        </p:nvSpPr>
        <p:spPr>
          <a:xfrm>
            <a:off x="10034671" y="2019794"/>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39" name="Oval 738"/>
          <p:cNvSpPr/>
          <p:nvPr/>
        </p:nvSpPr>
        <p:spPr>
          <a:xfrm>
            <a:off x="9192131" y="2019794"/>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40" name="Oval 739"/>
          <p:cNvSpPr/>
          <p:nvPr/>
        </p:nvSpPr>
        <p:spPr>
          <a:xfrm>
            <a:off x="11719750" y="2019794"/>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41" name="Oval 740"/>
          <p:cNvSpPr/>
          <p:nvPr/>
        </p:nvSpPr>
        <p:spPr>
          <a:xfrm>
            <a:off x="10877211" y="2019794"/>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42" name="Teardrop 3"/>
          <p:cNvSpPr/>
          <p:nvPr/>
        </p:nvSpPr>
        <p:spPr>
          <a:xfrm rot="5400000" flipH="1" flipV="1">
            <a:off x="6021182" y="2218324"/>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43" name="Teardrop 3"/>
          <p:cNvSpPr/>
          <p:nvPr/>
        </p:nvSpPr>
        <p:spPr>
          <a:xfrm rot="5400000" flipH="1" flipV="1">
            <a:off x="965942" y="2218324"/>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44" name="Teardrop 3"/>
          <p:cNvSpPr/>
          <p:nvPr/>
        </p:nvSpPr>
        <p:spPr>
          <a:xfrm rot="5400000" flipH="1" flipV="1">
            <a:off x="1808482" y="2218324"/>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45" name="Teardrop 3"/>
          <p:cNvSpPr/>
          <p:nvPr/>
        </p:nvSpPr>
        <p:spPr>
          <a:xfrm rot="5400000" flipH="1" flipV="1">
            <a:off x="2651022" y="2218324"/>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46" name="Teardrop 3"/>
          <p:cNvSpPr/>
          <p:nvPr/>
        </p:nvSpPr>
        <p:spPr>
          <a:xfrm rot="5400000" flipH="1" flipV="1">
            <a:off x="3493562" y="2218324"/>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47" name="Teardrop 3"/>
          <p:cNvSpPr/>
          <p:nvPr/>
        </p:nvSpPr>
        <p:spPr>
          <a:xfrm rot="5400000" flipH="1" flipV="1">
            <a:off x="4336102" y="2218324"/>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48" name="Teardrop 3"/>
          <p:cNvSpPr/>
          <p:nvPr/>
        </p:nvSpPr>
        <p:spPr>
          <a:xfrm rot="5400000" flipH="1" flipV="1">
            <a:off x="5178642" y="2218324"/>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49" name="Teardrop 3"/>
          <p:cNvSpPr/>
          <p:nvPr/>
        </p:nvSpPr>
        <p:spPr>
          <a:xfrm rot="5400000" flipH="1" flipV="1">
            <a:off x="7706262" y="2218324"/>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50" name="Teardrop 3"/>
          <p:cNvSpPr/>
          <p:nvPr/>
        </p:nvSpPr>
        <p:spPr>
          <a:xfrm rot="5400000" flipH="1" flipV="1">
            <a:off x="6863722" y="2218324"/>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51" name="Teardrop 3"/>
          <p:cNvSpPr/>
          <p:nvPr/>
        </p:nvSpPr>
        <p:spPr>
          <a:xfrm rot="5400000" flipH="1" flipV="1">
            <a:off x="9391342" y="2218324"/>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52" name="Teardrop 3"/>
          <p:cNvSpPr/>
          <p:nvPr/>
        </p:nvSpPr>
        <p:spPr>
          <a:xfrm rot="5400000" flipH="1" flipV="1">
            <a:off x="8548802" y="2218324"/>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53" name="Teardrop 3"/>
          <p:cNvSpPr/>
          <p:nvPr/>
        </p:nvSpPr>
        <p:spPr>
          <a:xfrm rot="5400000" flipH="1" flipV="1">
            <a:off x="11076421" y="2218324"/>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54" name="Teardrop 3"/>
          <p:cNvSpPr/>
          <p:nvPr/>
        </p:nvSpPr>
        <p:spPr>
          <a:xfrm rot="5400000" flipH="1" flipV="1">
            <a:off x="10233882" y="2218324"/>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55" name="Teardrop 3"/>
          <p:cNvSpPr/>
          <p:nvPr/>
        </p:nvSpPr>
        <p:spPr>
          <a:xfrm rot="5400000" flipH="1" flipV="1">
            <a:off x="123402" y="2218324"/>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56" name="Teardrop 3"/>
          <p:cNvSpPr/>
          <p:nvPr/>
        </p:nvSpPr>
        <p:spPr>
          <a:xfrm rot="5400000" flipH="1" flipV="1">
            <a:off x="11760003" y="2373673"/>
            <a:ext cx="595780" cy="268215"/>
          </a:xfrm>
          <a:custGeom>
            <a:avLst/>
            <a:gdLst/>
            <a:ahLst/>
            <a:cxnLst/>
            <a:rect l="l" t="t" r="r" b="b"/>
            <a:pathLst>
              <a:path w="595780" h="268215">
                <a:moveTo>
                  <a:pt x="230951" y="239431"/>
                </a:moveTo>
                <a:lnTo>
                  <a:pt x="89396" y="97876"/>
                </a:lnTo>
                <a:cubicBezTo>
                  <a:pt x="74075" y="113887"/>
                  <a:pt x="64809" y="135634"/>
                  <a:pt x="64809" y="159544"/>
                </a:cubicBezTo>
                <a:cubicBezTo>
                  <a:pt x="64809" y="209563"/>
                  <a:pt x="105357" y="250112"/>
                  <a:pt x="155376" y="250112"/>
                </a:cubicBezTo>
                <a:cubicBezTo>
                  <a:pt x="174454" y="249746"/>
                  <a:pt x="198601" y="254980"/>
                  <a:pt x="211458" y="268141"/>
                </a:cubicBezTo>
                <a:cubicBezTo>
                  <a:pt x="215885" y="257686"/>
                  <a:pt x="222436" y="247948"/>
                  <a:pt x="230951" y="239431"/>
                </a:cubicBezTo>
                <a:close/>
                <a:moveTo>
                  <a:pt x="259706" y="219892"/>
                </a:moveTo>
                <a:cubicBezTo>
                  <a:pt x="246546" y="207035"/>
                  <a:pt x="241311" y="182889"/>
                  <a:pt x="241677" y="163811"/>
                </a:cubicBezTo>
                <a:cubicBezTo>
                  <a:pt x="241677" y="113792"/>
                  <a:pt x="201129" y="73244"/>
                  <a:pt x="151110" y="73244"/>
                </a:cubicBezTo>
                <a:cubicBezTo>
                  <a:pt x="127200" y="73244"/>
                  <a:pt x="105453" y="82510"/>
                  <a:pt x="89441" y="97831"/>
                </a:cubicBezTo>
                <a:lnTo>
                  <a:pt x="230996" y="239386"/>
                </a:lnTo>
                <a:cubicBezTo>
                  <a:pt x="239514" y="230871"/>
                  <a:pt x="249252" y="224320"/>
                  <a:pt x="259706" y="219892"/>
                </a:cubicBezTo>
                <a:close/>
                <a:moveTo>
                  <a:pt x="382868" y="82592"/>
                </a:moveTo>
                <a:cubicBezTo>
                  <a:pt x="379825" y="66091"/>
                  <a:pt x="371670" y="50477"/>
                  <a:pt x="358914" y="37722"/>
                </a:cubicBezTo>
                <a:cubicBezTo>
                  <a:pt x="342007" y="20815"/>
                  <a:pt x="320078" y="11989"/>
                  <a:pt x="297922" y="11501"/>
                </a:cubicBezTo>
                <a:lnTo>
                  <a:pt x="297922" y="96667"/>
                </a:lnTo>
                <a:lnTo>
                  <a:pt x="297858" y="96667"/>
                </a:lnTo>
                <a:lnTo>
                  <a:pt x="297858" y="11501"/>
                </a:lnTo>
                <a:cubicBezTo>
                  <a:pt x="275703" y="11990"/>
                  <a:pt x="253774" y="20815"/>
                  <a:pt x="236866" y="37722"/>
                </a:cubicBezTo>
                <a:cubicBezTo>
                  <a:pt x="224105" y="50483"/>
                  <a:pt x="215948" y="66105"/>
                  <a:pt x="212939" y="82613"/>
                </a:cubicBezTo>
                <a:cubicBezTo>
                  <a:pt x="237526" y="100902"/>
                  <a:pt x="253233" y="130241"/>
                  <a:pt x="253233" y="163248"/>
                </a:cubicBezTo>
                <a:cubicBezTo>
                  <a:pt x="252735" y="189232"/>
                  <a:pt x="256525" y="205210"/>
                  <a:pt x="272877" y="215167"/>
                </a:cubicBezTo>
                <a:cubicBezTo>
                  <a:pt x="289126" y="210687"/>
                  <a:pt x="306340" y="210767"/>
                  <a:pt x="322577" y="215380"/>
                </a:cubicBezTo>
                <a:cubicBezTo>
                  <a:pt x="324655" y="214136"/>
                  <a:pt x="326534" y="212797"/>
                  <a:pt x="328229" y="211355"/>
                </a:cubicBezTo>
                <a:cubicBezTo>
                  <a:pt x="340097" y="201263"/>
                  <a:pt x="342986" y="186138"/>
                  <a:pt x="342547" y="163248"/>
                </a:cubicBezTo>
                <a:cubicBezTo>
                  <a:pt x="342547" y="130228"/>
                  <a:pt x="358265" y="100880"/>
                  <a:pt x="382868" y="82592"/>
                </a:cubicBezTo>
                <a:close/>
                <a:moveTo>
                  <a:pt x="506339" y="97830"/>
                </a:moveTo>
                <a:cubicBezTo>
                  <a:pt x="490327" y="82509"/>
                  <a:pt x="468581" y="73244"/>
                  <a:pt x="444670" y="73244"/>
                </a:cubicBezTo>
                <a:cubicBezTo>
                  <a:pt x="394652" y="73244"/>
                  <a:pt x="354103" y="113792"/>
                  <a:pt x="354103" y="163811"/>
                </a:cubicBezTo>
                <a:cubicBezTo>
                  <a:pt x="354470" y="182914"/>
                  <a:pt x="349220" y="207099"/>
                  <a:pt x="336023" y="219944"/>
                </a:cubicBezTo>
                <a:cubicBezTo>
                  <a:pt x="346519" y="224314"/>
                  <a:pt x="356263" y="230867"/>
                  <a:pt x="364783" y="239386"/>
                </a:cubicBezTo>
                <a:close/>
                <a:moveTo>
                  <a:pt x="530971" y="159544"/>
                </a:moveTo>
                <a:cubicBezTo>
                  <a:pt x="530971" y="135634"/>
                  <a:pt x="521705" y="113887"/>
                  <a:pt x="506384" y="97876"/>
                </a:cubicBezTo>
                <a:lnTo>
                  <a:pt x="364828" y="239431"/>
                </a:lnTo>
                <a:cubicBezTo>
                  <a:pt x="373348" y="247952"/>
                  <a:pt x="379901" y="257695"/>
                  <a:pt x="384270" y="268192"/>
                </a:cubicBezTo>
                <a:cubicBezTo>
                  <a:pt x="397115" y="254994"/>
                  <a:pt x="421300" y="249745"/>
                  <a:pt x="440404" y="250111"/>
                </a:cubicBezTo>
                <a:cubicBezTo>
                  <a:pt x="465413" y="250112"/>
                  <a:pt x="488055" y="239974"/>
                  <a:pt x="504444" y="223585"/>
                </a:cubicBezTo>
                <a:cubicBezTo>
                  <a:pt x="520834" y="207196"/>
                  <a:pt x="530971" y="184554"/>
                  <a:pt x="530971" y="159544"/>
                </a:cubicBezTo>
                <a:close/>
                <a:moveTo>
                  <a:pt x="595780" y="268215"/>
                </a:moveTo>
                <a:lnTo>
                  <a:pt x="581969" y="268215"/>
                </a:lnTo>
                <a:cubicBezTo>
                  <a:pt x="578743" y="259654"/>
                  <a:pt x="573266" y="252074"/>
                  <a:pt x="566492" y="245300"/>
                </a:cubicBezTo>
                <a:cubicBezTo>
                  <a:pt x="553737" y="232545"/>
                  <a:pt x="538123" y="224389"/>
                  <a:pt x="521623" y="221347"/>
                </a:cubicBezTo>
                <a:cubicBezTo>
                  <a:pt x="519174" y="225205"/>
                  <a:pt x="516174" y="228633"/>
                  <a:pt x="512960" y="231847"/>
                </a:cubicBezTo>
                <a:cubicBezTo>
                  <a:pt x="494535" y="250272"/>
                  <a:pt x="469082" y="261667"/>
                  <a:pt x="440967" y="261667"/>
                </a:cubicBezTo>
                <a:cubicBezTo>
                  <a:pt x="425629" y="261373"/>
                  <a:pt x="413777" y="262574"/>
                  <a:pt x="405186" y="268215"/>
                </a:cubicBezTo>
                <a:lnTo>
                  <a:pt x="372038" y="268215"/>
                </a:lnTo>
                <a:cubicBezTo>
                  <a:pt x="369178" y="260078"/>
                  <a:pt x="364042" y="252948"/>
                  <a:pt x="357679" y="246581"/>
                </a:cubicBezTo>
                <a:lnTo>
                  <a:pt x="349451" y="254808"/>
                </a:lnTo>
                <a:lnTo>
                  <a:pt x="349428" y="254786"/>
                </a:lnTo>
                <a:cubicBezTo>
                  <a:pt x="349421" y="254779"/>
                  <a:pt x="349413" y="254771"/>
                  <a:pt x="349406" y="254763"/>
                </a:cubicBezTo>
                <a:lnTo>
                  <a:pt x="357634" y="246536"/>
                </a:lnTo>
                <a:cubicBezTo>
                  <a:pt x="324632" y="213554"/>
                  <a:pt x="271148" y="213554"/>
                  <a:pt x="238147" y="246536"/>
                </a:cubicBezTo>
                <a:lnTo>
                  <a:pt x="246374" y="254763"/>
                </a:lnTo>
                <a:cubicBezTo>
                  <a:pt x="246367" y="254771"/>
                  <a:pt x="246359" y="254779"/>
                  <a:pt x="246352" y="254786"/>
                </a:cubicBezTo>
                <a:cubicBezTo>
                  <a:pt x="246344" y="254794"/>
                  <a:pt x="246337" y="254801"/>
                  <a:pt x="246329" y="254808"/>
                </a:cubicBezTo>
                <a:lnTo>
                  <a:pt x="238101" y="246581"/>
                </a:lnTo>
                <a:lnTo>
                  <a:pt x="223742" y="268215"/>
                </a:lnTo>
                <a:lnTo>
                  <a:pt x="190546" y="268215"/>
                </a:lnTo>
                <a:cubicBezTo>
                  <a:pt x="181970" y="262570"/>
                  <a:pt x="170130" y="261374"/>
                  <a:pt x="154813" y="261668"/>
                </a:cubicBezTo>
                <a:cubicBezTo>
                  <a:pt x="121806" y="261668"/>
                  <a:pt x="92467" y="245961"/>
                  <a:pt x="74178" y="221373"/>
                </a:cubicBezTo>
                <a:cubicBezTo>
                  <a:pt x="57671" y="224382"/>
                  <a:pt x="42049" y="232539"/>
                  <a:pt x="29288" y="245300"/>
                </a:cubicBezTo>
                <a:lnTo>
                  <a:pt x="13811" y="268215"/>
                </a:lnTo>
                <a:lnTo>
                  <a:pt x="0" y="268215"/>
                </a:lnTo>
                <a:cubicBezTo>
                  <a:pt x="4705" y="256723"/>
                  <a:pt x="11839" y="246048"/>
                  <a:pt x="21157" y="236731"/>
                </a:cubicBezTo>
                <a:cubicBezTo>
                  <a:pt x="34324" y="223564"/>
                  <a:pt x="50200" y="214757"/>
                  <a:pt x="67080" y="210684"/>
                </a:cubicBezTo>
                <a:cubicBezTo>
                  <a:pt x="57989" y="195895"/>
                  <a:pt x="53000" y="178457"/>
                  <a:pt x="53000" y="159854"/>
                </a:cubicBezTo>
                <a:cubicBezTo>
                  <a:pt x="53000" y="132604"/>
                  <a:pt x="63706" y="107854"/>
                  <a:pt x="81286" y="89721"/>
                </a:cubicBezTo>
                <a:lnTo>
                  <a:pt x="81286" y="89721"/>
                </a:lnTo>
                <a:cubicBezTo>
                  <a:pt x="99420" y="72140"/>
                  <a:pt x="124170" y="61435"/>
                  <a:pt x="151420" y="61435"/>
                </a:cubicBezTo>
                <a:cubicBezTo>
                  <a:pt x="170023" y="61435"/>
                  <a:pt x="187461" y="66424"/>
                  <a:pt x="202250" y="75515"/>
                </a:cubicBezTo>
                <a:cubicBezTo>
                  <a:pt x="206323" y="58635"/>
                  <a:pt x="215130" y="42758"/>
                  <a:pt x="228297" y="29591"/>
                </a:cubicBezTo>
                <a:cubicBezTo>
                  <a:pt x="247566" y="10322"/>
                  <a:pt x="272636" y="391"/>
                  <a:pt x="297890" y="0"/>
                </a:cubicBezTo>
                <a:lnTo>
                  <a:pt x="297890" y="0"/>
                </a:lnTo>
                <a:cubicBezTo>
                  <a:pt x="323144" y="391"/>
                  <a:pt x="348215" y="10322"/>
                  <a:pt x="367484" y="29591"/>
                </a:cubicBezTo>
                <a:cubicBezTo>
                  <a:pt x="380644" y="42751"/>
                  <a:pt x="389448" y="58618"/>
                  <a:pt x="393604" y="75474"/>
                </a:cubicBezTo>
                <a:cubicBezTo>
                  <a:pt x="408376" y="66408"/>
                  <a:pt x="425787" y="61434"/>
                  <a:pt x="444360" y="61434"/>
                </a:cubicBezTo>
                <a:cubicBezTo>
                  <a:pt x="471611" y="61434"/>
                  <a:pt x="496360" y="72140"/>
                  <a:pt x="514494" y="89721"/>
                </a:cubicBezTo>
                <a:cubicBezTo>
                  <a:pt x="532075" y="107854"/>
                  <a:pt x="542780" y="132604"/>
                  <a:pt x="542780" y="159854"/>
                </a:cubicBezTo>
                <a:cubicBezTo>
                  <a:pt x="542780" y="178427"/>
                  <a:pt x="537807" y="195839"/>
                  <a:pt x="528740" y="210610"/>
                </a:cubicBezTo>
                <a:cubicBezTo>
                  <a:pt x="545596" y="214766"/>
                  <a:pt x="561463" y="223570"/>
                  <a:pt x="574624" y="236731"/>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57" name="Oval 756"/>
          <p:cNvSpPr/>
          <p:nvPr/>
        </p:nvSpPr>
        <p:spPr>
          <a:xfrm>
            <a:off x="7086653" y="2439111"/>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58" name="Oval 757"/>
          <p:cNvSpPr/>
          <p:nvPr/>
        </p:nvSpPr>
        <p:spPr>
          <a:xfrm>
            <a:off x="346333" y="2439111"/>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59" name="Oval 758"/>
          <p:cNvSpPr/>
          <p:nvPr/>
        </p:nvSpPr>
        <p:spPr>
          <a:xfrm>
            <a:off x="1188873" y="2439111"/>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60" name="Oval 759"/>
          <p:cNvSpPr/>
          <p:nvPr/>
        </p:nvSpPr>
        <p:spPr>
          <a:xfrm>
            <a:off x="2031413" y="2439111"/>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61" name="Oval 760"/>
          <p:cNvSpPr/>
          <p:nvPr/>
        </p:nvSpPr>
        <p:spPr>
          <a:xfrm>
            <a:off x="2873953" y="2439111"/>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62" name="Oval 761"/>
          <p:cNvSpPr/>
          <p:nvPr/>
        </p:nvSpPr>
        <p:spPr>
          <a:xfrm>
            <a:off x="3716493" y="2439111"/>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63" name="Oval 762"/>
          <p:cNvSpPr/>
          <p:nvPr/>
        </p:nvSpPr>
        <p:spPr>
          <a:xfrm>
            <a:off x="4559033" y="2439111"/>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64" name="Oval 763"/>
          <p:cNvSpPr/>
          <p:nvPr/>
        </p:nvSpPr>
        <p:spPr>
          <a:xfrm>
            <a:off x="5401573" y="2439111"/>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65" name="Oval 764"/>
          <p:cNvSpPr/>
          <p:nvPr/>
        </p:nvSpPr>
        <p:spPr>
          <a:xfrm>
            <a:off x="6244113" y="2439111"/>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66" name="Oval 765"/>
          <p:cNvSpPr/>
          <p:nvPr/>
        </p:nvSpPr>
        <p:spPr>
          <a:xfrm>
            <a:off x="8771733" y="2439111"/>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67" name="Oval 766"/>
          <p:cNvSpPr/>
          <p:nvPr/>
        </p:nvSpPr>
        <p:spPr>
          <a:xfrm>
            <a:off x="7929193" y="2439111"/>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68" name="Oval 767"/>
          <p:cNvSpPr/>
          <p:nvPr/>
        </p:nvSpPr>
        <p:spPr>
          <a:xfrm>
            <a:off x="10456813" y="2439111"/>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69" name="Oval 768"/>
          <p:cNvSpPr/>
          <p:nvPr/>
        </p:nvSpPr>
        <p:spPr>
          <a:xfrm>
            <a:off x="9614273" y="2439111"/>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70" name="Oval 769"/>
          <p:cNvSpPr/>
          <p:nvPr/>
        </p:nvSpPr>
        <p:spPr>
          <a:xfrm>
            <a:off x="11299353" y="2439111"/>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71" name="Teardrop 3"/>
          <p:cNvSpPr/>
          <p:nvPr/>
        </p:nvSpPr>
        <p:spPr>
          <a:xfrm rot="5400000" flipH="1" flipV="1">
            <a:off x="6442772" y="264630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72" name="Teardrop 3"/>
          <p:cNvSpPr/>
          <p:nvPr/>
        </p:nvSpPr>
        <p:spPr>
          <a:xfrm rot="5400000" flipH="1" flipV="1">
            <a:off x="-148774" y="2795083"/>
            <a:ext cx="612648" cy="315100"/>
          </a:xfrm>
          <a:custGeom>
            <a:avLst/>
            <a:gdLst/>
            <a:ahLst/>
            <a:cxnLst/>
            <a:rect l="l" t="t" r="r" b="b"/>
            <a:pathLst>
              <a:path w="612648" h="315100">
                <a:moveTo>
                  <a:pt x="239386" y="75670"/>
                </a:moveTo>
                <a:cubicBezTo>
                  <a:pt x="230866" y="67149"/>
                  <a:pt x="224313" y="57406"/>
                  <a:pt x="219944" y="46909"/>
                </a:cubicBezTo>
                <a:cubicBezTo>
                  <a:pt x="207099" y="60107"/>
                  <a:pt x="182914" y="65356"/>
                  <a:pt x="163810" y="64989"/>
                </a:cubicBezTo>
                <a:cubicBezTo>
                  <a:pt x="113792" y="64989"/>
                  <a:pt x="73243" y="105538"/>
                  <a:pt x="73243" y="155556"/>
                </a:cubicBezTo>
                <a:cubicBezTo>
                  <a:pt x="73243" y="179467"/>
                  <a:pt x="82509" y="201213"/>
                  <a:pt x="97830" y="217225"/>
                </a:cubicBezTo>
                <a:close/>
                <a:moveTo>
                  <a:pt x="268191" y="95157"/>
                </a:moveTo>
                <a:cubicBezTo>
                  <a:pt x="257695" y="90787"/>
                  <a:pt x="247952" y="84234"/>
                  <a:pt x="239431" y="75715"/>
                </a:cubicBezTo>
                <a:lnTo>
                  <a:pt x="97875" y="217270"/>
                </a:lnTo>
                <a:cubicBezTo>
                  <a:pt x="113887" y="232591"/>
                  <a:pt x="135634" y="241857"/>
                  <a:pt x="159544" y="241857"/>
                </a:cubicBezTo>
                <a:cubicBezTo>
                  <a:pt x="184553" y="241857"/>
                  <a:pt x="207195" y="231720"/>
                  <a:pt x="223585" y="215331"/>
                </a:cubicBezTo>
                <a:cubicBezTo>
                  <a:pt x="239974" y="198941"/>
                  <a:pt x="250111" y="176299"/>
                  <a:pt x="250111" y="151290"/>
                </a:cubicBezTo>
                <a:cubicBezTo>
                  <a:pt x="249745" y="132187"/>
                  <a:pt x="254994" y="108002"/>
                  <a:pt x="268191" y="95157"/>
                </a:cubicBezTo>
                <a:close/>
                <a:moveTo>
                  <a:pt x="391275" y="232488"/>
                </a:moveTo>
                <a:cubicBezTo>
                  <a:pt x="366688" y="214199"/>
                  <a:pt x="350981" y="184860"/>
                  <a:pt x="350981" y="151853"/>
                </a:cubicBezTo>
                <a:cubicBezTo>
                  <a:pt x="351479" y="125869"/>
                  <a:pt x="347689" y="109892"/>
                  <a:pt x="331337" y="99934"/>
                </a:cubicBezTo>
                <a:cubicBezTo>
                  <a:pt x="315088" y="104415"/>
                  <a:pt x="297874" y="104335"/>
                  <a:pt x="281637" y="99721"/>
                </a:cubicBezTo>
                <a:cubicBezTo>
                  <a:pt x="265010" y="109675"/>
                  <a:pt x="261165" y="125694"/>
                  <a:pt x="261667" y="151853"/>
                </a:cubicBezTo>
                <a:cubicBezTo>
                  <a:pt x="261667" y="179968"/>
                  <a:pt x="250271" y="205421"/>
                  <a:pt x="231847" y="223846"/>
                </a:cubicBezTo>
                <a:lnTo>
                  <a:pt x="221347" y="232509"/>
                </a:lnTo>
                <a:cubicBezTo>
                  <a:pt x="224390" y="249009"/>
                  <a:pt x="232545" y="264623"/>
                  <a:pt x="245300" y="277378"/>
                </a:cubicBezTo>
                <a:cubicBezTo>
                  <a:pt x="262208" y="294285"/>
                  <a:pt x="284137" y="303111"/>
                  <a:pt x="306292" y="303599"/>
                </a:cubicBezTo>
                <a:lnTo>
                  <a:pt x="306292" y="218433"/>
                </a:lnTo>
                <a:lnTo>
                  <a:pt x="306356" y="218433"/>
                </a:lnTo>
                <a:lnTo>
                  <a:pt x="306356" y="303599"/>
                </a:lnTo>
                <a:cubicBezTo>
                  <a:pt x="328512" y="303110"/>
                  <a:pt x="350441" y="294285"/>
                  <a:pt x="367348" y="277378"/>
                </a:cubicBezTo>
                <a:cubicBezTo>
                  <a:pt x="380109" y="264617"/>
                  <a:pt x="388266" y="248996"/>
                  <a:pt x="391275" y="232488"/>
                </a:cubicBezTo>
                <a:close/>
                <a:moveTo>
                  <a:pt x="514773" y="217271"/>
                </a:moveTo>
                <a:lnTo>
                  <a:pt x="373218" y="75716"/>
                </a:lnTo>
                <a:cubicBezTo>
                  <a:pt x="364700" y="84231"/>
                  <a:pt x="354962" y="90781"/>
                  <a:pt x="344508" y="95209"/>
                </a:cubicBezTo>
                <a:cubicBezTo>
                  <a:pt x="357668" y="108066"/>
                  <a:pt x="362903" y="132212"/>
                  <a:pt x="362537" y="151290"/>
                </a:cubicBezTo>
                <a:cubicBezTo>
                  <a:pt x="362537" y="201309"/>
                  <a:pt x="403086" y="241857"/>
                  <a:pt x="453104" y="241857"/>
                </a:cubicBezTo>
                <a:cubicBezTo>
                  <a:pt x="477015" y="241857"/>
                  <a:pt x="498761" y="232592"/>
                  <a:pt x="514773" y="217271"/>
                </a:cubicBezTo>
                <a:close/>
                <a:moveTo>
                  <a:pt x="539405" y="155556"/>
                </a:moveTo>
                <a:cubicBezTo>
                  <a:pt x="539405" y="105538"/>
                  <a:pt x="498856" y="64989"/>
                  <a:pt x="448838" y="64989"/>
                </a:cubicBezTo>
                <a:cubicBezTo>
                  <a:pt x="429760" y="65355"/>
                  <a:pt x="405614" y="60121"/>
                  <a:pt x="392756" y="46961"/>
                </a:cubicBezTo>
                <a:cubicBezTo>
                  <a:pt x="388329" y="57415"/>
                  <a:pt x="381778" y="67153"/>
                  <a:pt x="373263" y="75671"/>
                </a:cubicBezTo>
                <a:lnTo>
                  <a:pt x="514818" y="217225"/>
                </a:lnTo>
                <a:cubicBezTo>
                  <a:pt x="530139" y="201213"/>
                  <a:pt x="539405" y="179467"/>
                  <a:pt x="539405" y="155556"/>
                </a:cubicBezTo>
                <a:close/>
                <a:moveTo>
                  <a:pt x="612648" y="8776"/>
                </a:moveTo>
                <a:cubicBezTo>
                  <a:pt x="612257" y="34030"/>
                  <a:pt x="602326" y="59101"/>
                  <a:pt x="583058" y="78369"/>
                </a:cubicBezTo>
                <a:cubicBezTo>
                  <a:pt x="569890" y="91537"/>
                  <a:pt x="554014" y="100343"/>
                  <a:pt x="537134" y="104416"/>
                </a:cubicBezTo>
                <a:cubicBezTo>
                  <a:pt x="546225" y="119205"/>
                  <a:pt x="551214" y="136643"/>
                  <a:pt x="551214" y="155247"/>
                </a:cubicBezTo>
                <a:cubicBezTo>
                  <a:pt x="551214" y="182497"/>
                  <a:pt x="540509" y="207247"/>
                  <a:pt x="522928" y="225380"/>
                </a:cubicBezTo>
                <a:lnTo>
                  <a:pt x="522928" y="225380"/>
                </a:lnTo>
                <a:cubicBezTo>
                  <a:pt x="504794" y="242961"/>
                  <a:pt x="480045" y="253667"/>
                  <a:pt x="452794" y="253667"/>
                </a:cubicBezTo>
                <a:cubicBezTo>
                  <a:pt x="434191" y="253667"/>
                  <a:pt x="416753" y="248677"/>
                  <a:pt x="401964" y="239586"/>
                </a:cubicBezTo>
                <a:cubicBezTo>
                  <a:pt x="397891" y="256466"/>
                  <a:pt x="389084" y="272342"/>
                  <a:pt x="375917" y="285509"/>
                </a:cubicBezTo>
                <a:cubicBezTo>
                  <a:pt x="356649" y="304778"/>
                  <a:pt x="331578" y="314709"/>
                  <a:pt x="306324" y="315100"/>
                </a:cubicBezTo>
                <a:lnTo>
                  <a:pt x="306324" y="315100"/>
                </a:lnTo>
                <a:cubicBezTo>
                  <a:pt x="281070" y="314709"/>
                  <a:pt x="255999" y="304778"/>
                  <a:pt x="236731" y="285509"/>
                </a:cubicBezTo>
                <a:cubicBezTo>
                  <a:pt x="223571" y="272349"/>
                  <a:pt x="214766" y="256482"/>
                  <a:pt x="210610" y="239626"/>
                </a:cubicBezTo>
                <a:cubicBezTo>
                  <a:pt x="195839" y="248693"/>
                  <a:pt x="178427" y="253666"/>
                  <a:pt x="159854" y="253666"/>
                </a:cubicBezTo>
                <a:cubicBezTo>
                  <a:pt x="132604" y="253666"/>
                  <a:pt x="107854" y="242961"/>
                  <a:pt x="89720" y="225380"/>
                </a:cubicBezTo>
                <a:lnTo>
                  <a:pt x="89720" y="225380"/>
                </a:lnTo>
                <a:cubicBezTo>
                  <a:pt x="72140" y="207247"/>
                  <a:pt x="61434" y="182497"/>
                  <a:pt x="61434" y="155247"/>
                </a:cubicBezTo>
                <a:cubicBezTo>
                  <a:pt x="61434" y="136673"/>
                  <a:pt x="66408" y="119262"/>
                  <a:pt x="75474" y="104490"/>
                </a:cubicBezTo>
                <a:cubicBezTo>
                  <a:pt x="58618" y="100334"/>
                  <a:pt x="42751" y="91530"/>
                  <a:pt x="29591" y="78369"/>
                </a:cubicBezTo>
                <a:cubicBezTo>
                  <a:pt x="10322" y="59101"/>
                  <a:pt x="391" y="34030"/>
                  <a:pt x="0" y="8776"/>
                </a:cubicBezTo>
                <a:lnTo>
                  <a:pt x="0" y="8776"/>
                </a:lnTo>
                <a:lnTo>
                  <a:pt x="1828" y="0"/>
                </a:lnTo>
                <a:lnTo>
                  <a:pt x="13374" y="0"/>
                </a:lnTo>
                <a:cubicBezTo>
                  <a:pt x="11782" y="2802"/>
                  <a:pt x="11567" y="5771"/>
                  <a:pt x="11501" y="8744"/>
                </a:cubicBezTo>
                <a:lnTo>
                  <a:pt x="96667" y="8744"/>
                </a:lnTo>
                <a:lnTo>
                  <a:pt x="96667" y="8808"/>
                </a:lnTo>
                <a:lnTo>
                  <a:pt x="11501" y="8808"/>
                </a:lnTo>
                <a:cubicBezTo>
                  <a:pt x="11990" y="30964"/>
                  <a:pt x="20815" y="52893"/>
                  <a:pt x="37722" y="69800"/>
                </a:cubicBezTo>
                <a:cubicBezTo>
                  <a:pt x="50477" y="82555"/>
                  <a:pt x="66091" y="90711"/>
                  <a:pt x="82592" y="93753"/>
                </a:cubicBezTo>
                <a:cubicBezTo>
                  <a:pt x="100880" y="69151"/>
                  <a:pt x="130228" y="53433"/>
                  <a:pt x="163247" y="53433"/>
                </a:cubicBezTo>
                <a:cubicBezTo>
                  <a:pt x="186137" y="53872"/>
                  <a:pt x="201262" y="50984"/>
                  <a:pt x="211355" y="39116"/>
                </a:cubicBezTo>
                <a:cubicBezTo>
                  <a:pt x="212796" y="37420"/>
                  <a:pt x="214135" y="35542"/>
                  <a:pt x="215380" y="33463"/>
                </a:cubicBezTo>
                <a:lnTo>
                  <a:pt x="215236" y="0"/>
                </a:lnTo>
                <a:lnTo>
                  <a:pt x="223507" y="0"/>
                </a:lnTo>
                <a:cubicBezTo>
                  <a:pt x="219688" y="24354"/>
                  <a:pt x="227777" y="49750"/>
                  <a:pt x="246535" y="68520"/>
                </a:cubicBezTo>
                <a:lnTo>
                  <a:pt x="254763" y="60293"/>
                </a:lnTo>
                <a:cubicBezTo>
                  <a:pt x="254771" y="60299"/>
                  <a:pt x="254778" y="60307"/>
                  <a:pt x="254786" y="60315"/>
                </a:cubicBezTo>
                <a:lnTo>
                  <a:pt x="254808" y="60338"/>
                </a:lnTo>
                <a:lnTo>
                  <a:pt x="246580" y="68565"/>
                </a:lnTo>
                <a:cubicBezTo>
                  <a:pt x="279582" y="101547"/>
                  <a:pt x="333066" y="101547"/>
                  <a:pt x="366068" y="68565"/>
                </a:cubicBezTo>
                <a:lnTo>
                  <a:pt x="357840" y="60338"/>
                </a:lnTo>
                <a:cubicBezTo>
                  <a:pt x="357847" y="60330"/>
                  <a:pt x="357855" y="60322"/>
                  <a:pt x="357862" y="60315"/>
                </a:cubicBezTo>
                <a:lnTo>
                  <a:pt x="357885" y="60293"/>
                </a:lnTo>
                <a:lnTo>
                  <a:pt x="366113" y="68520"/>
                </a:lnTo>
                <a:cubicBezTo>
                  <a:pt x="384872" y="49750"/>
                  <a:pt x="392961" y="24354"/>
                  <a:pt x="389142" y="0"/>
                </a:cubicBezTo>
                <a:lnTo>
                  <a:pt x="397337" y="0"/>
                </a:lnTo>
                <a:cubicBezTo>
                  <a:pt x="401479" y="11094"/>
                  <a:pt x="400548" y="22668"/>
                  <a:pt x="397481" y="33790"/>
                </a:cubicBezTo>
                <a:cubicBezTo>
                  <a:pt x="407439" y="50142"/>
                  <a:pt x="423417" y="53932"/>
                  <a:pt x="449401" y="53433"/>
                </a:cubicBezTo>
                <a:cubicBezTo>
                  <a:pt x="482408" y="53434"/>
                  <a:pt x="511746" y="69140"/>
                  <a:pt x="530035" y="93727"/>
                </a:cubicBezTo>
                <a:cubicBezTo>
                  <a:pt x="546543" y="90718"/>
                  <a:pt x="562165" y="82561"/>
                  <a:pt x="574926" y="69800"/>
                </a:cubicBezTo>
                <a:cubicBezTo>
                  <a:pt x="591833" y="52893"/>
                  <a:pt x="600659" y="30964"/>
                  <a:pt x="601147" y="8808"/>
                </a:cubicBezTo>
                <a:lnTo>
                  <a:pt x="515982" y="8808"/>
                </a:lnTo>
                <a:lnTo>
                  <a:pt x="515981" y="8744"/>
                </a:lnTo>
                <a:lnTo>
                  <a:pt x="601147" y="8744"/>
                </a:lnTo>
                <a:lnTo>
                  <a:pt x="599275" y="0"/>
                </a:lnTo>
                <a:lnTo>
                  <a:pt x="610820" y="0"/>
                </a:lnTo>
                <a:cubicBezTo>
                  <a:pt x="612423" y="2826"/>
                  <a:pt x="612602" y="5800"/>
                  <a:pt x="612648" y="8776"/>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73" name="Teardrop 3"/>
          <p:cNvSpPr/>
          <p:nvPr/>
        </p:nvSpPr>
        <p:spPr>
          <a:xfrm rot="5400000" flipH="1" flipV="1">
            <a:off x="1387532" y="264630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74" name="Teardrop 3"/>
          <p:cNvSpPr/>
          <p:nvPr/>
        </p:nvSpPr>
        <p:spPr>
          <a:xfrm rot="5400000" flipH="1" flipV="1">
            <a:off x="2230072" y="264630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75" name="Teardrop 3"/>
          <p:cNvSpPr/>
          <p:nvPr/>
        </p:nvSpPr>
        <p:spPr>
          <a:xfrm rot="5400000" flipH="1" flipV="1">
            <a:off x="3072612" y="264630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76" name="Teardrop 3"/>
          <p:cNvSpPr/>
          <p:nvPr/>
        </p:nvSpPr>
        <p:spPr>
          <a:xfrm rot="5400000" flipH="1" flipV="1">
            <a:off x="3915152" y="264630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77" name="Teardrop 3"/>
          <p:cNvSpPr/>
          <p:nvPr/>
        </p:nvSpPr>
        <p:spPr>
          <a:xfrm rot="5400000" flipH="1" flipV="1">
            <a:off x="4757692" y="264630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78" name="Teardrop 3"/>
          <p:cNvSpPr/>
          <p:nvPr/>
        </p:nvSpPr>
        <p:spPr>
          <a:xfrm rot="5400000" flipH="1" flipV="1">
            <a:off x="5600232" y="264630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79" name="Teardrop 3"/>
          <p:cNvSpPr/>
          <p:nvPr/>
        </p:nvSpPr>
        <p:spPr>
          <a:xfrm rot="5400000" flipH="1" flipV="1">
            <a:off x="8127852" y="264630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80" name="Teardrop 3"/>
          <p:cNvSpPr/>
          <p:nvPr/>
        </p:nvSpPr>
        <p:spPr>
          <a:xfrm rot="5400000" flipH="1" flipV="1">
            <a:off x="7285312" y="264630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81" name="Teardrop 3"/>
          <p:cNvSpPr/>
          <p:nvPr/>
        </p:nvSpPr>
        <p:spPr>
          <a:xfrm rot="5400000" flipH="1" flipV="1">
            <a:off x="9812932" y="264630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82" name="Teardrop 3"/>
          <p:cNvSpPr/>
          <p:nvPr/>
        </p:nvSpPr>
        <p:spPr>
          <a:xfrm rot="5400000" flipH="1" flipV="1">
            <a:off x="8970392" y="264630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83" name="Teardrop 3"/>
          <p:cNvSpPr/>
          <p:nvPr/>
        </p:nvSpPr>
        <p:spPr>
          <a:xfrm rot="5400000" flipH="1" flipV="1">
            <a:off x="11498011" y="264630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84" name="Teardrop 3"/>
          <p:cNvSpPr/>
          <p:nvPr/>
        </p:nvSpPr>
        <p:spPr>
          <a:xfrm rot="5400000" flipH="1" flipV="1">
            <a:off x="10655472" y="264630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85" name="Teardrop 3"/>
          <p:cNvSpPr/>
          <p:nvPr/>
        </p:nvSpPr>
        <p:spPr>
          <a:xfrm rot="5400000" flipH="1" flipV="1">
            <a:off x="544992" y="264630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86" name="Oval 785"/>
          <p:cNvSpPr/>
          <p:nvPr/>
        </p:nvSpPr>
        <p:spPr>
          <a:xfrm>
            <a:off x="6664511" y="2868467"/>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87" name="Oval 786"/>
          <p:cNvSpPr/>
          <p:nvPr/>
        </p:nvSpPr>
        <p:spPr>
          <a:xfrm>
            <a:off x="766731" y="2868467"/>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88" name="Oval 787"/>
          <p:cNvSpPr/>
          <p:nvPr/>
        </p:nvSpPr>
        <p:spPr>
          <a:xfrm>
            <a:off x="1609271" y="2868467"/>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89" name="Oval 788"/>
          <p:cNvSpPr/>
          <p:nvPr/>
        </p:nvSpPr>
        <p:spPr>
          <a:xfrm>
            <a:off x="2451811" y="2868467"/>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90" name="Oval 789"/>
          <p:cNvSpPr/>
          <p:nvPr/>
        </p:nvSpPr>
        <p:spPr>
          <a:xfrm>
            <a:off x="3294351" y="2868467"/>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91" name="Oval 790"/>
          <p:cNvSpPr/>
          <p:nvPr/>
        </p:nvSpPr>
        <p:spPr>
          <a:xfrm>
            <a:off x="4136891" y="2868467"/>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92" name="Oval 791"/>
          <p:cNvSpPr/>
          <p:nvPr/>
        </p:nvSpPr>
        <p:spPr>
          <a:xfrm>
            <a:off x="4979431" y="2868467"/>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93" name="Oval 792"/>
          <p:cNvSpPr/>
          <p:nvPr/>
        </p:nvSpPr>
        <p:spPr>
          <a:xfrm>
            <a:off x="5821971" y="2868467"/>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94" name="Oval 793"/>
          <p:cNvSpPr/>
          <p:nvPr/>
        </p:nvSpPr>
        <p:spPr>
          <a:xfrm>
            <a:off x="8349591" y="2868467"/>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95" name="Oval 794"/>
          <p:cNvSpPr/>
          <p:nvPr/>
        </p:nvSpPr>
        <p:spPr>
          <a:xfrm>
            <a:off x="7507051" y="2868467"/>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96" name="Oval 795"/>
          <p:cNvSpPr/>
          <p:nvPr/>
        </p:nvSpPr>
        <p:spPr>
          <a:xfrm>
            <a:off x="10034671" y="2868467"/>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97" name="Oval 796"/>
          <p:cNvSpPr/>
          <p:nvPr/>
        </p:nvSpPr>
        <p:spPr>
          <a:xfrm>
            <a:off x="9192131" y="2868467"/>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98" name="Oval 797"/>
          <p:cNvSpPr/>
          <p:nvPr/>
        </p:nvSpPr>
        <p:spPr>
          <a:xfrm>
            <a:off x="11719750" y="2868467"/>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99" name="Oval 798"/>
          <p:cNvSpPr/>
          <p:nvPr/>
        </p:nvSpPr>
        <p:spPr>
          <a:xfrm>
            <a:off x="10877211" y="2868467"/>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00" name="Teardrop 3"/>
          <p:cNvSpPr/>
          <p:nvPr/>
        </p:nvSpPr>
        <p:spPr>
          <a:xfrm rot="5400000" flipH="1" flipV="1">
            <a:off x="6021182" y="306857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01" name="Teardrop 3"/>
          <p:cNvSpPr/>
          <p:nvPr/>
        </p:nvSpPr>
        <p:spPr>
          <a:xfrm rot="5400000" flipH="1" flipV="1">
            <a:off x="965942" y="306857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02" name="Teardrop 3"/>
          <p:cNvSpPr/>
          <p:nvPr/>
        </p:nvSpPr>
        <p:spPr>
          <a:xfrm rot="5400000" flipH="1" flipV="1">
            <a:off x="1808482" y="306857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03" name="Teardrop 3"/>
          <p:cNvSpPr/>
          <p:nvPr/>
        </p:nvSpPr>
        <p:spPr>
          <a:xfrm rot="5400000" flipH="1" flipV="1">
            <a:off x="2651022" y="306857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04" name="Teardrop 3"/>
          <p:cNvSpPr/>
          <p:nvPr/>
        </p:nvSpPr>
        <p:spPr>
          <a:xfrm rot="5400000" flipH="1" flipV="1">
            <a:off x="3493562" y="306857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05" name="Teardrop 3"/>
          <p:cNvSpPr/>
          <p:nvPr/>
        </p:nvSpPr>
        <p:spPr>
          <a:xfrm rot="5400000" flipH="1" flipV="1">
            <a:off x="4336102" y="306857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06" name="Teardrop 3"/>
          <p:cNvSpPr/>
          <p:nvPr/>
        </p:nvSpPr>
        <p:spPr>
          <a:xfrm rot="5400000" flipH="1" flipV="1">
            <a:off x="5178642" y="306857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07" name="Teardrop 3"/>
          <p:cNvSpPr/>
          <p:nvPr/>
        </p:nvSpPr>
        <p:spPr>
          <a:xfrm rot="5400000" flipH="1" flipV="1">
            <a:off x="7706262" y="306857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08" name="Teardrop 3"/>
          <p:cNvSpPr/>
          <p:nvPr/>
        </p:nvSpPr>
        <p:spPr>
          <a:xfrm rot="5400000" flipH="1" flipV="1">
            <a:off x="6863722" y="306857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09" name="Teardrop 3"/>
          <p:cNvSpPr/>
          <p:nvPr/>
        </p:nvSpPr>
        <p:spPr>
          <a:xfrm rot="5400000" flipH="1" flipV="1">
            <a:off x="9391342" y="306857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10" name="Teardrop 3"/>
          <p:cNvSpPr/>
          <p:nvPr/>
        </p:nvSpPr>
        <p:spPr>
          <a:xfrm rot="5400000" flipH="1" flipV="1">
            <a:off x="8548802" y="306857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11" name="Teardrop 3"/>
          <p:cNvSpPr/>
          <p:nvPr/>
        </p:nvSpPr>
        <p:spPr>
          <a:xfrm rot="5400000" flipH="1" flipV="1">
            <a:off x="11076421" y="306857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12" name="Teardrop 3"/>
          <p:cNvSpPr/>
          <p:nvPr/>
        </p:nvSpPr>
        <p:spPr>
          <a:xfrm rot="5400000" flipH="1" flipV="1">
            <a:off x="10233882" y="306857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13" name="Teardrop 3"/>
          <p:cNvSpPr/>
          <p:nvPr/>
        </p:nvSpPr>
        <p:spPr>
          <a:xfrm rot="5400000" flipH="1" flipV="1">
            <a:off x="123402" y="306857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14" name="Teardrop 3"/>
          <p:cNvSpPr/>
          <p:nvPr/>
        </p:nvSpPr>
        <p:spPr>
          <a:xfrm rot="5400000" flipH="1" flipV="1">
            <a:off x="11760002" y="3223930"/>
            <a:ext cx="595781" cy="268215"/>
          </a:xfrm>
          <a:custGeom>
            <a:avLst/>
            <a:gdLst/>
            <a:ahLst/>
            <a:cxnLst/>
            <a:rect l="l" t="t" r="r" b="b"/>
            <a:pathLst>
              <a:path w="595781" h="268215">
                <a:moveTo>
                  <a:pt x="230951" y="239431"/>
                </a:moveTo>
                <a:lnTo>
                  <a:pt x="89396" y="97876"/>
                </a:lnTo>
                <a:cubicBezTo>
                  <a:pt x="74075" y="113887"/>
                  <a:pt x="64809" y="135634"/>
                  <a:pt x="64809" y="159544"/>
                </a:cubicBezTo>
                <a:cubicBezTo>
                  <a:pt x="64809" y="209563"/>
                  <a:pt x="105357" y="250112"/>
                  <a:pt x="155376" y="250112"/>
                </a:cubicBezTo>
                <a:cubicBezTo>
                  <a:pt x="174454" y="249746"/>
                  <a:pt x="198601" y="254980"/>
                  <a:pt x="211458" y="268141"/>
                </a:cubicBezTo>
                <a:cubicBezTo>
                  <a:pt x="215885" y="257686"/>
                  <a:pt x="222436" y="247948"/>
                  <a:pt x="230951" y="239431"/>
                </a:cubicBezTo>
                <a:close/>
                <a:moveTo>
                  <a:pt x="259706" y="219892"/>
                </a:moveTo>
                <a:cubicBezTo>
                  <a:pt x="246546" y="207035"/>
                  <a:pt x="241311" y="182889"/>
                  <a:pt x="241677" y="163811"/>
                </a:cubicBezTo>
                <a:cubicBezTo>
                  <a:pt x="241677" y="113792"/>
                  <a:pt x="201129" y="73244"/>
                  <a:pt x="151110" y="73244"/>
                </a:cubicBezTo>
                <a:cubicBezTo>
                  <a:pt x="127200" y="73244"/>
                  <a:pt x="105453" y="82510"/>
                  <a:pt x="89441" y="97831"/>
                </a:cubicBezTo>
                <a:lnTo>
                  <a:pt x="230996" y="239386"/>
                </a:lnTo>
                <a:cubicBezTo>
                  <a:pt x="239514" y="230871"/>
                  <a:pt x="249252" y="224320"/>
                  <a:pt x="259706" y="219892"/>
                </a:cubicBezTo>
                <a:close/>
                <a:moveTo>
                  <a:pt x="382868" y="82592"/>
                </a:moveTo>
                <a:cubicBezTo>
                  <a:pt x="379825" y="66091"/>
                  <a:pt x="371670" y="50477"/>
                  <a:pt x="358914" y="37722"/>
                </a:cubicBezTo>
                <a:cubicBezTo>
                  <a:pt x="342007" y="20815"/>
                  <a:pt x="320078" y="11989"/>
                  <a:pt x="297922" y="11501"/>
                </a:cubicBezTo>
                <a:lnTo>
                  <a:pt x="297922" y="96667"/>
                </a:lnTo>
                <a:lnTo>
                  <a:pt x="297858" y="96667"/>
                </a:lnTo>
                <a:lnTo>
                  <a:pt x="297858" y="11501"/>
                </a:lnTo>
                <a:cubicBezTo>
                  <a:pt x="275703" y="11990"/>
                  <a:pt x="253774" y="20815"/>
                  <a:pt x="236866" y="37722"/>
                </a:cubicBezTo>
                <a:cubicBezTo>
                  <a:pt x="224105" y="50483"/>
                  <a:pt x="215948" y="66105"/>
                  <a:pt x="212939" y="82613"/>
                </a:cubicBezTo>
                <a:cubicBezTo>
                  <a:pt x="237526" y="100902"/>
                  <a:pt x="253233" y="130241"/>
                  <a:pt x="253233" y="163248"/>
                </a:cubicBezTo>
                <a:cubicBezTo>
                  <a:pt x="252735" y="189232"/>
                  <a:pt x="256525" y="205210"/>
                  <a:pt x="272877" y="215167"/>
                </a:cubicBezTo>
                <a:cubicBezTo>
                  <a:pt x="289126" y="210687"/>
                  <a:pt x="306340" y="210767"/>
                  <a:pt x="322577" y="215380"/>
                </a:cubicBezTo>
                <a:cubicBezTo>
                  <a:pt x="324655" y="214136"/>
                  <a:pt x="326534" y="212797"/>
                  <a:pt x="328229" y="211355"/>
                </a:cubicBezTo>
                <a:cubicBezTo>
                  <a:pt x="340097" y="201263"/>
                  <a:pt x="342986" y="186138"/>
                  <a:pt x="342547" y="163248"/>
                </a:cubicBezTo>
                <a:cubicBezTo>
                  <a:pt x="342547" y="130228"/>
                  <a:pt x="358265" y="100880"/>
                  <a:pt x="382868" y="82592"/>
                </a:cubicBezTo>
                <a:close/>
                <a:moveTo>
                  <a:pt x="506339" y="97830"/>
                </a:moveTo>
                <a:cubicBezTo>
                  <a:pt x="490327" y="82509"/>
                  <a:pt x="468581" y="73244"/>
                  <a:pt x="444670" y="73244"/>
                </a:cubicBezTo>
                <a:cubicBezTo>
                  <a:pt x="394652" y="73244"/>
                  <a:pt x="354103" y="113792"/>
                  <a:pt x="354103" y="163811"/>
                </a:cubicBezTo>
                <a:cubicBezTo>
                  <a:pt x="354470" y="182914"/>
                  <a:pt x="349220" y="207099"/>
                  <a:pt x="336023" y="219944"/>
                </a:cubicBezTo>
                <a:cubicBezTo>
                  <a:pt x="346519" y="224314"/>
                  <a:pt x="356263" y="230867"/>
                  <a:pt x="364783" y="239386"/>
                </a:cubicBezTo>
                <a:close/>
                <a:moveTo>
                  <a:pt x="530971" y="159544"/>
                </a:moveTo>
                <a:cubicBezTo>
                  <a:pt x="530971" y="135634"/>
                  <a:pt x="521705" y="113887"/>
                  <a:pt x="506384" y="97876"/>
                </a:cubicBezTo>
                <a:lnTo>
                  <a:pt x="364828" y="239431"/>
                </a:lnTo>
                <a:cubicBezTo>
                  <a:pt x="373348" y="247952"/>
                  <a:pt x="379901" y="257695"/>
                  <a:pt x="384270" y="268192"/>
                </a:cubicBezTo>
                <a:cubicBezTo>
                  <a:pt x="397115" y="254994"/>
                  <a:pt x="421300" y="249745"/>
                  <a:pt x="440404" y="250111"/>
                </a:cubicBezTo>
                <a:cubicBezTo>
                  <a:pt x="465413" y="250112"/>
                  <a:pt x="488055" y="239974"/>
                  <a:pt x="504444" y="223585"/>
                </a:cubicBezTo>
                <a:cubicBezTo>
                  <a:pt x="520834" y="207196"/>
                  <a:pt x="530971" y="184554"/>
                  <a:pt x="530971" y="159544"/>
                </a:cubicBezTo>
                <a:close/>
                <a:moveTo>
                  <a:pt x="595781" y="268215"/>
                </a:moveTo>
                <a:lnTo>
                  <a:pt x="581969" y="268215"/>
                </a:lnTo>
                <a:cubicBezTo>
                  <a:pt x="578743" y="259654"/>
                  <a:pt x="573266" y="252074"/>
                  <a:pt x="566492" y="245300"/>
                </a:cubicBezTo>
                <a:cubicBezTo>
                  <a:pt x="553737" y="232545"/>
                  <a:pt x="538123" y="224389"/>
                  <a:pt x="521623" y="221347"/>
                </a:cubicBezTo>
                <a:cubicBezTo>
                  <a:pt x="519174" y="225205"/>
                  <a:pt x="516174" y="228633"/>
                  <a:pt x="512960" y="231847"/>
                </a:cubicBezTo>
                <a:cubicBezTo>
                  <a:pt x="494535" y="250272"/>
                  <a:pt x="469082" y="261667"/>
                  <a:pt x="440967" y="261667"/>
                </a:cubicBezTo>
                <a:cubicBezTo>
                  <a:pt x="425629" y="261373"/>
                  <a:pt x="413777" y="262574"/>
                  <a:pt x="405186" y="268215"/>
                </a:cubicBezTo>
                <a:lnTo>
                  <a:pt x="372038" y="268215"/>
                </a:lnTo>
                <a:cubicBezTo>
                  <a:pt x="369178" y="260078"/>
                  <a:pt x="364042" y="252948"/>
                  <a:pt x="357679" y="246581"/>
                </a:cubicBezTo>
                <a:lnTo>
                  <a:pt x="349451" y="254808"/>
                </a:lnTo>
                <a:lnTo>
                  <a:pt x="349428" y="254786"/>
                </a:lnTo>
                <a:cubicBezTo>
                  <a:pt x="349421" y="254779"/>
                  <a:pt x="349413" y="254771"/>
                  <a:pt x="349406" y="254763"/>
                </a:cubicBezTo>
                <a:lnTo>
                  <a:pt x="357634" y="246536"/>
                </a:lnTo>
                <a:cubicBezTo>
                  <a:pt x="324632" y="213554"/>
                  <a:pt x="271148" y="213554"/>
                  <a:pt x="238147" y="246536"/>
                </a:cubicBezTo>
                <a:lnTo>
                  <a:pt x="246374" y="254763"/>
                </a:lnTo>
                <a:cubicBezTo>
                  <a:pt x="246367" y="254771"/>
                  <a:pt x="246359" y="254779"/>
                  <a:pt x="246352" y="254786"/>
                </a:cubicBezTo>
                <a:cubicBezTo>
                  <a:pt x="246344" y="254794"/>
                  <a:pt x="246337" y="254801"/>
                  <a:pt x="246329" y="254808"/>
                </a:cubicBezTo>
                <a:lnTo>
                  <a:pt x="238101" y="246581"/>
                </a:lnTo>
                <a:lnTo>
                  <a:pt x="223742" y="268215"/>
                </a:lnTo>
                <a:lnTo>
                  <a:pt x="190546" y="268215"/>
                </a:lnTo>
                <a:cubicBezTo>
                  <a:pt x="181969" y="262570"/>
                  <a:pt x="170130" y="261374"/>
                  <a:pt x="154813" y="261668"/>
                </a:cubicBezTo>
                <a:cubicBezTo>
                  <a:pt x="121806" y="261668"/>
                  <a:pt x="92467" y="245961"/>
                  <a:pt x="74178" y="221373"/>
                </a:cubicBezTo>
                <a:cubicBezTo>
                  <a:pt x="57671" y="224382"/>
                  <a:pt x="42049" y="232539"/>
                  <a:pt x="29288" y="245300"/>
                </a:cubicBezTo>
                <a:lnTo>
                  <a:pt x="13811" y="268215"/>
                </a:lnTo>
                <a:lnTo>
                  <a:pt x="0" y="268215"/>
                </a:lnTo>
                <a:cubicBezTo>
                  <a:pt x="4705" y="256723"/>
                  <a:pt x="11839" y="246048"/>
                  <a:pt x="21157" y="236731"/>
                </a:cubicBezTo>
                <a:cubicBezTo>
                  <a:pt x="34324" y="223564"/>
                  <a:pt x="50200" y="214757"/>
                  <a:pt x="67080" y="210684"/>
                </a:cubicBezTo>
                <a:cubicBezTo>
                  <a:pt x="57989" y="195895"/>
                  <a:pt x="53000" y="178457"/>
                  <a:pt x="53000" y="159854"/>
                </a:cubicBezTo>
                <a:cubicBezTo>
                  <a:pt x="53000" y="132604"/>
                  <a:pt x="63706" y="107854"/>
                  <a:pt x="81286" y="89721"/>
                </a:cubicBezTo>
                <a:lnTo>
                  <a:pt x="81286" y="89721"/>
                </a:lnTo>
                <a:cubicBezTo>
                  <a:pt x="99420" y="72140"/>
                  <a:pt x="124170" y="61435"/>
                  <a:pt x="151420" y="61435"/>
                </a:cubicBezTo>
                <a:cubicBezTo>
                  <a:pt x="170023" y="61435"/>
                  <a:pt x="187461" y="66424"/>
                  <a:pt x="202250" y="75515"/>
                </a:cubicBezTo>
                <a:cubicBezTo>
                  <a:pt x="206323" y="58635"/>
                  <a:pt x="215130" y="42758"/>
                  <a:pt x="228297" y="29591"/>
                </a:cubicBezTo>
                <a:cubicBezTo>
                  <a:pt x="247566" y="10322"/>
                  <a:pt x="272636" y="391"/>
                  <a:pt x="297890" y="0"/>
                </a:cubicBezTo>
                <a:lnTo>
                  <a:pt x="297890" y="0"/>
                </a:lnTo>
                <a:cubicBezTo>
                  <a:pt x="323144" y="391"/>
                  <a:pt x="348215" y="10322"/>
                  <a:pt x="367484" y="29591"/>
                </a:cubicBezTo>
                <a:cubicBezTo>
                  <a:pt x="380644" y="42751"/>
                  <a:pt x="389448" y="58618"/>
                  <a:pt x="393604" y="75474"/>
                </a:cubicBezTo>
                <a:cubicBezTo>
                  <a:pt x="408376" y="66408"/>
                  <a:pt x="425787" y="61434"/>
                  <a:pt x="444360" y="61434"/>
                </a:cubicBezTo>
                <a:cubicBezTo>
                  <a:pt x="471611" y="61434"/>
                  <a:pt x="496360" y="72140"/>
                  <a:pt x="514494" y="89721"/>
                </a:cubicBezTo>
                <a:cubicBezTo>
                  <a:pt x="532075" y="107854"/>
                  <a:pt x="542780" y="132604"/>
                  <a:pt x="542780" y="159854"/>
                </a:cubicBezTo>
                <a:cubicBezTo>
                  <a:pt x="542780" y="178427"/>
                  <a:pt x="537807" y="195839"/>
                  <a:pt x="528740" y="210610"/>
                </a:cubicBezTo>
                <a:cubicBezTo>
                  <a:pt x="545596" y="214766"/>
                  <a:pt x="561463" y="223570"/>
                  <a:pt x="574624" y="236731"/>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15" name="Oval 814"/>
          <p:cNvSpPr/>
          <p:nvPr/>
        </p:nvSpPr>
        <p:spPr>
          <a:xfrm>
            <a:off x="7086653" y="328936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16" name="Oval 815"/>
          <p:cNvSpPr/>
          <p:nvPr/>
        </p:nvSpPr>
        <p:spPr>
          <a:xfrm>
            <a:off x="346333" y="328936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17" name="Oval 816"/>
          <p:cNvSpPr/>
          <p:nvPr/>
        </p:nvSpPr>
        <p:spPr>
          <a:xfrm>
            <a:off x="1188873" y="328936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18" name="Oval 817"/>
          <p:cNvSpPr/>
          <p:nvPr/>
        </p:nvSpPr>
        <p:spPr>
          <a:xfrm>
            <a:off x="2031413" y="328936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19" name="Oval 818"/>
          <p:cNvSpPr/>
          <p:nvPr/>
        </p:nvSpPr>
        <p:spPr>
          <a:xfrm>
            <a:off x="2873953" y="328936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20" name="Oval 819"/>
          <p:cNvSpPr/>
          <p:nvPr/>
        </p:nvSpPr>
        <p:spPr>
          <a:xfrm>
            <a:off x="3716493" y="328936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21" name="Oval 820"/>
          <p:cNvSpPr/>
          <p:nvPr/>
        </p:nvSpPr>
        <p:spPr>
          <a:xfrm>
            <a:off x="4559033" y="328936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22" name="Oval 821"/>
          <p:cNvSpPr/>
          <p:nvPr/>
        </p:nvSpPr>
        <p:spPr>
          <a:xfrm>
            <a:off x="5401573" y="328936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23" name="Oval 822"/>
          <p:cNvSpPr/>
          <p:nvPr/>
        </p:nvSpPr>
        <p:spPr>
          <a:xfrm>
            <a:off x="6244113" y="328936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24" name="Oval 823"/>
          <p:cNvSpPr/>
          <p:nvPr/>
        </p:nvSpPr>
        <p:spPr>
          <a:xfrm>
            <a:off x="8771733" y="328936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25" name="Oval 824"/>
          <p:cNvSpPr/>
          <p:nvPr/>
        </p:nvSpPr>
        <p:spPr>
          <a:xfrm>
            <a:off x="7929193" y="328936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26" name="Oval 825"/>
          <p:cNvSpPr/>
          <p:nvPr/>
        </p:nvSpPr>
        <p:spPr>
          <a:xfrm>
            <a:off x="10456813" y="328936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27" name="Oval 826"/>
          <p:cNvSpPr/>
          <p:nvPr/>
        </p:nvSpPr>
        <p:spPr>
          <a:xfrm>
            <a:off x="9614273" y="328936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28" name="Oval 827"/>
          <p:cNvSpPr/>
          <p:nvPr/>
        </p:nvSpPr>
        <p:spPr>
          <a:xfrm>
            <a:off x="11299353" y="328936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29" name="Teardrop 3"/>
          <p:cNvSpPr/>
          <p:nvPr/>
        </p:nvSpPr>
        <p:spPr>
          <a:xfrm rot="5400000" flipH="1" flipV="1">
            <a:off x="6442772" y="3490488"/>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30" name="Teardrop 3"/>
          <p:cNvSpPr/>
          <p:nvPr/>
        </p:nvSpPr>
        <p:spPr>
          <a:xfrm rot="5400000" flipH="1" flipV="1">
            <a:off x="-148774" y="3639262"/>
            <a:ext cx="612648" cy="315100"/>
          </a:xfrm>
          <a:custGeom>
            <a:avLst/>
            <a:gdLst/>
            <a:ahLst/>
            <a:cxnLst/>
            <a:rect l="l" t="t" r="r" b="b"/>
            <a:pathLst>
              <a:path w="612648" h="315100">
                <a:moveTo>
                  <a:pt x="239386" y="75670"/>
                </a:moveTo>
                <a:cubicBezTo>
                  <a:pt x="230866" y="67149"/>
                  <a:pt x="224313" y="57406"/>
                  <a:pt x="219944" y="46909"/>
                </a:cubicBezTo>
                <a:cubicBezTo>
                  <a:pt x="207099" y="60107"/>
                  <a:pt x="182914" y="65356"/>
                  <a:pt x="163810" y="64989"/>
                </a:cubicBezTo>
                <a:cubicBezTo>
                  <a:pt x="113792" y="64989"/>
                  <a:pt x="73243" y="105538"/>
                  <a:pt x="73243" y="155556"/>
                </a:cubicBezTo>
                <a:cubicBezTo>
                  <a:pt x="73243" y="179467"/>
                  <a:pt x="82509" y="201213"/>
                  <a:pt x="97830" y="217225"/>
                </a:cubicBezTo>
                <a:close/>
                <a:moveTo>
                  <a:pt x="268191" y="95157"/>
                </a:moveTo>
                <a:cubicBezTo>
                  <a:pt x="257695" y="90787"/>
                  <a:pt x="247952" y="84234"/>
                  <a:pt x="239431" y="75715"/>
                </a:cubicBezTo>
                <a:lnTo>
                  <a:pt x="97875" y="217270"/>
                </a:lnTo>
                <a:cubicBezTo>
                  <a:pt x="113887" y="232591"/>
                  <a:pt x="135634" y="241857"/>
                  <a:pt x="159544" y="241857"/>
                </a:cubicBezTo>
                <a:cubicBezTo>
                  <a:pt x="184553" y="241857"/>
                  <a:pt x="207195" y="231720"/>
                  <a:pt x="223585" y="215331"/>
                </a:cubicBezTo>
                <a:cubicBezTo>
                  <a:pt x="239974" y="198941"/>
                  <a:pt x="250111" y="176299"/>
                  <a:pt x="250111" y="151290"/>
                </a:cubicBezTo>
                <a:cubicBezTo>
                  <a:pt x="249745" y="132187"/>
                  <a:pt x="254994" y="108002"/>
                  <a:pt x="268191" y="95157"/>
                </a:cubicBezTo>
                <a:close/>
                <a:moveTo>
                  <a:pt x="391275" y="232488"/>
                </a:moveTo>
                <a:cubicBezTo>
                  <a:pt x="366688" y="214199"/>
                  <a:pt x="350981" y="184860"/>
                  <a:pt x="350981" y="151853"/>
                </a:cubicBezTo>
                <a:cubicBezTo>
                  <a:pt x="351479" y="125869"/>
                  <a:pt x="347689" y="109892"/>
                  <a:pt x="331337" y="99934"/>
                </a:cubicBezTo>
                <a:cubicBezTo>
                  <a:pt x="315088" y="104415"/>
                  <a:pt x="297874" y="104335"/>
                  <a:pt x="281637" y="99721"/>
                </a:cubicBezTo>
                <a:cubicBezTo>
                  <a:pt x="265010" y="109675"/>
                  <a:pt x="261165" y="125694"/>
                  <a:pt x="261667" y="151853"/>
                </a:cubicBezTo>
                <a:cubicBezTo>
                  <a:pt x="261667" y="179968"/>
                  <a:pt x="250271" y="205421"/>
                  <a:pt x="231847" y="223846"/>
                </a:cubicBezTo>
                <a:lnTo>
                  <a:pt x="221347" y="232509"/>
                </a:lnTo>
                <a:cubicBezTo>
                  <a:pt x="224390" y="249009"/>
                  <a:pt x="232545" y="264623"/>
                  <a:pt x="245300" y="277378"/>
                </a:cubicBezTo>
                <a:cubicBezTo>
                  <a:pt x="262208" y="294285"/>
                  <a:pt x="284137" y="303111"/>
                  <a:pt x="306292" y="303599"/>
                </a:cubicBezTo>
                <a:lnTo>
                  <a:pt x="306292" y="218433"/>
                </a:lnTo>
                <a:lnTo>
                  <a:pt x="306356" y="218433"/>
                </a:lnTo>
                <a:lnTo>
                  <a:pt x="306356" y="303599"/>
                </a:lnTo>
                <a:cubicBezTo>
                  <a:pt x="328512" y="303110"/>
                  <a:pt x="350441" y="294285"/>
                  <a:pt x="367348" y="277378"/>
                </a:cubicBezTo>
                <a:cubicBezTo>
                  <a:pt x="380109" y="264617"/>
                  <a:pt x="388266" y="248996"/>
                  <a:pt x="391275" y="232488"/>
                </a:cubicBezTo>
                <a:close/>
                <a:moveTo>
                  <a:pt x="514773" y="217271"/>
                </a:moveTo>
                <a:lnTo>
                  <a:pt x="373218" y="75716"/>
                </a:lnTo>
                <a:cubicBezTo>
                  <a:pt x="364700" y="84231"/>
                  <a:pt x="354962" y="90781"/>
                  <a:pt x="344508" y="95209"/>
                </a:cubicBezTo>
                <a:cubicBezTo>
                  <a:pt x="357668" y="108066"/>
                  <a:pt x="362903" y="132212"/>
                  <a:pt x="362537" y="151290"/>
                </a:cubicBezTo>
                <a:cubicBezTo>
                  <a:pt x="362537" y="201309"/>
                  <a:pt x="403086" y="241857"/>
                  <a:pt x="453104" y="241857"/>
                </a:cubicBezTo>
                <a:cubicBezTo>
                  <a:pt x="477015" y="241857"/>
                  <a:pt x="498761" y="232592"/>
                  <a:pt x="514773" y="217271"/>
                </a:cubicBezTo>
                <a:close/>
                <a:moveTo>
                  <a:pt x="539405" y="155556"/>
                </a:moveTo>
                <a:cubicBezTo>
                  <a:pt x="539405" y="105538"/>
                  <a:pt x="498856" y="64989"/>
                  <a:pt x="448838" y="64989"/>
                </a:cubicBezTo>
                <a:cubicBezTo>
                  <a:pt x="429760" y="65355"/>
                  <a:pt x="405614" y="60121"/>
                  <a:pt x="392756" y="46961"/>
                </a:cubicBezTo>
                <a:cubicBezTo>
                  <a:pt x="388329" y="57415"/>
                  <a:pt x="381778" y="67153"/>
                  <a:pt x="373263" y="75671"/>
                </a:cubicBezTo>
                <a:lnTo>
                  <a:pt x="514818" y="217225"/>
                </a:lnTo>
                <a:cubicBezTo>
                  <a:pt x="530139" y="201213"/>
                  <a:pt x="539405" y="179467"/>
                  <a:pt x="539405" y="155556"/>
                </a:cubicBezTo>
                <a:close/>
                <a:moveTo>
                  <a:pt x="612648" y="8776"/>
                </a:moveTo>
                <a:cubicBezTo>
                  <a:pt x="612257" y="34030"/>
                  <a:pt x="602326" y="59101"/>
                  <a:pt x="583058" y="78369"/>
                </a:cubicBezTo>
                <a:cubicBezTo>
                  <a:pt x="569890" y="91537"/>
                  <a:pt x="554014" y="100343"/>
                  <a:pt x="537134" y="104416"/>
                </a:cubicBezTo>
                <a:cubicBezTo>
                  <a:pt x="546225" y="119205"/>
                  <a:pt x="551214" y="136643"/>
                  <a:pt x="551214" y="155247"/>
                </a:cubicBezTo>
                <a:cubicBezTo>
                  <a:pt x="551214" y="182497"/>
                  <a:pt x="540509" y="207247"/>
                  <a:pt x="522928" y="225380"/>
                </a:cubicBezTo>
                <a:lnTo>
                  <a:pt x="522928" y="225380"/>
                </a:lnTo>
                <a:cubicBezTo>
                  <a:pt x="504794" y="242961"/>
                  <a:pt x="480045" y="253667"/>
                  <a:pt x="452794" y="253667"/>
                </a:cubicBezTo>
                <a:cubicBezTo>
                  <a:pt x="434191" y="253667"/>
                  <a:pt x="416753" y="248677"/>
                  <a:pt x="401964" y="239586"/>
                </a:cubicBezTo>
                <a:cubicBezTo>
                  <a:pt x="397891" y="256466"/>
                  <a:pt x="389084" y="272342"/>
                  <a:pt x="375917" y="285509"/>
                </a:cubicBezTo>
                <a:cubicBezTo>
                  <a:pt x="356649" y="304778"/>
                  <a:pt x="331578" y="314709"/>
                  <a:pt x="306324" y="315100"/>
                </a:cubicBezTo>
                <a:lnTo>
                  <a:pt x="306324" y="315100"/>
                </a:lnTo>
                <a:cubicBezTo>
                  <a:pt x="281070" y="314709"/>
                  <a:pt x="255999" y="304778"/>
                  <a:pt x="236731" y="285509"/>
                </a:cubicBezTo>
                <a:cubicBezTo>
                  <a:pt x="223571" y="272349"/>
                  <a:pt x="214766" y="256482"/>
                  <a:pt x="210610" y="239626"/>
                </a:cubicBezTo>
                <a:cubicBezTo>
                  <a:pt x="195839" y="248693"/>
                  <a:pt x="178427" y="253666"/>
                  <a:pt x="159854" y="253666"/>
                </a:cubicBezTo>
                <a:cubicBezTo>
                  <a:pt x="132604" y="253666"/>
                  <a:pt x="107854" y="242961"/>
                  <a:pt x="89720" y="225380"/>
                </a:cubicBezTo>
                <a:lnTo>
                  <a:pt x="89720" y="225380"/>
                </a:lnTo>
                <a:cubicBezTo>
                  <a:pt x="72140" y="207247"/>
                  <a:pt x="61434" y="182497"/>
                  <a:pt x="61434" y="155247"/>
                </a:cubicBezTo>
                <a:cubicBezTo>
                  <a:pt x="61434" y="136673"/>
                  <a:pt x="66408" y="119262"/>
                  <a:pt x="75474" y="104490"/>
                </a:cubicBezTo>
                <a:cubicBezTo>
                  <a:pt x="58618" y="100334"/>
                  <a:pt x="42751" y="91530"/>
                  <a:pt x="29591" y="78369"/>
                </a:cubicBezTo>
                <a:cubicBezTo>
                  <a:pt x="10322" y="59101"/>
                  <a:pt x="391" y="34030"/>
                  <a:pt x="0" y="8776"/>
                </a:cubicBezTo>
                <a:lnTo>
                  <a:pt x="0" y="8776"/>
                </a:lnTo>
                <a:lnTo>
                  <a:pt x="1828" y="0"/>
                </a:lnTo>
                <a:lnTo>
                  <a:pt x="13374" y="0"/>
                </a:lnTo>
                <a:cubicBezTo>
                  <a:pt x="11782" y="2802"/>
                  <a:pt x="11567" y="5771"/>
                  <a:pt x="11501" y="8744"/>
                </a:cubicBezTo>
                <a:lnTo>
                  <a:pt x="96667" y="8744"/>
                </a:lnTo>
                <a:lnTo>
                  <a:pt x="96667" y="8808"/>
                </a:lnTo>
                <a:lnTo>
                  <a:pt x="11501" y="8808"/>
                </a:lnTo>
                <a:cubicBezTo>
                  <a:pt x="11990" y="30964"/>
                  <a:pt x="20815" y="52893"/>
                  <a:pt x="37722" y="69800"/>
                </a:cubicBezTo>
                <a:cubicBezTo>
                  <a:pt x="50477" y="82555"/>
                  <a:pt x="66091" y="90711"/>
                  <a:pt x="82592" y="93753"/>
                </a:cubicBezTo>
                <a:cubicBezTo>
                  <a:pt x="100880" y="69151"/>
                  <a:pt x="130228" y="53433"/>
                  <a:pt x="163247" y="53433"/>
                </a:cubicBezTo>
                <a:cubicBezTo>
                  <a:pt x="186137" y="53872"/>
                  <a:pt x="201262" y="50984"/>
                  <a:pt x="211355" y="39116"/>
                </a:cubicBezTo>
                <a:cubicBezTo>
                  <a:pt x="212796" y="37420"/>
                  <a:pt x="214135" y="35542"/>
                  <a:pt x="215380" y="33463"/>
                </a:cubicBezTo>
                <a:lnTo>
                  <a:pt x="215236" y="0"/>
                </a:lnTo>
                <a:lnTo>
                  <a:pt x="223507" y="0"/>
                </a:lnTo>
                <a:cubicBezTo>
                  <a:pt x="219688" y="24354"/>
                  <a:pt x="227777" y="49750"/>
                  <a:pt x="246535" y="68520"/>
                </a:cubicBezTo>
                <a:lnTo>
                  <a:pt x="254763" y="60293"/>
                </a:lnTo>
                <a:cubicBezTo>
                  <a:pt x="254771" y="60299"/>
                  <a:pt x="254778" y="60307"/>
                  <a:pt x="254786" y="60315"/>
                </a:cubicBezTo>
                <a:lnTo>
                  <a:pt x="254808" y="60338"/>
                </a:lnTo>
                <a:lnTo>
                  <a:pt x="246580" y="68565"/>
                </a:lnTo>
                <a:cubicBezTo>
                  <a:pt x="279582" y="101547"/>
                  <a:pt x="333066" y="101547"/>
                  <a:pt x="366068" y="68565"/>
                </a:cubicBezTo>
                <a:lnTo>
                  <a:pt x="357840" y="60338"/>
                </a:lnTo>
                <a:cubicBezTo>
                  <a:pt x="357847" y="60330"/>
                  <a:pt x="357855" y="60322"/>
                  <a:pt x="357862" y="60315"/>
                </a:cubicBezTo>
                <a:lnTo>
                  <a:pt x="357885" y="60293"/>
                </a:lnTo>
                <a:lnTo>
                  <a:pt x="366113" y="68520"/>
                </a:lnTo>
                <a:cubicBezTo>
                  <a:pt x="384872" y="49750"/>
                  <a:pt x="392961" y="24354"/>
                  <a:pt x="389142" y="0"/>
                </a:cubicBezTo>
                <a:lnTo>
                  <a:pt x="397337" y="0"/>
                </a:lnTo>
                <a:cubicBezTo>
                  <a:pt x="401479" y="11094"/>
                  <a:pt x="400548" y="22668"/>
                  <a:pt x="397481" y="33790"/>
                </a:cubicBezTo>
                <a:cubicBezTo>
                  <a:pt x="407439" y="50142"/>
                  <a:pt x="423417" y="53932"/>
                  <a:pt x="449401" y="53433"/>
                </a:cubicBezTo>
                <a:cubicBezTo>
                  <a:pt x="482408" y="53434"/>
                  <a:pt x="511746" y="69140"/>
                  <a:pt x="530035" y="93727"/>
                </a:cubicBezTo>
                <a:cubicBezTo>
                  <a:pt x="546543" y="90718"/>
                  <a:pt x="562165" y="82561"/>
                  <a:pt x="574926" y="69800"/>
                </a:cubicBezTo>
                <a:cubicBezTo>
                  <a:pt x="591833" y="52893"/>
                  <a:pt x="600659" y="30964"/>
                  <a:pt x="601147" y="8808"/>
                </a:cubicBezTo>
                <a:lnTo>
                  <a:pt x="515982" y="8808"/>
                </a:lnTo>
                <a:lnTo>
                  <a:pt x="515981" y="8744"/>
                </a:lnTo>
                <a:lnTo>
                  <a:pt x="601147" y="8744"/>
                </a:lnTo>
                <a:lnTo>
                  <a:pt x="599275" y="0"/>
                </a:lnTo>
                <a:lnTo>
                  <a:pt x="610820" y="0"/>
                </a:lnTo>
                <a:cubicBezTo>
                  <a:pt x="612423" y="2826"/>
                  <a:pt x="612602" y="5800"/>
                  <a:pt x="612648" y="8776"/>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31" name="Teardrop 3"/>
          <p:cNvSpPr/>
          <p:nvPr/>
        </p:nvSpPr>
        <p:spPr>
          <a:xfrm rot="5400000" flipH="1" flipV="1">
            <a:off x="1387532" y="3490488"/>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32" name="Teardrop 3"/>
          <p:cNvSpPr/>
          <p:nvPr/>
        </p:nvSpPr>
        <p:spPr>
          <a:xfrm rot="5400000" flipH="1" flipV="1">
            <a:off x="2230072" y="3490488"/>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33" name="Teardrop 3"/>
          <p:cNvSpPr/>
          <p:nvPr/>
        </p:nvSpPr>
        <p:spPr>
          <a:xfrm rot="5400000" flipH="1" flipV="1">
            <a:off x="3072612" y="3490488"/>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34" name="Teardrop 3"/>
          <p:cNvSpPr/>
          <p:nvPr/>
        </p:nvSpPr>
        <p:spPr>
          <a:xfrm rot="5400000" flipH="1" flipV="1">
            <a:off x="3915152" y="3490488"/>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35" name="Teardrop 3"/>
          <p:cNvSpPr/>
          <p:nvPr/>
        </p:nvSpPr>
        <p:spPr>
          <a:xfrm rot="5400000" flipH="1" flipV="1">
            <a:off x="4757692" y="3490488"/>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36" name="Teardrop 3"/>
          <p:cNvSpPr/>
          <p:nvPr/>
        </p:nvSpPr>
        <p:spPr>
          <a:xfrm rot="5400000" flipH="1" flipV="1">
            <a:off x="5600232" y="3490488"/>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37" name="Teardrop 3"/>
          <p:cNvSpPr/>
          <p:nvPr/>
        </p:nvSpPr>
        <p:spPr>
          <a:xfrm rot="5400000" flipH="1" flipV="1">
            <a:off x="8127852" y="3490488"/>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38" name="Teardrop 3"/>
          <p:cNvSpPr/>
          <p:nvPr/>
        </p:nvSpPr>
        <p:spPr>
          <a:xfrm rot="5400000" flipH="1" flipV="1">
            <a:off x="7285312" y="3490488"/>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39" name="Teardrop 3"/>
          <p:cNvSpPr/>
          <p:nvPr/>
        </p:nvSpPr>
        <p:spPr>
          <a:xfrm rot="5400000" flipH="1" flipV="1">
            <a:off x="9812932" y="3490488"/>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40" name="Teardrop 3"/>
          <p:cNvSpPr/>
          <p:nvPr/>
        </p:nvSpPr>
        <p:spPr>
          <a:xfrm rot="5400000" flipH="1" flipV="1">
            <a:off x="8970392" y="3490488"/>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41" name="Teardrop 3"/>
          <p:cNvSpPr/>
          <p:nvPr/>
        </p:nvSpPr>
        <p:spPr>
          <a:xfrm rot="5400000" flipH="1" flipV="1">
            <a:off x="11498011" y="3490488"/>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42" name="Teardrop 3"/>
          <p:cNvSpPr/>
          <p:nvPr/>
        </p:nvSpPr>
        <p:spPr>
          <a:xfrm rot="5400000" flipH="1" flipV="1">
            <a:off x="10655472" y="3490488"/>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43" name="Teardrop 3"/>
          <p:cNvSpPr/>
          <p:nvPr/>
        </p:nvSpPr>
        <p:spPr>
          <a:xfrm rot="5400000" flipH="1" flipV="1">
            <a:off x="544992" y="3490488"/>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44" name="Oval 843"/>
          <p:cNvSpPr/>
          <p:nvPr/>
        </p:nvSpPr>
        <p:spPr>
          <a:xfrm>
            <a:off x="6664511" y="371264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45" name="Oval 844"/>
          <p:cNvSpPr/>
          <p:nvPr/>
        </p:nvSpPr>
        <p:spPr>
          <a:xfrm>
            <a:off x="766731" y="371264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46" name="Oval 845"/>
          <p:cNvSpPr/>
          <p:nvPr/>
        </p:nvSpPr>
        <p:spPr>
          <a:xfrm>
            <a:off x="1609271" y="371264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47" name="Oval 846"/>
          <p:cNvSpPr/>
          <p:nvPr/>
        </p:nvSpPr>
        <p:spPr>
          <a:xfrm>
            <a:off x="2451811" y="371264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48" name="Oval 847"/>
          <p:cNvSpPr/>
          <p:nvPr/>
        </p:nvSpPr>
        <p:spPr>
          <a:xfrm>
            <a:off x="3294351" y="371264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49" name="Oval 848"/>
          <p:cNvSpPr/>
          <p:nvPr/>
        </p:nvSpPr>
        <p:spPr>
          <a:xfrm>
            <a:off x="4136891" y="371264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50" name="Oval 849"/>
          <p:cNvSpPr/>
          <p:nvPr/>
        </p:nvSpPr>
        <p:spPr>
          <a:xfrm>
            <a:off x="4979431" y="371264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51" name="Oval 850"/>
          <p:cNvSpPr/>
          <p:nvPr/>
        </p:nvSpPr>
        <p:spPr>
          <a:xfrm>
            <a:off x="5821971" y="371264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52" name="Oval 851"/>
          <p:cNvSpPr/>
          <p:nvPr/>
        </p:nvSpPr>
        <p:spPr>
          <a:xfrm>
            <a:off x="8349591" y="371264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53" name="Oval 852"/>
          <p:cNvSpPr/>
          <p:nvPr/>
        </p:nvSpPr>
        <p:spPr>
          <a:xfrm>
            <a:off x="7507051" y="371264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54" name="Oval 853"/>
          <p:cNvSpPr/>
          <p:nvPr/>
        </p:nvSpPr>
        <p:spPr>
          <a:xfrm>
            <a:off x="10034671" y="371264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55" name="Oval 854"/>
          <p:cNvSpPr/>
          <p:nvPr/>
        </p:nvSpPr>
        <p:spPr>
          <a:xfrm>
            <a:off x="9192131" y="371264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56" name="Oval 855"/>
          <p:cNvSpPr/>
          <p:nvPr/>
        </p:nvSpPr>
        <p:spPr>
          <a:xfrm>
            <a:off x="11719750" y="371264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57" name="Oval 856"/>
          <p:cNvSpPr/>
          <p:nvPr/>
        </p:nvSpPr>
        <p:spPr>
          <a:xfrm>
            <a:off x="10877211" y="371264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58" name="Teardrop 3"/>
          <p:cNvSpPr/>
          <p:nvPr/>
        </p:nvSpPr>
        <p:spPr>
          <a:xfrm rot="5400000" flipH="1" flipV="1">
            <a:off x="6021182" y="3914584"/>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59" name="Teardrop 3"/>
          <p:cNvSpPr/>
          <p:nvPr/>
        </p:nvSpPr>
        <p:spPr>
          <a:xfrm rot="5400000" flipH="1" flipV="1">
            <a:off x="965942" y="3914584"/>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60" name="Teardrop 3"/>
          <p:cNvSpPr/>
          <p:nvPr/>
        </p:nvSpPr>
        <p:spPr>
          <a:xfrm rot="5400000" flipH="1" flipV="1">
            <a:off x="1808482" y="3914584"/>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61" name="Teardrop 3"/>
          <p:cNvSpPr/>
          <p:nvPr/>
        </p:nvSpPr>
        <p:spPr>
          <a:xfrm rot="5400000" flipH="1" flipV="1">
            <a:off x="2651022" y="3914584"/>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62" name="Teardrop 3"/>
          <p:cNvSpPr/>
          <p:nvPr/>
        </p:nvSpPr>
        <p:spPr>
          <a:xfrm rot="5400000" flipH="1" flipV="1">
            <a:off x="3493562" y="3914584"/>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63" name="Teardrop 3"/>
          <p:cNvSpPr/>
          <p:nvPr/>
        </p:nvSpPr>
        <p:spPr>
          <a:xfrm rot="5400000" flipH="1" flipV="1">
            <a:off x="4336102" y="3914584"/>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64" name="Teardrop 3"/>
          <p:cNvSpPr/>
          <p:nvPr/>
        </p:nvSpPr>
        <p:spPr>
          <a:xfrm rot="5400000" flipH="1" flipV="1">
            <a:off x="5178642" y="3914584"/>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65" name="Teardrop 3"/>
          <p:cNvSpPr/>
          <p:nvPr/>
        </p:nvSpPr>
        <p:spPr>
          <a:xfrm rot="5400000" flipH="1" flipV="1">
            <a:off x="7706262" y="3914584"/>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66" name="Teardrop 3"/>
          <p:cNvSpPr/>
          <p:nvPr/>
        </p:nvSpPr>
        <p:spPr>
          <a:xfrm rot="5400000" flipH="1" flipV="1">
            <a:off x="6863722" y="3914584"/>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67" name="Teardrop 3"/>
          <p:cNvSpPr/>
          <p:nvPr/>
        </p:nvSpPr>
        <p:spPr>
          <a:xfrm rot="5400000" flipH="1" flipV="1">
            <a:off x="9391342" y="3914584"/>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68" name="Teardrop 3"/>
          <p:cNvSpPr/>
          <p:nvPr/>
        </p:nvSpPr>
        <p:spPr>
          <a:xfrm rot="5400000" flipH="1" flipV="1">
            <a:off x="8548802" y="3914584"/>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69" name="Teardrop 3"/>
          <p:cNvSpPr/>
          <p:nvPr/>
        </p:nvSpPr>
        <p:spPr>
          <a:xfrm rot="5400000" flipH="1" flipV="1">
            <a:off x="11076421" y="3914584"/>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70" name="Teardrop 3"/>
          <p:cNvSpPr/>
          <p:nvPr/>
        </p:nvSpPr>
        <p:spPr>
          <a:xfrm rot="5400000" flipH="1" flipV="1">
            <a:off x="10233882" y="3914584"/>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71" name="Teardrop 3"/>
          <p:cNvSpPr/>
          <p:nvPr/>
        </p:nvSpPr>
        <p:spPr>
          <a:xfrm rot="5400000" flipH="1" flipV="1">
            <a:off x="123402" y="3914584"/>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72" name="Teardrop 3"/>
          <p:cNvSpPr/>
          <p:nvPr/>
        </p:nvSpPr>
        <p:spPr>
          <a:xfrm rot="5400000" flipH="1" flipV="1">
            <a:off x="11760002" y="4069935"/>
            <a:ext cx="595781" cy="268215"/>
          </a:xfrm>
          <a:custGeom>
            <a:avLst/>
            <a:gdLst/>
            <a:ahLst/>
            <a:cxnLst/>
            <a:rect l="l" t="t" r="r" b="b"/>
            <a:pathLst>
              <a:path w="595781" h="268215">
                <a:moveTo>
                  <a:pt x="230951" y="239431"/>
                </a:moveTo>
                <a:lnTo>
                  <a:pt x="89396" y="97876"/>
                </a:lnTo>
                <a:cubicBezTo>
                  <a:pt x="74075" y="113887"/>
                  <a:pt x="64809" y="135634"/>
                  <a:pt x="64809" y="159544"/>
                </a:cubicBezTo>
                <a:cubicBezTo>
                  <a:pt x="64809" y="209563"/>
                  <a:pt x="105358" y="250112"/>
                  <a:pt x="155376" y="250112"/>
                </a:cubicBezTo>
                <a:cubicBezTo>
                  <a:pt x="174455" y="249746"/>
                  <a:pt x="198601" y="254980"/>
                  <a:pt x="211458" y="268141"/>
                </a:cubicBezTo>
                <a:cubicBezTo>
                  <a:pt x="215886" y="257686"/>
                  <a:pt x="222436" y="247948"/>
                  <a:pt x="230951" y="239431"/>
                </a:cubicBezTo>
                <a:close/>
                <a:moveTo>
                  <a:pt x="259706" y="219892"/>
                </a:moveTo>
                <a:cubicBezTo>
                  <a:pt x="246546" y="207035"/>
                  <a:pt x="241311" y="182889"/>
                  <a:pt x="241677" y="163811"/>
                </a:cubicBezTo>
                <a:cubicBezTo>
                  <a:pt x="241677" y="113792"/>
                  <a:pt x="201129" y="73244"/>
                  <a:pt x="151110" y="73244"/>
                </a:cubicBezTo>
                <a:cubicBezTo>
                  <a:pt x="127200" y="73244"/>
                  <a:pt x="105453" y="82510"/>
                  <a:pt x="89441" y="97831"/>
                </a:cubicBezTo>
                <a:lnTo>
                  <a:pt x="230996" y="239386"/>
                </a:lnTo>
                <a:cubicBezTo>
                  <a:pt x="239514" y="230871"/>
                  <a:pt x="249252" y="224320"/>
                  <a:pt x="259706" y="219892"/>
                </a:cubicBezTo>
                <a:close/>
                <a:moveTo>
                  <a:pt x="382868" y="82592"/>
                </a:moveTo>
                <a:cubicBezTo>
                  <a:pt x="379825" y="66091"/>
                  <a:pt x="371670" y="50477"/>
                  <a:pt x="358914" y="37722"/>
                </a:cubicBezTo>
                <a:cubicBezTo>
                  <a:pt x="342007" y="20815"/>
                  <a:pt x="320078" y="11989"/>
                  <a:pt x="297922" y="11501"/>
                </a:cubicBezTo>
                <a:lnTo>
                  <a:pt x="297922" y="96667"/>
                </a:lnTo>
                <a:lnTo>
                  <a:pt x="297858" y="96667"/>
                </a:lnTo>
                <a:lnTo>
                  <a:pt x="297858" y="11501"/>
                </a:lnTo>
                <a:cubicBezTo>
                  <a:pt x="275703" y="11990"/>
                  <a:pt x="253774" y="20815"/>
                  <a:pt x="236866" y="37722"/>
                </a:cubicBezTo>
                <a:cubicBezTo>
                  <a:pt x="224105" y="50483"/>
                  <a:pt x="215948" y="66105"/>
                  <a:pt x="212939" y="82613"/>
                </a:cubicBezTo>
                <a:cubicBezTo>
                  <a:pt x="237527" y="100902"/>
                  <a:pt x="253233" y="130241"/>
                  <a:pt x="253233" y="163248"/>
                </a:cubicBezTo>
                <a:cubicBezTo>
                  <a:pt x="252735" y="189232"/>
                  <a:pt x="256525" y="205210"/>
                  <a:pt x="272877" y="215167"/>
                </a:cubicBezTo>
                <a:cubicBezTo>
                  <a:pt x="289126" y="210687"/>
                  <a:pt x="306340" y="210767"/>
                  <a:pt x="322577" y="215380"/>
                </a:cubicBezTo>
                <a:cubicBezTo>
                  <a:pt x="324655" y="214136"/>
                  <a:pt x="326534" y="212797"/>
                  <a:pt x="328229" y="211355"/>
                </a:cubicBezTo>
                <a:cubicBezTo>
                  <a:pt x="340097" y="201263"/>
                  <a:pt x="342986" y="186138"/>
                  <a:pt x="342547" y="163248"/>
                </a:cubicBezTo>
                <a:cubicBezTo>
                  <a:pt x="342547" y="130228"/>
                  <a:pt x="358265" y="100880"/>
                  <a:pt x="382868" y="82592"/>
                </a:cubicBezTo>
                <a:close/>
                <a:moveTo>
                  <a:pt x="506339" y="97830"/>
                </a:moveTo>
                <a:cubicBezTo>
                  <a:pt x="490327" y="82509"/>
                  <a:pt x="468581" y="73244"/>
                  <a:pt x="444670" y="73244"/>
                </a:cubicBezTo>
                <a:cubicBezTo>
                  <a:pt x="394652" y="73244"/>
                  <a:pt x="354103" y="113792"/>
                  <a:pt x="354103" y="163811"/>
                </a:cubicBezTo>
                <a:cubicBezTo>
                  <a:pt x="354470" y="182914"/>
                  <a:pt x="349220" y="207099"/>
                  <a:pt x="336023" y="219944"/>
                </a:cubicBezTo>
                <a:cubicBezTo>
                  <a:pt x="346519" y="224314"/>
                  <a:pt x="356263" y="230867"/>
                  <a:pt x="364783" y="239386"/>
                </a:cubicBezTo>
                <a:close/>
                <a:moveTo>
                  <a:pt x="530971" y="159544"/>
                </a:moveTo>
                <a:cubicBezTo>
                  <a:pt x="530971" y="135634"/>
                  <a:pt x="521705" y="113887"/>
                  <a:pt x="506384" y="97876"/>
                </a:cubicBezTo>
                <a:lnTo>
                  <a:pt x="364828" y="239431"/>
                </a:lnTo>
                <a:cubicBezTo>
                  <a:pt x="373348" y="247952"/>
                  <a:pt x="379901" y="257695"/>
                  <a:pt x="384270" y="268192"/>
                </a:cubicBezTo>
                <a:cubicBezTo>
                  <a:pt x="397115" y="254994"/>
                  <a:pt x="421300" y="249745"/>
                  <a:pt x="440404" y="250111"/>
                </a:cubicBezTo>
                <a:cubicBezTo>
                  <a:pt x="465413" y="250112"/>
                  <a:pt x="488055" y="239974"/>
                  <a:pt x="504444" y="223585"/>
                </a:cubicBezTo>
                <a:cubicBezTo>
                  <a:pt x="520834" y="207196"/>
                  <a:pt x="530971" y="184554"/>
                  <a:pt x="530971" y="159544"/>
                </a:cubicBezTo>
                <a:close/>
                <a:moveTo>
                  <a:pt x="595781" y="268215"/>
                </a:moveTo>
                <a:lnTo>
                  <a:pt x="581969" y="268215"/>
                </a:lnTo>
                <a:cubicBezTo>
                  <a:pt x="578743" y="259654"/>
                  <a:pt x="573266" y="252074"/>
                  <a:pt x="566492" y="245300"/>
                </a:cubicBezTo>
                <a:cubicBezTo>
                  <a:pt x="553737" y="232545"/>
                  <a:pt x="538123" y="224389"/>
                  <a:pt x="521623" y="221347"/>
                </a:cubicBezTo>
                <a:cubicBezTo>
                  <a:pt x="519174" y="225205"/>
                  <a:pt x="516174" y="228633"/>
                  <a:pt x="512960" y="231847"/>
                </a:cubicBezTo>
                <a:cubicBezTo>
                  <a:pt x="494535" y="250272"/>
                  <a:pt x="469082" y="261667"/>
                  <a:pt x="440967" y="261667"/>
                </a:cubicBezTo>
                <a:cubicBezTo>
                  <a:pt x="425629" y="261373"/>
                  <a:pt x="413777" y="262574"/>
                  <a:pt x="405186" y="268215"/>
                </a:cubicBezTo>
                <a:lnTo>
                  <a:pt x="372038" y="268215"/>
                </a:lnTo>
                <a:cubicBezTo>
                  <a:pt x="369178" y="260078"/>
                  <a:pt x="364042" y="252948"/>
                  <a:pt x="357679" y="246581"/>
                </a:cubicBezTo>
                <a:lnTo>
                  <a:pt x="349451" y="254808"/>
                </a:lnTo>
                <a:lnTo>
                  <a:pt x="349428" y="254786"/>
                </a:lnTo>
                <a:cubicBezTo>
                  <a:pt x="349421" y="254779"/>
                  <a:pt x="349413" y="254771"/>
                  <a:pt x="349406" y="254763"/>
                </a:cubicBezTo>
                <a:lnTo>
                  <a:pt x="357634" y="246536"/>
                </a:lnTo>
                <a:cubicBezTo>
                  <a:pt x="324632" y="213554"/>
                  <a:pt x="271148" y="213554"/>
                  <a:pt x="238147" y="246536"/>
                </a:cubicBezTo>
                <a:lnTo>
                  <a:pt x="246374" y="254763"/>
                </a:lnTo>
                <a:cubicBezTo>
                  <a:pt x="246367" y="254771"/>
                  <a:pt x="246360" y="254779"/>
                  <a:pt x="246352" y="254786"/>
                </a:cubicBezTo>
                <a:cubicBezTo>
                  <a:pt x="246345" y="254794"/>
                  <a:pt x="246337" y="254801"/>
                  <a:pt x="246329" y="254808"/>
                </a:cubicBezTo>
                <a:lnTo>
                  <a:pt x="238101" y="246581"/>
                </a:lnTo>
                <a:lnTo>
                  <a:pt x="223742" y="268215"/>
                </a:lnTo>
                <a:lnTo>
                  <a:pt x="190546" y="268215"/>
                </a:lnTo>
                <a:cubicBezTo>
                  <a:pt x="181970" y="262570"/>
                  <a:pt x="170130" y="261374"/>
                  <a:pt x="154813" y="261668"/>
                </a:cubicBezTo>
                <a:cubicBezTo>
                  <a:pt x="121806" y="261668"/>
                  <a:pt x="92467" y="245961"/>
                  <a:pt x="74179" y="221373"/>
                </a:cubicBezTo>
                <a:cubicBezTo>
                  <a:pt x="57671" y="224382"/>
                  <a:pt x="42049" y="232539"/>
                  <a:pt x="29288" y="245300"/>
                </a:cubicBezTo>
                <a:lnTo>
                  <a:pt x="13811" y="268215"/>
                </a:lnTo>
                <a:lnTo>
                  <a:pt x="0" y="268215"/>
                </a:lnTo>
                <a:cubicBezTo>
                  <a:pt x="4705" y="256723"/>
                  <a:pt x="11839" y="246048"/>
                  <a:pt x="21157" y="236731"/>
                </a:cubicBezTo>
                <a:cubicBezTo>
                  <a:pt x="34324" y="223564"/>
                  <a:pt x="50200" y="214757"/>
                  <a:pt x="67080" y="210684"/>
                </a:cubicBezTo>
                <a:cubicBezTo>
                  <a:pt x="57990" y="195895"/>
                  <a:pt x="53000" y="178457"/>
                  <a:pt x="53000" y="159854"/>
                </a:cubicBezTo>
                <a:cubicBezTo>
                  <a:pt x="53000" y="132604"/>
                  <a:pt x="63706" y="107854"/>
                  <a:pt x="81286" y="89721"/>
                </a:cubicBezTo>
                <a:cubicBezTo>
                  <a:pt x="99420" y="72140"/>
                  <a:pt x="124170" y="61435"/>
                  <a:pt x="151420" y="61435"/>
                </a:cubicBezTo>
                <a:cubicBezTo>
                  <a:pt x="170023" y="61435"/>
                  <a:pt x="187461" y="66424"/>
                  <a:pt x="202250" y="75515"/>
                </a:cubicBezTo>
                <a:cubicBezTo>
                  <a:pt x="206323" y="58635"/>
                  <a:pt x="215130" y="42758"/>
                  <a:pt x="228297" y="29591"/>
                </a:cubicBezTo>
                <a:cubicBezTo>
                  <a:pt x="247566" y="10322"/>
                  <a:pt x="272636" y="391"/>
                  <a:pt x="297890" y="0"/>
                </a:cubicBezTo>
                <a:cubicBezTo>
                  <a:pt x="323144" y="391"/>
                  <a:pt x="348215" y="10322"/>
                  <a:pt x="367484" y="29591"/>
                </a:cubicBezTo>
                <a:cubicBezTo>
                  <a:pt x="380644" y="42751"/>
                  <a:pt x="389448" y="58618"/>
                  <a:pt x="393604" y="75474"/>
                </a:cubicBezTo>
                <a:cubicBezTo>
                  <a:pt x="408376" y="66408"/>
                  <a:pt x="425787" y="61434"/>
                  <a:pt x="444360" y="61434"/>
                </a:cubicBezTo>
                <a:cubicBezTo>
                  <a:pt x="471611" y="61434"/>
                  <a:pt x="496360" y="72140"/>
                  <a:pt x="514494" y="89721"/>
                </a:cubicBezTo>
                <a:cubicBezTo>
                  <a:pt x="532075" y="107854"/>
                  <a:pt x="542780" y="132604"/>
                  <a:pt x="542780" y="159854"/>
                </a:cubicBezTo>
                <a:cubicBezTo>
                  <a:pt x="542780" y="178427"/>
                  <a:pt x="537807" y="195839"/>
                  <a:pt x="528740" y="210610"/>
                </a:cubicBezTo>
                <a:cubicBezTo>
                  <a:pt x="545596" y="214766"/>
                  <a:pt x="561463" y="223570"/>
                  <a:pt x="574624" y="236731"/>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73" name="Oval 872"/>
          <p:cNvSpPr/>
          <p:nvPr/>
        </p:nvSpPr>
        <p:spPr>
          <a:xfrm>
            <a:off x="7086653" y="4135371"/>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74" name="Oval 873"/>
          <p:cNvSpPr/>
          <p:nvPr/>
        </p:nvSpPr>
        <p:spPr>
          <a:xfrm>
            <a:off x="346333" y="4135371"/>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75" name="Oval 874"/>
          <p:cNvSpPr/>
          <p:nvPr/>
        </p:nvSpPr>
        <p:spPr>
          <a:xfrm>
            <a:off x="1188873" y="4135371"/>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76" name="Oval 875"/>
          <p:cNvSpPr/>
          <p:nvPr/>
        </p:nvSpPr>
        <p:spPr>
          <a:xfrm>
            <a:off x="2031413" y="4135371"/>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77" name="Oval 876"/>
          <p:cNvSpPr/>
          <p:nvPr/>
        </p:nvSpPr>
        <p:spPr>
          <a:xfrm>
            <a:off x="2873953" y="4135371"/>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78" name="Oval 877"/>
          <p:cNvSpPr/>
          <p:nvPr/>
        </p:nvSpPr>
        <p:spPr>
          <a:xfrm>
            <a:off x="3716493" y="4135371"/>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79" name="Oval 878"/>
          <p:cNvSpPr/>
          <p:nvPr/>
        </p:nvSpPr>
        <p:spPr>
          <a:xfrm>
            <a:off x="4559033" y="4135371"/>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80" name="Oval 879"/>
          <p:cNvSpPr/>
          <p:nvPr/>
        </p:nvSpPr>
        <p:spPr>
          <a:xfrm>
            <a:off x="5401573" y="4135371"/>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81" name="Oval 880"/>
          <p:cNvSpPr/>
          <p:nvPr/>
        </p:nvSpPr>
        <p:spPr>
          <a:xfrm>
            <a:off x="6244113" y="4135371"/>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82" name="Oval 881"/>
          <p:cNvSpPr/>
          <p:nvPr/>
        </p:nvSpPr>
        <p:spPr>
          <a:xfrm>
            <a:off x="8771733" y="4135371"/>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83" name="Oval 882"/>
          <p:cNvSpPr/>
          <p:nvPr/>
        </p:nvSpPr>
        <p:spPr>
          <a:xfrm>
            <a:off x="7929193" y="4135371"/>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84" name="Oval 883"/>
          <p:cNvSpPr/>
          <p:nvPr/>
        </p:nvSpPr>
        <p:spPr>
          <a:xfrm>
            <a:off x="10456813" y="4135371"/>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85" name="Oval 884"/>
          <p:cNvSpPr/>
          <p:nvPr/>
        </p:nvSpPr>
        <p:spPr>
          <a:xfrm>
            <a:off x="9614273" y="4135371"/>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86" name="Oval 885"/>
          <p:cNvSpPr/>
          <p:nvPr/>
        </p:nvSpPr>
        <p:spPr>
          <a:xfrm>
            <a:off x="11299353" y="4135371"/>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87" name="Teardrop 3"/>
          <p:cNvSpPr/>
          <p:nvPr/>
        </p:nvSpPr>
        <p:spPr>
          <a:xfrm rot="5400000" flipH="1" flipV="1">
            <a:off x="6636142" y="4185695"/>
            <a:ext cx="232840" cy="539773"/>
          </a:xfrm>
          <a:custGeom>
            <a:avLst/>
            <a:gdLst/>
            <a:ahLst/>
            <a:cxnLst/>
            <a:rect l="l" t="t" r="r" b="b"/>
            <a:pathLst>
              <a:path w="232840" h="539773">
                <a:moveTo>
                  <a:pt x="221340" y="269867"/>
                </a:moveTo>
                <a:cubicBezTo>
                  <a:pt x="220851" y="247712"/>
                  <a:pt x="212026" y="225783"/>
                  <a:pt x="195119" y="208875"/>
                </a:cubicBezTo>
                <a:cubicBezTo>
                  <a:pt x="182363" y="196120"/>
                  <a:pt x="166749" y="187965"/>
                  <a:pt x="150249" y="184922"/>
                </a:cubicBezTo>
                <a:cubicBezTo>
                  <a:pt x="147800" y="188780"/>
                  <a:pt x="144800" y="192208"/>
                  <a:pt x="141586" y="195422"/>
                </a:cubicBezTo>
                <a:cubicBezTo>
                  <a:pt x="123161" y="213847"/>
                  <a:pt x="97708" y="225243"/>
                  <a:pt x="69593" y="225243"/>
                </a:cubicBezTo>
                <a:cubicBezTo>
                  <a:pt x="43433" y="224741"/>
                  <a:pt x="27415" y="228586"/>
                  <a:pt x="17461" y="245213"/>
                </a:cubicBezTo>
                <a:cubicBezTo>
                  <a:pt x="22074" y="261450"/>
                  <a:pt x="22154" y="278664"/>
                  <a:pt x="17673" y="294913"/>
                </a:cubicBezTo>
                <a:cubicBezTo>
                  <a:pt x="27631" y="311265"/>
                  <a:pt x="43609" y="315055"/>
                  <a:pt x="69593" y="314557"/>
                </a:cubicBezTo>
                <a:cubicBezTo>
                  <a:pt x="102600" y="314557"/>
                  <a:pt x="131938" y="330263"/>
                  <a:pt x="150227" y="354851"/>
                </a:cubicBezTo>
                <a:cubicBezTo>
                  <a:pt x="166735" y="351841"/>
                  <a:pt x="182357" y="343684"/>
                  <a:pt x="195118" y="330923"/>
                </a:cubicBezTo>
                <a:cubicBezTo>
                  <a:pt x="212026" y="314016"/>
                  <a:pt x="220851" y="292087"/>
                  <a:pt x="221339" y="269931"/>
                </a:cubicBezTo>
                <a:lnTo>
                  <a:pt x="136174" y="269931"/>
                </a:lnTo>
                <a:lnTo>
                  <a:pt x="136173" y="269867"/>
                </a:lnTo>
                <a:close/>
                <a:moveTo>
                  <a:pt x="232840" y="269899"/>
                </a:moveTo>
                <a:cubicBezTo>
                  <a:pt x="232449" y="295153"/>
                  <a:pt x="222519" y="320224"/>
                  <a:pt x="203250" y="339492"/>
                </a:cubicBezTo>
                <a:cubicBezTo>
                  <a:pt x="190082" y="352660"/>
                  <a:pt x="174206" y="361467"/>
                  <a:pt x="157326" y="365540"/>
                </a:cubicBezTo>
                <a:cubicBezTo>
                  <a:pt x="166417" y="380328"/>
                  <a:pt x="171406" y="397767"/>
                  <a:pt x="171406" y="416370"/>
                </a:cubicBezTo>
                <a:cubicBezTo>
                  <a:pt x="171406" y="443620"/>
                  <a:pt x="160701" y="468370"/>
                  <a:pt x="143120" y="486503"/>
                </a:cubicBezTo>
                <a:lnTo>
                  <a:pt x="143120" y="486504"/>
                </a:lnTo>
                <a:cubicBezTo>
                  <a:pt x="124986" y="504084"/>
                  <a:pt x="100237" y="514790"/>
                  <a:pt x="72986" y="514790"/>
                </a:cubicBezTo>
                <a:cubicBezTo>
                  <a:pt x="54383" y="514790"/>
                  <a:pt x="36945" y="509800"/>
                  <a:pt x="22156" y="500710"/>
                </a:cubicBezTo>
                <a:lnTo>
                  <a:pt x="0" y="539773"/>
                </a:lnTo>
                <a:lnTo>
                  <a:pt x="0" y="521718"/>
                </a:lnTo>
                <a:cubicBezTo>
                  <a:pt x="5973" y="513180"/>
                  <a:pt x="9654" y="503556"/>
                  <a:pt x="11467" y="493611"/>
                </a:cubicBezTo>
                <a:lnTo>
                  <a:pt x="0" y="480024"/>
                </a:lnTo>
                <a:lnTo>
                  <a:pt x="0" y="462727"/>
                </a:lnTo>
                <a:cubicBezTo>
                  <a:pt x="14950" y="487415"/>
                  <a:pt x="42305" y="502981"/>
                  <a:pt x="73296" y="502981"/>
                </a:cubicBezTo>
                <a:cubicBezTo>
                  <a:pt x="97207" y="502981"/>
                  <a:pt x="118953" y="493715"/>
                  <a:pt x="134965" y="478394"/>
                </a:cubicBezTo>
                <a:lnTo>
                  <a:pt x="0" y="343429"/>
                </a:lnTo>
                <a:lnTo>
                  <a:pt x="0" y="343339"/>
                </a:lnTo>
                <a:lnTo>
                  <a:pt x="135010" y="478348"/>
                </a:lnTo>
                <a:cubicBezTo>
                  <a:pt x="150331" y="462337"/>
                  <a:pt x="159597" y="440590"/>
                  <a:pt x="159597" y="416680"/>
                </a:cubicBezTo>
                <a:cubicBezTo>
                  <a:pt x="159597" y="366661"/>
                  <a:pt x="119048" y="326112"/>
                  <a:pt x="69030" y="326113"/>
                </a:cubicBezTo>
                <a:cubicBezTo>
                  <a:pt x="49952" y="326479"/>
                  <a:pt x="25806" y="321244"/>
                  <a:pt x="12948" y="308084"/>
                </a:cubicBezTo>
                <a:lnTo>
                  <a:pt x="0" y="327154"/>
                </a:lnTo>
                <a:lnTo>
                  <a:pt x="0" y="309010"/>
                </a:lnTo>
                <a:cubicBezTo>
                  <a:pt x="14338" y="284867"/>
                  <a:pt x="14338" y="254933"/>
                  <a:pt x="0" y="230790"/>
                </a:cubicBezTo>
                <a:lnTo>
                  <a:pt x="0" y="212690"/>
                </a:lnTo>
                <a:cubicBezTo>
                  <a:pt x="6036" y="217996"/>
                  <a:pt x="9959" y="224711"/>
                  <a:pt x="12896" y="231767"/>
                </a:cubicBezTo>
                <a:cubicBezTo>
                  <a:pt x="25742" y="218569"/>
                  <a:pt x="49927" y="213320"/>
                  <a:pt x="69030" y="213687"/>
                </a:cubicBezTo>
                <a:cubicBezTo>
                  <a:pt x="94039" y="213687"/>
                  <a:pt x="116681" y="203550"/>
                  <a:pt x="133071" y="187160"/>
                </a:cubicBezTo>
                <a:cubicBezTo>
                  <a:pt x="149460" y="170771"/>
                  <a:pt x="159597" y="148129"/>
                  <a:pt x="159597" y="123120"/>
                </a:cubicBezTo>
                <a:cubicBezTo>
                  <a:pt x="159597" y="99209"/>
                  <a:pt x="150331" y="77463"/>
                  <a:pt x="135010" y="61451"/>
                </a:cubicBezTo>
                <a:lnTo>
                  <a:pt x="0" y="196461"/>
                </a:lnTo>
                <a:lnTo>
                  <a:pt x="0" y="196370"/>
                </a:lnTo>
                <a:lnTo>
                  <a:pt x="134965" y="61406"/>
                </a:lnTo>
                <a:cubicBezTo>
                  <a:pt x="118953" y="46085"/>
                  <a:pt x="97207" y="36819"/>
                  <a:pt x="73296" y="36819"/>
                </a:cubicBezTo>
                <a:cubicBezTo>
                  <a:pt x="42305" y="36819"/>
                  <a:pt x="14950" y="52385"/>
                  <a:pt x="0" y="77073"/>
                </a:cubicBezTo>
                <a:lnTo>
                  <a:pt x="0" y="59780"/>
                </a:lnTo>
                <a:cubicBezTo>
                  <a:pt x="2240" y="53717"/>
                  <a:pt x="6698" y="49732"/>
                  <a:pt x="11494" y="46167"/>
                </a:cubicBezTo>
                <a:cubicBezTo>
                  <a:pt x="9661" y="36227"/>
                  <a:pt x="5972" y="26608"/>
                  <a:pt x="0" y="18074"/>
                </a:cubicBezTo>
                <a:lnTo>
                  <a:pt x="0" y="0"/>
                </a:lnTo>
                <a:cubicBezTo>
                  <a:pt x="11637" y="10773"/>
                  <a:pt x="18655" y="24545"/>
                  <a:pt x="22230" y="39049"/>
                </a:cubicBezTo>
                <a:cubicBezTo>
                  <a:pt x="37002" y="29983"/>
                  <a:pt x="54413" y="25010"/>
                  <a:pt x="72986" y="25010"/>
                </a:cubicBezTo>
                <a:cubicBezTo>
                  <a:pt x="100237" y="25010"/>
                  <a:pt x="124986" y="35715"/>
                  <a:pt x="143120" y="53296"/>
                </a:cubicBezTo>
                <a:cubicBezTo>
                  <a:pt x="160701" y="71430"/>
                  <a:pt x="171406" y="96180"/>
                  <a:pt x="171406" y="123429"/>
                </a:cubicBezTo>
                <a:cubicBezTo>
                  <a:pt x="171406" y="142002"/>
                  <a:pt x="166433" y="159414"/>
                  <a:pt x="157367" y="174185"/>
                </a:cubicBezTo>
                <a:cubicBezTo>
                  <a:pt x="174223" y="178341"/>
                  <a:pt x="190089" y="187146"/>
                  <a:pt x="203250" y="200306"/>
                </a:cubicBezTo>
                <a:cubicBezTo>
                  <a:pt x="222519" y="219575"/>
                  <a:pt x="232449" y="244645"/>
                  <a:pt x="232840" y="269899"/>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88" name="Teardrop 3"/>
          <p:cNvSpPr/>
          <p:nvPr/>
        </p:nvSpPr>
        <p:spPr>
          <a:xfrm rot="5400000" flipH="1" flipV="1">
            <a:off x="22905" y="4316257"/>
            <a:ext cx="232840" cy="278649"/>
          </a:xfrm>
          <a:custGeom>
            <a:avLst/>
            <a:gdLst/>
            <a:ahLst/>
            <a:cxnLst/>
            <a:rect l="l" t="t" r="r" b="b"/>
            <a:pathLst>
              <a:path w="232840" h="278649">
                <a:moveTo>
                  <a:pt x="232840" y="8776"/>
                </a:moveTo>
                <a:cubicBezTo>
                  <a:pt x="232449" y="34030"/>
                  <a:pt x="222519" y="59101"/>
                  <a:pt x="203250" y="78369"/>
                </a:cubicBezTo>
                <a:cubicBezTo>
                  <a:pt x="190082" y="91537"/>
                  <a:pt x="174206" y="100343"/>
                  <a:pt x="157326" y="104416"/>
                </a:cubicBezTo>
                <a:cubicBezTo>
                  <a:pt x="166417" y="119205"/>
                  <a:pt x="171406" y="136643"/>
                  <a:pt x="171406" y="155247"/>
                </a:cubicBezTo>
                <a:cubicBezTo>
                  <a:pt x="171406" y="182497"/>
                  <a:pt x="160701" y="207247"/>
                  <a:pt x="143120" y="225380"/>
                </a:cubicBezTo>
                <a:cubicBezTo>
                  <a:pt x="124986" y="242961"/>
                  <a:pt x="100237" y="253667"/>
                  <a:pt x="72986" y="253667"/>
                </a:cubicBezTo>
                <a:cubicBezTo>
                  <a:pt x="54383" y="253667"/>
                  <a:pt x="36945" y="248677"/>
                  <a:pt x="22156" y="239586"/>
                </a:cubicBezTo>
                <a:lnTo>
                  <a:pt x="0" y="278649"/>
                </a:lnTo>
                <a:lnTo>
                  <a:pt x="0" y="260595"/>
                </a:lnTo>
                <a:cubicBezTo>
                  <a:pt x="5973" y="252057"/>
                  <a:pt x="9654" y="242433"/>
                  <a:pt x="11467" y="232488"/>
                </a:cubicBezTo>
                <a:lnTo>
                  <a:pt x="0" y="218900"/>
                </a:lnTo>
                <a:lnTo>
                  <a:pt x="0" y="201603"/>
                </a:lnTo>
                <a:cubicBezTo>
                  <a:pt x="14950" y="226291"/>
                  <a:pt x="42305" y="241857"/>
                  <a:pt x="73296" y="241857"/>
                </a:cubicBezTo>
                <a:cubicBezTo>
                  <a:pt x="97207" y="241857"/>
                  <a:pt x="118953" y="232592"/>
                  <a:pt x="134965" y="217271"/>
                </a:cubicBezTo>
                <a:lnTo>
                  <a:pt x="0" y="82306"/>
                </a:lnTo>
                <a:lnTo>
                  <a:pt x="0" y="82216"/>
                </a:lnTo>
                <a:lnTo>
                  <a:pt x="135010" y="217225"/>
                </a:lnTo>
                <a:cubicBezTo>
                  <a:pt x="150331" y="201213"/>
                  <a:pt x="159597" y="179467"/>
                  <a:pt x="159597" y="155556"/>
                </a:cubicBezTo>
                <a:cubicBezTo>
                  <a:pt x="159597" y="105538"/>
                  <a:pt x="119048" y="64989"/>
                  <a:pt x="69030" y="64989"/>
                </a:cubicBezTo>
                <a:cubicBezTo>
                  <a:pt x="49952" y="65355"/>
                  <a:pt x="25806" y="60121"/>
                  <a:pt x="12948" y="46961"/>
                </a:cubicBezTo>
                <a:lnTo>
                  <a:pt x="0" y="66032"/>
                </a:lnTo>
                <a:lnTo>
                  <a:pt x="0" y="46474"/>
                </a:lnTo>
                <a:cubicBezTo>
                  <a:pt x="9193" y="32573"/>
                  <a:pt x="11853" y="16060"/>
                  <a:pt x="9334" y="0"/>
                </a:cubicBezTo>
                <a:lnTo>
                  <a:pt x="17529" y="0"/>
                </a:lnTo>
                <a:cubicBezTo>
                  <a:pt x="21671" y="11094"/>
                  <a:pt x="20740" y="22668"/>
                  <a:pt x="17673" y="33790"/>
                </a:cubicBezTo>
                <a:cubicBezTo>
                  <a:pt x="27631" y="50142"/>
                  <a:pt x="43609" y="53932"/>
                  <a:pt x="69593" y="53433"/>
                </a:cubicBezTo>
                <a:cubicBezTo>
                  <a:pt x="102600" y="53434"/>
                  <a:pt x="131938" y="69140"/>
                  <a:pt x="150227" y="93727"/>
                </a:cubicBezTo>
                <a:cubicBezTo>
                  <a:pt x="166735" y="90718"/>
                  <a:pt x="182357" y="82561"/>
                  <a:pt x="195118" y="69800"/>
                </a:cubicBezTo>
                <a:cubicBezTo>
                  <a:pt x="212026" y="52893"/>
                  <a:pt x="220851" y="30964"/>
                  <a:pt x="221339" y="8808"/>
                </a:cubicBezTo>
                <a:lnTo>
                  <a:pt x="136174" y="8808"/>
                </a:lnTo>
                <a:lnTo>
                  <a:pt x="136173" y="8744"/>
                </a:lnTo>
                <a:lnTo>
                  <a:pt x="221340" y="8744"/>
                </a:lnTo>
                <a:lnTo>
                  <a:pt x="219467" y="0"/>
                </a:lnTo>
                <a:lnTo>
                  <a:pt x="231012" y="0"/>
                </a:lnTo>
                <a:cubicBezTo>
                  <a:pt x="232616" y="2826"/>
                  <a:pt x="232794" y="5800"/>
                  <a:pt x="232840" y="8776"/>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89" name="Teardrop 3"/>
          <p:cNvSpPr/>
          <p:nvPr/>
        </p:nvSpPr>
        <p:spPr>
          <a:xfrm rot="5400000" flipH="1" flipV="1">
            <a:off x="1580901" y="4185695"/>
            <a:ext cx="232840" cy="539772"/>
          </a:xfrm>
          <a:custGeom>
            <a:avLst/>
            <a:gdLst/>
            <a:ahLst/>
            <a:cxnLst/>
            <a:rect l="l" t="t" r="r" b="b"/>
            <a:pathLst>
              <a:path w="232840" h="539772">
                <a:moveTo>
                  <a:pt x="221340" y="269867"/>
                </a:moveTo>
                <a:cubicBezTo>
                  <a:pt x="220851" y="247711"/>
                  <a:pt x="212026" y="225782"/>
                  <a:pt x="195119" y="208875"/>
                </a:cubicBezTo>
                <a:cubicBezTo>
                  <a:pt x="182363" y="196120"/>
                  <a:pt x="166749" y="187964"/>
                  <a:pt x="150249" y="184922"/>
                </a:cubicBezTo>
                <a:cubicBezTo>
                  <a:pt x="147800" y="188780"/>
                  <a:pt x="144800" y="192208"/>
                  <a:pt x="141586" y="195422"/>
                </a:cubicBezTo>
                <a:cubicBezTo>
                  <a:pt x="123161" y="213847"/>
                  <a:pt x="97708" y="225243"/>
                  <a:pt x="69593" y="225242"/>
                </a:cubicBezTo>
                <a:cubicBezTo>
                  <a:pt x="43433" y="224741"/>
                  <a:pt x="27415" y="228586"/>
                  <a:pt x="17461" y="245213"/>
                </a:cubicBezTo>
                <a:cubicBezTo>
                  <a:pt x="22074" y="261450"/>
                  <a:pt x="22154" y="278664"/>
                  <a:pt x="17673" y="294913"/>
                </a:cubicBezTo>
                <a:cubicBezTo>
                  <a:pt x="27631" y="311265"/>
                  <a:pt x="43609" y="315055"/>
                  <a:pt x="69593" y="314556"/>
                </a:cubicBezTo>
                <a:cubicBezTo>
                  <a:pt x="102600" y="314557"/>
                  <a:pt x="131938" y="330263"/>
                  <a:pt x="150227" y="354850"/>
                </a:cubicBezTo>
                <a:cubicBezTo>
                  <a:pt x="166735" y="351841"/>
                  <a:pt x="182357" y="343684"/>
                  <a:pt x="195118" y="330923"/>
                </a:cubicBezTo>
                <a:cubicBezTo>
                  <a:pt x="212026" y="314016"/>
                  <a:pt x="220851" y="292087"/>
                  <a:pt x="221339" y="269931"/>
                </a:cubicBezTo>
                <a:lnTo>
                  <a:pt x="136174" y="269931"/>
                </a:lnTo>
                <a:lnTo>
                  <a:pt x="136173" y="269867"/>
                </a:lnTo>
                <a:close/>
                <a:moveTo>
                  <a:pt x="232840" y="269899"/>
                </a:moveTo>
                <a:cubicBezTo>
                  <a:pt x="232449" y="295153"/>
                  <a:pt x="222519" y="320224"/>
                  <a:pt x="203250" y="339492"/>
                </a:cubicBezTo>
                <a:cubicBezTo>
                  <a:pt x="190082" y="352660"/>
                  <a:pt x="174206" y="361466"/>
                  <a:pt x="157326" y="365539"/>
                </a:cubicBezTo>
                <a:cubicBezTo>
                  <a:pt x="166417" y="380328"/>
                  <a:pt x="171406" y="397766"/>
                  <a:pt x="171406" y="416370"/>
                </a:cubicBezTo>
                <a:cubicBezTo>
                  <a:pt x="171406" y="443620"/>
                  <a:pt x="160701" y="468370"/>
                  <a:pt x="143120" y="486503"/>
                </a:cubicBezTo>
                <a:lnTo>
                  <a:pt x="143120" y="486503"/>
                </a:lnTo>
                <a:cubicBezTo>
                  <a:pt x="124986" y="504084"/>
                  <a:pt x="100237" y="514790"/>
                  <a:pt x="72986" y="514790"/>
                </a:cubicBezTo>
                <a:cubicBezTo>
                  <a:pt x="54383" y="514790"/>
                  <a:pt x="36945" y="509800"/>
                  <a:pt x="22156" y="500710"/>
                </a:cubicBezTo>
                <a:lnTo>
                  <a:pt x="0" y="539772"/>
                </a:lnTo>
                <a:lnTo>
                  <a:pt x="0" y="521718"/>
                </a:lnTo>
                <a:cubicBezTo>
                  <a:pt x="5973" y="513179"/>
                  <a:pt x="9654" y="503556"/>
                  <a:pt x="11467" y="493611"/>
                </a:cubicBezTo>
                <a:lnTo>
                  <a:pt x="0" y="480023"/>
                </a:lnTo>
                <a:lnTo>
                  <a:pt x="0" y="462726"/>
                </a:lnTo>
                <a:cubicBezTo>
                  <a:pt x="14950" y="487414"/>
                  <a:pt x="42305" y="502980"/>
                  <a:pt x="73296" y="502980"/>
                </a:cubicBezTo>
                <a:cubicBezTo>
                  <a:pt x="97207" y="502980"/>
                  <a:pt x="118953" y="493715"/>
                  <a:pt x="134965" y="478394"/>
                </a:cubicBezTo>
                <a:lnTo>
                  <a:pt x="0" y="343429"/>
                </a:lnTo>
                <a:lnTo>
                  <a:pt x="0" y="343338"/>
                </a:lnTo>
                <a:lnTo>
                  <a:pt x="135010" y="478348"/>
                </a:lnTo>
                <a:cubicBezTo>
                  <a:pt x="150331" y="462336"/>
                  <a:pt x="159597" y="440590"/>
                  <a:pt x="159597" y="416679"/>
                </a:cubicBezTo>
                <a:cubicBezTo>
                  <a:pt x="159597" y="366661"/>
                  <a:pt x="119048" y="326112"/>
                  <a:pt x="69030" y="326112"/>
                </a:cubicBezTo>
                <a:cubicBezTo>
                  <a:pt x="49952" y="326478"/>
                  <a:pt x="25806" y="321244"/>
                  <a:pt x="12948" y="308084"/>
                </a:cubicBezTo>
                <a:lnTo>
                  <a:pt x="0" y="327154"/>
                </a:lnTo>
                <a:lnTo>
                  <a:pt x="0" y="309010"/>
                </a:lnTo>
                <a:cubicBezTo>
                  <a:pt x="14338" y="284867"/>
                  <a:pt x="14338" y="254932"/>
                  <a:pt x="0" y="230790"/>
                </a:cubicBezTo>
                <a:lnTo>
                  <a:pt x="0" y="212689"/>
                </a:lnTo>
                <a:cubicBezTo>
                  <a:pt x="6036" y="217996"/>
                  <a:pt x="9959" y="224711"/>
                  <a:pt x="12896" y="231767"/>
                </a:cubicBezTo>
                <a:cubicBezTo>
                  <a:pt x="25742" y="218569"/>
                  <a:pt x="49927" y="213320"/>
                  <a:pt x="69030" y="213686"/>
                </a:cubicBezTo>
                <a:cubicBezTo>
                  <a:pt x="94039" y="213687"/>
                  <a:pt x="116681" y="203550"/>
                  <a:pt x="133071" y="187160"/>
                </a:cubicBezTo>
                <a:cubicBezTo>
                  <a:pt x="149460" y="170771"/>
                  <a:pt x="159597" y="148129"/>
                  <a:pt x="159597" y="123119"/>
                </a:cubicBezTo>
                <a:cubicBezTo>
                  <a:pt x="159597" y="99209"/>
                  <a:pt x="150331" y="77463"/>
                  <a:pt x="135010" y="61451"/>
                </a:cubicBezTo>
                <a:lnTo>
                  <a:pt x="0" y="196461"/>
                </a:lnTo>
                <a:lnTo>
                  <a:pt x="0" y="196370"/>
                </a:lnTo>
                <a:lnTo>
                  <a:pt x="134965" y="61405"/>
                </a:lnTo>
                <a:cubicBezTo>
                  <a:pt x="118953" y="46084"/>
                  <a:pt x="97207" y="36819"/>
                  <a:pt x="73296" y="36819"/>
                </a:cubicBezTo>
                <a:cubicBezTo>
                  <a:pt x="42305" y="36819"/>
                  <a:pt x="14950" y="52385"/>
                  <a:pt x="0" y="77073"/>
                </a:cubicBezTo>
                <a:lnTo>
                  <a:pt x="0" y="59779"/>
                </a:lnTo>
                <a:cubicBezTo>
                  <a:pt x="2240" y="53717"/>
                  <a:pt x="6698" y="49732"/>
                  <a:pt x="11494" y="46167"/>
                </a:cubicBezTo>
                <a:cubicBezTo>
                  <a:pt x="9661" y="36227"/>
                  <a:pt x="5972" y="26608"/>
                  <a:pt x="0" y="18074"/>
                </a:cubicBezTo>
                <a:lnTo>
                  <a:pt x="0" y="0"/>
                </a:lnTo>
                <a:cubicBezTo>
                  <a:pt x="11637" y="10773"/>
                  <a:pt x="18655" y="24545"/>
                  <a:pt x="22230" y="39049"/>
                </a:cubicBezTo>
                <a:cubicBezTo>
                  <a:pt x="37002" y="29983"/>
                  <a:pt x="54413" y="25010"/>
                  <a:pt x="72986" y="25009"/>
                </a:cubicBezTo>
                <a:cubicBezTo>
                  <a:pt x="100237" y="25009"/>
                  <a:pt x="124986" y="35715"/>
                  <a:pt x="143120" y="53296"/>
                </a:cubicBezTo>
                <a:lnTo>
                  <a:pt x="143120" y="53296"/>
                </a:lnTo>
                <a:cubicBezTo>
                  <a:pt x="160701" y="71429"/>
                  <a:pt x="171406" y="96179"/>
                  <a:pt x="171406" y="123429"/>
                </a:cubicBezTo>
                <a:cubicBezTo>
                  <a:pt x="171406" y="142002"/>
                  <a:pt x="166433" y="159414"/>
                  <a:pt x="157367" y="174185"/>
                </a:cubicBezTo>
                <a:cubicBezTo>
                  <a:pt x="174223" y="178341"/>
                  <a:pt x="190089" y="187145"/>
                  <a:pt x="203250" y="200305"/>
                </a:cubicBezTo>
                <a:cubicBezTo>
                  <a:pt x="222519" y="219574"/>
                  <a:pt x="232449" y="244645"/>
                  <a:pt x="232840" y="269899"/>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90" name="Teardrop 3"/>
          <p:cNvSpPr/>
          <p:nvPr/>
        </p:nvSpPr>
        <p:spPr>
          <a:xfrm rot="5400000" flipH="1" flipV="1">
            <a:off x="2423441" y="4185695"/>
            <a:ext cx="232840" cy="539772"/>
          </a:xfrm>
          <a:custGeom>
            <a:avLst/>
            <a:gdLst/>
            <a:ahLst/>
            <a:cxnLst/>
            <a:rect l="l" t="t" r="r" b="b"/>
            <a:pathLst>
              <a:path w="232840" h="539772">
                <a:moveTo>
                  <a:pt x="221340" y="269867"/>
                </a:moveTo>
                <a:cubicBezTo>
                  <a:pt x="220851" y="247711"/>
                  <a:pt x="212026" y="225782"/>
                  <a:pt x="195119" y="208875"/>
                </a:cubicBezTo>
                <a:cubicBezTo>
                  <a:pt x="182363" y="196120"/>
                  <a:pt x="166749" y="187965"/>
                  <a:pt x="150249" y="184922"/>
                </a:cubicBezTo>
                <a:cubicBezTo>
                  <a:pt x="147800" y="188780"/>
                  <a:pt x="144800" y="192208"/>
                  <a:pt x="141586" y="195422"/>
                </a:cubicBezTo>
                <a:cubicBezTo>
                  <a:pt x="123161" y="213847"/>
                  <a:pt x="97708" y="225243"/>
                  <a:pt x="69593" y="225242"/>
                </a:cubicBezTo>
                <a:cubicBezTo>
                  <a:pt x="43433" y="224741"/>
                  <a:pt x="27415" y="228586"/>
                  <a:pt x="17461" y="245213"/>
                </a:cubicBezTo>
                <a:cubicBezTo>
                  <a:pt x="22074" y="261450"/>
                  <a:pt x="22154" y="278664"/>
                  <a:pt x="17673" y="294913"/>
                </a:cubicBezTo>
                <a:cubicBezTo>
                  <a:pt x="27631" y="311265"/>
                  <a:pt x="43609" y="315055"/>
                  <a:pt x="69593" y="314557"/>
                </a:cubicBezTo>
                <a:cubicBezTo>
                  <a:pt x="102600" y="314557"/>
                  <a:pt x="131938" y="330263"/>
                  <a:pt x="150227" y="354850"/>
                </a:cubicBezTo>
                <a:cubicBezTo>
                  <a:pt x="166735" y="351841"/>
                  <a:pt x="182357" y="343684"/>
                  <a:pt x="195118" y="330923"/>
                </a:cubicBezTo>
                <a:cubicBezTo>
                  <a:pt x="212026" y="314016"/>
                  <a:pt x="220851" y="292087"/>
                  <a:pt x="221339" y="269931"/>
                </a:cubicBezTo>
                <a:lnTo>
                  <a:pt x="136174" y="269931"/>
                </a:lnTo>
                <a:lnTo>
                  <a:pt x="136173" y="269867"/>
                </a:lnTo>
                <a:close/>
                <a:moveTo>
                  <a:pt x="232840" y="269899"/>
                </a:moveTo>
                <a:cubicBezTo>
                  <a:pt x="232449" y="295153"/>
                  <a:pt x="222519" y="320224"/>
                  <a:pt x="203250" y="339492"/>
                </a:cubicBezTo>
                <a:cubicBezTo>
                  <a:pt x="190082" y="352660"/>
                  <a:pt x="174206" y="361466"/>
                  <a:pt x="157326" y="365539"/>
                </a:cubicBezTo>
                <a:cubicBezTo>
                  <a:pt x="166417" y="380328"/>
                  <a:pt x="171406" y="397767"/>
                  <a:pt x="171406" y="416370"/>
                </a:cubicBezTo>
                <a:cubicBezTo>
                  <a:pt x="171406" y="443620"/>
                  <a:pt x="160701" y="468370"/>
                  <a:pt x="143120" y="486503"/>
                </a:cubicBezTo>
                <a:cubicBezTo>
                  <a:pt x="124986" y="504084"/>
                  <a:pt x="100237" y="514790"/>
                  <a:pt x="72986" y="514790"/>
                </a:cubicBezTo>
                <a:cubicBezTo>
                  <a:pt x="54383" y="514790"/>
                  <a:pt x="36945" y="509800"/>
                  <a:pt x="22156" y="500710"/>
                </a:cubicBezTo>
                <a:lnTo>
                  <a:pt x="0" y="539772"/>
                </a:lnTo>
                <a:lnTo>
                  <a:pt x="0" y="521718"/>
                </a:lnTo>
                <a:cubicBezTo>
                  <a:pt x="5973" y="513180"/>
                  <a:pt x="9654" y="503556"/>
                  <a:pt x="11467" y="493611"/>
                </a:cubicBezTo>
                <a:lnTo>
                  <a:pt x="0" y="480023"/>
                </a:lnTo>
                <a:lnTo>
                  <a:pt x="0" y="462726"/>
                </a:lnTo>
                <a:cubicBezTo>
                  <a:pt x="14950" y="487414"/>
                  <a:pt x="42305" y="502980"/>
                  <a:pt x="73296" y="502980"/>
                </a:cubicBezTo>
                <a:cubicBezTo>
                  <a:pt x="97207" y="502980"/>
                  <a:pt x="118953" y="493715"/>
                  <a:pt x="134965" y="478394"/>
                </a:cubicBezTo>
                <a:lnTo>
                  <a:pt x="0" y="343429"/>
                </a:lnTo>
                <a:lnTo>
                  <a:pt x="0" y="343339"/>
                </a:lnTo>
                <a:lnTo>
                  <a:pt x="135010" y="478348"/>
                </a:lnTo>
                <a:cubicBezTo>
                  <a:pt x="150331" y="462336"/>
                  <a:pt x="159597" y="440590"/>
                  <a:pt x="159597" y="416680"/>
                </a:cubicBezTo>
                <a:cubicBezTo>
                  <a:pt x="159597" y="366661"/>
                  <a:pt x="119048" y="326112"/>
                  <a:pt x="69030" y="326113"/>
                </a:cubicBezTo>
                <a:cubicBezTo>
                  <a:pt x="49952" y="326478"/>
                  <a:pt x="25806" y="321244"/>
                  <a:pt x="12948" y="308084"/>
                </a:cubicBezTo>
                <a:lnTo>
                  <a:pt x="0" y="327154"/>
                </a:lnTo>
                <a:lnTo>
                  <a:pt x="0" y="309010"/>
                </a:lnTo>
                <a:cubicBezTo>
                  <a:pt x="14338" y="284867"/>
                  <a:pt x="14338" y="254933"/>
                  <a:pt x="0" y="230790"/>
                </a:cubicBezTo>
                <a:lnTo>
                  <a:pt x="0" y="212689"/>
                </a:lnTo>
                <a:cubicBezTo>
                  <a:pt x="6036" y="217996"/>
                  <a:pt x="9959" y="224711"/>
                  <a:pt x="12896" y="231767"/>
                </a:cubicBezTo>
                <a:cubicBezTo>
                  <a:pt x="25742" y="218569"/>
                  <a:pt x="49927" y="213320"/>
                  <a:pt x="69030" y="213687"/>
                </a:cubicBezTo>
                <a:cubicBezTo>
                  <a:pt x="94039" y="213687"/>
                  <a:pt x="116681" y="203550"/>
                  <a:pt x="133071" y="187160"/>
                </a:cubicBezTo>
                <a:cubicBezTo>
                  <a:pt x="149460" y="170771"/>
                  <a:pt x="159597" y="148129"/>
                  <a:pt x="159597" y="123120"/>
                </a:cubicBezTo>
                <a:cubicBezTo>
                  <a:pt x="159597" y="99209"/>
                  <a:pt x="150331" y="77463"/>
                  <a:pt x="135010" y="61451"/>
                </a:cubicBezTo>
                <a:lnTo>
                  <a:pt x="0" y="196461"/>
                </a:lnTo>
                <a:lnTo>
                  <a:pt x="0" y="196370"/>
                </a:lnTo>
                <a:lnTo>
                  <a:pt x="134965" y="61405"/>
                </a:lnTo>
                <a:cubicBezTo>
                  <a:pt x="118953" y="46084"/>
                  <a:pt x="97207" y="36819"/>
                  <a:pt x="73296" y="36819"/>
                </a:cubicBezTo>
                <a:cubicBezTo>
                  <a:pt x="42305" y="36819"/>
                  <a:pt x="14950" y="52385"/>
                  <a:pt x="0" y="77073"/>
                </a:cubicBezTo>
                <a:lnTo>
                  <a:pt x="0" y="59779"/>
                </a:lnTo>
                <a:cubicBezTo>
                  <a:pt x="2240" y="53717"/>
                  <a:pt x="6698" y="49732"/>
                  <a:pt x="11494" y="46167"/>
                </a:cubicBezTo>
                <a:cubicBezTo>
                  <a:pt x="9661" y="36227"/>
                  <a:pt x="5972" y="26608"/>
                  <a:pt x="0" y="18074"/>
                </a:cubicBezTo>
                <a:lnTo>
                  <a:pt x="0" y="0"/>
                </a:lnTo>
                <a:cubicBezTo>
                  <a:pt x="11637" y="10773"/>
                  <a:pt x="18655" y="24545"/>
                  <a:pt x="22230" y="39049"/>
                </a:cubicBezTo>
                <a:cubicBezTo>
                  <a:pt x="37002" y="29983"/>
                  <a:pt x="54413" y="25010"/>
                  <a:pt x="72986" y="25010"/>
                </a:cubicBezTo>
                <a:cubicBezTo>
                  <a:pt x="100237" y="25009"/>
                  <a:pt x="124986" y="35715"/>
                  <a:pt x="143120" y="53296"/>
                </a:cubicBezTo>
                <a:lnTo>
                  <a:pt x="143120" y="53296"/>
                </a:lnTo>
                <a:cubicBezTo>
                  <a:pt x="160701" y="71429"/>
                  <a:pt x="171406" y="96179"/>
                  <a:pt x="171406" y="123429"/>
                </a:cubicBezTo>
                <a:cubicBezTo>
                  <a:pt x="171406" y="142002"/>
                  <a:pt x="166433" y="159414"/>
                  <a:pt x="157367" y="174185"/>
                </a:cubicBezTo>
                <a:cubicBezTo>
                  <a:pt x="174223" y="178341"/>
                  <a:pt x="190089" y="187146"/>
                  <a:pt x="203250" y="200306"/>
                </a:cubicBezTo>
                <a:cubicBezTo>
                  <a:pt x="222519" y="219574"/>
                  <a:pt x="232449" y="244645"/>
                  <a:pt x="232840" y="269899"/>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91" name="Teardrop 3"/>
          <p:cNvSpPr/>
          <p:nvPr/>
        </p:nvSpPr>
        <p:spPr>
          <a:xfrm rot="5400000" flipH="1" flipV="1">
            <a:off x="3265981" y="4185695"/>
            <a:ext cx="232840" cy="539772"/>
          </a:xfrm>
          <a:custGeom>
            <a:avLst/>
            <a:gdLst/>
            <a:ahLst/>
            <a:cxnLst/>
            <a:rect l="l" t="t" r="r" b="b"/>
            <a:pathLst>
              <a:path w="232840" h="539772">
                <a:moveTo>
                  <a:pt x="221340" y="269867"/>
                </a:moveTo>
                <a:cubicBezTo>
                  <a:pt x="220851" y="247711"/>
                  <a:pt x="212026" y="225782"/>
                  <a:pt x="195119" y="208875"/>
                </a:cubicBezTo>
                <a:cubicBezTo>
                  <a:pt x="182363" y="196120"/>
                  <a:pt x="166749" y="187965"/>
                  <a:pt x="150249" y="184922"/>
                </a:cubicBezTo>
                <a:cubicBezTo>
                  <a:pt x="147800" y="188780"/>
                  <a:pt x="144800" y="192208"/>
                  <a:pt x="141586" y="195422"/>
                </a:cubicBezTo>
                <a:cubicBezTo>
                  <a:pt x="123161" y="213847"/>
                  <a:pt x="97708" y="225243"/>
                  <a:pt x="69593" y="225242"/>
                </a:cubicBezTo>
                <a:cubicBezTo>
                  <a:pt x="43433" y="224741"/>
                  <a:pt x="27415" y="228586"/>
                  <a:pt x="17461" y="245213"/>
                </a:cubicBezTo>
                <a:cubicBezTo>
                  <a:pt x="22074" y="261450"/>
                  <a:pt x="22154" y="278664"/>
                  <a:pt x="17673" y="294913"/>
                </a:cubicBezTo>
                <a:cubicBezTo>
                  <a:pt x="27631" y="311265"/>
                  <a:pt x="43609" y="315055"/>
                  <a:pt x="69593" y="314557"/>
                </a:cubicBezTo>
                <a:cubicBezTo>
                  <a:pt x="102600" y="314557"/>
                  <a:pt x="131938" y="330263"/>
                  <a:pt x="150227" y="354850"/>
                </a:cubicBezTo>
                <a:cubicBezTo>
                  <a:pt x="166735" y="351841"/>
                  <a:pt x="182357" y="343684"/>
                  <a:pt x="195118" y="330923"/>
                </a:cubicBezTo>
                <a:cubicBezTo>
                  <a:pt x="212026" y="314016"/>
                  <a:pt x="220851" y="292087"/>
                  <a:pt x="221339" y="269931"/>
                </a:cubicBezTo>
                <a:lnTo>
                  <a:pt x="136174" y="269931"/>
                </a:lnTo>
                <a:lnTo>
                  <a:pt x="136173" y="269867"/>
                </a:lnTo>
                <a:close/>
                <a:moveTo>
                  <a:pt x="232840" y="269899"/>
                </a:moveTo>
                <a:cubicBezTo>
                  <a:pt x="232449" y="295153"/>
                  <a:pt x="222519" y="320224"/>
                  <a:pt x="203250" y="339492"/>
                </a:cubicBezTo>
                <a:cubicBezTo>
                  <a:pt x="190082" y="352660"/>
                  <a:pt x="174206" y="361466"/>
                  <a:pt x="157326" y="365539"/>
                </a:cubicBezTo>
                <a:cubicBezTo>
                  <a:pt x="166417" y="380328"/>
                  <a:pt x="171406" y="397767"/>
                  <a:pt x="171406" y="416370"/>
                </a:cubicBezTo>
                <a:cubicBezTo>
                  <a:pt x="171406" y="443620"/>
                  <a:pt x="160701" y="468370"/>
                  <a:pt x="143120" y="486503"/>
                </a:cubicBezTo>
                <a:cubicBezTo>
                  <a:pt x="124986" y="504084"/>
                  <a:pt x="100237" y="514790"/>
                  <a:pt x="72986" y="514790"/>
                </a:cubicBezTo>
                <a:cubicBezTo>
                  <a:pt x="54383" y="514790"/>
                  <a:pt x="36945" y="509800"/>
                  <a:pt x="22156" y="500710"/>
                </a:cubicBezTo>
                <a:lnTo>
                  <a:pt x="0" y="539772"/>
                </a:lnTo>
                <a:lnTo>
                  <a:pt x="0" y="521718"/>
                </a:lnTo>
                <a:cubicBezTo>
                  <a:pt x="5973" y="513180"/>
                  <a:pt x="9654" y="503556"/>
                  <a:pt x="11467" y="493611"/>
                </a:cubicBezTo>
                <a:lnTo>
                  <a:pt x="0" y="480023"/>
                </a:lnTo>
                <a:lnTo>
                  <a:pt x="0" y="462726"/>
                </a:lnTo>
                <a:cubicBezTo>
                  <a:pt x="14950" y="487414"/>
                  <a:pt x="42305" y="502980"/>
                  <a:pt x="73296" y="502980"/>
                </a:cubicBezTo>
                <a:cubicBezTo>
                  <a:pt x="97207" y="502980"/>
                  <a:pt x="118953" y="493715"/>
                  <a:pt x="134965" y="478394"/>
                </a:cubicBezTo>
                <a:lnTo>
                  <a:pt x="0" y="343429"/>
                </a:lnTo>
                <a:lnTo>
                  <a:pt x="0" y="343339"/>
                </a:lnTo>
                <a:lnTo>
                  <a:pt x="135010" y="478348"/>
                </a:lnTo>
                <a:cubicBezTo>
                  <a:pt x="150331" y="462336"/>
                  <a:pt x="159597" y="440590"/>
                  <a:pt x="159597" y="416680"/>
                </a:cubicBezTo>
                <a:cubicBezTo>
                  <a:pt x="159597" y="366661"/>
                  <a:pt x="119048" y="326112"/>
                  <a:pt x="69030" y="326113"/>
                </a:cubicBezTo>
                <a:cubicBezTo>
                  <a:pt x="49952" y="326478"/>
                  <a:pt x="25806" y="321244"/>
                  <a:pt x="12948" y="308084"/>
                </a:cubicBezTo>
                <a:lnTo>
                  <a:pt x="0" y="327154"/>
                </a:lnTo>
                <a:lnTo>
                  <a:pt x="0" y="309010"/>
                </a:lnTo>
                <a:cubicBezTo>
                  <a:pt x="14338" y="284867"/>
                  <a:pt x="14338" y="254933"/>
                  <a:pt x="0" y="230790"/>
                </a:cubicBezTo>
                <a:lnTo>
                  <a:pt x="0" y="212689"/>
                </a:lnTo>
                <a:cubicBezTo>
                  <a:pt x="6036" y="217996"/>
                  <a:pt x="9959" y="224711"/>
                  <a:pt x="12896" y="231767"/>
                </a:cubicBezTo>
                <a:cubicBezTo>
                  <a:pt x="25742" y="218569"/>
                  <a:pt x="49927" y="213320"/>
                  <a:pt x="69030" y="213687"/>
                </a:cubicBezTo>
                <a:cubicBezTo>
                  <a:pt x="94039" y="213687"/>
                  <a:pt x="116681" y="203550"/>
                  <a:pt x="133071" y="187160"/>
                </a:cubicBezTo>
                <a:cubicBezTo>
                  <a:pt x="149460" y="170771"/>
                  <a:pt x="159597" y="148129"/>
                  <a:pt x="159597" y="123120"/>
                </a:cubicBezTo>
                <a:cubicBezTo>
                  <a:pt x="159597" y="99209"/>
                  <a:pt x="150331" y="77463"/>
                  <a:pt x="135010" y="61451"/>
                </a:cubicBezTo>
                <a:lnTo>
                  <a:pt x="0" y="196461"/>
                </a:lnTo>
                <a:lnTo>
                  <a:pt x="0" y="196370"/>
                </a:lnTo>
                <a:lnTo>
                  <a:pt x="134965" y="61405"/>
                </a:lnTo>
                <a:cubicBezTo>
                  <a:pt x="118953" y="46084"/>
                  <a:pt x="97207" y="36819"/>
                  <a:pt x="73296" y="36819"/>
                </a:cubicBezTo>
                <a:cubicBezTo>
                  <a:pt x="42305" y="36819"/>
                  <a:pt x="14950" y="52385"/>
                  <a:pt x="0" y="77073"/>
                </a:cubicBezTo>
                <a:lnTo>
                  <a:pt x="0" y="59779"/>
                </a:lnTo>
                <a:cubicBezTo>
                  <a:pt x="2240" y="53717"/>
                  <a:pt x="6698" y="49732"/>
                  <a:pt x="11494" y="46167"/>
                </a:cubicBezTo>
                <a:cubicBezTo>
                  <a:pt x="9661" y="36227"/>
                  <a:pt x="5972" y="26608"/>
                  <a:pt x="0" y="18074"/>
                </a:cubicBezTo>
                <a:lnTo>
                  <a:pt x="0" y="0"/>
                </a:lnTo>
                <a:cubicBezTo>
                  <a:pt x="11637" y="10773"/>
                  <a:pt x="18655" y="24545"/>
                  <a:pt x="22230" y="39049"/>
                </a:cubicBezTo>
                <a:cubicBezTo>
                  <a:pt x="37002" y="29983"/>
                  <a:pt x="54413" y="25010"/>
                  <a:pt x="72986" y="25010"/>
                </a:cubicBezTo>
                <a:cubicBezTo>
                  <a:pt x="100237" y="25009"/>
                  <a:pt x="124986" y="35715"/>
                  <a:pt x="143120" y="53296"/>
                </a:cubicBezTo>
                <a:lnTo>
                  <a:pt x="143120" y="53296"/>
                </a:lnTo>
                <a:cubicBezTo>
                  <a:pt x="160701" y="71429"/>
                  <a:pt x="171406" y="96179"/>
                  <a:pt x="171406" y="123429"/>
                </a:cubicBezTo>
                <a:cubicBezTo>
                  <a:pt x="171406" y="142002"/>
                  <a:pt x="166433" y="159414"/>
                  <a:pt x="157367" y="174185"/>
                </a:cubicBezTo>
                <a:cubicBezTo>
                  <a:pt x="174223" y="178341"/>
                  <a:pt x="190089" y="187146"/>
                  <a:pt x="203250" y="200306"/>
                </a:cubicBezTo>
                <a:cubicBezTo>
                  <a:pt x="222519" y="219574"/>
                  <a:pt x="232449" y="244645"/>
                  <a:pt x="232840" y="269899"/>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92" name="Teardrop 3"/>
          <p:cNvSpPr/>
          <p:nvPr/>
        </p:nvSpPr>
        <p:spPr>
          <a:xfrm rot="5400000" flipH="1" flipV="1">
            <a:off x="4108522" y="4185695"/>
            <a:ext cx="232840" cy="539773"/>
          </a:xfrm>
          <a:custGeom>
            <a:avLst/>
            <a:gdLst/>
            <a:ahLst/>
            <a:cxnLst/>
            <a:rect l="l" t="t" r="r" b="b"/>
            <a:pathLst>
              <a:path w="232840" h="539773">
                <a:moveTo>
                  <a:pt x="221340" y="269867"/>
                </a:moveTo>
                <a:cubicBezTo>
                  <a:pt x="220851" y="247712"/>
                  <a:pt x="212026" y="225782"/>
                  <a:pt x="195119" y="208875"/>
                </a:cubicBezTo>
                <a:cubicBezTo>
                  <a:pt x="182363" y="196120"/>
                  <a:pt x="166749" y="187965"/>
                  <a:pt x="150249" y="184922"/>
                </a:cubicBezTo>
                <a:cubicBezTo>
                  <a:pt x="147800" y="188780"/>
                  <a:pt x="144800" y="192208"/>
                  <a:pt x="141586" y="195422"/>
                </a:cubicBezTo>
                <a:cubicBezTo>
                  <a:pt x="123161" y="213847"/>
                  <a:pt x="97708" y="225243"/>
                  <a:pt x="69593" y="225242"/>
                </a:cubicBezTo>
                <a:cubicBezTo>
                  <a:pt x="43433" y="224741"/>
                  <a:pt x="27415" y="228586"/>
                  <a:pt x="17461" y="245213"/>
                </a:cubicBezTo>
                <a:cubicBezTo>
                  <a:pt x="22074" y="261450"/>
                  <a:pt x="22154" y="278664"/>
                  <a:pt x="17673" y="294913"/>
                </a:cubicBezTo>
                <a:cubicBezTo>
                  <a:pt x="27631" y="311265"/>
                  <a:pt x="43609" y="315055"/>
                  <a:pt x="69593" y="314557"/>
                </a:cubicBezTo>
                <a:cubicBezTo>
                  <a:pt x="102600" y="314557"/>
                  <a:pt x="131938" y="330263"/>
                  <a:pt x="150227" y="354851"/>
                </a:cubicBezTo>
                <a:cubicBezTo>
                  <a:pt x="166735" y="351841"/>
                  <a:pt x="182357" y="343684"/>
                  <a:pt x="195118" y="330923"/>
                </a:cubicBezTo>
                <a:cubicBezTo>
                  <a:pt x="212026" y="314016"/>
                  <a:pt x="220851" y="292087"/>
                  <a:pt x="221339" y="269931"/>
                </a:cubicBezTo>
                <a:lnTo>
                  <a:pt x="136174" y="269931"/>
                </a:lnTo>
                <a:lnTo>
                  <a:pt x="136173" y="269867"/>
                </a:lnTo>
                <a:close/>
                <a:moveTo>
                  <a:pt x="232840" y="269899"/>
                </a:moveTo>
                <a:cubicBezTo>
                  <a:pt x="232449" y="295153"/>
                  <a:pt x="222519" y="320224"/>
                  <a:pt x="203250" y="339492"/>
                </a:cubicBezTo>
                <a:cubicBezTo>
                  <a:pt x="190082" y="352660"/>
                  <a:pt x="174206" y="361467"/>
                  <a:pt x="157326" y="365540"/>
                </a:cubicBezTo>
                <a:cubicBezTo>
                  <a:pt x="166417" y="380328"/>
                  <a:pt x="171406" y="397767"/>
                  <a:pt x="171406" y="416370"/>
                </a:cubicBezTo>
                <a:cubicBezTo>
                  <a:pt x="171406" y="443620"/>
                  <a:pt x="160701" y="468370"/>
                  <a:pt x="143120" y="486503"/>
                </a:cubicBezTo>
                <a:lnTo>
                  <a:pt x="143120" y="486504"/>
                </a:lnTo>
                <a:cubicBezTo>
                  <a:pt x="124986" y="504084"/>
                  <a:pt x="100237" y="514790"/>
                  <a:pt x="72986" y="514790"/>
                </a:cubicBezTo>
                <a:cubicBezTo>
                  <a:pt x="54383" y="514790"/>
                  <a:pt x="36945" y="509800"/>
                  <a:pt x="22156" y="500710"/>
                </a:cubicBezTo>
                <a:lnTo>
                  <a:pt x="0" y="539773"/>
                </a:lnTo>
                <a:lnTo>
                  <a:pt x="0" y="521718"/>
                </a:lnTo>
                <a:cubicBezTo>
                  <a:pt x="5973" y="513180"/>
                  <a:pt x="9654" y="503556"/>
                  <a:pt x="11467" y="493611"/>
                </a:cubicBezTo>
                <a:lnTo>
                  <a:pt x="0" y="480024"/>
                </a:lnTo>
                <a:lnTo>
                  <a:pt x="0" y="462726"/>
                </a:lnTo>
                <a:cubicBezTo>
                  <a:pt x="14950" y="487415"/>
                  <a:pt x="42305" y="502981"/>
                  <a:pt x="73296" y="502981"/>
                </a:cubicBezTo>
                <a:cubicBezTo>
                  <a:pt x="97207" y="502981"/>
                  <a:pt x="118953" y="493715"/>
                  <a:pt x="134965" y="478394"/>
                </a:cubicBezTo>
                <a:lnTo>
                  <a:pt x="0" y="343429"/>
                </a:lnTo>
                <a:lnTo>
                  <a:pt x="0" y="343339"/>
                </a:lnTo>
                <a:lnTo>
                  <a:pt x="135010" y="478348"/>
                </a:lnTo>
                <a:cubicBezTo>
                  <a:pt x="150331" y="462337"/>
                  <a:pt x="159597" y="440590"/>
                  <a:pt x="159597" y="416680"/>
                </a:cubicBezTo>
                <a:cubicBezTo>
                  <a:pt x="159597" y="366661"/>
                  <a:pt x="119048" y="326112"/>
                  <a:pt x="69030" y="326113"/>
                </a:cubicBezTo>
                <a:cubicBezTo>
                  <a:pt x="49952" y="326479"/>
                  <a:pt x="25806" y="321244"/>
                  <a:pt x="12948" y="308084"/>
                </a:cubicBezTo>
                <a:lnTo>
                  <a:pt x="0" y="327154"/>
                </a:lnTo>
                <a:lnTo>
                  <a:pt x="0" y="309010"/>
                </a:lnTo>
                <a:cubicBezTo>
                  <a:pt x="14338" y="284867"/>
                  <a:pt x="14338" y="254933"/>
                  <a:pt x="0" y="230790"/>
                </a:cubicBezTo>
                <a:lnTo>
                  <a:pt x="0" y="212689"/>
                </a:lnTo>
                <a:cubicBezTo>
                  <a:pt x="6036" y="217996"/>
                  <a:pt x="9959" y="224711"/>
                  <a:pt x="12896" y="231767"/>
                </a:cubicBezTo>
                <a:cubicBezTo>
                  <a:pt x="25742" y="218569"/>
                  <a:pt x="49927" y="213320"/>
                  <a:pt x="69030" y="213687"/>
                </a:cubicBezTo>
                <a:cubicBezTo>
                  <a:pt x="94039" y="213687"/>
                  <a:pt x="116681" y="203550"/>
                  <a:pt x="133071" y="187160"/>
                </a:cubicBezTo>
                <a:cubicBezTo>
                  <a:pt x="149460" y="170771"/>
                  <a:pt x="159597" y="148129"/>
                  <a:pt x="159597" y="123120"/>
                </a:cubicBezTo>
                <a:cubicBezTo>
                  <a:pt x="159597" y="99209"/>
                  <a:pt x="150331" y="77463"/>
                  <a:pt x="135010" y="61451"/>
                </a:cubicBezTo>
                <a:lnTo>
                  <a:pt x="0" y="196461"/>
                </a:lnTo>
                <a:lnTo>
                  <a:pt x="0" y="196370"/>
                </a:lnTo>
                <a:lnTo>
                  <a:pt x="134965" y="61405"/>
                </a:lnTo>
                <a:cubicBezTo>
                  <a:pt x="118953" y="46084"/>
                  <a:pt x="97207" y="36819"/>
                  <a:pt x="73296" y="36819"/>
                </a:cubicBezTo>
                <a:cubicBezTo>
                  <a:pt x="42305" y="36819"/>
                  <a:pt x="14950" y="52385"/>
                  <a:pt x="0" y="77073"/>
                </a:cubicBezTo>
                <a:lnTo>
                  <a:pt x="0" y="59779"/>
                </a:lnTo>
                <a:cubicBezTo>
                  <a:pt x="2240" y="53717"/>
                  <a:pt x="6698" y="49732"/>
                  <a:pt x="11494" y="46167"/>
                </a:cubicBezTo>
                <a:cubicBezTo>
                  <a:pt x="9661" y="36227"/>
                  <a:pt x="5972" y="26608"/>
                  <a:pt x="0" y="18074"/>
                </a:cubicBezTo>
                <a:lnTo>
                  <a:pt x="0" y="0"/>
                </a:lnTo>
                <a:cubicBezTo>
                  <a:pt x="11637" y="10773"/>
                  <a:pt x="18655" y="24545"/>
                  <a:pt x="22230" y="39049"/>
                </a:cubicBezTo>
                <a:cubicBezTo>
                  <a:pt x="37002" y="29983"/>
                  <a:pt x="54413" y="25010"/>
                  <a:pt x="72986" y="25010"/>
                </a:cubicBezTo>
                <a:cubicBezTo>
                  <a:pt x="100237" y="25009"/>
                  <a:pt x="124986" y="35715"/>
                  <a:pt x="143120" y="53296"/>
                </a:cubicBezTo>
                <a:lnTo>
                  <a:pt x="143120" y="53296"/>
                </a:lnTo>
                <a:cubicBezTo>
                  <a:pt x="160701" y="71429"/>
                  <a:pt x="171406" y="96179"/>
                  <a:pt x="171406" y="123429"/>
                </a:cubicBezTo>
                <a:cubicBezTo>
                  <a:pt x="171406" y="142002"/>
                  <a:pt x="166433" y="159414"/>
                  <a:pt x="157367" y="174185"/>
                </a:cubicBezTo>
                <a:cubicBezTo>
                  <a:pt x="174223" y="178341"/>
                  <a:pt x="190089" y="187146"/>
                  <a:pt x="203250" y="200306"/>
                </a:cubicBezTo>
                <a:cubicBezTo>
                  <a:pt x="222519" y="219574"/>
                  <a:pt x="232449" y="244645"/>
                  <a:pt x="232840" y="269899"/>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93" name="Teardrop 3"/>
          <p:cNvSpPr/>
          <p:nvPr/>
        </p:nvSpPr>
        <p:spPr>
          <a:xfrm rot="5400000" flipH="1" flipV="1">
            <a:off x="4951062" y="4185695"/>
            <a:ext cx="232840" cy="539773"/>
          </a:xfrm>
          <a:custGeom>
            <a:avLst/>
            <a:gdLst/>
            <a:ahLst/>
            <a:cxnLst/>
            <a:rect l="l" t="t" r="r" b="b"/>
            <a:pathLst>
              <a:path w="232840" h="539773">
                <a:moveTo>
                  <a:pt x="221340" y="269867"/>
                </a:moveTo>
                <a:cubicBezTo>
                  <a:pt x="220851" y="247712"/>
                  <a:pt x="212026" y="225783"/>
                  <a:pt x="195119" y="208875"/>
                </a:cubicBezTo>
                <a:cubicBezTo>
                  <a:pt x="182363" y="196120"/>
                  <a:pt x="166749" y="187965"/>
                  <a:pt x="150249" y="184922"/>
                </a:cubicBezTo>
                <a:cubicBezTo>
                  <a:pt x="147800" y="188780"/>
                  <a:pt x="144800" y="192208"/>
                  <a:pt x="141586" y="195422"/>
                </a:cubicBezTo>
                <a:cubicBezTo>
                  <a:pt x="123161" y="213847"/>
                  <a:pt x="97708" y="225243"/>
                  <a:pt x="69593" y="225243"/>
                </a:cubicBezTo>
                <a:cubicBezTo>
                  <a:pt x="43433" y="224741"/>
                  <a:pt x="27415" y="228586"/>
                  <a:pt x="17461" y="245213"/>
                </a:cubicBezTo>
                <a:cubicBezTo>
                  <a:pt x="22074" y="261450"/>
                  <a:pt x="22154" y="278664"/>
                  <a:pt x="17673" y="294913"/>
                </a:cubicBezTo>
                <a:cubicBezTo>
                  <a:pt x="27631" y="311265"/>
                  <a:pt x="43609" y="315055"/>
                  <a:pt x="69593" y="314557"/>
                </a:cubicBezTo>
                <a:cubicBezTo>
                  <a:pt x="102600" y="314557"/>
                  <a:pt x="131938" y="330263"/>
                  <a:pt x="150227" y="354851"/>
                </a:cubicBezTo>
                <a:cubicBezTo>
                  <a:pt x="166735" y="351841"/>
                  <a:pt x="182357" y="343684"/>
                  <a:pt x="195118" y="330923"/>
                </a:cubicBezTo>
                <a:cubicBezTo>
                  <a:pt x="212026" y="314016"/>
                  <a:pt x="220851" y="292087"/>
                  <a:pt x="221339" y="269931"/>
                </a:cubicBezTo>
                <a:lnTo>
                  <a:pt x="136174" y="269931"/>
                </a:lnTo>
                <a:lnTo>
                  <a:pt x="136173" y="269867"/>
                </a:lnTo>
                <a:close/>
                <a:moveTo>
                  <a:pt x="232840" y="269899"/>
                </a:moveTo>
                <a:cubicBezTo>
                  <a:pt x="232449" y="295153"/>
                  <a:pt x="222519" y="320224"/>
                  <a:pt x="203250" y="339492"/>
                </a:cubicBezTo>
                <a:cubicBezTo>
                  <a:pt x="190082" y="352660"/>
                  <a:pt x="174206" y="361467"/>
                  <a:pt x="157326" y="365540"/>
                </a:cubicBezTo>
                <a:cubicBezTo>
                  <a:pt x="166417" y="380328"/>
                  <a:pt x="171406" y="397767"/>
                  <a:pt x="171406" y="416370"/>
                </a:cubicBezTo>
                <a:cubicBezTo>
                  <a:pt x="171406" y="443620"/>
                  <a:pt x="160701" y="468370"/>
                  <a:pt x="143120" y="486503"/>
                </a:cubicBezTo>
                <a:lnTo>
                  <a:pt x="143120" y="486504"/>
                </a:lnTo>
                <a:cubicBezTo>
                  <a:pt x="124986" y="504084"/>
                  <a:pt x="100237" y="514790"/>
                  <a:pt x="72986" y="514790"/>
                </a:cubicBezTo>
                <a:cubicBezTo>
                  <a:pt x="54383" y="514790"/>
                  <a:pt x="36945" y="509800"/>
                  <a:pt x="22156" y="500710"/>
                </a:cubicBezTo>
                <a:lnTo>
                  <a:pt x="0" y="539773"/>
                </a:lnTo>
                <a:lnTo>
                  <a:pt x="0" y="521718"/>
                </a:lnTo>
                <a:cubicBezTo>
                  <a:pt x="5973" y="513180"/>
                  <a:pt x="9654" y="503556"/>
                  <a:pt x="11467" y="493611"/>
                </a:cubicBezTo>
                <a:lnTo>
                  <a:pt x="0" y="480024"/>
                </a:lnTo>
                <a:lnTo>
                  <a:pt x="0" y="462727"/>
                </a:lnTo>
                <a:cubicBezTo>
                  <a:pt x="14950" y="487415"/>
                  <a:pt x="42305" y="502981"/>
                  <a:pt x="73296" y="502981"/>
                </a:cubicBezTo>
                <a:cubicBezTo>
                  <a:pt x="97207" y="502981"/>
                  <a:pt x="118953" y="493715"/>
                  <a:pt x="134965" y="478394"/>
                </a:cubicBezTo>
                <a:lnTo>
                  <a:pt x="0" y="343429"/>
                </a:lnTo>
                <a:lnTo>
                  <a:pt x="0" y="343339"/>
                </a:lnTo>
                <a:lnTo>
                  <a:pt x="135010" y="478348"/>
                </a:lnTo>
                <a:cubicBezTo>
                  <a:pt x="150331" y="462337"/>
                  <a:pt x="159597" y="440590"/>
                  <a:pt x="159597" y="416680"/>
                </a:cubicBezTo>
                <a:cubicBezTo>
                  <a:pt x="159597" y="366661"/>
                  <a:pt x="119048" y="326112"/>
                  <a:pt x="69030" y="326113"/>
                </a:cubicBezTo>
                <a:cubicBezTo>
                  <a:pt x="49952" y="326479"/>
                  <a:pt x="25806" y="321244"/>
                  <a:pt x="12948" y="308084"/>
                </a:cubicBezTo>
                <a:lnTo>
                  <a:pt x="0" y="327154"/>
                </a:lnTo>
                <a:lnTo>
                  <a:pt x="0" y="309010"/>
                </a:lnTo>
                <a:cubicBezTo>
                  <a:pt x="14338" y="284867"/>
                  <a:pt x="14338" y="254933"/>
                  <a:pt x="0" y="230790"/>
                </a:cubicBezTo>
                <a:lnTo>
                  <a:pt x="0" y="212690"/>
                </a:lnTo>
                <a:cubicBezTo>
                  <a:pt x="6036" y="217996"/>
                  <a:pt x="9959" y="224711"/>
                  <a:pt x="12896" y="231767"/>
                </a:cubicBezTo>
                <a:cubicBezTo>
                  <a:pt x="25742" y="218569"/>
                  <a:pt x="49927" y="213320"/>
                  <a:pt x="69030" y="213687"/>
                </a:cubicBezTo>
                <a:cubicBezTo>
                  <a:pt x="94039" y="213687"/>
                  <a:pt x="116681" y="203550"/>
                  <a:pt x="133071" y="187160"/>
                </a:cubicBezTo>
                <a:cubicBezTo>
                  <a:pt x="149460" y="170771"/>
                  <a:pt x="159597" y="148129"/>
                  <a:pt x="159597" y="123120"/>
                </a:cubicBezTo>
                <a:cubicBezTo>
                  <a:pt x="159597" y="99209"/>
                  <a:pt x="150331" y="77463"/>
                  <a:pt x="135010" y="61451"/>
                </a:cubicBezTo>
                <a:lnTo>
                  <a:pt x="0" y="196461"/>
                </a:lnTo>
                <a:lnTo>
                  <a:pt x="0" y="196370"/>
                </a:lnTo>
                <a:lnTo>
                  <a:pt x="134965" y="61406"/>
                </a:lnTo>
                <a:cubicBezTo>
                  <a:pt x="118953" y="46085"/>
                  <a:pt x="97207" y="36819"/>
                  <a:pt x="73296" y="36819"/>
                </a:cubicBezTo>
                <a:cubicBezTo>
                  <a:pt x="42305" y="36819"/>
                  <a:pt x="14950" y="52385"/>
                  <a:pt x="0" y="77073"/>
                </a:cubicBezTo>
                <a:lnTo>
                  <a:pt x="0" y="59780"/>
                </a:lnTo>
                <a:cubicBezTo>
                  <a:pt x="2240" y="53717"/>
                  <a:pt x="6698" y="49732"/>
                  <a:pt x="11494" y="46167"/>
                </a:cubicBezTo>
                <a:cubicBezTo>
                  <a:pt x="9661" y="36227"/>
                  <a:pt x="5972" y="26608"/>
                  <a:pt x="0" y="18074"/>
                </a:cubicBezTo>
                <a:lnTo>
                  <a:pt x="0" y="0"/>
                </a:lnTo>
                <a:cubicBezTo>
                  <a:pt x="11637" y="10773"/>
                  <a:pt x="18655" y="24545"/>
                  <a:pt x="22230" y="39049"/>
                </a:cubicBezTo>
                <a:cubicBezTo>
                  <a:pt x="37002" y="29983"/>
                  <a:pt x="54413" y="25010"/>
                  <a:pt x="72986" y="25010"/>
                </a:cubicBezTo>
                <a:cubicBezTo>
                  <a:pt x="100237" y="25010"/>
                  <a:pt x="124986" y="35715"/>
                  <a:pt x="143120" y="53296"/>
                </a:cubicBezTo>
                <a:cubicBezTo>
                  <a:pt x="160701" y="71430"/>
                  <a:pt x="171406" y="96180"/>
                  <a:pt x="171406" y="123429"/>
                </a:cubicBezTo>
                <a:cubicBezTo>
                  <a:pt x="171406" y="142002"/>
                  <a:pt x="166433" y="159414"/>
                  <a:pt x="157367" y="174185"/>
                </a:cubicBezTo>
                <a:cubicBezTo>
                  <a:pt x="174223" y="178341"/>
                  <a:pt x="190089" y="187146"/>
                  <a:pt x="203250" y="200306"/>
                </a:cubicBezTo>
                <a:cubicBezTo>
                  <a:pt x="222519" y="219575"/>
                  <a:pt x="232449" y="244645"/>
                  <a:pt x="232840" y="269899"/>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94" name="Teardrop 3"/>
          <p:cNvSpPr/>
          <p:nvPr/>
        </p:nvSpPr>
        <p:spPr>
          <a:xfrm rot="5400000" flipH="1" flipV="1">
            <a:off x="5793602" y="4185695"/>
            <a:ext cx="232840" cy="539773"/>
          </a:xfrm>
          <a:custGeom>
            <a:avLst/>
            <a:gdLst/>
            <a:ahLst/>
            <a:cxnLst/>
            <a:rect l="l" t="t" r="r" b="b"/>
            <a:pathLst>
              <a:path w="232840" h="539773">
                <a:moveTo>
                  <a:pt x="221340" y="269867"/>
                </a:moveTo>
                <a:cubicBezTo>
                  <a:pt x="220851" y="247712"/>
                  <a:pt x="212026" y="225783"/>
                  <a:pt x="195119" y="208875"/>
                </a:cubicBezTo>
                <a:cubicBezTo>
                  <a:pt x="182363" y="196120"/>
                  <a:pt x="166749" y="187965"/>
                  <a:pt x="150249" y="184922"/>
                </a:cubicBezTo>
                <a:cubicBezTo>
                  <a:pt x="147800" y="188780"/>
                  <a:pt x="144800" y="192208"/>
                  <a:pt x="141586" y="195422"/>
                </a:cubicBezTo>
                <a:cubicBezTo>
                  <a:pt x="123161" y="213847"/>
                  <a:pt x="97708" y="225243"/>
                  <a:pt x="69593" y="225243"/>
                </a:cubicBezTo>
                <a:cubicBezTo>
                  <a:pt x="43433" y="224741"/>
                  <a:pt x="27415" y="228586"/>
                  <a:pt x="17461" y="245213"/>
                </a:cubicBezTo>
                <a:cubicBezTo>
                  <a:pt x="22074" y="261450"/>
                  <a:pt x="22154" y="278664"/>
                  <a:pt x="17673" y="294913"/>
                </a:cubicBezTo>
                <a:cubicBezTo>
                  <a:pt x="27631" y="311265"/>
                  <a:pt x="43609" y="315055"/>
                  <a:pt x="69593" y="314557"/>
                </a:cubicBezTo>
                <a:cubicBezTo>
                  <a:pt x="102600" y="314557"/>
                  <a:pt x="131938" y="330263"/>
                  <a:pt x="150227" y="354851"/>
                </a:cubicBezTo>
                <a:cubicBezTo>
                  <a:pt x="166735" y="351841"/>
                  <a:pt x="182357" y="343684"/>
                  <a:pt x="195118" y="330923"/>
                </a:cubicBezTo>
                <a:cubicBezTo>
                  <a:pt x="212026" y="314016"/>
                  <a:pt x="220851" y="292087"/>
                  <a:pt x="221339" y="269931"/>
                </a:cubicBezTo>
                <a:lnTo>
                  <a:pt x="136174" y="269931"/>
                </a:lnTo>
                <a:lnTo>
                  <a:pt x="136173" y="269867"/>
                </a:lnTo>
                <a:close/>
                <a:moveTo>
                  <a:pt x="232840" y="269899"/>
                </a:moveTo>
                <a:cubicBezTo>
                  <a:pt x="232449" y="295153"/>
                  <a:pt x="222519" y="320224"/>
                  <a:pt x="203250" y="339492"/>
                </a:cubicBezTo>
                <a:cubicBezTo>
                  <a:pt x="190082" y="352660"/>
                  <a:pt x="174206" y="361467"/>
                  <a:pt x="157326" y="365540"/>
                </a:cubicBezTo>
                <a:cubicBezTo>
                  <a:pt x="166417" y="380328"/>
                  <a:pt x="171406" y="397767"/>
                  <a:pt x="171406" y="416370"/>
                </a:cubicBezTo>
                <a:cubicBezTo>
                  <a:pt x="171406" y="443620"/>
                  <a:pt x="160701" y="468370"/>
                  <a:pt x="143120" y="486503"/>
                </a:cubicBezTo>
                <a:lnTo>
                  <a:pt x="143120" y="486504"/>
                </a:lnTo>
                <a:cubicBezTo>
                  <a:pt x="124986" y="504084"/>
                  <a:pt x="100237" y="514790"/>
                  <a:pt x="72986" y="514790"/>
                </a:cubicBezTo>
                <a:cubicBezTo>
                  <a:pt x="54383" y="514790"/>
                  <a:pt x="36945" y="509800"/>
                  <a:pt x="22156" y="500710"/>
                </a:cubicBezTo>
                <a:lnTo>
                  <a:pt x="0" y="539773"/>
                </a:lnTo>
                <a:lnTo>
                  <a:pt x="0" y="521718"/>
                </a:lnTo>
                <a:cubicBezTo>
                  <a:pt x="5973" y="513180"/>
                  <a:pt x="9654" y="503556"/>
                  <a:pt x="11467" y="493611"/>
                </a:cubicBezTo>
                <a:lnTo>
                  <a:pt x="0" y="480024"/>
                </a:lnTo>
                <a:lnTo>
                  <a:pt x="0" y="462727"/>
                </a:lnTo>
                <a:cubicBezTo>
                  <a:pt x="14950" y="487415"/>
                  <a:pt x="42305" y="502981"/>
                  <a:pt x="73296" y="502981"/>
                </a:cubicBezTo>
                <a:cubicBezTo>
                  <a:pt x="97207" y="502981"/>
                  <a:pt x="118953" y="493715"/>
                  <a:pt x="134965" y="478394"/>
                </a:cubicBezTo>
                <a:lnTo>
                  <a:pt x="0" y="343429"/>
                </a:lnTo>
                <a:lnTo>
                  <a:pt x="0" y="343339"/>
                </a:lnTo>
                <a:lnTo>
                  <a:pt x="135010" y="478348"/>
                </a:lnTo>
                <a:cubicBezTo>
                  <a:pt x="150331" y="462337"/>
                  <a:pt x="159597" y="440590"/>
                  <a:pt x="159597" y="416680"/>
                </a:cubicBezTo>
                <a:cubicBezTo>
                  <a:pt x="159597" y="366661"/>
                  <a:pt x="119048" y="326112"/>
                  <a:pt x="69030" y="326113"/>
                </a:cubicBezTo>
                <a:cubicBezTo>
                  <a:pt x="49952" y="326479"/>
                  <a:pt x="25806" y="321244"/>
                  <a:pt x="12948" y="308084"/>
                </a:cubicBezTo>
                <a:lnTo>
                  <a:pt x="0" y="327154"/>
                </a:lnTo>
                <a:lnTo>
                  <a:pt x="0" y="309010"/>
                </a:lnTo>
                <a:cubicBezTo>
                  <a:pt x="14338" y="284867"/>
                  <a:pt x="14338" y="254933"/>
                  <a:pt x="0" y="230790"/>
                </a:cubicBezTo>
                <a:lnTo>
                  <a:pt x="0" y="212690"/>
                </a:lnTo>
                <a:cubicBezTo>
                  <a:pt x="6036" y="217996"/>
                  <a:pt x="9959" y="224711"/>
                  <a:pt x="12896" y="231767"/>
                </a:cubicBezTo>
                <a:cubicBezTo>
                  <a:pt x="25742" y="218569"/>
                  <a:pt x="49927" y="213320"/>
                  <a:pt x="69030" y="213687"/>
                </a:cubicBezTo>
                <a:cubicBezTo>
                  <a:pt x="94039" y="213687"/>
                  <a:pt x="116681" y="203550"/>
                  <a:pt x="133071" y="187160"/>
                </a:cubicBezTo>
                <a:cubicBezTo>
                  <a:pt x="149460" y="170771"/>
                  <a:pt x="159597" y="148129"/>
                  <a:pt x="159597" y="123120"/>
                </a:cubicBezTo>
                <a:cubicBezTo>
                  <a:pt x="159597" y="99209"/>
                  <a:pt x="150331" y="77463"/>
                  <a:pt x="135010" y="61451"/>
                </a:cubicBezTo>
                <a:lnTo>
                  <a:pt x="0" y="196461"/>
                </a:lnTo>
                <a:lnTo>
                  <a:pt x="0" y="196370"/>
                </a:lnTo>
                <a:lnTo>
                  <a:pt x="134965" y="61406"/>
                </a:lnTo>
                <a:cubicBezTo>
                  <a:pt x="118953" y="46085"/>
                  <a:pt x="97207" y="36819"/>
                  <a:pt x="73296" y="36819"/>
                </a:cubicBezTo>
                <a:cubicBezTo>
                  <a:pt x="42305" y="36819"/>
                  <a:pt x="14950" y="52385"/>
                  <a:pt x="0" y="77073"/>
                </a:cubicBezTo>
                <a:lnTo>
                  <a:pt x="0" y="59780"/>
                </a:lnTo>
                <a:cubicBezTo>
                  <a:pt x="2240" y="53717"/>
                  <a:pt x="6698" y="49732"/>
                  <a:pt x="11494" y="46167"/>
                </a:cubicBezTo>
                <a:cubicBezTo>
                  <a:pt x="9661" y="36227"/>
                  <a:pt x="5972" y="26608"/>
                  <a:pt x="0" y="18074"/>
                </a:cubicBezTo>
                <a:lnTo>
                  <a:pt x="0" y="0"/>
                </a:lnTo>
                <a:cubicBezTo>
                  <a:pt x="11637" y="10773"/>
                  <a:pt x="18655" y="24545"/>
                  <a:pt x="22230" y="39049"/>
                </a:cubicBezTo>
                <a:cubicBezTo>
                  <a:pt x="37002" y="29983"/>
                  <a:pt x="54413" y="25010"/>
                  <a:pt x="72986" y="25010"/>
                </a:cubicBezTo>
                <a:cubicBezTo>
                  <a:pt x="100237" y="25010"/>
                  <a:pt x="124986" y="35715"/>
                  <a:pt x="143120" y="53296"/>
                </a:cubicBezTo>
                <a:cubicBezTo>
                  <a:pt x="160701" y="71430"/>
                  <a:pt x="171406" y="96180"/>
                  <a:pt x="171406" y="123429"/>
                </a:cubicBezTo>
                <a:cubicBezTo>
                  <a:pt x="171406" y="142002"/>
                  <a:pt x="166433" y="159414"/>
                  <a:pt x="157367" y="174185"/>
                </a:cubicBezTo>
                <a:cubicBezTo>
                  <a:pt x="174223" y="178341"/>
                  <a:pt x="190089" y="187146"/>
                  <a:pt x="203250" y="200306"/>
                </a:cubicBezTo>
                <a:cubicBezTo>
                  <a:pt x="222519" y="219575"/>
                  <a:pt x="232449" y="244645"/>
                  <a:pt x="232840" y="269899"/>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95" name="Teardrop 3"/>
          <p:cNvSpPr/>
          <p:nvPr/>
        </p:nvSpPr>
        <p:spPr>
          <a:xfrm rot="5400000" flipH="1" flipV="1">
            <a:off x="8321221" y="4185695"/>
            <a:ext cx="232840" cy="539772"/>
          </a:xfrm>
          <a:custGeom>
            <a:avLst/>
            <a:gdLst/>
            <a:ahLst/>
            <a:cxnLst/>
            <a:rect l="l" t="t" r="r" b="b"/>
            <a:pathLst>
              <a:path w="232840" h="539772">
                <a:moveTo>
                  <a:pt x="221340" y="269867"/>
                </a:moveTo>
                <a:cubicBezTo>
                  <a:pt x="220851" y="247711"/>
                  <a:pt x="212026" y="225782"/>
                  <a:pt x="195119" y="208875"/>
                </a:cubicBezTo>
                <a:cubicBezTo>
                  <a:pt x="182363" y="196120"/>
                  <a:pt x="166749" y="187965"/>
                  <a:pt x="150249" y="184922"/>
                </a:cubicBezTo>
                <a:cubicBezTo>
                  <a:pt x="147800" y="188780"/>
                  <a:pt x="144800" y="192208"/>
                  <a:pt x="141586" y="195422"/>
                </a:cubicBezTo>
                <a:cubicBezTo>
                  <a:pt x="123161" y="213847"/>
                  <a:pt x="97708" y="225242"/>
                  <a:pt x="69593" y="225242"/>
                </a:cubicBezTo>
                <a:cubicBezTo>
                  <a:pt x="43433" y="224741"/>
                  <a:pt x="27415" y="228586"/>
                  <a:pt x="17461" y="245212"/>
                </a:cubicBezTo>
                <a:cubicBezTo>
                  <a:pt x="22074" y="261450"/>
                  <a:pt x="22154" y="278664"/>
                  <a:pt x="17673" y="294913"/>
                </a:cubicBezTo>
                <a:cubicBezTo>
                  <a:pt x="27631" y="311265"/>
                  <a:pt x="43609" y="315055"/>
                  <a:pt x="69593" y="314556"/>
                </a:cubicBezTo>
                <a:cubicBezTo>
                  <a:pt x="102600" y="314556"/>
                  <a:pt x="131938" y="330263"/>
                  <a:pt x="150227" y="354850"/>
                </a:cubicBezTo>
                <a:cubicBezTo>
                  <a:pt x="166735" y="351841"/>
                  <a:pt x="182357" y="343684"/>
                  <a:pt x="195118" y="330923"/>
                </a:cubicBezTo>
                <a:cubicBezTo>
                  <a:pt x="212026" y="314015"/>
                  <a:pt x="220851" y="292087"/>
                  <a:pt x="221339" y="269931"/>
                </a:cubicBezTo>
                <a:lnTo>
                  <a:pt x="136174" y="269931"/>
                </a:lnTo>
                <a:lnTo>
                  <a:pt x="136173" y="269867"/>
                </a:lnTo>
                <a:close/>
                <a:moveTo>
                  <a:pt x="232840" y="269899"/>
                </a:moveTo>
                <a:cubicBezTo>
                  <a:pt x="232449" y="295153"/>
                  <a:pt x="222519" y="320224"/>
                  <a:pt x="203250" y="339492"/>
                </a:cubicBezTo>
                <a:cubicBezTo>
                  <a:pt x="190082" y="352660"/>
                  <a:pt x="174206" y="361466"/>
                  <a:pt x="157326" y="365539"/>
                </a:cubicBezTo>
                <a:cubicBezTo>
                  <a:pt x="166417" y="380328"/>
                  <a:pt x="171406" y="397766"/>
                  <a:pt x="171406" y="416370"/>
                </a:cubicBezTo>
                <a:cubicBezTo>
                  <a:pt x="171406" y="443620"/>
                  <a:pt x="160701" y="468370"/>
                  <a:pt x="143120" y="486503"/>
                </a:cubicBezTo>
                <a:cubicBezTo>
                  <a:pt x="124986" y="504084"/>
                  <a:pt x="100237" y="514790"/>
                  <a:pt x="72986" y="514790"/>
                </a:cubicBezTo>
                <a:cubicBezTo>
                  <a:pt x="54383" y="514790"/>
                  <a:pt x="36945" y="509800"/>
                  <a:pt x="22156" y="500709"/>
                </a:cubicBezTo>
                <a:lnTo>
                  <a:pt x="0" y="539772"/>
                </a:lnTo>
                <a:lnTo>
                  <a:pt x="0" y="521718"/>
                </a:lnTo>
                <a:cubicBezTo>
                  <a:pt x="5973" y="513179"/>
                  <a:pt x="9654" y="503556"/>
                  <a:pt x="11467" y="493611"/>
                </a:cubicBezTo>
                <a:lnTo>
                  <a:pt x="0" y="480023"/>
                </a:lnTo>
                <a:lnTo>
                  <a:pt x="0" y="462726"/>
                </a:lnTo>
                <a:cubicBezTo>
                  <a:pt x="14950" y="487414"/>
                  <a:pt x="42305" y="502980"/>
                  <a:pt x="73296" y="502980"/>
                </a:cubicBezTo>
                <a:cubicBezTo>
                  <a:pt x="97207" y="502980"/>
                  <a:pt x="118953" y="493715"/>
                  <a:pt x="134965" y="478394"/>
                </a:cubicBezTo>
                <a:lnTo>
                  <a:pt x="0" y="343429"/>
                </a:lnTo>
                <a:lnTo>
                  <a:pt x="0" y="343338"/>
                </a:lnTo>
                <a:lnTo>
                  <a:pt x="135010" y="478348"/>
                </a:lnTo>
                <a:cubicBezTo>
                  <a:pt x="150331" y="462336"/>
                  <a:pt x="159597" y="440590"/>
                  <a:pt x="159597" y="416679"/>
                </a:cubicBezTo>
                <a:cubicBezTo>
                  <a:pt x="159597" y="366661"/>
                  <a:pt x="119048" y="326112"/>
                  <a:pt x="69030" y="326112"/>
                </a:cubicBezTo>
                <a:cubicBezTo>
                  <a:pt x="49952" y="326478"/>
                  <a:pt x="25806" y="321244"/>
                  <a:pt x="12948" y="308084"/>
                </a:cubicBezTo>
                <a:lnTo>
                  <a:pt x="0" y="327154"/>
                </a:lnTo>
                <a:lnTo>
                  <a:pt x="0" y="309010"/>
                </a:lnTo>
                <a:cubicBezTo>
                  <a:pt x="14338" y="284867"/>
                  <a:pt x="14338" y="254932"/>
                  <a:pt x="0" y="230790"/>
                </a:cubicBezTo>
                <a:lnTo>
                  <a:pt x="0" y="212690"/>
                </a:lnTo>
                <a:cubicBezTo>
                  <a:pt x="6036" y="217996"/>
                  <a:pt x="9959" y="224711"/>
                  <a:pt x="12896" y="231767"/>
                </a:cubicBezTo>
                <a:cubicBezTo>
                  <a:pt x="25742" y="218569"/>
                  <a:pt x="49927" y="213320"/>
                  <a:pt x="69030" y="213687"/>
                </a:cubicBezTo>
                <a:cubicBezTo>
                  <a:pt x="94039" y="213687"/>
                  <a:pt x="116681" y="203550"/>
                  <a:pt x="133071" y="187160"/>
                </a:cubicBezTo>
                <a:cubicBezTo>
                  <a:pt x="149460" y="170771"/>
                  <a:pt x="159597" y="148129"/>
                  <a:pt x="159597" y="123120"/>
                </a:cubicBezTo>
                <a:cubicBezTo>
                  <a:pt x="159597" y="99209"/>
                  <a:pt x="150331" y="77463"/>
                  <a:pt x="135010" y="61451"/>
                </a:cubicBezTo>
                <a:lnTo>
                  <a:pt x="0" y="196461"/>
                </a:lnTo>
                <a:lnTo>
                  <a:pt x="0" y="196370"/>
                </a:lnTo>
                <a:lnTo>
                  <a:pt x="134965" y="61406"/>
                </a:lnTo>
                <a:cubicBezTo>
                  <a:pt x="118953" y="46085"/>
                  <a:pt x="97207" y="36819"/>
                  <a:pt x="73296" y="36819"/>
                </a:cubicBezTo>
                <a:cubicBezTo>
                  <a:pt x="42305" y="36819"/>
                  <a:pt x="14950" y="52385"/>
                  <a:pt x="0" y="77073"/>
                </a:cubicBezTo>
                <a:lnTo>
                  <a:pt x="0" y="59780"/>
                </a:lnTo>
                <a:cubicBezTo>
                  <a:pt x="2240" y="53717"/>
                  <a:pt x="6698" y="49732"/>
                  <a:pt x="11494" y="46167"/>
                </a:cubicBezTo>
                <a:cubicBezTo>
                  <a:pt x="9661" y="36227"/>
                  <a:pt x="5972" y="26608"/>
                  <a:pt x="0" y="18074"/>
                </a:cubicBezTo>
                <a:lnTo>
                  <a:pt x="0" y="0"/>
                </a:lnTo>
                <a:cubicBezTo>
                  <a:pt x="11637" y="10773"/>
                  <a:pt x="18655" y="24545"/>
                  <a:pt x="22230" y="39049"/>
                </a:cubicBezTo>
                <a:cubicBezTo>
                  <a:pt x="37002" y="29983"/>
                  <a:pt x="54413" y="25010"/>
                  <a:pt x="72986" y="25010"/>
                </a:cubicBezTo>
                <a:cubicBezTo>
                  <a:pt x="100237" y="25010"/>
                  <a:pt x="124986" y="35715"/>
                  <a:pt x="143120" y="53296"/>
                </a:cubicBezTo>
                <a:cubicBezTo>
                  <a:pt x="160701" y="71430"/>
                  <a:pt x="171406" y="96180"/>
                  <a:pt x="171406" y="123429"/>
                </a:cubicBezTo>
                <a:cubicBezTo>
                  <a:pt x="171406" y="142002"/>
                  <a:pt x="166433" y="159414"/>
                  <a:pt x="157367" y="174185"/>
                </a:cubicBezTo>
                <a:cubicBezTo>
                  <a:pt x="174223" y="178341"/>
                  <a:pt x="190089" y="187146"/>
                  <a:pt x="203250" y="200306"/>
                </a:cubicBezTo>
                <a:cubicBezTo>
                  <a:pt x="222519" y="219575"/>
                  <a:pt x="232449" y="244645"/>
                  <a:pt x="232840" y="269899"/>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96" name="Teardrop 3"/>
          <p:cNvSpPr/>
          <p:nvPr/>
        </p:nvSpPr>
        <p:spPr>
          <a:xfrm rot="5400000" flipH="1" flipV="1">
            <a:off x="7478682" y="4185695"/>
            <a:ext cx="232840" cy="539773"/>
          </a:xfrm>
          <a:custGeom>
            <a:avLst/>
            <a:gdLst/>
            <a:ahLst/>
            <a:cxnLst/>
            <a:rect l="l" t="t" r="r" b="b"/>
            <a:pathLst>
              <a:path w="232840" h="539773">
                <a:moveTo>
                  <a:pt x="221340" y="269867"/>
                </a:moveTo>
                <a:cubicBezTo>
                  <a:pt x="220851" y="247712"/>
                  <a:pt x="212026" y="225783"/>
                  <a:pt x="195119" y="208875"/>
                </a:cubicBezTo>
                <a:cubicBezTo>
                  <a:pt x="182363" y="196120"/>
                  <a:pt x="166749" y="187965"/>
                  <a:pt x="150249" y="184922"/>
                </a:cubicBezTo>
                <a:cubicBezTo>
                  <a:pt x="147800" y="188780"/>
                  <a:pt x="144800" y="192208"/>
                  <a:pt x="141586" y="195422"/>
                </a:cubicBezTo>
                <a:cubicBezTo>
                  <a:pt x="123161" y="213847"/>
                  <a:pt x="97708" y="225243"/>
                  <a:pt x="69593" y="225243"/>
                </a:cubicBezTo>
                <a:cubicBezTo>
                  <a:pt x="43433" y="224741"/>
                  <a:pt x="27415" y="228586"/>
                  <a:pt x="17461" y="245213"/>
                </a:cubicBezTo>
                <a:cubicBezTo>
                  <a:pt x="22074" y="261450"/>
                  <a:pt x="22154" y="278664"/>
                  <a:pt x="17673" y="294913"/>
                </a:cubicBezTo>
                <a:cubicBezTo>
                  <a:pt x="27631" y="311265"/>
                  <a:pt x="43609" y="315055"/>
                  <a:pt x="69593" y="314557"/>
                </a:cubicBezTo>
                <a:cubicBezTo>
                  <a:pt x="102600" y="314557"/>
                  <a:pt x="131938" y="330263"/>
                  <a:pt x="150227" y="354851"/>
                </a:cubicBezTo>
                <a:cubicBezTo>
                  <a:pt x="166735" y="351841"/>
                  <a:pt x="182357" y="343684"/>
                  <a:pt x="195118" y="330923"/>
                </a:cubicBezTo>
                <a:cubicBezTo>
                  <a:pt x="212026" y="314016"/>
                  <a:pt x="220851" y="292087"/>
                  <a:pt x="221339" y="269931"/>
                </a:cubicBezTo>
                <a:lnTo>
                  <a:pt x="136174" y="269931"/>
                </a:lnTo>
                <a:lnTo>
                  <a:pt x="136173" y="269867"/>
                </a:lnTo>
                <a:close/>
                <a:moveTo>
                  <a:pt x="232840" y="269899"/>
                </a:moveTo>
                <a:cubicBezTo>
                  <a:pt x="232449" y="295153"/>
                  <a:pt x="222519" y="320224"/>
                  <a:pt x="203250" y="339492"/>
                </a:cubicBezTo>
                <a:cubicBezTo>
                  <a:pt x="190082" y="352660"/>
                  <a:pt x="174206" y="361467"/>
                  <a:pt x="157326" y="365540"/>
                </a:cubicBezTo>
                <a:cubicBezTo>
                  <a:pt x="166417" y="380328"/>
                  <a:pt x="171406" y="397767"/>
                  <a:pt x="171406" y="416370"/>
                </a:cubicBezTo>
                <a:cubicBezTo>
                  <a:pt x="171406" y="443620"/>
                  <a:pt x="160701" y="468370"/>
                  <a:pt x="143120" y="486503"/>
                </a:cubicBezTo>
                <a:lnTo>
                  <a:pt x="143120" y="486504"/>
                </a:lnTo>
                <a:cubicBezTo>
                  <a:pt x="124986" y="504084"/>
                  <a:pt x="100237" y="514790"/>
                  <a:pt x="72986" y="514790"/>
                </a:cubicBezTo>
                <a:cubicBezTo>
                  <a:pt x="54383" y="514790"/>
                  <a:pt x="36945" y="509800"/>
                  <a:pt x="22156" y="500710"/>
                </a:cubicBezTo>
                <a:lnTo>
                  <a:pt x="0" y="539773"/>
                </a:lnTo>
                <a:lnTo>
                  <a:pt x="0" y="521718"/>
                </a:lnTo>
                <a:cubicBezTo>
                  <a:pt x="5973" y="513180"/>
                  <a:pt x="9654" y="503556"/>
                  <a:pt x="11467" y="493611"/>
                </a:cubicBezTo>
                <a:lnTo>
                  <a:pt x="0" y="480024"/>
                </a:lnTo>
                <a:lnTo>
                  <a:pt x="0" y="462726"/>
                </a:lnTo>
                <a:cubicBezTo>
                  <a:pt x="14950" y="487415"/>
                  <a:pt x="42305" y="502981"/>
                  <a:pt x="73296" y="502981"/>
                </a:cubicBezTo>
                <a:cubicBezTo>
                  <a:pt x="97207" y="502981"/>
                  <a:pt x="118953" y="493715"/>
                  <a:pt x="134965" y="478394"/>
                </a:cubicBezTo>
                <a:lnTo>
                  <a:pt x="0" y="343429"/>
                </a:lnTo>
                <a:lnTo>
                  <a:pt x="0" y="343339"/>
                </a:lnTo>
                <a:lnTo>
                  <a:pt x="135010" y="478348"/>
                </a:lnTo>
                <a:cubicBezTo>
                  <a:pt x="150331" y="462337"/>
                  <a:pt x="159597" y="440590"/>
                  <a:pt x="159597" y="416680"/>
                </a:cubicBezTo>
                <a:cubicBezTo>
                  <a:pt x="159597" y="366661"/>
                  <a:pt x="119048" y="326112"/>
                  <a:pt x="69030" y="326113"/>
                </a:cubicBezTo>
                <a:cubicBezTo>
                  <a:pt x="49952" y="326479"/>
                  <a:pt x="25806" y="321244"/>
                  <a:pt x="12948" y="308084"/>
                </a:cubicBezTo>
                <a:lnTo>
                  <a:pt x="0" y="327154"/>
                </a:lnTo>
                <a:lnTo>
                  <a:pt x="0" y="309010"/>
                </a:lnTo>
                <a:cubicBezTo>
                  <a:pt x="14338" y="284867"/>
                  <a:pt x="14338" y="254933"/>
                  <a:pt x="0" y="230790"/>
                </a:cubicBezTo>
                <a:lnTo>
                  <a:pt x="0" y="212690"/>
                </a:lnTo>
                <a:cubicBezTo>
                  <a:pt x="6036" y="217996"/>
                  <a:pt x="9959" y="224711"/>
                  <a:pt x="12896" y="231767"/>
                </a:cubicBezTo>
                <a:cubicBezTo>
                  <a:pt x="25742" y="218569"/>
                  <a:pt x="49927" y="213320"/>
                  <a:pt x="69030" y="213687"/>
                </a:cubicBezTo>
                <a:cubicBezTo>
                  <a:pt x="94039" y="213687"/>
                  <a:pt x="116681" y="203550"/>
                  <a:pt x="133071" y="187160"/>
                </a:cubicBezTo>
                <a:cubicBezTo>
                  <a:pt x="149460" y="170771"/>
                  <a:pt x="159597" y="148129"/>
                  <a:pt x="159597" y="123120"/>
                </a:cubicBezTo>
                <a:cubicBezTo>
                  <a:pt x="159597" y="99209"/>
                  <a:pt x="150331" y="77463"/>
                  <a:pt x="135010" y="61451"/>
                </a:cubicBezTo>
                <a:lnTo>
                  <a:pt x="0" y="196461"/>
                </a:lnTo>
                <a:lnTo>
                  <a:pt x="0" y="196370"/>
                </a:lnTo>
                <a:lnTo>
                  <a:pt x="134965" y="61406"/>
                </a:lnTo>
                <a:cubicBezTo>
                  <a:pt x="118953" y="46085"/>
                  <a:pt x="97207" y="36819"/>
                  <a:pt x="73296" y="36819"/>
                </a:cubicBezTo>
                <a:cubicBezTo>
                  <a:pt x="42305" y="36819"/>
                  <a:pt x="14950" y="52385"/>
                  <a:pt x="0" y="77073"/>
                </a:cubicBezTo>
                <a:lnTo>
                  <a:pt x="0" y="59780"/>
                </a:lnTo>
                <a:cubicBezTo>
                  <a:pt x="2240" y="53717"/>
                  <a:pt x="6698" y="49732"/>
                  <a:pt x="11494" y="46167"/>
                </a:cubicBezTo>
                <a:cubicBezTo>
                  <a:pt x="9661" y="36227"/>
                  <a:pt x="5972" y="26608"/>
                  <a:pt x="0" y="18074"/>
                </a:cubicBezTo>
                <a:lnTo>
                  <a:pt x="0" y="0"/>
                </a:lnTo>
                <a:cubicBezTo>
                  <a:pt x="11637" y="10773"/>
                  <a:pt x="18655" y="24545"/>
                  <a:pt x="22230" y="39049"/>
                </a:cubicBezTo>
                <a:cubicBezTo>
                  <a:pt x="37002" y="29983"/>
                  <a:pt x="54413" y="25010"/>
                  <a:pt x="72986" y="25010"/>
                </a:cubicBezTo>
                <a:cubicBezTo>
                  <a:pt x="100237" y="25010"/>
                  <a:pt x="124986" y="35715"/>
                  <a:pt x="143120" y="53296"/>
                </a:cubicBezTo>
                <a:cubicBezTo>
                  <a:pt x="160701" y="71430"/>
                  <a:pt x="171406" y="96180"/>
                  <a:pt x="171406" y="123429"/>
                </a:cubicBezTo>
                <a:cubicBezTo>
                  <a:pt x="171406" y="142002"/>
                  <a:pt x="166433" y="159414"/>
                  <a:pt x="157367" y="174185"/>
                </a:cubicBezTo>
                <a:cubicBezTo>
                  <a:pt x="174223" y="178341"/>
                  <a:pt x="190089" y="187146"/>
                  <a:pt x="203250" y="200306"/>
                </a:cubicBezTo>
                <a:cubicBezTo>
                  <a:pt x="222519" y="219575"/>
                  <a:pt x="232449" y="244645"/>
                  <a:pt x="232840" y="269899"/>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97" name="Teardrop 3"/>
          <p:cNvSpPr/>
          <p:nvPr/>
        </p:nvSpPr>
        <p:spPr>
          <a:xfrm rot="5400000" flipH="1" flipV="1">
            <a:off x="10006301" y="4185695"/>
            <a:ext cx="232840" cy="539772"/>
          </a:xfrm>
          <a:custGeom>
            <a:avLst/>
            <a:gdLst/>
            <a:ahLst/>
            <a:cxnLst/>
            <a:rect l="l" t="t" r="r" b="b"/>
            <a:pathLst>
              <a:path w="232840" h="539772">
                <a:moveTo>
                  <a:pt x="221340" y="269867"/>
                </a:moveTo>
                <a:cubicBezTo>
                  <a:pt x="220851" y="247711"/>
                  <a:pt x="212026" y="225782"/>
                  <a:pt x="195119" y="208875"/>
                </a:cubicBezTo>
                <a:cubicBezTo>
                  <a:pt x="182363" y="196120"/>
                  <a:pt x="166749" y="187964"/>
                  <a:pt x="150249" y="184922"/>
                </a:cubicBezTo>
                <a:cubicBezTo>
                  <a:pt x="147800" y="188780"/>
                  <a:pt x="144800" y="192208"/>
                  <a:pt x="141586" y="195422"/>
                </a:cubicBezTo>
                <a:cubicBezTo>
                  <a:pt x="123161" y="213847"/>
                  <a:pt x="97708" y="225242"/>
                  <a:pt x="69593" y="225242"/>
                </a:cubicBezTo>
                <a:cubicBezTo>
                  <a:pt x="43433" y="224741"/>
                  <a:pt x="27415" y="228586"/>
                  <a:pt x="17461" y="245212"/>
                </a:cubicBezTo>
                <a:cubicBezTo>
                  <a:pt x="22074" y="261450"/>
                  <a:pt x="22154" y="278664"/>
                  <a:pt x="17673" y="294913"/>
                </a:cubicBezTo>
                <a:cubicBezTo>
                  <a:pt x="27631" y="311265"/>
                  <a:pt x="43609" y="315055"/>
                  <a:pt x="69593" y="314556"/>
                </a:cubicBezTo>
                <a:cubicBezTo>
                  <a:pt x="102600" y="314556"/>
                  <a:pt x="131938" y="330263"/>
                  <a:pt x="150227" y="354850"/>
                </a:cubicBezTo>
                <a:cubicBezTo>
                  <a:pt x="166735" y="351841"/>
                  <a:pt x="182357" y="343684"/>
                  <a:pt x="195118" y="330923"/>
                </a:cubicBezTo>
                <a:cubicBezTo>
                  <a:pt x="212026" y="314015"/>
                  <a:pt x="220851" y="292087"/>
                  <a:pt x="221339" y="269931"/>
                </a:cubicBezTo>
                <a:lnTo>
                  <a:pt x="136174" y="269931"/>
                </a:lnTo>
                <a:lnTo>
                  <a:pt x="136173" y="269867"/>
                </a:lnTo>
                <a:close/>
                <a:moveTo>
                  <a:pt x="232840" y="269899"/>
                </a:moveTo>
                <a:cubicBezTo>
                  <a:pt x="232449" y="295153"/>
                  <a:pt x="222519" y="320224"/>
                  <a:pt x="203250" y="339492"/>
                </a:cubicBezTo>
                <a:cubicBezTo>
                  <a:pt x="190082" y="352660"/>
                  <a:pt x="174206" y="361466"/>
                  <a:pt x="157326" y="365539"/>
                </a:cubicBezTo>
                <a:cubicBezTo>
                  <a:pt x="166417" y="380328"/>
                  <a:pt x="171406" y="397766"/>
                  <a:pt x="171406" y="416370"/>
                </a:cubicBezTo>
                <a:cubicBezTo>
                  <a:pt x="171406" y="443620"/>
                  <a:pt x="160701" y="468370"/>
                  <a:pt x="143120" y="486503"/>
                </a:cubicBezTo>
                <a:cubicBezTo>
                  <a:pt x="124986" y="504084"/>
                  <a:pt x="100237" y="514790"/>
                  <a:pt x="72986" y="514790"/>
                </a:cubicBezTo>
                <a:cubicBezTo>
                  <a:pt x="54383" y="514790"/>
                  <a:pt x="36945" y="509800"/>
                  <a:pt x="22156" y="500709"/>
                </a:cubicBezTo>
                <a:lnTo>
                  <a:pt x="0" y="539772"/>
                </a:lnTo>
                <a:lnTo>
                  <a:pt x="0" y="521718"/>
                </a:lnTo>
                <a:cubicBezTo>
                  <a:pt x="5973" y="513179"/>
                  <a:pt x="9654" y="503556"/>
                  <a:pt x="11467" y="493611"/>
                </a:cubicBezTo>
                <a:lnTo>
                  <a:pt x="0" y="480023"/>
                </a:lnTo>
                <a:lnTo>
                  <a:pt x="0" y="462726"/>
                </a:lnTo>
                <a:cubicBezTo>
                  <a:pt x="14950" y="487414"/>
                  <a:pt x="42305" y="502980"/>
                  <a:pt x="73296" y="502980"/>
                </a:cubicBezTo>
                <a:cubicBezTo>
                  <a:pt x="97207" y="502980"/>
                  <a:pt x="118953" y="493715"/>
                  <a:pt x="134965" y="478394"/>
                </a:cubicBezTo>
                <a:lnTo>
                  <a:pt x="0" y="343429"/>
                </a:lnTo>
                <a:lnTo>
                  <a:pt x="0" y="343338"/>
                </a:lnTo>
                <a:lnTo>
                  <a:pt x="135010" y="478348"/>
                </a:lnTo>
                <a:cubicBezTo>
                  <a:pt x="150331" y="462336"/>
                  <a:pt x="159597" y="440590"/>
                  <a:pt x="159597" y="416679"/>
                </a:cubicBezTo>
                <a:cubicBezTo>
                  <a:pt x="159597" y="366661"/>
                  <a:pt x="119048" y="326112"/>
                  <a:pt x="69030" y="326112"/>
                </a:cubicBezTo>
                <a:cubicBezTo>
                  <a:pt x="49952" y="326478"/>
                  <a:pt x="25806" y="321244"/>
                  <a:pt x="12948" y="308084"/>
                </a:cubicBezTo>
                <a:lnTo>
                  <a:pt x="0" y="327154"/>
                </a:lnTo>
                <a:lnTo>
                  <a:pt x="0" y="309010"/>
                </a:lnTo>
                <a:cubicBezTo>
                  <a:pt x="14338" y="284867"/>
                  <a:pt x="14338" y="254932"/>
                  <a:pt x="0" y="230790"/>
                </a:cubicBezTo>
                <a:lnTo>
                  <a:pt x="0" y="212689"/>
                </a:lnTo>
                <a:cubicBezTo>
                  <a:pt x="6036" y="217996"/>
                  <a:pt x="9959" y="224711"/>
                  <a:pt x="12896" y="231767"/>
                </a:cubicBezTo>
                <a:cubicBezTo>
                  <a:pt x="25742" y="218569"/>
                  <a:pt x="49927" y="213320"/>
                  <a:pt x="69030" y="213686"/>
                </a:cubicBezTo>
                <a:cubicBezTo>
                  <a:pt x="94039" y="213687"/>
                  <a:pt x="116681" y="203549"/>
                  <a:pt x="133071" y="187160"/>
                </a:cubicBezTo>
                <a:cubicBezTo>
                  <a:pt x="149460" y="170771"/>
                  <a:pt x="159597" y="148129"/>
                  <a:pt x="159597" y="123119"/>
                </a:cubicBezTo>
                <a:cubicBezTo>
                  <a:pt x="159597" y="99209"/>
                  <a:pt x="150331" y="77462"/>
                  <a:pt x="135010" y="61451"/>
                </a:cubicBezTo>
                <a:lnTo>
                  <a:pt x="0" y="196461"/>
                </a:lnTo>
                <a:lnTo>
                  <a:pt x="0" y="196370"/>
                </a:lnTo>
                <a:lnTo>
                  <a:pt x="134965" y="61405"/>
                </a:lnTo>
                <a:cubicBezTo>
                  <a:pt x="118953" y="46084"/>
                  <a:pt x="97207" y="36819"/>
                  <a:pt x="73296" y="36819"/>
                </a:cubicBezTo>
                <a:cubicBezTo>
                  <a:pt x="42305" y="36819"/>
                  <a:pt x="14950" y="52385"/>
                  <a:pt x="0" y="77073"/>
                </a:cubicBezTo>
                <a:lnTo>
                  <a:pt x="0" y="59780"/>
                </a:lnTo>
                <a:cubicBezTo>
                  <a:pt x="2240" y="53717"/>
                  <a:pt x="6698" y="49732"/>
                  <a:pt x="11494" y="46167"/>
                </a:cubicBezTo>
                <a:cubicBezTo>
                  <a:pt x="9661" y="36227"/>
                  <a:pt x="5972" y="26608"/>
                  <a:pt x="0" y="18074"/>
                </a:cubicBezTo>
                <a:lnTo>
                  <a:pt x="0" y="0"/>
                </a:lnTo>
                <a:cubicBezTo>
                  <a:pt x="11637" y="10773"/>
                  <a:pt x="18655" y="24545"/>
                  <a:pt x="22230" y="39049"/>
                </a:cubicBezTo>
                <a:cubicBezTo>
                  <a:pt x="37002" y="29983"/>
                  <a:pt x="54413" y="25009"/>
                  <a:pt x="72986" y="25009"/>
                </a:cubicBezTo>
                <a:cubicBezTo>
                  <a:pt x="100237" y="25009"/>
                  <a:pt x="124986" y="35715"/>
                  <a:pt x="143120" y="53296"/>
                </a:cubicBezTo>
                <a:cubicBezTo>
                  <a:pt x="160701" y="71429"/>
                  <a:pt x="171406" y="96179"/>
                  <a:pt x="171406" y="123429"/>
                </a:cubicBezTo>
                <a:cubicBezTo>
                  <a:pt x="171406" y="142002"/>
                  <a:pt x="166433" y="159414"/>
                  <a:pt x="157367" y="174185"/>
                </a:cubicBezTo>
                <a:cubicBezTo>
                  <a:pt x="174223" y="178341"/>
                  <a:pt x="190089" y="187145"/>
                  <a:pt x="203250" y="200306"/>
                </a:cubicBezTo>
                <a:cubicBezTo>
                  <a:pt x="222519" y="219574"/>
                  <a:pt x="232449" y="244645"/>
                  <a:pt x="232840" y="269899"/>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98" name="Teardrop 3"/>
          <p:cNvSpPr/>
          <p:nvPr/>
        </p:nvSpPr>
        <p:spPr>
          <a:xfrm rot="5400000" flipH="1" flipV="1">
            <a:off x="9163761" y="4185695"/>
            <a:ext cx="232840" cy="539772"/>
          </a:xfrm>
          <a:custGeom>
            <a:avLst/>
            <a:gdLst/>
            <a:ahLst/>
            <a:cxnLst/>
            <a:rect l="l" t="t" r="r" b="b"/>
            <a:pathLst>
              <a:path w="232840" h="539772">
                <a:moveTo>
                  <a:pt x="221340" y="269867"/>
                </a:moveTo>
                <a:cubicBezTo>
                  <a:pt x="220851" y="247711"/>
                  <a:pt x="212026" y="225782"/>
                  <a:pt x="195119" y="208875"/>
                </a:cubicBezTo>
                <a:cubicBezTo>
                  <a:pt x="182363" y="196120"/>
                  <a:pt x="166749" y="187964"/>
                  <a:pt x="150249" y="184922"/>
                </a:cubicBezTo>
                <a:cubicBezTo>
                  <a:pt x="147800" y="188780"/>
                  <a:pt x="144800" y="192208"/>
                  <a:pt x="141586" y="195422"/>
                </a:cubicBezTo>
                <a:cubicBezTo>
                  <a:pt x="123161" y="213847"/>
                  <a:pt x="97708" y="225242"/>
                  <a:pt x="69593" y="225242"/>
                </a:cubicBezTo>
                <a:cubicBezTo>
                  <a:pt x="43433" y="224741"/>
                  <a:pt x="27415" y="228586"/>
                  <a:pt x="17461" y="245212"/>
                </a:cubicBezTo>
                <a:cubicBezTo>
                  <a:pt x="22074" y="261450"/>
                  <a:pt x="22154" y="278664"/>
                  <a:pt x="17673" y="294913"/>
                </a:cubicBezTo>
                <a:cubicBezTo>
                  <a:pt x="27631" y="311265"/>
                  <a:pt x="43609" y="315055"/>
                  <a:pt x="69593" y="314556"/>
                </a:cubicBezTo>
                <a:cubicBezTo>
                  <a:pt x="102600" y="314556"/>
                  <a:pt x="131938" y="330263"/>
                  <a:pt x="150227" y="354850"/>
                </a:cubicBezTo>
                <a:cubicBezTo>
                  <a:pt x="166735" y="351841"/>
                  <a:pt x="182357" y="343684"/>
                  <a:pt x="195118" y="330923"/>
                </a:cubicBezTo>
                <a:cubicBezTo>
                  <a:pt x="212026" y="314015"/>
                  <a:pt x="220851" y="292087"/>
                  <a:pt x="221339" y="269931"/>
                </a:cubicBezTo>
                <a:lnTo>
                  <a:pt x="136174" y="269931"/>
                </a:lnTo>
                <a:lnTo>
                  <a:pt x="136173" y="269867"/>
                </a:lnTo>
                <a:close/>
                <a:moveTo>
                  <a:pt x="232840" y="269899"/>
                </a:moveTo>
                <a:cubicBezTo>
                  <a:pt x="232449" y="295153"/>
                  <a:pt x="222519" y="320224"/>
                  <a:pt x="203250" y="339492"/>
                </a:cubicBezTo>
                <a:cubicBezTo>
                  <a:pt x="190082" y="352660"/>
                  <a:pt x="174206" y="361466"/>
                  <a:pt x="157326" y="365539"/>
                </a:cubicBezTo>
                <a:cubicBezTo>
                  <a:pt x="166417" y="380328"/>
                  <a:pt x="171406" y="397766"/>
                  <a:pt x="171406" y="416370"/>
                </a:cubicBezTo>
                <a:cubicBezTo>
                  <a:pt x="171406" y="443620"/>
                  <a:pt x="160701" y="468370"/>
                  <a:pt x="143120" y="486503"/>
                </a:cubicBezTo>
                <a:cubicBezTo>
                  <a:pt x="124986" y="504084"/>
                  <a:pt x="100237" y="514790"/>
                  <a:pt x="72986" y="514790"/>
                </a:cubicBezTo>
                <a:cubicBezTo>
                  <a:pt x="54383" y="514790"/>
                  <a:pt x="36945" y="509800"/>
                  <a:pt x="22156" y="500709"/>
                </a:cubicBezTo>
                <a:lnTo>
                  <a:pt x="0" y="539772"/>
                </a:lnTo>
                <a:lnTo>
                  <a:pt x="0" y="521717"/>
                </a:lnTo>
                <a:cubicBezTo>
                  <a:pt x="5973" y="513179"/>
                  <a:pt x="9654" y="503556"/>
                  <a:pt x="11467" y="493611"/>
                </a:cubicBezTo>
                <a:lnTo>
                  <a:pt x="0" y="480023"/>
                </a:lnTo>
                <a:lnTo>
                  <a:pt x="0" y="462726"/>
                </a:lnTo>
                <a:cubicBezTo>
                  <a:pt x="14950" y="487414"/>
                  <a:pt x="42305" y="502980"/>
                  <a:pt x="73296" y="502980"/>
                </a:cubicBezTo>
                <a:cubicBezTo>
                  <a:pt x="97207" y="502980"/>
                  <a:pt x="118953" y="493715"/>
                  <a:pt x="134965" y="478394"/>
                </a:cubicBezTo>
                <a:lnTo>
                  <a:pt x="0" y="343429"/>
                </a:lnTo>
                <a:lnTo>
                  <a:pt x="0" y="343338"/>
                </a:lnTo>
                <a:lnTo>
                  <a:pt x="135010" y="478348"/>
                </a:lnTo>
                <a:cubicBezTo>
                  <a:pt x="150331" y="462336"/>
                  <a:pt x="159597" y="440590"/>
                  <a:pt x="159597" y="416679"/>
                </a:cubicBezTo>
                <a:cubicBezTo>
                  <a:pt x="159597" y="366661"/>
                  <a:pt x="119048" y="326112"/>
                  <a:pt x="69030" y="326112"/>
                </a:cubicBezTo>
                <a:cubicBezTo>
                  <a:pt x="49952" y="326478"/>
                  <a:pt x="25806" y="321244"/>
                  <a:pt x="12948" y="308084"/>
                </a:cubicBezTo>
                <a:lnTo>
                  <a:pt x="0" y="327154"/>
                </a:lnTo>
                <a:lnTo>
                  <a:pt x="0" y="309010"/>
                </a:lnTo>
                <a:cubicBezTo>
                  <a:pt x="14338" y="284867"/>
                  <a:pt x="14338" y="254932"/>
                  <a:pt x="0" y="230790"/>
                </a:cubicBezTo>
                <a:lnTo>
                  <a:pt x="0" y="212689"/>
                </a:lnTo>
                <a:cubicBezTo>
                  <a:pt x="6036" y="217996"/>
                  <a:pt x="9959" y="224711"/>
                  <a:pt x="12896" y="231767"/>
                </a:cubicBezTo>
                <a:cubicBezTo>
                  <a:pt x="25742" y="218569"/>
                  <a:pt x="49927" y="213320"/>
                  <a:pt x="69030" y="213686"/>
                </a:cubicBezTo>
                <a:cubicBezTo>
                  <a:pt x="94039" y="213687"/>
                  <a:pt x="116681" y="203549"/>
                  <a:pt x="133071" y="187160"/>
                </a:cubicBezTo>
                <a:cubicBezTo>
                  <a:pt x="149460" y="170771"/>
                  <a:pt x="159597" y="148129"/>
                  <a:pt x="159597" y="123119"/>
                </a:cubicBezTo>
                <a:cubicBezTo>
                  <a:pt x="159597" y="99209"/>
                  <a:pt x="150331" y="77462"/>
                  <a:pt x="135010" y="61451"/>
                </a:cubicBezTo>
                <a:lnTo>
                  <a:pt x="0" y="196461"/>
                </a:lnTo>
                <a:lnTo>
                  <a:pt x="0" y="196370"/>
                </a:lnTo>
                <a:lnTo>
                  <a:pt x="134965" y="61405"/>
                </a:lnTo>
                <a:cubicBezTo>
                  <a:pt x="118953" y="46084"/>
                  <a:pt x="97207" y="36819"/>
                  <a:pt x="73296" y="36819"/>
                </a:cubicBezTo>
                <a:cubicBezTo>
                  <a:pt x="42305" y="36819"/>
                  <a:pt x="14950" y="52385"/>
                  <a:pt x="0" y="77073"/>
                </a:cubicBezTo>
                <a:lnTo>
                  <a:pt x="0" y="59780"/>
                </a:lnTo>
                <a:cubicBezTo>
                  <a:pt x="2240" y="53717"/>
                  <a:pt x="6698" y="49732"/>
                  <a:pt x="11494" y="46167"/>
                </a:cubicBezTo>
                <a:cubicBezTo>
                  <a:pt x="9661" y="36226"/>
                  <a:pt x="5972" y="26608"/>
                  <a:pt x="0" y="18073"/>
                </a:cubicBezTo>
                <a:lnTo>
                  <a:pt x="0" y="0"/>
                </a:lnTo>
                <a:cubicBezTo>
                  <a:pt x="11637" y="10773"/>
                  <a:pt x="18655" y="24545"/>
                  <a:pt x="22230" y="39049"/>
                </a:cubicBezTo>
                <a:cubicBezTo>
                  <a:pt x="37002" y="29983"/>
                  <a:pt x="54413" y="25009"/>
                  <a:pt x="72986" y="25009"/>
                </a:cubicBezTo>
                <a:cubicBezTo>
                  <a:pt x="100237" y="25009"/>
                  <a:pt x="124986" y="35715"/>
                  <a:pt x="143120" y="53296"/>
                </a:cubicBezTo>
                <a:cubicBezTo>
                  <a:pt x="160701" y="71429"/>
                  <a:pt x="171406" y="96179"/>
                  <a:pt x="171406" y="123429"/>
                </a:cubicBezTo>
                <a:cubicBezTo>
                  <a:pt x="171406" y="142002"/>
                  <a:pt x="166433" y="159414"/>
                  <a:pt x="157367" y="174185"/>
                </a:cubicBezTo>
                <a:cubicBezTo>
                  <a:pt x="174223" y="178341"/>
                  <a:pt x="190089" y="187145"/>
                  <a:pt x="203250" y="200306"/>
                </a:cubicBezTo>
                <a:cubicBezTo>
                  <a:pt x="222519" y="219574"/>
                  <a:pt x="232449" y="244645"/>
                  <a:pt x="232840" y="269899"/>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99" name="Teardrop 3"/>
          <p:cNvSpPr/>
          <p:nvPr/>
        </p:nvSpPr>
        <p:spPr>
          <a:xfrm rot="5400000" flipH="1" flipV="1">
            <a:off x="11691380" y="4185695"/>
            <a:ext cx="232840" cy="539772"/>
          </a:xfrm>
          <a:custGeom>
            <a:avLst/>
            <a:gdLst/>
            <a:ahLst/>
            <a:cxnLst/>
            <a:rect l="l" t="t" r="r" b="b"/>
            <a:pathLst>
              <a:path w="232840" h="539772">
                <a:moveTo>
                  <a:pt x="221340" y="269867"/>
                </a:moveTo>
                <a:cubicBezTo>
                  <a:pt x="220851" y="247711"/>
                  <a:pt x="212026" y="225782"/>
                  <a:pt x="195119" y="208875"/>
                </a:cubicBezTo>
                <a:cubicBezTo>
                  <a:pt x="182363" y="196120"/>
                  <a:pt x="166749" y="187964"/>
                  <a:pt x="150249" y="184922"/>
                </a:cubicBezTo>
                <a:cubicBezTo>
                  <a:pt x="147800" y="188780"/>
                  <a:pt x="144800" y="192208"/>
                  <a:pt x="141586" y="195422"/>
                </a:cubicBezTo>
                <a:cubicBezTo>
                  <a:pt x="123161" y="213847"/>
                  <a:pt x="97708" y="225242"/>
                  <a:pt x="69593" y="225242"/>
                </a:cubicBezTo>
                <a:cubicBezTo>
                  <a:pt x="43433" y="224741"/>
                  <a:pt x="27415" y="228586"/>
                  <a:pt x="17461" y="245212"/>
                </a:cubicBezTo>
                <a:cubicBezTo>
                  <a:pt x="22074" y="261450"/>
                  <a:pt x="22154" y="278664"/>
                  <a:pt x="17673" y="294913"/>
                </a:cubicBezTo>
                <a:cubicBezTo>
                  <a:pt x="27631" y="311265"/>
                  <a:pt x="43609" y="315055"/>
                  <a:pt x="69593" y="314556"/>
                </a:cubicBezTo>
                <a:cubicBezTo>
                  <a:pt x="102600" y="314556"/>
                  <a:pt x="131938" y="330263"/>
                  <a:pt x="150227" y="354850"/>
                </a:cubicBezTo>
                <a:cubicBezTo>
                  <a:pt x="166735" y="351841"/>
                  <a:pt x="182357" y="343684"/>
                  <a:pt x="195118" y="330923"/>
                </a:cubicBezTo>
                <a:cubicBezTo>
                  <a:pt x="212026" y="314015"/>
                  <a:pt x="220851" y="292087"/>
                  <a:pt x="221339" y="269931"/>
                </a:cubicBezTo>
                <a:lnTo>
                  <a:pt x="136174" y="269931"/>
                </a:lnTo>
                <a:lnTo>
                  <a:pt x="136173" y="269867"/>
                </a:lnTo>
                <a:close/>
                <a:moveTo>
                  <a:pt x="232840" y="269899"/>
                </a:moveTo>
                <a:cubicBezTo>
                  <a:pt x="232449" y="295153"/>
                  <a:pt x="222519" y="320224"/>
                  <a:pt x="203250" y="339492"/>
                </a:cubicBezTo>
                <a:cubicBezTo>
                  <a:pt x="190082" y="352660"/>
                  <a:pt x="174206" y="361466"/>
                  <a:pt x="157326" y="365539"/>
                </a:cubicBezTo>
                <a:cubicBezTo>
                  <a:pt x="166417" y="380328"/>
                  <a:pt x="171406" y="397766"/>
                  <a:pt x="171406" y="416370"/>
                </a:cubicBezTo>
                <a:cubicBezTo>
                  <a:pt x="171406" y="443620"/>
                  <a:pt x="160701" y="468370"/>
                  <a:pt x="143120" y="486503"/>
                </a:cubicBezTo>
                <a:cubicBezTo>
                  <a:pt x="124986" y="504084"/>
                  <a:pt x="100237" y="514790"/>
                  <a:pt x="72986" y="514790"/>
                </a:cubicBezTo>
                <a:cubicBezTo>
                  <a:pt x="54383" y="514790"/>
                  <a:pt x="36945" y="509800"/>
                  <a:pt x="22156" y="500709"/>
                </a:cubicBezTo>
                <a:lnTo>
                  <a:pt x="0" y="539772"/>
                </a:lnTo>
                <a:lnTo>
                  <a:pt x="0" y="521718"/>
                </a:lnTo>
                <a:cubicBezTo>
                  <a:pt x="5973" y="513179"/>
                  <a:pt x="9654" y="503556"/>
                  <a:pt x="11467" y="493611"/>
                </a:cubicBezTo>
                <a:lnTo>
                  <a:pt x="0" y="480023"/>
                </a:lnTo>
                <a:lnTo>
                  <a:pt x="0" y="462726"/>
                </a:lnTo>
                <a:cubicBezTo>
                  <a:pt x="14950" y="487414"/>
                  <a:pt x="42305" y="502980"/>
                  <a:pt x="73296" y="502980"/>
                </a:cubicBezTo>
                <a:cubicBezTo>
                  <a:pt x="97207" y="502980"/>
                  <a:pt x="118953" y="493715"/>
                  <a:pt x="134965" y="478394"/>
                </a:cubicBezTo>
                <a:lnTo>
                  <a:pt x="0" y="343429"/>
                </a:lnTo>
                <a:lnTo>
                  <a:pt x="0" y="343338"/>
                </a:lnTo>
                <a:lnTo>
                  <a:pt x="135010" y="478348"/>
                </a:lnTo>
                <a:cubicBezTo>
                  <a:pt x="150331" y="462336"/>
                  <a:pt x="159597" y="440590"/>
                  <a:pt x="159597" y="416679"/>
                </a:cubicBezTo>
                <a:cubicBezTo>
                  <a:pt x="159597" y="366661"/>
                  <a:pt x="119048" y="326112"/>
                  <a:pt x="69030" y="326112"/>
                </a:cubicBezTo>
                <a:cubicBezTo>
                  <a:pt x="49952" y="326478"/>
                  <a:pt x="25806" y="321244"/>
                  <a:pt x="12948" y="308084"/>
                </a:cubicBezTo>
                <a:lnTo>
                  <a:pt x="0" y="327154"/>
                </a:lnTo>
                <a:lnTo>
                  <a:pt x="0" y="309010"/>
                </a:lnTo>
                <a:cubicBezTo>
                  <a:pt x="14338" y="284867"/>
                  <a:pt x="14338" y="254932"/>
                  <a:pt x="0" y="230790"/>
                </a:cubicBezTo>
                <a:lnTo>
                  <a:pt x="0" y="212689"/>
                </a:lnTo>
                <a:cubicBezTo>
                  <a:pt x="6036" y="217996"/>
                  <a:pt x="9959" y="224711"/>
                  <a:pt x="12896" y="231767"/>
                </a:cubicBezTo>
                <a:cubicBezTo>
                  <a:pt x="25742" y="218569"/>
                  <a:pt x="49927" y="213320"/>
                  <a:pt x="69030" y="213686"/>
                </a:cubicBezTo>
                <a:cubicBezTo>
                  <a:pt x="94039" y="213687"/>
                  <a:pt x="116681" y="203549"/>
                  <a:pt x="133071" y="187160"/>
                </a:cubicBezTo>
                <a:cubicBezTo>
                  <a:pt x="149460" y="170771"/>
                  <a:pt x="159597" y="148129"/>
                  <a:pt x="159597" y="123119"/>
                </a:cubicBezTo>
                <a:cubicBezTo>
                  <a:pt x="159597" y="99209"/>
                  <a:pt x="150331" y="77462"/>
                  <a:pt x="135010" y="61451"/>
                </a:cubicBezTo>
                <a:lnTo>
                  <a:pt x="0" y="196461"/>
                </a:lnTo>
                <a:lnTo>
                  <a:pt x="0" y="196370"/>
                </a:lnTo>
                <a:lnTo>
                  <a:pt x="134965" y="61405"/>
                </a:lnTo>
                <a:cubicBezTo>
                  <a:pt x="118953" y="46084"/>
                  <a:pt x="97207" y="36819"/>
                  <a:pt x="73296" y="36819"/>
                </a:cubicBezTo>
                <a:cubicBezTo>
                  <a:pt x="42305" y="36819"/>
                  <a:pt x="14950" y="52385"/>
                  <a:pt x="0" y="77073"/>
                </a:cubicBezTo>
                <a:lnTo>
                  <a:pt x="0" y="59780"/>
                </a:lnTo>
                <a:cubicBezTo>
                  <a:pt x="2240" y="53717"/>
                  <a:pt x="6698" y="49732"/>
                  <a:pt x="11494" y="46167"/>
                </a:cubicBezTo>
                <a:cubicBezTo>
                  <a:pt x="9661" y="36227"/>
                  <a:pt x="5972" y="26608"/>
                  <a:pt x="0" y="18074"/>
                </a:cubicBezTo>
                <a:lnTo>
                  <a:pt x="0" y="0"/>
                </a:lnTo>
                <a:cubicBezTo>
                  <a:pt x="11637" y="10773"/>
                  <a:pt x="18655" y="24545"/>
                  <a:pt x="22230" y="39049"/>
                </a:cubicBezTo>
                <a:cubicBezTo>
                  <a:pt x="37002" y="29983"/>
                  <a:pt x="54413" y="25009"/>
                  <a:pt x="72986" y="25009"/>
                </a:cubicBezTo>
                <a:cubicBezTo>
                  <a:pt x="100237" y="25009"/>
                  <a:pt x="124986" y="35715"/>
                  <a:pt x="143120" y="53296"/>
                </a:cubicBezTo>
                <a:cubicBezTo>
                  <a:pt x="160701" y="71429"/>
                  <a:pt x="171406" y="96179"/>
                  <a:pt x="171406" y="123429"/>
                </a:cubicBezTo>
                <a:cubicBezTo>
                  <a:pt x="171406" y="142002"/>
                  <a:pt x="166433" y="159414"/>
                  <a:pt x="157367" y="174185"/>
                </a:cubicBezTo>
                <a:cubicBezTo>
                  <a:pt x="174223" y="178341"/>
                  <a:pt x="190089" y="187145"/>
                  <a:pt x="203250" y="200306"/>
                </a:cubicBezTo>
                <a:cubicBezTo>
                  <a:pt x="222519" y="219574"/>
                  <a:pt x="232449" y="244645"/>
                  <a:pt x="232840" y="269899"/>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00" name="Teardrop 3"/>
          <p:cNvSpPr/>
          <p:nvPr/>
        </p:nvSpPr>
        <p:spPr>
          <a:xfrm rot="5400000" flipH="1" flipV="1">
            <a:off x="10848841" y="4185695"/>
            <a:ext cx="232840" cy="539772"/>
          </a:xfrm>
          <a:custGeom>
            <a:avLst/>
            <a:gdLst/>
            <a:ahLst/>
            <a:cxnLst/>
            <a:rect l="l" t="t" r="r" b="b"/>
            <a:pathLst>
              <a:path w="232840" h="539772">
                <a:moveTo>
                  <a:pt x="221340" y="269867"/>
                </a:moveTo>
                <a:cubicBezTo>
                  <a:pt x="220851" y="247711"/>
                  <a:pt x="212026" y="225782"/>
                  <a:pt x="195119" y="208875"/>
                </a:cubicBezTo>
                <a:cubicBezTo>
                  <a:pt x="182363" y="196120"/>
                  <a:pt x="166749" y="187964"/>
                  <a:pt x="150249" y="184922"/>
                </a:cubicBezTo>
                <a:cubicBezTo>
                  <a:pt x="147800" y="188780"/>
                  <a:pt x="144800" y="192208"/>
                  <a:pt x="141586" y="195422"/>
                </a:cubicBezTo>
                <a:cubicBezTo>
                  <a:pt x="123161" y="213847"/>
                  <a:pt x="97708" y="225242"/>
                  <a:pt x="69593" y="225242"/>
                </a:cubicBezTo>
                <a:cubicBezTo>
                  <a:pt x="43433" y="224741"/>
                  <a:pt x="27415" y="228586"/>
                  <a:pt x="17461" y="245212"/>
                </a:cubicBezTo>
                <a:cubicBezTo>
                  <a:pt x="22074" y="261450"/>
                  <a:pt x="22154" y="278664"/>
                  <a:pt x="17673" y="294913"/>
                </a:cubicBezTo>
                <a:cubicBezTo>
                  <a:pt x="27631" y="311265"/>
                  <a:pt x="43609" y="315055"/>
                  <a:pt x="69593" y="314556"/>
                </a:cubicBezTo>
                <a:cubicBezTo>
                  <a:pt x="102600" y="314556"/>
                  <a:pt x="131938" y="330263"/>
                  <a:pt x="150227" y="354850"/>
                </a:cubicBezTo>
                <a:cubicBezTo>
                  <a:pt x="166735" y="351841"/>
                  <a:pt x="182357" y="343684"/>
                  <a:pt x="195118" y="330923"/>
                </a:cubicBezTo>
                <a:cubicBezTo>
                  <a:pt x="212026" y="314015"/>
                  <a:pt x="220851" y="292087"/>
                  <a:pt x="221339" y="269931"/>
                </a:cubicBezTo>
                <a:lnTo>
                  <a:pt x="136174" y="269931"/>
                </a:lnTo>
                <a:lnTo>
                  <a:pt x="136173" y="269867"/>
                </a:lnTo>
                <a:close/>
                <a:moveTo>
                  <a:pt x="232840" y="269899"/>
                </a:moveTo>
                <a:cubicBezTo>
                  <a:pt x="232449" y="295153"/>
                  <a:pt x="222519" y="320224"/>
                  <a:pt x="203250" y="339492"/>
                </a:cubicBezTo>
                <a:cubicBezTo>
                  <a:pt x="190082" y="352660"/>
                  <a:pt x="174206" y="361466"/>
                  <a:pt x="157326" y="365539"/>
                </a:cubicBezTo>
                <a:cubicBezTo>
                  <a:pt x="166417" y="380328"/>
                  <a:pt x="171406" y="397766"/>
                  <a:pt x="171406" y="416370"/>
                </a:cubicBezTo>
                <a:cubicBezTo>
                  <a:pt x="171406" y="443620"/>
                  <a:pt x="160701" y="468370"/>
                  <a:pt x="143120" y="486503"/>
                </a:cubicBezTo>
                <a:cubicBezTo>
                  <a:pt x="124986" y="504084"/>
                  <a:pt x="100237" y="514790"/>
                  <a:pt x="72986" y="514790"/>
                </a:cubicBezTo>
                <a:cubicBezTo>
                  <a:pt x="54383" y="514790"/>
                  <a:pt x="36945" y="509800"/>
                  <a:pt x="22156" y="500709"/>
                </a:cubicBezTo>
                <a:lnTo>
                  <a:pt x="0" y="539772"/>
                </a:lnTo>
                <a:lnTo>
                  <a:pt x="0" y="521718"/>
                </a:lnTo>
                <a:cubicBezTo>
                  <a:pt x="5973" y="513179"/>
                  <a:pt x="9654" y="503556"/>
                  <a:pt x="11467" y="493611"/>
                </a:cubicBezTo>
                <a:lnTo>
                  <a:pt x="0" y="480023"/>
                </a:lnTo>
                <a:lnTo>
                  <a:pt x="0" y="462726"/>
                </a:lnTo>
                <a:cubicBezTo>
                  <a:pt x="14950" y="487414"/>
                  <a:pt x="42305" y="502980"/>
                  <a:pt x="73296" y="502980"/>
                </a:cubicBezTo>
                <a:cubicBezTo>
                  <a:pt x="97207" y="502980"/>
                  <a:pt x="118953" y="493715"/>
                  <a:pt x="134965" y="478394"/>
                </a:cubicBezTo>
                <a:lnTo>
                  <a:pt x="0" y="343429"/>
                </a:lnTo>
                <a:lnTo>
                  <a:pt x="0" y="343338"/>
                </a:lnTo>
                <a:lnTo>
                  <a:pt x="135010" y="478348"/>
                </a:lnTo>
                <a:cubicBezTo>
                  <a:pt x="150331" y="462336"/>
                  <a:pt x="159597" y="440590"/>
                  <a:pt x="159597" y="416679"/>
                </a:cubicBezTo>
                <a:cubicBezTo>
                  <a:pt x="159597" y="366661"/>
                  <a:pt x="119048" y="326112"/>
                  <a:pt x="69030" y="326112"/>
                </a:cubicBezTo>
                <a:cubicBezTo>
                  <a:pt x="49952" y="326478"/>
                  <a:pt x="25806" y="321244"/>
                  <a:pt x="12948" y="308084"/>
                </a:cubicBezTo>
                <a:lnTo>
                  <a:pt x="0" y="327154"/>
                </a:lnTo>
                <a:lnTo>
                  <a:pt x="0" y="309010"/>
                </a:lnTo>
                <a:cubicBezTo>
                  <a:pt x="14338" y="284867"/>
                  <a:pt x="14338" y="254932"/>
                  <a:pt x="0" y="230790"/>
                </a:cubicBezTo>
                <a:lnTo>
                  <a:pt x="0" y="212689"/>
                </a:lnTo>
                <a:cubicBezTo>
                  <a:pt x="6036" y="217996"/>
                  <a:pt x="9959" y="224711"/>
                  <a:pt x="12896" y="231767"/>
                </a:cubicBezTo>
                <a:cubicBezTo>
                  <a:pt x="25742" y="218569"/>
                  <a:pt x="49927" y="213320"/>
                  <a:pt x="69030" y="213686"/>
                </a:cubicBezTo>
                <a:cubicBezTo>
                  <a:pt x="94039" y="213687"/>
                  <a:pt x="116681" y="203549"/>
                  <a:pt x="133071" y="187160"/>
                </a:cubicBezTo>
                <a:cubicBezTo>
                  <a:pt x="149460" y="170771"/>
                  <a:pt x="159597" y="148129"/>
                  <a:pt x="159597" y="123119"/>
                </a:cubicBezTo>
                <a:cubicBezTo>
                  <a:pt x="159597" y="99209"/>
                  <a:pt x="150331" y="77462"/>
                  <a:pt x="135010" y="61451"/>
                </a:cubicBezTo>
                <a:lnTo>
                  <a:pt x="0" y="196461"/>
                </a:lnTo>
                <a:lnTo>
                  <a:pt x="0" y="196370"/>
                </a:lnTo>
                <a:lnTo>
                  <a:pt x="134965" y="61405"/>
                </a:lnTo>
                <a:cubicBezTo>
                  <a:pt x="118953" y="46084"/>
                  <a:pt x="97207" y="36819"/>
                  <a:pt x="73296" y="36819"/>
                </a:cubicBezTo>
                <a:cubicBezTo>
                  <a:pt x="42305" y="36819"/>
                  <a:pt x="14950" y="52385"/>
                  <a:pt x="0" y="77073"/>
                </a:cubicBezTo>
                <a:lnTo>
                  <a:pt x="0" y="59780"/>
                </a:lnTo>
                <a:cubicBezTo>
                  <a:pt x="2240" y="53717"/>
                  <a:pt x="6698" y="49732"/>
                  <a:pt x="11494" y="46167"/>
                </a:cubicBezTo>
                <a:cubicBezTo>
                  <a:pt x="9661" y="36226"/>
                  <a:pt x="5972" y="26608"/>
                  <a:pt x="0" y="18073"/>
                </a:cubicBezTo>
                <a:lnTo>
                  <a:pt x="0" y="0"/>
                </a:lnTo>
                <a:cubicBezTo>
                  <a:pt x="11637" y="10773"/>
                  <a:pt x="18655" y="24545"/>
                  <a:pt x="22230" y="39049"/>
                </a:cubicBezTo>
                <a:cubicBezTo>
                  <a:pt x="37002" y="29983"/>
                  <a:pt x="54413" y="25009"/>
                  <a:pt x="72986" y="25009"/>
                </a:cubicBezTo>
                <a:cubicBezTo>
                  <a:pt x="100237" y="25009"/>
                  <a:pt x="124986" y="35715"/>
                  <a:pt x="143120" y="53296"/>
                </a:cubicBezTo>
                <a:cubicBezTo>
                  <a:pt x="160701" y="71429"/>
                  <a:pt x="171406" y="96179"/>
                  <a:pt x="171406" y="123429"/>
                </a:cubicBezTo>
                <a:cubicBezTo>
                  <a:pt x="171406" y="142002"/>
                  <a:pt x="166433" y="159414"/>
                  <a:pt x="157367" y="174185"/>
                </a:cubicBezTo>
                <a:cubicBezTo>
                  <a:pt x="174223" y="178341"/>
                  <a:pt x="190089" y="187145"/>
                  <a:pt x="203250" y="200306"/>
                </a:cubicBezTo>
                <a:cubicBezTo>
                  <a:pt x="222519" y="219574"/>
                  <a:pt x="232449" y="244645"/>
                  <a:pt x="232840" y="269899"/>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01" name="Teardrop 3"/>
          <p:cNvSpPr/>
          <p:nvPr/>
        </p:nvSpPr>
        <p:spPr>
          <a:xfrm rot="5400000" flipH="1" flipV="1">
            <a:off x="733383" y="4185695"/>
            <a:ext cx="232840" cy="539772"/>
          </a:xfrm>
          <a:custGeom>
            <a:avLst/>
            <a:gdLst/>
            <a:ahLst/>
            <a:cxnLst/>
            <a:rect l="l" t="t" r="r" b="b"/>
            <a:pathLst>
              <a:path w="232840" h="539772">
                <a:moveTo>
                  <a:pt x="221340" y="269867"/>
                </a:moveTo>
                <a:cubicBezTo>
                  <a:pt x="220851" y="247711"/>
                  <a:pt x="212026" y="225782"/>
                  <a:pt x="195119" y="208875"/>
                </a:cubicBezTo>
                <a:cubicBezTo>
                  <a:pt x="182363" y="196120"/>
                  <a:pt x="166749" y="187964"/>
                  <a:pt x="150249" y="184922"/>
                </a:cubicBezTo>
                <a:cubicBezTo>
                  <a:pt x="147800" y="188780"/>
                  <a:pt x="144800" y="192208"/>
                  <a:pt x="141586" y="195422"/>
                </a:cubicBezTo>
                <a:cubicBezTo>
                  <a:pt x="123161" y="213847"/>
                  <a:pt x="97708" y="225243"/>
                  <a:pt x="69593" y="225242"/>
                </a:cubicBezTo>
                <a:cubicBezTo>
                  <a:pt x="43433" y="224741"/>
                  <a:pt x="27415" y="228586"/>
                  <a:pt x="17461" y="245212"/>
                </a:cubicBezTo>
                <a:cubicBezTo>
                  <a:pt x="22074" y="261450"/>
                  <a:pt x="22154" y="278664"/>
                  <a:pt x="17673" y="294913"/>
                </a:cubicBezTo>
                <a:cubicBezTo>
                  <a:pt x="27631" y="311265"/>
                  <a:pt x="43609" y="315055"/>
                  <a:pt x="69593" y="314557"/>
                </a:cubicBezTo>
                <a:cubicBezTo>
                  <a:pt x="102600" y="314557"/>
                  <a:pt x="131938" y="330263"/>
                  <a:pt x="150227" y="354850"/>
                </a:cubicBezTo>
                <a:cubicBezTo>
                  <a:pt x="166735" y="351841"/>
                  <a:pt x="182357" y="343684"/>
                  <a:pt x="195118" y="330923"/>
                </a:cubicBezTo>
                <a:cubicBezTo>
                  <a:pt x="212026" y="314016"/>
                  <a:pt x="220851" y="292087"/>
                  <a:pt x="221339" y="269931"/>
                </a:cubicBezTo>
                <a:lnTo>
                  <a:pt x="136174" y="269931"/>
                </a:lnTo>
                <a:lnTo>
                  <a:pt x="136173" y="269867"/>
                </a:lnTo>
                <a:close/>
                <a:moveTo>
                  <a:pt x="232840" y="269899"/>
                </a:moveTo>
                <a:cubicBezTo>
                  <a:pt x="232449" y="295153"/>
                  <a:pt x="222519" y="320224"/>
                  <a:pt x="203250" y="339492"/>
                </a:cubicBezTo>
                <a:cubicBezTo>
                  <a:pt x="190082" y="352660"/>
                  <a:pt x="174206" y="361466"/>
                  <a:pt x="157326" y="365539"/>
                </a:cubicBezTo>
                <a:cubicBezTo>
                  <a:pt x="166417" y="380328"/>
                  <a:pt x="171406" y="397766"/>
                  <a:pt x="171406" y="416370"/>
                </a:cubicBezTo>
                <a:cubicBezTo>
                  <a:pt x="171406" y="443620"/>
                  <a:pt x="160701" y="468370"/>
                  <a:pt x="143120" y="486503"/>
                </a:cubicBezTo>
                <a:lnTo>
                  <a:pt x="143120" y="486503"/>
                </a:lnTo>
                <a:cubicBezTo>
                  <a:pt x="124986" y="504084"/>
                  <a:pt x="100237" y="514790"/>
                  <a:pt x="72986" y="514790"/>
                </a:cubicBezTo>
                <a:cubicBezTo>
                  <a:pt x="54383" y="514790"/>
                  <a:pt x="36945" y="509800"/>
                  <a:pt x="22156" y="500710"/>
                </a:cubicBezTo>
                <a:lnTo>
                  <a:pt x="0" y="539772"/>
                </a:lnTo>
                <a:lnTo>
                  <a:pt x="0" y="521718"/>
                </a:lnTo>
                <a:cubicBezTo>
                  <a:pt x="5973" y="513179"/>
                  <a:pt x="9654" y="503556"/>
                  <a:pt x="11467" y="493611"/>
                </a:cubicBezTo>
                <a:lnTo>
                  <a:pt x="0" y="480023"/>
                </a:lnTo>
                <a:lnTo>
                  <a:pt x="0" y="462726"/>
                </a:lnTo>
                <a:cubicBezTo>
                  <a:pt x="14950" y="487414"/>
                  <a:pt x="42305" y="502980"/>
                  <a:pt x="73296" y="502980"/>
                </a:cubicBezTo>
                <a:cubicBezTo>
                  <a:pt x="97207" y="502980"/>
                  <a:pt x="118953" y="493715"/>
                  <a:pt x="134965" y="478394"/>
                </a:cubicBezTo>
                <a:lnTo>
                  <a:pt x="0" y="343428"/>
                </a:lnTo>
                <a:lnTo>
                  <a:pt x="0" y="343338"/>
                </a:lnTo>
                <a:lnTo>
                  <a:pt x="135010" y="478348"/>
                </a:lnTo>
                <a:cubicBezTo>
                  <a:pt x="150331" y="462336"/>
                  <a:pt x="159597" y="440590"/>
                  <a:pt x="159597" y="416679"/>
                </a:cubicBezTo>
                <a:cubicBezTo>
                  <a:pt x="159597" y="366661"/>
                  <a:pt x="119048" y="326112"/>
                  <a:pt x="69030" y="326112"/>
                </a:cubicBezTo>
                <a:cubicBezTo>
                  <a:pt x="49952" y="326478"/>
                  <a:pt x="25806" y="321244"/>
                  <a:pt x="12948" y="308084"/>
                </a:cubicBezTo>
                <a:lnTo>
                  <a:pt x="0" y="327154"/>
                </a:lnTo>
                <a:lnTo>
                  <a:pt x="0" y="309010"/>
                </a:lnTo>
                <a:cubicBezTo>
                  <a:pt x="14338" y="284867"/>
                  <a:pt x="14338" y="254932"/>
                  <a:pt x="0" y="230790"/>
                </a:cubicBezTo>
                <a:lnTo>
                  <a:pt x="0" y="212689"/>
                </a:lnTo>
                <a:cubicBezTo>
                  <a:pt x="6036" y="217996"/>
                  <a:pt x="9959" y="224711"/>
                  <a:pt x="12896" y="231767"/>
                </a:cubicBezTo>
                <a:cubicBezTo>
                  <a:pt x="25742" y="218569"/>
                  <a:pt x="49927" y="213320"/>
                  <a:pt x="69030" y="213686"/>
                </a:cubicBezTo>
                <a:cubicBezTo>
                  <a:pt x="94039" y="213687"/>
                  <a:pt x="116681" y="203550"/>
                  <a:pt x="133071" y="187160"/>
                </a:cubicBezTo>
                <a:cubicBezTo>
                  <a:pt x="149460" y="170771"/>
                  <a:pt x="159597" y="148129"/>
                  <a:pt x="159597" y="123119"/>
                </a:cubicBezTo>
                <a:cubicBezTo>
                  <a:pt x="159597" y="99209"/>
                  <a:pt x="150331" y="77463"/>
                  <a:pt x="135010" y="61451"/>
                </a:cubicBezTo>
                <a:lnTo>
                  <a:pt x="0" y="196461"/>
                </a:lnTo>
                <a:lnTo>
                  <a:pt x="0" y="196370"/>
                </a:lnTo>
                <a:lnTo>
                  <a:pt x="134965" y="61405"/>
                </a:lnTo>
                <a:cubicBezTo>
                  <a:pt x="118953" y="46084"/>
                  <a:pt x="97207" y="36819"/>
                  <a:pt x="73296" y="36819"/>
                </a:cubicBezTo>
                <a:cubicBezTo>
                  <a:pt x="42305" y="36819"/>
                  <a:pt x="14950" y="52385"/>
                  <a:pt x="0" y="77073"/>
                </a:cubicBezTo>
                <a:lnTo>
                  <a:pt x="0" y="59779"/>
                </a:lnTo>
                <a:cubicBezTo>
                  <a:pt x="2240" y="53717"/>
                  <a:pt x="6698" y="49732"/>
                  <a:pt x="11494" y="46167"/>
                </a:cubicBezTo>
                <a:cubicBezTo>
                  <a:pt x="9661" y="36227"/>
                  <a:pt x="5972" y="26608"/>
                  <a:pt x="0" y="18074"/>
                </a:cubicBezTo>
                <a:lnTo>
                  <a:pt x="0" y="0"/>
                </a:lnTo>
                <a:cubicBezTo>
                  <a:pt x="11637" y="10773"/>
                  <a:pt x="18655" y="24545"/>
                  <a:pt x="22230" y="39049"/>
                </a:cubicBezTo>
                <a:cubicBezTo>
                  <a:pt x="37002" y="29983"/>
                  <a:pt x="54413" y="25009"/>
                  <a:pt x="72986" y="25009"/>
                </a:cubicBezTo>
                <a:cubicBezTo>
                  <a:pt x="100237" y="25009"/>
                  <a:pt x="124986" y="35715"/>
                  <a:pt x="143120" y="53296"/>
                </a:cubicBezTo>
                <a:lnTo>
                  <a:pt x="143120" y="53296"/>
                </a:lnTo>
                <a:cubicBezTo>
                  <a:pt x="160701" y="71429"/>
                  <a:pt x="171406" y="96179"/>
                  <a:pt x="171406" y="123429"/>
                </a:cubicBezTo>
                <a:cubicBezTo>
                  <a:pt x="171406" y="142002"/>
                  <a:pt x="166433" y="159414"/>
                  <a:pt x="157367" y="174185"/>
                </a:cubicBezTo>
                <a:cubicBezTo>
                  <a:pt x="174223" y="178341"/>
                  <a:pt x="190089" y="187145"/>
                  <a:pt x="203250" y="200306"/>
                </a:cubicBezTo>
                <a:cubicBezTo>
                  <a:pt x="222519" y="219574"/>
                  <a:pt x="232449" y="244645"/>
                  <a:pt x="232840" y="269899"/>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02" name="Oval 1651"/>
          <p:cNvSpPr/>
          <p:nvPr/>
        </p:nvSpPr>
        <p:spPr>
          <a:xfrm>
            <a:off x="812619" y="4561319"/>
            <a:ext cx="11030995" cy="10682"/>
          </a:xfrm>
          <a:custGeom>
            <a:avLst/>
            <a:gdLst/>
            <a:ahLst/>
            <a:cxnLst/>
            <a:rect l="l" t="t" r="r" b="b"/>
            <a:pathLst>
              <a:path w="11030995" h="10682">
                <a:moveTo>
                  <a:pt x="10992007" y="0"/>
                </a:moveTo>
                <a:cubicBezTo>
                  <a:pt x="11006265" y="0"/>
                  <a:pt x="11019702" y="3516"/>
                  <a:pt x="11030995" y="10682"/>
                </a:cubicBezTo>
                <a:lnTo>
                  <a:pt x="10953019" y="10682"/>
                </a:lnTo>
                <a:cubicBezTo>
                  <a:pt x="10964312" y="3516"/>
                  <a:pt x="10977749" y="0"/>
                  <a:pt x="10992007" y="0"/>
                </a:cubicBezTo>
                <a:close/>
                <a:moveTo>
                  <a:pt x="10149468" y="0"/>
                </a:moveTo>
                <a:cubicBezTo>
                  <a:pt x="10163726" y="0"/>
                  <a:pt x="10177163" y="3516"/>
                  <a:pt x="10188456" y="10682"/>
                </a:cubicBezTo>
                <a:lnTo>
                  <a:pt x="10110480" y="10682"/>
                </a:lnTo>
                <a:cubicBezTo>
                  <a:pt x="10121773" y="3516"/>
                  <a:pt x="10135210" y="0"/>
                  <a:pt x="10149468" y="0"/>
                </a:cubicBezTo>
                <a:close/>
                <a:moveTo>
                  <a:pt x="9306928" y="0"/>
                </a:moveTo>
                <a:cubicBezTo>
                  <a:pt x="9321186" y="0"/>
                  <a:pt x="9334623" y="3516"/>
                  <a:pt x="9345916" y="10682"/>
                </a:cubicBezTo>
                <a:lnTo>
                  <a:pt x="9267940" y="10682"/>
                </a:lnTo>
                <a:cubicBezTo>
                  <a:pt x="9279233" y="3516"/>
                  <a:pt x="9292670" y="0"/>
                  <a:pt x="9306928" y="0"/>
                </a:cubicBezTo>
                <a:close/>
                <a:moveTo>
                  <a:pt x="8464388" y="0"/>
                </a:moveTo>
                <a:cubicBezTo>
                  <a:pt x="8478646" y="0"/>
                  <a:pt x="8492083" y="3516"/>
                  <a:pt x="8503376" y="10682"/>
                </a:cubicBezTo>
                <a:lnTo>
                  <a:pt x="8425400" y="10682"/>
                </a:lnTo>
                <a:cubicBezTo>
                  <a:pt x="8436693" y="3516"/>
                  <a:pt x="8450130" y="0"/>
                  <a:pt x="8464388" y="0"/>
                </a:cubicBezTo>
                <a:close/>
                <a:moveTo>
                  <a:pt x="7621848" y="0"/>
                </a:moveTo>
                <a:cubicBezTo>
                  <a:pt x="7636106" y="0"/>
                  <a:pt x="7649543" y="3516"/>
                  <a:pt x="7660836" y="10682"/>
                </a:cubicBezTo>
                <a:lnTo>
                  <a:pt x="7582860" y="10682"/>
                </a:lnTo>
                <a:cubicBezTo>
                  <a:pt x="7594153" y="3516"/>
                  <a:pt x="7607590" y="0"/>
                  <a:pt x="7621848" y="0"/>
                </a:cubicBezTo>
                <a:close/>
                <a:moveTo>
                  <a:pt x="6779308" y="0"/>
                </a:moveTo>
                <a:cubicBezTo>
                  <a:pt x="6793566" y="0"/>
                  <a:pt x="6807003" y="3516"/>
                  <a:pt x="6818296" y="10682"/>
                </a:cubicBezTo>
                <a:lnTo>
                  <a:pt x="6740320" y="10682"/>
                </a:lnTo>
                <a:cubicBezTo>
                  <a:pt x="6751613" y="3516"/>
                  <a:pt x="6765050" y="0"/>
                  <a:pt x="6779308" y="0"/>
                </a:cubicBezTo>
                <a:close/>
                <a:moveTo>
                  <a:pt x="5936768" y="0"/>
                </a:moveTo>
                <a:cubicBezTo>
                  <a:pt x="5951026" y="0"/>
                  <a:pt x="5964463" y="3516"/>
                  <a:pt x="5975757" y="10682"/>
                </a:cubicBezTo>
                <a:lnTo>
                  <a:pt x="5897780" y="10682"/>
                </a:lnTo>
                <a:cubicBezTo>
                  <a:pt x="5909073" y="3516"/>
                  <a:pt x="5922510" y="0"/>
                  <a:pt x="5936768" y="0"/>
                </a:cubicBezTo>
                <a:close/>
                <a:moveTo>
                  <a:pt x="5094228" y="0"/>
                </a:moveTo>
                <a:cubicBezTo>
                  <a:pt x="5108486" y="0"/>
                  <a:pt x="5121923" y="3516"/>
                  <a:pt x="5133217" y="10682"/>
                </a:cubicBezTo>
                <a:lnTo>
                  <a:pt x="5055240" y="10682"/>
                </a:lnTo>
                <a:cubicBezTo>
                  <a:pt x="5066533" y="3516"/>
                  <a:pt x="5079970" y="0"/>
                  <a:pt x="5094228" y="0"/>
                </a:cubicBezTo>
                <a:close/>
                <a:moveTo>
                  <a:pt x="4251688" y="0"/>
                </a:moveTo>
                <a:cubicBezTo>
                  <a:pt x="4265946" y="0"/>
                  <a:pt x="4279383" y="3516"/>
                  <a:pt x="4290676" y="10682"/>
                </a:cubicBezTo>
                <a:lnTo>
                  <a:pt x="4212700" y="10682"/>
                </a:lnTo>
                <a:cubicBezTo>
                  <a:pt x="4223993" y="3516"/>
                  <a:pt x="4237430" y="0"/>
                  <a:pt x="4251688" y="0"/>
                </a:cubicBezTo>
                <a:close/>
                <a:moveTo>
                  <a:pt x="3409148" y="0"/>
                </a:moveTo>
                <a:cubicBezTo>
                  <a:pt x="3423406" y="0"/>
                  <a:pt x="3436843" y="3516"/>
                  <a:pt x="3448136" y="10682"/>
                </a:cubicBezTo>
                <a:lnTo>
                  <a:pt x="3370160" y="10682"/>
                </a:lnTo>
                <a:cubicBezTo>
                  <a:pt x="3381453" y="3516"/>
                  <a:pt x="3394890" y="0"/>
                  <a:pt x="3409148" y="0"/>
                </a:cubicBezTo>
                <a:close/>
                <a:moveTo>
                  <a:pt x="2566608" y="0"/>
                </a:moveTo>
                <a:cubicBezTo>
                  <a:pt x="2580866" y="0"/>
                  <a:pt x="2594303" y="3516"/>
                  <a:pt x="2605596" y="10682"/>
                </a:cubicBezTo>
                <a:lnTo>
                  <a:pt x="2527620" y="10682"/>
                </a:lnTo>
                <a:cubicBezTo>
                  <a:pt x="2538913" y="3516"/>
                  <a:pt x="2552350" y="0"/>
                  <a:pt x="2566608" y="0"/>
                </a:cubicBezTo>
                <a:close/>
                <a:moveTo>
                  <a:pt x="1724068" y="0"/>
                </a:moveTo>
                <a:cubicBezTo>
                  <a:pt x="1738326" y="0"/>
                  <a:pt x="1751763" y="3516"/>
                  <a:pt x="1763056" y="10682"/>
                </a:cubicBezTo>
                <a:lnTo>
                  <a:pt x="1685080" y="10682"/>
                </a:lnTo>
                <a:cubicBezTo>
                  <a:pt x="1696373" y="3516"/>
                  <a:pt x="1709810" y="0"/>
                  <a:pt x="1724068" y="0"/>
                </a:cubicBezTo>
                <a:close/>
                <a:moveTo>
                  <a:pt x="881528" y="0"/>
                </a:moveTo>
                <a:cubicBezTo>
                  <a:pt x="895786" y="0"/>
                  <a:pt x="909223" y="3516"/>
                  <a:pt x="920516" y="10682"/>
                </a:cubicBezTo>
                <a:lnTo>
                  <a:pt x="842540" y="10682"/>
                </a:lnTo>
                <a:cubicBezTo>
                  <a:pt x="853833" y="3516"/>
                  <a:pt x="867270" y="0"/>
                  <a:pt x="881528" y="0"/>
                </a:cubicBezTo>
                <a:close/>
                <a:moveTo>
                  <a:pt x="38988" y="0"/>
                </a:moveTo>
                <a:cubicBezTo>
                  <a:pt x="53246" y="0"/>
                  <a:pt x="66683" y="3516"/>
                  <a:pt x="77976" y="10682"/>
                </a:cubicBezTo>
                <a:lnTo>
                  <a:pt x="0" y="10682"/>
                </a:lnTo>
                <a:cubicBezTo>
                  <a:pt x="11293" y="3516"/>
                  <a:pt x="24730" y="0"/>
                  <a:pt x="38988"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03" name="Oval 902"/>
          <p:cNvSpPr/>
          <p:nvPr/>
        </p:nvSpPr>
        <p:spPr>
          <a:xfrm>
            <a:off x="7120499" y="365858"/>
            <a:ext cx="100015" cy="100014"/>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904" name="Oval 903"/>
          <p:cNvSpPr/>
          <p:nvPr/>
        </p:nvSpPr>
        <p:spPr>
          <a:xfrm>
            <a:off x="377459" y="365858"/>
            <a:ext cx="100015" cy="100014"/>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905" name="Oval 904"/>
          <p:cNvSpPr/>
          <p:nvPr/>
        </p:nvSpPr>
        <p:spPr>
          <a:xfrm>
            <a:off x="1220339" y="365858"/>
            <a:ext cx="100015" cy="100014"/>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906" name="Oval 905"/>
          <p:cNvSpPr/>
          <p:nvPr/>
        </p:nvSpPr>
        <p:spPr>
          <a:xfrm>
            <a:off x="2063219" y="365858"/>
            <a:ext cx="100015" cy="100014"/>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907" name="Oval 906"/>
          <p:cNvSpPr/>
          <p:nvPr/>
        </p:nvSpPr>
        <p:spPr>
          <a:xfrm>
            <a:off x="2906099" y="365858"/>
            <a:ext cx="100015" cy="100014"/>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908" name="Oval 907"/>
          <p:cNvSpPr/>
          <p:nvPr/>
        </p:nvSpPr>
        <p:spPr>
          <a:xfrm>
            <a:off x="3748979" y="365858"/>
            <a:ext cx="100015" cy="100014"/>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909" name="Oval 908"/>
          <p:cNvSpPr/>
          <p:nvPr/>
        </p:nvSpPr>
        <p:spPr>
          <a:xfrm>
            <a:off x="4591859" y="365858"/>
            <a:ext cx="100015" cy="100014"/>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910" name="Oval 909"/>
          <p:cNvSpPr/>
          <p:nvPr/>
        </p:nvSpPr>
        <p:spPr>
          <a:xfrm>
            <a:off x="5434739" y="365858"/>
            <a:ext cx="100015" cy="100014"/>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911" name="Oval 910"/>
          <p:cNvSpPr/>
          <p:nvPr/>
        </p:nvSpPr>
        <p:spPr>
          <a:xfrm>
            <a:off x="6277619" y="365858"/>
            <a:ext cx="100015" cy="100014"/>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912" name="Oval 911"/>
          <p:cNvSpPr/>
          <p:nvPr/>
        </p:nvSpPr>
        <p:spPr>
          <a:xfrm>
            <a:off x="8806259" y="365858"/>
            <a:ext cx="100015" cy="100014"/>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913" name="Oval 912"/>
          <p:cNvSpPr/>
          <p:nvPr/>
        </p:nvSpPr>
        <p:spPr>
          <a:xfrm>
            <a:off x="7963379" y="365858"/>
            <a:ext cx="100015" cy="100014"/>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914" name="Oval 913"/>
          <p:cNvSpPr/>
          <p:nvPr/>
        </p:nvSpPr>
        <p:spPr>
          <a:xfrm>
            <a:off x="10492019" y="365858"/>
            <a:ext cx="100015" cy="100014"/>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915" name="Oval 914"/>
          <p:cNvSpPr/>
          <p:nvPr/>
        </p:nvSpPr>
        <p:spPr>
          <a:xfrm>
            <a:off x="9649139" y="365858"/>
            <a:ext cx="100015" cy="100014"/>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916" name="Oval 915"/>
          <p:cNvSpPr/>
          <p:nvPr/>
        </p:nvSpPr>
        <p:spPr>
          <a:xfrm>
            <a:off x="11334899" y="365858"/>
            <a:ext cx="100015" cy="100014"/>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917" name="Oval 916"/>
          <p:cNvSpPr/>
          <p:nvPr/>
        </p:nvSpPr>
        <p:spPr>
          <a:xfrm>
            <a:off x="7120499" y="1211356"/>
            <a:ext cx="100015" cy="100014"/>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918" name="Oval 917"/>
          <p:cNvSpPr/>
          <p:nvPr/>
        </p:nvSpPr>
        <p:spPr>
          <a:xfrm>
            <a:off x="377459" y="1211356"/>
            <a:ext cx="100015" cy="100014"/>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919" name="Oval 918"/>
          <p:cNvSpPr/>
          <p:nvPr/>
        </p:nvSpPr>
        <p:spPr>
          <a:xfrm>
            <a:off x="1220339" y="1211356"/>
            <a:ext cx="100015" cy="100014"/>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920" name="Oval 919"/>
          <p:cNvSpPr/>
          <p:nvPr/>
        </p:nvSpPr>
        <p:spPr>
          <a:xfrm>
            <a:off x="2063219" y="1211356"/>
            <a:ext cx="100015" cy="100014"/>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921" name="Oval 920"/>
          <p:cNvSpPr/>
          <p:nvPr/>
        </p:nvSpPr>
        <p:spPr>
          <a:xfrm>
            <a:off x="2906099" y="1211356"/>
            <a:ext cx="100015" cy="100014"/>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922" name="Oval 921"/>
          <p:cNvSpPr/>
          <p:nvPr/>
        </p:nvSpPr>
        <p:spPr>
          <a:xfrm>
            <a:off x="3748979" y="1211356"/>
            <a:ext cx="100015" cy="100014"/>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923" name="Oval 922"/>
          <p:cNvSpPr/>
          <p:nvPr/>
        </p:nvSpPr>
        <p:spPr>
          <a:xfrm>
            <a:off x="4591859" y="1211356"/>
            <a:ext cx="100015" cy="100014"/>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924" name="Oval 923"/>
          <p:cNvSpPr/>
          <p:nvPr/>
        </p:nvSpPr>
        <p:spPr>
          <a:xfrm>
            <a:off x="5434739" y="1211356"/>
            <a:ext cx="100015" cy="100014"/>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925" name="Oval 924"/>
          <p:cNvSpPr/>
          <p:nvPr/>
        </p:nvSpPr>
        <p:spPr>
          <a:xfrm>
            <a:off x="6277619" y="1211356"/>
            <a:ext cx="100015" cy="100014"/>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926" name="Oval 925"/>
          <p:cNvSpPr/>
          <p:nvPr/>
        </p:nvSpPr>
        <p:spPr>
          <a:xfrm>
            <a:off x="8806259" y="1211356"/>
            <a:ext cx="100015" cy="100014"/>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927" name="Oval 926"/>
          <p:cNvSpPr/>
          <p:nvPr/>
        </p:nvSpPr>
        <p:spPr>
          <a:xfrm>
            <a:off x="7963379" y="1211356"/>
            <a:ext cx="100015" cy="100014"/>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928" name="Oval 927"/>
          <p:cNvSpPr/>
          <p:nvPr/>
        </p:nvSpPr>
        <p:spPr>
          <a:xfrm>
            <a:off x="10492019" y="1211356"/>
            <a:ext cx="100015" cy="100014"/>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929" name="Oval 928"/>
          <p:cNvSpPr/>
          <p:nvPr/>
        </p:nvSpPr>
        <p:spPr>
          <a:xfrm>
            <a:off x="9649139" y="1211356"/>
            <a:ext cx="100015" cy="100014"/>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930" name="Oval 929"/>
          <p:cNvSpPr/>
          <p:nvPr/>
        </p:nvSpPr>
        <p:spPr>
          <a:xfrm>
            <a:off x="11334899" y="1211356"/>
            <a:ext cx="100015" cy="100014"/>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931" name="Oval 930"/>
          <p:cNvSpPr/>
          <p:nvPr/>
        </p:nvSpPr>
        <p:spPr>
          <a:xfrm>
            <a:off x="7120499" y="2053953"/>
            <a:ext cx="100015" cy="100014"/>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932" name="Oval 931"/>
          <p:cNvSpPr/>
          <p:nvPr/>
        </p:nvSpPr>
        <p:spPr>
          <a:xfrm>
            <a:off x="377459" y="2053953"/>
            <a:ext cx="100015" cy="100014"/>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933" name="Oval 932"/>
          <p:cNvSpPr/>
          <p:nvPr/>
        </p:nvSpPr>
        <p:spPr>
          <a:xfrm>
            <a:off x="1220339" y="2053953"/>
            <a:ext cx="100015" cy="100014"/>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934" name="Oval 933"/>
          <p:cNvSpPr/>
          <p:nvPr/>
        </p:nvSpPr>
        <p:spPr>
          <a:xfrm>
            <a:off x="2063219" y="2053953"/>
            <a:ext cx="100015" cy="100014"/>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935" name="Oval 934"/>
          <p:cNvSpPr/>
          <p:nvPr/>
        </p:nvSpPr>
        <p:spPr>
          <a:xfrm>
            <a:off x="2906099" y="2053953"/>
            <a:ext cx="100015" cy="100014"/>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936" name="Oval 935"/>
          <p:cNvSpPr/>
          <p:nvPr/>
        </p:nvSpPr>
        <p:spPr>
          <a:xfrm>
            <a:off x="3748979" y="2053953"/>
            <a:ext cx="100015" cy="100014"/>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937" name="Oval 936"/>
          <p:cNvSpPr/>
          <p:nvPr/>
        </p:nvSpPr>
        <p:spPr>
          <a:xfrm>
            <a:off x="4591859" y="2053953"/>
            <a:ext cx="100015" cy="100014"/>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938" name="Oval 937"/>
          <p:cNvSpPr/>
          <p:nvPr/>
        </p:nvSpPr>
        <p:spPr>
          <a:xfrm>
            <a:off x="5434739" y="2053953"/>
            <a:ext cx="100015" cy="100014"/>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939" name="Oval 938"/>
          <p:cNvSpPr/>
          <p:nvPr/>
        </p:nvSpPr>
        <p:spPr>
          <a:xfrm>
            <a:off x="6277619" y="2053953"/>
            <a:ext cx="100015" cy="100014"/>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940" name="Oval 939"/>
          <p:cNvSpPr/>
          <p:nvPr/>
        </p:nvSpPr>
        <p:spPr>
          <a:xfrm>
            <a:off x="8806259" y="2053953"/>
            <a:ext cx="100015" cy="100014"/>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941" name="Oval 940"/>
          <p:cNvSpPr/>
          <p:nvPr/>
        </p:nvSpPr>
        <p:spPr>
          <a:xfrm>
            <a:off x="7963379" y="2053953"/>
            <a:ext cx="100015" cy="100014"/>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942" name="Oval 941"/>
          <p:cNvSpPr/>
          <p:nvPr/>
        </p:nvSpPr>
        <p:spPr>
          <a:xfrm>
            <a:off x="10492019" y="2053953"/>
            <a:ext cx="100015" cy="100014"/>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943" name="Oval 942"/>
          <p:cNvSpPr/>
          <p:nvPr/>
        </p:nvSpPr>
        <p:spPr>
          <a:xfrm>
            <a:off x="9649139" y="2053953"/>
            <a:ext cx="100015" cy="100014"/>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944" name="Oval 943"/>
          <p:cNvSpPr/>
          <p:nvPr/>
        </p:nvSpPr>
        <p:spPr>
          <a:xfrm>
            <a:off x="11334899" y="2053953"/>
            <a:ext cx="100015" cy="100014"/>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945" name="Oval 944"/>
          <p:cNvSpPr/>
          <p:nvPr/>
        </p:nvSpPr>
        <p:spPr>
          <a:xfrm>
            <a:off x="7120499" y="2902626"/>
            <a:ext cx="100015" cy="100014"/>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946" name="Oval 945"/>
          <p:cNvSpPr/>
          <p:nvPr/>
        </p:nvSpPr>
        <p:spPr>
          <a:xfrm>
            <a:off x="377459" y="2902626"/>
            <a:ext cx="100015" cy="100014"/>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947" name="Oval 946"/>
          <p:cNvSpPr/>
          <p:nvPr/>
        </p:nvSpPr>
        <p:spPr>
          <a:xfrm>
            <a:off x="1220339" y="2902626"/>
            <a:ext cx="100015" cy="100014"/>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948" name="Oval 947"/>
          <p:cNvSpPr/>
          <p:nvPr/>
        </p:nvSpPr>
        <p:spPr>
          <a:xfrm>
            <a:off x="2063219" y="2902626"/>
            <a:ext cx="100015" cy="100014"/>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949" name="Oval 948"/>
          <p:cNvSpPr/>
          <p:nvPr/>
        </p:nvSpPr>
        <p:spPr>
          <a:xfrm>
            <a:off x="2906099" y="2902626"/>
            <a:ext cx="100015" cy="100014"/>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950" name="Oval 949"/>
          <p:cNvSpPr/>
          <p:nvPr/>
        </p:nvSpPr>
        <p:spPr>
          <a:xfrm>
            <a:off x="3748979" y="2902626"/>
            <a:ext cx="100015" cy="100014"/>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951" name="Oval 950"/>
          <p:cNvSpPr/>
          <p:nvPr/>
        </p:nvSpPr>
        <p:spPr>
          <a:xfrm>
            <a:off x="4591859" y="2902626"/>
            <a:ext cx="100015" cy="100014"/>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952" name="Oval 951"/>
          <p:cNvSpPr/>
          <p:nvPr/>
        </p:nvSpPr>
        <p:spPr>
          <a:xfrm>
            <a:off x="5434739" y="2902626"/>
            <a:ext cx="100015" cy="100014"/>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953" name="Oval 952"/>
          <p:cNvSpPr/>
          <p:nvPr/>
        </p:nvSpPr>
        <p:spPr>
          <a:xfrm>
            <a:off x="6277619" y="2902626"/>
            <a:ext cx="100015" cy="100014"/>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954" name="Oval 953"/>
          <p:cNvSpPr/>
          <p:nvPr/>
        </p:nvSpPr>
        <p:spPr>
          <a:xfrm>
            <a:off x="8806259" y="2902626"/>
            <a:ext cx="100015" cy="100014"/>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955" name="Oval 954"/>
          <p:cNvSpPr/>
          <p:nvPr/>
        </p:nvSpPr>
        <p:spPr>
          <a:xfrm>
            <a:off x="7963379" y="2902626"/>
            <a:ext cx="100015" cy="100014"/>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956" name="Oval 955"/>
          <p:cNvSpPr/>
          <p:nvPr/>
        </p:nvSpPr>
        <p:spPr>
          <a:xfrm>
            <a:off x="10492019" y="2902626"/>
            <a:ext cx="100015" cy="100014"/>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957" name="Oval 956"/>
          <p:cNvSpPr/>
          <p:nvPr/>
        </p:nvSpPr>
        <p:spPr>
          <a:xfrm>
            <a:off x="9649139" y="2902626"/>
            <a:ext cx="100015" cy="100014"/>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958" name="Oval 957"/>
          <p:cNvSpPr/>
          <p:nvPr/>
        </p:nvSpPr>
        <p:spPr>
          <a:xfrm>
            <a:off x="11334899" y="2902626"/>
            <a:ext cx="100015" cy="100014"/>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959" name="Oval 958"/>
          <p:cNvSpPr/>
          <p:nvPr/>
        </p:nvSpPr>
        <p:spPr>
          <a:xfrm>
            <a:off x="7120499" y="3746805"/>
            <a:ext cx="100015" cy="100014"/>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960" name="Oval 959"/>
          <p:cNvSpPr/>
          <p:nvPr/>
        </p:nvSpPr>
        <p:spPr>
          <a:xfrm>
            <a:off x="377459" y="3746805"/>
            <a:ext cx="100015" cy="100014"/>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961" name="Oval 960"/>
          <p:cNvSpPr/>
          <p:nvPr/>
        </p:nvSpPr>
        <p:spPr>
          <a:xfrm>
            <a:off x="1220339" y="3746805"/>
            <a:ext cx="100015" cy="100014"/>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962" name="Oval 961"/>
          <p:cNvSpPr/>
          <p:nvPr/>
        </p:nvSpPr>
        <p:spPr>
          <a:xfrm>
            <a:off x="2063219" y="3746805"/>
            <a:ext cx="100015" cy="100014"/>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963" name="Oval 962"/>
          <p:cNvSpPr/>
          <p:nvPr/>
        </p:nvSpPr>
        <p:spPr>
          <a:xfrm>
            <a:off x="2906099" y="3746805"/>
            <a:ext cx="100015" cy="100014"/>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964" name="Oval 963"/>
          <p:cNvSpPr/>
          <p:nvPr/>
        </p:nvSpPr>
        <p:spPr>
          <a:xfrm>
            <a:off x="3748979" y="3746805"/>
            <a:ext cx="100015" cy="100014"/>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965" name="Oval 964"/>
          <p:cNvSpPr/>
          <p:nvPr/>
        </p:nvSpPr>
        <p:spPr>
          <a:xfrm>
            <a:off x="4591859" y="3746805"/>
            <a:ext cx="100015" cy="100014"/>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966" name="Oval 965"/>
          <p:cNvSpPr/>
          <p:nvPr/>
        </p:nvSpPr>
        <p:spPr>
          <a:xfrm>
            <a:off x="5434739" y="3746805"/>
            <a:ext cx="100015" cy="100014"/>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967" name="Oval 966"/>
          <p:cNvSpPr/>
          <p:nvPr/>
        </p:nvSpPr>
        <p:spPr>
          <a:xfrm>
            <a:off x="6277619" y="3746805"/>
            <a:ext cx="100015" cy="100014"/>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968" name="Oval 967"/>
          <p:cNvSpPr/>
          <p:nvPr/>
        </p:nvSpPr>
        <p:spPr>
          <a:xfrm>
            <a:off x="8806259" y="3746805"/>
            <a:ext cx="100015" cy="100014"/>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969" name="Oval 968"/>
          <p:cNvSpPr/>
          <p:nvPr/>
        </p:nvSpPr>
        <p:spPr>
          <a:xfrm>
            <a:off x="7963379" y="3746805"/>
            <a:ext cx="100015" cy="100014"/>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970" name="Oval 969"/>
          <p:cNvSpPr/>
          <p:nvPr/>
        </p:nvSpPr>
        <p:spPr>
          <a:xfrm>
            <a:off x="10492019" y="3746805"/>
            <a:ext cx="100015" cy="100014"/>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971" name="Oval 970"/>
          <p:cNvSpPr/>
          <p:nvPr/>
        </p:nvSpPr>
        <p:spPr>
          <a:xfrm>
            <a:off x="9649139" y="3746805"/>
            <a:ext cx="100015" cy="100014"/>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972" name="Oval 971"/>
          <p:cNvSpPr/>
          <p:nvPr/>
        </p:nvSpPr>
        <p:spPr>
          <a:xfrm>
            <a:off x="11334899" y="3746805"/>
            <a:ext cx="100015" cy="100014"/>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2" name="Title 1"/>
          <p:cNvSpPr>
            <a:spLocks noGrp="1"/>
          </p:cNvSpPr>
          <p:nvPr>
            <p:ph type="title"/>
          </p:nvPr>
        </p:nvSpPr>
        <p:spPr>
          <a:xfrm>
            <a:off x="457200" y="4960137"/>
            <a:ext cx="7772400" cy="1463040"/>
          </a:xfrm>
        </p:spPr>
        <p:txBody>
          <a:bodyPr anchor="ctr">
            <a:normAutofit/>
          </a:bodyPr>
          <a:lstStyle>
            <a:lvl1pPr algn="r">
              <a:defRPr sz="5000" b="0" spc="200" baseline="0"/>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8610600" y="4960137"/>
            <a:ext cx="3200400" cy="1463040"/>
          </a:xfrm>
        </p:spPr>
        <p:txBody>
          <a:bodyPr lIns="91440" tIns="45720" rIns="91440" bIns="45720" anchor="ctr">
            <a:normAutofit/>
          </a:bodyPr>
          <a:lstStyle>
            <a:lvl1pPr marL="0" indent="0">
              <a:lnSpc>
                <a:spcPct val="100000"/>
              </a:lnSpc>
              <a:spcBef>
                <a:spcPts val="0"/>
              </a:spcBef>
              <a:buNone/>
              <a:defRPr sz="1800">
                <a:solidFill>
                  <a:schemeClr val="tx1">
                    <a:lumMod val="95000"/>
                    <a:lumOff val="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los estilos de texto del patrón</a:t>
            </a:r>
          </a:p>
        </p:txBody>
      </p:sp>
      <p:sp>
        <p:nvSpPr>
          <p:cNvPr id="4" name="Date Placeholder 3"/>
          <p:cNvSpPr>
            <a:spLocks noGrp="1"/>
          </p:cNvSpPr>
          <p:nvPr>
            <p:ph type="dt" sz="half" idx="10"/>
          </p:nvPr>
        </p:nvSpPr>
        <p:spPr/>
        <p:txBody>
          <a:bodyPr/>
          <a:lstStyle/>
          <a:p>
            <a:fld id="{96DFF08F-DC6B-4601-B491-B0F83F6DD2DA}" type="datetimeFigureOut">
              <a:rPr lang="en-US" dirty="0"/>
              <a:t>9/4/2024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‹Nº›</a:t>
            </a:fld>
            <a:endParaRPr lang="en-US" dirty="0"/>
          </a:p>
        </p:txBody>
      </p:sp>
      <p:cxnSp>
        <p:nvCxnSpPr>
          <p:cNvPr id="8" name="Straight Connector 7"/>
          <p:cNvCxnSpPr/>
          <p:nvPr/>
        </p:nvCxnSpPr>
        <p:spPr>
          <a:xfrm flipV="1">
            <a:off x="8386842" y="5264106"/>
            <a:ext cx="0" cy="914400"/>
          </a:xfrm>
          <a:prstGeom prst="line">
            <a:avLst/>
          </a:prstGeom>
          <a:ln w="1905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a:xfrm>
            <a:off x="1024128" y="585216"/>
            <a:ext cx="9720072" cy="1499616"/>
          </a:xfrm>
        </p:spPr>
        <p:txBody>
          <a:bodyPr/>
          <a:lstStyle/>
          <a:p>
            <a:r>
              <a:rPr lang="es-ES"/>
              <a:t>Haga clic para modificar el estilo de título del patrón</a:t>
            </a:r>
            <a:endParaRPr lang="en-US" dirty="0"/>
          </a:p>
        </p:txBody>
      </p:sp>
      <p:sp>
        <p:nvSpPr>
          <p:cNvPr id="3" name="Content Placeholder 2"/>
          <p:cNvSpPr>
            <a:spLocks noGrp="1"/>
          </p:cNvSpPr>
          <p:nvPr>
            <p:ph sz="half" idx="1"/>
          </p:nvPr>
        </p:nvSpPr>
        <p:spPr>
          <a:xfrm>
            <a:off x="1024128" y="2286000"/>
            <a:ext cx="4754880" cy="4023360"/>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Content Placeholder 3"/>
          <p:cNvSpPr>
            <a:spLocks noGrp="1"/>
          </p:cNvSpPr>
          <p:nvPr>
            <p:ph sz="half" idx="2"/>
          </p:nvPr>
        </p:nvSpPr>
        <p:spPr>
          <a:xfrm>
            <a:off x="5989320" y="2286000"/>
            <a:ext cx="4754880" cy="4023360"/>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Date Placeholder 4"/>
          <p:cNvSpPr>
            <a:spLocks noGrp="1"/>
          </p:cNvSpPr>
          <p:nvPr>
            <p:ph type="dt" sz="half" idx="10"/>
          </p:nvPr>
        </p:nvSpPr>
        <p:spPr/>
        <p:txBody>
          <a:bodyPr/>
          <a:lstStyle/>
          <a:p>
            <a:fld id="{96DFF08F-DC6B-4601-B491-B0F83F6DD2DA}" type="datetimeFigureOut">
              <a:rPr lang="en-US" dirty="0"/>
              <a:t>9/4/2024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dirty="0"/>
              <a:t>‹Nº›</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10" name="Title 9"/>
          <p:cNvSpPr>
            <a:spLocks noGrp="1"/>
          </p:cNvSpPr>
          <p:nvPr>
            <p:ph type="title"/>
          </p:nvPr>
        </p:nvSpPr>
        <p:spPr>
          <a:xfrm>
            <a:off x="1024128" y="585216"/>
            <a:ext cx="9720072" cy="1499616"/>
          </a:xfrm>
        </p:spPr>
        <p:txBody>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1024128" y="2179636"/>
            <a:ext cx="4754880" cy="822960"/>
          </a:xfrm>
        </p:spPr>
        <p:txBody>
          <a:bodyPr lIns="137160" rIns="137160" anchor="ctr">
            <a:normAutofit/>
          </a:bodyPr>
          <a:lstStyle>
            <a:lvl1pPr marL="0" indent="0">
              <a:spcBef>
                <a:spcPts val="0"/>
              </a:spcBef>
              <a:spcAft>
                <a:spcPts val="0"/>
              </a:spcAft>
              <a:buNone/>
              <a:defRPr sz="2300" b="0" cap="none" baseline="0">
                <a:solidFill>
                  <a:schemeClr val="accent3"/>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Content Placeholder 3"/>
          <p:cNvSpPr>
            <a:spLocks noGrp="1"/>
          </p:cNvSpPr>
          <p:nvPr>
            <p:ph sz="half" idx="2"/>
          </p:nvPr>
        </p:nvSpPr>
        <p:spPr>
          <a:xfrm>
            <a:off x="1024128" y="2967788"/>
            <a:ext cx="4754880" cy="3341572"/>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Text Placeholder 4"/>
          <p:cNvSpPr>
            <a:spLocks noGrp="1"/>
          </p:cNvSpPr>
          <p:nvPr>
            <p:ph type="body" sz="quarter" idx="3"/>
          </p:nvPr>
        </p:nvSpPr>
        <p:spPr>
          <a:xfrm>
            <a:off x="5989320" y="2179636"/>
            <a:ext cx="4754880" cy="822960"/>
          </a:xfrm>
        </p:spPr>
        <p:txBody>
          <a:bodyPr lIns="137160" rIns="137160" anchor="ctr">
            <a:normAutofit/>
          </a:bodyPr>
          <a:lstStyle>
            <a:lvl1pPr marL="0" indent="0">
              <a:spcBef>
                <a:spcPts val="0"/>
              </a:spcBef>
              <a:spcAft>
                <a:spcPts val="0"/>
              </a:spcAft>
              <a:buNone/>
              <a:defRPr lang="en-US" sz="2300" b="0" kern="1200" cap="none" baseline="0" dirty="0">
                <a:solidFill>
                  <a:schemeClr val="accent3"/>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90000"/>
              </a:lnSpc>
              <a:spcBef>
                <a:spcPts val="1800"/>
              </a:spcBef>
              <a:buNone/>
            </a:pPr>
            <a:r>
              <a:rPr lang="es-ES"/>
              <a:t>Haga clic para modificar los estilos de texto del patrón</a:t>
            </a:r>
          </a:p>
        </p:txBody>
      </p:sp>
      <p:sp>
        <p:nvSpPr>
          <p:cNvPr id="6" name="Content Placeholder 5"/>
          <p:cNvSpPr>
            <a:spLocks noGrp="1"/>
          </p:cNvSpPr>
          <p:nvPr>
            <p:ph sz="quarter" idx="4"/>
          </p:nvPr>
        </p:nvSpPr>
        <p:spPr>
          <a:xfrm>
            <a:off x="5989320" y="2967788"/>
            <a:ext cx="4754880" cy="3341572"/>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7" name="Date Placeholder 6"/>
          <p:cNvSpPr>
            <a:spLocks noGrp="1"/>
          </p:cNvSpPr>
          <p:nvPr>
            <p:ph type="dt" sz="half" idx="10"/>
          </p:nvPr>
        </p:nvSpPr>
        <p:spPr/>
        <p:txBody>
          <a:bodyPr/>
          <a:lstStyle/>
          <a:p>
            <a:fld id="{96DFF08F-DC6B-4601-B491-B0F83F6DD2DA}" type="datetimeFigureOut">
              <a:rPr lang="en-US" dirty="0"/>
              <a:t>9/4/2024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dirty="0"/>
              <a:t>‹Nº›</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Date Placeholder 2"/>
          <p:cNvSpPr>
            <a:spLocks noGrp="1"/>
          </p:cNvSpPr>
          <p:nvPr>
            <p:ph type="dt" sz="half" idx="10"/>
          </p:nvPr>
        </p:nvSpPr>
        <p:spPr/>
        <p:txBody>
          <a:bodyPr/>
          <a:lstStyle/>
          <a:p>
            <a:fld id="{96DFF08F-DC6B-4601-B491-B0F83F6DD2DA}" type="datetimeFigureOut">
              <a:rPr lang="en-US" dirty="0"/>
              <a:t>9/4/2024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FAB73BC-B049-4115-A692-8D63A059BFB8}" type="slidenum">
              <a:rPr lang="en-US" dirty="0"/>
              <a:t>‹Nº›</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6DFF08F-DC6B-4601-B491-B0F83F6DD2DA}" type="datetimeFigureOut">
              <a:rPr lang="en-US" dirty="0"/>
              <a:t>9/4/2024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FAB73BC-B049-4115-A692-8D63A059BFB8}" type="slidenum">
              <a:rPr lang="en-US" dirty="0"/>
              <a:t>‹Nº›</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8" name="Title 7"/>
          <p:cNvSpPr>
            <a:spLocks noGrp="1"/>
          </p:cNvSpPr>
          <p:nvPr>
            <p:ph type="title"/>
          </p:nvPr>
        </p:nvSpPr>
        <p:spPr>
          <a:xfrm>
            <a:off x="1024128" y="471509"/>
            <a:ext cx="4389120" cy="1737360"/>
          </a:xfrm>
        </p:spPr>
        <p:txBody>
          <a:bodyPr>
            <a:noAutofit/>
          </a:bodyPr>
          <a:lstStyle>
            <a:lvl1pPr>
              <a:lnSpc>
                <a:spcPct val="80000"/>
              </a:lnSpc>
              <a:defRPr sz="4000"/>
            </a:lvl1pPr>
          </a:lstStyle>
          <a:p>
            <a:r>
              <a:rPr lang="es-ES"/>
              <a:t>Haga clic para modificar el estilo de título del patrón</a:t>
            </a:r>
            <a:endParaRPr lang="en-US" dirty="0"/>
          </a:p>
        </p:txBody>
      </p:sp>
      <p:sp>
        <p:nvSpPr>
          <p:cNvPr id="3" name="Content Placeholder 2"/>
          <p:cNvSpPr>
            <a:spLocks noGrp="1"/>
          </p:cNvSpPr>
          <p:nvPr>
            <p:ph idx="1"/>
          </p:nvPr>
        </p:nvSpPr>
        <p:spPr>
          <a:xfrm>
            <a:off x="5715000" y="822960"/>
            <a:ext cx="5678424" cy="5184648"/>
          </a:xfrm>
        </p:spPr>
        <p:txBody>
          <a:bodyPr/>
          <a:lstStyle>
            <a:lvl1pPr>
              <a:defRPr sz="2400"/>
            </a:lvl1pPr>
            <a:lvl2pPr>
              <a:defRPr sz="2000"/>
            </a:lvl2pPr>
            <a:lvl3pPr>
              <a:defRPr sz="1600"/>
            </a:lvl3pPr>
            <a:lvl4pPr>
              <a:defRPr sz="1600"/>
            </a:lvl4pPr>
            <a:lvl5pPr>
              <a:defRPr sz="1600"/>
            </a:lvl5pPr>
            <a:lvl6pPr>
              <a:defRPr sz="1600"/>
            </a:lvl6pPr>
            <a:lvl7pPr>
              <a:defRPr sz="1600"/>
            </a:lvl7pPr>
            <a:lvl8pPr>
              <a:defRPr sz="1600"/>
            </a:lvl8pPr>
            <a:lvl9pPr>
              <a:defRPr sz="16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Text Placeholder 3"/>
          <p:cNvSpPr>
            <a:spLocks noGrp="1"/>
          </p:cNvSpPr>
          <p:nvPr>
            <p:ph type="body" sz="half" idx="2"/>
          </p:nvPr>
        </p:nvSpPr>
        <p:spPr>
          <a:xfrm>
            <a:off x="1024128" y="2257506"/>
            <a:ext cx="4389120" cy="3762294"/>
          </a:xfrm>
        </p:spPr>
        <p:txBody>
          <a:bodyPr lIns="91440" rIns="91440">
            <a:normAutofit/>
          </a:bodyPr>
          <a:lstStyle>
            <a:lvl1pPr marL="0" indent="0">
              <a:lnSpc>
                <a:spcPct val="108000"/>
              </a:lnSpc>
              <a:spcBef>
                <a:spcPts val="600"/>
              </a:spcBef>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sp>
        <p:nvSpPr>
          <p:cNvPr id="5" name="Date Placeholder 4"/>
          <p:cNvSpPr>
            <a:spLocks noGrp="1"/>
          </p:cNvSpPr>
          <p:nvPr>
            <p:ph type="dt" sz="half" idx="10"/>
          </p:nvPr>
        </p:nvSpPr>
        <p:spPr/>
        <p:txBody>
          <a:bodyPr/>
          <a:lstStyle/>
          <a:p>
            <a:fld id="{96DFF08F-DC6B-4601-B491-B0F83F6DD2DA}" type="datetimeFigureOut">
              <a:rPr lang="en-US" dirty="0"/>
              <a:t>9/4/2024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dirty="0"/>
              <a:t>‹Nº›</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457200" y="4960138"/>
            <a:ext cx="7772400" cy="1463040"/>
          </a:xfrm>
        </p:spPr>
        <p:txBody>
          <a:bodyPr anchor="ctr">
            <a:normAutofit/>
          </a:bodyPr>
          <a:lstStyle>
            <a:lvl1pPr algn="r">
              <a:defRPr sz="5000" spc="200" baseline="0"/>
            </a:lvl1pPr>
          </a:lstStyle>
          <a:p>
            <a:r>
              <a:rPr lang="es-ES"/>
              <a:t>Haga clic para modificar el estilo de título del patrón</a:t>
            </a:r>
            <a:endParaRPr lang="en-US" dirty="0"/>
          </a:p>
        </p:txBody>
      </p:sp>
      <p:sp>
        <p:nvSpPr>
          <p:cNvPr id="3" name="Picture Placeholder 2"/>
          <p:cNvSpPr>
            <a:spLocks noGrp="1" noChangeAspect="1"/>
          </p:cNvSpPr>
          <p:nvPr>
            <p:ph type="pic" idx="1"/>
          </p:nvPr>
        </p:nvSpPr>
        <p:spPr>
          <a:xfrm>
            <a:off x="0" y="-1"/>
            <a:ext cx="12188952" cy="4572000"/>
          </a:xfrm>
          <a:solidFill>
            <a:schemeClr val="accent3">
              <a:lumMod val="60000"/>
              <a:lumOff val="40000"/>
            </a:schemeClr>
          </a:solidFill>
        </p:spPr>
        <p:txBody>
          <a:bodyPr lIns="457200" tIns="365760" rIns="45720" bIns="4572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a:t>Haga clic en el icono para agregar una imagen</a:t>
            </a:r>
            <a:endParaRPr lang="en-US" dirty="0"/>
          </a:p>
        </p:txBody>
      </p:sp>
      <p:sp>
        <p:nvSpPr>
          <p:cNvPr id="4" name="Text Placeholder 3"/>
          <p:cNvSpPr>
            <a:spLocks noGrp="1"/>
          </p:cNvSpPr>
          <p:nvPr>
            <p:ph type="body" sz="half" idx="2"/>
          </p:nvPr>
        </p:nvSpPr>
        <p:spPr>
          <a:xfrm>
            <a:off x="8610600" y="4960138"/>
            <a:ext cx="3200400" cy="1463040"/>
          </a:xfrm>
        </p:spPr>
        <p:txBody>
          <a:bodyPr lIns="91440" rIns="91440" anchor="ctr">
            <a:normAutofit/>
          </a:bodyPr>
          <a:lstStyle>
            <a:lvl1pPr marL="0" indent="0">
              <a:lnSpc>
                <a:spcPct val="100000"/>
              </a:lnSpc>
              <a:spcBef>
                <a:spcPts val="0"/>
              </a:spcBef>
              <a:buNone/>
              <a:defRPr sz="1800">
                <a:solidFill>
                  <a:schemeClr val="tx1">
                    <a:lumMod val="95000"/>
                    <a:lumOff val="5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Date Placeholder 4"/>
          <p:cNvSpPr>
            <a:spLocks noGrp="1"/>
          </p:cNvSpPr>
          <p:nvPr>
            <p:ph type="dt" sz="half" idx="10"/>
          </p:nvPr>
        </p:nvSpPr>
        <p:spPr/>
        <p:txBody>
          <a:bodyPr/>
          <a:lstStyle/>
          <a:p>
            <a:fld id="{C7616CA0-919D-4A49-9C8A-62FDFB3A5183}" type="datetimeFigureOut">
              <a:rPr lang="en-US" dirty="0"/>
              <a:t>9/4/2024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867E5644-1E61-4311-A31E-84CB9C7AA8A9}" type="slidenum">
              <a:rPr lang="en-US" dirty="0"/>
              <a:t>‹Nº›</a:t>
            </a:fld>
            <a:endParaRPr lang="en-US" dirty="0"/>
          </a:p>
        </p:txBody>
      </p:sp>
      <p:cxnSp>
        <p:nvCxnSpPr>
          <p:cNvPr id="9" name="Straight Connector 8"/>
          <p:cNvCxnSpPr/>
          <p:nvPr/>
        </p:nvCxnSpPr>
        <p:spPr>
          <a:xfrm flipV="1">
            <a:off x="8386842" y="5264106"/>
            <a:ext cx="0" cy="914400"/>
          </a:xfrm>
          <a:prstGeom prst="line">
            <a:avLst/>
          </a:prstGeom>
          <a:ln w="19050">
            <a:solidFill>
              <a:schemeClr val="accent3"/>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24128" y="585216"/>
            <a:ext cx="9720072" cy="1499616"/>
          </a:xfrm>
          <a:prstGeom prst="rect">
            <a:avLst/>
          </a:prstGeom>
        </p:spPr>
        <p:txBody>
          <a:bodyPr vert="horz" lIns="91440" tIns="45720" rIns="91440" bIns="45720" rtlCol="0" anchor="ctr">
            <a:normAutofit/>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1024128" y="2286000"/>
            <a:ext cx="9720071" cy="4023360"/>
          </a:xfrm>
          <a:prstGeom prst="rect">
            <a:avLst/>
          </a:prstGeom>
        </p:spPr>
        <p:txBody>
          <a:bodyPr vert="horz" lIns="45720" tIns="45720" rIns="4572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2"/>
          </p:nvPr>
        </p:nvSpPr>
        <p:spPr>
          <a:xfrm>
            <a:off x="1024128" y="6470704"/>
            <a:ext cx="2154142"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mj-lt"/>
              </a:defRPr>
            </a:lvl1pPr>
          </a:lstStyle>
          <a:p>
            <a:fld id="{96DFF08F-DC6B-4601-B491-B0F83F6DD2DA}" type="datetimeFigureOut">
              <a:rPr lang="en-US" dirty="0"/>
              <a:pPr/>
              <a:t>9/4/2024</a:t>
            </a:fld>
            <a:endParaRPr lang="en-US" dirty="0"/>
          </a:p>
        </p:txBody>
      </p:sp>
      <p:sp>
        <p:nvSpPr>
          <p:cNvPr id="5" name="Footer Placeholder 4"/>
          <p:cNvSpPr>
            <a:spLocks noGrp="1"/>
          </p:cNvSpPr>
          <p:nvPr>
            <p:ph type="ftr" sz="quarter" idx="3"/>
          </p:nvPr>
        </p:nvSpPr>
        <p:spPr>
          <a:xfrm>
            <a:off x="4842932" y="6470704"/>
            <a:ext cx="5901458" cy="274320"/>
          </a:xfrm>
          <a:prstGeom prst="rect">
            <a:avLst/>
          </a:prstGeom>
        </p:spPr>
        <p:txBody>
          <a:bodyPr vert="horz" lIns="91440" tIns="45720" rIns="91440" bIns="45720" rtlCol="0" anchor="ctr"/>
          <a:lstStyle>
            <a:lvl1pPr algn="r">
              <a:defRPr sz="1000" cap="all" baseline="0">
                <a:solidFill>
                  <a:schemeClr val="tx1">
                    <a:lumMod val="95000"/>
                    <a:lumOff val="5000"/>
                  </a:schemeClr>
                </a:solidFill>
                <a:latin typeface="+mj-lt"/>
              </a:defRPr>
            </a:lvl1pPr>
          </a:lstStyle>
          <a:p>
            <a:endParaRPr lang="en-US" dirty="0"/>
          </a:p>
        </p:txBody>
      </p:sp>
      <p:sp>
        <p:nvSpPr>
          <p:cNvPr id="6" name="Slide Number Placeholder 5"/>
          <p:cNvSpPr>
            <a:spLocks noGrp="1"/>
          </p:cNvSpPr>
          <p:nvPr>
            <p:ph type="sldNum" sz="quarter" idx="4"/>
          </p:nvPr>
        </p:nvSpPr>
        <p:spPr>
          <a:xfrm>
            <a:off x="10837334" y="6470704"/>
            <a:ext cx="973666"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mj-lt"/>
              </a:defRPr>
            </a:lvl1pPr>
          </a:lstStyle>
          <a:p>
            <a:fld id="{4FAB73BC-B049-4115-A692-8D63A059BFB8}" type="slidenum">
              <a:rPr lang="en-US" dirty="0"/>
              <a:pPr/>
              <a:t>‹Nº›</a:t>
            </a:fld>
            <a:endParaRPr lang="en-US" dirty="0"/>
          </a:p>
        </p:txBody>
      </p:sp>
      <p:cxnSp>
        <p:nvCxnSpPr>
          <p:cNvPr id="7" name="Straight Connector 6"/>
          <p:cNvCxnSpPr/>
          <p:nvPr/>
        </p:nvCxnSpPr>
        <p:spPr>
          <a:xfrm flipV="1">
            <a:off x="762000" y="826324"/>
            <a:ext cx="0" cy="914400"/>
          </a:xfrm>
          <a:prstGeom prst="line">
            <a:avLst/>
          </a:prstGeom>
          <a:ln w="19050">
            <a:solidFill>
              <a:schemeClr val="accent3"/>
            </a:solidFill>
          </a:ln>
        </p:spPr>
        <p:style>
          <a:lnRef idx="1">
            <a:schemeClr val="accent1"/>
          </a:lnRef>
          <a:fillRef idx="0">
            <a:schemeClr val="accent1"/>
          </a:fillRef>
          <a:effectRef idx="0">
            <a:schemeClr val="accent1"/>
          </a:effectRef>
          <a:fontRef idx="minor">
            <a:schemeClr val="tx1"/>
          </a:fontRef>
        </p:style>
      </p:cxn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60" r:id="rId9"/>
    <p:sldLayoutId id="2147483658" r:id="rId10"/>
    <p:sldLayoutId id="2147483659" r:id="rId11"/>
  </p:sldLayoutIdLst>
  <p:txStyles>
    <p:titleStyle>
      <a:lvl1pPr algn="l" defTabSz="914400" rtl="0" eaLnBrk="1" latinLnBrk="0" hangingPunct="1">
        <a:lnSpc>
          <a:spcPct val="80000"/>
        </a:lnSpc>
        <a:spcBef>
          <a:spcPct val="0"/>
        </a:spcBef>
        <a:buNone/>
        <a:defRPr sz="5000" kern="1200" cap="all" spc="100" baseline="0">
          <a:solidFill>
            <a:schemeClr val="tx1">
              <a:lumMod val="95000"/>
              <a:lumOff val="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3"/>
        </a:buClr>
        <a:buSzPct val="100000"/>
        <a:buFont typeface="Tw Cen MT" panose="020B0602020104020603" pitchFamily="34" charset="0"/>
        <a:buChar char=" "/>
        <a:defRPr sz="22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3"/>
        </a:buClr>
        <a:buFont typeface="Wingdings 3" pitchFamily="18" charset="2"/>
        <a:buChar char=""/>
        <a:defRPr sz="18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3"/>
        </a:buClr>
        <a:buFont typeface="Wingdings 3" pitchFamily="18" charset="2"/>
        <a:buChar char=""/>
        <a:defRPr sz="14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3"/>
        </a:buClr>
        <a:buFont typeface="Wingdings 3" pitchFamily="18" charset="2"/>
        <a:buChar char=""/>
        <a:defRPr sz="14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3"/>
        </a:buClr>
        <a:buFont typeface="Wingdings 3" pitchFamily="18" charset="2"/>
        <a:buChar char=""/>
        <a:defRPr sz="14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3"/>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3"/>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3"/>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3"/>
        </a:buClr>
        <a:buFont typeface="Wingdings 3" pitchFamily="18"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8" Type="http://schemas.microsoft.com/office/2007/relationships/diagramDrawing" Target="../diagrams/drawing8.xml"/><Relationship Id="rId3" Type="http://schemas.openxmlformats.org/officeDocument/2006/relationships/image" Target="../media/image17.jpeg"/><Relationship Id="rId7" Type="http://schemas.openxmlformats.org/officeDocument/2006/relationships/diagramColors" Target="../diagrams/colors8.xm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diagramQuickStyle" Target="../diagrams/quickStyle8.xml"/><Relationship Id="rId5" Type="http://schemas.openxmlformats.org/officeDocument/2006/relationships/diagramLayout" Target="../diagrams/layout8.xml"/><Relationship Id="rId4" Type="http://schemas.openxmlformats.org/officeDocument/2006/relationships/diagramData" Target="../diagrams/data8.xml"/></Relationships>
</file>

<file path=ppt/slides/_rels/slide11.xml.rels><?xml version="1.0" encoding="UTF-8" standalone="yes"?>
<Relationships xmlns="http://schemas.openxmlformats.org/package/2006/relationships"><Relationship Id="rId3" Type="http://schemas.openxmlformats.org/officeDocument/2006/relationships/diagramData" Target="../diagrams/data9.xml"/><Relationship Id="rId7" Type="http://schemas.microsoft.com/office/2007/relationships/diagramDrawing" Target="../diagrams/drawing9.xml"/><Relationship Id="rId2" Type="http://schemas.openxmlformats.org/officeDocument/2006/relationships/image" Target="../media/image18.jpeg"/><Relationship Id="rId1" Type="http://schemas.openxmlformats.org/officeDocument/2006/relationships/slideLayout" Target="../slideLayouts/slideLayout2.xml"/><Relationship Id="rId6" Type="http://schemas.openxmlformats.org/officeDocument/2006/relationships/diagramColors" Target="../diagrams/colors9.xml"/><Relationship Id="rId5" Type="http://schemas.openxmlformats.org/officeDocument/2006/relationships/diagramQuickStyle" Target="../diagrams/quickStyle9.xml"/><Relationship Id="rId4" Type="http://schemas.openxmlformats.org/officeDocument/2006/relationships/diagramLayout" Target="../diagrams/layout9.xml"/></Relationships>
</file>

<file path=ppt/slides/_rels/slide12.xml.rels><?xml version="1.0" encoding="UTF-8" standalone="yes"?>
<Relationships xmlns="http://schemas.openxmlformats.org/package/2006/relationships"><Relationship Id="rId3" Type="http://schemas.openxmlformats.org/officeDocument/2006/relationships/diagramData" Target="../diagrams/data10.xml"/><Relationship Id="rId7" Type="http://schemas.microsoft.com/office/2007/relationships/diagramDrawing" Target="../diagrams/drawing10.xml"/><Relationship Id="rId2" Type="http://schemas.openxmlformats.org/officeDocument/2006/relationships/image" Target="../media/image19.jpeg"/><Relationship Id="rId1" Type="http://schemas.openxmlformats.org/officeDocument/2006/relationships/slideLayout" Target="../slideLayouts/slideLayout2.xml"/><Relationship Id="rId6" Type="http://schemas.openxmlformats.org/officeDocument/2006/relationships/diagramColors" Target="../diagrams/colors10.xml"/><Relationship Id="rId5" Type="http://schemas.openxmlformats.org/officeDocument/2006/relationships/diagramQuickStyle" Target="../diagrams/quickStyle10.xml"/><Relationship Id="rId4" Type="http://schemas.openxmlformats.org/officeDocument/2006/relationships/diagramLayout" Target="../diagrams/layout10.xml"/></Relationships>
</file>

<file path=ppt/slides/_rels/slide13.xml.rels><?xml version="1.0" encoding="UTF-8" standalone="yes"?>
<Relationships xmlns="http://schemas.openxmlformats.org/package/2006/relationships"><Relationship Id="rId8" Type="http://schemas.openxmlformats.org/officeDocument/2006/relationships/diagramColors" Target="../diagrams/colors11.xml"/><Relationship Id="rId3" Type="http://schemas.openxmlformats.org/officeDocument/2006/relationships/image" Target="../media/image21.jpeg"/><Relationship Id="rId7" Type="http://schemas.openxmlformats.org/officeDocument/2006/relationships/diagramQuickStyle" Target="../diagrams/quickStyle11.xml"/><Relationship Id="rId2" Type="http://schemas.openxmlformats.org/officeDocument/2006/relationships/image" Target="../media/image20.jpeg"/><Relationship Id="rId1" Type="http://schemas.openxmlformats.org/officeDocument/2006/relationships/slideLayout" Target="../slideLayouts/slideLayout2.xml"/><Relationship Id="rId6" Type="http://schemas.openxmlformats.org/officeDocument/2006/relationships/diagramLayout" Target="../diagrams/layout11.xml"/><Relationship Id="rId5" Type="http://schemas.openxmlformats.org/officeDocument/2006/relationships/diagramData" Target="../diagrams/data11.xml"/><Relationship Id="rId4" Type="http://schemas.openxmlformats.org/officeDocument/2006/relationships/image" Target="../media/image22.jpeg"/><Relationship Id="rId9" Type="http://schemas.microsoft.com/office/2007/relationships/diagramDrawing" Target="../diagrams/drawing11.xml"/></Relationships>
</file>

<file path=ppt/slides/_rels/slide14.xml.rels><?xml version="1.0" encoding="UTF-8" standalone="yes"?>
<Relationships xmlns="http://schemas.openxmlformats.org/package/2006/relationships"><Relationship Id="rId3" Type="http://schemas.openxmlformats.org/officeDocument/2006/relationships/diagramData" Target="../diagrams/data12.xml"/><Relationship Id="rId7" Type="http://schemas.microsoft.com/office/2007/relationships/diagramDrawing" Target="../diagrams/drawing12.xml"/><Relationship Id="rId2" Type="http://schemas.openxmlformats.org/officeDocument/2006/relationships/image" Target="../media/image23.jpeg"/><Relationship Id="rId1" Type="http://schemas.openxmlformats.org/officeDocument/2006/relationships/slideLayout" Target="../slideLayouts/slideLayout2.xml"/><Relationship Id="rId6" Type="http://schemas.openxmlformats.org/officeDocument/2006/relationships/diagramColors" Target="../diagrams/colors12.xml"/><Relationship Id="rId5" Type="http://schemas.openxmlformats.org/officeDocument/2006/relationships/diagramQuickStyle" Target="../diagrams/quickStyle12.xml"/><Relationship Id="rId4" Type="http://schemas.openxmlformats.org/officeDocument/2006/relationships/diagramLayout" Target="../diagrams/layout12.xml"/></Relationships>
</file>

<file path=ppt/slides/_rels/slide15.xml.rels><?xml version="1.0" encoding="UTF-8" standalone="yes"?>
<Relationships xmlns="http://schemas.openxmlformats.org/package/2006/relationships"><Relationship Id="rId3" Type="http://schemas.openxmlformats.org/officeDocument/2006/relationships/diagramLayout" Target="../diagrams/layout13.xml"/><Relationship Id="rId2" Type="http://schemas.openxmlformats.org/officeDocument/2006/relationships/diagramData" Target="../diagrams/data13.xml"/><Relationship Id="rId1" Type="http://schemas.openxmlformats.org/officeDocument/2006/relationships/slideLayout" Target="../slideLayouts/slideLayout2.xml"/><Relationship Id="rId6" Type="http://schemas.microsoft.com/office/2007/relationships/diagramDrawing" Target="../diagrams/drawing13.xml"/><Relationship Id="rId5" Type="http://schemas.openxmlformats.org/officeDocument/2006/relationships/diagramColors" Target="../diagrams/colors13.xml"/><Relationship Id="rId4" Type="http://schemas.openxmlformats.org/officeDocument/2006/relationships/diagramQuickStyle" Target="../diagrams/quickStyle13.xml"/></Relationships>
</file>

<file path=ppt/slides/_rels/slide16.xml.rels><?xml version="1.0" encoding="UTF-8" standalone="yes"?>
<Relationships xmlns="http://schemas.openxmlformats.org/package/2006/relationships"><Relationship Id="rId3" Type="http://schemas.openxmlformats.org/officeDocument/2006/relationships/diagramData" Target="../diagrams/data14.xml"/><Relationship Id="rId7" Type="http://schemas.microsoft.com/office/2007/relationships/diagramDrawing" Target="../diagrams/drawing14.xml"/><Relationship Id="rId2" Type="http://schemas.openxmlformats.org/officeDocument/2006/relationships/image" Target="../media/image24.jpeg"/><Relationship Id="rId1" Type="http://schemas.openxmlformats.org/officeDocument/2006/relationships/slideLayout" Target="../slideLayouts/slideLayout2.xml"/><Relationship Id="rId6" Type="http://schemas.openxmlformats.org/officeDocument/2006/relationships/diagramColors" Target="../diagrams/colors14.xml"/><Relationship Id="rId5" Type="http://schemas.openxmlformats.org/officeDocument/2006/relationships/diagramQuickStyle" Target="../diagrams/quickStyle14.xml"/><Relationship Id="rId4" Type="http://schemas.openxmlformats.org/officeDocument/2006/relationships/diagramLayout" Target="../diagrams/layout14.xml"/></Relationships>
</file>

<file path=ppt/slides/_rels/slide17.xml.rels><?xml version="1.0" encoding="UTF-8" standalone="yes"?>
<Relationships xmlns="http://schemas.openxmlformats.org/package/2006/relationships"><Relationship Id="rId3" Type="http://schemas.openxmlformats.org/officeDocument/2006/relationships/diagramData" Target="../diagrams/data15.xml"/><Relationship Id="rId7" Type="http://schemas.microsoft.com/office/2007/relationships/diagramDrawing" Target="../diagrams/drawing15.xml"/><Relationship Id="rId2" Type="http://schemas.openxmlformats.org/officeDocument/2006/relationships/image" Target="../media/image25.jpeg"/><Relationship Id="rId1" Type="http://schemas.openxmlformats.org/officeDocument/2006/relationships/slideLayout" Target="../slideLayouts/slideLayout2.xml"/><Relationship Id="rId6" Type="http://schemas.openxmlformats.org/officeDocument/2006/relationships/diagramColors" Target="../diagrams/colors15.xml"/><Relationship Id="rId5" Type="http://schemas.openxmlformats.org/officeDocument/2006/relationships/diagramQuickStyle" Target="../diagrams/quickStyle15.xml"/><Relationship Id="rId4" Type="http://schemas.openxmlformats.org/officeDocument/2006/relationships/diagramLayout" Target="../diagrams/layout15.xml"/></Relationships>
</file>

<file path=ppt/slides/_rels/slide2.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5.jpeg"/><Relationship Id="rId7" Type="http://schemas.openxmlformats.org/officeDocument/2006/relationships/diagramColors" Target="../diagrams/colors1.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image" Target="../media/image6.jpeg"/><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4.xml.rels><?xml version="1.0" encoding="UTF-8" standalone="yes"?>
<Relationships xmlns="http://schemas.openxmlformats.org/package/2006/relationships"><Relationship Id="rId8" Type="http://schemas.openxmlformats.org/officeDocument/2006/relationships/diagramData" Target="../diagrams/data4.xml"/><Relationship Id="rId13" Type="http://schemas.openxmlformats.org/officeDocument/2006/relationships/image" Target="../media/image7.png"/><Relationship Id="rId3" Type="http://schemas.openxmlformats.org/officeDocument/2006/relationships/diagramData" Target="../diagrams/data3.xml"/><Relationship Id="rId7" Type="http://schemas.microsoft.com/office/2007/relationships/diagramDrawing" Target="../diagrams/drawing3.xml"/><Relationship Id="rId12" Type="http://schemas.microsoft.com/office/2007/relationships/diagramDrawing" Target="../diagrams/drawing4.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diagramColors" Target="../diagrams/colors3.xml"/><Relationship Id="rId11" Type="http://schemas.openxmlformats.org/officeDocument/2006/relationships/diagramColors" Target="../diagrams/colors4.xml"/><Relationship Id="rId5" Type="http://schemas.openxmlformats.org/officeDocument/2006/relationships/diagramQuickStyle" Target="../diagrams/quickStyle3.xml"/><Relationship Id="rId10" Type="http://schemas.openxmlformats.org/officeDocument/2006/relationships/diagramQuickStyle" Target="../diagrams/quickStyle4.xml"/><Relationship Id="rId4" Type="http://schemas.openxmlformats.org/officeDocument/2006/relationships/diagramLayout" Target="../diagrams/layout3.xml"/><Relationship Id="rId9" Type="http://schemas.openxmlformats.org/officeDocument/2006/relationships/diagramLayout" Target="../diagrams/layout4.xml"/><Relationship Id="rId14" Type="http://schemas.openxmlformats.org/officeDocument/2006/relationships/image" Target="../media/image8.jpeg"/></Relationships>
</file>

<file path=ppt/slides/_rels/slide5.xml.rels><?xml version="1.0" encoding="UTF-8" standalone="yes"?>
<Relationships xmlns="http://schemas.openxmlformats.org/package/2006/relationships"><Relationship Id="rId8" Type="http://schemas.openxmlformats.org/officeDocument/2006/relationships/image" Target="../media/image10.jpeg"/><Relationship Id="rId3" Type="http://schemas.openxmlformats.org/officeDocument/2006/relationships/diagramLayout" Target="../diagrams/layout5.xml"/><Relationship Id="rId7" Type="http://schemas.openxmlformats.org/officeDocument/2006/relationships/image" Target="../media/image9.png"/><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6.xml.rels><?xml version="1.0" encoding="UTF-8" standalone="yes"?>
<Relationships xmlns="http://schemas.openxmlformats.org/package/2006/relationships"><Relationship Id="rId8" Type="http://schemas.openxmlformats.org/officeDocument/2006/relationships/image" Target="../media/image12.jpeg"/><Relationship Id="rId3" Type="http://schemas.openxmlformats.org/officeDocument/2006/relationships/diagramLayout" Target="../diagrams/layout6.xml"/><Relationship Id="rId7" Type="http://schemas.openxmlformats.org/officeDocument/2006/relationships/image" Target="../media/image11.jpeg"/><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 Id="rId9" Type="http://schemas.openxmlformats.org/officeDocument/2006/relationships/image" Target="../media/image13.jpeg"/></Relationships>
</file>

<file path=ppt/slides/_rels/slide7.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8" Type="http://schemas.microsoft.com/office/2007/relationships/diagramDrawing" Target="../diagrams/drawing7.xml"/><Relationship Id="rId3" Type="http://schemas.openxmlformats.org/officeDocument/2006/relationships/image" Target="../media/image16.jpeg"/><Relationship Id="rId7" Type="http://schemas.openxmlformats.org/officeDocument/2006/relationships/diagramColors" Target="../diagrams/colors7.xm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diagramQuickStyle" Target="../diagrams/quickStyle7.xml"/><Relationship Id="rId5" Type="http://schemas.openxmlformats.org/officeDocument/2006/relationships/diagramLayout" Target="../diagrams/layout7.xml"/><Relationship Id="rId4" Type="http://schemas.openxmlformats.org/officeDocument/2006/relationships/diagramData" Target="../diagrams/data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descr="Qué es globalización? |">
            <a:extLst>
              <a:ext uri="{FF2B5EF4-FFF2-40B4-BE49-F238E27FC236}">
                <a16:creationId xmlns:a16="http://schemas.microsoft.com/office/drawing/2014/main" id="{D3822773-1DDF-3BF0-C487-EE483226D11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b="28572"/>
          <a:stretch/>
        </p:blipFill>
        <p:spPr bwMode="auto">
          <a:xfrm>
            <a:off x="20" y="10"/>
            <a:ext cx="12191980" cy="6857990"/>
          </a:xfrm>
          <a:prstGeom prst="rect">
            <a:avLst/>
          </a:prstGeom>
          <a:noFill/>
          <a:extLst>
            <a:ext uri="{909E8E84-426E-40DD-AFC4-6F175D3DCCD1}">
              <a14:hiddenFill xmlns:a14="http://schemas.microsoft.com/office/drawing/2010/main">
                <a:solidFill>
                  <a:srgbClr val="FFFFFF"/>
                </a:solidFill>
              </a14:hiddenFill>
            </a:ext>
          </a:extLst>
        </p:spPr>
      </p:pic>
      <p:sp>
        <p:nvSpPr>
          <p:cNvPr id="2" name="Título 1">
            <a:extLst>
              <a:ext uri="{FF2B5EF4-FFF2-40B4-BE49-F238E27FC236}">
                <a16:creationId xmlns:a16="http://schemas.microsoft.com/office/drawing/2014/main" id="{D2800C20-71AA-2613-F483-1BE516AB52EA}"/>
              </a:ext>
            </a:extLst>
          </p:cNvPr>
          <p:cNvSpPr>
            <a:spLocks noGrp="1"/>
          </p:cNvSpPr>
          <p:nvPr>
            <p:ph type="ctrTitle"/>
          </p:nvPr>
        </p:nvSpPr>
        <p:spPr>
          <a:xfrm>
            <a:off x="457200" y="4960137"/>
            <a:ext cx="7205133" cy="1463040"/>
          </a:xfrm>
          <a:solidFill>
            <a:schemeClr val="accent3"/>
          </a:solidFill>
        </p:spPr>
        <p:txBody>
          <a:bodyPr>
            <a:normAutofit/>
          </a:bodyPr>
          <a:lstStyle/>
          <a:p>
            <a:r>
              <a:rPr lang="es-ES" dirty="0">
                <a:solidFill>
                  <a:srgbClr val="FFFFFF"/>
                </a:solidFill>
              </a:rPr>
              <a:t>Unidad 1: Pensar la cuestión social a escala global/local</a:t>
            </a:r>
            <a:endParaRPr lang="es-AR" dirty="0">
              <a:solidFill>
                <a:srgbClr val="FFFFFF"/>
              </a:solidFill>
            </a:endParaRPr>
          </a:p>
        </p:txBody>
      </p:sp>
      <p:pic>
        <p:nvPicPr>
          <p:cNvPr id="10246" name="Picture 6" descr="La Facultad">
            <a:extLst>
              <a:ext uri="{FF2B5EF4-FFF2-40B4-BE49-F238E27FC236}">
                <a16:creationId xmlns:a16="http://schemas.microsoft.com/office/drawing/2014/main" id="{639A6C0F-3817-1F36-6B57-97C72E6FE2E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513009" y="5009755"/>
            <a:ext cx="3552825" cy="12858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678914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4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DD6B8DD-C0A3-E130-77F3-3C40CE384453}"/>
              </a:ext>
            </a:extLst>
          </p:cNvPr>
          <p:cNvSpPr>
            <a:spLocks noGrp="1"/>
          </p:cNvSpPr>
          <p:nvPr>
            <p:ph type="title"/>
          </p:nvPr>
        </p:nvSpPr>
        <p:spPr>
          <a:xfrm>
            <a:off x="875489" y="585216"/>
            <a:ext cx="6488349" cy="1087941"/>
          </a:xfrm>
        </p:spPr>
        <p:txBody>
          <a:bodyPr>
            <a:normAutofit fontScale="90000"/>
          </a:bodyPr>
          <a:lstStyle/>
          <a:p>
            <a:r>
              <a:rPr lang="es-AR" sz="3500" dirty="0"/>
              <a:t>Epistemologías del sur: puntos de convergencia entre los diferentes autores</a:t>
            </a:r>
          </a:p>
        </p:txBody>
      </p:sp>
      <p:pic>
        <p:nvPicPr>
          <p:cNvPr id="5122" name="Picture 2">
            <a:extLst>
              <a:ext uri="{FF2B5EF4-FFF2-40B4-BE49-F238E27FC236}">
                <a16:creationId xmlns:a16="http://schemas.microsoft.com/office/drawing/2014/main" id="{A86CCCB8-A25F-04B7-3360-FFDB88E523D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33972" r="27972"/>
          <a:stretch/>
        </p:blipFill>
        <p:spPr bwMode="auto">
          <a:xfrm>
            <a:off x="7552266" y="10"/>
            <a:ext cx="4639733" cy="6857990"/>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7" name="Marcador de contenido 6">
            <a:extLst>
              <a:ext uri="{FF2B5EF4-FFF2-40B4-BE49-F238E27FC236}">
                <a16:creationId xmlns:a16="http://schemas.microsoft.com/office/drawing/2014/main" id="{48A09D37-114F-7E2B-05F4-BF39155B0772}"/>
              </a:ext>
            </a:extLst>
          </p:cNvPr>
          <p:cNvGraphicFramePr>
            <a:graphicFrameLocks noGrp="1"/>
          </p:cNvGraphicFramePr>
          <p:nvPr>
            <p:ph idx="1"/>
            <p:extLst>
              <p:ext uri="{D42A27DB-BD31-4B8C-83A1-F6EECF244321}">
                <p14:modId xmlns:p14="http://schemas.microsoft.com/office/powerpoint/2010/main" val="3880073323"/>
              </p:ext>
            </p:extLst>
          </p:nvPr>
        </p:nvGraphicFramePr>
        <p:xfrm>
          <a:off x="165369" y="1673157"/>
          <a:ext cx="7295745" cy="5097294"/>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362962083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6146" name="Picture 2">
            <a:extLst>
              <a:ext uri="{FF2B5EF4-FFF2-40B4-BE49-F238E27FC236}">
                <a16:creationId xmlns:a16="http://schemas.microsoft.com/office/drawing/2014/main" id="{0F4CB6E9-7634-2538-189D-2CFD88BF0B0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17324" r="36840" b="-1"/>
          <a:stretch/>
        </p:blipFill>
        <p:spPr bwMode="auto">
          <a:xfrm>
            <a:off x="7552266" y="10"/>
            <a:ext cx="4639733" cy="6857990"/>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4" name="Marcador de contenido 3">
            <a:extLst>
              <a:ext uri="{FF2B5EF4-FFF2-40B4-BE49-F238E27FC236}">
                <a16:creationId xmlns:a16="http://schemas.microsoft.com/office/drawing/2014/main" id="{9EE31878-5FF3-0F2F-29F6-37BBB6DCA413}"/>
              </a:ext>
            </a:extLst>
          </p:cNvPr>
          <p:cNvGraphicFramePr>
            <a:graphicFrameLocks noGrp="1"/>
          </p:cNvGraphicFramePr>
          <p:nvPr>
            <p:ph idx="1"/>
            <p:extLst>
              <p:ext uri="{D42A27DB-BD31-4B8C-83A1-F6EECF244321}">
                <p14:modId xmlns:p14="http://schemas.microsoft.com/office/powerpoint/2010/main" val="597286462"/>
              </p:ext>
            </p:extLst>
          </p:nvPr>
        </p:nvGraphicFramePr>
        <p:xfrm>
          <a:off x="350196" y="476655"/>
          <a:ext cx="7081736" cy="613815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91196222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E6A4E4E-ADD3-ADEC-DF6D-AE6A4501AF17}"/>
              </a:ext>
            </a:extLst>
          </p:cNvPr>
          <p:cNvSpPr>
            <a:spLocks noGrp="1"/>
          </p:cNvSpPr>
          <p:nvPr>
            <p:ph type="title"/>
          </p:nvPr>
        </p:nvSpPr>
        <p:spPr>
          <a:xfrm>
            <a:off x="1024128" y="585216"/>
            <a:ext cx="5902061" cy="1499616"/>
          </a:xfrm>
        </p:spPr>
        <p:txBody>
          <a:bodyPr>
            <a:normAutofit/>
          </a:bodyPr>
          <a:lstStyle/>
          <a:p>
            <a:r>
              <a:rPr lang="es-AR" dirty="0"/>
              <a:t>PENSAMIENTO CRITICO LATINOAMERICANO</a:t>
            </a:r>
          </a:p>
        </p:txBody>
      </p:sp>
      <p:pic>
        <p:nvPicPr>
          <p:cNvPr id="1026" name="Picture 2" descr="Análisis semanal 267: Pensamiento político latinoamericano en tiempos de  eurocentrismo: Una introducción al debate (20 de mayo de 2019) |  Observatorio de la Política Internacional">
            <a:extLst>
              <a:ext uri="{FF2B5EF4-FFF2-40B4-BE49-F238E27FC236}">
                <a16:creationId xmlns:a16="http://schemas.microsoft.com/office/drawing/2014/main" id="{FC0FBD42-E6AD-2CED-34BC-095E16E5739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12553" r="3" b="3"/>
          <a:stretch/>
        </p:blipFill>
        <p:spPr bwMode="auto">
          <a:xfrm>
            <a:off x="7552267" y="640080"/>
            <a:ext cx="3999654" cy="5577840"/>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4" name="Diagrama 3">
            <a:extLst>
              <a:ext uri="{FF2B5EF4-FFF2-40B4-BE49-F238E27FC236}">
                <a16:creationId xmlns:a16="http://schemas.microsoft.com/office/drawing/2014/main" id="{91F32786-A0EB-618D-7EDA-4608C9376890}"/>
              </a:ext>
            </a:extLst>
          </p:cNvPr>
          <p:cNvGraphicFramePr/>
          <p:nvPr>
            <p:extLst>
              <p:ext uri="{D42A27DB-BD31-4B8C-83A1-F6EECF244321}">
                <p14:modId xmlns:p14="http://schemas.microsoft.com/office/powerpoint/2010/main" val="2674356167"/>
              </p:ext>
            </p:extLst>
          </p:nvPr>
        </p:nvGraphicFramePr>
        <p:xfrm>
          <a:off x="1024128" y="2286000"/>
          <a:ext cx="5902061" cy="393192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47161746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054" name="Picture 6" descr="Sobre el problemático “lugar” de la cultura en América Latina">
            <a:extLst>
              <a:ext uri="{FF2B5EF4-FFF2-40B4-BE49-F238E27FC236}">
                <a16:creationId xmlns:a16="http://schemas.microsoft.com/office/drawing/2014/main" id="{89B63045-8C6E-0639-DDC5-F4F76C8E310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2471" r="9471"/>
          <a:stretch/>
        </p:blipFill>
        <p:spPr bwMode="auto">
          <a:xfrm>
            <a:off x="1" y="313279"/>
            <a:ext cx="2934472" cy="3315748"/>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FILOSOFÍA LATINOAMERICANA">
            <a:extLst>
              <a:ext uri="{FF2B5EF4-FFF2-40B4-BE49-F238E27FC236}">
                <a16:creationId xmlns:a16="http://schemas.microsoft.com/office/drawing/2014/main" id="{599E22B6-82FC-CCD0-28D5-C8FC60F4E9D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6088" r="3061" b="2"/>
          <a:stretch/>
        </p:blipFill>
        <p:spPr bwMode="auto">
          <a:xfrm>
            <a:off x="3095339" y="313279"/>
            <a:ext cx="2999073" cy="3315748"/>
          </a:xfrm>
          <a:prstGeom prst="rect">
            <a:avLst/>
          </a:prstGeom>
          <a:noFill/>
          <a:extLst>
            <a:ext uri="{909E8E84-426E-40DD-AFC4-6F175D3DCCD1}">
              <a14:hiddenFill xmlns:a14="http://schemas.microsoft.com/office/drawing/2010/main">
                <a:solidFill>
                  <a:srgbClr val="FFFFFF"/>
                </a:solidFill>
              </a14:hiddenFill>
            </a:ext>
          </a:extLst>
        </p:spPr>
      </p:pic>
      <p:cxnSp>
        <p:nvCxnSpPr>
          <p:cNvPr id="2059" name="Straight Connector 2058">
            <a:extLst>
              <a:ext uri="{FF2B5EF4-FFF2-40B4-BE49-F238E27FC236}">
                <a16:creationId xmlns:a16="http://schemas.microsoft.com/office/drawing/2014/main" id="{4FBA0583-6B67-4CE7-8905-6695BE749CC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6631711" y="826324"/>
            <a:ext cx="0" cy="914400"/>
          </a:xfrm>
          <a:prstGeom prst="line">
            <a:avLst/>
          </a:prstGeom>
          <a:ln w="19050">
            <a:solidFill>
              <a:schemeClr val="accent3"/>
            </a:solidFill>
          </a:ln>
        </p:spPr>
        <p:style>
          <a:lnRef idx="1">
            <a:schemeClr val="accent1"/>
          </a:lnRef>
          <a:fillRef idx="0">
            <a:schemeClr val="accent1"/>
          </a:fillRef>
          <a:effectRef idx="0">
            <a:schemeClr val="accent1"/>
          </a:effectRef>
          <a:fontRef idx="minor">
            <a:schemeClr val="tx1"/>
          </a:fontRef>
        </p:style>
      </p:cxnSp>
      <p:pic>
        <p:nvPicPr>
          <p:cNvPr id="2050" name="Picture 2" descr="IDENTIDAD LATINOAMERICANA – Grado Cero Prensa">
            <a:extLst>
              <a:ext uri="{FF2B5EF4-FFF2-40B4-BE49-F238E27FC236}">
                <a16:creationId xmlns:a16="http://schemas.microsoft.com/office/drawing/2014/main" id="{BDAE5294-B391-751D-4EC3-05B59ACD046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t="10774" r="2" b="16476"/>
          <a:stretch/>
        </p:blipFill>
        <p:spPr bwMode="auto">
          <a:xfrm>
            <a:off x="912516" y="3855512"/>
            <a:ext cx="4505870" cy="2500009"/>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4" name="Marcador de contenido 3">
            <a:extLst>
              <a:ext uri="{FF2B5EF4-FFF2-40B4-BE49-F238E27FC236}">
                <a16:creationId xmlns:a16="http://schemas.microsoft.com/office/drawing/2014/main" id="{157CC089-20F6-C865-3639-6E9A7BA08485}"/>
              </a:ext>
            </a:extLst>
          </p:cNvPr>
          <p:cNvGraphicFramePr>
            <a:graphicFrameLocks noGrp="1"/>
          </p:cNvGraphicFramePr>
          <p:nvPr>
            <p:ph idx="1"/>
            <p:extLst>
              <p:ext uri="{D42A27DB-BD31-4B8C-83A1-F6EECF244321}">
                <p14:modId xmlns:p14="http://schemas.microsoft.com/office/powerpoint/2010/main" val="2721246260"/>
              </p:ext>
            </p:extLst>
          </p:nvPr>
        </p:nvGraphicFramePr>
        <p:xfrm>
          <a:off x="6825673" y="826324"/>
          <a:ext cx="4866794" cy="5483036"/>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Tree>
    <p:extLst>
      <p:ext uri="{BB962C8B-B14F-4D97-AF65-F5344CB8AC3E}">
        <p14:creationId xmlns:p14="http://schemas.microsoft.com/office/powerpoint/2010/main" val="24843848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82" name="Rectangle 3078">
            <a:extLst>
              <a:ext uri="{FF2B5EF4-FFF2-40B4-BE49-F238E27FC236}">
                <a16:creationId xmlns:a16="http://schemas.microsoft.com/office/drawing/2014/main" id="{4038CB10-1F5C-4D54-9DF7-12586DE5B00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7546" y="4572000"/>
            <a:ext cx="7058307" cy="1964266"/>
          </a:xfrm>
          <a:prstGeom prst="rect">
            <a:avLst/>
          </a:prstGeom>
          <a:solidFill>
            <a:srgbClr val="34524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a:extLst>
              <a:ext uri="{FF2B5EF4-FFF2-40B4-BE49-F238E27FC236}">
                <a16:creationId xmlns:a16="http://schemas.microsoft.com/office/drawing/2014/main" id="{A80AE8D4-D0FE-C10F-CBF3-F600ADA6162C}"/>
              </a:ext>
            </a:extLst>
          </p:cNvPr>
          <p:cNvSpPr>
            <a:spLocks noGrp="1"/>
          </p:cNvSpPr>
          <p:nvPr>
            <p:ph type="title"/>
          </p:nvPr>
        </p:nvSpPr>
        <p:spPr>
          <a:xfrm>
            <a:off x="524256" y="4767072"/>
            <a:ext cx="6594189" cy="1625210"/>
          </a:xfrm>
        </p:spPr>
        <p:txBody>
          <a:bodyPr>
            <a:normAutofit/>
          </a:bodyPr>
          <a:lstStyle/>
          <a:p>
            <a:pPr algn="r"/>
            <a:r>
              <a:rPr lang="es-AR">
                <a:solidFill>
                  <a:srgbClr val="FFFFFF"/>
                </a:solidFill>
              </a:rPr>
              <a:t>Ecología política latinoamericana</a:t>
            </a:r>
          </a:p>
        </p:txBody>
      </p:sp>
      <p:pic>
        <p:nvPicPr>
          <p:cNvPr id="3074" name="Picture 2" descr="Balance ambiental de 2018: se acaba el tiempo para girar el rumbo">
            <a:extLst>
              <a:ext uri="{FF2B5EF4-FFF2-40B4-BE49-F238E27FC236}">
                <a16:creationId xmlns:a16="http://schemas.microsoft.com/office/drawing/2014/main" id="{46BCBBD5-FFB6-9344-6CB7-3865F936D52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t="4546" r="1" b="8275"/>
          <a:stretch/>
        </p:blipFill>
        <p:spPr bwMode="auto">
          <a:xfrm>
            <a:off x="327547" y="321733"/>
            <a:ext cx="7058306" cy="4107392"/>
          </a:xfrm>
          <a:prstGeom prst="rect">
            <a:avLst/>
          </a:prstGeom>
          <a:noFill/>
          <a:extLst>
            <a:ext uri="{909E8E84-426E-40DD-AFC4-6F175D3DCCD1}">
              <a14:hiddenFill xmlns:a14="http://schemas.microsoft.com/office/drawing/2010/main">
                <a:solidFill>
                  <a:srgbClr val="FFFFFF"/>
                </a:solidFill>
              </a14:hiddenFill>
            </a:ext>
          </a:extLst>
        </p:spPr>
      </p:pic>
      <p:sp>
        <p:nvSpPr>
          <p:cNvPr id="3081" name="Rectangle 3080">
            <a:extLst>
              <a:ext uri="{FF2B5EF4-FFF2-40B4-BE49-F238E27FC236}">
                <a16:creationId xmlns:a16="http://schemas.microsoft.com/office/drawing/2014/main" id="{73ED6512-6858-4552-B699-9A97FE9A4EA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34655" y="321732"/>
            <a:ext cx="4335613" cy="6214534"/>
          </a:xfrm>
          <a:prstGeom prst="rect">
            <a:avLst/>
          </a:pr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4" name="Marcador de contenido 3">
            <a:extLst>
              <a:ext uri="{FF2B5EF4-FFF2-40B4-BE49-F238E27FC236}">
                <a16:creationId xmlns:a16="http://schemas.microsoft.com/office/drawing/2014/main" id="{33A80835-A20F-E5DD-29DB-8B493C6FEEBD}"/>
              </a:ext>
            </a:extLst>
          </p:cNvPr>
          <p:cNvGraphicFramePr>
            <a:graphicFrameLocks noGrp="1"/>
          </p:cNvGraphicFramePr>
          <p:nvPr>
            <p:ph idx="1"/>
            <p:extLst>
              <p:ext uri="{D42A27DB-BD31-4B8C-83A1-F6EECF244321}">
                <p14:modId xmlns:p14="http://schemas.microsoft.com/office/powerpoint/2010/main" val="1162461088"/>
              </p:ext>
            </p:extLst>
          </p:nvPr>
        </p:nvGraphicFramePr>
        <p:xfrm>
          <a:off x="8029319" y="550334"/>
          <a:ext cx="3424739" cy="569806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54417175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8EA6601-B6F3-6357-CC3D-149A07C3C876}"/>
              </a:ext>
            </a:extLst>
          </p:cNvPr>
          <p:cNvSpPr>
            <a:spLocks noGrp="1"/>
          </p:cNvSpPr>
          <p:nvPr>
            <p:ph type="title"/>
          </p:nvPr>
        </p:nvSpPr>
        <p:spPr>
          <a:xfrm>
            <a:off x="1024128" y="585216"/>
            <a:ext cx="9720072" cy="1074251"/>
          </a:xfrm>
        </p:spPr>
        <p:txBody>
          <a:bodyPr>
            <a:normAutofit fontScale="90000"/>
          </a:bodyPr>
          <a:lstStyle/>
          <a:p>
            <a:r>
              <a:rPr lang="es-AR" dirty="0"/>
              <a:t>Puntos de encuentro entre el pensamiento crítico latinoamericano y la ecología política</a:t>
            </a:r>
          </a:p>
        </p:txBody>
      </p:sp>
      <p:graphicFrame>
        <p:nvGraphicFramePr>
          <p:cNvPr id="4" name="Marcador de contenido 3">
            <a:extLst>
              <a:ext uri="{FF2B5EF4-FFF2-40B4-BE49-F238E27FC236}">
                <a16:creationId xmlns:a16="http://schemas.microsoft.com/office/drawing/2014/main" id="{4C10BD7E-6679-74FF-2C4F-64124CEC23F5}"/>
              </a:ext>
            </a:extLst>
          </p:cNvPr>
          <p:cNvGraphicFramePr>
            <a:graphicFrameLocks noGrp="1"/>
          </p:cNvGraphicFramePr>
          <p:nvPr>
            <p:ph idx="1"/>
            <p:extLst>
              <p:ext uri="{D42A27DB-BD31-4B8C-83A1-F6EECF244321}">
                <p14:modId xmlns:p14="http://schemas.microsoft.com/office/powerpoint/2010/main" val="2924101776"/>
              </p:ext>
            </p:extLst>
          </p:nvPr>
        </p:nvGraphicFramePr>
        <p:xfrm>
          <a:off x="-1" y="1744133"/>
          <a:ext cx="12124267" cy="481753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6439833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925EEC0-35A2-CB78-83D0-A074A7A87D03}"/>
              </a:ext>
            </a:extLst>
          </p:cNvPr>
          <p:cNvSpPr>
            <a:spLocks noGrp="1"/>
          </p:cNvSpPr>
          <p:nvPr>
            <p:ph type="title"/>
          </p:nvPr>
        </p:nvSpPr>
        <p:spPr>
          <a:xfrm>
            <a:off x="1024128" y="585216"/>
            <a:ext cx="5902061" cy="1499616"/>
          </a:xfrm>
        </p:spPr>
        <p:txBody>
          <a:bodyPr>
            <a:normAutofit/>
          </a:bodyPr>
          <a:lstStyle/>
          <a:p>
            <a:r>
              <a:rPr lang="es-AR" sz="4300"/>
              <a:t>Dilemas de la transición </a:t>
            </a:r>
            <a:r>
              <a:rPr lang="es-AR" sz="4300" err="1"/>
              <a:t>ecosocial</a:t>
            </a:r>
            <a:r>
              <a:rPr lang="es-AR" sz="4300"/>
              <a:t> en </a:t>
            </a:r>
            <a:r>
              <a:rPr lang="es-AR" sz="4300" err="1"/>
              <a:t>america</a:t>
            </a:r>
            <a:r>
              <a:rPr lang="es-AR" sz="4300"/>
              <a:t> latina</a:t>
            </a:r>
          </a:p>
        </p:txBody>
      </p:sp>
      <p:pic>
        <p:nvPicPr>
          <p:cNvPr id="7170" name="Picture 2" descr="Una mujer con la boca abierta&#10;&#10;Descripción generada automáticamente con confianza media">
            <a:extLst>
              <a:ext uri="{FF2B5EF4-FFF2-40B4-BE49-F238E27FC236}">
                <a16:creationId xmlns:a16="http://schemas.microsoft.com/office/drawing/2014/main" id="{605468A5-6E11-C9A3-6DCA-5745ADAB315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20891" r="35941"/>
          <a:stretch/>
        </p:blipFill>
        <p:spPr bwMode="auto">
          <a:xfrm>
            <a:off x="7552267" y="640080"/>
            <a:ext cx="3999654" cy="5577840"/>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4" name="Marcador de contenido 3">
            <a:extLst>
              <a:ext uri="{FF2B5EF4-FFF2-40B4-BE49-F238E27FC236}">
                <a16:creationId xmlns:a16="http://schemas.microsoft.com/office/drawing/2014/main" id="{8E9FE958-97D8-7A18-10CB-ECA4843F6876}"/>
              </a:ext>
            </a:extLst>
          </p:cNvPr>
          <p:cNvGraphicFramePr>
            <a:graphicFrameLocks noGrp="1"/>
          </p:cNvGraphicFramePr>
          <p:nvPr>
            <p:ph idx="1"/>
            <p:extLst>
              <p:ext uri="{D42A27DB-BD31-4B8C-83A1-F6EECF244321}">
                <p14:modId xmlns:p14="http://schemas.microsoft.com/office/powerpoint/2010/main" val="3347738649"/>
              </p:ext>
            </p:extLst>
          </p:nvPr>
        </p:nvGraphicFramePr>
        <p:xfrm>
          <a:off x="1024128" y="2243667"/>
          <a:ext cx="5902061" cy="397425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18504909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203" name="Rectangle 8198">
            <a:extLst>
              <a:ext uri="{FF2B5EF4-FFF2-40B4-BE49-F238E27FC236}">
                <a16:creationId xmlns:a16="http://schemas.microsoft.com/office/drawing/2014/main" id="{4038CB10-1F5C-4D54-9DF7-12586DE5B00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7546" y="4572000"/>
            <a:ext cx="7058307" cy="1964266"/>
          </a:xfrm>
          <a:prstGeom prst="rect">
            <a:avLst/>
          </a:prstGeom>
          <a:solidFill>
            <a:srgbClr val="54333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a:extLst>
              <a:ext uri="{FF2B5EF4-FFF2-40B4-BE49-F238E27FC236}">
                <a16:creationId xmlns:a16="http://schemas.microsoft.com/office/drawing/2014/main" id="{1373D8B1-623B-AC0A-35B5-D83C57FDF84B}"/>
              </a:ext>
            </a:extLst>
          </p:cNvPr>
          <p:cNvSpPr>
            <a:spLocks noGrp="1"/>
          </p:cNvSpPr>
          <p:nvPr>
            <p:ph type="title"/>
          </p:nvPr>
        </p:nvSpPr>
        <p:spPr>
          <a:xfrm>
            <a:off x="524256" y="4767072"/>
            <a:ext cx="6594189" cy="1625210"/>
          </a:xfrm>
        </p:spPr>
        <p:txBody>
          <a:bodyPr>
            <a:normAutofit/>
          </a:bodyPr>
          <a:lstStyle/>
          <a:p>
            <a:pPr algn="r"/>
            <a:r>
              <a:rPr lang="es-AR">
                <a:solidFill>
                  <a:srgbClr val="FFFFFF"/>
                </a:solidFill>
              </a:rPr>
              <a:t>Desafíos de la transición energética y productiva</a:t>
            </a:r>
          </a:p>
        </p:txBody>
      </p:sp>
      <p:pic>
        <p:nvPicPr>
          <p:cNvPr id="8194" name="Picture 2">
            <a:extLst>
              <a:ext uri="{FF2B5EF4-FFF2-40B4-BE49-F238E27FC236}">
                <a16:creationId xmlns:a16="http://schemas.microsoft.com/office/drawing/2014/main" id="{387B4967-DD3B-E49F-9091-8F26C9D3F43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b="12712"/>
          <a:stretch/>
        </p:blipFill>
        <p:spPr bwMode="auto">
          <a:xfrm>
            <a:off x="327547" y="321733"/>
            <a:ext cx="7058306" cy="4107392"/>
          </a:xfrm>
          <a:prstGeom prst="rect">
            <a:avLst/>
          </a:prstGeom>
          <a:noFill/>
          <a:extLst>
            <a:ext uri="{909E8E84-426E-40DD-AFC4-6F175D3DCCD1}">
              <a14:hiddenFill xmlns:a14="http://schemas.microsoft.com/office/drawing/2010/main">
                <a:solidFill>
                  <a:srgbClr val="FFFFFF"/>
                </a:solidFill>
              </a14:hiddenFill>
            </a:ext>
          </a:extLst>
        </p:spPr>
      </p:pic>
      <p:sp>
        <p:nvSpPr>
          <p:cNvPr id="8204" name="Rectangle 8200">
            <a:extLst>
              <a:ext uri="{FF2B5EF4-FFF2-40B4-BE49-F238E27FC236}">
                <a16:creationId xmlns:a16="http://schemas.microsoft.com/office/drawing/2014/main" id="{73ED6512-6858-4552-B699-9A97FE9A4EA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34655" y="321732"/>
            <a:ext cx="4335613" cy="6214534"/>
          </a:xfrm>
          <a:prstGeom prst="rect">
            <a:avLst/>
          </a:pr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4" name="Marcador de contenido 3">
            <a:extLst>
              <a:ext uri="{FF2B5EF4-FFF2-40B4-BE49-F238E27FC236}">
                <a16:creationId xmlns:a16="http://schemas.microsoft.com/office/drawing/2014/main" id="{AF08A4A4-228B-C79E-D095-D2D3B3FFEE94}"/>
              </a:ext>
            </a:extLst>
          </p:cNvPr>
          <p:cNvGraphicFramePr>
            <a:graphicFrameLocks noGrp="1"/>
          </p:cNvGraphicFramePr>
          <p:nvPr>
            <p:ph idx="1"/>
            <p:extLst>
              <p:ext uri="{D42A27DB-BD31-4B8C-83A1-F6EECF244321}">
                <p14:modId xmlns:p14="http://schemas.microsoft.com/office/powerpoint/2010/main" val="4018783432"/>
              </p:ext>
            </p:extLst>
          </p:nvPr>
        </p:nvGraphicFramePr>
        <p:xfrm>
          <a:off x="8029319" y="618066"/>
          <a:ext cx="3424739" cy="577421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10526778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2">
            <a:extLst>
              <a:ext uri="{FF2B5EF4-FFF2-40B4-BE49-F238E27FC236}">
                <a16:creationId xmlns:a16="http://schemas.microsoft.com/office/drawing/2014/main" id="{198B02A0-D84E-1B93-898A-A8A937EFFE7F}"/>
              </a:ext>
            </a:extLst>
          </p:cNvPr>
          <p:cNvPicPr>
            <a:picLocks noChangeAspect="1" noChangeArrowheads="1"/>
          </p:cNvPicPr>
          <p:nvPr/>
        </p:nvPicPr>
        <p:blipFill>
          <a:blip r:embed="rId3">
            <a:alphaModFix amt="25000"/>
            <a:extLst>
              <a:ext uri="{28A0092B-C50C-407E-A947-70E740481C1C}">
                <a14:useLocalDpi xmlns:a14="http://schemas.microsoft.com/office/drawing/2010/main" val="0"/>
              </a:ext>
            </a:extLst>
          </a:blip>
          <a:srcRect t="13482" b="3492"/>
          <a:stretch/>
        </p:blipFill>
        <p:spPr bwMode="auto">
          <a:xfrm>
            <a:off x="20" y="10"/>
            <a:ext cx="12191980" cy="6857990"/>
          </a:xfrm>
          <a:prstGeom prst="rect">
            <a:avLst/>
          </a:prstGeom>
          <a:noFill/>
          <a:extLst>
            <a:ext uri="{909E8E84-426E-40DD-AFC4-6F175D3DCCD1}">
              <a14:hiddenFill xmlns:a14="http://schemas.microsoft.com/office/drawing/2010/main">
                <a:solidFill>
                  <a:srgbClr val="FFFFFF"/>
                </a:solidFill>
              </a14:hiddenFill>
            </a:ext>
          </a:extLst>
        </p:spPr>
      </p:pic>
      <p:sp>
        <p:nvSpPr>
          <p:cNvPr id="2" name="Título 1">
            <a:extLst>
              <a:ext uri="{FF2B5EF4-FFF2-40B4-BE49-F238E27FC236}">
                <a16:creationId xmlns:a16="http://schemas.microsoft.com/office/drawing/2014/main" id="{A1A221DF-347B-A101-CAA8-A2FCD4135BC6}"/>
              </a:ext>
            </a:extLst>
          </p:cNvPr>
          <p:cNvSpPr>
            <a:spLocks noGrp="1"/>
          </p:cNvSpPr>
          <p:nvPr>
            <p:ph type="title"/>
          </p:nvPr>
        </p:nvSpPr>
        <p:spPr>
          <a:xfrm>
            <a:off x="1024128" y="585216"/>
            <a:ext cx="9720072" cy="1152144"/>
          </a:xfrm>
        </p:spPr>
        <p:txBody>
          <a:bodyPr>
            <a:normAutofit/>
          </a:bodyPr>
          <a:lstStyle/>
          <a:p>
            <a:r>
              <a:rPr lang="es-ES" dirty="0">
                <a:solidFill>
                  <a:srgbClr val="FFFFFF"/>
                </a:solidFill>
              </a:rPr>
              <a:t>TEORIA CRÍTICA</a:t>
            </a:r>
            <a:endParaRPr lang="es-AR" dirty="0">
              <a:solidFill>
                <a:srgbClr val="FFFFFF"/>
              </a:solidFill>
            </a:endParaRPr>
          </a:p>
        </p:txBody>
      </p:sp>
      <p:cxnSp>
        <p:nvCxnSpPr>
          <p:cNvPr id="1031" name="Straight Connector 1030">
            <a:extLst>
              <a:ext uri="{FF2B5EF4-FFF2-40B4-BE49-F238E27FC236}">
                <a16:creationId xmlns:a16="http://schemas.microsoft.com/office/drawing/2014/main" id="{2C1F6092-7151-4260-936B-DFFA3C1BC615}"/>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762000" y="826324"/>
            <a:ext cx="0" cy="914400"/>
          </a:xfrm>
          <a:prstGeom prst="line">
            <a:avLst/>
          </a:prstGeom>
          <a:ln w="19050">
            <a:solidFill>
              <a:schemeClr val="accent3"/>
            </a:solidFill>
          </a:ln>
        </p:spPr>
        <p:style>
          <a:lnRef idx="1">
            <a:schemeClr val="accent1"/>
          </a:lnRef>
          <a:fillRef idx="0">
            <a:schemeClr val="accent1"/>
          </a:fillRef>
          <a:effectRef idx="0">
            <a:schemeClr val="accent1"/>
          </a:effectRef>
          <a:fontRef idx="minor">
            <a:schemeClr val="tx1"/>
          </a:fontRef>
        </p:style>
      </p:cxnSp>
      <p:graphicFrame>
        <p:nvGraphicFramePr>
          <p:cNvPr id="4" name="Marcador de contenido 3">
            <a:extLst>
              <a:ext uri="{FF2B5EF4-FFF2-40B4-BE49-F238E27FC236}">
                <a16:creationId xmlns:a16="http://schemas.microsoft.com/office/drawing/2014/main" id="{AB91B62F-3D67-24CC-900D-0C91DED76419}"/>
              </a:ext>
            </a:extLst>
          </p:cNvPr>
          <p:cNvGraphicFramePr>
            <a:graphicFrameLocks noGrp="1"/>
          </p:cNvGraphicFramePr>
          <p:nvPr>
            <p:ph idx="1"/>
            <p:extLst>
              <p:ext uri="{D42A27DB-BD31-4B8C-83A1-F6EECF244321}">
                <p14:modId xmlns:p14="http://schemas.microsoft.com/office/powerpoint/2010/main" val="2861934549"/>
              </p:ext>
            </p:extLst>
          </p:nvPr>
        </p:nvGraphicFramePr>
        <p:xfrm>
          <a:off x="1024128" y="1624519"/>
          <a:ext cx="10473966" cy="515566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3141139089"/>
      </p:ext>
    </p:extLst>
  </p:cSld>
  <p:clrMapOvr>
    <a:overrideClrMapping bg1="dk1" tx1="lt1" bg2="dk2" tx2="lt2" accent1="accent1" accent2="accent2" accent3="accent3" accent4="accent4" accent5="accent5" accent6="accent6" hlink="hlink" folHlink="folHlink"/>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050" name="Picture 2">
            <a:extLst>
              <a:ext uri="{FF2B5EF4-FFF2-40B4-BE49-F238E27FC236}">
                <a16:creationId xmlns:a16="http://schemas.microsoft.com/office/drawing/2014/main" id="{1A4D7CD2-6AF8-AB2C-356E-66F0D63A02BD}"/>
              </a:ext>
            </a:extLst>
          </p:cNvPr>
          <p:cNvPicPr>
            <a:picLocks noChangeAspect="1" noChangeArrowheads="1"/>
          </p:cNvPicPr>
          <p:nvPr/>
        </p:nvPicPr>
        <p:blipFill>
          <a:blip r:embed="rId2">
            <a:alphaModFix amt="25000"/>
            <a:extLst>
              <a:ext uri="{28A0092B-C50C-407E-A947-70E740481C1C}">
                <a14:useLocalDpi xmlns:a14="http://schemas.microsoft.com/office/drawing/2010/main" val="0"/>
              </a:ext>
            </a:extLst>
          </a:blip>
          <a:srcRect l="4889" r="1" b="1"/>
          <a:stretch/>
        </p:blipFill>
        <p:spPr bwMode="auto">
          <a:xfrm>
            <a:off x="20" y="10"/>
            <a:ext cx="12191980" cy="6857990"/>
          </a:xfrm>
          <a:prstGeom prst="rect">
            <a:avLst/>
          </a:prstGeom>
          <a:noFill/>
          <a:extLst>
            <a:ext uri="{909E8E84-426E-40DD-AFC4-6F175D3DCCD1}">
              <a14:hiddenFill xmlns:a14="http://schemas.microsoft.com/office/drawing/2010/main">
                <a:solidFill>
                  <a:srgbClr val="FFFFFF"/>
                </a:solidFill>
              </a14:hiddenFill>
            </a:ext>
          </a:extLst>
        </p:spPr>
      </p:pic>
      <p:cxnSp>
        <p:nvCxnSpPr>
          <p:cNvPr id="2055" name="Straight Connector 2054">
            <a:extLst>
              <a:ext uri="{FF2B5EF4-FFF2-40B4-BE49-F238E27FC236}">
                <a16:creationId xmlns:a16="http://schemas.microsoft.com/office/drawing/2014/main" id="{2C1F6092-7151-4260-936B-DFFA3C1BC615}"/>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762000" y="826324"/>
            <a:ext cx="0" cy="914400"/>
          </a:xfrm>
          <a:prstGeom prst="line">
            <a:avLst/>
          </a:prstGeom>
          <a:ln w="19050">
            <a:solidFill>
              <a:schemeClr val="accent3"/>
            </a:solidFill>
          </a:ln>
        </p:spPr>
        <p:style>
          <a:lnRef idx="1">
            <a:schemeClr val="accent1"/>
          </a:lnRef>
          <a:fillRef idx="0">
            <a:schemeClr val="accent1"/>
          </a:fillRef>
          <a:effectRef idx="0">
            <a:schemeClr val="accent1"/>
          </a:effectRef>
          <a:fontRef idx="minor">
            <a:schemeClr val="tx1"/>
          </a:fontRef>
        </p:style>
      </p:cxnSp>
      <p:graphicFrame>
        <p:nvGraphicFramePr>
          <p:cNvPr id="4" name="Marcador de contenido 3">
            <a:extLst>
              <a:ext uri="{FF2B5EF4-FFF2-40B4-BE49-F238E27FC236}">
                <a16:creationId xmlns:a16="http://schemas.microsoft.com/office/drawing/2014/main" id="{BADCC534-D217-218C-BD33-3E9F078CE34A}"/>
              </a:ext>
            </a:extLst>
          </p:cNvPr>
          <p:cNvGraphicFramePr>
            <a:graphicFrameLocks noGrp="1"/>
          </p:cNvGraphicFramePr>
          <p:nvPr>
            <p:ph idx="1"/>
            <p:extLst>
              <p:ext uri="{D42A27DB-BD31-4B8C-83A1-F6EECF244321}">
                <p14:modId xmlns:p14="http://schemas.microsoft.com/office/powerpoint/2010/main" val="1964574815"/>
              </p:ext>
            </p:extLst>
          </p:nvPr>
        </p:nvGraphicFramePr>
        <p:xfrm>
          <a:off x="964861" y="2167467"/>
          <a:ext cx="9720071" cy="402336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007588152"/>
      </p:ext>
    </p:extLst>
  </p:cSld>
  <p:clrMapOvr>
    <a:overrideClrMapping bg1="dk1" tx1="lt1" bg2="dk2" tx2="lt2" accent1="accent1" accent2="accent2" accent3="accent3" accent4="accent4" accent5="accent5" accent6="accent6" hlink="hlink" folHlink="folHlink"/>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82C4C5E-7FDB-FAF4-54A5-D48BF7B7F8A2}"/>
              </a:ext>
            </a:extLst>
          </p:cNvPr>
          <p:cNvSpPr>
            <a:spLocks noGrp="1"/>
          </p:cNvSpPr>
          <p:nvPr>
            <p:ph type="title"/>
          </p:nvPr>
        </p:nvSpPr>
        <p:spPr>
          <a:xfrm>
            <a:off x="1024128" y="585216"/>
            <a:ext cx="3412405" cy="828719"/>
          </a:xfrm>
        </p:spPr>
        <p:txBody>
          <a:bodyPr/>
          <a:lstStyle/>
          <a:p>
            <a:r>
              <a:rPr lang="es-AR" dirty="0"/>
              <a:t>Los “giros”…</a:t>
            </a:r>
          </a:p>
        </p:txBody>
      </p:sp>
      <p:graphicFrame>
        <p:nvGraphicFramePr>
          <p:cNvPr id="4" name="Marcador de contenido 3">
            <a:extLst>
              <a:ext uri="{FF2B5EF4-FFF2-40B4-BE49-F238E27FC236}">
                <a16:creationId xmlns:a16="http://schemas.microsoft.com/office/drawing/2014/main" id="{6CD349EC-0FBE-1DF3-693A-CF62B5F33F0E}"/>
              </a:ext>
            </a:extLst>
          </p:cNvPr>
          <p:cNvGraphicFramePr>
            <a:graphicFrameLocks noGrp="1"/>
          </p:cNvGraphicFramePr>
          <p:nvPr>
            <p:ph idx="1"/>
            <p:extLst>
              <p:ext uri="{D42A27DB-BD31-4B8C-83A1-F6EECF244321}">
                <p14:modId xmlns:p14="http://schemas.microsoft.com/office/powerpoint/2010/main" val="2229729921"/>
              </p:ext>
            </p:extLst>
          </p:nvPr>
        </p:nvGraphicFramePr>
        <p:xfrm>
          <a:off x="5097294" y="77820"/>
          <a:ext cx="7013642" cy="666274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6" name="Diagrama 5">
            <a:extLst>
              <a:ext uri="{FF2B5EF4-FFF2-40B4-BE49-F238E27FC236}">
                <a16:creationId xmlns:a16="http://schemas.microsoft.com/office/drawing/2014/main" id="{BF8F72CA-2260-6E29-BAF6-F4F100F072AD}"/>
              </a:ext>
            </a:extLst>
          </p:cNvPr>
          <p:cNvGraphicFramePr/>
          <p:nvPr>
            <p:extLst>
              <p:ext uri="{D42A27DB-BD31-4B8C-83A1-F6EECF244321}">
                <p14:modId xmlns:p14="http://schemas.microsoft.com/office/powerpoint/2010/main" val="3060003317"/>
              </p:ext>
            </p:extLst>
          </p:nvPr>
        </p:nvGraphicFramePr>
        <p:xfrm>
          <a:off x="397936" y="1413935"/>
          <a:ext cx="4530027" cy="2928449"/>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pic>
        <p:nvPicPr>
          <p:cNvPr id="1026" name="Picture 2" descr="Los aportes de Ferdinand de Saussure a la lingüística contemporánea">
            <a:extLst>
              <a:ext uri="{FF2B5EF4-FFF2-40B4-BE49-F238E27FC236}">
                <a16:creationId xmlns:a16="http://schemas.microsoft.com/office/drawing/2014/main" id="{511CB988-1888-74F4-6069-64FEE0A563E5}"/>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397936" y="4408530"/>
            <a:ext cx="1623002" cy="2198303"/>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Umberto Eco y la necesidad del hombre de crear signos – Revista Literaria  Poetas y Escritores Miami">
            <a:extLst>
              <a:ext uri="{FF2B5EF4-FFF2-40B4-BE49-F238E27FC236}">
                <a16:creationId xmlns:a16="http://schemas.microsoft.com/office/drawing/2014/main" id="{1FD1386F-BCED-A6F9-675B-5DCAFCE0F83B}"/>
              </a:ext>
            </a:extLst>
          </p:cNvPr>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2351795" y="4785568"/>
            <a:ext cx="2387188" cy="158193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7188235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Marcador de contenido 3">
            <a:extLst>
              <a:ext uri="{FF2B5EF4-FFF2-40B4-BE49-F238E27FC236}">
                <a16:creationId xmlns:a16="http://schemas.microsoft.com/office/drawing/2014/main" id="{595C941C-450A-1430-C7E3-B8C1A5697DCF}"/>
              </a:ext>
            </a:extLst>
          </p:cNvPr>
          <p:cNvGraphicFramePr>
            <a:graphicFrameLocks noGrp="1"/>
          </p:cNvGraphicFramePr>
          <p:nvPr>
            <p:ph idx="1"/>
            <p:extLst>
              <p:ext uri="{D42A27DB-BD31-4B8C-83A1-F6EECF244321}">
                <p14:modId xmlns:p14="http://schemas.microsoft.com/office/powerpoint/2010/main" val="4098367117"/>
              </p:ext>
            </p:extLst>
          </p:nvPr>
        </p:nvGraphicFramePr>
        <p:xfrm>
          <a:off x="550333" y="601134"/>
          <a:ext cx="8017934" cy="550642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5" name="Picture 6" descr="giro afectivo by analia luzardo on Prezi">
            <a:extLst>
              <a:ext uri="{FF2B5EF4-FFF2-40B4-BE49-F238E27FC236}">
                <a16:creationId xmlns:a16="http://schemas.microsoft.com/office/drawing/2014/main" id="{D068D60D-A795-120D-3E4D-91145237062B}"/>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8745417" y="1156229"/>
            <a:ext cx="3302940" cy="1857903"/>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8" descr="Maristella Svampa: “En la marca de origen de América Latina está el  extractivismo” » Noticias UNSAM">
            <a:extLst>
              <a:ext uri="{FF2B5EF4-FFF2-40B4-BE49-F238E27FC236}">
                <a16:creationId xmlns:a16="http://schemas.microsoft.com/office/drawing/2014/main" id="{F5D67C30-86F2-4646-819F-B34732FC71B8}"/>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8745417" y="3522132"/>
            <a:ext cx="3365502" cy="224366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6255797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99B5ADF-B10E-E2FE-61F7-AAB3CEFBF157}"/>
              </a:ext>
            </a:extLst>
          </p:cNvPr>
          <p:cNvSpPr>
            <a:spLocks noGrp="1"/>
          </p:cNvSpPr>
          <p:nvPr>
            <p:ph type="title"/>
          </p:nvPr>
        </p:nvSpPr>
        <p:spPr>
          <a:xfrm>
            <a:off x="1024127" y="305814"/>
            <a:ext cx="10123771" cy="834431"/>
          </a:xfrm>
        </p:spPr>
        <p:txBody>
          <a:bodyPr>
            <a:normAutofit fontScale="90000"/>
          </a:bodyPr>
          <a:lstStyle/>
          <a:p>
            <a:r>
              <a:rPr lang="es-AR" dirty="0"/>
              <a:t>RASGOS CONSTITUTIVOS DE LA INFLEXION DECOLONIAL</a:t>
            </a:r>
          </a:p>
        </p:txBody>
      </p:sp>
      <p:graphicFrame>
        <p:nvGraphicFramePr>
          <p:cNvPr id="4" name="Marcador de contenido 3">
            <a:extLst>
              <a:ext uri="{FF2B5EF4-FFF2-40B4-BE49-F238E27FC236}">
                <a16:creationId xmlns:a16="http://schemas.microsoft.com/office/drawing/2014/main" id="{E3DE71F0-B5DE-6700-AE3B-B4ED1D4B137C}"/>
              </a:ext>
            </a:extLst>
          </p:cNvPr>
          <p:cNvGraphicFramePr>
            <a:graphicFrameLocks noGrp="1"/>
          </p:cNvGraphicFramePr>
          <p:nvPr>
            <p:ph idx="1"/>
            <p:extLst>
              <p:ext uri="{D42A27DB-BD31-4B8C-83A1-F6EECF244321}">
                <p14:modId xmlns:p14="http://schemas.microsoft.com/office/powerpoint/2010/main" val="3551998799"/>
              </p:ext>
            </p:extLst>
          </p:nvPr>
        </p:nvGraphicFramePr>
        <p:xfrm>
          <a:off x="448734" y="1312331"/>
          <a:ext cx="7230534" cy="553719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2050" name="Picture 2" descr="Eduardo Restrepo y Axel Rojas, Inflexión decolonial">
            <a:extLst>
              <a:ext uri="{FF2B5EF4-FFF2-40B4-BE49-F238E27FC236}">
                <a16:creationId xmlns:a16="http://schemas.microsoft.com/office/drawing/2014/main" id="{AE4B7F0B-BF14-7FED-69B1-31F62014AAF0}"/>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8935361" y="1423717"/>
            <a:ext cx="2523821" cy="2523821"/>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CALAS">
            <a:extLst>
              <a:ext uri="{FF2B5EF4-FFF2-40B4-BE49-F238E27FC236}">
                <a16:creationId xmlns:a16="http://schemas.microsoft.com/office/drawing/2014/main" id="{2A23047B-89D9-55D8-7AD4-7853F06360A1}"/>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8077910" y="4176300"/>
            <a:ext cx="2047875" cy="2238375"/>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axel rojas martinez | University of Cauca - Academia.edu">
            <a:extLst>
              <a:ext uri="{FF2B5EF4-FFF2-40B4-BE49-F238E27FC236}">
                <a16:creationId xmlns:a16="http://schemas.microsoft.com/office/drawing/2014/main" id="{41BD49E5-56A2-C167-66CC-43B99C8AC774}"/>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0125785" y="4389238"/>
            <a:ext cx="2025437" cy="202543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8943220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11" name="Straight Connector 10">
            <a:extLst>
              <a:ext uri="{FF2B5EF4-FFF2-40B4-BE49-F238E27FC236}">
                <a16:creationId xmlns:a16="http://schemas.microsoft.com/office/drawing/2014/main" id="{E3E1ECA2-449F-4E97-BD3B-2CAC05378A9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762000" y="826324"/>
            <a:ext cx="0" cy="914400"/>
          </a:xfrm>
          <a:prstGeom prst="line">
            <a:avLst/>
          </a:prstGeom>
          <a:ln w="19050">
            <a:solidFill>
              <a:schemeClr val="accent3"/>
            </a:solidFill>
          </a:ln>
        </p:spPr>
        <p:style>
          <a:lnRef idx="1">
            <a:schemeClr val="accent1"/>
          </a:lnRef>
          <a:fillRef idx="0">
            <a:schemeClr val="accent1"/>
          </a:fillRef>
          <a:effectRef idx="0">
            <a:schemeClr val="accent1"/>
          </a:effectRef>
          <a:fontRef idx="minor">
            <a:schemeClr val="tx1"/>
          </a:fontRef>
        </p:style>
      </p:cxnSp>
      <p:sp>
        <p:nvSpPr>
          <p:cNvPr id="13" name="Rectangle 12">
            <a:extLst>
              <a:ext uri="{FF2B5EF4-FFF2-40B4-BE49-F238E27FC236}">
                <a16:creationId xmlns:a16="http://schemas.microsoft.com/office/drawing/2014/main" id="{E2245AD5-D816-4CA8-B5A3-E11C2B92712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6095998"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p:cNvSpPr>
            <a:spLocks noGrp="1"/>
          </p:cNvSpPr>
          <p:nvPr>
            <p:ph type="title"/>
          </p:nvPr>
        </p:nvSpPr>
        <p:spPr>
          <a:xfrm>
            <a:off x="1024127" y="459317"/>
            <a:ext cx="4880559" cy="1155474"/>
          </a:xfrm>
        </p:spPr>
        <p:txBody>
          <a:bodyPr vert="horz" lIns="91440" tIns="45720" rIns="91440" bIns="45720" rtlCol="0" anchor="ctr">
            <a:normAutofit fontScale="90000"/>
          </a:bodyPr>
          <a:lstStyle/>
          <a:p>
            <a:r>
              <a:rPr lang="en-US" sz="4400" dirty="0"/>
              <a:t>La colonialidad del saber</a:t>
            </a:r>
          </a:p>
        </p:txBody>
      </p:sp>
      <p:cxnSp>
        <p:nvCxnSpPr>
          <p:cNvPr id="15" name="Straight Connector 14">
            <a:extLst>
              <a:ext uri="{FF2B5EF4-FFF2-40B4-BE49-F238E27FC236}">
                <a16:creationId xmlns:a16="http://schemas.microsoft.com/office/drawing/2014/main" id="{532AF4D2-7195-4DF1-BB3A-535BAE496FC5}"/>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762000" y="826324"/>
            <a:ext cx="0" cy="914400"/>
          </a:xfrm>
          <a:prstGeom prst="line">
            <a:avLst/>
          </a:prstGeom>
          <a:ln w="19050">
            <a:solidFill>
              <a:schemeClr val="accent3"/>
            </a:solidFill>
          </a:ln>
        </p:spPr>
        <p:style>
          <a:lnRef idx="1">
            <a:schemeClr val="accent1"/>
          </a:lnRef>
          <a:fillRef idx="0">
            <a:schemeClr val="accent1"/>
          </a:fillRef>
          <a:effectRef idx="0">
            <a:schemeClr val="accent1"/>
          </a:effectRef>
          <a:fontRef idx="minor">
            <a:schemeClr val="tx1"/>
          </a:fontRef>
        </p:style>
      </p:cxnSp>
      <p:sp>
        <p:nvSpPr>
          <p:cNvPr id="6" name="CuadroTexto 5"/>
          <p:cNvSpPr txBox="1"/>
          <p:nvPr/>
        </p:nvSpPr>
        <p:spPr>
          <a:xfrm>
            <a:off x="321014" y="1848255"/>
            <a:ext cx="5515581" cy="4786009"/>
          </a:xfrm>
          <a:prstGeom prst="rect">
            <a:avLst/>
          </a:prstGeom>
        </p:spPr>
        <p:style>
          <a:lnRef idx="2">
            <a:schemeClr val="accent2"/>
          </a:lnRef>
          <a:fillRef idx="1">
            <a:schemeClr val="lt1"/>
          </a:fillRef>
          <a:effectRef idx="0">
            <a:schemeClr val="accent2"/>
          </a:effectRef>
          <a:fontRef idx="minor">
            <a:schemeClr val="dk1"/>
          </a:fontRef>
        </p:style>
        <p:txBody>
          <a:bodyPr vert="horz" lIns="45720" tIns="45720" rIns="45720" bIns="45720" rtlCol="0">
            <a:normAutofit/>
          </a:bodyPr>
          <a:lstStyle/>
          <a:p>
            <a:pPr algn="just" defTabSz="914400">
              <a:lnSpc>
                <a:spcPct val="90000"/>
              </a:lnSpc>
              <a:spcAft>
                <a:spcPts val="600"/>
              </a:spcAft>
              <a:buClr>
                <a:schemeClr val="accent3"/>
              </a:buClr>
            </a:pPr>
            <a:r>
              <a:rPr lang="en-US" sz="2000" dirty="0">
                <a:solidFill>
                  <a:schemeClr val="tx1"/>
                </a:solidFill>
              </a:rPr>
              <a:t>Crítica a los saberes sociales modernos:</a:t>
            </a:r>
          </a:p>
          <a:p>
            <a:pPr marL="285750" indent="-285750" algn="just" defTabSz="914400">
              <a:lnSpc>
                <a:spcPct val="90000"/>
              </a:lnSpc>
              <a:spcAft>
                <a:spcPts val="600"/>
              </a:spcAft>
              <a:buClr>
                <a:schemeClr val="accent3"/>
              </a:buClr>
              <a:buFont typeface="Arial" panose="020B0604020202020204" pitchFamily="34" charset="0"/>
              <a:buChar char="•"/>
            </a:pPr>
            <a:r>
              <a:rPr lang="es-419" sz="2000" dirty="0"/>
              <a:t>La </a:t>
            </a:r>
            <a:r>
              <a:rPr lang="es-419" sz="2000" i="1" dirty="0"/>
              <a:t>colonialidad del saber,  </a:t>
            </a:r>
            <a:r>
              <a:rPr lang="es-419" sz="2000" dirty="0"/>
              <a:t>se vincula con la noción de eurocentrismo, entendida como un proceso intelectual “que piensa y organiza a toda la experiencia de la humanidad en función de la especificidad histórico-cultural de Europa como patrón de referencia superior y universal” (Lander, 2000).</a:t>
            </a:r>
          </a:p>
          <a:p>
            <a:pPr marL="285750" indent="-285750" algn="just" defTabSz="914400">
              <a:lnSpc>
                <a:spcPct val="90000"/>
              </a:lnSpc>
              <a:spcAft>
                <a:spcPts val="600"/>
              </a:spcAft>
              <a:buClr>
                <a:schemeClr val="accent3"/>
              </a:buClr>
              <a:buFont typeface="Arial" panose="020B0604020202020204" pitchFamily="34" charset="0"/>
              <a:buChar char="•"/>
            </a:pPr>
            <a:r>
              <a:rPr lang="es-419" sz="2000" dirty="0"/>
              <a:t>La </a:t>
            </a:r>
            <a:r>
              <a:rPr lang="es-419" sz="2000" i="1" dirty="0"/>
              <a:t>colonialidad del saber </a:t>
            </a:r>
            <a:r>
              <a:rPr lang="es-419" sz="2000" dirty="0"/>
              <a:t>se puede considerar como la dimensión epistémica de la colonialidad del poder y, por lo tanto, un aspecto constitutivo (no derivativo o accidental) de la colonialidad (Restrepo y Rojas, 2010).</a:t>
            </a:r>
          </a:p>
        </p:txBody>
      </p:sp>
      <p:pic>
        <p:nvPicPr>
          <p:cNvPr id="5" name="Marcador de contenido 4"/>
          <p:cNvPicPr>
            <a:picLocks noGrp="1" noChangeAspect="1"/>
          </p:cNvPicPr>
          <p:nvPr>
            <p:ph sz="half" idx="2"/>
          </p:nvPr>
        </p:nvPicPr>
        <p:blipFill>
          <a:blip r:embed="rId2">
            <a:extLst>
              <a:ext uri="{28A0092B-C50C-407E-A947-70E740481C1C}">
                <a14:useLocalDpi xmlns:a14="http://schemas.microsoft.com/office/drawing/2010/main" val="0"/>
              </a:ext>
            </a:extLst>
          </a:blip>
          <a:srcRect l="11024" r="32775" b="2"/>
          <a:stretch/>
        </p:blipFill>
        <p:spPr>
          <a:xfrm>
            <a:off x="7056116" y="960120"/>
            <a:ext cx="4175762" cy="4940852"/>
          </a:xfrm>
          <a:prstGeom prst="rect">
            <a:avLst/>
          </a:prstGeom>
          <a:solidFill>
            <a:srgbClr val="FFFFFF">
              <a:shade val="85000"/>
            </a:srgbClr>
          </a:solidFill>
          <a:scene3d>
            <a:camera prst="orthographicFront">
              <a:rot lat="0" lon="0" rev="360000"/>
            </a:camera>
            <a:lightRig rig="twoPt" dir="t">
              <a:rot lat="0" lon="0" rev="7200000"/>
            </a:lightRig>
          </a:scene3d>
          <a:sp3d contourW="12700">
            <a:bevelT w="25400" h="19050"/>
            <a:contourClr>
              <a:srgbClr val="969696"/>
            </a:contourClr>
          </a:sp3d>
        </p:spPr>
      </p:pic>
    </p:spTree>
    <p:extLst>
      <p:ext uri="{BB962C8B-B14F-4D97-AF65-F5344CB8AC3E}">
        <p14:creationId xmlns:p14="http://schemas.microsoft.com/office/powerpoint/2010/main" val="324764329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13" name="Straight Connector 12">
            <a:extLst>
              <a:ext uri="{FF2B5EF4-FFF2-40B4-BE49-F238E27FC236}">
                <a16:creationId xmlns:a16="http://schemas.microsoft.com/office/drawing/2014/main" id="{E3E1ECA2-449F-4E97-BD3B-2CAC05378A9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762000" y="826324"/>
            <a:ext cx="0" cy="914400"/>
          </a:xfrm>
          <a:prstGeom prst="line">
            <a:avLst/>
          </a:prstGeom>
          <a:ln w="19050">
            <a:solidFill>
              <a:schemeClr val="accent3"/>
            </a:solidFill>
          </a:ln>
        </p:spPr>
        <p:style>
          <a:lnRef idx="1">
            <a:schemeClr val="accent1"/>
          </a:lnRef>
          <a:fillRef idx="0">
            <a:schemeClr val="accent1"/>
          </a:fillRef>
          <a:effectRef idx="0">
            <a:schemeClr val="accent1"/>
          </a:effectRef>
          <a:fontRef idx="minor">
            <a:schemeClr val="tx1"/>
          </a:fontRef>
        </p:style>
      </p:cxnSp>
      <p:sp>
        <p:nvSpPr>
          <p:cNvPr id="15" name="Rectangle 14">
            <a:extLst>
              <a:ext uri="{FF2B5EF4-FFF2-40B4-BE49-F238E27FC236}">
                <a16:creationId xmlns:a16="http://schemas.microsoft.com/office/drawing/2014/main" id="{E2245AD5-D816-4CA8-B5A3-E11C2B92712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6095998"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p:cNvSpPr>
            <a:spLocks noGrp="1"/>
          </p:cNvSpPr>
          <p:nvPr>
            <p:ph type="title"/>
          </p:nvPr>
        </p:nvSpPr>
        <p:spPr>
          <a:xfrm>
            <a:off x="1024128" y="459317"/>
            <a:ext cx="4389120" cy="1749552"/>
          </a:xfrm>
        </p:spPr>
        <p:txBody>
          <a:bodyPr vert="horz" lIns="91440" tIns="45720" rIns="91440" bIns="45720" rtlCol="0" anchor="ctr">
            <a:normAutofit/>
          </a:bodyPr>
          <a:lstStyle/>
          <a:p>
            <a:r>
              <a:rPr lang="en-US" sz="4400"/>
              <a:t>La colonialidad del saber</a:t>
            </a:r>
          </a:p>
        </p:txBody>
      </p:sp>
      <p:cxnSp>
        <p:nvCxnSpPr>
          <p:cNvPr id="17" name="Straight Connector 16">
            <a:extLst>
              <a:ext uri="{FF2B5EF4-FFF2-40B4-BE49-F238E27FC236}">
                <a16:creationId xmlns:a16="http://schemas.microsoft.com/office/drawing/2014/main" id="{532AF4D2-7195-4DF1-BB3A-535BAE496FC5}"/>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762000" y="826324"/>
            <a:ext cx="0" cy="914400"/>
          </a:xfrm>
          <a:prstGeom prst="line">
            <a:avLst/>
          </a:prstGeom>
          <a:ln w="19050">
            <a:solidFill>
              <a:schemeClr val="accent3"/>
            </a:solidFill>
          </a:ln>
        </p:spPr>
        <p:style>
          <a:lnRef idx="1">
            <a:schemeClr val="accent1"/>
          </a:lnRef>
          <a:fillRef idx="0">
            <a:schemeClr val="accent1"/>
          </a:fillRef>
          <a:effectRef idx="0">
            <a:schemeClr val="accent1"/>
          </a:effectRef>
          <a:fontRef idx="minor">
            <a:schemeClr val="tx1"/>
          </a:fontRef>
        </p:style>
      </p:cxnSp>
      <p:sp>
        <p:nvSpPr>
          <p:cNvPr id="8" name="CuadroTexto 7"/>
          <p:cNvSpPr txBox="1"/>
          <p:nvPr/>
        </p:nvSpPr>
        <p:spPr>
          <a:xfrm>
            <a:off x="690664" y="2285999"/>
            <a:ext cx="5097293" cy="4112683"/>
          </a:xfrm>
          <a:prstGeom prst="rect">
            <a:avLst/>
          </a:prstGeom>
        </p:spPr>
        <p:style>
          <a:lnRef idx="2">
            <a:schemeClr val="accent3"/>
          </a:lnRef>
          <a:fillRef idx="1">
            <a:schemeClr val="lt1"/>
          </a:fillRef>
          <a:effectRef idx="0">
            <a:schemeClr val="accent3"/>
          </a:effectRef>
          <a:fontRef idx="minor">
            <a:schemeClr val="dk1"/>
          </a:fontRef>
        </p:style>
        <p:txBody>
          <a:bodyPr vert="horz" lIns="45720" tIns="45720" rIns="45720" bIns="45720" rtlCol="0">
            <a:normAutofit/>
          </a:bodyPr>
          <a:lstStyle/>
          <a:p>
            <a:pPr algn="just" defTabSz="914400">
              <a:lnSpc>
                <a:spcPct val="90000"/>
              </a:lnSpc>
              <a:spcAft>
                <a:spcPts val="600"/>
              </a:spcAft>
              <a:buClr>
                <a:schemeClr val="accent3"/>
              </a:buClr>
            </a:pPr>
            <a:r>
              <a:rPr lang="en-US" sz="2000" dirty="0">
                <a:solidFill>
                  <a:schemeClr val="tx1"/>
                </a:solidFill>
              </a:rPr>
              <a:t>Dos conceptos de Modernidad: eurocéntrica y subsumida (Dussel, 2000).</a:t>
            </a:r>
          </a:p>
          <a:p>
            <a:pPr marL="285750" indent="-285750" algn="just" defTabSz="914400">
              <a:lnSpc>
                <a:spcPct val="90000"/>
              </a:lnSpc>
              <a:spcAft>
                <a:spcPts val="600"/>
              </a:spcAft>
              <a:buClr>
                <a:schemeClr val="accent3"/>
              </a:buClr>
              <a:buFont typeface="Arial" panose="020B0604020202020204" pitchFamily="34" charset="0"/>
              <a:buChar char="•"/>
            </a:pPr>
            <a:r>
              <a:rPr lang="en-US" sz="2000" dirty="0">
                <a:solidFill>
                  <a:schemeClr val="tx1"/>
                </a:solidFill>
              </a:rPr>
              <a:t>La Modernidad eurocéntrica se presenta como emancipación, con unos acontecimientos históricos clave que marcan su inicio y desarrollo y un espacio geográfico delimitado (Italia, Alemania, Francia e Inglaterra como el centro del mundo conocido).</a:t>
            </a:r>
          </a:p>
          <a:p>
            <a:pPr marL="285750" indent="-285750" algn="just" defTabSz="914400">
              <a:lnSpc>
                <a:spcPct val="90000"/>
              </a:lnSpc>
              <a:spcAft>
                <a:spcPts val="600"/>
              </a:spcAft>
              <a:buClr>
                <a:schemeClr val="accent3"/>
              </a:buClr>
              <a:buFont typeface="Arial" panose="020B0604020202020204" pitchFamily="34" charset="0"/>
              <a:buChar char="•"/>
            </a:pPr>
            <a:r>
              <a:rPr lang="en-US" sz="2000" dirty="0">
                <a:solidFill>
                  <a:schemeClr val="tx1"/>
                </a:solidFill>
              </a:rPr>
              <a:t>La Modernidad </a:t>
            </a:r>
            <a:r>
              <a:rPr lang="en-US" sz="2000" i="1" dirty="0">
                <a:solidFill>
                  <a:schemeClr val="tx1"/>
                </a:solidFill>
              </a:rPr>
              <a:t>subsumida</a:t>
            </a:r>
            <a:r>
              <a:rPr lang="en-US" sz="2000" dirty="0">
                <a:solidFill>
                  <a:schemeClr val="tx1"/>
                </a:solidFill>
              </a:rPr>
              <a:t> que cumplió una función ambigua: como emancipación y como una mítica cultura de la violencia.</a:t>
            </a:r>
          </a:p>
        </p:txBody>
      </p:sp>
      <p:pic>
        <p:nvPicPr>
          <p:cNvPr id="7" name="Imagen 6"/>
          <p:cNvPicPr>
            <a:picLocks noChangeAspect="1"/>
          </p:cNvPicPr>
          <p:nvPr/>
        </p:nvPicPr>
        <p:blipFill>
          <a:blip r:embed="rId2">
            <a:extLst>
              <a:ext uri="{28A0092B-C50C-407E-A947-70E740481C1C}">
                <a14:useLocalDpi xmlns:a14="http://schemas.microsoft.com/office/drawing/2010/main" val="0"/>
              </a:ext>
            </a:extLst>
          </a:blip>
          <a:srcRect l="27326" r="21790" b="1"/>
          <a:stretch/>
        </p:blipFill>
        <p:spPr>
          <a:xfrm>
            <a:off x="7056116" y="960120"/>
            <a:ext cx="4175762" cy="4940852"/>
          </a:xfrm>
          <a:prstGeom prst="rect">
            <a:avLst/>
          </a:prstGeom>
        </p:spPr>
      </p:pic>
    </p:spTree>
    <p:extLst>
      <p:ext uri="{BB962C8B-B14F-4D97-AF65-F5344CB8AC3E}">
        <p14:creationId xmlns:p14="http://schemas.microsoft.com/office/powerpoint/2010/main" val="337676174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105" name="Rectangle 4104">
            <a:extLst>
              <a:ext uri="{FF2B5EF4-FFF2-40B4-BE49-F238E27FC236}">
                <a16:creationId xmlns:a16="http://schemas.microsoft.com/office/drawing/2014/main" id="{4038CB10-1F5C-4D54-9DF7-12586DE5B00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7546" y="4572000"/>
            <a:ext cx="7058307" cy="1964266"/>
          </a:xfrm>
          <a:prstGeom prst="rect">
            <a:avLst/>
          </a:prstGeom>
          <a:solidFill>
            <a:srgbClr val="864F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a:extLst>
              <a:ext uri="{FF2B5EF4-FFF2-40B4-BE49-F238E27FC236}">
                <a16:creationId xmlns:a16="http://schemas.microsoft.com/office/drawing/2014/main" id="{3E20671E-DBCF-2738-83FB-A92CAAE10FC2}"/>
              </a:ext>
            </a:extLst>
          </p:cNvPr>
          <p:cNvSpPr>
            <a:spLocks noGrp="1"/>
          </p:cNvSpPr>
          <p:nvPr>
            <p:ph type="title"/>
          </p:nvPr>
        </p:nvSpPr>
        <p:spPr>
          <a:xfrm>
            <a:off x="524256" y="4767072"/>
            <a:ext cx="6594189" cy="1625210"/>
          </a:xfrm>
        </p:spPr>
        <p:txBody>
          <a:bodyPr>
            <a:normAutofit/>
          </a:bodyPr>
          <a:lstStyle/>
          <a:p>
            <a:pPr algn="r"/>
            <a:r>
              <a:rPr lang="es-ES" sz="2400" dirty="0">
                <a:solidFill>
                  <a:srgbClr val="FFFFFF"/>
                </a:solidFill>
              </a:rPr>
              <a:t>Una epistemología del Sur basada en tres orientaciones:</a:t>
            </a:r>
            <a:br>
              <a:rPr lang="es-ES" sz="2400" dirty="0">
                <a:solidFill>
                  <a:srgbClr val="FFFFFF"/>
                </a:solidFill>
              </a:rPr>
            </a:br>
            <a:r>
              <a:rPr lang="es-ES" sz="2400" dirty="0">
                <a:solidFill>
                  <a:srgbClr val="FFFFFF"/>
                </a:solidFill>
              </a:rPr>
              <a:t>aprender que existe el Sur;</a:t>
            </a:r>
            <a:br>
              <a:rPr lang="es-ES" sz="2400" dirty="0">
                <a:solidFill>
                  <a:srgbClr val="FFFFFF"/>
                </a:solidFill>
              </a:rPr>
            </a:br>
            <a:r>
              <a:rPr lang="es-ES" sz="2400" dirty="0">
                <a:solidFill>
                  <a:srgbClr val="FFFFFF"/>
                </a:solidFill>
              </a:rPr>
              <a:t>aprender a ir hacia el Sur;</a:t>
            </a:r>
            <a:br>
              <a:rPr lang="es-ES" sz="2400" dirty="0">
                <a:solidFill>
                  <a:srgbClr val="FFFFFF"/>
                </a:solidFill>
              </a:rPr>
            </a:br>
            <a:r>
              <a:rPr lang="es-ES" sz="2400" dirty="0">
                <a:solidFill>
                  <a:srgbClr val="FFFFFF"/>
                </a:solidFill>
              </a:rPr>
              <a:t>aprender a partir del Sur y con el Sur</a:t>
            </a:r>
            <a:br>
              <a:rPr lang="es-ES" sz="2400" dirty="0">
                <a:solidFill>
                  <a:srgbClr val="FFFFFF"/>
                </a:solidFill>
              </a:rPr>
            </a:br>
            <a:r>
              <a:rPr lang="es-ES" sz="2400" dirty="0">
                <a:solidFill>
                  <a:srgbClr val="FFFFFF"/>
                </a:solidFill>
              </a:rPr>
              <a:t>(Santos, 1995, p. 508)</a:t>
            </a:r>
            <a:endParaRPr lang="es-AR" sz="2400" dirty="0">
              <a:solidFill>
                <a:srgbClr val="FFFFFF"/>
              </a:solidFill>
            </a:endParaRPr>
          </a:p>
        </p:txBody>
      </p:sp>
      <p:pic>
        <p:nvPicPr>
          <p:cNvPr id="4100" name="Picture 4">
            <a:extLst>
              <a:ext uri="{FF2B5EF4-FFF2-40B4-BE49-F238E27FC236}">
                <a16:creationId xmlns:a16="http://schemas.microsoft.com/office/drawing/2014/main" id="{42784D4D-6EC8-020F-BAD3-E391B619544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r="1" b="22411"/>
          <a:stretch/>
        </p:blipFill>
        <p:spPr bwMode="auto">
          <a:xfrm>
            <a:off x="327547" y="321733"/>
            <a:ext cx="7058306" cy="4107392"/>
          </a:xfrm>
          <a:prstGeom prst="rect">
            <a:avLst/>
          </a:prstGeom>
          <a:noFill/>
          <a:extLst>
            <a:ext uri="{909E8E84-426E-40DD-AFC4-6F175D3DCCD1}">
              <a14:hiddenFill xmlns:a14="http://schemas.microsoft.com/office/drawing/2010/main">
                <a:solidFill>
                  <a:srgbClr val="FFFFFF"/>
                </a:solidFill>
              </a14:hiddenFill>
            </a:ext>
          </a:extLst>
        </p:spPr>
      </p:pic>
      <p:sp>
        <p:nvSpPr>
          <p:cNvPr id="4107" name="Rectangle 4106">
            <a:extLst>
              <a:ext uri="{FF2B5EF4-FFF2-40B4-BE49-F238E27FC236}">
                <a16:creationId xmlns:a16="http://schemas.microsoft.com/office/drawing/2014/main" id="{73ED6512-6858-4552-B699-9A97FE9A4EA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34655" y="321732"/>
            <a:ext cx="4335613" cy="6214534"/>
          </a:xfrm>
          <a:prstGeom prst="rect">
            <a:avLst/>
          </a:pr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4" name="Marcador de contenido 3">
            <a:extLst>
              <a:ext uri="{FF2B5EF4-FFF2-40B4-BE49-F238E27FC236}">
                <a16:creationId xmlns:a16="http://schemas.microsoft.com/office/drawing/2014/main" id="{F790DDA2-863B-6ED9-D89F-AA8D2C8B9C8F}"/>
              </a:ext>
            </a:extLst>
          </p:cNvPr>
          <p:cNvGraphicFramePr>
            <a:graphicFrameLocks noGrp="1"/>
          </p:cNvGraphicFramePr>
          <p:nvPr>
            <p:ph idx="1"/>
            <p:extLst>
              <p:ext uri="{D42A27DB-BD31-4B8C-83A1-F6EECF244321}">
                <p14:modId xmlns:p14="http://schemas.microsoft.com/office/powerpoint/2010/main" val="3393134088"/>
              </p:ext>
            </p:extLst>
          </p:nvPr>
        </p:nvGraphicFramePr>
        <p:xfrm>
          <a:off x="8029319" y="917725"/>
          <a:ext cx="3424739" cy="4852362"/>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353539582"/>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Integral">
  <a:themeElements>
    <a:clrScheme name="Integral">
      <a:dk1>
        <a:sysClr val="windowText" lastClr="000000"/>
      </a:dk1>
      <a:lt1>
        <a:sysClr val="window" lastClr="FFFFFF"/>
      </a:lt1>
      <a:dk2>
        <a:srgbClr val="514949"/>
      </a:dk2>
      <a:lt2>
        <a:srgbClr val="E1E1DB"/>
      </a:lt2>
      <a:accent1>
        <a:srgbClr val="9DBFBE"/>
      </a:accent1>
      <a:accent2>
        <a:srgbClr val="DB8631"/>
      </a:accent2>
      <a:accent3>
        <a:srgbClr val="E3CC5A"/>
      </a:accent3>
      <a:accent4>
        <a:srgbClr val="ACADA8"/>
      </a:accent4>
      <a:accent5>
        <a:srgbClr val="927C61"/>
      </a:accent5>
      <a:accent6>
        <a:srgbClr val="B3B435"/>
      </a:accent6>
      <a:hlink>
        <a:srgbClr val="0000FF"/>
      </a:hlink>
      <a:folHlink>
        <a:srgbClr val="800080"/>
      </a:folHlink>
    </a:clrScheme>
    <a:fontScheme name="Integral">
      <a:majorFont>
        <a:latin typeface="Tw Cen MT Condensed" panose="020B06060201040202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panose="020B06020201040206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Integral">
      <a:fillStyleLst>
        <a:solidFill>
          <a:schemeClr val="phClr"/>
        </a:solidFill>
        <a:gradFill rotWithShape="1">
          <a:gsLst>
            <a:gs pos="0">
              <a:schemeClr val="phClr">
                <a:tint val="83000"/>
                <a:satMod val="100000"/>
                <a:lumMod val="100000"/>
              </a:schemeClr>
            </a:gs>
            <a:gs pos="100000">
              <a:schemeClr val="phClr">
                <a:tint val="61000"/>
                <a:satMod val="150000"/>
                <a:lumMod val="100000"/>
              </a:schemeClr>
            </a:gs>
          </a:gsLst>
          <a:path path="circle">
            <a:fillToRect l="100000" t="100000" r="100000" b="100000"/>
          </a:path>
        </a:gradFill>
        <a:gradFill rotWithShape="1">
          <a:gsLst>
            <a:gs pos="0">
              <a:schemeClr val="phClr">
                <a:tint val="100000"/>
                <a:shade val="85000"/>
                <a:satMod val="100000"/>
                <a:lumMod val="100000"/>
              </a:schemeClr>
            </a:gs>
            <a:gs pos="100000">
              <a:schemeClr val="phClr">
                <a:tint val="90000"/>
                <a:shade val="100000"/>
                <a:satMod val="150000"/>
                <a:lumMod val="100000"/>
              </a:schemeClr>
            </a:gs>
          </a:gsLst>
          <a:path path="circle">
            <a:fillToRect l="100000" t="100000" r="100000" b="100000"/>
          </a:path>
        </a:gradFill>
      </a:fillStyleLst>
      <a:lnStyleLst>
        <a:ln w="9525" cap="flat" cmpd="sng" algn="ctr">
          <a:solidFill>
            <a:schemeClr val="phClr"/>
          </a:solidFill>
          <a:prstDash val="solid"/>
        </a:ln>
        <a:ln w="15875"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50800" dist="12700" dir="5400000" algn="ctr" rotWithShape="0">
              <a:srgbClr val="000000">
                <a:alpha val="50000"/>
              </a:srgbClr>
            </a:outerShdw>
          </a:effectLst>
        </a:effectStyle>
        <a:effectStyle>
          <a:effectLst>
            <a:outerShdw blurRad="76200" dist="25400" dir="5400000" algn="ctr" rotWithShape="0">
              <a:srgbClr val="000000">
                <a:alpha val="60000"/>
              </a:srgbClr>
            </a:outerShdw>
          </a:effectLst>
          <a:scene3d>
            <a:camera prst="orthographicFront">
              <a:rot lat="0" lon="0" rev="0"/>
            </a:camera>
            <a:lightRig rig="flat" dir="t">
              <a:rot lat="0" lon="0" rev="3600000"/>
            </a:lightRig>
          </a:scene3d>
          <a:sp3d contourW="12700" prstMaterial="flat">
            <a:bevelT w="38100" h="44450" prst="angle"/>
            <a:contourClr>
              <a:schemeClr val="phClr">
                <a:shade val="35000"/>
                <a:satMod val="160000"/>
              </a:schemeClr>
            </a:contourClr>
          </a:sp3d>
        </a:effectStyle>
      </a:effectStyleLst>
      <a:bgFillStyleLst>
        <a:solidFill>
          <a:schemeClr val="phClr"/>
        </a:solidFill>
        <a:blipFill rotWithShape="1">
          <a:blip xmlns:r="http://schemas.openxmlformats.org/officeDocument/2006/relationships" r:embed="rId1">
            <a:duotone>
              <a:schemeClr val="phClr">
                <a:tint val="98000"/>
              </a:schemeClr>
              <a:schemeClr val="phClr">
                <a:shade val="89000"/>
                <a:satMod val="145000"/>
              </a:schemeClr>
            </a:duotone>
          </a:blip>
          <a:tile tx="0" ty="0" sx="32000" sy="32000" flip="none" algn="tl"/>
        </a:blipFill>
        <a:blipFill rotWithShape="1">
          <a:blip xmlns:r="http://schemas.openxmlformats.org/officeDocument/2006/relationships" r:embed="rId2">
            <a:duotone>
              <a:schemeClr val="phClr">
                <a:tint val="98000"/>
              </a:schemeClr>
              <a:schemeClr val="phClr">
                <a:shade val="95000"/>
              </a:schemeClr>
            </a:duotone>
          </a:blip>
          <a:tile tx="0" ty="0" sx="32000" sy="32000" flip="none" algn="tl"/>
        </a:blipFill>
      </a:bgFillStyleLst>
    </a:fmtScheme>
  </a:themeElements>
  <a:objectDefaults/>
  <a:extraClrSchemeLst/>
  <a:extLst>
    <a:ext uri="{05A4C25C-085E-4340-85A3-A5531E510DB2}">
      <thm15:themeFamily xmlns:thm15="http://schemas.microsoft.com/office/thememl/2012/main" name="Integral" id="{3577F8C9-A904-41D8-97D2-FD898F53F20E}" vid="{B4028482-F53A-4442-AB14-9B7A43F44F96}"/>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emplate>Integral</Template>
  <TotalTime>546</TotalTime>
  <Words>2972</Words>
  <Application>Microsoft Office PowerPoint</Application>
  <PresentationFormat>Panorámica</PresentationFormat>
  <Paragraphs>65</Paragraphs>
  <Slides>17</Slides>
  <Notes>5</Notes>
  <HiddenSlides>0</HiddenSlides>
  <MMClips>0</MMClips>
  <ScaleCrop>false</ScaleCrop>
  <HeadingPairs>
    <vt:vector size="6" baseType="variant">
      <vt:variant>
        <vt:lpstr>Fuentes usadas</vt:lpstr>
      </vt:variant>
      <vt:variant>
        <vt:i4>5</vt:i4>
      </vt:variant>
      <vt:variant>
        <vt:lpstr>Tema</vt:lpstr>
      </vt:variant>
      <vt:variant>
        <vt:i4>1</vt:i4>
      </vt:variant>
      <vt:variant>
        <vt:lpstr>Títulos de diapositiva</vt:lpstr>
      </vt:variant>
      <vt:variant>
        <vt:i4>17</vt:i4>
      </vt:variant>
    </vt:vector>
  </HeadingPairs>
  <TitlesOfParts>
    <vt:vector size="23" baseType="lpstr">
      <vt:lpstr>Aptos</vt:lpstr>
      <vt:lpstr>Arial</vt:lpstr>
      <vt:lpstr>Tw Cen MT</vt:lpstr>
      <vt:lpstr>Tw Cen MT Condensed</vt:lpstr>
      <vt:lpstr>Wingdings 3</vt:lpstr>
      <vt:lpstr>Integral</vt:lpstr>
      <vt:lpstr>Unidad 1: Pensar la cuestión social a escala global/local</vt:lpstr>
      <vt:lpstr>TEORIA CRÍTICA</vt:lpstr>
      <vt:lpstr>Presentación de PowerPoint</vt:lpstr>
      <vt:lpstr>Los “giros”…</vt:lpstr>
      <vt:lpstr>Presentación de PowerPoint</vt:lpstr>
      <vt:lpstr>RASGOS CONSTITUTIVOS DE LA INFLEXION DECOLONIAL</vt:lpstr>
      <vt:lpstr>La colonialidad del saber</vt:lpstr>
      <vt:lpstr>La colonialidad del saber</vt:lpstr>
      <vt:lpstr>Una epistemología del Sur basada en tres orientaciones: aprender que existe el Sur; aprender a ir hacia el Sur; aprender a partir del Sur y con el Sur (Santos, 1995, p. 508)</vt:lpstr>
      <vt:lpstr>Epistemologías del sur: puntos de convergencia entre los diferentes autores</vt:lpstr>
      <vt:lpstr>Presentación de PowerPoint</vt:lpstr>
      <vt:lpstr>PENSAMIENTO CRITICO LATINOAMERICANO</vt:lpstr>
      <vt:lpstr>Presentación de PowerPoint</vt:lpstr>
      <vt:lpstr>Ecología política latinoamericana</vt:lpstr>
      <vt:lpstr>Puntos de encuentro entre el pensamiento crítico latinoamericano y la ecología política</vt:lpstr>
      <vt:lpstr>Dilemas de la transición ecosocial en america latina</vt:lpstr>
      <vt:lpstr>Desafíos de la transición energética y productiva</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Unidad 1: Pensar la cuestión social a escala global/local</dc:title>
  <dc:creator>Susana Zazzarini</dc:creator>
  <cp:lastModifiedBy>Susana Zazzarini</cp:lastModifiedBy>
  <cp:revision>14</cp:revision>
  <dcterms:created xsi:type="dcterms:W3CDTF">2024-08-25T00:34:38Z</dcterms:created>
  <dcterms:modified xsi:type="dcterms:W3CDTF">2024-09-04T17:47:05Z</dcterms:modified>
</cp:coreProperties>
</file>